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33" r:id="rId2"/>
    <p:sldId id="327" r:id="rId3"/>
    <p:sldId id="276" r:id="rId4"/>
    <p:sldId id="324" r:id="rId5"/>
    <p:sldId id="274" r:id="rId6"/>
    <p:sldId id="277" r:id="rId7"/>
    <p:sldId id="275" r:id="rId8"/>
    <p:sldId id="326" r:id="rId9"/>
    <p:sldId id="328" r:id="rId10"/>
    <p:sldId id="257" r:id="rId11"/>
    <p:sldId id="280" r:id="rId12"/>
    <p:sldId id="325" r:id="rId13"/>
    <p:sldId id="301" r:id="rId14"/>
    <p:sldId id="331" r:id="rId15"/>
    <p:sldId id="334" r:id="rId16"/>
    <p:sldId id="329" r:id="rId17"/>
    <p:sldId id="271" r:id="rId18"/>
    <p:sldId id="284" r:id="rId19"/>
    <p:sldId id="332" r:id="rId20"/>
    <p:sldId id="335" r:id="rId21"/>
  </p:sldIdLst>
  <p:sldSz cx="12192000" cy="6858000"/>
  <p:notesSz cx="6858000" cy="9144000"/>
  <p:custDataLst>
    <p:tags r:id="rId2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49837067" name="刘浩" initials="刘" lastIdx="180431" clrIdx="0"/>
  <p:cmAuthor id="49837068" name="Vivian Liu" initials="VL" lastIdx="1" clrIdx="1">
    <p:extLst>
      <p:ext uri="{19B8F6BF-5375-455C-9EA6-DF929625EA0E}">
        <p15:presenceInfo xmlns:p15="http://schemas.microsoft.com/office/powerpoint/2012/main" userId="S::vivian.liu@islide.cc::12665b34-5670-4a7a-a5b7-f0ccdbab7ffa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F7CCA9"/>
    <a:srgbClr val="00EACF"/>
    <a:srgbClr val="1C26A1"/>
    <a:srgbClr val="00C0A9"/>
    <a:srgbClr val="1996FE"/>
    <a:srgbClr val="2B60FE"/>
    <a:srgbClr val="11B0FF"/>
    <a:srgbClr val="0A2073"/>
    <a:srgbClr val="256EB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30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29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200" d="100"/>
        <a:sy n="200" d="100"/>
      </p:scale>
      <p:origin x="0" y="-1999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2018</c:v>
                </c:pt>
              </c:strCache>
            </c:strRef>
          </c:tx>
          <c:spPr>
            <a:solidFill>
              <a:schemeClr val="accent3"/>
            </a:solidFill>
            <a:ln w="19050">
              <a:solidFill>
                <a:srgbClr val="0A2073"/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064" b="1" i="0" u="none" strike="noStrike" kern="1200" baseline="0">
                    <a:solidFill>
                      <a:schemeClr val="accent3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北京</c:v>
                </c:pt>
                <c:pt idx="1">
                  <c:v>山东</c:v>
                </c:pt>
                <c:pt idx="2">
                  <c:v>江苏</c:v>
                </c:pt>
                <c:pt idx="3">
                  <c:v>河南</c:v>
                </c:pt>
                <c:pt idx="4">
                  <c:v>四川</c:v>
                </c:pt>
                <c:pt idx="5">
                  <c:v>广东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323000</c:v>
                </c:pt>
                <c:pt idx="1">
                  <c:v>213803</c:v>
                </c:pt>
                <c:pt idx="2">
                  <c:v>170873</c:v>
                </c:pt>
                <c:pt idx="3">
                  <c:v>156600</c:v>
                </c:pt>
                <c:pt idx="4">
                  <c:v>119523</c:v>
                </c:pt>
                <c:pt idx="5">
                  <c:v>108000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4DA2-4FA7-8E43-029E19A717C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2019</c:v>
                </c:pt>
              </c:strCache>
            </c:strRef>
          </c:tx>
          <c:spPr>
            <a:solidFill>
              <a:schemeClr val="accent2"/>
            </a:solidFill>
            <a:ln w="19050">
              <a:solidFill>
                <a:srgbClr val="0A2073"/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064" b="1" i="0" u="none" strike="noStrike" kern="1200" baseline="0">
                    <a:solidFill>
                      <a:schemeClr val="accent2">
                        <a:lumMod val="7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北京</c:v>
                </c:pt>
                <c:pt idx="1">
                  <c:v>山东</c:v>
                </c:pt>
                <c:pt idx="2">
                  <c:v>江苏</c:v>
                </c:pt>
                <c:pt idx="3">
                  <c:v>河南</c:v>
                </c:pt>
                <c:pt idx="4">
                  <c:v>四川</c:v>
                </c:pt>
                <c:pt idx="5">
                  <c:v>广东</c:v>
                </c:pt>
              </c:strCache>
            </c:strRef>
          </c:cat>
          <c:val>
            <c:numRef>
              <c:f>Sheet1!$C$2:$C$7</c:f>
              <c:numCache>
                <c:formatCode>General</c:formatCode>
                <c:ptCount val="6"/>
                <c:pt idx="0">
                  <c:v>383357</c:v>
                </c:pt>
                <c:pt idx="1">
                  <c:v>254486</c:v>
                </c:pt>
                <c:pt idx="2">
                  <c:v>212000</c:v>
                </c:pt>
                <c:pt idx="3">
                  <c:v>186000</c:v>
                </c:pt>
                <c:pt idx="4">
                  <c:v>141786</c:v>
                </c:pt>
                <c:pt idx="5">
                  <c:v>140000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4DA2-4FA7-8E43-029E19A717C2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2020</c:v>
                </c:pt>
              </c:strCache>
            </c:strRef>
          </c:tx>
          <c:spPr>
            <a:solidFill>
              <a:schemeClr val="accent1"/>
            </a:solidFill>
            <a:ln w="19050">
              <a:solidFill>
                <a:srgbClr val="0A2073"/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064" b="1" i="0" u="none" strike="noStrike" kern="1200" baseline="0">
                    <a:solidFill>
                      <a:schemeClr val="accent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北京</c:v>
                </c:pt>
                <c:pt idx="1">
                  <c:v>山东</c:v>
                </c:pt>
                <c:pt idx="2">
                  <c:v>江苏</c:v>
                </c:pt>
                <c:pt idx="3">
                  <c:v>河南</c:v>
                </c:pt>
                <c:pt idx="4">
                  <c:v>四川</c:v>
                </c:pt>
                <c:pt idx="5">
                  <c:v>广东</c:v>
                </c:pt>
              </c:strCache>
            </c:strRef>
          </c:cat>
          <c:val>
            <c:numRef>
              <c:f>Sheet1!$D$2:$D$7</c:f>
              <c:numCache>
                <c:formatCode>General</c:formatCode>
                <c:ptCount val="6"/>
                <c:pt idx="0">
                  <c:v>425295</c:v>
                </c:pt>
                <c:pt idx="1">
                  <c:v>313190</c:v>
                </c:pt>
                <c:pt idx="2">
                  <c:v>249000</c:v>
                </c:pt>
                <c:pt idx="3">
                  <c:v>233600</c:v>
                </c:pt>
                <c:pt idx="4">
                  <c:v>174815</c:v>
                </c:pt>
                <c:pt idx="5">
                  <c:v>174000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4DA2-4FA7-8E43-029E19A717C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444"/>
        <c:overlap val="-90"/>
        <c:axId val="-1775739088"/>
        <c:axId val="-1775741264"/>
      </c:barChart>
      <c:catAx>
        <c:axId val="-1775739088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accent3">
                  <a:lumMod val="60000"/>
                  <a:lumOff val="40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64" b="1" i="0" u="none" strike="noStrike" kern="1200" cap="all" spc="120" normalizeH="0" baseline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1775741264"/>
        <c:crosses val="autoZero"/>
        <c:auto val="1"/>
        <c:lblAlgn val="ctr"/>
        <c:lblOffset val="100"/>
        <c:noMultiLvlLbl val="0"/>
      </c:catAx>
      <c:valAx>
        <c:axId val="-1775741264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-177573908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81941938591443719"/>
          <c:y val="0"/>
          <c:w val="0.16021568613763176"/>
          <c:h val="5.211315736594143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accent1"/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64" kern="1200" cap="all" spc="12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1064" b="0" i="0" u="none" strike="noStrike" kern="1200" baseline="0"/>
    <cs:bodyPr rot="-5400000" spcFirstLastPara="1" vertOverflow="clip" horzOverflow="clip" vert="horz" wrap="square" lIns="38100" tIns="19050" rIns="38100" bIns="19050" anchor="ctr" anchorCtr="1">
      <a:spAutoFit/>
    </cs:bodyPr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phClr"/>
        </a:solidFill>
        <a:round/>
      </a:ln>
    </cs:spPr>
  </cs:dataPointMarker>
  <cs:dataPointMarkerLayout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15000"/>
            <a:lumOff val="8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cap="all" spc="12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064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="" xmlns:a16="http://schemas.microsoft.com/office/drawing/2014/main" id="{25CCF272-59F6-404B-BC22-DBF3B38F48F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75082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53A0D7AD-6115-4377-9D77-5312B02D5661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dde2c2de-4721-42d5-ad7a-0e7cc101037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7E60CF89-A233-489E-9325-011F6710F169}"/>
              </a:ext>
            </a:extLst>
          </p:cNvPr>
          <p:cNvGrpSpPr>
            <a:grpSpLocks noChangeAspect="1"/>
          </p:cNvGrpSpPr>
          <p:nvPr userDrawn="1">
            <p:custDataLst>
              <p:tags r:id="rId1"/>
            </p:custDataLst>
          </p:nvPr>
        </p:nvGrpSpPr>
        <p:grpSpPr>
          <a:xfrm>
            <a:off x="502225" y="615108"/>
            <a:ext cx="11689775" cy="5627784"/>
            <a:chOff x="1071716" y="1247323"/>
            <a:chExt cx="10048568" cy="4837661"/>
          </a:xfrm>
          <a:solidFill>
            <a:schemeClr val="accent1">
              <a:lumMod val="60000"/>
              <a:lumOff val="40000"/>
              <a:alpha val="16000"/>
            </a:schemeClr>
          </a:solidFill>
        </p:grpSpPr>
        <p:sp>
          <p:nvSpPr>
            <p:cNvPr id="4" name="ïṥľíḓé">
              <a:extLst>
                <a:ext uri="{FF2B5EF4-FFF2-40B4-BE49-F238E27FC236}">
                  <a16:creationId xmlns="" xmlns:a16="http://schemas.microsoft.com/office/drawing/2014/main" id="{DA86C208-6EF6-46F5-A684-4FDF72D9B89B}"/>
                </a:ext>
              </a:extLst>
            </p:cNvPr>
            <p:cNvSpPr/>
            <p:nvPr/>
          </p:nvSpPr>
          <p:spPr>
            <a:xfrm>
              <a:off x="1071716" y="1560254"/>
              <a:ext cx="2892665" cy="22414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471" y="862"/>
                  </a:moveTo>
                  <a:lnTo>
                    <a:pt x="3355" y="857"/>
                  </a:lnTo>
                  <a:lnTo>
                    <a:pt x="3271" y="882"/>
                  </a:lnTo>
                  <a:lnTo>
                    <a:pt x="3183" y="953"/>
                  </a:lnTo>
                  <a:lnTo>
                    <a:pt x="3184" y="1042"/>
                  </a:lnTo>
                  <a:lnTo>
                    <a:pt x="3333" y="1224"/>
                  </a:lnTo>
                  <a:lnTo>
                    <a:pt x="3405" y="1341"/>
                  </a:lnTo>
                  <a:lnTo>
                    <a:pt x="3390" y="1464"/>
                  </a:lnTo>
                  <a:lnTo>
                    <a:pt x="3242" y="1537"/>
                  </a:lnTo>
                  <a:lnTo>
                    <a:pt x="3142" y="1593"/>
                  </a:lnTo>
                  <a:lnTo>
                    <a:pt x="3051" y="1629"/>
                  </a:lnTo>
                  <a:lnTo>
                    <a:pt x="2932" y="1629"/>
                  </a:lnTo>
                  <a:lnTo>
                    <a:pt x="2859" y="1585"/>
                  </a:lnTo>
                  <a:lnTo>
                    <a:pt x="2789" y="1563"/>
                  </a:lnTo>
                  <a:lnTo>
                    <a:pt x="2709" y="1563"/>
                  </a:lnTo>
                  <a:lnTo>
                    <a:pt x="2538" y="1534"/>
                  </a:lnTo>
                  <a:lnTo>
                    <a:pt x="2466" y="1563"/>
                  </a:lnTo>
                  <a:lnTo>
                    <a:pt x="2365" y="1607"/>
                  </a:lnTo>
                  <a:lnTo>
                    <a:pt x="2298" y="1641"/>
                  </a:lnTo>
                  <a:lnTo>
                    <a:pt x="2170" y="1699"/>
                  </a:lnTo>
                  <a:lnTo>
                    <a:pt x="2067" y="1750"/>
                  </a:lnTo>
                  <a:lnTo>
                    <a:pt x="1990" y="1821"/>
                  </a:lnTo>
                  <a:lnTo>
                    <a:pt x="1951" y="1874"/>
                  </a:lnTo>
                  <a:lnTo>
                    <a:pt x="1983" y="1939"/>
                  </a:lnTo>
                  <a:lnTo>
                    <a:pt x="2111" y="2002"/>
                  </a:lnTo>
                  <a:lnTo>
                    <a:pt x="2233" y="2014"/>
                  </a:lnTo>
                  <a:lnTo>
                    <a:pt x="2276" y="2084"/>
                  </a:lnTo>
                  <a:lnTo>
                    <a:pt x="2346" y="2091"/>
                  </a:lnTo>
                  <a:lnTo>
                    <a:pt x="2437" y="2062"/>
                  </a:lnTo>
                  <a:lnTo>
                    <a:pt x="2540" y="1999"/>
                  </a:lnTo>
                  <a:lnTo>
                    <a:pt x="2612" y="1957"/>
                  </a:lnTo>
                  <a:lnTo>
                    <a:pt x="2743" y="1921"/>
                  </a:lnTo>
                  <a:lnTo>
                    <a:pt x="2857" y="1964"/>
                  </a:lnTo>
                  <a:lnTo>
                    <a:pt x="2857" y="2077"/>
                  </a:lnTo>
                  <a:lnTo>
                    <a:pt x="2787" y="2146"/>
                  </a:lnTo>
                  <a:lnTo>
                    <a:pt x="2684" y="2233"/>
                  </a:lnTo>
                  <a:lnTo>
                    <a:pt x="2588" y="2379"/>
                  </a:lnTo>
                  <a:lnTo>
                    <a:pt x="2406" y="2517"/>
                  </a:lnTo>
                  <a:lnTo>
                    <a:pt x="2207" y="2539"/>
                  </a:lnTo>
                  <a:lnTo>
                    <a:pt x="1909" y="2568"/>
                  </a:lnTo>
                  <a:lnTo>
                    <a:pt x="1651" y="2627"/>
                  </a:lnTo>
                  <a:lnTo>
                    <a:pt x="1469" y="2721"/>
                  </a:lnTo>
                  <a:lnTo>
                    <a:pt x="1322" y="2843"/>
                  </a:lnTo>
                  <a:lnTo>
                    <a:pt x="1251" y="2882"/>
                  </a:lnTo>
                  <a:lnTo>
                    <a:pt x="1186" y="3000"/>
                  </a:lnTo>
                  <a:lnTo>
                    <a:pt x="1231" y="3090"/>
                  </a:lnTo>
                  <a:lnTo>
                    <a:pt x="1253" y="3243"/>
                  </a:lnTo>
                  <a:lnTo>
                    <a:pt x="1206" y="3386"/>
                  </a:lnTo>
                  <a:lnTo>
                    <a:pt x="1138" y="3503"/>
                  </a:lnTo>
                  <a:lnTo>
                    <a:pt x="1047" y="3568"/>
                  </a:lnTo>
                  <a:lnTo>
                    <a:pt x="990" y="3598"/>
                  </a:lnTo>
                  <a:lnTo>
                    <a:pt x="895" y="3671"/>
                  </a:lnTo>
                  <a:lnTo>
                    <a:pt x="846" y="3748"/>
                  </a:lnTo>
                  <a:lnTo>
                    <a:pt x="900" y="3817"/>
                  </a:lnTo>
                  <a:lnTo>
                    <a:pt x="1049" y="3874"/>
                  </a:lnTo>
                  <a:lnTo>
                    <a:pt x="1159" y="3952"/>
                  </a:lnTo>
                  <a:lnTo>
                    <a:pt x="1272" y="3905"/>
                  </a:lnTo>
                  <a:lnTo>
                    <a:pt x="1375" y="3811"/>
                  </a:lnTo>
                  <a:lnTo>
                    <a:pt x="1500" y="3789"/>
                  </a:lnTo>
                  <a:lnTo>
                    <a:pt x="1562" y="3898"/>
                  </a:lnTo>
                  <a:lnTo>
                    <a:pt x="1479" y="4034"/>
                  </a:lnTo>
                  <a:lnTo>
                    <a:pt x="1276" y="4180"/>
                  </a:lnTo>
                  <a:lnTo>
                    <a:pt x="967" y="4357"/>
                  </a:lnTo>
                  <a:lnTo>
                    <a:pt x="603" y="4579"/>
                  </a:lnTo>
                  <a:lnTo>
                    <a:pt x="227" y="4739"/>
                  </a:lnTo>
                  <a:lnTo>
                    <a:pt x="77" y="4776"/>
                  </a:lnTo>
                  <a:lnTo>
                    <a:pt x="0" y="4852"/>
                  </a:lnTo>
                  <a:lnTo>
                    <a:pt x="90" y="4896"/>
                  </a:lnTo>
                  <a:lnTo>
                    <a:pt x="253" y="4896"/>
                  </a:lnTo>
                  <a:lnTo>
                    <a:pt x="574" y="4762"/>
                  </a:lnTo>
                  <a:lnTo>
                    <a:pt x="1090" y="4512"/>
                  </a:lnTo>
                  <a:lnTo>
                    <a:pt x="1721" y="4146"/>
                  </a:lnTo>
                  <a:lnTo>
                    <a:pt x="1947" y="4061"/>
                  </a:lnTo>
                  <a:lnTo>
                    <a:pt x="2151" y="4010"/>
                  </a:lnTo>
                  <a:lnTo>
                    <a:pt x="2424" y="3876"/>
                  </a:lnTo>
                  <a:lnTo>
                    <a:pt x="2669" y="3694"/>
                  </a:lnTo>
                  <a:lnTo>
                    <a:pt x="2845" y="3589"/>
                  </a:lnTo>
                  <a:lnTo>
                    <a:pt x="3007" y="3485"/>
                  </a:lnTo>
                  <a:lnTo>
                    <a:pt x="3144" y="3448"/>
                  </a:lnTo>
                  <a:lnTo>
                    <a:pt x="3223" y="3477"/>
                  </a:lnTo>
                  <a:lnTo>
                    <a:pt x="3316" y="3526"/>
                  </a:lnTo>
                  <a:lnTo>
                    <a:pt x="3468" y="3467"/>
                  </a:lnTo>
                  <a:lnTo>
                    <a:pt x="3802" y="3365"/>
                  </a:lnTo>
                  <a:lnTo>
                    <a:pt x="3944" y="3233"/>
                  </a:lnTo>
                  <a:lnTo>
                    <a:pt x="4086" y="3138"/>
                  </a:lnTo>
                  <a:lnTo>
                    <a:pt x="4204" y="3181"/>
                  </a:lnTo>
                  <a:lnTo>
                    <a:pt x="4397" y="3244"/>
                  </a:lnTo>
                  <a:lnTo>
                    <a:pt x="4521" y="3281"/>
                  </a:lnTo>
                  <a:lnTo>
                    <a:pt x="4639" y="3339"/>
                  </a:lnTo>
                  <a:lnTo>
                    <a:pt x="4775" y="3368"/>
                  </a:lnTo>
                  <a:lnTo>
                    <a:pt x="4854" y="3425"/>
                  </a:lnTo>
                  <a:lnTo>
                    <a:pt x="5019" y="3462"/>
                  </a:lnTo>
                  <a:lnTo>
                    <a:pt x="5175" y="3517"/>
                  </a:lnTo>
                  <a:lnTo>
                    <a:pt x="5355" y="3539"/>
                  </a:lnTo>
                  <a:lnTo>
                    <a:pt x="5417" y="3626"/>
                  </a:lnTo>
                  <a:lnTo>
                    <a:pt x="5565" y="3719"/>
                  </a:lnTo>
                  <a:lnTo>
                    <a:pt x="5597" y="3852"/>
                  </a:lnTo>
                  <a:lnTo>
                    <a:pt x="5745" y="3981"/>
                  </a:lnTo>
                  <a:lnTo>
                    <a:pt x="5908" y="3981"/>
                  </a:lnTo>
                  <a:lnTo>
                    <a:pt x="6085" y="4147"/>
                  </a:lnTo>
                  <a:lnTo>
                    <a:pt x="6174" y="4375"/>
                  </a:lnTo>
                  <a:lnTo>
                    <a:pt x="6176" y="4532"/>
                  </a:lnTo>
                  <a:lnTo>
                    <a:pt x="6104" y="4646"/>
                  </a:lnTo>
                  <a:lnTo>
                    <a:pt x="6105" y="4760"/>
                  </a:lnTo>
                  <a:lnTo>
                    <a:pt x="6133" y="4859"/>
                  </a:lnTo>
                  <a:lnTo>
                    <a:pt x="6182" y="4992"/>
                  </a:lnTo>
                  <a:lnTo>
                    <a:pt x="6142" y="5132"/>
                  </a:lnTo>
                  <a:lnTo>
                    <a:pt x="6087" y="5256"/>
                  </a:lnTo>
                  <a:lnTo>
                    <a:pt x="6047" y="5423"/>
                  </a:lnTo>
                  <a:lnTo>
                    <a:pt x="5980" y="5547"/>
                  </a:lnTo>
                  <a:lnTo>
                    <a:pt x="5974" y="5648"/>
                  </a:lnTo>
                  <a:lnTo>
                    <a:pt x="5991" y="5729"/>
                  </a:lnTo>
                  <a:lnTo>
                    <a:pt x="6063" y="5807"/>
                  </a:lnTo>
                  <a:lnTo>
                    <a:pt x="6052" y="5953"/>
                  </a:lnTo>
                  <a:lnTo>
                    <a:pt x="5940" y="6067"/>
                  </a:lnTo>
                  <a:lnTo>
                    <a:pt x="5904" y="6154"/>
                  </a:lnTo>
                  <a:lnTo>
                    <a:pt x="5939" y="6241"/>
                  </a:lnTo>
                  <a:lnTo>
                    <a:pt x="6058" y="6365"/>
                  </a:lnTo>
                  <a:lnTo>
                    <a:pt x="6223" y="6556"/>
                  </a:lnTo>
                  <a:lnTo>
                    <a:pt x="6343" y="6699"/>
                  </a:lnTo>
                  <a:lnTo>
                    <a:pt x="6434" y="6845"/>
                  </a:lnTo>
                  <a:lnTo>
                    <a:pt x="6500" y="7107"/>
                  </a:lnTo>
                  <a:lnTo>
                    <a:pt x="6489" y="7297"/>
                  </a:lnTo>
                  <a:lnTo>
                    <a:pt x="6460" y="7435"/>
                  </a:lnTo>
                  <a:lnTo>
                    <a:pt x="6404" y="7536"/>
                  </a:lnTo>
                  <a:lnTo>
                    <a:pt x="6347" y="7646"/>
                  </a:lnTo>
                  <a:lnTo>
                    <a:pt x="6233" y="7774"/>
                  </a:lnTo>
                  <a:lnTo>
                    <a:pt x="6155" y="7825"/>
                  </a:lnTo>
                  <a:lnTo>
                    <a:pt x="6116" y="7774"/>
                  </a:lnTo>
                  <a:lnTo>
                    <a:pt x="6099" y="7686"/>
                  </a:lnTo>
                  <a:lnTo>
                    <a:pt x="6184" y="7556"/>
                  </a:lnTo>
                  <a:lnTo>
                    <a:pt x="6118" y="7534"/>
                  </a:lnTo>
                  <a:lnTo>
                    <a:pt x="5937" y="7519"/>
                  </a:lnTo>
                  <a:lnTo>
                    <a:pt x="5869" y="7534"/>
                  </a:lnTo>
                  <a:lnTo>
                    <a:pt x="5847" y="7626"/>
                  </a:lnTo>
                  <a:lnTo>
                    <a:pt x="5773" y="7891"/>
                  </a:lnTo>
                  <a:lnTo>
                    <a:pt x="5640" y="8226"/>
                  </a:lnTo>
                  <a:lnTo>
                    <a:pt x="5551" y="8409"/>
                  </a:lnTo>
                  <a:lnTo>
                    <a:pt x="5477" y="8496"/>
                  </a:lnTo>
                  <a:lnTo>
                    <a:pt x="5437" y="8605"/>
                  </a:lnTo>
                  <a:lnTo>
                    <a:pt x="5358" y="8684"/>
                  </a:lnTo>
                  <a:lnTo>
                    <a:pt x="5286" y="8789"/>
                  </a:lnTo>
                  <a:lnTo>
                    <a:pt x="5207" y="8896"/>
                  </a:lnTo>
                  <a:lnTo>
                    <a:pt x="5129" y="8983"/>
                  </a:lnTo>
                  <a:lnTo>
                    <a:pt x="5067" y="9121"/>
                  </a:lnTo>
                  <a:lnTo>
                    <a:pt x="4998" y="9301"/>
                  </a:lnTo>
                  <a:lnTo>
                    <a:pt x="4938" y="9544"/>
                  </a:lnTo>
                  <a:lnTo>
                    <a:pt x="4887" y="9705"/>
                  </a:lnTo>
                  <a:lnTo>
                    <a:pt x="4728" y="9947"/>
                  </a:lnTo>
                  <a:lnTo>
                    <a:pt x="4614" y="10032"/>
                  </a:lnTo>
                  <a:lnTo>
                    <a:pt x="4588" y="10124"/>
                  </a:lnTo>
                  <a:lnTo>
                    <a:pt x="4607" y="10221"/>
                  </a:lnTo>
                  <a:lnTo>
                    <a:pt x="4667" y="10298"/>
                  </a:lnTo>
                  <a:lnTo>
                    <a:pt x="4646" y="10400"/>
                  </a:lnTo>
                  <a:lnTo>
                    <a:pt x="4578" y="10466"/>
                  </a:lnTo>
                  <a:lnTo>
                    <a:pt x="4533" y="10596"/>
                  </a:lnTo>
                  <a:lnTo>
                    <a:pt x="4533" y="10730"/>
                  </a:lnTo>
                  <a:lnTo>
                    <a:pt x="4564" y="10866"/>
                  </a:lnTo>
                  <a:lnTo>
                    <a:pt x="4615" y="10975"/>
                  </a:lnTo>
                  <a:lnTo>
                    <a:pt x="4687" y="11050"/>
                  </a:lnTo>
                  <a:lnTo>
                    <a:pt x="4672" y="11124"/>
                  </a:lnTo>
                  <a:lnTo>
                    <a:pt x="4602" y="11167"/>
                  </a:lnTo>
                  <a:lnTo>
                    <a:pt x="4575" y="11232"/>
                  </a:lnTo>
                  <a:lnTo>
                    <a:pt x="4638" y="11310"/>
                  </a:lnTo>
                  <a:lnTo>
                    <a:pt x="4658" y="11489"/>
                  </a:lnTo>
                  <a:lnTo>
                    <a:pt x="4708" y="11732"/>
                  </a:lnTo>
                  <a:lnTo>
                    <a:pt x="4757" y="12031"/>
                  </a:lnTo>
                  <a:lnTo>
                    <a:pt x="4809" y="12198"/>
                  </a:lnTo>
                  <a:lnTo>
                    <a:pt x="4889" y="12242"/>
                  </a:lnTo>
                  <a:lnTo>
                    <a:pt x="4983" y="12307"/>
                  </a:lnTo>
                  <a:lnTo>
                    <a:pt x="5074" y="12365"/>
                  </a:lnTo>
                  <a:lnTo>
                    <a:pt x="5182" y="12551"/>
                  </a:lnTo>
                  <a:lnTo>
                    <a:pt x="5257" y="12784"/>
                  </a:lnTo>
                  <a:lnTo>
                    <a:pt x="5291" y="13051"/>
                  </a:lnTo>
                  <a:lnTo>
                    <a:pt x="5251" y="13252"/>
                  </a:lnTo>
                  <a:lnTo>
                    <a:pt x="5228" y="13427"/>
                  </a:lnTo>
                  <a:lnTo>
                    <a:pt x="5243" y="13556"/>
                  </a:lnTo>
                  <a:lnTo>
                    <a:pt x="5361" y="13731"/>
                  </a:lnTo>
                  <a:lnTo>
                    <a:pt x="5475" y="14018"/>
                  </a:lnTo>
                  <a:lnTo>
                    <a:pt x="5549" y="14237"/>
                  </a:lnTo>
                  <a:lnTo>
                    <a:pt x="5534" y="14380"/>
                  </a:lnTo>
                  <a:lnTo>
                    <a:pt x="5455" y="14489"/>
                  </a:lnTo>
                  <a:lnTo>
                    <a:pt x="5444" y="14620"/>
                  </a:lnTo>
                  <a:lnTo>
                    <a:pt x="5538" y="14705"/>
                  </a:lnTo>
                  <a:lnTo>
                    <a:pt x="5553" y="14790"/>
                  </a:lnTo>
                  <a:lnTo>
                    <a:pt x="5597" y="14873"/>
                  </a:lnTo>
                  <a:lnTo>
                    <a:pt x="5705" y="14957"/>
                  </a:lnTo>
                  <a:lnTo>
                    <a:pt x="5832" y="15137"/>
                  </a:lnTo>
                  <a:lnTo>
                    <a:pt x="5849" y="15280"/>
                  </a:lnTo>
                  <a:lnTo>
                    <a:pt x="5806" y="15409"/>
                  </a:lnTo>
                  <a:lnTo>
                    <a:pt x="5785" y="15479"/>
                  </a:lnTo>
                  <a:lnTo>
                    <a:pt x="5785" y="15568"/>
                  </a:lnTo>
                  <a:lnTo>
                    <a:pt x="5876" y="15690"/>
                  </a:lnTo>
                  <a:lnTo>
                    <a:pt x="5983" y="15842"/>
                  </a:lnTo>
                  <a:lnTo>
                    <a:pt x="6074" y="15973"/>
                  </a:lnTo>
                  <a:lnTo>
                    <a:pt x="6165" y="16095"/>
                  </a:lnTo>
                  <a:lnTo>
                    <a:pt x="6241" y="16141"/>
                  </a:lnTo>
                  <a:lnTo>
                    <a:pt x="6223" y="16045"/>
                  </a:lnTo>
                  <a:lnTo>
                    <a:pt x="6167" y="15916"/>
                  </a:lnTo>
                  <a:lnTo>
                    <a:pt x="6083" y="15746"/>
                  </a:lnTo>
                  <a:lnTo>
                    <a:pt x="6049" y="15645"/>
                  </a:lnTo>
                  <a:lnTo>
                    <a:pt x="6033" y="15535"/>
                  </a:lnTo>
                  <a:lnTo>
                    <a:pt x="6033" y="15389"/>
                  </a:lnTo>
                  <a:lnTo>
                    <a:pt x="6006" y="15260"/>
                  </a:lnTo>
                  <a:lnTo>
                    <a:pt x="5944" y="15173"/>
                  </a:lnTo>
                  <a:lnTo>
                    <a:pt x="5928" y="15052"/>
                  </a:lnTo>
                  <a:lnTo>
                    <a:pt x="5923" y="14877"/>
                  </a:lnTo>
                  <a:lnTo>
                    <a:pt x="5917" y="14782"/>
                  </a:lnTo>
                  <a:lnTo>
                    <a:pt x="5826" y="14534"/>
                  </a:lnTo>
                  <a:lnTo>
                    <a:pt x="5720" y="14254"/>
                  </a:lnTo>
                  <a:lnTo>
                    <a:pt x="5646" y="13909"/>
                  </a:lnTo>
                  <a:lnTo>
                    <a:pt x="5549" y="13654"/>
                  </a:lnTo>
                  <a:lnTo>
                    <a:pt x="5538" y="13489"/>
                  </a:lnTo>
                  <a:lnTo>
                    <a:pt x="5583" y="13314"/>
                  </a:lnTo>
                  <a:lnTo>
                    <a:pt x="5657" y="13214"/>
                  </a:lnTo>
                  <a:lnTo>
                    <a:pt x="5739" y="13178"/>
                  </a:lnTo>
                  <a:lnTo>
                    <a:pt x="5837" y="13204"/>
                  </a:lnTo>
                  <a:lnTo>
                    <a:pt x="6002" y="13298"/>
                  </a:lnTo>
                  <a:lnTo>
                    <a:pt x="6041" y="13466"/>
                  </a:lnTo>
                  <a:lnTo>
                    <a:pt x="6021" y="13669"/>
                  </a:lnTo>
                  <a:lnTo>
                    <a:pt x="6083" y="13842"/>
                  </a:lnTo>
                  <a:lnTo>
                    <a:pt x="6123" y="14044"/>
                  </a:lnTo>
                  <a:lnTo>
                    <a:pt x="6214" y="14248"/>
                  </a:lnTo>
                  <a:lnTo>
                    <a:pt x="6284" y="14430"/>
                  </a:lnTo>
                  <a:lnTo>
                    <a:pt x="6364" y="14595"/>
                  </a:lnTo>
                  <a:lnTo>
                    <a:pt x="6436" y="14724"/>
                  </a:lnTo>
                  <a:lnTo>
                    <a:pt x="6560" y="14862"/>
                  </a:lnTo>
                  <a:lnTo>
                    <a:pt x="6578" y="15043"/>
                  </a:lnTo>
                  <a:lnTo>
                    <a:pt x="6534" y="15102"/>
                  </a:lnTo>
                  <a:lnTo>
                    <a:pt x="6506" y="15225"/>
                  </a:lnTo>
                  <a:lnTo>
                    <a:pt x="6626" y="15313"/>
                  </a:lnTo>
                  <a:lnTo>
                    <a:pt x="6758" y="15490"/>
                  </a:lnTo>
                  <a:lnTo>
                    <a:pt x="6832" y="15660"/>
                  </a:lnTo>
                  <a:lnTo>
                    <a:pt x="6946" y="15755"/>
                  </a:lnTo>
                  <a:lnTo>
                    <a:pt x="7001" y="15932"/>
                  </a:lnTo>
                  <a:lnTo>
                    <a:pt x="7069" y="16078"/>
                  </a:lnTo>
                  <a:lnTo>
                    <a:pt x="7141" y="16216"/>
                  </a:lnTo>
                  <a:lnTo>
                    <a:pt x="7193" y="16447"/>
                  </a:lnTo>
                  <a:lnTo>
                    <a:pt x="7230" y="16668"/>
                  </a:lnTo>
                  <a:lnTo>
                    <a:pt x="7224" y="16870"/>
                  </a:lnTo>
                  <a:lnTo>
                    <a:pt x="7174" y="17029"/>
                  </a:lnTo>
                  <a:lnTo>
                    <a:pt x="7125" y="17173"/>
                  </a:lnTo>
                  <a:lnTo>
                    <a:pt x="7142" y="17291"/>
                  </a:lnTo>
                  <a:lnTo>
                    <a:pt x="7204" y="17363"/>
                  </a:lnTo>
                  <a:lnTo>
                    <a:pt x="7292" y="17443"/>
                  </a:lnTo>
                  <a:lnTo>
                    <a:pt x="7417" y="17611"/>
                  </a:lnTo>
                  <a:lnTo>
                    <a:pt x="7500" y="17756"/>
                  </a:lnTo>
                  <a:lnTo>
                    <a:pt x="7591" y="17820"/>
                  </a:lnTo>
                  <a:lnTo>
                    <a:pt x="7800" y="17893"/>
                  </a:lnTo>
                  <a:lnTo>
                    <a:pt x="7925" y="18009"/>
                  </a:lnTo>
                  <a:lnTo>
                    <a:pt x="8090" y="18111"/>
                  </a:lnTo>
                  <a:lnTo>
                    <a:pt x="8241" y="18220"/>
                  </a:lnTo>
                  <a:lnTo>
                    <a:pt x="8372" y="18315"/>
                  </a:lnTo>
                  <a:lnTo>
                    <a:pt x="8507" y="18400"/>
                  </a:lnTo>
                  <a:lnTo>
                    <a:pt x="8706" y="18516"/>
                  </a:lnTo>
                  <a:lnTo>
                    <a:pt x="8842" y="18596"/>
                  </a:lnTo>
                  <a:lnTo>
                    <a:pt x="8943" y="18660"/>
                  </a:lnTo>
                  <a:lnTo>
                    <a:pt x="9047" y="18713"/>
                  </a:lnTo>
                  <a:lnTo>
                    <a:pt x="9142" y="18769"/>
                  </a:lnTo>
                  <a:lnTo>
                    <a:pt x="9212" y="18725"/>
                  </a:lnTo>
                  <a:lnTo>
                    <a:pt x="9284" y="18698"/>
                  </a:lnTo>
                  <a:lnTo>
                    <a:pt x="9443" y="18618"/>
                  </a:lnTo>
                  <a:lnTo>
                    <a:pt x="9551" y="18567"/>
                  </a:lnTo>
                  <a:lnTo>
                    <a:pt x="9694" y="18567"/>
                  </a:lnTo>
                  <a:lnTo>
                    <a:pt x="9830" y="18670"/>
                  </a:lnTo>
                  <a:lnTo>
                    <a:pt x="10001" y="18799"/>
                  </a:lnTo>
                  <a:lnTo>
                    <a:pt x="10103" y="18897"/>
                  </a:lnTo>
                  <a:lnTo>
                    <a:pt x="10183" y="19065"/>
                  </a:lnTo>
                  <a:lnTo>
                    <a:pt x="10280" y="19194"/>
                  </a:lnTo>
                  <a:lnTo>
                    <a:pt x="10399" y="19279"/>
                  </a:lnTo>
                  <a:lnTo>
                    <a:pt x="10524" y="19345"/>
                  </a:lnTo>
                  <a:lnTo>
                    <a:pt x="10621" y="19420"/>
                  </a:lnTo>
                  <a:lnTo>
                    <a:pt x="10755" y="19493"/>
                  </a:lnTo>
                  <a:lnTo>
                    <a:pt x="10877" y="19578"/>
                  </a:lnTo>
                  <a:lnTo>
                    <a:pt x="11002" y="19607"/>
                  </a:lnTo>
                  <a:lnTo>
                    <a:pt x="11156" y="19612"/>
                  </a:lnTo>
                  <a:lnTo>
                    <a:pt x="11241" y="19532"/>
                  </a:lnTo>
                  <a:lnTo>
                    <a:pt x="11335" y="19547"/>
                  </a:lnTo>
                  <a:lnTo>
                    <a:pt x="11364" y="19707"/>
                  </a:lnTo>
                  <a:lnTo>
                    <a:pt x="11392" y="19855"/>
                  </a:lnTo>
                  <a:lnTo>
                    <a:pt x="11426" y="19991"/>
                  </a:lnTo>
                  <a:lnTo>
                    <a:pt x="11500" y="20114"/>
                  </a:lnTo>
                  <a:lnTo>
                    <a:pt x="11589" y="20243"/>
                  </a:lnTo>
                  <a:lnTo>
                    <a:pt x="11653" y="20382"/>
                  </a:lnTo>
                  <a:lnTo>
                    <a:pt x="11664" y="20506"/>
                  </a:lnTo>
                  <a:lnTo>
                    <a:pt x="11682" y="20676"/>
                  </a:lnTo>
                  <a:lnTo>
                    <a:pt x="11772" y="20819"/>
                  </a:lnTo>
                  <a:lnTo>
                    <a:pt x="11902" y="20848"/>
                  </a:lnTo>
                  <a:lnTo>
                    <a:pt x="12025" y="20953"/>
                  </a:lnTo>
                  <a:lnTo>
                    <a:pt x="12094" y="21084"/>
                  </a:lnTo>
                  <a:lnTo>
                    <a:pt x="12179" y="21177"/>
                  </a:lnTo>
                  <a:lnTo>
                    <a:pt x="12295" y="21296"/>
                  </a:lnTo>
                  <a:lnTo>
                    <a:pt x="12435" y="21310"/>
                  </a:lnTo>
                  <a:lnTo>
                    <a:pt x="12549" y="21391"/>
                  </a:lnTo>
                  <a:lnTo>
                    <a:pt x="12667" y="21461"/>
                  </a:lnTo>
                  <a:lnTo>
                    <a:pt x="12729" y="21510"/>
                  </a:lnTo>
                  <a:lnTo>
                    <a:pt x="12864" y="21571"/>
                  </a:lnTo>
                  <a:lnTo>
                    <a:pt x="12989" y="21600"/>
                  </a:lnTo>
                  <a:lnTo>
                    <a:pt x="13033" y="21529"/>
                  </a:lnTo>
                  <a:lnTo>
                    <a:pt x="12995" y="21406"/>
                  </a:lnTo>
                  <a:lnTo>
                    <a:pt x="13103" y="21304"/>
                  </a:lnTo>
                  <a:lnTo>
                    <a:pt x="13183" y="21223"/>
                  </a:lnTo>
                  <a:lnTo>
                    <a:pt x="13268" y="21158"/>
                  </a:lnTo>
                  <a:lnTo>
                    <a:pt x="13213" y="21056"/>
                  </a:lnTo>
                  <a:lnTo>
                    <a:pt x="13081" y="21093"/>
                  </a:lnTo>
                  <a:lnTo>
                    <a:pt x="12971" y="21149"/>
                  </a:lnTo>
                  <a:lnTo>
                    <a:pt x="12887" y="21241"/>
                  </a:lnTo>
                  <a:lnTo>
                    <a:pt x="12803" y="21285"/>
                  </a:lnTo>
                  <a:lnTo>
                    <a:pt x="12762" y="21202"/>
                  </a:lnTo>
                  <a:lnTo>
                    <a:pt x="12656" y="21154"/>
                  </a:lnTo>
                  <a:lnTo>
                    <a:pt x="12537" y="21095"/>
                  </a:lnTo>
                  <a:lnTo>
                    <a:pt x="12412" y="20986"/>
                  </a:lnTo>
                  <a:lnTo>
                    <a:pt x="12350" y="20797"/>
                  </a:lnTo>
                  <a:lnTo>
                    <a:pt x="12262" y="20656"/>
                  </a:lnTo>
                  <a:lnTo>
                    <a:pt x="12209" y="20570"/>
                  </a:lnTo>
                  <a:lnTo>
                    <a:pt x="12187" y="20410"/>
                  </a:lnTo>
                  <a:lnTo>
                    <a:pt x="12198" y="20249"/>
                  </a:lnTo>
                  <a:lnTo>
                    <a:pt x="12225" y="20028"/>
                  </a:lnTo>
                  <a:lnTo>
                    <a:pt x="12236" y="19853"/>
                  </a:lnTo>
                  <a:lnTo>
                    <a:pt x="12264" y="19692"/>
                  </a:lnTo>
                  <a:lnTo>
                    <a:pt x="12287" y="19534"/>
                  </a:lnTo>
                  <a:lnTo>
                    <a:pt x="12302" y="19376"/>
                  </a:lnTo>
                  <a:lnTo>
                    <a:pt x="12330" y="19230"/>
                  </a:lnTo>
                  <a:lnTo>
                    <a:pt x="12364" y="19073"/>
                  </a:lnTo>
                  <a:lnTo>
                    <a:pt x="12324" y="18924"/>
                  </a:lnTo>
                  <a:lnTo>
                    <a:pt x="12279" y="18783"/>
                  </a:lnTo>
                  <a:lnTo>
                    <a:pt x="12107" y="18728"/>
                  </a:lnTo>
                  <a:lnTo>
                    <a:pt x="11924" y="18714"/>
                  </a:lnTo>
                  <a:lnTo>
                    <a:pt x="11751" y="18714"/>
                  </a:lnTo>
                  <a:lnTo>
                    <a:pt x="11628" y="18765"/>
                  </a:lnTo>
                  <a:lnTo>
                    <a:pt x="11406" y="18816"/>
                  </a:lnTo>
                  <a:lnTo>
                    <a:pt x="11165" y="18816"/>
                  </a:lnTo>
                  <a:lnTo>
                    <a:pt x="11133" y="18658"/>
                  </a:lnTo>
                  <a:lnTo>
                    <a:pt x="11154" y="18467"/>
                  </a:lnTo>
                  <a:lnTo>
                    <a:pt x="11237" y="18145"/>
                  </a:lnTo>
                  <a:lnTo>
                    <a:pt x="11347" y="17912"/>
                  </a:lnTo>
                  <a:lnTo>
                    <a:pt x="11460" y="17663"/>
                  </a:lnTo>
                  <a:lnTo>
                    <a:pt x="11505" y="17483"/>
                  </a:lnTo>
                  <a:lnTo>
                    <a:pt x="11604" y="17196"/>
                  </a:lnTo>
                  <a:lnTo>
                    <a:pt x="11683" y="17024"/>
                  </a:lnTo>
                  <a:lnTo>
                    <a:pt x="11689" y="16887"/>
                  </a:lnTo>
                  <a:lnTo>
                    <a:pt x="11632" y="16817"/>
                  </a:lnTo>
                  <a:lnTo>
                    <a:pt x="11551" y="16802"/>
                  </a:lnTo>
                  <a:lnTo>
                    <a:pt x="11477" y="16780"/>
                  </a:lnTo>
                  <a:lnTo>
                    <a:pt x="11365" y="16780"/>
                  </a:lnTo>
                  <a:lnTo>
                    <a:pt x="11234" y="16802"/>
                  </a:lnTo>
                  <a:lnTo>
                    <a:pt x="11104" y="16839"/>
                  </a:lnTo>
                  <a:lnTo>
                    <a:pt x="11028" y="16887"/>
                  </a:lnTo>
                  <a:lnTo>
                    <a:pt x="10924" y="16956"/>
                  </a:lnTo>
                  <a:lnTo>
                    <a:pt x="10890" y="17029"/>
                  </a:lnTo>
                  <a:lnTo>
                    <a:pt x="10884" y="17157"/>
                  </a:lnTo>
                  <a:lnTo>
                    <a:pt x="10833" y="17347"/>
                  </a:lnTo>
                  <a:lnTo>
                    <a:pt x="10751" y="17509"/>
                  </a:lnTo>
                  <a:lnTo>
                    <a:pt x="10649" y="17596"/>
                  </a:lnTo>
                  <a:lnTo>
                    <a:pt x="10454" y="17759"/>
                  </a:lnTo>
                  <a:lnTo>
                    <a:pt x="10312" y="17818"/>
                  </a:lnTo>
                  <a:lnTo>
                    <a:pt x="10135" y="17898"/>
                  </a:lnTo>
                  <a:lnTo>
                    <a:pt x="9999" y="17898"/>
                  </a:lnTo>
                  <a:lnTo>
                    <a:pt x="9792" y="17879"/>
                  </a:lnTo>
                  <a:lnTo>
                    <a:pt x="9606" y="17831"/>
                  </a:lnTo>
                  <a:lnTo>
                    <a:pt x="9447" y="17654"/>
                  </a:lnTo>
                  <a:lnTo>
                    <a:pt x="9334" y="17487"/>
                  </a:lnTo>
                  <a:lnTo>
                    <a:pt x="9279" y="17285"/>
                  </a:lnTo>
                  <a:lnTo>
                    <a:pt x="9196" y="16914"/>
                  </a:lnTo>
                  <a:lnTo>
                    <a:pt x="9146" y="16624"/>
                  </a:lnTo>
                  <a:lnTo>
                    <a:pt x="9129" y="16345"/>
                  </a:lnTo>
                  <a:lnTo>
                    <a:pt x="9167" y="16032"/>
                  </a:lnTo>
                  <a:lnTo>
                    <a:pt x="9286" y="15655"/>
                  </a:lnTo>
                  <a:lnTo>
                    <a:pt x="9383" y="15401"/>
                  </a:lnTo>
                  <a:lnTo>
                    <a:pt x="9400" y="15183"/>
                  </a:lnTo>
                  <a:lnTo>
                    <a:pt x="9406" y="14977"/>
                  </a:lnTo>
                  <a:lnTo>
                    <a:pt x="9444" y="14790"/>
                  </a:lnTo>
                  <a:lnTo>
                    <a:pt x="9506" y="14595"/>
                  </a:lnTo>
                  <a:lnTo>
                    <a:pt x="9635" y="14457"/>
                  </a:lnTo>
                  <a:lnTo>
                    <a:pt x="9806" y="14284"/>
                  </a:lnTo>
                  <a:lnTo>
                    <a:pt x="10189" y="14050"/>
                  </a:lnTo>
                  <a:lnTo>
                    <a:pt x="10354" y="13911"/>
                  </a:lnTo>
                  <a:lnTo>
                    <a:pt x="10480" y="13836"/>
                  </a:lnTo>
                  <a:lnTo>
                    <a:pt x="10603" y="13720"/>
                  </a:lnTo>
                  <a:lnTo>
                    <a:pt x="10739" y="13684"/>
                  </a:lnTo>
                  <a:lnTo>
                    <a:pt x="10870" y="13684"/>
                  </a:lnTo>
                  <a:lnTo>
                    <a:pt x="10993" y="13742"/>
                  </a:lnTo>
                  <a:lnTo>
                    <a:pt x="11150" y="13886"/>
                  </a:lnTo>
                  <a:lnTo>
                    <a:pt x="11296" y="13993"/>
                  </a:lnTo>
                  <a:lnTo>
                    <a:pt x="11413" y="14043"/>
                  </a:lnTo>
                  <a:lnTo>
                    <a:pt x="11504" y="14043"/>
                  </a:lnTo>
                  <a:lnTo>
                    <a:pt x="11606" y="13970"/>
                  </a:lnTo>
                  <a:lnTo>
                    <a:pt x="11711" y="13735"/>
                  </a:lnTo>
                  <a:lnTo>
                    <a:pt x="11875" y="13611"/>
                  </a:lnTo>
                  <a:lnTo>
                    <a:pt x="12014" y="13548"/>
                  </a:lnTo>
                  <a:lnTo>
                    <a:pt x="12178" y="13504"/>
                  </a:lnTo>
                  <a:lnTo>
                    <a:pt x="12297" y="13548"/>
                  </a:lnTo>
                  <a:lnTo>
                    <a:pt x="12373" y="13646"/>
                  </a:lnTo>
                  <a:lnTo>
                    <a:pt x="12497" y="13704"/>
                  </a:lnTo>
                  <a:lnTo>
                    <a:pt x="12604" y="13781"/>
                  </a:lnTo>
                  <a:lnTo>
                    <a:pt x="12701" y="13812"/>
                  </a:lnTo>
                  <a:lnTo>
                    <a:pt x="12778" y="13740"/>
                  </a:lnTo>
                  <a:lnTo>
                    <a:pt x="12875" y="13710"/>
                  </a:lnTo>
                  <a:lnTo>
                    <a:pt x="12998" y="13746"/>
                  </a:lnTo>
                  <a:lnTo>
                    <a:pt x="13081" y="13890"/>
                  </a:lnTo>
                  <a:lnTo>
                    <a:pt x="13168" y="13996"/>
                  </a:lnTo>
                  <a:lnTo>
                    <a:pt x="13228" y="14124"/>
                  </a:lnTo>
                  <a:lnTo>
                    <a:pt x="13245" y="14260"/>
                  </a:lnTo>
                  <a:lnTo>
                    <a:pt x="13188" y="14382"/>
                  </a:lnTo>
                  <a:lnTo>
                    <a:pt x="13150" y="14515"/>
                  </a:lnTo>
                  <a:lnTo>
                    <a:pt x="13150" y="14661"/>
                  </a:lnTo>
                  <a:lnTo>
                    <a:pt x="13213" y="14744"/>
                  </a:lnTo>
                  <a:lnTo>
                    <a:pt x="13265" y="14853"/>
                  </a:lnTo>
                  <a:lnTo>
                    <a:pt x="13283" y="15108"/>
                  </a:lnTo>
                  <a:lnTo>
                    <a:pt x="13334" y="15290"/>
                  </a:lnTo>
                  <a:lnTo>
                    <a:pt x="13452" y="15424"/>
                  </a:lnTo>
                  <a:lnTo>
                    <a:pt x="13548" y="15365"/>
                  </a:lnTo>
                  <a:lnTo>
                    <a:pt x="13603" y="15222"/>
                  </a:lnTo>
                  <a:lnTo>
                    <a:pt x="13654" y="15037"/>
                  </a:lnTo>
                  <a:lnTo>
                    <a:pt x="13654" y="14814"/>
                  </a:lnTo>
                  <a:lnTo>
                    <a:pt x="13681" y="14602"/>
                  </a:lnTo>
                  <a:lnTo>
                    <a:pt x="13650" y="14293"/>
                  </a:lnTo>
                  <a:lnTo>
                    <a:pt x="13616" y="14170"/>
                  </a:lnTo>
                  <a:lnTo>
                    <a:pt x="13599" y="13973"/>
                  </a:lnTo>
                  <a:lnTo>
                    <a:pt x="13582" y="13688"/>
                  </a:lnTo>
                  <a:lnTo>
                    <a:pt x="13593" y="13506"/>
                  </a:lnTo>
                  <a:lnTo>
                    <a:pt x="13658" y="13353"/>
                  </a:lnTo>
                  <a:lnTo>
                    <a:pt x="13728" y="13200"/>
                  </a:lnTo>
                  <a:lnTo>
                    <a:pt x="13825" y="13091"/>
                  </a:lnTo>
                  <a:lnTo>
                    <a:pt x="13927" y="12967"/>
                  </a:lnTo>
                  <a:lnTo>
                    <a:pt x="14218" y="12701"/>
                  </a:lnTo>
                  <a:lnTo>
                    <a:pt x="14326" y="12563"/>
                  </a:lnTo>
                  <a:lnTo>
                    <a:pt x="14453" y="12468"/>
                  </a:lnTo>
                  <a:lnTo>
                    <a:pt x="14577" y="12404"/>
                  </a:lnTo>
                  <a:lnTo>
                    <a:pt x="14723" y="12341"/>
                  </a:lnTo>
                  <a:lnTo>
                    <a:pt x="14852" y="12246"/>
                  </a:lnTo>
                  <a:lnTo>
                    <a:pt x="14935" y="12127"/>
                  </a:lnTo>
                  <a:lnTo>
                    <a:pt x="15055" y="12032"/>
                  </a:lnTo>
                  <a:lnTo>
                    <a:pt x="15152" y="11945"/>
                  </a:lnTo>
                  <a:lnTo>
                    <a:pt x="15263" y="11753"/>
                  </a:lnTo>
                  <a:lnTo>
                    <a:pt x="15280" y="11595"/>
                  </a:lnTo>
                  <a:lnTo>
                    <a:pt x="15303" y="11434"/>
                  </a:lnTo>
                  <a:lnTo>
                    <a:pt x="15281" y="11276"/>
                  </a:lnTo>
                  <a:lnTo>
                    <a:pt x="15281" y="11116"/>
                  </a:lnTo>
                  <a:lnTo>
                    <a:pt x="15303" y="10934"/>
                  </a:lnTo>
                  <a:lnTo>
                    <a:pt x="15389" y="10761"/>
                  </a:lnTo>
                  <a:lnTo>
                    <a:pt x="15482" y="10761"/>
                  </a:lnTo>
                  <a:lnTo>
                    <a:pt x="15499" y="10880"/>
                  </a:lnTo>
                  <a:lnTo>
                    <a:pt x="15546" y="11021"/>
                  </a:lnTo>
                  <a:lnTo>
                    <a:pt x="15614" y="10967"/>
                  </a:lnTo>
                  <a:lnTo>
                    <a:pt x="15535" y="10727"/>
                  </a:lnTo>
                  <a:lnTo>
                    <a:pt x="15650" y="10569"/>
                  </a:lnTo>
                  <a:lnTo>
                    <a:pt x="15762" y="10432"/>
                  </a:lnTo>
                  <a:lnTo>
                    <a:pt x="16024" y="10381"/>
                  </a:lnTo>
                  <a:lnTo>
                    <a:pt x="16117" y="10289"/>
                  </a:lnTo>
                  <a:lnTo>
                    <a:pt x="16183" y="10120"/>
                  </a:lnTo>
                  <a:lnTo>
                    <a:pt x="16253" y="10035"/>
                  </a:lnTo>
                  <a:lnTo>
                    <a:pt x="16440" y="9841"/>
                  </a:lnTo>
                  <a:lnTo>
                    <a:pt x="16600" y="9797"/>
                  </a:lnTo>
                  <a:lnTo>
                    <a:pt x="16827" y="9761"/>
                  </a:lnTo>
                  <a:lnTo>
                    <a:pt x="16975" y="9680"/>
                  </a:lnTo>
                  <a:lnTo>
                    <a:pt x="17100" y="9613"/>
                  </a:lnTo>
                  <a:lnTo>
                    <a:pt x="17191" y="9547"/>
                  </a:lnTo>
                  <a:lnTo>
                    <a:pt x="17242" y="9250"/>
                  </a:lnTo>
                  <a:lnTo>
                    <a:pt x="17356" y="9134"/>
                  </a:lnTo>
                  <a:lnTo>
                    <a:pt x="17482" y="9045"/>
                  </a:lnTo>
                  <a:lnTo>
                    <a:pt x="17579" y="8965"/>
                  </a:lnTo>
                  <a:lnTo>
                    <a:pt x="17788" y="8827"/>
                  </a:lnTo>
                  <a:lnTo>
                    <a:pt x="17966" y="8684"/>
                  </a:lnTo>
                  <a:lnTo>
                    <a:pt x="18192" y="8613"/>
                  </a:lnTo>
                  <a:lnTo>
                    <a:pt x="18339" y="8516"/>
                  </a:lnTo>
                  <a:lnTo>
                    <a:pt x="18489" y="8428"/>
                  </a:lnTo>
                  <a:lnTo>
                    <a:pt x="18633" y="8365"/>
                  </a:lnTo>
                  <a:lnTo>
                    <a:pt x="18762" y="8309"/>
                  </a:lnTo>
                  <a:lnTo>
                    <a:pt x="18913" y="8309"/>
                  </a:lnTo>
                  <a:lnTo>
                    <a:pt x="19010" y="8350"/>
                  </a:lnTo>
                  <a:lnTo>
                    <a:pt x="19016" y="8472"/>
                  </a:lnTo>
                  <a:lnTo>
                    <a:pt x="18873" y="8513"/>
                  </a:lnTo>
                  <a:lnTo>
                    <a:pt x="18706" y="8635"/>
                  </a:lnTo>
                  <a:lnTo>
                    <a:pt x="18595" y="8691"/>
                  </a:lnTo>
                  <a:lnTo>
                    <a:pt x="18495" y="8751"/>
                  </a:lnTo>
                  <a:lnTo>
                    <a:pt x="18450" y="8839"/>
                  </a:lnTo>
                  <a:lnTo>
                    <a:pt x="18511" y="8931"/>
                  </a:lnTo>
                  <a:lnTo>
                    <a:pt x="18611" y="8931"/>
                  </a:lnTo>
                  <a:lnTo>
                    <a:pt x="18791" y="8827"/>
                  </a:lnTo>
                  <a:lnTo>
                    <a:pt x="18930" y="8727"/>
                  </a:lnTo>
                  <a:lnTo>
                    <a:pt x="19074" y="8650"/>
                  </a:lnTo>
                  <a:lnTo>
                    <a:pt x="19244" y="8635"/>
                  </a:lnTo>
                  <a:cubicBezTo>
                    <a:pt x="19290" y="8619"/>
                    <a:pt x="19335" y="8600"/>
                    <a:pt x="19379" y="8579"/>
                  </a:cubicBezTo>
                  <a:cubicBezTo>
                    <a:pt x="19434" y="8553"/>
                    <a:pt x="19488" y="8523"/>
                    <a:pt x="19541" y="8489"/>
                  </a:cubicBezTo>
                  <a:lnTo>
                    <a:pt x="19653" y="8409"/>
                  </a:lnTo>
                  <a:lnTo>
                    <a:pt x="19869" y="8294"/>
                  </a:lnTo>
                  <a:lnTo>
                    <a:pt x="19833" y="8195"/>
                  </a:lnTo>
                  <a:lnTo>
                    <a:pt x="19698" y="8202"/>
                  </a:lnTo>
                  <a:lnTo>
                    <a:pt x="19554" y="8292"/>
                  </a:lnTo>
                  <a:lnTo>
                    <a:pt x="19488" y="8314"/>
                  </a:lnTo>
                  <a:lnTo>
                    <a:pt x="19341" y="8314"/>
                  </a:lnTo>
                  <a:lnTo>
                    <a:pt x="19174" y="8207"/>
                  </a:lnTo>
                  <a:lnTo>
                    <a:pt x="18993" y="8112"/>
                  </a:lnTo>
                  <a:lnTo>
                    <a:pt x="18933" y="7978"/>
                  </a:lnTo>
                  <a:lnTo>
                    <a:pt x="18938" y="7840"/>
                  </a:lnTo>
                  <a:lnTo>
                    <a:pt x="18944" y="7690"/>
                  </a:lnTo>
                  <a:lnTo>
                    <a:pt x="19006" y="7610"/>
                  </a:lnTo>
                  <a:lnTo>
                    <a:pt x="19140" y="7428"/>
                  </a:lnTo>
                  <a:lnTo>
                    <a:pt x="19187" y="7345"/>
                  </a:lnTo>
                  <a:lnTo>
                    <a:pt x="19237" y="7180"/>
                  </a:lnTo>
                  <a:lnTo>
                    <a:pt x="19106" y="7144"/>
                  </a:lnTo>
                  <a:lnTo>
                    <a:pt x="18892" y="7163"/>
                  </a:lnTo>
                  <a:lnTo>
                    <a:pt x="18659" y="7228"/>
                  </a:lnTo>
                  <a:lnTo>
                    <a:pt x="18407" y="7344"/>
                  </a:lnTo>
                  <a:lnTo>
                    <a:pt x="18286" y="7459"/>
                  </a:lnTo>
                  <a:lnTo>
                    <a:pt x="18115" y="7495"/>
                  </a:lnTo>
                  <a:lnTo>
                    <a:pt x="18053" y="7522"/>
                  </a:lnTo>
                  <a:lnTo>
                    <a:pt x="17997" y="7406"/>
                  </a:lnTo>
                  <a:lnTo>
                    <a:pt x="18048" y="7304"/>
                  </a:lnTo>
                  <a:lnTo>
                    <a:pt x="18150" y="7238"/>
                  </a:lnTo>
                  <a:lnTo>
                    <a:pt x="18577" y="7007"/>
                  </a:lnTo>
                  <a:lnTo>
                    <a:pt x="18765" y="6862"/>
                  </a:lnTo>
                  <a:cubicBezTo>
                    <a:pt x="18809" y="6831"/>
                    <a:pt x="18854" y="6805"/>
                    <a:pt x="18901" y="6781"/>
                  </a:cubicBezTo>
                  <a:cubicBezTo>
                    <a:pt x="18965" y="6749"/>
                    <a:pt x="19031" y="6724"/>
                    <a:pt x="19098" y="6706"/>
                  </a:cubicBezTo>
                  <a:lnTo>
                    <a:pt x="19233" y="6665"/>
                  </a:lnTo>
                  <a:lnTo>
                    <a:pt x="19413" y="6636"/>
                  </a:lnTo>
                  <a:lnTo>
                    <a:pt x="19652" y="6658"/>
                  </a:lnTo>
                  <a:lnTo>
                    <a:pt x="19921" y="6687"/>
                  </a:lnTo>
                  <a:lnTo>
                    <a:pt x="20075" y="6660"/>
                  </a:lnTo>
                  <a:lnTo>
                    <a:pt x="20242" y="6618"/>
                  </a:lnTo>
                  <a:lnTo>
                    <a:pt x="20490" y="6615"/>
                  </a:lnTo>
                  <a:lnTo>
                    <a:pt x="20803" y="6477"/>
                  </a:lnTo>
                  <a:lnTo>
                    <a:pt x="20930" y="6409"/>
                  </a:lnTo>
                  <a:cubicBezTo>
                    <a:pt x="20988" y="6390"/>
                    <a:pt x="21045" y="6366"/>
                    <a:pt x="21099" y="6336"/>
                  </a:cubicBezTo>
                  <a:cubicBezTo>
                    <a:pt x="21140" y="6313"/>
                    <a:pt x="21179" y="6288"/>
                    <a:pt x="21217" y="6260"/>
                  </a:cubicBezTo>
                  <a:lnTo>
                    <a:pt x="21276" y="6209"/>
                  </a:lnTo>
                  <a:lnTo>
                    <a:pt x="21373" y="6131"/>
                  </a:lnTo>
                  <a:cubicBezTo>
                    <a:pt x="21397" y="6115"/>
                    <a:pt x="21420" y="6096"/>
                    <a:pt x="21441" y="6073"/>
                  </a:cubicBezTo>
                  <a:cubicBezTo>
                    <a:pt x="21471" y="6042"/>
                    <a:pt x="21497" y="6005"/>
                    <a:pt x="21518" y="5964"/>
                  </a:cubicBezTo>
                  <a:lnTo>
                    <a:pt x="21583" y="5842"/>
                  </a:lnTo>
                  <a:lnTo>
                    <a:pt x="21600" y="5716"/>
                  </a:lnTo>
                  <a:lnTo>
                    <a:pt x="21594" y="5645"/>
                  </a:lnTo>
                  <a:lnTo>
                    <a:pt x="21471" y="5526"/>
                  </a:lnTo>
                  <a:lnTo>
                    <a:pt x="21403" y="5467"/>
                  </a:lnTo>
                  <a:lnTo>
                    <a:pt x="21327" y="5446"/>
                  </a:lnTo>
                  <a:lnTo>
                    <a:pt x="21196" y="5446"/>
                  </a:lnTo>
                  <a:lnTo>
                    <a:pt x="21091" y="5453"/>
                  </a:lnTo>
                  <a:lnTo>
                    <a:pt x="20995" y="5547"/>
                  </a:lnTo>
                  <a:lnTo>
                    <a:pt x="20900" y="5567"/>
                  </a:lnTo>
                  <a:lnTo>
                    <a:pt x="20828" y="5523"/>
                  </a:lnTo>
                  <a:lnTo>
                    <a:pt x="20828" y="5416"/>
                  </a:lnTo>
                  <a:cubicBezTo>
                    <a:pt x="20860" y="5376"/>
                    <a:pt x="20896" y="5339"/>
                    <a:pt x="20934" y="5307"/>
                  </a:cubicBezTo>
                  <a:cubicBezTo>
                    <a:pt x="20959" y="5286"/>
                    <a:pt x="20985" y="5266"/>
                    <a:pt x="21011" y="5249"/>
                  </a:cubicBezTo>
                  <a:lnTo>
                    <a:pt x="20920" y="5120"/>
                  </a:lnTo>
                  <a:lnTo>
                    <a:pt x="20871" y="4942"/>
                  </a:lnTo>
                  <a:lnTo>
                    <a:pt x="20814" y="4814"/>
                  </a:lnTo>
                  <a:lnTo>
                    <a:pt x="20734" y="4712"/>
                  </a:lnTo>
                  <a:lnTo>
                    <a:pt x="20746" y="4563"/>
                  </a:lnTo>
                  <a:lnTo>
                    <a:pt x="20846" y="4476"/>
                  </a:lnTo>
                  <a:lnTo>
                    <a:pt x="20856" y="4345"/>
                  </a:lnTo>
                  <a:lnTo>
                    <a:pt x="20833" y="4183"/>
                  </a:lnTo>
                  <a:lnTo>
                    <a:pt x="20762" y="4113"/>
                  </a:lnTo>
                  <a:lnTo>
                    <a:pt x="20722" y="4001"/>
                  </a:lnTo>
                  <a:cubicBezTo>
                    <a:pt x="20752" y="3980"/>
                    <a:pt x="20776" y="3947"/>
                    <a:pt x="20790" y="3907"/>
                  </a:cubicBezTo>
                  <a:cubicBezTo>
                    <a:pt x="20808" y="3857"/>
                    <a:pt x="20810" y="3800"/>
                    <a:pt x="20796" y="3749"/>
                  </a:cubicBezTo>
                  <a:lnTo>
                    <a:pt x="20745" y="3647"/>
                  </a:lnTo>
                  <a:lnTo>
                    <a:pt x="20720" y="3537"/>
                  </a:lnTo>
                  <a:lnTo>
                    <a:pt x="20625" y="3493"/>
                  </a:lnTo>
                  <a:lnTo>
                    <a:pt x="20528" y="3632"/>
                  </a:lnTo>
                  <a:lnTo>
                    <a:pt x="20392" y="3756"/>
                  </a:lnTo>
                  <a:lnTo>
                    <a:pt x="20250" y="3892"/>
                  </a:lnTo>
                  <a:lnTo>
                    <a:pt x="20115" y="4018"/>
                  </a:lnTo>
                  <a:lnTo>
                    <a:pt x="19946" y="4098"/>
                  </a:lnTo>
                  <a:lnTo>
                    <a:pt x="19822" y="4091"/>
                  </a:lnTo>
                  <a:lnTo>
                    <a:pt x="19744" y="4074"/>
                  </a:lnTo>
                  <a:lnTo>
                    <a:pt x="19649" y="3952"/>
                  </a:lnTo>
                  <a:lnTo>
                    <a:pt x="19564" y="3858"/>
                  </a:lnTo>
                  <a:lnTo>
                    <a:pt x="19617" y="3705"/>
                  </a:lnTo>
                  <a:lnTo>
                    <a:pt x="19691" y="3562"/>
                  </a:lnTo>
                  <a:lnTo>
                    <a:pt x="19670" y="3362"/>
                  </a:lnTo>
                  <a:lnTo>
                    <a:pt x="19615" y="3265"/>
                  </a:lnTo>
                  <a:lnTo>
                    <a:pt x="19484" y="3118"/>
                  </a:lnTo>
                  <a:lnTo>
                    <a:pt x="19382" y="3053"/>
                  </a:lnTo>
                  <a:lnTo>
                    <a:pt x="19268" y="2958"/>
                  </a:lnTo>
                  <a:lnTo>
                    <a:pt x="19145" y="2912"/>
                  </a:lnTo>
                  <a:lnTo>
                    <a:pt x="19014" y="2919"/>
                  </a:lnTo>
                  <a:lnTo>
                    <a:pt x="18924" y="2834"/>
                  </a:lnTo>
                  <a:lnTo>
                    <a:pt x="18793" y="2819"/>
                  </a:lnTo>
                  <a:lnTo>
                    <a:pt x="18658" y="2819"/>
                  </a:lnTo>
                  <a:lnTo>
                    <a:pt x="18524" y="2863"/>
                  </a:lnTo>
                  <a:lnTo>
                    <a:pt x="18416" y="2934"/>
                  </a:lnTo>
                  <a:lnTo>
                    <a:pt x="18334" y="2997"/>
                  </a:lnTo>
                  <a:lnTo>
                    <a:pt x="18277" y="3133"/>
                  </a:lnTo>
                  <a:lnTo>
                    <a:pt x="18228" y="3344"/>
                  </a:lnTo>
                  <a:lnTo>
                    <a:pt x="18114" y="3556"/>
                  </a:lnTo>
                  <a:lnTo>
                    <a:pt x="18057" y="3665"/>
                  </a:lnTo>
                  <a:lnTo>
                    <a:pt x="17966" y="3765"/>
                  </a:lnTo>
                  <a:lnTo>
                    <a:pt x="17864" y="3806"/>
                  </a:lnTo>
                  <a:lnTo>
                    <a:pt x="17813" y="3908"/>
                  </a:lnTo>
                  <a:lnTo>
                    <a:pt x="17790" y="3988"/>
                  </a:lnTo>
                  <a:lnTo>
                    <a:pt x="17790" y="4105"/>
                  </a:lnTo>
                  <a:lnTo>
                    <a:pt x="17807" y="4220"/>
                  </a:lnTo>
                  <a:lnTo>
                    <a:pt x="17813" y="4330"/>
                  </a:lnTo>
                  <a:lnTo>
                    <a:pt x="17807" y="4419"/>
                  </a:lnTo>
                  <a:lnTo>
                    <a:pt x="17727" y="4570"/>
                  </a:lnTo>
                  <a:lnTo>
                    <a:pt x="17608" y="4723"/>
                  </a:lnTo>
                  <a:lnTo>
                    <a:pt x="17570" y="4807"/>
                  </a:lnTo>
                  <a:lnTo>
                    <a:pt x="17479" y="4941"/>
                  </a:lnTo>
                  <a:lnTo>
                    <a:pt x="17394" y="5028"/>
                  </a:lnTo>
                  <a:lnTo>
                    <a:pt x="17345" y="5072"/>
                  </a:lnTo>
                  <a:lnTo>
                    <a:pt x="17172" y="5175"/>
                  </a:lnTo>
                  <a:lnTo>
                    <a:pt x="17093" y="5197"/>
                  </a:lnTo>
                  <a:lnTo>
                    <a:pt x="16951" y="5269"/>
                  </a:lnTo>
                  <a:lnTo>
                    <a:pt x="16873" y="5378"/>
                  </a:lnTo>
                  <a:lnTo>
                    <a:pt x="16811" y="5487"/>
                  </a:lnTo>
                  <a:lnTo>
                    <a:pt x="16771" y="5592"/>
                  </a:lnTo>
                  <a:lnTo>
                    <a:pt x="16743" y="5750"/>
                  </a:lnTo>
                  <a:lnTo>
                    <a:pt x="16726" y="5871"/>
                  </a:lnTo>
                  <a:lnTo>
                    <a:pt x="16709" y="5944"/>
                  </a:lnTo>
                  <a:lnTo>
                    <a:pt x="16652" y="6076"/>
                  </a:lnTo>
                  <a:lnTo>
                    <a:pt x="16601" y="6191"/>
                  </a:lnTo>
                  <a:lnTo>
                    <a:pt x="16482" y="6279"/>
                  </a:lnTo>
                  <a:lnTo>
                    <a:pt x="16345" y="6351"/>
                  </a:lnTo>
                  <a:lnTo>
                    <a:pt x="16220" y="6410"/>
                  </a:lnTo>
                  <a:lnTo>
                    <a:pt x="16108" y="6417"/>
                  </a:lnTo>
                  <a:lnTo>
                    <a:pt x="16026" y="6249"/>
                  </a:lnTo>
                  <a:lnTo>
                    <a:pt x="15965" y="6129"/>
                  </a:lnTo>
                  <a:lnTo>
                    <a:pt x="15948" y="6014"/>
                  </a:lnTo>
                  <a:lnTo>
                    <a:pt x="15982" y="5833"/>
                  </a:lnTo>
                  <a:lnTo>
                    <a:pt x="16056" y="5667"/>
                  </a:lnTo>
                  <a:lnTo>
                    <a:pt x="16079" y="5551"/>
                  </a:lnTo>
                  <a:lnTo>
                    <a:pt x="16130" y="5398"/>
                  </a:lnTo>
                  <a:lnTo>
                    <a:pt x="16168" y="5299"/>
                  </a:lnTo>
                  <a:lnTo>
                    <a:pt x="16158" y="5212"/>
                  </a:lnTo>
                  <a:lnTo>
                    <a:pt x="16120" y="5149"/>
                  </a:lnTo>
                  <a:lnTo>
                    <a:pt x="16044" y="5134"/>
                  </a:lnTo>
                  <a:lnTo>
                    <a:pt x="15842" y="5066"/>
                  </a:lnTo>
                  <a:lnTo>
                    <a:pt x="15649" y="5016"/>
                  </a:lnTo>
                  <a:lnTo>
                    <a:pt x="15519" y="4899"/>
                  </a:lnTo>
                  <a:lnTo>
                    <a:pt x="15428" y="4807"/>
                  </a:lnTo>
                  <a:lnTo>
                    <a:pt x="15295" y="4703"/>
                  </a:lnTo>
                  <a:lnTo>
                    <a:pt x="15101" y="4615"/>
                  </a:lnTo>
                  <a:lnTo>
                    <a:pt x="15030" y="4608"/>
                  </a:lnTo>
                  <a:lnTo>
                    <a:pt x="14853" y="4596"/>
                  </a:lnTo>
                  <a:lnTo>
                    <a:pt x="14711" y="4533"/>
                  </a:lnTo>
                  <a:lnTo>
                    <a:pt x="14656" y="4441"/>
                  </a:lnTo>
                  <a:lnTo>
                    <a:pt x="14613" y="4335"/>
                  </a:lnTo>
                  <a:lnTo>
                    <a:pt x="14581" y="4174"/>
                  </a:lnTo>
                  <a:lnTo>
                    <a:pt x="14534" y="4070"/>
                  </a:lnTo>
                  <a:lnTo>
                    <a:pt x="14451" y="4048"/>
                  </a:lnTo>
                  <a:lnTo>
                    <a:pt x="14384" y="3982"/>
                  </a:lnTo>
                  <a:lnTo>
                    <a:pt x="14380" y="3875"/>
                  </a:lnTo>
                  <a:lnTo>
                    <a:pt x="14437" y="3743"/>
                  </a:lnTo>
                  <a:lnTo>
                    <a:pt x="14496" y="3639"/>
                  </a:lnTo>
                  <a:lnTo>
                    <a:pt x="14589" y="3529"/>
                  </a:lnTo>
                  <a:lnTo>
                    <a:pt x="14644" y="3420"/>
                  </a:lnTo>
                  <a:lnTo>
                    <a:pt x="14712" y="3355"/>
                  </a:lnTo>
                  <a:lnTo>
                    <a:pt x="14846" y="3290"/>
                  </a:lnTo>
                  <a:lnTo>
                    <a:pt x="14960" y="3224"/>
                  </a:lnTo>
                  <a:lnTo>
                    <a:pt x="15117" y="3068"/>
                  </a:lnTo>
                  <a:lnTo>
                    <a:pt x="15265" y="2971"/>
                  </a:lnTo>
                  <a:lnTo>
                    <a:pt x="15367" y="2891"/>
                  </a:lnTo>
                  <a:lnTo>
                    <a:pt x="15479" y="2833"/>
                  </a:lnTo>
                  <a:lnTo>
                    <a:pt x="15627" y="2760"/>
                  </a:lnTo>
                  <a:lnTo>
                    <a:pt x="15801" y="2672"/>
                  </a:lnTo>
                  <a:lnTo>
                    <a:pt x="15902" y="2616"/>
                  </a:lnTo>
                  <a:lnTo>
                    <a:pt x="15953" y="2544"/>
                  </a:lnTo>
                  <a:lnTo>
                    <a:pt x="15902" y="2480"/>
                  </a:lnTo>
                  <a:lnTo>
                    <a:pt x="15942" y="2320"/>
                  </a:lnTo>
                  <a:lnTo>
                    <a:pt x="16029" y="2276"/>
                  </a:lnTo>
                  <a:lnTo>
                    <a:pt x="16111" y="2336"/>
                  </a:lnTo>
                  <a:lnTo>
                    <a:pt x="16338" y="2329"/>
                  </a:lnTo>
                  <a:lnTo>
                    <a:pt x="16515" y="2242"/>
                  </a:lnTo>
                  <a:lnTo>
                    <a:pt x="16662" y="2213"/>
                  </a:lnTo>
                  <a:lnTo>
                    <a:pt x="16803" y="2154"/>
                  </a:lnTo>
                  <a:lnTo>
                    <a:pt x="16958" y="2088"/>
                  </a:lnTo>
                  <a:lnTo>
                    <a:pt x="16928" y="1994"/>
                  </a:lnTo>
                  <a:lnTo>
                    <a:pt x="16828" y="1852"/>
                  </a:lnTo>
                  <a:lnTo>
                    <a:pt x="16746" y="1775"/>
                  </a:lnTo>
                  <a:lnTo>
                    <a:pt x="16786" y="1685"/>
                  </a:lnTo>
                  <a:lnTo>
                    <a:pt x="16894" y="1649"/>
                  </a:lnTo>
                  <a:lnTo>
                    <a:pt x="17022" y="1728"/>
                  </a:lnTo>
                  <a:cubicBezTo>
                    <a:pt x="17065" y="1745"/>
                    <a:pt x="17109" y="1754"/>
                    <a:pt x="17154" y="1754"/>
                  </a:cubicBezTo>
                  <a:cubicBezTo>
                    <a:pt x="17193" y="1754"/>
                    <a:pt x="17232" y="1748"/>
                    <a:pt x="17270" y="1735"/>
                  </a:cubicBezTo>
                  <a:lnTo>
                    <a:pt x="17369" y="1675"/>
                  </a:lnTo>
                  <a:lnTo>
                    <a:pt x="17463" y="1580"/>
                  </a:lnTo>
                  <a:lnTo>
                    <a:pt x="17617" y="1551"/>
                  </a:lnTo>
                  <a:lnTo>
                    <a:pt x="17797" y="1546"/>
                  </a:lnTo>
                  <a:lnTo>
                    <a:pt x="17945" y="1517"/>
                  </a:lnTo>
                  <a:cubicBezTo>
                    <a:pt x="18025" y="1530"/>
                    <a:pt x="18106" y="1530"/>
                    <a:pt x="18186" y="1517"/>
                  </a:cubicBezTo>
                  <a:cubicBezTo>
                    <a:pt x="18230" y="1510"/>
                    <a:pt x="18274" y="1499"/>
                    <a:pt x="18316" y="1480"/>
                  </a:cubicBezTo>
                  <a:cubicBezTo>
                    <a:pt x="18379" y="1453"/>
                    <a:pt x="18437" y="1411"/>
                    <a:pt x="18487" y="1357"/>
                  </a:cubicBezTo>
                  <a:lnTo>
                    <a:pt x="18576" y="1269"/>
                  </a:lnTo>
                  <a:lnTo>
                    <a:pt x="18679" y="1133"/>
                  </a:lnTo>
                  <a:lnTo>
                    <a:pt x="18740" y="1033"/>
                  </a:lnTo>
                  <a:lnTo>
                    <a:pt x="18827" y="887"/>
                  </a:lnTo>
                  <a:lnTo>
                    <a:pt x="18865" y="773"/>
                  </a:lnTo>
                  <a:lnTo>
                    <a:pt x="18842" y="683"/>
                  </a:lnTo>
                  <a:lnTo>
                    <a:pt x="18706" y="662"/>
                  </a:lnTo>
                  <a:lnTo>
                    <a:pt x="18611" y="642"/>
                  </a:lnTo>
                  <a:lnTo>
                    <a:pt x="18371" y="642"/>
                  </a:lnTo>
                  <a:lnTo>
                    <a:pt x="18303" y="678"/>
                  </a:lnTo>
                  <a:lnTo>
                    <a:pt x="18196" y="812"/>
                  </a:lnTo>
                  <a:lnTo>
                    <a:pt x="18035" y="1029"/>
                  </a:lnTo>
                  <a:lnTo>
                    <a:pt x="17939" y="1072"/>
                  </a:lnTo>
                  <a:lnTo>
                    <a:pt x="17774" y="1203"/>
                  </a:lnTo>
                  <a:lnTo>
                    <a:pt x="17708" y="1283"/>
                  </a:lnTo>
                  <a:lnTo>
                    <a:pt x="17630" y="1324"/>
                  </a:lnTo>
                  <a:lnTo>
                    <a:pt x="17575" y="1297"/>
                  </a:lnTo>
                  <a:lnTo>
                    <a:pt x="17456" y="1210"/>
                  </a:lnTo>
                  <a:lnTo>
                    <a:pt x="17478" y="1123"/>
                  </a:lnTo>
                  <a:lnTo>
                    <a:pt x="17579" y="987"/>
                  </a:lnTo>
                  <a:lnTo>
                    <a:pt x="17620" y="848"/>
                  </a:lnTo>
                  <a:lnTo>
                    <a:pt x="17580" y="746"/>
                  </a:lnTo>
                  <a:lnTo>
                    <a:pt x="17480" y="713"/>
                  </a:lnTo>
                  <a:lnTo>
                    <a:pt x="17389" y="669"/>
                  </a:lnTo>
                  <a:lnTo>
                    <a:pt x="17377" y="770"/>
                  </a:lnTo>
                  <a:lnTo>
                    <a:pt x="17275" y="843"/>
                  </a:lnTo>
                  <a:lnTo>
                    <a:pt x="17223" y="719"/>
                  </a:lnTo>
                  <a:lnTo>
                    <a:pt x="17188" y="550"/>
                  </a:lnTo>
                  <a:lnTo>
                    <a:pt x="17158" y="474"/>
                  </a:lnTo>
                  <a:lnTo>
                    <a:pt x="17158" y="393"/>
                  </a:lnTo>
                  <a:lnTo>
                    <a:pt x="17262" y="250"/>
                  </a:lnTo>
                  <a:lnTo>
                    <a:pt x="17279" y="137"/>
                  </a:lnTo>
                  <a:lnTo>
                    <a:pt x="17211" y="42"/>
                  </a:lnTo>
                  <a:lnTo>
                    <a:pt x="17121" y="0"/>
                  </a:lnTo>
                  <a:lnTo>
                    <a:pt x="16997" y="69"/>
                  </a:lnTo>
                  <a:lnTo>
                    <a:pt x="16878" y="193"/>
                  </a:lnTo>
                  <a:lnTo>
                    <a:pt x="16739" y="264"/>
                  </a:lnTo>
                  <a:lnTo>
                    <a:pt x="16601" y="308"/>
                  </a:lnTo>
                  <a:lnTo>
                    <a:pt x="16495" y="385"/>
                  </a:lnTo>
                  <a:lnTo>
                    <a:pt x="16478" y="478"/>
                  </a:lnTo>
                  <a:lnTo>
                    <a:pt x="16580" y="499"/>
                  </a:lnTo>
                  <a:lnTo>
                    <a:pt x="16696" y="652"/>
                  </a:lnTo>
                  <a:lnTo>
                    <a:pt x="16774" y="698"/>
                  </a:lnTo>
                  <a:lnTo>
                    <a:pt x="16711" y="834"/>
                  </a:lnTo>
                  <a:lnTo>
                    <a:pt x="16611" y="914"/>
                  </a:lnTo>
                  <a:lnTo>
                    <a:pt x="16484" y="970"/>
                  </a:lnTo>
                  <a:lnTo>
                    <a:pt x="16336" y="992"/>
                  </a:lnTo>
                  <a:lnTo>
                    <a:pt x="16211" y="1072"/>
                  </a:lnTo>
                  <a:lnTo>
                    <a:pt x="16065" y="1208"/>
                  </a:lnTo>
                  <a:lnTo>
                    <a:pt x="15938" y="1300"/>
                  </a:lnTo>
                  <a:lnTo>
                    <a:pt x="15900" y="1403"/>
                  </a:lnTo>
                  <a:lnTo>
                    <a:pt x="15840" y="1405"/>
                  </a:lnTo>
                  <a:lnTo>
                    <a:pt x="15806" y="1296"/>
                  </a:lnTo>
                  <a:lnTo>
                    <a:pt x="15726" y="1252"/>
                  </a:lnTo>
                  <a:lnTo>
                    <a:pt x="15631" y="1267"/>
                  </a:lnTo>
                  <a:lnTo>
                    <a:pt x="15605" y="1192"/>
                  </a:lnTo>
                  <a:cubicBezTo>
                    <a:pt x="15584" y="1165"/>
                    <a:pt x="15559" y="1144"/>
                    <a:pt x="15531" y="1131"/>
                  </a:cubicBezTo>
                  <a:cubicBezTo>
                    <a:pt x="15512" y="1122"/>
                    <a:pt x="15491" y="1117"/>
                    <a:pt x="15471" y="1117"/>
                  </a:cubicBezTo>
                  <a:lnTo>
                    <a:pt x="15344" y="1117"/>
                  </a:lnTo>
                  <a:lnTo>
                    <a:pt x="15199" y="1177"/>
                  </a:lnTo>
                  <a:lnTo>
                    <a:pt x="15108" y="1170"/>
                  </a:lnTo>
                  <a:lnTo>
                    <a:pt x="14956" y="1162"/>
                  </a:lnTo>
                  <a:lnTo>
                    <a:pt x="14865" y="1119"/>
                  </a:lnTo>
                  <a:cubicBezTo>
                    <a:pt x="14833" y="1105"/>
                    <a:pt x="14801" y="1091"/>
                    <a:pt x="14769" y="1075"/>
                  </a:cubicBezTo>
                  <a:cubicBezTo>
                    <a:pt x="14722" y="1053"/>
                    <a:pt x="14676" y="1028"/>
                    <a:pt x="14628" y="1010"/>
                  </a:cubicBezTo>
                  <a:cubicBezTo>
                    <a:pt x="14586" y="993"/>
                    <a:pt x="14542" y="981"/>
                    <a:pt x="14498" y="973"/>
                  </a:cubicBezTo>
                  <a:lnTo>
                    <a:pt x="14362" y="995"/>
                  </a:lnTo>
                  <a:lnTo>
                    <a:pt x="14227" y="1051"/>
                  </a:lnTo>
                  <a:lnTo>
                    <a:pt x="14126" y="1073"/>
                  </a:lnTo>
                  <a:lnTo>
                    <a:pt x="14007" y="1095"/>
                  </a:lnTo>
                  <a:lnTo>
                    <a:pt x="13915" y="1160"/>
                  </a:lnTo>
                  <a:lnTo>
                    <a:pt x="13864" y="1223"/>
                  </a:lnTo>
                  <a:lnTo>
                    <a:pt x="13791" y="1318"/>
                  </a:lnTo>
                  <a:cubicBezTo>
                    <a:pt x="13779" y="1341"/>
                    <a:pt x="13766" y="1364"/>
                    <a:pt x="13753" y="1386"/>
                  </a:cubicBezTo>
                  <a:cubicBezTo>
                    <a:pt x="13728" y="1427"/>
                    <a:pt x="13701" y="1467"/>
                    <a:pt x="13670" y="1500"/>
                  </a:cubicBezTo>
                  <a:cubicBezTo>
                    <a:pt x="13638" y="1533"/>
                    <a:pt x="13603" y="1560"/>
                    <a:pt x="13565" y="1580"/>
                  </a:cubicBezTo>
                  <a:lnTo>
                    <a:pt x="13469" y="1480"/>
                  </a:lnTo>
                  <a:lnTo>
                    <a:pt x="13459" y="1310"/>
                  </a:lnTo>
                  <a:lnTo>
                    <a:pt x="13425" y="1176"/>
                  </a:lnTo>
                  <a:lnTo>
                    <a:pt x="13378" y="1120"/>
                  </a:lnTo>
                  <a:lnTo>
                    <a:pt x="13268" y="1101"/>
                  </a:lnTo>
                  <a:lnTo>
                    <a:pt x="13148" y="1115"/>
                  </a:lnTo>
                  <a:lnTo>
                    <a:pt x="13089" y="1183"/>
                  </a:lnTo>
                  <a:lnTo>
                    <a:pt x="13018" y="1183"/>
                  </a:lnTo>
                  <a:lnTo>
                    <a:pt x="12818" y="1192"/>
                  </a:lnTo>
                  <a:lnTo>
                    <a:pt x="12642" y="1192"/>
                  </a:lnTo>
                  <a:lnTo>
                    <a:pt x="12500" y="1104"/>
                  </a:lnTo>
                  <a:lnTo>
                    <a:pt x="12494" y="1027"/>
                  </a:lnTo>
                  <a:lnTo>
                    <a:pt x="12560" y="956"/>
                  </a:lnTo>
                  <a:lnTo>
                    <a:pt x="12650" y="915"/>
                  </a:lnTo>
                  <a:lnTo>
                    <a:pt x="12674" y="840"/>
                  </a:lnTo>
                  <a:lnTo>
                    <a:pt x="12555" y="840"/>
                  </a:lnTo>
                  <a:lnTo>
                    <a:pt x="12364" y="876"/>
                  </a:lnTo>
                  <a:lnTo>
                    <a:pt x="12266" y="825"/>
                  </a:lnTo>
                  <a:lnTo>
                    <a:pt x="12129" y="723"/>
                  </a:lnTo>
                  <a:lnTo>
                    <a:pt x="11999" y="650"/>
                  </a:lnTo>
                  <a:lnTo>
                    <a:pt x="11913" y="614"/>
                  </a:lnTo>
                  <a:lnTo>
                    <a:pt x="11760" y="572"/>
                  </a:lnTo>
                  <a:lnTo>
                    <a:pt x="11642" y="550"/>
                  </a:lnTo>
                  <a:lnTo>
                    <a:pt x="11514" y="550"/>
                  </a:lnTo>
                  <a:lnTo>
                    <a:pt x="11415" y="558"/>
                  </a:lnTo>
                  <a:lnTo>
                    <a:pt x="11319" y="601"/>
                  </a:lnTo>
                  <a:lnTo>
                    <a:pt x="11143" y="637"/>
                  </a:lnTo>
                  <a:lnTo>
                    <a:pt x="11018" y="616"/>
                  </a:lnTo>
                  <a:lnTo>
                    <a:pt x="10847" y="514"/>
                  </a:lnTo>
                  <a:lnTo>
                    <a:pt x="10762" y="449"/>
                  </a:lnTo>
                  <a:lnTo>
                    <a:pt x="10681" y="458"/>
                  </a:lnTo>
                  <a:lnTo>
                    <a:pt x="10573" y="509"/>
                  </a:lnTo>
                  <a:lnTo>
                    <a:pt x="10499" y="546"/>
                  </a:lnTo>
                  <a:lnTo>
                    <a:pt x="10376" y="524"/>
                  </a:lnTo>
                  <a:lnTo>
                    <a:pt x="10291" y="502"/>
                  </a:lnTo>
                  <a:lnTo>
                    <a:pt x="10121" y="517"/>
                  </a:lnTo>
                  <a:lnTo>
                    <a:pt x="9918" y="575"/>
                  </a:lnTo>
                  <a:lnTo>
                    <a:pt x="9714" y="655"/>
                  </a:lnTo>
                  <a:lnTo>
                    <a:pt x="9448" y="747"/>
                  </a:lnTo>
                  <a:lnTo>
                    <a:pt x="9329" y="769"/>
                  </a:lnTo>
                  <a:lnTo>
                    <a:pt x="8951" y="819"/>
                  </a:lnTo>
                  <a:lnTo>
                    <a:pt x="8616" y="776"/>
                  </a:lnTo>
                  <a:lnTo>
                    <a:pt x="8127" y="613"/>
                  </a:lnTo>
                  <a:lnTo>
                    <a:pt x="7941" y="509"/>
                  </a:lnTo>
                  <a:lnTo>
                    <a:pt x="7648" y="483"/>
                  </a:lnTo>
                  <a:lnTo>
                    <a:pt x="7075" y="407"/>
                  </a:lnTo>
                  <a:lnTo>
                    <a:pt x="6936" y="356"/>
                  </a:lnTo>
                  <a:lnTo>
                    <a:pt x="6817" y="290"/>
                  </a:lnTo>
                  <a:lnTo>
                    <a:pt x="6682" y="254"/>
                  </a:lnTo>
                  <a:lnTo>
                    <a:pt x="6466" y="217"/>
                  </a:lnTo>
                  <a:lnTo>
                    <a:pt x="6284" y="195"/>
                  </a:lnTo>
                  <a:lnTo>
                    <a:pt x="6126" y="188"/>
                  </a:lnTo>
                  <a:lnTo>
                    <a:pt x="5969" y="188"/>
                  </a:lnTo>
                  <a:lnTo>
                    <a:pt x="5690" y="225"/>
                  </a:lnTo>
                  <a:lnTo>
                    <a:pt x="5320" y="268"/>
                  </a:lnTo>
                  <a:lnTo>
                    <a:pt x="5074" y="361"/>
                  </a:lnTo>
                  <a:lnTo>
                    <a:pt x="4688" y="433"/>
                  </a:lnTo>
                  <a:lnTo>
                    <a:pt x="4586" y="477"/>
                  </a:lnTo>
                  <a:lnTo>
                    <a:pt x="4348" y="572"/>
                  </a:lnTo>
                  <a:lnTo>
                    <a:pt x="4054" y="701"/>
                  </a:lnTo>
                  <a:lnTo>
                    <a:pt x="3823" y="793"/>
                  </a:lnTo>
                  <a:lnTo>
                    <a:pt x="3588" y="866"/>
                  </a:lnTo>
                  <a:lnTo>
                    <a:pt x="3471" y="862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" name="îṡlïḑe">
              <a:extLst>
                <a:ext uri="{FF2B5EF4-FFF2-40B4-BE49-F238E27FC236}">
                  <a16:creationId xmlns="" xmlns:a16="http://schemas.microsoft.com/office/drawing/2014/main" id="{B7CBD3A8-1B34-4869-A95D-17D0071DD999}"/>
                </a:ext>
              </a:extLst>
            </p:cNvPr>
            <p:cNvSpPr/>
            <p:nvPr/>
          </p:nvSpPr>
          <p:spPr>
            <a:xfrm>
              <a:off x="2659645" y="1473576"/>
              <a:ext cx="486286" cy="1753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634" y="1167"/>
                  </a:moveTo>
                  <a:lnTo>
                    <a:pt x="4811" y="2252"/>
                  </a:lnTo>
                  <a:lnTo>
                    <a:pt x="2967" y="4498"/>
                  </a:lnTo>
                  <a:lnTo>
                    <a:pt x="1963" y="5618"/>
                  </a:lnTo>
                  <a:lnTo>
                    <a:pt x="576" y="7014"/>
                  </a:lnTo>
                  <a:lnTo>
                    <a:pt x="80" y="8227"/>
                  </a:lnTo>
                  <a:lnTo>
                    <a:pt x="0" y="9312"/>
                  </a:lnTo>
                  <a:lnTo>
                    <a:pt x="451" y="10588"/>
                  </a:lnTo>
                  <a:lnTo>
                    <a:pt x="1016" y="11735"/>
                  </a:lnTo>
                  <a:cubicBezTo>
                    <a:pt x="1189" y="11851"/>
                    <a:pt x="1367" y="11914"/>
                    <a:pt x="1545" y="11921"/>
                  </a:cubicBezTo>
                  <a:cubicBezTo>
                    <a:pt x="2101" y="11944"/>
                    <a:pt x="2642" y="11441"/>
                    <a:pt x="3079" y="10495"/>
                  </a:cubicBezTo>
                  <a:lnTo>
                    <a:pt x="3970" y="9406"/>
                  </a:lnTo>
                  <a:lnTo>
                    <a:pt x="5427" y="8286"/>
                  </a:lnTo>
                  <a:lnTo>
                    <a:pt x="6330" y="8286"/>
                  </a:lnTo>
                  <a:lnTo>
                    <a:pt x="7392" y="10183"/>
                  </a:lnTo>
                  <a:lnTo>
                    <a:pt x="7965" y="10836"/>
                  </a:lnTo>
                  <a:lnTo>
                    <a:pt x="7774" y="11797"/>
                  </a:lnTo>
                  <a:lnTo>
                    <a:pt x="7111" y="12073"/>
                  </a:lnTo>
                  <a:cubicBezTo>
                    <a:pt x="6813" y="12042"/>
                    <a:pt x="6516" y="12011"/>
                    <a:pt x="6219" y="11980"/>
                  </a:cubicBezTo>
                  <a:cubicBezTo>
                    <a:pt x="5914" y="11948"/>
                    <a:pt x="5609" y="11917"/>
                    <a:pt x="5304" y="11886"/>
                  </a:cubicBezTo>
                  <a:lnTo>
                    <a:pt x="5201" y="13473"/>
                  </a:lnTo>
                  <a:lnTo>
                    <a:pt x="6409" y="14126"/>
                  </a:lnTo>
                  <a:cubicBezTo>
                    <a:pt x="6963" y="14051"/>
                    <a:pt x="7516" y="13958"/>
                    <a:pt x="8069" y="13846"/>
                  </a:cubicBezTo>
                  <a:cubicBezTo>
                    <a:pt x="8714" y="13716"/>
                    <a:pt x="9358" y="13560"/>
                    <a:pt x="10001" y="13380"/>
                  </a:cubicBezTo>
                  <a:lnTo>
                    <a:pt x="10642" y="15239"/>
                  </a:lnTo>
                  <a:lnTo>
                    <a:pt x="9896" y="15981"/>
                  </a:lnTo>
                  <a:cubicBezTo>
                    <a:pt x="9546" y="16191"/>
                    <a:pt x="9192" y="16347"/>
                    <a:pt x="8836" y="16448"/>
                  </a:cubicBezTo>
                  <a:cubicBezTo>
                    <a:pt x="7951" y="16697"/>
                    <a:pt x="7059" y="16604"/>
                    <a:pt x="6183" y="16172"/>
                  </a:cubicBezTo>
                  <a:lnTo>
                    <a:pt x="4831" y="16172"/>
                  </a:lnTo>
                  <a:lnTo>
                    <a:pt x="4764" y="17467"/>
                  </a:lnTo>
                  <a:lnTo>
                    <a:pt x="5860" y="18555"/>
                  </a:lnTo>
                  <a:lnTo>
                    <a:pt x="7450" y="19951"/>
                  </a:lnTo>
                  <a:lnTo>
                    <a:pt x="9207" y="21320"/>
                  </a:lnTo>
                  <a:lnTo>
                    <a:pt x="10369" y="21600"/>
                  </a:lnTo>
                  <a:lnTo>
                    <a:pt x="11950" y="21507"/>
                  </a:lnTo>
                  <a:lnTo>
                    <a:pt x="13656" y="20231"/>
                  </a:lnTo>
                  <a:cubicBezTo>
                    <a:pt x="13887" y="19682"/>
                    <a:pt x="14168" y="19316"/>
                    <a:pt x="14469" y="19174"/>
                  </a:cubicBezTo>
                  <a:cubicBezTo>
                    <a:pt x="14818" y="19009"/>
                    <a:pt x="15172" y="19150"/>
                    <a:pt x="15519" y="19329"/>
                  </a:cubicBezTo>
                  <a:cubicBezTo>
                    <a:pt x="15975" y="19564"/>
                    <a:pt x="16427" y="19863"/>
                    <a:pt x="16872" y="20224"/>
                  </a:cubicBezTo>
                  <a:lnTo>
                    <a:pt x="18689" y="19850"/>
                  </a:lnTo>
                  <a:lnTo>
                    <a:pt x="20146" y="18544"/>
                  </a:lnTo>
                  <a:lnTo>
                    <a:pt x="21195" y="17237"/>
                  </a:lnTo>
                  <a:lnTo>
                    <a:pt x="21600" y="15873"/>
                  </a:lnTo>
                  <a:lnTo>
                    <a:pt x="21374" y="15130"/>
                  </a:lnTo>
                  <a:cubicBezTo>
                    <a:pt x="21049" y="15131"/>
                    <a:pt x="20734" y="14814"/>
                    <a:pt x="20486" y="14235"/>
                  </a:cubicBezTo>
                  <a:cubicBezTo>
                    <a:pt x="20325" y="13859"/>
                    <a:pt x="20198" y="13383"/>
                    <a:pt x="20115" y="12847"/>
                  </a:cubicBezTo>
                  <a:cubicBezTo>
                    <a:pt x="20094" y="12509"/>
                    <a:pt x="20094" y="12163"/>
                    <a:pt x="20115" y="11824"/>
                  </a:cubicBezTo>
                  <a:cubicBezTo>
                    <a:pt x="20168" y="10953"/>
                    <a:pt x="20353" y="10185"/>
                    <a:pt x="20623" y="9709"/>
                  </a:cubicBezTo>
                  <a:lnTo>
                    <a:pt x="21199" y="6443"/>
                  </a:lnTo>
                  <a:lnTo>
                    <a:pt x="21301" y="5513"/>
                  </a:lnTo>
                  <a:cubicBezTo>
                    <a:pt x="21336" y="5080"/>
                    <a:pt x="21268" y="4633"/>
                    <a:pt x="21131" y="4397"/>
                  </a:cubicBezTo>
                  <a:cubicBezTo>
                    <a:pt x="20903" y="4004"/>
                    <a:pt x="20627" y="4349"/>
                    <a:pt x="20376" y="4646"/>
                  </a:cubicBezTo>
                  <a:cubicBezTo>
                    <a:pt x="20058" y="5024"/>
                    <a:pt x="19716" y="5284"/>
                    <a:pt x="19439" y="5860"/>
                  </a:cubicBezTo>
                  <a:cubicBezTo>
                    <a:pt x="19169" y="6418"/>
                    <a:pt x="18986" y="7219"/>
                    <a:pt x="18761" y="7909"/>
                  </a:cubicBezTo>
                  <a:cubicBezTo>
                    <a:pt x="18530" y="8617"/>
                    <a:pt x="18255" y="9207"/>
                    <a:pt x="17949" y="9651"/>
                  </a:cubicBezTo>
                  <a:lnTo>
                    <a:pt x="17192" y="8997"/>
                  </a:lnTo>
                  <a:cubicBezTo>
                    <a:pt x="17245" y="8451"/>
                    <a:pt x="17264" y="7885"/>
                    <a:pt x="17249" y="7321"/>
                  </a:cubicBezTo>
                  <a:cubicBezTo>
                    <a:pt x="17234" y="6788"/>
                    <a:pt x="17188" y="6264"/>
                    <a:pt x="17113" y="5770"/>
                  </a:cubicBezTo>
                  <a:lnTo>
                    <a:pt x="16235" y="5863"/>
                  </a:lnTo>
                  <a:lnTo>
                    <a:pt x="15637" y="7539"/>
                  </a:lnTo>
                  <a:lnTo>
                    <a:pt x="14936" y="7349"/>
                  </a:lnTo>
                  <a:lnTo>
                    <a:pt x="14394" y="6820"/>
                  </a:lnTo>
                  <a:lnTo>
                    <a:pt x="13160" y="5925"/>
                  </a:lnTo>
                  <a:lnTo>
                    <a:pt x="12891" y="4996"/>
                  </a:lnTo>
                  <a:lnTo>
                    <a:pt x="12371" y="3658"/>
                  </a:lnTo>
                  <a:lnTo>
                    <a:pt x="11460" y="2356"/>
                  </a:lnTo>
                  <a:lnTo>
                    <a:pt x="10150" y="1298"/>
                  </a:lnTo>
                  <a:lnTo>
                    <a:pt x="9103" y="649"/>
                  </a:lnTo>
                  <a:lnTo>
                    <a:pt x="8371" y="2"/>
                  </a:lnTo>
                  <a:lnTo>
                    <a:pt x="7461" y="0"/>
                  </a:lnTo>
                  <a:lnTo>
                    <a:pt x="6933" y="376"/>
                  </a:lnTo>
                  <a:lnTo>
                    <a:pt x="5634" y="1167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" name="í$ļíḋe">
              <a:extLst>
                <a:ext uri="{FF2B5EF4-FFF2-40B4-BE49-F238E27FC236}">
                  <a16:creationId xmlns="" xmlns:a16="http://schemas.microsoft.com/office/drawing/2014/main" id="{A1940B5F-EC1B-4407-A3B0-B3D2883742D2}"/>
                </a:ext>
              </a:extLst>
            </p:cNvPr>
            <p:cNvSpPr/>
            <p:nvPr/>
          </p:nvSpPr>
          <p:spPr>
            <a:xfrm>
              <a:off x="3184375" y="1615331"/>
              <a:ext cx="84303" cy="418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670" y="2473"/>
                  </a:moveTo>
                  <a:lnTo>
                    <a:pt x="5361" y="4164"/>
                  </a:lnTo>
                  <a:lnTo>
                    <a:pt x="2017" y="7047"/>
                  </a:lnTo>
                  <a:lnTo>
                    <a:pt x="0" y="10954"/>
                  </a:lnTo>
                  <a:lnTo>
                    <a:pt x="2552" y="17693"/>
                  </a:lnTo>
                  <a:lnTo>
                    <a:pt x="5850" y="21600"/>
                  </a:lnTo>
                  <a:cubicBezTo>
                    <a:pt x="7389" y="21202"/>
                    <a:pt x="8897" y="20415"/>
                    <a:pt x="10337" y="19256"/>
                  </a:cubicBezTo>
                  <a:cubicBezTo>
                    <a:pt x="12339" y="17645"/>
                    <a:pt x="14178" y="15341"/>
                    <a:pt x="16135" y="13527"/>
                  </a:cubicBezTo>
                  <a:cubicBezTo>
                    <a:pt x="17883" y="11907"/>
                    <a:pt x="19716" y="10684"/>
                    <a:pt x="21600" y="9880"/>
                  </a:cubicBezTo>
                  <a:lnTo>
                    <a:pt x="21014" y="4151"/>
                  </a:lnTo>
                  <a:lnTo>
                    <a:pt x="17112" y="2719"/>
                  </a:lnTo>
                  <a:lnTo>
                    <a:pt x="14661" y="0"/>
                  </a:lnTo>
                  <a:lnTo>
                    <a:pt x="10670" y="2473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iṣ1ïdé">
              <a:extLst>
                <a:ext uri="{FF2B5EF4-FFF2-40B4-BE49-F238E27FC236}">
                  <a16:creationId xmlns="" xmlns:a16="http://schemas.microsoft.com/office/drawing/2014/main" id="{9849ABB4-D8B9-41BC-AE14-FCD703B8C5C3}"/>
                </a:ext>
              </a:extLst>
            </p:cNvPr>
            <p:cNvSpPr/>
            <p:nvPr/>
          </p:nvSpPr>
          <p:spPr>
            <a:xfrm>
              <a:off x="3215588" y="1484505"/>
              <a:ext cx="150776" cy="769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855" y="8070"/>
                  </a:moveTo>
                  <a:lnTo>
                    <a:pt x="7801" y="11552"/>
                  </a:lnTo>
                  <a:lnTo>
                    <a:pt x="5516" y="10656"/>
                  </a:lnTo>
                  <a:lnTo>
                    <a:pt x="2915" y="8883"/>
                  </a:lnTo>
                  <a:lnTo>
                    <a:pt x="484" y="9938"/>
                  </a:lnTo>
                  <a:lnTo>
                    <a:pt x="0" y="12339"/>
                  </a:lnTo>
                  <a:lnTo>
                    <a:pt x="2322" y="13819"/>
                  </a:lnTo>
                  <a:lnTo>
                    <a:pt x="4989" y="16372"/>
                  </a:lnTo>
                  <a:lnTo>
                    <a:pt x="6259" y="21600"/>
                  </a:lnTo>
                  <a:lnTo>
                    <a:pt x="8764" y="21166"/>
                  </a:lnTo>
                  <a:lnTo>
                    <a:pt x="11419" y="18835"/>
                  </a:lnTo>
                  <a:lnTo>
                    <a:pt x="13595" y="17559"/>
                  </a:lnTo>
                  <a:lnTo>
                    <a:pt x="16209" y="16717"/>
                  </a:lnTo>
                  <a:lnTo>
                    <a:pt x="18103" y="12039"/>
                  </a:lnTo>
                  <a:lnTo>
                    <a:pt x="18868" y="8289"/>
                  </a:lnTo>
                  <a:lnTo>
                    <a:pt x="21600" y="2573"/>
                  </a:lnTo>
                  <a:lnTo>
                    <a:pt x="21345" y="797"/>
                  </a:lnTo>
                  <a:lnTo>
                    <a:pt x="19965" y="0"/>
                  </a:lnTo>
                  <a:lnTo>
                    <a:pt x="18121" y="1761"/>
                  </a:lnTo>
                  <a:lnTo>
                    <a:pt x="15430" y="3083"/>
                  </a:lnTo>
                  <a:cubicBezTo>
                    <a:pt x="14909" y="2790"/>
                    <a:pt x="14357" y="2790"/>
                    <a:pt x="13836" y="3083"/>
                  </a:cubicBezTo>
                  <a:cubicBezTo>
                    <a:pt x="13246" y="3416"/>
                    <a:pt x="12725" y="4109"/>
                    <a:pt x="12352" y="5060"/>
                  </a:cubicBezTo>
                  <a:lnTo>
                    <a:pt x="9855" y="807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iṣlíḋé">
              <a:extLst>
                <a:ext uri="{FF2B5EF4-FFF2-40B4-BE49-F238E27FC236}">
                  <a16:creationId xmlns="" xmlns:a16="http://schemas.microsoft.com/office/drawing/2014/main" id="{AEDCB8F6-AE7A-4ECE-95D0-65EBB9457AC9}"/>
                </a:ext>
              </a:extLst>
            </p:cNvPr>
            <p:cNvSpPr/>
            <p:nvPr/>
          </p:nvSpPr>
          <p:spPr>
            <a:xfrm>
              <a:off x="3377772" y="1484037"/>
              <a:ext cx="117289" cy="512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283" y="0"/>
                  </a:moveTo>
                  <a:lnTo>
                    <a:pt x="11928" y="3126"/>
                  </a:lnTo>
                  <a:lnTo>
                    <a:pt x="8108" y="3244"/>
                  </a:lnTo>
                  <a:lnTo>
                    <a:pt x="5428" y="5147"/>
                  </a:lnTo>
                  <a:lnTo>
                    <a:pt x="1745" y="9615"/>
                  </a:lnTo>
                  <a:lnTo>
                    <a:pt x="0" y="15547"/>
                  </a:lnTo>
                  <a:lnTo>
                    <a:pt x="588" y="20642"/>
                  </a:lnTo>
                  <a:lnTo>
                    <a:pt x="3255" y="21600"/>
                  </a:lnTo>
                  <a:lnTo>
                    <a:pt x="5550" y="17130"/>
                  </a:lnTo>
                  <a:lnTo>
                    <a:pt x="11731" y="15960"/>
                  </a:lnTo>
                  <a:lnTo>
                    <a:pt x="16226" y="17237"/>
                  </a:lnTo>
                  <a:lnTo>
                    <a:pt x="19914" y="14058"/>
                  </a:lnTo>
                  <a:lnTo>
                    <a:pt x="21459" y="10547"/>
                  </a:lnTo>
                  <a:lnTo>
                    <a:pt x="21600" y="3750"/>
                  </a:lnTo>
                  <a:lnTo>
                    <a:pt x="20248" y="1848"/>
                  </a:lnTo>
                  <a:lnTo>
                    <a:pt x="16283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iṣḷîḋé">
              <a:extLst>
                <a:ext uri="{FF2B5EF4-FFF2-40B4-BE49-F238E27FC236}">
                  <a16:creationId xmlns="" xmlns:a16="http://schemas.microsoft.com/office/drawing/2014/main" id="{3B7763FD-2504-4302-AF5D-8591CA70B3DB}"/>
                </a:ext>
              </a:extLst>
            </p:cNvPr>
            <p:cNvSpPr/>
            <p:nvPr/>
          </p:nvSpPr>
          <p:spPr>
            <a:xfrm>
              <a:off x="3537340" y="1418200"/>
              <a:ext cx="289161" cy="6625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838" y="93"/>
                  </a:moveTo>
                  <a:lnTo>
                    <a:pt x="2736" y="1503"/>
                  </a:lnTo>
                  <a:lnTo>
                    <a:pt x="1623" y="3591"/>
                  </a:lnTo>
                  <a:lnTo>
                    <a:pt x="622" y="6051"/>
                  </a:lnTo>
                  <a:lnTo>
                    <a:pt x="0" y="11309"/>
                  </a:lnTo>
                  <a:cubicBezTo>
                    <a:pt x="23" y="12625"/>
                    <a:pt x="147" y="13870"/>
                    <a:pt x="350" y="14850"/>
                  </a:cubicBezTo>
                  <a:cubicBezTo>
                    <a:pt x="1005" y="17999"/>
                    <a:pt x="2162" y="17761"/>
                    <a:pt x="2744" y="14356"/>
                  </a:cubicBezTo>
                  <a:lnTo>
                    <a:pt x="5745" y="14109"/>
                  </a:lnTo>
                  <a:lnTo>
                    <a:pt x="6941" y="15344"/>
                  </a:lnTo>
                  <a:lnTo>
                    <a:pt x="7732" y="17545"/>
                  </a:lnTo>
                  <a:lnTo>
                    <a:pt x="11998" y="18080"/>
                  </a:lnTo>
                  <a:lnTo>
                    <a:pt x="14484" y="17092"/>
                  </a:lnTo>
                  <a:lnTo>
                    <a:pt x="15087" y="21600"/>
                  </a:lnTo>
                  <a:lnTo>
                    <a:pt x="16550" y="21600"/>
                  </a:lnTo>
                  <a:lnTo>
                    <a:pt x="17231" y="19140"/>
                  </a:lnTo>
                  <a:lnTo>
                    <a:pt x="18865" y="15518"/>
                  </a:lnTo>
                  <a:lnTo>
                    <a:pt x="20308" y="14036"/>
                  </a:lnTo>
                  <a:lnTo>
                    <a:pt x="21600" y="11412"/>
                  </a:lnTo>
                  <a:cubicBezTo>
                    <a:pt x="21334" y="10787"/>
                    <a:pt x="21058" y="10251"/>
                    <a:pt x="20774" y="9806"/>
                  </a:cubicBezTo>
                  <a:cubicBezTo>
                    <a:pt x="20288" y="9047"/>
                    <a:pt x="19783" y="8563"/>
                    <a:pt x="19275" y="8160"/>
                  </a:cubicBezTo>
                  <a:cubicBezTo>
                    <a:pt x="18598" y="7622"/>
                    <a:pt x="17913" y="7228"/>
                    <a:pt x="17224" y="7172"/>
                  </a:cubicBezTo>
                  <a:cubicBezTo>
                    <a:pt x="16485" y="7113"/>
                    <a:pt x="15746" y="7444"/>
                    <a:pt x="15026" y="8160"/>
                  </a:cubicBezTo>
                  <a:lnTo>
                    <a:pt x="12369" y="8407"/>
                  </a:lnTo>
                  <a:lnTo>
                    <a:pt x="10911" y="9394"/>
                  </a:lnTo>
                  <a:lnTo>
                    <a:pt x="8883" y="10619"/>
                  </a:lnTo>
                  <a:lnTo>
                    <a:pt x="7915" y="8232"/>
                  </a:lnTo>
                  <a:lnTo>
                    <a:pt x="5806" y="3786"/>
                  </a:lnTo>
                  <a:lnTo>
                    <a:pt x="5241" y="0"/>
                  </a:lnTo>
                  <a:lnTo>
                    <a:pt x="3838" y="93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íşlïḓê">
              <a:extLst>
                <a:ext uri="{FF2B5EF4-FFF2-40B4-BE49-F238E27FC236}">
                  <a16:creationId xmlns="" xmlns:a16="http://schemas.microsoft.com/office/drawing/2014/main" id="{67EF1731-5748-4815-91A9-7231996FF44C}"/>
                </a:ext>
              </a:extLst>
            </p:cNvPr>
            <p:cNvSpPr/>
            <p:nvPr/>
          </p:nvSpPr>
          <p:spPr>
            <a:xfrm>
              <a:off x="3672980" y="1247323"/>
              <a:ext cx="662519" cy="18783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561" y="13378"/>
                  </a:moveTo>
                  <a:lnTo>
                    <a:pt x="5088" y="13526"/>
                  </a:lnTo>
                  <a:lnTo>
                    <a:pt x="4669" y="12962"/>
                  </a:lnTo>
                  <a:lnTo>
                    <a:pt x="4219" y="12959"/>
                  </a:lnTo>
                  <a:lnTo>
                    <a:pt x="3753" y="12614"/>
                  </a:lnTo>
                  <a:lnTo>
                    <a:pt x="3243" y="12700"/>
                  </a:lnTo>
                  <a:lnTo>
                    <a:pt x="3001" y="13654"/>
                  </a:lnTo>
                  <a:lnTo>
                    <a:pt x="3447" y="14348"/>
                  </a:lnTo>
                  <a:lnTo>
                    <a:pt x="4117" y="13825"/>
                  </a:lnTo>
                  <a:lnTo>
                    <a:pt x="4612" y="14954"/>
                  </a:lnTo>
                  <a:lnTo>
                    <a:pt x="4247" y="16144"/>
                  </a:lnTo>
                  <a:lnTo>
                    <a:pt x="3401" y="16493"/>
                  </a:lnTo>
                  <a:lnTo>
                    <a:pt x="3037" y="17070"/>
                  </a:lnTo>
                  <a:lnTo>
                    <a:pt x="2338" y="17502"/>
                  </a:lnTo>
                  <a:lnTo>
                    <a:pt x="1089" y="17154"/>
                  </a:lnTo>
                  <a:lnTo>
                    <a:pt x="368" y="16144"/>
                  </a:lnTo>
                  <a:lnTo>
                    <a:pt x="0" y="16754"/>
                  </a:lnTo>
                  <a:lnTo>
                    <a:pt x="473" y="17680"/>
                  </a:lnTo>
                  <a:lnTo>
                    <a:pt x="1410" y="19248"/>
                  </a:lnTo>
                  <a:cubicBezTo>
                    <a:pt x="1564" y="19437"/>
                    <a:pt x="1722" y="19583"/>
                    <a:pt x="1882" y="19684"/>
                  </a:cubicBezTo>
                  <a:cubicBezTo>
                    <a:pt x="2315" y="19954"/>
                    <a:pt x="2758" y="19895"/>
                    <a:pt x="3184" y="19509"/>
                  </a:cubicBezTo>
                  <a:lnTo>
                    <a:pt x="4003" y="18899"/>
                  </a:lnTo>
                  <a:lnTo>
                    <a:pt x="4865" y="19684"/>
                  </a:lnTo>
                  <a:lnTo>
                    <a:pt x="5810" y="21600"/>
                  </a:lnTo>
                  <a:lnTo>
                    <a:pt x="6299" y="20087"/>
                  </a:lnTo>
                  <a:cubicBezTo>
                    <a:pt x="6564" y="19546"/>
                    <a:pt x="6838" y="19061"/>
                    <a:pt x="7119" y="18634"/>
                  </a:cubicBezTo>
                  <a:cubicBezTo>
                    <a:pt x="7498" y="18061"/>
                    <a:pt x="7889" y="17595"/>
                    <a:pt x="8288" y="17241"/>
                  </a:cubicBezTo>
                  <a:lnTo>
                    <a:pt x="8943" y="16573"/>
                  </a:lnTo>
                  <a:cubicBezTo>
                    <a:pt x="9325" y="16367"/>
                    <a:pt x="9696" y="15967"/>
                    <a:pt x="10045" y="15386"/>
                  </a:cubicBezTo>
                  <a:cubicBezTo>
                    <a:pt x="10339" y="14896"/>
                    <a:pt x="10614" y="14282"/>
                    <a:pt x="10865" y="13557"/>
                  </a:cubicBezTo>
                  <a:lnTo>
                    <a:pt x="11910" y="11553"/>
                  </a:lnTo>
                  <a:lnTo>
                    <a:pt x="12755" y="10329"/>
                  </a:lnTo>
                  <a:lnTo>
                    <a:pt x="14123" y="9460"/>
                  </a:lnTo>
                  <a:lnTo>
                    <a:pt x="15016" y="8853"/>
                  </a:lnTo>
                  <a:lnTo>
                    <a:pt x="16306" y="7600"/>
                  </a:lnTo>
                  <a:lnTo>
                    <a:pt x="17582" y="6587"/>
                  </a:lnTo>
                  <a:lnTo>
                    <a:pt x="19014" y="5139"/>
                  </a:lnTo>
                  <a:lnTo>
                    <a:pt x="20556" y="3047"/>
                  </a:lnTo>
                  <a:lnTo>
                    <a:pt x="21202" y="1453"/>
                  </a:lnTo>
                  <a:lnTo>
                    <a:pt x="21600" y="174"/>
                  </a:lnTo>
                  <a:lnTo>
                    <a:pt x="21294" y="0"/>
                  </a:lnTo>
                  <a:lnTo>
                    <a:pt x="20633" y="10"/>
                  </a:lnTo>
                  <a:lnTo>
                    <a:pt x="19151" y="1139"/>
                  </a:lnTo>
                  <a:cubicBezTo>
                    <a:pt x="18849" y="1367"/>
                    <a:pt x="18545" y="1570"/>
                    <a:pt x="18239" y="1749"/>
                  </a:cubicBezTo>
                  <a:cubicBezTo>
                    <a:pt x="17545" y="2156"/>
                    <a:pt x="16846" y="2436"/>
                    <a:pt x="16143" y="2588"/>
                  </a:cubicBezTo>
                  <a:lnTo>
                    <a:pt x="14478" y="2326"/>
                  </a:lnTo>
                  <a:lnTo>
                    <a:pt x="13302" y="2239"/>
                  </a:lnTo>
                  <a:lnTo>
                    <a:pt x="12681" y="2239"/>
                  </a:lnTo>
                  <a:lnTo>
                    <a:pt x="11912" y="2497"/>
                  </a:lnTo>
                  <a:lnTo>
                    <a:pt x="10970" y="2932"/>
                  </a:lnTo>
                  <a:cubicBezTo>
                    <a:pt x="10552" y="3620"/>
                    <a:pt x="10097" y="3995"/>
                    <a:pt x="9635" y="4036"/>
                  </a:cubicBezTo>
                  <a:cubicBezTo>
                    <a:pt x="9179" y="4076"/>
                    <a:pt x="8728" y="3788"/>
                    <a:pt x="8276" y="3600"/>
                  </a:cubicBezTo>
                  <a:cubicBezTo>
                    <a:pt x="7888" y="3439"/>
                    <a:pt x="7498" y="3352"/>
                    <a:pt x="7108" y="3339"/>
                  </a:cubicBezTo>
                  <a:lnTo>
                    <a:pt x="6305" y="3339"/>
                  </a:lnTo>
                  <a:lnTo>
                    <a:pt x="5909" y="3945"/>
                  </a:lnTo>
                  <a:lnTo>
                    <a:pt x="6356" y="4864"/>
                  </a:lnTo>
                  <a:lnTo>
                    <a:pt x="6967" y="5096"/>
                  </a:lnTo>
                  <a:cubicBezTo>
                    <a:pt x="7229" y="5258"/>
                    <a:pt x="7491" y="5403"/>
                    <a:pt x="7755" y="5531"/>
                  </a:cubicBezTo>
                  <a:cubicBezTo>
                    <a:pt x="8151" y="5725"/>
                    <a:pt x="8549" y="5880"/>
                    <a:pt x="8948" y="5996"/>
                  </a:cubicBezTo>
                  <a:cubicBezTo>
                    <a:pt x="9130" y="6050"/>
                    <a:pt x="9312" y="6050"/>
                    <a:pt x="9493" y="5996"/>
                  </a:cubicBezTo>
                  <a:cubicBezTo>
                    <a:pt x="9721" y="5928"/>
                    <a:pt x="9946" y="5776"/>
                    <a:pt x="10171" y="5648"/>
                  </a:cubicBezTo>
                  <a:cubicBezTo>
                    <a:pt x="10400" y="5517"/>
                    <a:pt x="10629" y="5411"/>
                    <a:pt x="10859" y="5328"/>
                  </a:cubicBezTo>
                  <a:lnTo>
                    <a:pt x="11646" y="6374"/>
                  </a:lnTo>
                  <a:lnTo>
                    <a:pt x="11398" y="7992"/>
                  </a:lnTo>
                  <a:lnTo>
                    <a:pt x="10289" y="8686"/>
                  </a:lnTo>
                  <a:cubicBezTo>
                    <a:pt x="9973" y="8994"/>
                    <a:pt x="9649" y="9198"/>
                    <a:pt x="9321" y="9296"/>
                  </a:cubicBezTo>
                  <a:cubicBezTo>
                    <a:pt x="8943" y="9409"/>
                    <a:pt x="8562" y="9380"/>
                    <a:pt x="8186" y="9209"/>
                  </a:cubicBezTo>
                  <a:lnTo>
                    <a:pt x="7166" y="9034"/>
                  </a:lnTo>
                  <a:cubicBezTo>
                    <a:pt x="6949" y="8622"/>
                    <a:pt x="6715" y="8329"/>
                    <a:pt x="6473" y="8167"/>
                  </a:cubicBezTo>
                  <a:cubicBezTo>
                    <a:pt x="6175" y="7967"/>
                    <a:pt x="5868" y="7967"/>
                    <a:pt x="5570" y="8167"/>
                  </a:cubicBezTo>
                  <a:lnTo>
                    <a:pt x="4985" y="8744"/>
                  </a:lnTo>
                  <a:lnTo>
                    <a:pt x="5399" y="10189"/>
                  </a:lnTo>
                  <a:lnTo>
                    <a:pt x="5614" y="11056"/>
                  </a:lnTo>
                  <a:lnTo>
                    <a:pt x="5762" y="12595"/>
                  </a:lnTo>
                  <a:lnTo>
                    <a:pt x="5561" y="13378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îŝļiḍé">
              <a:extLst>
                <a:ext uri="{FF2B5EF4-FFF2-40B4-BE49-F238E27FC236}">
                  <a16:creationId xmlns="" xmlns:a16="http://schemas.microsoft.com/office/drawing/2014/main" id="{C2A5DEAE-A544-4F2C-846F-DC6969580256}"/>
                </a:ext>
              </a:extLst>
            </p:cNvPr>
            <p:cNvSpPr/>
            <p:nvPr/>
          </p:nvSpPr>
          <p:spPr>
            <a:xfrm>
              <a:off x="4072085" y="1252852"/>
              <a:ext cx="1290276" cy="6614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570" y="1596"/>
                  </a:moveTo>
                  <a:lnTo>
                    <a:pt x="3927" y="2113"/>
                  </a:lnTo>
                  <a:lnTo>
                    <a:pt x="2963" y="3015"/>
                  </a:lnTo>
                  <a:lnTo>
                    <a:pt x="2197" y="3378"/>
                  </a:lnTo>
                  <a:cubicBezTo>
                    <a:pt x="1959" y="3423"/>
                    <a:pt x="1720" y="3456"/>
                    <a:pt x="1481" y="3477"/>
                  </a:cubicBezTo>
                  <a:cubicBezTo>
                    <a:pt x="1325" y="3490"/>
                    <a:pt x="1168" y="3498"/>
                    <a:pt x="1012" y="3501"/>
                  </a:cubicBezTo>
                  <a:lnTo>
                    <a:pt x="480" y="3625"/>
                  </a:lnTo>
                  <a:lnTo>
                    <a:pt x="0" y="4046"/>
                  </a:lnTo>
                  <a:lnTo>
                    <a:pt x="205" y="4266"/>
                  </a:lnTo>
                  <a:lnTo>
                    <a:pt x="192" y="4578"/>
                  </a:lnTo>
                  <a:lnTo>
                    <a:pt x="145" y="4873"/>
                  </a:lnTo>
                  <a:lnTo>
                    <a:pt x="366" y="5235"/>
                  </a:lnTo>
                  <a:cubicBezTo>
                    <a:pt x="483" y="5325"/>
                    <a:pt x="606" y="5381"/>
                    <a:pt x="731" y="5399"/>
                  </a:cubicBezTo>
                  <a:cubicBezTo>
                    <a:pt x="871" y="5420"/>
                    <a:pt x="1012" y="5394"/>
                    <a:pt x="1152" y="5399"/>
                  </a:cubicBezTo>
                  <a:cubicBezTo>
                    <a:pt x="1276" y="5404"/>
                    <a:pt x="1400" y="5432"/>
                    <a:pt x="1522" y="5399"/>
                  </a:cubicBezTo>
                  <a:cubicBezTo>
                    <a:pt x="1649" y="5365"/>
                    <a:pt x="1769" y="5267"/>
                    <a:pt x="1892" y="5202"/>
                  </a:cubicBezTo>
                  <a:cubicBezTo>
                    <a:pt x="2058" y="5116"/>
                    <a:pt x="2231" y="5090"/>
                    <a:pt x="2402" y="5128"/>
                  </a:cubicBezTo>
                  <a:lnTo>
                    <a:pt x="2767" y="5276"/>
                  </a:lnTo>
                  <a:cubicBezTo>
                    <a:pt x="2900" y="5352"/>
                    <a:pt x="3033" y="5420"/>
                    <a:pt x="3167" y="5482"/>
                  </a:cubicBezTo>
                  <a:cubicBezTo>
                    <a:pt x="3243" y="5518"/>
                    <a:pt x="3319" y="5551"/>
                    <a:pt x="3395" y="5581"/>
                  </a:cubicBezTo>
                  <a:lnTo>
                    <a:pt x="3650" y="5902"/>
                  </a:lnTo>
                  <a:lnTo>
                    <a:pt x="4020" y="6514"/>
                  </a:lnTo>
                  <a:lnTo>
                    <a:pt x="4415" y="7659"/>
                  </a:lnTo>
                  <a:lnTo>
                    <a:pt x="4440" y="8450"/>
                  </a:lnTo>
                  <a:lnTo>
                    <a:pt x="4352" y="9024"/>
                  </a:lnTo>
                  <a:lnTo>
                    <a:pt x="4531" y="9485"/>
                  </a:lnTo>
                  <a:lnTo>
                    <a:pt x="4876" y="9749"/>
                  </a:lnTo>
                  <a:lnTo>
                    <a:pt x="5054" y="10490"/>
                  </a:lnTo>
                  <a:lnTo>
                    <a:pt x="5054" y="11980"/>
                  </a:lnTo>
                  <a:lnTo>
                    <a:pt x="4876" y="12838"/>
                  </a:lnTo>
                  <a:lnTo>
                    <a:pt x="4638" y="13183"/>
                  </a:lnTo>
                  <a:lnTo>
                    <a:pt x="3903" y="13807"/>
                  </a:lnTo>
                  <a:lnTo>
                    <a:pt x="3525" y="14343"/>
                  </a:lnTo>
                  <a:lnTo>
                    <a:pt x="3368" y="15002"/>
                  </a:lnTo>
                  <a:lnTo>
                    <a:pt x="3321" y="15677"/>
                  </a:lnTo>
                  <a:cubicBezTo>
                    <a:pt x="3404" y="15780"/>
                    <a:pt x="3470" y="15925"/>
                    <a:pt x="3512" y="16096"/>
                  </a:cubicBezTo>
                  <a:cubicBezTo>
                    <a:pt x="3580" y="16367"/>
                    <a:pt x="3585" y="16682"/>
                    <a:pt x="3525" y="16960"/>
                  </a:cubicBezTo>
                  <a:lnTo>
                    <a:pt x="3385" y="17619"/>
                  </a:lnTo>
                  <a:lnTo>
                    <a:pt x="3351" y="18130"/>
                  </a:lnTo>
                  <a:lnTo>
                    <a:pt x="3444" y="18881"/>
                  </a:lnTo>
                  <a:lnTo>
                    <a:pt x="3708" y="19400"/>
                  </a:lnTo>
                  <a:lnTo>
                    <a:pt x="4236" y="20174"/>
                  </a:lnTo>
                  <a:lnTo>
                    <a:pt x="4376" y="20719"/>
                  </a:lnTo>
                  <a:lnTo>
                    <a:pt x="4670" y="21057"/>
                  </a:lnTo>
                  <a:lnTo>
                    <a:pt x="4900" y="21337"/>
                  </a:lnTo>
                  <a:lnTo>
                    <a:pt x="5157" y="21600"/>
                  </a:lnTo>
                  <a:lnTo>
                    <a:pt x="5715" y="21600"/>
                  </a:lnTo>
                  <a:lnTo>
                    <a:pt x="6033" y="21031"/>
                  </a:lnTo>
                  <a:lnTo>
                    <a:pt x="6548" y="20355"/>
                  </a:lnTo>
                  <a:lnTo>
                    <a:pt x="6705" y="19796"/>
                  </a:lnTo>
                  <a:lnTo>
                    <a:pt x="6910" y="19062"/>
                  </a:lnTo>
                  <a:lnTo>
                    <a:pt x="7139" y="18519"/>
                  </a:lnTo>
                  <a:lnTo>
                    <a:pt x="7301" y="17868"/>
                  </a:lnTo>
                  <a:lnTo>
                    <a:pt x="7390" y="17406"/>
                  </a:lnTo>
                  <a:lnTo>
                    <a:pt x="7761" y="16591"/>
                  </a:lnTo>
                  <a:cubicBezTo>
                    <a:pt x="7873" y="16404"/>
                    <a:pt x="7997" y="16246"/>
                    <a:pt x="8131" y="16121"/>
                  </a:cubicBezTo>
                  <a:cubicBezTo>
                    <a:pt x="8328" y="15937"/>
                    <a:pt x="8542" y="15828"/>
                    <a:pt x="8761" y="15801"/>
                  </a:cubicBezTo>
                  <a:lnTo>
                    <a:pt x="9305" y="15727"/>
                  </a:lnTo>
                  <a:cubicBezTo>
                    <a:pt x="9405" y="15710"/>
                    <a:pt x="9504" y="15685"/>
                    <a:pt x="9603" y="15652"/>
                  </a:cubicBezTo>
                  <a:cubicBezTo>
                    <a:pt x="9812" y="15583"/>
                    <a:pt x="10017" y="15478"/>
                    <a:pt x="10216" y="15339"/>
                  </a:cubicBezTo>
                  <a:cubicBezTo>
                    <a:pt x="10289" y="15303"/>
                    <a:pt x="10361" y="15262"/>
                    <a:pt x="10433" y="15215"/>
                  </a:cubicBezTo>
                  <a:cubicBezTo>
                    <a:pt x="10645" y="15077"/>
                    <a:pt x="10849" y="14891"/>
                    <a:pt x="11040" y="14663"/>
                  </a:cubicBezTo>
                  <a:lnTo>
                    <a:pt x="11355" y="14177"/>
                  </a:lnTo>
                  <a:lnTo>
                    <a:pt x="11891" y="13522"/>
                  </a:lnTo>
                  <a:lnTo>
                    <a:pt x="12235" y="13078"/>
                  </a:lnTo>
                  <a:lnTo>
                    <a:pt x="12847" y="13004"/>
                  </a:lnTo>
                  <a:lnTo>
                    <a:pt x="13102" y="13144"/>
                  </a:lnTo>
                  <a:lnTo>
                    <a:pt x="13519" y="13218"/>
                  </a:lnTo>
                  <a:lnTo>
                    <a:pt x="13829" y="13053"/>
                  </a:lnTo>
                  <a:lnTo>
                    <a:pt x="14271" y="12814"/>
                  </a:lnTo>
                  <a:lnTo>
                    <a:pt x="14663" y="12566"/>
                  </a:lnTo>
                  <a:lnTo>
                    <a:pt x="15084" y="12467"/>
                  </a:lnTo>
                  <a:lnTo>
                    <a:pt x="15497" y="12402"/>
                  </a:lnTo>
                  <a:lnTo>
                    <a:pt x="15854" y="12327"/>
                  </a:lnTo>
                  <a:lnTo>
                    <a:pt x="16108" y="12327"/>
                  </a:lnTo>
                  <a:lnTo>
                    <a:pt x="16138" y="11701"/>
                  </a:lnTo>
                  <a:lnTo>
                    <a:pt x="15849" y="11379"/>
                  </a:lnTo>
                  <a:cubicBezTo>
                    <a:pt x="15736" y="11393"/>
                    <a:pt x="15622" y="11407"/>
                    <a:pt x="15509" y="11420"/>
                  </a:cubicBezTo>
                  <a:cubicBezTo>
                    <a:pt x="15303" y="11445"/>
                    <a:pt x="15098" y="11470"/>
                    <a:pt x="14892" y="11494"/>
                  </a:cubicBezTo>
                  <a:lnTo>
                    <a:pt x="14740" y="11123"/>
                  </a:lnTo>
                  <a:cubicBezTo>
                    <a:pt x="14769" y="10919"/>
                    <a:pt x="14851" y="10760"/>
                    <a:pt x="14956" y="10703"/>
                  </a:cubicBezTo>
                  <a:cubicBezTo>
                    <a:pt x="15099" y="10626"/>
                    <a:pt x="15250" y="10749"/>
                    <a:pt x="15322" y="11000"/>
                  </a:cubicBezTo>
                  <a:cubicBezTo>
                    <a:pt x="15374" y="10900"/>
                    <a:pt x="15405" y="10769"/>
                    <a:pt x="15412" y="10629"/>
                  </a:cubicBezTo>
                  <a:cubicBezTo>
                    <a:pt x="15424" y="10350"/>
                    <a:pt x="15341" y="10089"/>
                    <a:pt x="15207" y="9985"/>
                  </a:cubicBezTo>
                  <a:lnTo>
                    <a:pt x="15493" y="9515"/>
                  </a:lnTo>
                  <a:cubicBezTo>
                    <a:pt x="15637" y="9640"/>
                    <a:pt x="15768" y="9813"/>
                    <a:pt x="15880" y="10027"/>
                  </a:cubicBezTo>
                  <a:cubicBezTo>
                    <a:pt x="15998" y="10251"/>
                    <a:pt x="16093" y="10517"/>
                    <a:pt x="16160" y="10810"/>
                  </a:cubicBezTo>
                  <a:lnTo>
                    <a:pt x="16658" y="11082"/>
                  </a:lnTo>
                  <a:lnTo>
                    <a:pt x="16895" y="10959"/>
                  </a:lnTo>
                  <a:lnTo>
                    <a:pt x="17018" y="10515"/>
                  </a:lnTo>
                  <a:lnTo>
                    <a:pt x="16294" y="9855"/>
                  </a:lnTo>
                  <a:lnTo>
                    <a:pt x="16103" y="9419"/>
                  </a:lnTo>
                  <a:lnTo>
                    <a:pt x="15695" y="8999"/>
                  </a:lnTo>
                  <a:lnTo>
                    <a:pt x="15487" y="8406"/>
                  </a:lnTo>
                  <a:lnTo>
                    <a:pt x="15870" y="8134"/>
                  </a:lnTo>
                  <a:lnTo>
                    <a:pt x="16533" y="8547"/>
                  </a:lnTo>
                  <a:cubicBezTo>
                    <a:pt x="16596" y="8499"/>
                    <a:pt x="16659" y="8450"/>
                    <a:pt x="16721" y="8398"/>
                  </a:cubicBezTo>
                  <a:cubicBezTo>
                    <a:pt x="16929" y="8224"/>
                    <a:pt x="17132" y="8026"/>
                    <a:pt x="17328" y="7805"/>
                  </a:cubicBezTo>
                  <a:lnTo>
                    <a:pt x="17788" y="7319"/>
                  </a:lnTo>
                  <a:lnTo>
                    <a:pt x="18210" y="6429"/>
                  </a:lnTo>
                  <a:lnTo>
                    <a:pt x="18235" y="5884"/>
                  </a:lnTo>
                  <a:cubicBezTo>
                    <a:pt x="18303" y="5655"/>
                    <a:pt x="18399" y="5463"/>
                    <a:pt x="18515" y="5325"/>
                  </a:cubicBezTo>
                  <a:cubicBezTo>
                    <a:pt x="18632" y="5186"/>
                    <a:pt x="18765" y="5106"/>
                    <a:pt x="18902" y="5094"/>
                  </a:cubicBezTo>
                  <a:lnTo>
                    <a:pt x="18902" y="4509"/>
                  </a:lnTo>
                  <a:lnTo>
                    <a:pt x="18817" y="4263"/>
                  </a:lnTo>
                  <a:lnTo>
                    <a:pt x="18746" y="3869"/>
                  </a:lnTo>
                  <a:lnTo>
                    <a:pt x="18880" y="3190"/>
                  </a:lnTo>
                  <a:lnTo>
                    <a:pt x="19186" y="2499"/>
                  </a:lnTo>
                  <a:lnTo>
                    <a:pt x="19696" y="2178"/>
                  </a:lnTo>
                  <a:lnTo>
                    <a:pt x="20121" y="2202"/>
                  </a:lnTo>
                  <a:lnTo>
                    <a:pt x="20414" y="1856"/>
                  </a:lnTo>
                  <a:lnTo>
                    <a:pt x="21001" y="1881"/>
                  </a:lnTo>
                  <a:cubicBezTo>
                    <a:pt x="21065" y="1886"/>
                    <a:pt x="21130" y="1860"/>
                    <a:pt x="21188" y="1807"/>
                  </a:cubicBezTo>
                  <a:cubicBezTo>
                    <a:pt x="21269" y="1732"/>
                    <a:pt x="21335" y="1607"/>
                    <a:pt x="21375" y="1452"/>
                  </a:cubicBezTo>
                  <a:lnTo>
                    <a:pt x="21591" y="1348"/>
                  </a:lnTo>
                  <a:lnTo>
                    <a:pt x="21600" y="1011"/>
                  </a:lnTo>
                  <a:lnTo>
                    <a:pt x="21150" y="975"/>
                  </a:lnTo>
                  <a:cubicBezTo>
                    <a:pt x="20995" y="1003"/>
                    <a:pt x="20843" y="1062"/>
                    <a:pt x="20694" y="1151"/>
                  </a:cubicBezTo>
                  <a:cubicBezTo>
                    <a:pt x="20557" y="1233"/>
                    <a:pt x="20423" y="1342"/>
                    <a:pt x="20282" y="1390"/>
                  </a:cubicBezTo>
                  <a:cubicBezTo>
                    <a:pt x="20093" y="1454"/>
                    <a:pt x="19900" y="1411"/>
                    <a:pt x="19724" y="1265"/>
                  </a:cubicBezTo>
                  <a:cubicBezTo>
                    <a:pt x="19577" y="1262"/>
                    <a:pt x="19430" y="1212"/>
                    <a:pt x="19291" y="1117"/>
                  </a:cubicBezTo>
                  <a:cubicBezTo>
                    <a:pt x="19095" y="983"/>
                    <a:pt x="18917" y="763"/>
                    <a:pt x="18772" y="474"/>
                  </a:cubicBezTo>
                  <a:lnTo>
                    <a:pt x="18083" y="0"/>
                  </a:lnTo>
                  <a:lnTo>
                    <a:pt x="16508" y="3"/>
                  </a:lnTo>
                  <a:lnTo>
                    <a:pt x="15693" y="275"/>
                  </a:lnTo>
                  <a:lnTo>
                    <a:pt x="14944" y="531"/>
                  </a:lnTo>
                  <a:lnTo>
                    <a:pt x="14463" y="291"/>
                  </a:lnTo>
                  <a:lnTo>
                    <a:pt x="13875" y="143"/>
                  </a:lnTo>
                  <a:lnTo>
                    <a:pt x="13340" y="291"/>
                  </a:lnTo>
                  <a:lnTo>
                    <a:pt x="12195" y="653"/>
                  </a:lnTo>
                  <a:lnTo>
                    <a:pt x="10633" y="1133"/>
                  </a:lnTo>
                  <a:lnTo>
                    <a:pt x="9702" y="1133"/>
                  </a:lnTo>
                  <a:lnTo>
                    <a:pt x="8978" y="1388"/>
                  </a:lnTo>
                  <a:lnTo>
                    <a:pt x="8396" y="1388"/>
                  </a:lnTo>
                  <a:lnTo>
                    <a:pt x="7809" y="1141"/>
                  </a:lnTo>
                  <a:lnTo>
                    <a:pt x="7009" y="1092"/>
                  </a:lnTo>
                  <a:lnTo>
                    <a:pt x="6559" y="1002"/>
                  </a:lnTo>
                  <a:lnTo>
                    <a:pt x="5776" y="1002"/>
                  </a:lnTo>
                  <a:lnTo>
                    <a:pt x="5285" y="1142"/>
                  </a:lnTo>
                  <a:lnTo>
                    <a:pt x="4570" y="1596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iś1ïḑe">
              <a:extLst>
                <a:ext uri="{FF2B5EF4-FFF2-40B4-BE49-F238E27FC236}">
                  <a16:creationId xmlns="" xmlns:a16="http://schemas.microsoft.com/office/drawing/2014/main" id="{6A749B51-E78D-4BA8-8CD2-F934E7E70715}"/>
                </a:ext>
              </a:extLst>
            </p:cNvPr>
            <p:cNvSpPr/>
            <p:nvPr/>
          </p:nvSpPr>
          <p:spPr>
            <a:xfrm>
              <a:off x="3479660" y="1494826"/>
              <a:ext cx="530890" cy="3689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021" y="593"/>
                  </a:moveTo>
                  <a:lnTo>
                    <a:pt x="7339" y="943"/>
                  </a:lnTo>
                  <a:lnTo>
                    <a:pt x="6138" y="1776"/>
                  </a:lnTo>
                  <a:lnTo>
                    <a:pt x="5808" y="2763"/>
                  </a:lnTo>
                  <a:lnTo>
                    <a:pt x="5092" y="3323"/>
                  </a:lnTo>
                  <a:cubicBezTo>
                    <a:pt x="4981" y="3552"/>
                    <a:pt x="4794" y="3681"/>
                    <a:pt x="4600" y="3663"/>
                  </a:cubicBezTo>
                  <a:cubicBezTo>
                    <a:pt x="4347" y="3639"/>
                    <a:pt x="4136" y="3380"/>
                    <a:pt x="4082" y="3027"/>
                  </a:cubicBezTo>
                  <a:lnTo>
                    <a:pt x="4399" y="1979"/>
                  </a:lnTo>
                  <a:lnTo>
                    <a:pt x="5690" y="798"/>
                  </a:lnTo>
                  <a:lnTo>
                    <a:pt x="5100" y="0"/>
                  </a:lnTo>
                  <a:cubicBezTo>
                    <a:pt x="4899" y="133"/>
                    <a:pt x="4693" y="250"/>
                    <a:pt x="4483" y="350"/>
                  </a:cubicBezTo>
                  <a:cubicBezTo>
                    <a:pt x="4069" y="547"/>
                    <a:pt x="3640" y="676"/>
                    <a:pt x="3206" y="735"/>
                  </a:cubicBezTo>
                  <a:lnTo>
                    <a:pt x="2729" y="1223"/>
                  </a:lnTo>
                  <a:lnTo>
                    <a:pt x="1867" y="1975"/>
                  </a:lnTo>
                  <a:lnTo>
                    <a:pt x="1287" y="3024"/>
                  </a:lnTo>
                  <a:lnTo>
                    <a:pt x="765" y="3246"/>
                  </a:lnTo>
                  <a:lnTo>
                    <a:pt x="240" y="4131"/>
                  </a:lnTo>
                  <a:lnTo>
                    <a:pt x="0" y="4706"/>
                  </a:lnTo>
                  <a:lnTo>
                    <a:pt x="488" y="5355"/>
                  </a:lnTo>
                  <a:lnTo>
                    <a:pt x="1157" y="5843"/>
                  </a:lnTo>
                  <a:lnTo>
                    <a:pt x="1737" y="6153"/>
                  </a:lnTo>
                  <a:lnTo>
                    <a:pt x="2377" y="6286"/>
                  </a:lnTo>
                  <a:lnTo>
                    <a:pt x="3276" y="6064"/>
                  </a:lnTo>
                  <a:lnTo>
                    <a:pt x="4259" y="5754"/>
                  </a:lnTo>
                  <a:lnTo>
                    <a:pt x="5354" y="6094"/>
                  </a:lnTo>
                  <a:lnTo>
                    <a:pt x="6511" y="6183"/>
                  </a:lnTo>
                  <a:lnTo>
                    <a:pt x="7184" y="6626"/>
                  </a:lnTo>
                  <a:cubicBezTo>
                    <a:pt x="7405" y="6541"/>
                    <a:pt x="7623" y="6437"/>
                    <a:pt x="7835" y="6316"/>
                  </a:cubicBezTo>
                  <a:cubicBezTo>
                    <a:pt x="8220" y="6096"/>
                    <a:pt x="8587" y="5819"/>
                    <a:pt x="8931" y="5490"/>
                  </a:cubicBezTo>
                  <a:lnTo>
                    <a:pt x="9355" y="5312"/>
                  </a:lnTo>
                  <a:lnTo>
                    <a:pt x="9932" y="5575"/>
                  </a:lnTo>
                  <a:lnTo>
                    <a:pt x="10644" y="6240"/>
                  </a:lnTo>
                  <a:lnTo>
                    <a:pt x="11141" y="6846"/>
                  </a:lnTo>
                  <a:lnTo>
                    <a:pt x="12060" y="7539"/>
                  </a:lnTo>
                  <a:lnTo>
                    <a:pt x="12619" y="8736"/>
                  </a:lnTo>
                  <a:lnTo>
                    <a:pt x="13095" y="10006"/>
                  </a:lnTo>
                  <a:lnTo>
                    <a:pt x="13435" y="11054"/>
                  </a:lnTo>
                  <a:lnTo>
                    <a:pt x="14056" y="11586"/>
                  </a:lnTo>
                  <a:lnTo>
                    <a:pt x="14914" y="12148"/>
                  </a:lnTo>
                  <a:lnTo>
                    <a:pt x="14833" y="12869"/>
                  </a:lnTo>
                  <a:lnTo>
                    <a:pt x="14379" y="13177"/>
                  </a:lnTo>
                  <a:lnTo>
                    <a:pt x="13740" y="13602"/>
                  </a:lnTo>
                  <a:lnTo>
                    <a:pt x="12986" y="13647"/>
                  </a:lnTo>
                  <a:lnTo>
                    <a:pt x="12638" y="13264"/>
                  </a:lnTo>
                  <a:lnTo>
                    <a:pt x="11587" y="13042"/>
                  </a:lnTo>
                  <a:lnTo>
                    <a:pt x="10513" y="13484"/>
                  </a:lnTo>
                  <a:lnTo>
                    <a:pt x="9841" y="14502"/>
                  </a:lnTo>
                  <a:lnTo>
                    <a:pt x="9564" y="15162"/>
                  </a:lnTo>
                  <a:lnTo>
                    <a:pt x="9078" y="15545"/>
                  </a:lnTo>
                  <a:lnTo>
                    <a:pt x="7809" y="15678"/>
                  </a:lnTo>
                  <a:lnTo>
                    <a:pt x="6983" y="15367"/>
                  </a:lnTo>
                  <a:lnTo>
                    <a:pt x="6084" y="15147"/>
                  </a:lnTo>
                  <a:lnTo>
                    <a:pt x="5096" y="15369"/>
                  </a:lnTo>
                  <a:lnTo>
                    <a:pt x="4413" y="16019"/>
                  </a:lnTo>
                  <a:lnTo>
                    <a:pt x="5045" y="16668"/>
                  </a:lnTo>
                  <a:lnTo>
                    <a:pt x="6285" y="16934"/>
                  </a:lnTo>
                  <a:lnTo>
                    <a:pt x="7287" y="16420"/>
                  </a:lnTo>
                  <a:lnTo>
                    <a:pt x="8059" y="16243"/>
                  </a:lnTo>
                  <a:lnTo>
                    <a:pt x="9091" y="16300"/>
                  </a:lnTo>
                  <a:lnTo>
                    <a:pt x="9462" y="16921"/>
                  </a:lnTo>
                  <a:lnTo>
                    <a:pt x="9564" y="17355"/>
                  </a:lnTo>
                  <a:lnTo>
                    <a:pt x="9891" y="18150"/>
                  </a:lnTo>
                  <a:lnTo>
                    <a:pt x="10014" y="18797"/>
                  </a:lnTo>
                  <a:lnTo>
                    <a:pt x="10439" y="19327"/>
                  </a:lnTo>
                  <a:lnTo>
                    <a:pt x="10902" y="19443"/>
                  </a:lnTo>
                  <a:lnTo>
                    <a:pt x="12019" y="20417"/>
                  </a:lnTo>
                  <a:lnTo>
                    <a:pt x="12722" y="21245"/>
                  </a:lnTo>
                  <a:lnTo>
                    <a:pt x="14241" y="21600"/>
                  </a:lnTo>
                  <a:lnTo>
                    <a:pt x="14643" y="21336"/>
                  </a:lnTo>
                  <a:lnTo>
                    <a:pt x="15294" y="20804"/>
                  </a:lnTo>
                  <a:cubicBezTo>
                    <a:pt x="15170" y="20619"/>
                    <a:pt x="15023" y="20469"/>
                    <a:pt x="14861" y="20360"/>
                  </a:cubicBezTo>
                  <a:cubicBezTo>
                    <a:pt x="14623" y="20200"/>
                    <a:pt x="14358" y="20132"/>
                    <a:pt x="14128" y="19948"/>
                  </a:cubicBezTo>
                  <a:cubicBezTo>
                    <a:pt x="13879" y="19749"/>
                    <a:pt x="13688" y="19429"/>
                    <a:pt x="13590" y="19046"/>
                  </a:cubicBezTo>
                  <a:lnTo>
                    <a:pt x="13158" y="18532"/>
                  </a:lnTo>
                  <a:lnTo>
                    <a:pt x="13427" y="18017"/>
                  </a:lnTo>
                  <a:lnTo>
                    <a:pt x="14110" y="18105"/>
                  </a:lnTo>
                  <a:lnTo>
                    <a:pt x="14793" y="18460"/>
                  </a:lnTo>
                  <a:lnTo>
                    <a:pt x="15377" y="18697"/>
                  </a:lnTo>
                  <a:lnTo>
                    <a:pt x="15778" y="19005"/>
                  </a:lnTo>
                  <a:lnTo>
                    <a:pt x="16295" y="19094"/>
                  </a:lnTo>
                  <a:lnTo>
                    <a:pt x="16532" y="18785"/>
                  </a:lnTo>
                  <a:lnTo>
                    <a:pt x="16863" y="17974"/>
                  </a:lnTo>
                  <a:lnTo>
                    <a:pt x="16832" y="16720"/>
                  </a:lnTo>
                  <a:lnTo>
                    <a:pt x="16410" y="15436"/>
                  </a:lnTo>
                  <a:lnTo>
                    <a:pt x="16038" y="14519"/>
                  </a:lnTo>
                  <a:lnTo>
                    <a:pt x="16348" y="13987"/>
                  </a:lnTo>
                  <a:lnTo>
                    <a:pt x="17092" y="13263"/>
                  </a:lnTo>
                  <a:lnTo>
                    <a:pt x="17959" y="13751"/>
                  </a:lnTo>
                  <a:cubicBezTo>
                    <a:pt x="18224" y="13919"/>
                    <a:pt x="18489" y="14087"/>
                    <a:pt x="18755" y="14253"/>
                  </a:cubicBezTo>
                  <a:cubicBezTo>
                    <a:pt x="19010" y="14412"/>
                    <a:pt x="19265" y="14570"/>
                    <a:pt x="19521" y="14726"/>
                  </a:cubicBezTo>
                  <a:lnTo>
                    <a:pt x="20059" y="14800"/>
                  </a:lnTo>
                  <a:cubicBezTo>
                    <a:pt x="20261" y="14738"/>
                    <a:pt x="20456" y="14633"/>
                    <a:pt x="20638" y="14490"/>
                  </a:cubicBezTo>
                  <a:cubicBezTo>
                    <a:pt x="21053" y="14162"/>
                    <a:pt x="21380" y="13647"/>
                    <a:pt x="21569" y="13026"/>
                  </a:cubicBezTo>
                  <a:lnTo>
                    <a:pt x="21600" y="12364"/>
                  </a:lnTo>
                  <a:lnTo>
                    <a:pt x="20876" y="11537"/>
                  </a:lnTo>
                  <a:lnTo>
                    <a:pt x="20172" y="11271"/>
                  </a:lnTo>
                  <a:cubicBezTo>
                    <a:pt x="19977" y="10989"/>
                    <a:pt x="19782" y="10709"/>
                    <a:pt x="19585" y="10430"/>
                  </a:cubicBezTo>
                  <a:cubicBezTo>
                    <a:pt x="19314" y="10044"/>
                    <a:pt x="19041" y="9659"/>
                    <a:pt x="18768" y="9277"/>
                  </a:cubicBezTo>
                  <a:lnTo>
                    <a:pt x="18552" y="8352"/>
                  </a:lnTo>
                  <a:lnTo>
                    <a:pt x="18707" y="7850"/>
                  </a:lnTo>
                  <a:lnTo>
                    <a:pt x="18707" y="7053"/>
                  </a:lnTo>
                  <a:lnTo>
                    <a:pt x="18460" y="6506"/>
                  </a:lnTo>
                  <a:lnTo>
                    <a:pt x="17665" y="6018"/>
                  </a:lnTo>
                  <a:lnTo>
                    <a:pt x="16139" y="5357"/>
                  </a:lnTo>
                  <a:lnTo>
                    <a:pt x="15519" y="4734"/>
                  </a:lnTo>
                  <a:lnTo>
                    <a:pt x="14962" y="3542"/>
                  </a:lnTo>
                  <a:lnTo>
                    <a:pt x="14662" y="2965"/>
                  </a:lnTo>
                  <a:lnTo>
                    <a:pt x="14176" y="2226"/>
                  </a:lnTo>
                  <a:lnTo>
                    <a:pt x="13369" y="2581"/>
                  </a:lnTo>
                  <a:lnTo>
                    <a:pt x="12408" y="3126"/>
                  </a:lnTo>
                  <a:lnTo>
                    <a:pt x="11913" y="2771"/>
                  </a:lnTo>
                  <a:cubicBezTo>
                    <a:pt x="11698" y="2567"/>
                    <a:pt x="11484" y="2360"/>
                    <a:pt x="11271" y="2150"/>
                  </a:cubicBezTo>
                  <a:cubicBezTo>
                    <a:pt x="11036" y="1918"/>
                    <a:pt x="10801" y="1682"/>
                    <a:pt x="10569" y="1443"/>
                  </a:cubicBezTo>
                  <a:lnTo>
                    <a:pt x="9607" y="777"/>
                  </a:lnTo>
                  <a:lnTo>
                    <a:pt x="9009" y="497"/>
                  </a:lnTo>
                  <a:lnTo>
                    <a:pt x="8021" y="593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iSľîḍe">
              <a:extLst>
                <a:ext uri="{FF2B5EF4-FFF2-40B4-BE49-F238E27FC236}">
                  <a16:creationId xmlns="" xmlns:a16="http://schemas.microsoft.com/office/drawing/2014/main" id="{FE368766-5A0E-41A2-9712-20E95AEEE72A}"/>
                </a:ext>
              </a:extLst>
            </p:cNvPr>
            <p:cNvSpPr/>
            <p:nvPr/>
          </p:nvSpPr>
          <p:spPr>
            <a:xfrm>
              <a:off x="3367978" y="1754955"/>
              <a:ext cx="134323" cy="632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86" h="21600" extrusionOk="0">
                  <a:moveTo>
                    <a:pt x="14288" y="2825"/>
                  </a:moveTo>
                  <a:lnTo>
                    <a:pt x="10337" y="0"/>
                  </a:lnTo>
                  <a:lnTo>
                    <a:pt x="6944" y="635"/>
                  </a:lnTo>
                  <a:lnTo>
                    <a:pt x="4261" y="5531"/>
                  </a:lnTo>
                  <a:lnTo>
                    <a:pt x="923" y="10880"/>
                  </a:lnTo>
                  <a:lnTo>
                    <a:pt x="0" y="13544"/>
                  </a:lnTo>
                  <a:lnTo>
                    <a:pt x="505" y="17480"/>
                  </a:lnTo>
                  <a:lnTo>
                    <a:pt x="3926" y="18763"/>
                  </a:lnTo>
                  <a:lnTo>
                    <a:pt x="6234" y="16694"/>
                  </a:lnTo>
                  <a:lnTo>
                    <a:pt x="9366" y="14882"/>
                  </a:lnTo>
                  <a:cubicBezTo>
                    <a:pt x="10482" y="14254"/>
                    <a:pt x="11657" y="14254"/>
                    <a:pt x="12773" y="14882"/>
                  </a:cubicBezTo>
                  <a:cubicBezTo>
                    <a:pt x="14008" y="15576"/>
                    <a:pt x="15124" y="17010"/>
                    <a:pt x="15986" y="19012"/>
                  </a:cubicBezTo>
                  <a:lnTo>
                    <a:pt x="19647" y="21600"/>
                  </a:lnTo>
                  <a:cubicBezTo>
                    <a:pt x="20643" y="20974"/>
                    <a:pt x="21364" y="19135"/>
                    <a:pt x="21472" y="16942"/>
                  </a:cubicBezTo>
                  <a:cubicBezTo>
                    <a:pt x="21600" y="14339"/>
                    <a:pt x="20855" y="11900"/>
                    <a:pt x="19682" y="11085"/>
                  </a:cubicBezTo>
                  <a:lnTo>
                    <a:pt x="16154" y="7063"/>
                  </a:lnTo>
                  <a:lnTo>
                    <a:pt x="14288" y="2825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íṡ1îḓê">
              <a:extLst>
                <a:ext uri="{FF2B5EF4-FFF2-40B4-BE49-F238E27FC236}">
                  <a16:creationId xmlns="" xmlns:a16="http://schemas.microsoft.com/office/drawing/2014/main" id="{6DA8A584-926F-422B-8260-EA0DEA14FBE1}"/>
                </a:ext>
              </a:extLst>
            </p:cNvPr>
            <p:cNvSpPr/>
            <p:nvPr/>
          </p:nvSpPr>
          <p:spPr>
            <a:xfrm>
              <a:off x="3798219" y="2232769"/>
              <a:ext cx="191559" cy="15233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617" y="713"/>
                  </a:moveTo>
                  <a:lnTo>
                    <a:pt x="12158" y="1430"/>
                  </a:lnTo>
                  <a:lnTo>
                    <a:pt x="10460" y="3510"/>
                  </a:lnTo>
                  <a:lnTo>
                    <a:pt x="9735" y="5219"/>
                  </a:lnTo>
                  <a:lnTo>
                    <a:pt x="8711" y="7368"/>
                  </a:lnTo>
                  <a:lnTo>
                    <a:pt x="6506" y="9587"/>
                  </a:lnTo>
                  <a:lnTo>
                    <a:pt x="4116" y="10124"/>
                  </a:lnTo>
                  <a:lnTo>
                    <a:pt x="3238" y="12590"/>
                  </a:lnTo>
                  <a:lnTo>
                    <a:pt x="2264" y="14703"/>
                  </a:lnTo>
                  <a:lnTo>
                    <a:pt x="112" y="15347"/>
                  </a:lnTo>
                  <a:lnTo>
                    <a:pt x="0" y="16883"/>
                  </a:lnTo>
                  <a:lnTo>
                    <a:pt x="2956" y="16668"/>
                  </a:lnTo>
                  <a:lnTo>
                    <a:pt x="4669" y="16668"/>
                  </a:lnTo>
                  <a:lnTo>
                    <a:pt x="6963" y="17384"/>
                  </a:lnTo>
                  <a:lnTo>
                    <a:pt x="8339" y="17778"/>
                  </a:lnTo>
                  <a:lnTo>
                    <a:pt x="7794" y="19707"/>
                  </a:lnTo>
                  <a:lnTo>
                    <a:pt x="8250" y="21600"/>
                  </a:lnTo>
                  <a:lnTo>
                    <a:pt x="9877" y="20459"/>
                  </a:lnTo>
                  <a:lnTo>
                    <a:pt x="9307" y="17997"/>
                  </a:lnTo>
                  <a:lnTo>
                    <a:pt x="11744" y="17389"/>
                  </a:lnTo>
                  <a:lnTo>
                    <a:pt x="13751" y="17389"/>
                  </a:lnTo>
                  <a:lnTo>
                    <a:pt x="15873" y="16529"/>
                  </a:lnTo>
                  <a:lnTo>
                    <a:pt x="18822" y="16207"/>
                  </a:lnTo>
                  <a:lnTo>
                    <a:pt x="20342" y="15240"/>
                  </a:lnTo>
                  <a:lnTo>
                    <a:pt x="21600" y="14632"/>
                  </a:lnTo>
                  <a:lnTo>
                    <a:pt x="18847" y="11235"/>
                  </a:lnTo>
                  <a:lnTo>
                    <a:pt x="17711" y="9945"/>
                  </a:lnTo>
                  <a:lnTo>
                    <a:pt x="15740" y="9095"/>
                  </a:lnTo>
                  <a:lnTo>
                    <a:pt x="13625" y="8379"/>
                  </a:lnTo>
                  <a:lnTo>
                    <a:pt x="12948" y="7206"/>
                  </a:lnTo>
                  <a:cubicBezTo>
                    <a:pt x="12674" y="6625"/>
                    <a:pt x="12582" y="5938"/>
                    <a:pt x="12690" y="5277"/>
                  </a:cubicBezTo>
                  <a:cubicBezTo>
                    <a:pt x="12841" y="4349"/>
                    <a:pt x="13359" y="3580"/>
                    <a:pt x="14066" y="3237"/>
                  </a:cubicBezTo>
                  <a:cubicBezTo>
                    <a:pt x="14497" y="2942"/>
                    <a:pt x="14876" y="2541"/>
                    <a:pt x="15181" y="2059"/>
                  </a:cubicBezTo>
                  <a:cubicBezTo>
                    <a:pt x="15444" y="1642"/>
                    <a:pt x="15646" y="1171"/>
                    <a:pt x="15779" y="667"/>
                  </a:cubicBezTo>
                  <a:lnTo>
                    <a:pt x="15098" y="0"/>
                  </a:lnTo>
                  <a:lnTo>
                    <a:pt x="13617" y="713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íšḻïdè">
              <a:extLst>
                <a:ext uri="{FF2B5EF4-FFF2-40B4-BE49-F238E27FC236}">
                  <a16:creationId xmlns="" xmlns:a16="http://schemas.microsoft.com/office/drawing/2014/main" id="{2870E60C-E0E0-4D78-ADAA-274DCEAD3BFA}"/>
                </a:ext>
              </a:extLst>
            </p:cNvPr>
            <p:cNvSpPr/>
            <p:nvPr/>
          </p:nvSpPr>
          <p:spPr>
            <a:xfrm>
              <a:off x="3443720" y="2870076"/>
              <a:ext cx="43114" cy="315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449" y="0"/>
                  </a:moveTo>
                  <a:lnTo>
                    <a:pt x="4511" y="2596"/>
                  </a:lnTo>
                  <a:lnTo>
                    <a:pt x="0" y="15912"/>
                  </a:lnTo>
                  <a:lnTo>
                    <a:pt x="12679" y="21600"/>
                  </a:lnTo>
                  <a:lnTo>
                    <a:pt x="21600" y="12688"/>
                  </a:lnTo>
                  <a:lnTo>
                    <a:pt x="9449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î$ḻidè">
              <a:extLst>
                <a:ext uri="{FF2B5EF4-FFF2-40B4-BE49-F238E27FC236}">
                  <a16:creationId xmlns="" xmlns:a16="http://schemas.microsoft.com/office/drawing/2014/main" id="{C492E932-06D7-4E8E-8E9F-CFA44DD0ED88}"/>
                </a:ext>
              </a:extLst>
            </p:cNvPr>
            <p:cNvSpPr/>
            <p:nvPr/>
          </p:nvSpPr>
          <p:spPr>
            <a:xfrm>
              <a:off x="2721842" y="3238975"/>
              <a:ext cx="336007" cy="1201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424" extrusionOk="0">
                  <a:moveTo>
                    <a:pt x="6693" y="0"/>
                  </a:moveTo>
                  <a:lnTo>
                    <a:pt x="3994" y="298"/>
                  </a:lnTo>
                  <a:lnTo>
                    <a:pt x="1905" y="1849"/>
                  </a:lnTo>
                  <a:lnTo>
                    <a:pt x="0" y="4685"/>
                  </a:lnTo>
                  <a:lnTo>
                    <a:pt x="3" y="8050"/>
                  </a:lnTo>
                  <a:lnTo>
                    <a:pt x="2136" y="6609"/>
                  </a:lnTo>
                  <a:lnTo>
                    <a:pt x="5761" y="4730"/>
                  </a:lnTo>
                  <a:lnTo>
                    <a:pt x="7958" y="6075"/>
                  </a:lnTo>
                  <a:lnTo>
                    <a:pt x="10066" y="8095"/>
                  </a:lnTo>
                  <a:lnTo>
                    <a:pt x="12698" y="10886"/>
                  </a:lnTo>
                  <a:lnTo>
                    <a:pt x="13431" y="13491"/>
                  </a:lnTo>
                  <a:lnTo>
                    <a:pt x="13576" y="16728"/>
                  </a:lnTo>
                  <a:lnTo>
                    <a:pt x="13202" y="18838"/>
                  </a:lnTo>
                  <a:lnTo>
                    <a:pt x="14379" y="19732"/>
                  </a:lnTo>
                  <a:lnTo>
                    <a:pt x="15587" y="19372"/>
                  </a:lnTo>
                  <a:lnTo>
                    <a:pt x="17041" y="19372"/>
                  </a:lnTo>
                  <a:lnTo>
                    <a:pt x="17973" y="20722"/>
                  </a:lnTo>
                  <a:cubicBezTo>
                    <a:pt x="18362" y="21404"/>
                    <a:pt x="18837" y="21600"/>
                    <a:pt x="19281" y="21263"/>
                  </a:cubicBezTo>
                  <a:cubicBezTo>
                    <a:pt x="19538" y="21068"/>
                    <a:pt x="19773" y="20698"/>
                    <a:pt x="19965" y="20188"/>
                  </a:cubicBezTo>
                  <a:lnTo>
                    <a:pt x="20995" y="19018"/>
                  </a:lnTo>
                  <a:lnTo>
                    <a:pt x="21584" y="18883"/>
                  </a:lnTo>
                  <a:lnTo>
                    <a:pt x="21600" y="16502"/>
                  </a:lnTo>
                  <a:lnTo>
                    <a:pt x="20145" y="14116"/>
                  </a:lnTo>
                  <a:cubicBezTo>
                    <a:pt x="19497" y="13439"/>
                    <a:pt x="18849" y="12764"/>
                    <a:pt x="18200" y="12091"/>
                  </a:cubicBezTo>
                  <a:cubicBezTo>
                    <a:pt x="17606" y="11474"/>
                    <a:pt x="17013" y="10859"/>
                    <a:pt x="16418" y="10245"/>
                  </a:cubicBezTo>
                  <a:lnTo>
                    <a:pt x="14034" y="5974"/>
                  </a:lnTo>
                  <a:lnTo>
                    <a:pt x="11880" y="2378"/>
                  </a:lnTo>
                  <a:lnTo>
                    <a:pt x="9839" y="1348"/>
                  </a:lnTo>
                  <a:lnTo>
                    <a:pt x="8476" y="678"/>
                  </a:lnTo>
                  <a:lnTo>
                    <a:pt x="6693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işlîdê">
              <a:extLst>
                <a:ext uri="{FF2B5EF4-FFF2-40B4-BE49-F238E27FC236}">
                  <a16:creationId xmlns="" xmlns:a16="http://schemas.microsoft.com/office/drawing/2014/main" id="{45272B91-2C89-4FA4-87B6-E5FDB29EA25B}"/>
                </a:ext>
              </a:extLst>
            </p:cNvPr>
            <p:cNvSpPr/>
            <p:nvPr/>
          </p:nvSpPr>
          <p:spPr>
            <a:xfrm>
              <a:off x="3014633" y="3360630"/>
              <a:ext cx="222454" cy="695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321" extrusionOk="0">
                  <a:moveTo>
                    <a:pt x="8080" y="2346"/>
                  </a:moveTo>
                  <a:lnTo>
                    <a:pt x="7608" y="5248"/>
                  </a:lnTo>
                  <a:lnTo>
                    <a:pt x="9192" y="9941"/>
                  </a:lnTo>
                  <a:lnTo>
                    <a:pt x="8133" y="13268"/>
                  </a:lnTo>
                  <a:lnTo>
                    <a:pt x="6167" y="13491"/>
                  </a:lnTo>
                  <a:cubicBezTo>
                    <a:pt x="5337" y="12924"/>
                    <a:pt x="4494" y="12536"/>
                    <a:pt x="3646" y="12331"/>
                  </a:cubicBezTo>
                  <a:cubicBezTo>
                    <a:pt x="2705" y="12103"/>
                    <a:pt x="1759" y="12099"/>
                    <a:pt x="817" y="12321"/>
                  </a:cubicBezTo>
                  <a:lnTo>
                    <a:pt x="0" y="15310"/>
                  </a:lnTo>
                  <a:lnTo>
                    <a:pt x="1925" y="18019"/>
                  </a:lnTo>
                  <a:lnTo>
                    <a:pt x="4070" y="18251"/>
                  </a:lnTo>
                  <a:lnTo>
                    <a:pt x="5845" y="19877"/>
                  </a:lnTo>
                  <a:lnTo>
                    <a:pt x="7598" y="18329"/>
                  </a:lnTo>
                  <a:lnTo>
                    <a:pt x="9746" y="17400"/>
                  </a:lnTo>
                  <a:cubicBezTo>
                    <a:pt x="10130" y="18713"/>
                    <a:pt x="10602" y="19744"/>
                    <a:pt x="11128" y="20417"/>
                  </a:cubicBezTo>
                  <a:cubicBezTo>
                    <a:pt x="11927" y="21440"/>
                    <a:pt x="12812" y="21600"/>
                    <a:pt x="13644" y="20872"/>
                  </a:cubicBezTo>
                  <a:cubicBezTo>
                    <a:pt x="14104" y="19420"/>
                    <a:pt x="14627" y="18174"/>
                    <a:pt x="15196" y="17168"/>
                  </a:cubicBezTo>
                  <a:cubicBezTo>
                    <a:pt x="15866" y="15984"/>
                    <a:pt x="16591" y="15148"/>
                    <a:pt x="17341" y="14614"/>
                  </a:cubicBezTo>
                  <a:cubicBezTo>
                    <a:pt x="18005" y="14141"/>
                    <a:pt x="18684" y="13907"/>
                    <a:pt x="19365" y="13918"/>
                  </a:cubicBezTo>
                  <a:lnTo>
                    <a:pt x="20717" y="13841"/>
                  </a:lnTo>
                  <a:lnTo>
                    <a:pt x="21600" y="12215"/>
                  </a:lnTo>
                  <a:lnTo>
                    <a:pt x="21378" y="8984"/>
                  </a:lnTo>
                  <a:lnTo>
                    <a:pt x="19406" y="7282"/>
                  </a:lnTo>
                  <a:lnTo>
                    <a:pt x="18248" y="4350"/>
                  </a:lnTo>
                  <a:lnTo>
                    <a:pt x="15434" y="1333"/>
                  </a:lnTo>
                  <a:lnTo>
                    <a:pt x="12671" y="459"/>
                  </a:lnTo>
                  <a:lnTo>
                    <a:pt x="10801" y="0"/>
                  </a:lnTo>
                  <a:lnTo>
                    <a:pt x="9496" y="697"/>
                  </a:lnTo>
                  <a:lnTo>
                    <a:pt x="8080" y="2346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îś1îḑe">
              <a:extLst>
                <a:ext uri="{FF2B5EF4-FFF2-40B4-BE49-F238E27FC236}">
                  <a16:creationId xmlns="" xmlns:a16="http://schemas.microsoft.com/office/drawing/2014/main" id="{06EEC2F9-6495-46B8-A4A2-550ACFF770A7}"/>
                </a:ext>
              </a:extLst>
            </p:cNvPr>
            <p:cNvSpPr/>
            <p:nvPr/>
          </p:nvSpPr>
          <p:spPr>
            <a:xfrm>
              <a:off x="2895033" y="3401778"/>
              <a:ext cx="72795" cy="306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960" y="778"/>
                  </a:moveTo>
                  <a:lnTo>
                    <a:pt x="5952" y="0"/>
                  </a:lnTo>
                  <a:lnTo>
                    <a:pt x="0" y="4529"/>
                  </a:lnTo>
                  <a:lnTo>
                    <a:pt x="4023" y="14144"/>
                  </a:lnTo>
                  <a:lnTo>
                    <a:pt x="9924" y="18396"/>
                  </a:lnTo>
                  <a:lnTo>
                    <a:pt x="16715" y="21600"/>
                  </a:lnTo>
                  <a:lnTo>
                    <a:pt x="21157" y="18240"/>
                  </a:lnTo>
                  <a:lnTo>
                    <a:pt x="21600" y="11139"/>
                  </a:lnTo>
                  <a:lnTo>
                    <a:pt x="17129" y="5862"/>
                  </a:lnTo>
                  <a:lnTo>
                    <a:pt x="14054" y="2835"/>
                  </a:lnTo>
                  <a:lnTo>
                    <a:pt x="9960" y="778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íṣļiḍè">
              <a:extLst>
                <a:ext uri="{FF2B5EF4-FFF2-40B4-BE49-F238E27FC236}">
                  <a16:creationId xmlns="" xmlns:a16="http://schemas.microsoft.com/office/drawing/2014/main" id="{3DCB7755-AB75-4F94-8B06-290422E9D955}"/>
                </a:ext>
              </a:extLst>
            </p:cNvPr>
            <p:cNvSpPr/>
            <p:nvPr/>
          </p:nvSpPr>
          <p:spPr>
            <a:xfrm>
              <a:off x="3271035" y="3400703"/>
              <a:ext cx="56091" cy="294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717" y="0"/>
                  </a:moveTo>
                  <a:lnTo>
                    <a:pt x="6904" y="785"/>
                  </a:lnTo>
                  <a:lnTo>
                    <a:pt x="2619" y="2158"/>
                  </a:lnTo>
                  <a:lnTo>
                    <a:pt x="0" y="9325"/>
                  </a:lnTo>
                  <a:lnTo>
                    <a:pt x="1145" y="14597"/>
                  </a:lnTo>
                  <a:cubicBezTo>
                    <a:pt x="2957" y="16107"/>
                    <a:pt x="4818" y="17397"/>
                    <a:pt x="6717" y="18458"/>
                  </a:cubicBezTo>
                  <a:cubicBezTo>
                    <a:pt x="9466" y="19994"/>
                    <a:pt x="12285" y="21046"/>
                    <a:pt x="15138" y="21600"/>
                  </a:cubicBezTo>
                  <a:lnTo>
                    <a:pt x="21600" y="11985"/>
                  </a:lnTo>
                  <a:lnTo>
                    <a:pt x="18686" y="4286"/>
                  </a:lnTo>
                  <a:lnTo>
                    <a:pt x="12717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ïsḻîďé">
              <a:extLst>
                <a:ext uri="{FF2B5EF4-FFF2-40B4-BE49-F238E27FC236}">
                  <a16:creationId xmlns="" xmlns:a16="http://schemas.microsoft.com/office/drawing/2014/main" id="{EB5E6030-FFE2-451A-94B5-5E57AE24AA72}"/>
                </a:ext>
              </a:extLst>
            </p:cNvPr>
            <p:cNvSpPr/>
            <p:nvPr/>
          </p:nvSpPr>
          <p:spPr>
            <a:xfrm>
              <a:off x="3099915" y="3243765"/>
              <a:ext cx="48677" cy="296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591" y="2096"/>
                  </a:moveTo>
                  <a:lnTo>
                    <a:pt x="5726" y="2074"/>
                  </a:lnTo>
                  <a:lnTo>
                    <a:pt x="0" y="12257"/>
                  </a:lnTo>
                  <a:lnTo>
                    <a:pt x="3941" y="21600"/>
                  </a:lnTo>
                  <a:lnTo>
                    <a:pt x="9231" y="16101"/>
                  </a:lnTo>
                  <a:lnTo>
                    <a:pt x="15549" y="13362"/>
                  </a:lnTo>
                  <a:lnTo>
                    <a:pt x="21600" y="7815"/>
                  </a:lnTo>
                  <a:lnTo>
                    <a:pt x="20020" y="727"/>
                  </a:lnTo>
                  <a:lnTo>
                    <a:pt x="15874" y="0"/>
                  </a:lnTo>
                  <a:lnTo>
                    <a:pt x="10591" y="2096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ïṡlîdè">
              <a:extLst>
                <a:ext uri="{FF2B5EF4-FFF2-40B4-BE49-F238E27FC236}">
                  <a16:creationId xmlns="" xmlns:a16="http://schemas.microsoft.com/office/drawing/2014/main" id="{C75BC916-E117-4C7F-8986-FAE3034A8F9E}"/>
                </a:ext>
              </a:extLst>
            </p:cNvPr>
            <p:cNvSpPr/>
            <p:nvPr/>
          </p:nvSpPr>
          <p:spPr>
            <a:xfrm>
              <a:off x="3040202" y="3273501"/>
              <a:ext cx="39982" cy="191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268" y="0"/>
                  </a:moveTo>
                  <a:lnTo>
                    <a:pt x="6280" y="4263"/>
                  </a:lnTo>
                  <a:lnTo>
                    <a:pt x="0" y="14496"/>
                  </a:lnTo>
                  <a:lnTo>
                    <a:pt x="4170" y="17941"/>
                  </a:lnTo>
                  <a:lnTo>
                    <a:pt x="13786" y="19078"/>
                  </a:lnTo>
                  <a:lnTo>
                    <a:pt x="21583" y="21600"/>
                  </a:lnTo>
                  <a:lnTo>
                    <a:pt x="21600" y="6005"/>
                  </a:lnTo>
                  <a:lnTo>
                    <a:pt x="13268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iš1ïḑè">
              <a:extLst>
                <a:ext uri="{FF2B5EF4-FFF2-40B4-BE49-F238E27FC236}">
                  <a16:creationId xmlns="" xmlns:a16="http://schemas.microsoft.com/office/drawing/2014/main" id="{C099177B-7429-4546-9E0B-5323F3C0614F}"/>
                </a:ext>
              </a:extLst>
            </p:cNvPr>
            <p:cNvSpPr/>
            <p:nvPr/>
          </p:nvSpPr>
          <p:spPr>
            <a:xfrm>
              <a:off x="2935381" y="3141153"/>
              <a:ext cx="28333" cy="526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366" y="0"/>
                  </a:moveTo>
                  <a:lnTo>
                    <a:pt x="15" y="2162"/>
                  </a:lnTo>
                  <a:lnTo>
                    <a:pt x="9987" y="9811"/>
                  </a:lnTo>
                  <a:lnTo>
                    <a:pt x="0" y="12733"/>
                  </a:lnTo>
                  <a:lnTo>
                    <a:pt x="12126" y="20150"/>
                  </a:lnTo>
                  <a:lnTo>
                    <a:pt x="19276" y="21600"/>
                  </a:lnTo>
                  <a:lnTo>
                    <a:pt x="21600" y="16009"/>
                  </a:lnTo>
                  <a:lnTo>
                    <a:pt x="14089" y="12940"/>
                  </a:lnTo>
                  <a:lnTo>
                    <a:pt x="16973" y="9329"/>
                  </a:lnTo>
                  <a:lnTo>
                    <a:pt x="16973" y="1873"/>
                  </a:lnTo>
                  <a:lnTo>
                    <a:pt x="6366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ïṧliďè">
              <a:extLst>
                <a:ext uri="{FF2B5EF4-FFF2-40B4-BE49-F238E27FC236}">
                  <a16:creationId xmlns="" xmlns:a16="http://schemas.microsoft.com/office/drawing/2014/main" id="{0A4F6EB8-DBD5-4055-9F60-9FE54E99F1F0}"/>
                </a:ext>
              </a:extLst>
            </p:cNvPr>
            <p:cNvSpPr/>
            <p:nvPr/>
          </p:nvSpPr>
          <p:spPr>
            <a:xfrm>
              <a:off x="2937717" y="3092070"/>
              <a:ext cx="33856" cy="344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939" y="3032"/>
                  </a:moveTo>
                  <a:lnTo>
                    <a:pt x="13971" y="0"/>
                  </a:lnTo>
                  <a:lnTo>
                    <a:pt x="21600" y="3050"/>
                  </a:lnTo>
                  <a:lnTo>
                    <a:pt x="17401" y="7736"/>
                  </a:lnTo>
                  <a:lnTo>
                    <a:pt x="11620" y="11520"/>
                  </a:lnTo>
                  <a:lnTo>
                    <a:pt x="10649" y="17817"/>
                  </a:lnTo>
                  <a:lnTo>
                    <a:pt x="3854" y="21600"/>
                  </a:lnTo>
                  <a:lnTo>
                    <a:pt x="0" y="19243"/>
                  </a:lnTo>
                  <a:lnTo>
                    <a:pt x="2779" y="14669"/>
                  </a:lnTo>
                  <a:lnTo>
                    <a:pt x="6081" y="9182"/>
                  </a:lnTo>
                  <a:lnTo>
                    <a:pt x="2939" y="3032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ïŝľîḑè">
              <a:extLst>
                <a:ext uri="{FF2B5EF4-FFF2-40B4-BE49-F238E27FC236}">
                  <a16:creationId xmlns="" xmlns:a16="http://schemas.microsoft.com/office/drawing/2014/main" id="{0D1857A0-4341-435D-BF1C-C313E4FAD316}"/>
                </a:ext>
              </a:extLst>
            </p:cNvPr>
            <p:cNvSpPr/>
            <p:nvPr/>
          </p:nvSpPr>
          <p:spPr>
            <a:xfrm>
              <a:off x="2983567" y="3093648"/>
              <a:ext cx="25228" cy="3629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070" y="0"/>
                  </a:moveTo>
                  <a:lnTo>
                    <a:pt x="14242" y="3737"/>
                  </a:lnTo>
                  <a:lnTo>
                    <a:pt x="21600" y="9259"/>
                  </a:lnTo>
                  <a:lnTo>
                    <a:pt x="18987" y="16321"/>
                  </a:lnTo>
                  <a:lnTo>
                    <a:pt x="8344" y="21600"/>
                  </a:lnTo>
                  <a:lnTo>
                    <a:pt x="5690" y="16490"/>
                  </a:lnTo>
                  <a:lnTo>
                    <a:pt x="2563" y="11082"/>
                  </a:lnTo>
                  <a:lnTo>
                    <a:pt x="0" y="2684"/>
                  </a:lnTo>
                  <a:lnTo>
                    <a:pt x="9070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ïṩḷîḍê">
              <a:extLst>
                <a:ext uri="{FF2B5EF4-FFF2-40B4-BE49-F238E27FC236}">
                  <a16:creationId xmlns="" xmlns:a16="http://schemas.microsoft.com/office/drawing/2014/main" id="{4693477A-964F-4299-8D94-CBD6B7FA37D4}"/>
                </a:ext>
              </a:extLst>
            </p:cNvPr>
            <p:cNvSpPr/>
            <p:nvPr/>
          </p:nvSpPr>
          <p:spPr>
            <a:xfrm>
              <a:off x="2959952" y="3134535"/>
              <a:ext cx="28911" cy="163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041" y="0"/>
                  </a:moveTo>
                  <a:lnTo>
                    <a:pt x="13043" y="2762"/>
                  </a:lnTo>
                  <a:lnTo>
                    <a:pt x="21600" y="12283"/>
                  </a:lnTo>
                  <a:lnTo>
                    <a:pt x="16470" y="21600"/>
                  </a:lnTo>
                  <a:lnTo>
                    <a:pt x="5285" y="18232"/>
                  </a:lnTo>
                  <a:lnTo>
                    <a:pt x="0" y="10410"/>
                  </a:lnTo>
                  <a:lnTo>
                    <a:pt x="6041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íṩ1îḓé">
              <a:extLst>
                <a:ext uri="{FF2B5EF4-FFF2-40B4-BE49-F238E27FC236}">
                  <a16:creationId xmlns="" xmlns:a16="http://schemas.microsoft.com/office/drawing/2014/main" id="{3BFAB2E0-2A21-4651-B67E-4C76CEAFAEF7}"/>
                </a:ext>
              </a:extLst>
            </p:cNvPr>
            <p:cNvSpPr/>
            <p:nvPr/>
          </p:nvSpPr>
          <p:spPr>
            <a:xfrm>
              <a:off x="3029817" y="3184357"/>
              <a:ext cx="16360" cy="248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704" y="0"/>
                  </a:moveTo>
                  <a:lnTo>
                    <a:pt x="0" y="5659"/>
                  </a:lnTo>
                  <a:lnTo>
                    <a:pt x="2963" y="18412"/>
                  </a:lnTo>
                  <a:lnTo>
                    <a:pt x="21600" y="21600"/>
                  </a:lnTo>
                  <a:lnTo>
                    <a:pt x="21600" y="6494"/>
                  </a:lnTo>
                  <a:lnTo>
                    <a:pt x="11704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îşlîḍé">
              <a:extLst>
                <a:ext uri="{FF2B5EF4-FFF2-40B4-BE49-F238E27FC236}">
                  <a16:creationId xmlns="" xmlns:a16="http://schemas.microsoft.com/office/drawing/2014/main" id="{D7F5B211-4E8E-4B83-B91C-6682D275A8E3}"/>
                </a:ext>
              </a:extLst>
            </p:cNvPr>
            <p:cNvSpPr/>
            <p:nvPr/>
          </p:nvSpPr>
          <p:spPr>
            <a:xfrm>
              <a:off x="3034154" y="3223970"/>
              <a:ext cx="25012" cy="163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341" y="1756"/>
                  </a:moveTo>
                  <a:lnTo>
                    <a:pt x="5869" y="0"/>
                  </a:lnTo>
                  <a:lnTo>
                    <a:pt x="0" y="5101"/>
                  </a:lnTo>
                  <a:lnTo>
                    <a:pt x="11023" y="21600"/>
                  </a:lnTo>
                  <a:lnTo>
                    <a:pt x="21600" y="19642"/>
                  </a:lnTo>
                  <a:lnTo>
                    <a:pt x="17341" y="1756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iṡ1iḍé">
              <a:extLst>
                <a:ext uri="{FF2B5EF4-FFF2-40B4-BE49-F238E27FC236}">
                  <a16:creationId xmlns="" xmlns:a16="http://schemas.microsoft.com/office/drawing/2014/main" id="{8E2FB106-7D81-4785-BA72-5BD3C9361F2D}"/>
                </a:ext>
              </a:extLst>
            </p:cNvPr>
            <p:cNvSpPr/>
            <p:nvPr/>
          </p:nvSpPr>
          <p:spPr>
            <a:xfrm>
              <a:off x="2785378" y="3359199"/>
              <a:ext cx="31691" cy="211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640" y="1640"/>
                  </a:moveTo>
                  <a:lnTo>
                    <a:pt x="0" y="7796"/>
                  </a:lnTo>
                  <a:lnTo>
                    <a:pt x="2602" y="18763"/>
                  </a:lnTo>
                  <a:lnTo>
                    <a:pt x="14365" y="21600"/>
                  </a:lnTo>
                  <a:lnTo>
                    <a:pt x="21600" y="10799"/>
                  </a:lnTo>
                  <a:lnTo>
                    <a:pt x="12284" y="0"/>
                  </a:lnTo>
                  <a:lnTo>
                    <a:pt x="3640" y="164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iṣ1îḓe">
              <a:extLst>
                <a:ext uri="{FF2B5EF4-FFF2-40B4-BE49-F238E27FC236}">
                  <a16:creationId xmlns="" xmlns:a16="http://schemas.microsoft.com/office/drawing/2014/main" id="{EBFBA830-8855-4118-8D9C-06909F5F44D8}"/>
                </a:ext>
              </a:extLst>
            </p:cNvPr>
            <p:cNvSpPr/>
            <p:nvPr/>
          </p:nvSpPr>
          <p:spPr>
            <a:xfrm>
              <a:off x="3344267" y="3394292"/>
              <a:ext cx="33620" cy="2035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908" y="0"/>
                  </a:moveTo>
                  <a:lnTo>
                    <a:pt x="4923" y="5629"/>
                  </a:lnTo>
                  <a:lnTo>
                    <a:pt x="0" y="15233"/>
                  </a:lnTo>
                  <a:lnTo>
                    <a:pt x="11838" y="21600"/>
                  </a:lnTo>
                  <a:lnTo>
                    <a:pt x="21600" y="13561"/>
                  </a:lnTo>
                  <a:lnTo>
                    <a:pt x="13908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ísḻïďé">
              <a:extLst>
                <a:ext uri="{FF2B5EF4-FFF2-40B4-BE49-F238E27FC236}">
                  <a16:creationId xmlns="" xmlns:a16="http://schemas.microsoft.com/office/drawing/2014/main" id="{FB025E88-542A-402B-BD22-3C16B68C28AF}"/>
                </a:ext>
              </a:extLst>
            </p:cNvPr>
            <p:cNvSpPr/>
            <p:nvPr/>
          </p:nvSpPr>
          <p:spPr>
            <a:xfrm>
              <a:off x="3331641" y="3425859"/>
              <a:ext cx="28455" cy="190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631" y="0"/>
                  </a:moveTo>
                  <a:lnTo>
                    <a:pt x="0" y="4044"/>
                  </a:lnTo>
                  <a:lnTo>
                    <a:pt x="1813" y="14722"/>
                  </a:lnTo>
                  <a:lnTo>
                    <a:pt x="18125" y="21600"/>
                  </a:lnTo>
                  <a:lnTo>
                    <a:pt x="21600" y="6160"/>
                  </a:lnTo>
                  <a:lnTo>
                    <a:pt x="9631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" name="îṣļiḑe">
              <a:extLst>
                <a:ext uri="{FF2B5EF4-FFF2-40B4-BE49-F238E27FC236}">
                  <a16:creationId xmlns="" xmlns:a16="http://schemas.microsoft.com/office/drawing/2014/main" id="{9B21882C-5AC4-4A6F-9F89-DF6F988864C8}"/>
                </a:ext>
              </a:extLst>
            </p:cNvPr>
            <p:cNvSpPr/>
            <p:nvPr/>
          </p:nvSpPr>
          <p:spPr>
            <a:xfrm>
              <a:off x="3393321" y="3447981"/>
              <a:ext cx="35832" cy="228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523" y="6376"/>
                  </a:moveTo>
                  <a:lnTo>
                    <a:pt x="4204" y="0"/>
                  </a:lnTo>
                  <a:lnTo>
                    <a:pt x="0" y="8047"/>
                  </a:lnTo>
                  <a:lnTo>
                    <a:pt x="10142" y="21600"/>
                  </a:lnTo>
                  <a:lnTo>
                    <a:pt x="18861" y="21123"/>
                  </a:lnTo>
                  <a:lnTo>
                    <a:pt x="21600" y="13528"/>
                  </a:lnTo>
                  <a:lnTo>
                    <a:pt x="16408" y="10012"/>
                  </a:lnTo>
                  <a:lnTo>
                    <a:pt x="11523" y="6376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" name="íṡ1îḑe">
              <a:extLst>
                <a:ext uri="{FF2B5EF4-FFF2-40B4-BE49-F238E27FC236}">
                  <a16:creationId xmlns="" xmlns:a16="http://schemas.microsoft.com/office/drawing/2014/main" id="{4F7F19AF-6B4A-4A7F-88C9-0D449B81F62F}"/>
                </a:ext>
              </a:extLst>
            </p:cNvPr>
            <p:cNvSpPr/>
            <p:nvPr/>
          </p:nvSpPr>
          <p:spPr>
            <a:xfrm>
              <a:off x="3434240" y="3430336"/>
              <a:ext cx="22284" cy="235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626" y="0"/>
                  </a:moveTo>
                  <a:lnTo>
                    <a:pt x="20027" y="3450"/>
                  </a:lnTo>
                  <a:lnTo>
                    <a:pt x="21600" y="15366"/>
                  </a:lnTo>
                  <a:lnTo>
                    <a:pt x="15221" y="21600"/>
                  </a:lnTo>
                  <a:lnTo>
                    <a:pt x="10567" y="15424"/>
                  </a:lnTo>
                  <a:lnTo>
                    <a:pt x="0" y="9425"/>
                  </a:lnTo>
                  <a:lnTo>
                    <a:pt x="6626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" name="i$lîḍe">
              <a:extLst>
                <a:ext uri="{FF2B5EF4-FFF2-40B4-BE49-F238E27FC236}">
                  <a16:creationId xmlns="" xmlns:a16="http://schemas.microsoft.com/office/drawing/2014/main" id="{92875DBD-DF30-4EC0-AC89-09E57D17515C}"/>
                </a:ext>
              </a:extLst>
            </p:cNvPr>
            <p:cNvSpPr/>
            <p:nvPr/>
          </p:nvSpPr>
          <p:spPr>
            <a:xfrm>
              <a:off x="3386807" y="3401248"/>
              <a:ext cx="16360" cy="163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0" y="4009"/>
                  </a:lnTo>
                  <a:lnTo>
                    <a:pt x="4094" y="21600"/>
                  </a:lnTo>
                  <a:lnTo>
                    <a:pt x="19333" y="19457"/>
                  </a:lnTo>
                  <a:lnTo>
                    <a:pt x="21600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" name="íṣ1iḑé">
              <a:extLst>
                <a:ext uri="{FF2B5EF4-FFF2-40B4-BE49-F238E27FC236}">
                  <a16:creationId xmlns="" xmlns:a16="http://schemas.microsoft.com/office/drawing/2014/main" id="{E7ECB058-3827-4443-94D9-D8CCE55F3083}"/>
                </a:ext>
              </a:extLst>
            </p:cNvPr>
            <p:cNvSpPr/>
            <p:nvPr/>
          </p:nvSpPr>
          <p:spPr>
            <a:xfrm>
              <a:off x="3471329" y="3432447"/>
              <a:ext cx="25215" cy="238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658" y="0"/>
                  </a:moveTo>
                  <a:lnTo>
                    <a:pt x="0" y="6332"/>
                  </a:lnTo>
                  <a:lnTo>
                    <a:pt x="2862" y="20225"/>
                  </a:lnTo>
                  <a:lnTo>
                    <a:pt x="16398" y="21600"/>
                  </a:lnTo>
                  <a:lnTo>
                    <a:pt x="21600" y="13406"/>
                  </a:lnTo>
                  <a:lnTo>
                    <a:pt x="12259" y="9052"/>
                  </a:lnTo>
                  <a:lnTo>
                    <a:pt x="4658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" name="ïšḷïḋé">
              <a:extLst>
                <a:ext uri="{FF2B5EF4-FFF2-40B4-BE49-F238E27FC236}">
                  <a16:creationId xmlns="" xmlns:a16="http://schemas.microsoft.com/office/drawing/2014/main" id="{750B8FCB-CEFF-441E-B1C4-6D8D2505EA07}"/>
                </a:ext>
              </a:extLst>
            </p:cNvPr>
            <p:cNvSpPr/>
            <p:nvPr/>
          </p:nvSpPr>
          <p:spPr>
            <a:xfrm>
              <a:off x="3444546" y="3470941"/>
              <a:ext cx="16360" cy="163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399" y="0"/>
                  </a:moveTo>
                  <a:lnTo>
                    <a:pt x="0" y="5671"/>
                  </a:lnTo>
                  <a:lnTo>
                    <a:pt x="2675" y="21600"/>
                  </a:lnTo>
                  <a:lnTo>
                    <a:pt x="21600" y="16063"/>
                  </a:lnTo>
                  <a:lnTo>
                    <a:pt x="12399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" name="ïṧ1îḋê">
              <a:extLst>
                <a:ext uri="{FF2B5EF4-FFF2-40B4-BE49-F238E27FC236}">
                  <a16:creationId xmlns="" xmlns:a16="http://schemas.microsoft.com/office/drawing/2014/main" id="{4FCA8B5E-312F-4BA2-AA68-C34E70D94522}"/>
                </a:ext>
              </a:extLst>
            </p:cNvPr>
            <p:cNvSpPr/>
            <p:nvPr/>
          </p:nvSpPr>
          <p:spPr>
            <a:xfrm>
              <a:off x="3474836" y="3472701"/>
              <a:ext cx="20827" cy="336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991" y="1945"/>
                  </a:moveTo>
                  <a:lnTo>
                    <a:pt x="1244" y="7766"/>
                  </a:lnTo>
                  <a:lnTo>
                    <a:pt x="0" y="16103"/>
                  </a:lnTo>
                  <a:lnTo>
                    <a:pt x="7919" y="21600"/>
                  </a:lnTo>
                  <a:lnTo>
                    <a:pt x="15566" y="13365"/>
                  </a:lnTo>
                  <a:lnTo>
                    <a:pt x="21600" y="6755"/>
                  </a:lnTo>
                  <a:lnTo>
                    <a:pt x="18962" y="0"/>
                  </a:lnTo>
                  <a:lnTo>
                    <a:pt x="5991" y="1945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" name="i$ḻïďe">
              <a:extLst>
                <a:ext uri="{FF2B5EF4-FFF2-40B4-BE49-F238E27FC236}">
                  <a16:creationId xmlns="" xmlns:a16="http://schemas.microsoft.com/office/drawing/2014/main" id="{243F5821-A93A-4C27-BD9B-CAA25BE38730}"/>
                </a:ext>
              </a:extLst>
            </p:cNvPr>
            <p:cNvSpPr/>
            <p:nvPr/>
          </p:nvSpPr>
          <p:spPr>
            <a:xfrm>
              <a:off x="3486460" y="3511833"/>
              <a:ext cx="18556" cy="1746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469" y="0"/>
                  </a:moveTo>
                  <a:lnTo>
                    <a:pt x="4293" y="1913"/>
                  </a:lnTo>
                  <a:lnTo>
                    <a:pt x="0" y="13206"/>
                  </a:lnTo>
                  <a:lnTo>
                    <a:pt x="8574" y="21600"/>
                  </a:lnTo>
                  <a:lnTo>
                    <a:pt x="21600" y="15041"/>
                  </a:lnTo>
                  <a:lnTo>
                    <a:pt x="14469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" name="îṩ1iḍé">
              <a:extLst>
                <a:ext uri="{FF2B5EF4-FFF2-40B4-BE49-F238E27FC236}">
                  <a16:creationId xmlns="" xmlns:a16="http://schemas.microsoft.com/office/drawing/2014/main" id="{ADB16922-843A-4006-B1DB-7C99DF30B3F6}"/>
                </a:ext>
              </a:extLst>
            </p:cNvPr>
            <p:cNvSpPr/>
            <p:nvPr/>
          </p:nvSpPr>
          <p:spPr>
            <a:xfrm>
              <a:off x="3201743" y="3611230"/>
              <a:ext cx="24821" cy="343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948" y="0"/>
                  </a:moveTo>
                  <a:lnTo>
                    <a:pt x="0" y="7133"/>
                  </a:lnTo>
                  <a:lnTo>
                    <a:pt x="2568" y="12598"/>
                  </a:lnTo>
                  <a:lnTo>
                    <a:pt x="10534" y="21600"/>
                  </a:lnTo>
                  <a:lnTo>
                    <a:pt x="21600" y="16991"/>
                  </a:lnTo>
                  <a:lnTo>
                    <a:pt x="13411" y="4789"/>
                  </a:lnTo>
                  <a:lnTo>
                    <a:pt x="5948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" name="ïṥḷîḍe">
              <a:extLst>
                <a:ext uri="{FF2B5EF4-FFF2-40B4-BE49-F238E27FC236}">
                  <a16:creationId xmlns="" xmlns:a16="http://schemas.microsoft.com/office/drawing/2014/main" id="{3CDE5EEE-F954-41EB-810D-9D400518B8B8}"/>
                </a:ext>
              </a:extLst>
            </p:cNvPr>
            <p:cNvSpPr/>
            <p:nvPr/>
          </p:nvSpPr>
          <p:spPr>
            <a:xfrm>
              <a:off x="3163762" y="3609243"/>
              <a:ext cx="17550" cy="295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385" y="0"/>
                  </a:moveTo>
                  <a:lnTo>
                    <a:pt x="0" y="5129"/>
                  </a:lnTo>
                  <a:lnTo>
                    <a:pt x="434" y="19428"/>
                  </a:lnTo>
                  <a:lnTo>
                    <a:pt x="19135" y="21600"/>
                  </a:lnTo>
                  <a:lnTo>
                    <a:pt x="21600" y="14762"/>
                  </a:lnTo>
                  <a:lnTo>
                    <a:pt x="16043" y="5916"/>
                  </a:lnTo>
                  <a:lnTo>
                    <a:pt x="2385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" name="íṩ1ïḋé">
              <a:extLst>
                <a:ext uri="{FF2B5EF4-FFF2-40B4-BE49-F238E27FC236}">
                  <a16:creationId xmlns="" xmlns:a16="http://schemas.microsoft.com/office/drawing/2014/main" id="{7F57F236-771E-4ADF-B25A-A8562F7919F4}"/>
                </a:ext>
              </a:extLst>
            </p:cNvPr>
            <p:cNvSpPr/>
            <p:nvPr/>
          </p:nvSpPr>
          <p:spPr>
            <a:xfrm>
              <a:off x="3499270" y="3543405"/>
              <a:ext cx="20061" cy="1868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114" y="0"/>
                  </a:moveTo>
                  <a:lnTo>
                    <a:pt x="0" y="7264"/>
                  </a:lnTo>
                  <a:lnTo>
                    <a:pt x="3469" y="21600"/>
                  </a:lnTo>
                  <a:lnTo>
                    <a:pt x="16705" y="21600"/>
                  </a:lnTo>
                  <a:lnTo>
                    <a:pt x="21600" y="6746"/>
                  </a:lnTo>
                  <a:lnTo>
                    <a:pt x="8114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" name="íṡ1íḓé">
              <a:extLst>
                <a:ext uri="{FF2B5EF4-FFF2-40B4-BE49-F238E27FC236}">
                  <a16:creationId xmlns="" xmlns:a16="http://schemas.microsoft.com/office/drawing/2014/main" id="{D99ADF74-3971-4BDA-855F-C8D831532212}"/>
                </a:ext>
              </a:extLst>
            </p:cNvPr>
            <p:cNvSpPr/>
            <p:nvPr/>
          </p:nvSpPr>
          <p:spPr>
            <a:xfrm>
              <a:off x="3477190" y="3573359"/>
              <a:ext cx="16360" cy="236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562" y="0"/>
                  </a:moveTo>
                  <a:lnTo>
                    <a:pt x="0" y="10629"/>
                  </a:lnTo>
                  <a:lnTo>
                    <a:pt x="15829" y="21600"/>
                  </a:lnTo>
                  <a:lnTo>
                    <a:pt x="21600" y="10397"/>
                  </a:lnTo>
                  <a:lnTo>
                    <a:pt x="7562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" name="ïṩ1îḑe">
              <a:extLst>
                <a:ext uri="{FF2B5EF4-FFF2-40B4-BE49-F238E27FC236}">
                  <a16:creationId xmlns="" xmlns:a16="http://schemas.microsoft.com/office/drawing/2014/main" id="{5A75168C-5EBD-47BE-825A-D93E09772519}"/>
                </a:ext>
              </a:extLst>
            </p:cNvPr>
            <p:cNvSpPr/>
            <p:nvPr/>
          </p:nvSpPr>
          <p:spPr>
            <a:xfrm>
              <a:off x="3463227" y="3603633"/>
              <a:ext cx="16360" cy="183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327" y="736"/>
                  </a:moveTo>
                  <a:lnTo>
                    <a:pt x="0" y="9568"/>
                  </a:lnTo>
                  <a:lnTo>
                    <a:pt x="5961" y="21600"/>
                  </a:lnTo>
                  <a:lnTo>
                    <a:pt x="20526" y="21266"/>
                  </a:lnTo>
                  <a:lnTo>
                    <a:pt x="21600" y="0"/>
                  </a:lnTo>
                  <a:lnTo>
                    <a:pt x="5327" y="736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" name="íṡḷiḑe">
              <a:extLst>
                <a:ext uri="{FF2B5EF4-FFF2-40B4-BE49-F238E27FC236}">
                  <a16:creationId xmlns="" xmlns:a16="http://schemas.microsoft.com/office/drawing/2014/main" id="{DA6E71D8-131A-456C-ACF5-50D58D53324D}"/>
                </a:ext>
              </a:extLst>
            </p:cNvPr>
            <p:cNvSpPr/>
            <p:nvPr/>
          </p:nvSpPr>
          <p:spPr>
            <a:xfrm>
              <a:off x="3443086" y="3638761"/>
              <a:ext cx="16360" cy="2203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127" y="0"/>
                  </a:moveTo>
                  <a:lnTo>
                    <a:pt x="0" y="9654"/>
                  </a:lnTo>
                  <a:lnTo>
                    <a:pt x="3308" y="20145"/>
                  </a:lnTo>
                  <a:lnTo>
                    <a:pt x="16235" y="21600"/>
                  </a:lnTo>
                  <a:lnTo>
                    <a:pt x="21600" y="6811"/>
                  </a:lnTo>
                  <a:lnTo>
                    <a:pt x="11127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" name="îŝľidé">
              <a:extLst>
                <a:ext uri="{FF2B5EF4-FFF2-40B4-BE49-F238E27FC236}">
                  <a16:creationId xmlns="" xmlns:a16="http://schemas.microsoft.com/office/drawing/2014/main" id="{B786A428-B971-496D-AE54-6168BF9AED63}"/>
                </a:ext>
              </a:extLst>
            </p:cNvPr>
            <p:cNvSpPr/>
            <p:nvPr/>
          </p:nvSpPr>
          <p:spPr>
            <a:xfrm>
              <a:off x="3429659" y="3689387"/>
              <a:ext cx="39165" cy="385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904" y="867"/>
                  </a:moveTo>
                  <a:lnTo>
                    <a:pt x="8331" y="0"/>
                  </a:lnTo>
                  <a:lnTo>
                    <a:pt x="2816" y="2733"/>
                  </a:lnTo>
                  <a:lnTo>
                    <a:pt x="6666" y="6397"/>
                  </a:lnTo>
                  <a:lnTo>
                    <a:pt x="2928" y="11440"/>
                  </a:lnTo>
                  <a:lnTo>
                    <a:pt x="0" y="16520"/>
                  </a:lnTo>
                  <a:lnTo>
                    <a:pt x="4665" y="21600"/>
                  </a:lnTo>
                  <a:lnTo>
                    <a:pt x="15744" y="21600"/>
                  </a:lnTo>
                  <a:lnTo>
                    <a:pt x="16989" y="14679"/>
                  </a:lnTo>
                  <a:lnTo>
                    <a:pt x="17830" y="9194"/>
                  </a:lnTo>
                  <a:lnTo>
                    <a:pt x="21600" y="3831"/>
                  </a:lnTo>
                  <a:lnTo>
                    <a:pt x="19513" y="592"/>
                  </a:lnTo>
                  <a:lnTo>
                    <a:pt x="14904" y="867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" name="ïSlïḋé">
              <a:extLst>
                <a:ext uri="{FF2B5EF4-FFF2-40B4-BE49-F238E27FC236}">
                  <a16:creationId xmlns="" xmlns:a16="http://schemas.microsoft.com/office/drawing/2014/main" id="{EFEC4740-D480-4173-A4D7-CFDFE96A4A39}"/>
                </a:ext>
              </a:extLst>
            </p:cNvPr>
            <p:cNvSpPr/>
            <p:nvPr/>
          </p:nvSpPr>
          <p:spPr>
            <a:xfrm>
              <a:off x="3541688" y="3591732"/>
              <a:ext cx="25710" cy="2191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204" y="0"/>
                  </a:moveTo>
                  <a:lnTo>
                    <a:pt x="385" y="10265"/>
                  </a:lnTo>
                  <a:lnTo>
                    <a:pt x="0" y="20853"/>
                  </a:lnTo>
                  <a:lnTo>
                    <a:pt x="13483" y="21600"/>
                  </a:lnTo>
                  <a:lnTo>
                    <a:pt x="21600" y="18646"/>
                  </a:lnTo>
                  <a:lnTo>
                    <a:pt x="9663" y="9934"/>
                  </a:lnTo>
                  <a:lnTo>
                    <a:pt x="6204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" name="îśḻiḑè">
              <a:extLst>
                <a:ext uri="{FF2B5EF4-FFF2-40B4-BE49-F238E27FC236}">
                  <a16:creationId xmlns="" xmlns:a16="http://schemas.microsoft.com/office/drawing/2014/main" id="{E9A93F25-03B1-465E-897A-1A84705AE3F1}"/>
                </a:ext>
              </a:extLst>
            </p:cNvPr>
            <p:cNvSpPr/>
            <p:nvPr/>
          </p:nvSpPr>
          <p:spPr>
            <a:xfrm>
              <a:off x="3470588" y="3663018"/>
              <a:ext cx="21475" cy="163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020" y="3205"/>
                  </a:moveTo>
                  <a:lnTo>
                    <a:pt x="7333" y="0"/>
                  </a:lnTo>
                  <a:lnTo>
                    <a:pt x="0" y="8914"/>
                  </a:lnTo>
                  <a:lnTo>
                    <a:pt x="4730" y="21600"/>
                  </a:lnTo>
                  <a:lnTo>
                    <a:pt x="21600" y="21600"/>
                  </a:lnTo>
                  <a:lnTo>
                    <a:pt x="17020" y="3205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" name="ïsļídê">
              <a:extLst>
                <a:ext uri="{FF2B5EF4-FFF2-40B4-BE49-F238E27FC236}">
                  <a16:creationId xmlns="" xmlns:a16="http://schemas.microsoft.com/office/drawing/2014/main" id="{232F2009-12DE-456C-A42D-3E33F4FC8EBA}"/>
                </a:ext>
              </a:extLst>
            </p:cNvPr>
            <p:cNvSpPr/>
            <p:nvPr/>
          </p:nvSpPr>
          <p:spPr>
            <a:xfrm>
              <a:off x="1825926" y="2244407"/>
              <a:ext cx="83204" cy="742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117" y="146"/>
                  </a:moveTo>
                  <a:lnTo>
                    <a:pt x="3502" y="1771"/>
                  </a:lnTo>
                  <a:lnTo>
                    <a:pt x="0" y="2955"/>
                  </a:lnTo>
                  <a:lnTo>
                    <a:pt x="708" y="6398"/>
                  </a:lnTo>
                  <a:lnTo>
                    <a:pt x="4312" y="9886"/>
                  </a:lnTo>
                  <a:lnTo>
                    <a:pt x="5691" y="13614"/>
                  </a:lnTo>
                  <a:lnTo>
                    <a:pt x="8851" y="16257"/>
                  </a:lnTo>
                  <a:lnTo>
                    <a:pt x="10889" y="16698"/>
                  </a:lnTo>
                  <a:lnTo>
                    <a:pt x="13588" y="19994"/>
                  </a:lnTo>
                  <a:lnTo>
                    <a:pt x="16096" y="21600"/>
                  </a:lnTo>
                  <a:lnTo>
                    <a:pt x="19232" y="21600"/>
                  </a:lnTo>
                  <a:lnTo>
                    <a:pt x="21394" y="20279"/>
                  </a:lnTo>
                  <a:lnTo>
                    <a:pt x="21600" y="17056"/>
                  </a:lnTo>
                  <a:lnTo>
                    <a:pt x="19554" y="13017"/>
                  </a:lnTo>
                  <a:lnTo>
                    <a:pt x="19158" y="10006"/>
                  </a:lnTo>
                  <a:lnTo>
                    <a:pt x="17375" y="5389"/>
                  </a:lnTo>
                  <a:lnTo>
                    <a:pt x="14075" y="5389"/>
                  </a:lnTo>
                  <a:lnTo>
                    <a:pt x="11979" y="3782"/>
                  </a:lnTo>
                  <a:lnTo>
                    <a:pt x="10857" y="1891"/>
                  </a:lnTo>
                  <a:lnTo>
                    <a:pt x="8909" y="0"/>
                  </a:lnTo>
                  <a:lnTo>
                    <a:pt x="6117" y="146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" name="îśḻíḍe">
              <a:extLst>
                <a:ext uri="{FF2B5EF4-FFF2-40B4-BE49-F238E27FC236}">
                  <a16:creationId xmlns="" xmlns:a16="http://schemas.microsoft.com/office/drawing/2014/main" id="{3ABA5C52-2959-4CBA-9AE3-CA04BC2AC492}"/>
                </a:ext>
              </a:extLst>
            </p:cNvPr>
            <p:cNvSpPr/>
            <p:nvPr/>
          </p:nvSpPr>
          <p:spPr>
            <a:xfrm>
              <a:off x="1823323" y="2056804"/>
              <a:ext cx="44228" cy="488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460" y="0"/>
                  </a:moveTo>
                  <a:lnTo>
                    <a:pt x="9924" y="1900"/>
                  </a:lnTo>
                  <a:lnTo>
                    <a:pt x="4018" y="6719"/>
                  </a:lnTo>
                  <a:lnTo>
                    <a:pt x="0" y="11386"/>
                  </a:lnTo>
                  <a:lnTo>
                    <a:pt x="7069" y="14725"/>
                  </a:lnTo>
                  <a:lnTo>
                    <a:pt x="9537" y="18288"/>
                  </a:lnTo>
                  <a:lnTo>
                    <a:pt x="13341" y="21600"/>
                  </a:lnTo>
                  <a:lnTo>
                    <a:pt x="16742" y="19182"/>
                  </a:lnTo>
                  <a:lnTo>
                    <a:pt x="14522" y="13942"/>
                  </a:lnTo>
                  <a:lnTo>
                    <a:pt x="18621" y="10604"/>
                  </a:lnTo>
                  <a:lnTo>
                    <a:pt x="21600" y="4903"/>
                  </a:lnTo>
                  <a:lnTo>
                    <a:pt x="16460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9" name="íṡḻïdé">
              <a:extLst>
                <a:ext uri="{FF2B5EF4-FFF2-40B4-BE49-F238E27FC236}">
                  <a16:creationId xmlns="" xmlns:a16="http://schemas.microsoft.com/office/drawing/2014/main" id="{3EF35A36-DD0F-4C88-AD38-20D27F2E0A66}"/>
                </a:ext>
              </a:extLst>
            </p:cNvPr>
            <p:cNvSpPr/>
            <p:nvPr/>
          </p:nvSpPr>
          <p:spPr>
            <a:xfrm>
              <a:off x="1819244" y="2000935"/>
              <a:ext cx="28061" cy="423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900" y="0"/>
                  </a:moveTo>
                  <a:lnTo>
                    <a:pt x="5701" y="4155"/>
                  </a:lnTo>
                  <a:lnTo>
                    <a:pt x="0" y="9292"/>
                  </a:lnTo>
                  <a:lnTo>
                    <a:pt x="3627" y="15800"/>
                  </a:lnTo>
                  <a:lnTo>
                    <a:pt x="11688" y="21600"/>
                  </a:lnTo>
                  <a:lnTo>
                    <a:pt x="13818" y="14011"/>
                  </a:lnTo>
                  <a:lnTo>
                    <a:pt x="14405" y="8116"/>
                  </a:lnTo>
                  <a:lnTo>
                    <a:pt x="21600" y="3749"/>
                  </a:lnTo>
                  <a:lnTo>
                    <a:pt x="15900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0" name="íslíḍé">
              <a:extLst>
                <a:ext uri="{FF2B5EF4-FFF2-40B4-BE49-F238E27FC236}">
                  <a16:creationId xmlns="" xmlns:a16="http://schemas.microsoft.com/office/drawing/2014/main" id="{9D595445-4096-473B-8799-B393F4998C59}"/>
                </a:ext>
              </a:extLst>
            </p:cNvPr>
            <p:cNvSpPr/>
            <p:nvPr/>
          </p:nvSpPr>
          <p:spPr>
            <a:xfrm>
              <a:off x="1856174" y="2020886"/>
              <a:ext cx="16360" cy="1856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929" y="0"/>
                  </a:moveTo>
                  <a:lnTo>
                    <a:pt x="0" y="10904"/>
                  </a:lnTo>
                  <a:lnTo>
                    <a:pt x="10299" y="21600"/>
                  </a:lnTo>
                  <a:lnTo>
                    <a:pt x="21600" y="13776"/>
                  </a:lnTo>
                  <a:lnTo>
                    <a:pt x="19395" y="5259"/>
                  </a:lnTo>
                  <a:lnTo>
                    <a:pt x="6929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1" name="íslíḓè">
              <a:extLst>
                <a:ext uri="{FF2B5EF4-FFF2-40B4-BE49-F238E27FC236}">
                  <a16:creationId xmlns="" xmlns:a16="http://schemas.microsoft.com/office/drawing/2014/main" id="{F64C8A01-1707-4C80-BE2C-70B02B16B82D}"/>
                </a:ext>
              </a:extLst>
            </p:cNvPr>
            <p:cNvSpPr/>
            <p:nvPr/>
          </p:nvSpPr>
          <p:spPr>
            <a:xfrm>
              <a:off x="1296107" y="1987859"/>
              <a:ext cx="91303" cy="429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537" y="2831"/>
                  </a:moveTo>
                  <a:lnTo>
                    <a:pt x="10161" y="8024"/>
                  </a:lnTo>
                  <a:lnTo>
                    <a:pt x="5271" y="9340"/>
                  </a:lnTo>
                  <a:lnTo>
                    <a:pt x="1171" y="14295"/>
                  </a:lnTo>
                  <a:lnTo>
                    <a:pt x="0" y="19330"/>
                  </a:lnTo>
                  <a:lnTo>
                    <a:pt x="3343" y="21600"/>
                  </a:lnTo>
                  <a:lnTo>
                    <a:pt x="5268" y="16011"/>
                  </a:lnTo>
                  <a:lnTo>
                    <a:pt x="8817" y="15249"/>
                  </a:lnTo>
                  <a:lnTo>
                    <a:pt x="11276" y="14486"/>
                  </a:lnTo>
                  <a:lnTo>
                    <a:pt x="14517" y="13724"/>
                  </a:lnTo>
                  <a:lnTo>
                    <a:pt x="18179" y="13089"/>
                  </a:lnTo>
                  <a:lnTo>
                    <a:pt x="21239" y="5467"/>
                  </a:lnTo>
                  <a:lnTo>
                    <a:pt x="21600" y="162"/>
                  </a:lnTo>
                  <a:lnTo>
                    <a:pt x="19638" y="0"/>
                  </a:lnTo>
                  <a:lnTo>
                    <a:pt x="17537" y="2831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2" name="ísḷíḋè">
              <a:extLst>
                <a:ext uri="{FF2B5EF4-FFF2-40B4-BE49-F238E27FC236}">
                  <a16:creationId xmlns="" xmlns:a16="http://schemas.microsoft.com/office/drawing/2014/main" id="{7568C98B-953C-492D-BA33-5485EBB8CA2D}"/>
                </a:ext>
              </a:extLst>
            </p:cNvPr>
            <p:cNvSpPr/>
            <p:nvPr/>
          </p:nvSpPr>
          <p:spPr>
            <a:xfrm>
              <a:off x="2777576" y="3634434"/>
              <a:ext cx="1575803" cy="236654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69" y="1016"/>
                  </a:moveTo>
                  <a:lnTo>
                    <a:pt x="1153" y="974"/>
                  </a:lnTo>
                  <a:lnTo>
                    <a:pt x="1415" y="1017"/>
                  </a:lnTo>
                  <a:lnTo>
                    <a:pt x="1706" y="1125"/>
                  </a:lnTo>
                  <a:lnTo>
                    <a:pt x="1964" y="1238"/>
                  </a:lnTo>
                  <a:lnTo>
                    <a:pt x="2173" y="1355"/>
                  </a:lnTo>
                  <a:lnTo>
                    <a:pt x="2350" y="1292"/>
                  </a:lnTo>
                  <a:lnTo>
                    <a:pt x="2416" y="1193"/>
                  </a:lnTo>
                  <a:lnTo>
                    <a:pt x="2643" y="1138"/>
                  </a:lnTo>
                  <a:lnTo>
                    <a:pt x="2768" y="931"/>
                  </a:lnTo>
                  <a:lnTo>
                    <a:pt x="2901" y="758"/>
                  </a:lnTo>
                  <a:lnTo>
                    <a:pt x="3075" y="584"/>
                  </a:lnTo>
                  <a:lnTo>
                    <a:pt x="3218" y="492"/>
                  </a:lnTo>
                  <a:lnTo>
                    <a:pt x="3455" y="405"/>
                  </a:lnTo>
                  <a:lnTo>
                    <a:pt x="3796" y="405"/>
                  </a:lnTo>
                  <a:lnTo>
                    <a:pt x="4006" y="344"/>
                  </a:lnTo>
                  <a:lnTo>
                    <a:pt x="4155" y="198"/>
                  </a:lnTo>
                  <a:lnTo>
                    <a:pt x="4308" y="101"/>
                  </a:lnTo>
                  <a:lnTo>
                    <a:pt x="4423" y="34"/>
                  </a:lnTo>
                  <a:lnTo>
                    <a:pt x="4684" y="0"/>
                  </a:lnTo>
                  <a:lnTo>
                    <a:pt x="4809" y="15"/>
                  </a:lnTo>
                  <a:lnTo>
                    <a:pt x="4798" y="104"/>
                  </a:lnTo>
                  <a:lnTo>
                    <a:pt x="4656" y="173"/>
                  </a:lnTo>
                  <a:lnTo>
                    <a:pt x="4518" y="268"/>
                  </a:lnTo>
                  <a:lnTo>
                    <a:pt x="4466" y="385"/>
                  </a:lnTo>
                  <a:lnTo>
                    <a:pt x="4483" y="636"/>
                  </a:lnTo>
                  <a:lnTo>
                    <a:pt x="4421" y="753"/>
                  </a:lnTo>
                  <a:lnTo>
                    <a:pt x="4365" y="838"/>
                  </a:lnTo>
                  <a:lnTo>
                    <a:pt x="4375" y="962"/>
                  </a:lnTo>
                  <a:lnTo>
                    <a:pt x="4434" y="1080"/>
                  </a:lnTo>
                  <a:lnTo>
                    <a:pt x="4626" y="1121"/>
                  </a:lnTo>
                  <a:lnTo>
                    <a:pt x="4821" y="1077"/>
                  </a:lnTo>
                  <a:lnTo>
                    <a:pt x="4911" y="964"/>
                  </a:lnTo>
                  <a:lnTo>
                    <a:pt x="5012" y="863"/>
                  </a:lnTo>
                  <a:lnTo>
                    <a:pt x="5002" y="773"/>
                  </a:lnTo>
                  <a:lnTo>
                    <a:pt x="4888" y="691"/>
                  </a:lnTo>
                  <a:lnTo>
                    <a:pt x="4815" y="594"/>
                  </a:lnTo>
                  <a:cubicBezTo>
                    <a:pt x="4810" y="569"/>
                    <a:pt x="4818" y="543"/>
                    <a:pt x="4835" y="521"/>
                  </a:cubicBezTo>
                  <a:cubicBezTo>
                    <a:pt x="4864" y="484"/>
                    <a:pt x="4917" y="459"/>
                    <a:pt x="4977" y="452"/>
                  </a:cubicBezTo>
                  <a:lnTo>
                    <a:pt x="5179" y="365"/>
                  </a:lnTo>
                  <a:lnTo>
                    <a:pt x="5325" y="234"/>
                  </a:lnTo>
                  <a:lnTo>
                    <a:pt x="5398" y="181"/>
                  </a:lnTo>
                  <a:lnTo>
                    <a:pt x="5513" y="174"/>
                  </a:lnTo>
                  <a:lnTo>
                    <a:pt x="5658" y="180"/>
                  </a:lnTo>
                  <a:lnTo>
                    <a:pt x="5845" y="279"/>
                  </a:lnTo>
                  <a:lnTo>
                    <a:pt x="6023" y="369"/>
                  </a:lnTo>
                  <a:lnTo>
                    <a:pt x="6158" y="486"/>
                  </a:lnTo>
                  <a:lnTo>
                    <a:pt x="6252" y="563"/>
                  </a:lnTo>
                  <a:lnTo>
                    <a:pt x="6423" y="602"/>
                  </a:lnTo>
                  <a:lnTo>
                    <a:pt x="6760" y="602"/>
                  </a:lnTo>
                  <a:lnTo>
                    <a:pt x="6916" y="629"/>
                  </a:lnTo>
                  <a:lnTo>
                    <a:pt x="7159" y="658"/>
                  </a:lnTo>
                  <a:lnTo>
                    <a:pt x="7344" y="698"/>
                  </a:lnTo>
                  <a:lnTo>
                    <a:pt x="7500" y="785"/>
                  </a:lnTo>
                  <a:lnTo>
                    <a:pt x="7792" y="799"/>
                  </a:lnTo>
                  <a:lnTo>
                    <a:pt x="7945" y="725"/>
                  </a:lnTo>
                  <a:lnTo>
                    <a:pt x="8130" y="720"/>
                  </a:lnTo>
                  <a:lnTo>
                    <a:pt x="8343" y="741"/>
                  </a:lnTo>
                  <a:lnTo>
                    <a:pt x="8508" y="799"/>
                  </a:lnTo>
                  <a:lnTo>
                    <a:pt x="8764" y="882"/>
                  </a:lnTo>
                  <a:lnTo>
                    <a:pt x="9015" y="958"/>
                  </a:lnTo>
                  <a:lnTo>
                    <a:pt x="9502" y="1062"/>
                  </a:lnTo>
                  <a:lnTo>
                    <a:pt x="9816" y="1193"/>
                  </a:lnTo>
                  <a:lnTo>
                    <a:pt x="9920" y="1317"/>
                  </a:lnTo>
                  <a:lnTo>
                    <a:pt x="10065" y="1399"/>
                  </a:lnTo>
                  <a:lnTo>
                    <a:pt x="10187" y="1473"/>
                  </a:lnTo>
                  <a:lnTo>
                    <a:pt x="10298" y="1576"/>
                  </a:lnTo>
                  <a:lnTo>
                    <a:pt x="10339" y="1679"/>
                  </a:lnTo>
                  <a:lnTo>
                    <a:pt x="10420" y="1769"/>
                  </a:lnTo>
                  <a:lnTo>
                    <a:pt x="10606" y="1887"/>
                  </a:lnTo>
                  <a:lnTo>
                    <a:pt x="10818" y="2000"/>
                  </a:lnTo>
                  <a:lnTo>
                    <a:pt x="11131" y="2123"/>
                  </a:lnTo>
                  <a:lnTo>
                    <a:pt x="11378" y="2178"/>
                  </a:lnTo>
                  <a:lnTo>
                    <a:pt x="11636" y="2243"/>
                  </a:lnTo>
                  <a:lnTo>
                    <a:pt x="11855" y="2243"/>
                  </a:lnTo>
                  <a:lnTo>
                    <a:pt x="11990" y="2181"/>
                  </a:lnTo>
                  <a:lnTo>
                    <a:pt x="12151" y="2160"/>
                  </a:lnTo>
                  <a:lnTo>
                    <a:pt x="12356" y="2167"/>
                  </a:lnTo>
                  <a:lnTo>
                    <a:pt x="12575" y="2208"/>
                  </a:lnTo>
                  <a:lnTo>
                    <a:pt x="12707" y="2236"/>
                  </a:lnTo>
                  <a:lnTo>
                    <a:pt x="12850" y="2254"/>
                  </a:lnTo>
                  <a:lnTo>
                    <a:pt x="12964" y="2298"/>
                  </a:lnTo>
                  <a:lnTo>
                    <a:pt x="13152" y="2421"/>
                  </a:lnTo>
                  <a:lnTo>
                    <a:pt x="13358" y="2525"/>
                  </a:lnTo>
                  <a:lnTo>
                    <a:pt x="13524" y="2594"/>
                  </a:lnTo>
                  <a:lnTo>
                    <a:pt x="13666" y="2651"/>
                  </a:lnTo>
                  <a:lnTo>
                    <a:pt x="13833" y="2742"/>
                  </a:lnTo>
                  <a:lnTo>
                    <a:pt x="13864" y="2891"/>
                  </a:lnTo>
                  <a:lnTo>
                    <a:pt x="13944" y="3025"/>
                  </a:lnTo>
                  <a:lnTo>
                    <a:pt x="14059" y="3126"/>
                  </a:lnTo>
                  <a:lnTo>
                    <a:pt x="14069" y="3246"/>
                  </a:lnTo>
                  <a:lnTo>
                    <a:pt x="14069" y="3383"/>
                  </a:lnTo>
                  <a:lnTo>
                    <a:pt x="14132" y="3485"/>
                  </a:lnTo>
                  <a:lnTo>
                    <a:pt x="14251" y="3544"/>
                  </a:lnTo>
                  <a:lnTo>
                    <a:pt x="14376" y="3565"/>
                  </a:lnTo>
                  <a:lnTo>
                    <a:pt x="14376" y="3654"/>
                  </a:lnTo>
                  <a:lnTo>
                    <a:pt x="14240" y="3723"/>
                  </a:lnTo>
                  <a:lnTo>
                    <a:pt x="14147" y="3806"/>
                  </a:lnTo>
                  <a:lnTo>
                    <a:pt x="14084" y="3898"/>
                  </a:lnTo>
                  <a:lnTo>
                    <a:pt x="14021" y="4015"/>
                  </a:lnTo>
                  <a:lnTo>
                    <a:pt x="13892" y="4050"/>
                  </a:lnTo>
                  <a:lnTo>
                    <a:pt x="13746" y="4071"/>
                  </a:lnTo>
                  <a:lnTo>
                    <a:pt x="13369" y="4317"/>
                  </a:lnTo>
                  <a:lnTo>
                    <a:pt x="13296" y="4414"/>
                  </a:lnTo>
                  <a:lnTo>
                    <a:pt x="13244" y="4544"/>
                  </a:lnTo>
                  <a:lnTo>
                    <a:pt x="13401" y="4640"/>
                  </a:lnTo>
                  <a:lnTo>
                    <a:pt x="13638" y="4623"/>
                  </a:lnTo>
                  <a:lnTo>
                    <a:pt x="13801" y="4475"/>
                  </a:lnTo>
                  <a:lnTo>
                    <a:pt x="14058" y="4319"/>
                  </a:lnTo>
                  <a:lnTo>
                    <a:pt x="14233" y="4211"/>
                  </a:lnTo>
                  <a:lnTo>
                    <a:pt x="14406" y="4124"/>
                  </a:lnTo>
                  <a:lnTo>
                    <a:pt x="14601" y="4061"/>
                  </a:lnTo>
                  <a:lnTo>
                    <a:pt x="14824" y="4068"/>
                  </a:lnTo>
                  <a:lnTo>
                    <a:pt x="14950" y="4135"/>
                  </a:lnTo>
                  <a:lnTo>
                    <a:pt x="15054" y="4245"/>
                  </a:lnTo>
                  <a:lnTo>
                    <a:pt x="15054" y="4370"/>
                  </a:lnTo>
                  <a:lnTo>
                    <a:pt x="14772" y="4500"/>
                  </a:lnTo>
                  <a:lnTo>
                    <a:pt x="14706" y="4615"/>
                  </a:lnTo>
                  <a:lnTo>
                    <a:pt x="14561" y="4643"/>
                  </a:lnTo>
                  <a:lnTo>
                    <a:pt x="14369" y="4636"/>
                  </a:lnTo>
                  <a:lnTo>
                    <a:pt x="14297" y="4713"/>
                  </a:lnTo>
                  <a:lnTo>
                    <a:pt x="14537" y="4754"/>
                  </a:lnTo>
                  <a:lnTo>
                    <a:pt x="14713" y="4770"/>
                  </a:lnTo>
                  <a:lnTo>
                    <a:pt x="14862" y="4841"/>
                  </a:lnTo>
                  <a:lnTo>
                    <a:pt x="15018" y="4770"/>
                  </a:lnTo>
                  <a:lnTo>
                    <a:pt x="15209" y="4692"/>
                  </a:lnTo>
                  <a:lnTo>
                    <a:pt x="15341" y="4566"/>
                  </a:lnTo>
                  <a:lnTo>
                    <a:pt x="15491" y="4466"/>
                  </a:lnTo>
                  <a:lnTo>
                    <a:pt x="15585" y="4369"/>
                  </a:lnTo>
                  <a:lnTo>
                    <a:pt x="15846" y="4342"/>
                  </a:lnTo>
                  <a:lnTo>
                    <a:pt x="16125" y="4370"/>
                  </a:lnTo>
                  <a:lnTo>
                    <a:pt x="16397" y="4508"/>
                  </a:lnTo>
                  <a:lnTo>
                    <a:pt x="16564" y="4666"/>
                  </a:lnTo>
                  <a:lnTo>
                    <a:pt x="16723" y="4714"/>
                  </a:lnTo>
                  <a:lnTo>
                    <a:pt x="16844" y="4787"/>
                  </a:lnTo>
                  <a:lnTo>
                    <a:pt x="16817" y="4904"/>
                  </a:lnTo>
                  <a:lnTo>
                    <a:pt x="16751" y="4982"/>
                  </a:lnTo>
                  <a:lnTo>
                    <a:pt x="16751" y="5058"/>
                  </a:lnTo>
                  <a:lnTo>
                    <a:pt x="16949" y="5154"/>
                  </a:lnTo>
                  <a:lnTo>
                    <a:pt x="17116" y="5085"/>
                  </a:lnTo>
                  <a:lnTo>
                    <a:pt x="17332" y="5023"/>
                  </a:lnTo>
                  <a:lnTo>
                    <a:pt x="17569" y="4982"/>
                  </a:lnTo>
                  <a:lnTo>
                    <a:pt x="17746" y="4988"/>
                  </a:lnTo>
                  <a:lnTo>
                    <a:pt x="18122" y="5071"/>
                  </a:lnTo>
                  <a:lnTo>
                    <a:pt x="18476" y="5071"/>
                  </a:lnTo>
                  <a:lnTo>
                    <a:pt x="18914" y="5085"/>
                  </a:lnTo>
                  <a:lnTo>
                    <a:pt x="19226" y="5085"/>
                  </a:lnTo>
                  <a:lnTo>
                    <a:pt x="19337" y="5145"/>
                  </a:lnTo>
                  <a:lnTo>
                    <a:pt x="19417" y="5245"/>
                  </a:lnTo>
                  <a:lnTo>
                    <a:pt x="19501" y="5384"/>
                  </a:lnTo>
                  <a:lnTo>
                    <a:pt x="19761" y="5515"/>
                  </a:lnTo>
                  <a:lnTo>
                    <a:pt x="20054" y="5632"/>
                  </a:lnTo>
                  <a:lnTo>
                    <a:pt x="20337" y="5763"/>
                  </a:lnTo>
                  <a:lnTo>
                    <a:pt x="20783" y="5818"/>
                  </a:lnTo>
                  <a:lnTo>
                    <a:pt x="21128" y="5832"/>
                  </a:lnTo>
                  <a:lnTo>
                    <a:pt x="21292" y="5922"/>
                  </a:lnTo>
                  <a:lnTo>
                    <a:pt x="21413" y="6000"/>
                  </a:lnTo>
                  <a:lnTo>
                    <a:pt x="21423" y="6110"/>
                  </a:lnTo>
                  <a:lnTo>
                    <a:pt x="21496" y="6233"/>
                  </a:lnTo>
                  <a:lnTo>
                    <a:pt x="21548" y="6335"/>
                  </a:lnTo>
                  <a:lnTo>
                    <a:pt x="21600" y="6459"/>
                  </a:lnTo>
                  <a:lnTo>
                    <a:pt x="21558" y="6567"/>
                  </a:lnTo>
                  <a:lnTo>
                    <a:pt x="21548" y="6744"/>
                  </a:lnTo>
                  <a:lnTo>
                    <a:pt x="21416" y="6872"/>
                  </a:lnTo>
                  <a:lnTo>
                    <a:pt x="21374" y="6999"/>
                  </a:lnTo>
                  <a:lnTo>
                    <a:pt x="21263" y="7141"/>
                  </a:lnTo>
                  <a:lnTo>
                    <a:pt x="20928" y="7257"/>
                  </a:lnTo>
                  <a:lnTo>
                    <a:pt x="20782" y="7498"/>
                  </a:lnTo>
                  <a:lnTo>
                    <a:pt x="20646" y="7643"/>
                  </a:lnTo>
                  <a:lnTo>
                    <a:pt x="20531" y="7747"/>
                  </a:lnTo>
                  <a:lnTo>
                    <a:pt x="20344" y="7910"/>
                  </a:lnTo>
                  <a:lnTo>
                    <a:pt x="20222" y="8109"/>
                  </a:lnTo>
                  <a:lnTo>
                    <a:pt x="19916" y="8196"/>
                  </a:lnTo>
                  <a:lnTo>
                    <a:pt x="19700" y="8360"/>
                  </a:lnTo>
                  <a:lnTo>
                    <a:pt x="19631" y="8498"/>
                  </a:lnTo>
                  <a:lnTo>
                    <a:pt x="19615" y="8867"/>
                  </a:lnTo>
                  <a:lnTo>
                    <a:pt x="19688" y="9089"/>
                  </a:lnTo>
                  <a:lnTo>
                    <a:pt x="19688" y="9302"/>
                  </a:lnTo>
                  <a:lnTo>
                    <a:pt x="19705" y="9546"/>
                  </a:lnTo>
                  <a:lnTo>
                    <a:pt x="19653" y="9772"/>
                  </a:lnTo>
                  <a:lnTo>
                    <a:pt x="19612" y="9950"/>
                  </a:lnTo>
                  <a:lnTo>
                    <a:pt x="19580" y="10104"/>
                  </a:lnTo>
                  <a:lnTo>
                    <a:pt x="19559" y="10281"/>
                  </a:lnTo>
                  <a:lnTo>
                    <a:pt x="19465" y="10449"/>
                  </a:lnTo>
                  <a:lnTo>
                    <a:pt x="19444" y="10661"/>
                  </a:lnTo>
                  <a:lnTo>
                    <a:pt x="19392" y="10797"/>
                  </a:lnTo>
                  <a:lnTo>
                    <a:pt x="19322" y="10935"/>
                  </a:lnTo>
                  <a:lnTo>
                    <a:pt x="19169" y="11064"/>
                  </a:lnTo>
                  <a:lnTo>
                    <a:pt x="19033" y="11278"/>
                  </a:lnTo>
                  <a:lnTo>
                    <a:pt x="18939" y="11393"/>
                  </a:lnTo>
                  <a:lnTo>
                    <a:pt x="18834" y="11511"/>
                  </a:lnTo>
                  <a:lnTo>
                    <a:pt x="18562" y="11665"/>
                  </a:lnTo>
                  <a:lnTo>
                    <a:pt x="18374" y="11762"/>
                  </a:lnTo>
                  <a:lnTo>
                    <a:pt x="18204" y="11755"/>
                  </a:lnTo>
                  <a:lnTo>
                    <a:pt x="18048" y="11735"/>
                  </a:lnTo>
                  <a:lnTo>
                    <a:pt x="17899" y="11638"/>
                  </a:lnTo>
                  <a:lnTo>
                    <a:pt x="17642" y="11707"/>
                  </a:lnTo>
                  <a:lnTo>
                    <a:pt x="17486" y="11796"/>
                  </a:lnTo>
                  <a:lnTo>
                    <a:pt x="17287" y="11941"/>
                  </a:lnTo>
                  <a:lnTo>
                    <a:pt x="17134" y="11969"/>
                  </a:lnTo>
                  <a:lnTo>
                    <a:pt x="16834" y="12015"/>
                  </a:lnTo>
                  <a:lnTo>
                    <a:pt x="16534" y="12077"/>
                  </a:lnTo>
                  <a:lnTo>
                    <a:pt x="16336" y="12167"/>
                  </a:lnTo>
                  <a:lnTo>
                    <a:pt x="16253" y="12270"/>
                  </a:lnTo>
                  <a:lnTo>
                    <a:pt x="16183" y="12325"/>
                  </a:lnTo>
                  <a:lnTo>
                    <a:pt x="16027" y="12380"/>
                  </a:lnTo>
                  <a:lnTo>
                    <a:pt x="15916" y="12449"/>
                  </a:lnTo>
                  <a:lnTo>
                    <a:pt x="15804" y="12518"/>
                  </a:lnTo>
                  <a:lnTo>
                    <a:pt x="15752" y="12629"/>
                  </a:lnTo>
                  <a:lnTo>
                    <a:pt x="15825" y="12724"/>
                  </a:lnTo>
                  <a:lnTo>
                    <a:pt x="15951" y="12849"/>
                  </a:lnTo>
                  <a:lnTo>
                    <a:pt x="15961" y="13008"/>
                  </a:lnTo>
                  <a:lnTo>
                    <a:pt x="15909" y="13192"/>
                  </a:lnTo>
                  <a:cubicBezTo>
                    <a:pt x="15880" y="13228"/>
                    <a:pt x="15856" y="13266"/>
                    <a:pt x="15840" y="13305"/>
                  </a:cubicBezTo>
                  <a:cubicBezTo>
                    <a:pt x="15812" y="13369"/>
                    <a:pt x="15801" y="13436"/>
                    <a:pt x="15809" y="13503"/>
                  </a:cubicBezTo>
                  <a:lnTo>
                    <a:pt x="15600" y="13652"/>
                  </a:lnTo>
                  <a:lnTo>
                    <a:pt x="15506" y="13742"/>
                  </a:lnTo>
                  <a:lnTo>
                    <a:pt x="15464" y="13846"/>
                  </a:lnTo>
                  <a:cubicBezTo>
                    <a:pt x="15464" y="13877"/>
                    <a:pt x="15464" y="13909"/>
                    <a:pt x="15464" y="13940"/>
                  </a:cubicBezTo>
                  <a:cubicBezTo>
                    <a:pt x="15464" y="13981"/>
                    <a:pt x="15464" y="14022"/>
                    <a:pt x="15464" y="14062"/>
                  </a:cubicBezTo>
                  <a:lnTo>
                    <a:pt x="15412" y="14177"/>
                  </a:lnTo>
                  <a:lnTo>
                    <a:pt x="15183" y="14308"/>
                  </a:lnTo>
                  <a:lnTo>
                    <a:pt x="15048" y="14443"/>
                  </a:lnTo>
                  <a:lnTo>
                    <a:pt x="14923" y="14578"/>
                  </a:lnTo>
                  <a:lnTo>
                    <a:pt x="14840" y="14707"/>
                  </a:lnTo>
                  <a:lnTo>
                    <a:pt x="14760" y="14868"/>
                  </a:lnTo>
                  <a:cubicBezTo>
                    <a:pt x="14740" y="14913"/>
                    <a:pt x="14716" y="14957"/>
                    <a:pt x="14687" y="14999"/>
                  </a:cubicBezTo>
                  <a:cubicBezTo>
                    <a:pt x="14660" y="15040"/>
                    <a:pt x="14629" y="15079"/>
                    <a:pt x="14593" y="15116"/>
                  </a:cubicBezTo>
                  <a:cubicBezTo>
                    <a:pt x="14565" y="15141"/>
                    <a:pt x="14538" y="15167"/>
                    <a:pt x="14510" y="15192"/>
                  </a:cubicBezTo>
                  <a:cubicBezTo>
                    <a:pt x="14469" y="15230"/>
                    <a:pt x="14429" y="15268"/>
                    <a:pt x="14390" y="15307"/>
                  </a:cubicBezTo>
                  <a:lnTo>
                    <a:pt x="14233" y="15431"/>
                  </a:lnTo>
                  <a:lnTo>
                    <a:pt x="14123" y="15518"/>
                  </a:lnTo>
                  <a:lnTo>
                    <a:pt x="13872" y="15628"/>
                  </a:lnTo>
                  <a:lnTo>
                    <a:pt x="13685" y="15663"/>
                  </a:lnTo>
                  <a:lnTo>
                    <a:pt x="13323" y="15670"/>
                  </a:lnTo>
                  <a:cubicBezTo>
                    <a:pt x="13286" y="15642"/>
                    <a:pt x="13245" y="15616"/>
                    <a:pt x="13201" y="15594"/>
                  </a:cubicBezTo>
                  <a:cubicBezTo>
                    <a:pt x="13122" y="15553"/>
                    <a:pt x="13034" y="15521"/>
                    <a:pt x="12939" y="15499"/>
                  </a:cubicBezTo>
                  <a:cubicBezTo>
                    <a:pt x="12851" y="15484"/>
                    <a:pt x="12764" y="15467"/>
                    <a:pt x="12678" y="15446"/>
                  </a:cubicBezTo>
                  <a:cubicBezTo>
                    <a:pt x="12585" y="15424"/>
                    <a:pt x="12495" y="15399"/>
                    <a:pt x="12406" y="15370"/>
                  </a:cubicBezTo>
                  <a:lnTo>
                    <a:pt x="12194" y="15426"/>
                  </a:lnTo>
                  <a:lnTo>
                    <a:pt x="12131" y="15541"/>
                  </a:lnTo>
                  <a:lnTo>
                    <a:pt x="12255" y="15615"/>
                  </a:lnTo>
                  <a:lnTo>
                    <a:pt x="12467" y="15700"/>
                  </a:lnTo>
                  <a:lnTo>
                    <a:pt x="12582" y="15762"/>
                  </a:lnTo>
                  <a:lnTo>
                    <a:pt x="12768" y="15886"/>
                  </a:lnTo>
                  <a:lnTo>
                    <a:pt x="12977" y="16065"/>
                  </a:lnTo>
                  <a:lnTo>
                    <a:pt x="13103" y="16201"/>
                  </a:lnTo>
                  <a:lnTo>
                    <a:pt x="13155" y="16372"/>
                  </a:lnTo>
                  <a:lnTo>
                    <a:pt x="13166" y="16545"/>
                  </a:lnTo>
                  <a:lnTo>
                    <a:pt x="13065" y="16676"/>
                  </a:lnTo>
                  <a:lnTo>
                    <a:pt x="12951" y="16779"/>
                  </a:lnTo>
                  <a:lnTo>
                    <a:pt x="12787" y="16862"/>
                  </a:lnTo>
                  <a:lnTo>
                    <a:pt x="12505" y="16924"/>
                  </a:lnTo>
                  <a:lnTo>
                    <a:pt x="12122" y="16970"/>
                  </a:lnTo>
                  <a:lnTo>
                    <a:pt x="11913" y="16977"/>
                  </a:lnTo>
                  <a:lnTo>
                    <a:pt x="11733" y="16982"/>
                  </a:lnTo>
                  <a:lnTo>
                    <a:pt x="11430" y="16982"/>
                  </a:lnTo>
                  <a:lnTo>
                    <a:pt x="11263" y="17044"/>
                  </a:lnTo>
                  <a:lnTo>
                    <a:pt x="11232" y="17116"/>
                  </a:lnTo>
                  <a:lnTo>
                    <a:pt x="11252" y="17235"/>
                  </a:lnTo>
                  <a:lnTo>
                    <a:pt x="11325" y="17332"/>
                  </a:lnTo>
                  <a:lnTo>
                    <a:pt x="11412" y="17380"/>
                  </a:lnTo>
                  <a:lnTo>
                    <a:pt x="11444" y="17498"/>
                  </a:lnTo>
                  <a:lnTo>
                    <a:pt x="11382" y="17567"/>
                  </a:lnTo>
                  <a:cubicBezTo>
                    <a:pt x="11322" y="17599"/>
                    <a:pt x="11279" y="17642"/>
                    <a:pt x="11257" y="17691"/>
                  </a:cubicBezTo>
                  <a:cubicBezTo>
                    <a:pt x="11240" y="17729"/>
                    <a:pt x="11236" y="17769"/>
                    <a:pt x="11246" y="17808"/>
                  </a:cubicBezTo>
                  <a:lnTo>
                    <a:pt x="11037" y="17802"/>
                  </a:lnTo>
                  <a:lnTo>
                    <a:pt x="10881" y="17726"/>
                  </a:lnTo>
                  <a:lnTo>
                    <a:pt x="10631" y="17622"/>
                  </a:lnTo>
                  <a:lnTo>
                    <a:pt x="10349" y="17581"/>
                  </a:lnTo>
                  <a:lnTo>
                    <a:pt x="10141" y="17677"/>
                  </a:lnTo>
                  <a:lnTo>
                    <a:pt x="10273" y="17815"/>
                  </a:lnTo>
                  <a:cubicBezTo>
                    <a:pt x="10359" y="17814"/>
                    <a:pt x="10437" y="17847"/>
                    <a:pt x="10472" y="17898"/>
                  </a:cubicBezTo>
                  <a:cubicBezTo>
                    <a:pt x="10504" y="17944"/>
                    <a:pt x="10496" y="17997"/>
                    <a:pt x="10451" y="18038"/>
                  </a:cubicBezTo>
                  <a:lnTo>
                    <a:pt x="10493" y="18142"/>
                  </a:lnTo>
                  <a:cubicBezTo>
                    <a:pt x="10535" y="18167"/>
                    <a:pt x="10583" y="18187"/>
                    <a:pt x="10636" y="18201"/>
                  </a:cubicBezTo>
                  <a:cubicBezTo>
                    <a:pt x="10678" y="18213"/>
                    <a:pt x="10723" y="18220"/>
                    <a:pt x="10768" y="18222"/>
                  </a:cubicBezTo>
                  <a:cubicBezTo>
                    <a:pt x="10824" y="18185"/>
                    <a:pt x="10918" y="18194"/>
                    <a:pt x="10956" y="18240"/>
                  </a:cubicBezTo>
                  <a:cubicBezTo>
                    <a:pt x="10983" y="18272"/>
                    <a:pt x="10969" y="18313"/>
                    <a:pt x="10925" y="18335"/>
                  </a:cubicBezTo>
                  <a:lnTo>
                    <a:pt x="10783" y="18390"/>
                  </a:lnTo>
                  <a:lnTo>
                    <a:pt x="10605" y="18448"/>
                  </a:lnTo>
                  <a:lnTo>
                    <a:pt x="10615" y="18589"/>
                  </a:lnTo>
                  <a:lnTo>
                    <a:pt x="10663" y="18651"/>
                  </a:lnTo>
                  <a:lnTo>
                    <a:pt x="10698" y="18740"/>
                  </a:lnTo>
                  <a:lnTo>
                    <a:pt x="10479" y="18860"/>
                  </a:lnTo>
                  <a:lnTo>
                    <a:pt x="10374" y="19045"/>
                  </a:lnTo>
                  <a:lnTo>
                    <a:pt x="10259" y="19180"/>
                  </a:lnTo>
                  <a:lnTo>
                    <a:pt x="10218" y="19263"/>
                  </a:lnTo>
                  <a:lnTo>
                    <a:pt x="10283" y="19367"/>
                  </a:lnTo>
                  <a:lnTo>
                    <a:pt x="10350" y="19544"/>
                  </a:lnTo>
                  <a:lnTo>
                    <a:pt x="10506" y="19579"/>
                  </a:lnTo>
                  <a:lnTo>
                    <a:pt x="10637" y="19689"/>
                  </a:lnTo>
                  <a:lnTo>
                    <a:pt x="10913" y="19767"/>
                  </a:lnTo>
                  <a:lnTo>
                    <a:pt x="11066" y="19942"/>
                  </a:lnTo>
                  <a:lnTo>
                    <a:pt x="11076" y="20069"/>
                  </a:lnTo>
                  <a:lnTo>
                    <a:pt x="10982" y="20241"/>
                  </a:lnTo>
                  <a:lnTo>
                    <a:pt x="10888" y="20363"/>
                  </a:lnTo>
                  <a:lnTo>
                    <a:pt x="10794" y="20527"/>
                  </a:lnTo>
                  <a:cubicBezTo>
                    <a:pt x="10712" y="20573"/>
                    <a:pt x="10646" y="20631"/>
                    <a:pt x="10600" y="20695"/>
                  </a:cubicBezTo>
                  <a:cubicBezTo>
                    <a:pt x="10553" y="20760"/>
                    <a:pt x="10528" y="20830"/>
                    <a:pt x="10526" y="20902"/>
                  </a:cubicBezTo>
                  <a:lnTo>
                    <a:pt x="10613" y="21051"/>
                  </a:lnTo>
                  <a:lnTo>
                    <a:pt x="10773" y="21173"/>
                  </a:lnTo>
                  <a:lnTo>
                    <a:pt x="10846" y="21254"/>
                  </a:lnTo>
                  <a:lnTo>
                    <a:pt x="10766" y="21359"/>
                  </a:lnTo>
                  <a:lnTo>
                    <a:pt x="10536" y="21440"/>
                  </a:lnTo>
                  <a:lnTo>
                    <a:pt x="10441" y="21536"/>
                  </a:lnTo>
                  <a:lnTo>
                    <a:pt x="10363" y="21600"/>
                  </a:lnTo>
                  <a:lnTo>
                    <a:pt x="10225" y="21595"/>
                  </a:lnTo>
                  <a:lnTo>
                    <a:pt x="9866" y="21480"/>
                  </a:lnTo>
                  <a:lnTo>
                    <a:pt x="9668" y="21506"/>
                  </a:lnTo>
                  <a:lnTo>
                    <a:pt x="9418" y="21531"/>
                  </a:lnTo>
                  <a:cubicBezTo>
                    <a:pt x="9428" y="21473"/>
                    <a:pt x="9417" y="21413"/>
                    <a:pt x="9386" y="21358"/>
                  </a:cubicBezTo>
                  <a:cubicBezTo>
                    <a:pt x="9350" y="21293"/>
                    <a:pt x="9286" y="21235"/>
                    <a:pt x="9202" y="21193"/>
                  </a:cubicBezTo>
                  <a:lnTo>
                    <a:pt x="8951" y="21172"/>
                  </a:lnTo>
                  <a:lnTo>
                    <a:pt x="8767" y="21096"/>
                  </a:lnTo>
                  <a:lnTo>
                    <a:pt x="8767" y="20966"/>
                  </a:lnTo>
                  <a:lnTo>
                    <a:pt x="8683" y="20814"/>
                  </a:lnTo>
                  <a:cubicBezTo>
                    <a:pt x="8625" y="20767"/>
                    <a:pt x="8560" y="20724"/>
                    <a:pt x="8489" y="20687"/>
                  </a:cubicBezTo>
                  <a:cubicBezTo>
                    <a:pt x="8402" y="20641"/>
                    <a:pt x="8307" y="20603"/>
                    <a:pt x="8206" y="20574"/>
                  </a:cubicBezTo>
                  <a:lnTo>
                    <a:pt x="8185" y="20340"/>
                  </a:lnTo>
                  <a:lnTo>
                    <a:pt x="8175" y="20091"/>
                  </a:lnTo>
                  <a:cubicBezTo>
                    <a:pt x="8118" y="20014"/>
                    <a:pt x="8052" y="19940"/>
                    <a:pt x="7977" y="19870"/>
                  </a:cubicBezTo>
                  <a:cubicBezTo>
                    <a:pt x="7874" y="19775"/>
                    <a:pt x="7755" y="19687"/>
                    <a:pt x="7622" y="19610"/>
                  </a:cubicBezTo>
                  <a:lnTo>
                    <a:pt x="7320" y="19591"/>
                  </a:lnTo>
                  <a:lnTo>
                    <a:pt x="7269" y="19491"/>
                  </a:lnTo>
                  <a:lnTo>
                    <a:pt x="7463" y="19422"/>
                  </a:lnTo>
                  <a:lnTo>
                    <a:pt x="7664" y="19293"/>
                  </a:lnTo>
                  <a:lnTo>
                    <a:pt x="7747" y="19155"/>
                  </a:lnTo>
                  <a:lnTo>
                    <a:pt x="7862" y="18947"/>
                  </a:lnTo>
                  <a:cubicBezTo>
                    <a:pt x="7859" y="18904"/>
                    <a:pt x="7841" y="18862"/>
                    <a:pt x="7810" y="18823"/>
                  </a:cubicBezTo>
                  <a:cubicBezTo>
                    <a:pt x="7763" y="18763"/>
                    <a:pt x="7687" y="18715"/>
                    <a:pt x="7594" y="18687"/>
                  </a:cubicBezTo>
                  <a:lnTo>
                    <a:pt x="7373" y="18531"/>
                  </a:lnTo>
                  <a:lnTo>
                    <a:pt x="7344" y="18427"/>
                  </a:lnTo>
                  <a:lnTo>
                    <a:pt x="7439" y="18291"/>
                  </a:lnTo>
                  <a:lnTo>
                    <a:pt x="7386" y="18128"/>
                  </a:lnTo>
                  <a:lnTo>
                    <a:pt x="7191" y="18036"/>
                  </a:lnTo>
                  <a:lnTo>
                    <a:pt x="6944" y="17872"/>
                  </a:lnTo>
                  <a:lnTo>
                    <a:pt x="6714" y="17722"/>
                  </a:lnTo>
                  <a:lnTo>
                    <a:pt x="6595" y="17655"/>
                  </a:lnTo>
                  <a:lnTo>
                    <a:pt x="6560" y="17485"/>
                  </a:lnTo>
                  <a:lnTo>
                    <a:pt x="6414" y="17372"/>
                  </a:lnTo>
                  <a:lnTo>
                    <a:pt x="6518" y="17199"/>
                  </a:lnTo>
                  <a:cubicBezTo>
                    <a:pt x="6570" y="17154"/>
                    <a:pt x="6593" y="17097"/>
                    <a:pt x="6581" y="17041"/>
                  </a:cubicBezTo>
                  <a:cubicBezTo>
                    <a:pt x="6561" y="16948"/>
                    <a:pt x="6457" y="16874"/>
                    <a:pt x="6320" y="16854"/>
                  </a:cubicBezTo>
                  <a:cubicBezTo>
                    <a:pt x="6272" y="16815"/>
                    <a:pt x="6237" y="16771"/>
                    <a:pt x="6215" y="16723"/>
                  </a:cubicBezTo>
                  <a:cubicBezTo>
                    <a:pt x="6159" y="16596"/>
                    <a:pt x="6202" y="16460"/>
                    <a:pt x="6330" y="16359"/>
                  </a:cubicBezTo>
                  <a:lnTo>
                    <a:pt x="6341" y="16207"/>
                  </a:lnTo>
                  <a:lnTo>
                    <a:pt x="6351" y="16005"/>
                  </a:lnTo>
                  <a:lnTo>
                    <a:pt x="6382" y="15534"/>
                  </a:lnTo>
                  <a:lnTo>
                    <a:pt x="6330" y="14960"/>
                  </a:lnTo>
                  <a:lnTo>
                    <a:pt x="6125" y="14624"/>
                  </a:lnTo>
                  <a:lnTo>
                    <a:pt x="6027" y="14310"/>
                  </a:lnTo>
                  <a:lnTo>
                    <a:pt x="5975" y="14131"/>
                  </a:lnTo>
                  <a:lnTo>
                    <a:pt x="5925" y="13492"/>
                  </a:lnTo>
                  <a:lnTo>
                    <a:pt x="5925" y="13243"/>
                  </a:lnTo>
                  <a:lnTo>
                    <a:pt x="6020" y="13001"/>
                  </a:lnTo>
                  <a:lnTo>
                    <a:pt x="6020" y="12755"/>
                  </a:lnTo>
                  <a:lnTo>
                    <a:pt x="5988" y="12469"/>
                  </a:lnTo>
                  <a:lnTo>
                    <a:pt x="5842" y="12317"/>
                  </a:lnTo>
                  <a:lnTo>
                    <a:pt x="5852" y="12041"/>
                  </a:lnTo>
                  <a:lnTo>
                    <a:pt x="5936" y="11755"/>
                  </a:lnTo>
                  <a:cubicBezTo>
                    <a:pt x="5963" y="11665"/>
                    <a:pt x="5977" y="11573"/>
                    <a:pt x="5978" y="11481"/>
                  </a:cubicBezTo>
                  <a:cubicBezTo>
                    <a:pt x="5979" y="11396"/>
                    <a:pt x="5968" y="11310"/>
                    <a:pt x="5946" y="11226"/>
                  </a:cubicBezTo>
                  <a:cubicBezTo>
                    <a:pt x="5920" y="11122"/>
                    <a:pt x="5877" y="11021"/>
                    <a:pt x="5817" y="10924"/>
                  </a:cubicBezTo>
                  <a:lnTo>
                    <a:pt x="5790" y="10657"/>
                  </a:lnTo>
                  <a:lnTo>
                    <a:pt x="5779" y="10588"/>
                  </a:lnTo>
                  <a:lnTo>
                    <a:pt x="5509" y="10273"/>
                  </a:lnTo>
                  <a:lnTo>
                    <a:pt x="5325" y="10025"/>
                  </a:lnTo>
                  <a:lnTo>
                    <a:pt x="5081" y="9901"/>
                  </a:lnTo>
                  <a:lnTo>
                    <a:pt x="4781" y="9783"/>
                  </a:lnTo>
                  <a:lnTo>
                    <a:pt x="4531" y="9611"/>
                  </a:lnTo>
                  <a:lnTo>
                    <a:pt x="4066" y="9506"/>
                  </a:lnTo>
                  <a:lnTo>
                    <a:pt x="3850" y="9416"/>
                  </a:lnTo>
                  <a:lnTo>
                    <a:pt x="3285" y="9256"/>
                  </a:lnTo>
                  <a:lnTo>
                    <a:pt x="3020" y="9164"/>
                  </a:lnTo>
                  <a:lnTo>
                    <a:pt x="2895" y="8913"/>
                  </a:lnTo>
                  <a:lnTo>
                    <a:pt x="2752" y="8757"/>
                  </a:lnTo>
                  <a:lnTo>
                    <a:pt x="2626" y="8512"/>
                  </a:lnTo>
                  <a:lnTo>
                    <a:pt x="2494" y="8355"/>
                  </a:lnTo>
                  <a:lnTo>
                    <a:pt x="2330" y="8219"/>
                  </a:lnTo>
                  <a:lnTo>
                    <a:pt x="2088" y="8047"/>
                  </a:lnTo>
                  <a:lnTo>
                    <a:pt x="1976" y="7929"/>
                  </a:lnTo>
                  <a:lnTo>
                    <a:pt x="1868" y="7775"/>
                  </a:lnTo>
                  <a:lnTo>
                    <a:pt x="1712" y="7713"/>
                  </a:lnTo>
                  <a:lnTo>
                    <a:pt x="1653" y="7630"/>
                  </a:lnTo>
                  <a:lnTo>
                    <a:pt x="1559" y="7481"/>
                  </a:lnTo>
                  <a:lnTo>
                    <a:pt x="1499" y="7363"/>
                  </a:lnTo>
                  <a:lnTo>
                    <a:pt x="1332" y="7016"/>
                  </a:lnTo>
                  <a:lnTo>
                    <a:pt x="1207" y="6813"/>
                  </a:lnTo>
                  <a:lnTo>
                    <a:pt x="1072" y="6654"/>
                  </a:lnTo>
                  <a:lnTo>
                    <a:pt x="958" y="6495"/>
                  </a:lnTo>
                  <a:lnTo>
                    <a:pt x="875" y="6420"/>
                  </a:lnTo>
                  <a:lnTo>
                    <a:pt x="683" y="6358"/>
                  </a:lnTo>
                  <a:lnTo>
                    <a:pt x="577" y="6210"/>
                  </a:lnTo>
                  <a:lnTo>
                    <a:pt x="392" y="6183"/>
                  </a:lnTo>
                  <a:lnTo>
                    <a:pt x="270" y="6084"/>
                  </a:lnTo>
                  <a:lnTo>
                    <a:pt x="131" y="5971"/>
                  </a:lnTo>
                  <a:lnTo>
                    <a:pt x="79" y="5813"/>
                  </a:lnTo>
                  <a:lnTo>
                    <a:pt x="38" y="5703"/>
                  </a:lnTo>
                  <a:lnTo>
                    <a:pt x="0" y="5602"/>
                  </a:lnTo>
                  <a:lnTo>
                    <a:pt x="115" y="5491"/>
                  </a:lnTo>
                  <a:lnTo>
                    <a:pt x="268" y="5348"/>
                  </a:lnTo>
                  <a:lnTo>
                    <a:pt x="330" y="5224"/>
                  </a:lnTo>
                  <a:lnTo>
                    <a:pt x="413" y="5153"/>
                  </a:lnTo>
                  <a:lnTo>
                    <a:pt x="602" y="5033"/>
                  </a:lnTo>
                  <a:lnTo>
                    <a:pt x="653" y="4916"/>
                  </a:lnTo>
                  <a:lnTo>
                    <a:pt x="542" y="4875"/>
                  </a:lnTo>
                  <a:lnTo>
                    <a:pt x="350" y="4849"/>
                  </a:lnTo>
                  <a:lnTo>
                    <a:pt x="233" y="4810"/>
                  </a:lnTo>
                  <a:lnTo>
                    <a:pt x="173" y="4693"/>
                  </a:lnTo>
                  <a:lnTo>
                    <a:pt x="132" y="4589"/>
                  </a:lnTo>
                  <a:lnTo>
                    <a:pt x="236" y="4435"/>
                  </a:lnTo>
                  <a:lnTo>
                    <a:pt x="363" y="4279"/>
                  </a:lnTo>
                  <a:lnTo>
                    <a:pt x="464" y="4141"/>
                  </a:lnTo>
                  <a:lnTo>
                    <a:pt x="722" y="3881"/>
                  </a:lnTo>
                  <a:lnTo>
                    <a:pt x="837" y="3725"/>
                  </a:lnTo>
                  <a:lnTo>
                    <a:pt x="878" y="3658"/>
                  </a:lnTo>
                  <a:lnTo>
                    <a:pt x="1105" y="3567"/>
                  </a:lnTo>
                  <a:lnTo>
                    <a:pt x="1275" y="3479"/>
                  </a:lnTo>
                  <a:lnTo>
                    <a:pt x="1338" y="3385"/>
                  </a:lnTo>
                  <a:lnTo>
                    <a:pt x="1359" y="3295"/>
                  </a:lnTo>
                  <a:lnTo>
                    <a:pt x="1523" y="3201"/>
                  </a:lnTo>
                  <a:lnTo>
                    <a:pt x="1707" y="3072"/>
                  </a:lnTo>
                  <a:cubicBezTo>
                    <a:pt x="1704" y="3016"/>
                    <a:pt x="1711" y="2960"/>
                    <a:pt x="1728" y="2906"/>
                  </a:cubicBezTo>
                  <a:cubicBezTo>
                    <a:pt x="1757" y="2814"/>
                    <a:pt x="1814" y="2727"/>
                    <a:pt x="1896" y="2650"/>
                  </a:cubicBezTo>
                  <a:cubicBezTo>
                    <a:pt x="1934" y="2572"/>
                    <a:pt x="1938" y="2488"/>
                    <a:pt x="1906" y="2408"/>
                  </a:cubicBezTo>
                  <a:cubicBezTo>
                    <a:pt x="1883" y="2352"/>
                    <a:pt x="1843" y="2298"/>
                    <a:pt x="1815" y="2242"/>
                  </a:cubicBezTo>
                  <a:cubicBezTo>
                    <a:pt x="1790" y="2191"/>
                    <a:pt x="1776" y="2138"/>
                    <a:pt x="1774" y="2083"/>
                  </a:cubicBezTo>
                  <a:lnTo>
                    <a:pt x="1774" y="1918"/>
                  </a:lnTo>
                  <a:lnTo>
                    <a:pt x="1753" y="1808"/>
                  </a:lnTo>
                  <a:lnTo>
                    <a:pt x="1638" y="1656"/>
                  </a:lnTo>
                  <a:lnTo>
                    <a:pt x="1493" y="1546"/>
                  </a:lnTo>
                  <a:lnTo>
                    <a:pt x="1587" y="1443"/>
                  </a:lnTo>
                  <a:lnTo>
                    <a:pt x="1656" y="1310"/>
                  </a:lnTo>
                  <a:lnTo>
                    <a:pt x="1459" y="1199"/>
                  </a:lnTo>
                  <a:lnTo>
                    <a:pt x="1280" y="1115"/>
                  </a:lnTo>
                  <a:lnTo>
                    <a:pt x="1083" y="1076"/>
                  </a:lnTo>
                  <a:lnTo>
                    <a:pt x="968" y="1103"/>
                  </a:lnTo>
                  <a:lnTo>
                    <a:pt x="869" y="1016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3" name="îśļíḓê">
              <a:extLst>
                <a:ext uri="{FF2B5EF4-FFF2-40B4-BE49-F238E27FC236}">
                  <a16:creationId xmlns="" xmlns:a16="http://schemas.microsoft.com/office/drawing/2014/main" id="{3B1B9BB5-FE29-422E-81A3-769C998E6DE0}"/>
                </a:ext>
              </a:extLst>
            </p:cNvPr>
            <p:cNvSpPr/>
            <p:nvPr/>
          </p:nvSpPr>
          <p:spPr>
            <a:xfrm>
              <a:off x="3559421" y="5995142"/>
              <a:ext cx="176422" cy="898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225" y="3547"/>
                  </a:moveTo>
                  <a:lnTo>
                    <a:pt x="5676" y="1626"/>
                  </a:lnTo>
                  <a:lnTo>
                    <a:pt x="3209" y="0"/>
                  </a:lnTo>
                  <a:lnTo>
                    <a:pt x="1176" y="1709"/>
                  </a:lnTo>
                  <a:lnTo>
                    <a:pt x="993" y="6809"/>
                  </a:lnTo>
                  <a:lnTo>
                    <a:pt x="0" y="9230"/>
                  </a:lnTo>
                  <a:lnTo>
                    <a:pt x="146" y="11719"/>
                  </a:lnTo>
                  <a:lnTo>
                    <a:pt x="1232" y="14861"/>
                  </a:lnTo>
                  <a:lnTo>
                    <a:pt x="2757" y="16925"/>
                  </a:lnTo>
                  <a:lnTo>
                    <a:pt x="4617" y="16204"/>
                  </a:lnTo>
                  <a:lnTo>
                    <a:pt x="6205" y="18329"/>
                  </a:lnTo>
                  <a:lnTo>
                    <a:pt x="6765" y="21054"/>
                  </a:lnTo>
                  <a:lnTo>
                    <a:pt x="9338" y="21600"/>
                  </a:lnTo>
                  <a:lnTo>
                    <a:pt x="10638" y="20386"/>
                  </a:lnTo>
                  <a:lnTo>
                    <a:pt x="12868" y="19239"/>
                  </a:lnTo>
                  <a:cubicBezTo>
                    <a:pt x="13384" y="19258"/>
                    <a:pt x="13900" y="19258"/>
                    <a:pt x="14416" y="19239"/>
                  </a:cubicBezTo>
                  <a:cubicBezTo>
                    <a:pt x="15695" y="19193"/>
                    <a:pt x="16971" y="19031"/>
                    <a:pt x="18242" y="18754"/>
                  </a:cubicBezTo>
                  <a:lnTo>
                    <a:pt x="20946" y="19118"/>
                  </a:lnTo>
                  <a:lnTo>
                    <a:pt x="21600" y="16751"/>
                  </a:lnTo>
                  <a:lnTo>
                    <a:pt x="17600" y="16751"/>
                  </a:lnTo>
                  <a:lnTo>
                    <a:pt x="14802" y="15172"/>
                  </a:lnTo>
                  <a:lnTo>
                    <a:pt x="13214" y="10808"/>
                  </a:lnTo>
                  <a:lnTo>
                    <a:pt x="11408" y="9230"/>
                  </a:lnTo>
                  <a:lnTo>
                    <a:pt x="9731" y="7773"/>
                  </a:lnTo>
                  <a:lnTo>
                    <a:pt x="9139" y="5420"/>
                  </a:lnTo>
                  <a:lnTo>
                    <a:pt x="7225" y="3547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4" name="îṥļiḍê">
              <a:extLst>
                <a:ext uri="{FF2B5EF4-FFF2-40B4-BE49-F238E27FC236}">
                  <a16:creationId xmlns="" xmlns:a16="http://schemas.microsoft.com/office/drawing/2014/main" id="{91F098B5-8A95-48FC-9C13-0F5F00A52B2C}"/>
                </a:ext>
              </a:extLst>
            </p:cNvPr>
            <p:cNvSpPr/>
            <p:nvPr/>
          </p:nvSpPr>
          <p:spPr>
            <a:xfrm>
              <a:off x="3768642" y="5937250"/>
              <a:ext cx="110098" cy="46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319" y="0"/>
                  </a:moveTo>
                  <a:lnTo>
                    <a:pt x="5026" y="117"/>
                  </a:lnTo>
                  <a:cubicBezTo>
                    <a:pt x="4484" y="789"/>
                    <a:pt x="3941" y="1461"/>
                    <a:pt x="3399" y="2133"/>
                  </a:cubicBezTo>
                  <a:cubicBezTo>
                    <a:pt x="2857" y="2805"/>
                    <a:pt x="2314" y="3476"/>
                    <a:pt x="1772" y="4148"/>
                  </a:cubicBezTo>
                  <a:lnTo>
                    <a:pt x="4542" y="6577"/>
                  </a:lnTo>
                  <a:lnTo>
                    <a:pt x="3392" y="10753"/>
                  </a:lnTo>
                  <a:lnTo>
                    <a:pt x="0" y="11818"/>
                  </a:lnTo>
                  <a:lnTo>
                    <a:pt x="1581" y="16345"/>
                  </a:lnTo>
                  <a:lnTo>
                    <a:pt x="4913" y="16345"/>
                  </a:lnTo>
                  <a:lnTo>
                    <a:pt x="7757" y="19148"/>
                  </a:lnTo>
                  <a:lnTo>
                    <a:pt x="10993" y="21600"/>
                  </a:lnTo>
                  <a:lnTo>
                    <a:pt x="14223" y="19761"/>
                  </a:lnTo>
                  <a:lnTo>
                    <a:pt x="14972" y="14169"/>
                  </a:lnTo>
                  <a:lnTo>
                    <a:pt x="18108" y="8928"/>
                  </a:lnTo>
                  <a:lnTo>
                    <a:pt x="21600" y="7876"/>
                  </a:lnTo>
                  <a:lnTo>
                    <a:pt x="21600" y="3101"/>
                  </a:lnTo>
                  <a:lnTo>
                    <a:pt x="19411" y="1378"/>
                  </a:lnTo>
                  <a:lnTo>
                    <a:pt x="17621" y="692"/>
                  </a:lnTo>
                  <a:lnTo>
                    <a:pt x="12533" y="2093"/>
                  </a:lnTo>
                  <a:lnTo>
                    <a:pt x="10949" y="1393"/>
                  </a:lnTo>
                  <a:lnTo>
                    <a:pt x="8319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5" name="ïṧlíďé">
              <a:extLst>
                <a:ext uri="{FF2B5EF4-FFF2-40B4-BE49-F238E27FC236}">
                  <a16:creationId xmlns="" xmlns:a16="http://schemas.microsoft.com/office/drawing/2014/main" id="{15F8FF0C-8EAE-4EE9-9376-47911347A8AF}"/>
                </a:ext>
              </a:extLst>
            </p:cNvPr>
            <p:cNvSpPr/>
            <p:nvPr/>
          </p:nvSpPr>
          <p:spPr>
            <a:xfrm>
              <a:off x="4951705" y="2729160"/>
              <a:ext cx="2278812" cy="26127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905" y="1298"/>
                  </a:moveTo>
                  <a:lnTo>
                    <a:pt x="11748" y="1386"/>
                  </a:lnTo>
                  <a:lnTo>
                    <a:pt x="11649" y="1501"/>
                  </a:lnTo>
                  <a:lnTo>
                    <a:pt x="11657" y="1629"/>
                  </a:lnTo>
                  <a:lnTo>
                    <a:pt x="11744" y="1704"/>
                  </a:lnTo>
                  <a:lnTo>
                    <a:pt x="11765" y="1791"/>
                  </a:lnTo>
                  <a:lnTo>
                    <a:pt x="11622" y="1915"/>
                  </a:lnTo>
                  <a:lnTo>
                    <a:pt x="11470" y="2059"/>
                  </a:lnTo>
                  <a:lnTo>
                    <a:pt x="11326" y="2096"/>
                  </a:lnTo>
                  <a:lnTo>
                    <a:pt x="11204" y="2078"/>
                  </a:lnTo>
                  <a:lnTo>
                    <a:pt x="10972" y="2003"/>
                  </a:lnTo>
                  <a:lnTo>
                    <a:pt x="10824" y="1959"/>
                  </a:lnTo>
                  <a:lnTo>
                    <a:pt x="10659" y="1903"/>
                  </a:lnTo>
                  <a:lnTo>
                    <a:pt x="10370" y="1872"/>
                  </a:lnTo>
                  <a:lnTo>
                    <a:pt x="10297" y="1768"/>
                  </a:lnTo>
                  <a:lnTo>
                    <a:pt x="10194" y="1639"/>
                  </a:lnTo>
                  <a:lnTo>
                    <a:pt x="10095" y="1497"/>
                  </a:lnTo>
                  <a:lnTo>
                    <a:pt x="9893" y="1403"/>
                  </a:lnTo>
                  <a:lnTo>
                    <a:pt x="9738" y="1384"/>
                  </a:lnTo>
                  <a:lnTo>
                    <a:pt x="9487" y="1311"/>
                  </a:lnTo>
                  <a:lnTo>
                    <a:pt x="9256" y="1311"/>
                  </a:lnTo>
                  <a:lnTo>
                    <a:pt x="9130" y="1305"/>
                  </a:lnTo>
                  <a:lnTo>
                    <a:pt x="9053" y="1242"/>
                  </a:lnTo>
                  <a:lnTo>
                    <a:pt x="8911" y="1116"/>
                  </a:lnTo>
                  <a:lnTo>
                    <a:pt x="8694" y="947"/>
                  </a:lnTo>
                  <a:lnTo>
                    <a:pt x="8636" y="849"/>
                  </a:lnTo>
                  <a:lnTo>
                    <a:pt x="8687" y="761"/>
                  </a:lnTo>
                  <a:lnTo>
                    <a:pt x="8783" y="636"/>
                  </a:lnTo>
                  <a:lnTo>
                    <a:pt x="8776" y="548"/>
                  </a:lnTo>
                  <a:lnTo>
                    <a:pt x="8704" y="440"/>
                  </a:lnTo>
                  <a:lnTo>
                    <a:pt x="8651" y="369"/>
                  </a:lnTo>
                  <a:lnTo>
                    <a:pt x="8694" y="263"/>
                  </a:lnTo>
                  <a:lnTo>
                    <a:pt x="8750" y="213"/>
                  </a:lnTo>
                  <a:lnTo>
                    <a:pt x="8706" y="120"/>
                  </a:lnTo>
                  <a:lnTo>
                    <a:pt x="8574" y="53"/>
                  </a:lnTo>
                  <a:lnTo>
                    <a:pt x="8473" y="0"/>
                  </a:lnTo>
                  <a:lnTo>
                    <a:pt x="8301" y="31"/>
                  </a:lnTo>
                  <a:lnTo>
                    <a:pt x="8038" y="123"/>
                  </a:lnTo>
                  <a:lnTo>
                    <a:pt x="7831" y="167"/>
                  </a:lnTo>
                  <a:lnTo>
                    <a:pt x="7542" y="204"/>
                  </a:lnTo>
                  <a:lnTo>
                    <a:pt x="7323" y="198"/>
                  </a:lnTo>
                  <a:lnTo>
                    <a:pt x="7098" y="173"/>
                  </a:lnTo>
                  <a:lnTo>
                    <a:pt x="6861" y="167"/>
                  </a:lnTo>
                  <a:lnTo>
                    <a:pt x="6735" y="117"/>
                  </a:lnTo>
                  <a:lnTo>
                    <a:pt x="6538" y="97"/>
                  </a:lnTo>
                  <a:lnTo>
                    <a:pt x="6405" y="145"/>
                  </a:lnTo>
                  <a:lnTo>
                    <a:pt x="6221" y="214"/>
                  </a:lnTo>
                  <a:lnTo>
                    <a:pt x="6040" y="224"/>
                  </a:lnTo>
                  <a:lnTo>
                    <a:pt x="5774" y="295"/>
                  </a:lnTo>
                  <a:lnTo>
                    <a:pt x="5503" y="389"/>
                  </a:lnTo>
                  <a:lnTo>
                    <a:pt x="5346" y="481"/>
                  </a:lnTo>
                  <a:lnTo>
                    <a:pt x="5159" y="600"/>
                  </a:lnTo>
                  <a:lnTo>
                    <a:pt x="4994" y="675"/>
                  </a:lnTo>
                  <a:cubicBezTo>
                    <a:pt x="4958" y="685"/>
                    <a:pt x="4920" y="693"/>
                    <a:pt x="4883" y="698"/>
                  </a:cubicBezTo>
                  <a:cubicBezTo>
                    <a:pt x="4849" y="702"/>
                    <a:pt x="4815" y="704"/>
                    <a:pt x="4781" y="704"/>
                  </a:cubicBezTo>
                  <a:lnTo>
                    <a:pt x="4638" y="679"/>
                  </a:lnTo>
                  <a:lnTo>
                    <a:pt x="4547" y="675"/>
                  </a:lnTo>
                  <a:lnTo>
                    <a:pt x="4417" y="656"/>
                  </a:lnTo>
                  <a:lnTo>
                    <a:pt x="4244" y="637"/>
                  </a:lnTo>
                  <a:lnTo>
                    <a:pt x="4107" y="562"/>
                  </a:lnTo>
                  <a:lnTo>
                    <a:pt x="3988" y="482"/>
                  </a:lnTo>
                  <a:lnTo>
                    <a:pt x="3873" y="464"/>
                  </a:lnTo>
                  <a:lnTo>
                    <a:pt x="3807" y="533"/>
                  </a:lnTo>
                  <a:lnTo>
                    <a:pt x="3751" y="608"/>
                  </a:lnTo>
                  <a:lnTo>
                    <a:pt x="3646" y="730"/>
                  </a:lnTo>
                  <a:lnTo>
                    <a:pt x="3580" y="822"/>
                  </a:lnTo>
                  <a:lnTo>
                    <a:pt x="3480" y="939"/>
                  </a:lnTo>
                  <a:lnTo>
                    <a:pt x="3212" y="1058"/>
                  </a:lnTo>
                  <a:lnTo>
                    <a:pt x="2961" y="1162"/>
                  </a:lnTo>
                  <a:lnTo>
                    <a:pt x="2882" y="1237"/>
                  </a:lnTo>
                  <a:lnTo>
                    <a:pt x="2746" y="1325"/>
                  </a:lnTo>
                  <a:lnTo>
                    <a:pt x="2704" y="1430"/>
                  </a:lnTo>
                  <a:lnTo>
                    <a:pt x="2576" y="1610"/>
                  </a:lnTo>
                  <a:lnTo>
                    <a:pt x="2532" y="1707"/>
                  </a:lnTo>
                  <a:lnTo>
                    <a:pt x="2566" y="1826"/>
                  </a:lnTo>
                  <a:lnTo>
                    <a:pt x="2573" y="1918"/>
                  </a:lnTo>
                  <a:lnTo>
                    <a:pt x="2559" y="2012"/>
                  </a:lnTo>
                  <a:lnTo>
                    <a:pt x="2544" y="2114"/>
                  </a:lnTo>
                  <a:lnTo>
                    <a:pt x="2436" y="2195"/>
                  </a:lnTo>
                  <a:lnTo>
                    <a:pt x="2269" y="2330"/>
                  </a:lnTo>
                  <a:lnTo>
                    <a:pt x="2091" y="2512"/>
                  </a:lnTo>
                  <a:lnTo>
                    <a:pt x="1925" y="2605"/>
                  </a:lnTo>
                  <a:lnTo>
                    <a:pt x="1797" y="2653"/>
                  </a:lnTo>
                  <a:lnTo>
                    <a:pt x="1647" y="2722"/>
                  </a:lnTo>
                  <a:lnTo>
                    <a:pt x="1528" y="2808"/>
                  </a:lnTo>
                  <a:lnTo>
                    <a:pt x="1447" y="2931"/>
                  </a:lnTo>
                  <a:lnTo>
                    <a:pt x="1332" y="3038"/>
                  </a:lnTo>
                  <a:lnTo>
                    <a:pt x="1173" y="3213"/>
                  </a:lnTo>
                  <a:lnTo>
                    <a:pt x="1030" y="3388"/>
                  </a:lnTo>
                  <a:lnTo>
                    <a:pt x="1001" y="3475"/>
                  </a:lnTo>
                  <a:lnTo>
                    <a:pt x="951" y="3585"/>
                  </a:lnTo>
                  <a:lnTo>
                    <a:pt x="845" y="3723"/>
                  </a:lnTo>
                  <a:lnTo>
                    <a:pt x="700" y="3911"/>
                  </a:lnTo>
                  <a:lnTo>
                    <a:pt x="650" y="4048"/>
                  </a:lnTo>
                  <a:lnTo>
                    <a:pt x="448" y="4221"/>
                  </a:lnTo>
                  <a:lnTo>
                    <a:pt x="410" y="4305"/>
                  </a:lnTo>
                  <a:lnTo>
                    <a:pt x="349" y="4386"/>
                  </a:lnTo>
                  <a:lnTo>
                    <a:pt x="269" y="4455"/>
                  </a:lnTo>
                  <a:lnTo>
                    <a:pt x="232" y="4555"/>
                  </a:lnTo>
                  <a:lnTo>
                    <a:pt x="226" y="4651"/>
                  </a:lnTo>
                  <a:lnTo>
                    <a:pt x="176" y="4751"/>
                  </a:lnTo>
                  <a:lnTo>
                    <a:pt x="156" y="4813"/>
                  </a:lnTo>
                  <a:lnTo>
                    <a:pt x="163" y="4888"/>
                  </a:lnTo>
                  <a:lnTo>
                    <a:pt x="220" y="5002"/>
                  </a:lnTo>
                  <a:lnTo>
                    <a:pt x="292" y="5121"/>
                  </a:lnTo>
                  <a:lnTo>
                    <a:pt x="355" y="5258"/>
                  </a:lnTo>
                  <a:lnTo>
                    <a:pt x="369" y="5453"/>
                  </a:lnTo>
                  <a:lnTo>
                    <a:pt x="413" y="5578"/>
                  </a:lnTo>
                  <a:lnTo>
                    <a:pt x="477" y="5695"/>
                  </a:lnTo>
                  <a:lnTo>
                    <a:pt x="477" y="5825"/>
                  </a:lnTo>
                  <a:lnTo>
                    <a:pt x="441" y="5944"/>
                  </a:lnTo>
                  <a:lnTo>
                    <a:pt x="405" y="6019"/>
                  </a:lnTo>
                  <a:lnTo>
                    <a:pt x="391" y="6138"/>
                  </a:lnTo>
                  <a:lnTo>
                    <a:pt x="355" y="6250"/>
                  </a:lnTo>
                  <a:lnTo>
                    <a:pt x="307" y="6323"/>
                  </a:lnTo>
                  <a:lnTo>
                    <a:pt x="280" y="6392"/>
                  </a:lnTo>
                  <a:lnTo>
                    <a:pt x="215" y="6459"/>
                  </a:lnTo>
                  <a:lnTo>
                    <a:pt x="80" y="6545"/>
                  </a:lnTo>
                  <a:lnTo>
                    <a:pt x="0" y="6592"/>
                  </a:lnTo>
                  <a:lnTo>
                    <a:pt x="0" y="6680"/>
                  </a:lnTo>
                  <a:lnTo>
                    <a:pt x="74" y="6761"/>
                  </a:lnTo>
                  <a:lnTo>
                    <a:pt x="110" y="6891"/>
                  </a:lnTo>
                  <a:lnTo>
                    <a:pt x="117" y="7009"/>
                  </a:lnTo>
                  <a:lnTo>
                    <a:pt x="117" y="7138"/>
                  </a:lnTo>
                  <a:lnTo>
                    <a:pt x="61" y="7213"/>
                  </a:lnTo>
                  <a:lnTo>
                    <a:pt x="54" y="7299"/>
                  </a:lnTo>
                  <a:lnTo>
                    <a:pt x="185" y="7447"/>
                  </a:lnTo>
                  <a:lnTo>
                    <a:pt x="278" y="7578"/>
                  </a:lnTo>
                  <a:lnTo>
                    <a:pt x="459" y="7641"/>
                  </a:lnTo>
                  <a:lnTo>
                    <a:pt x="564" y="7676"/>
                  </a:lnTo>
                  <a:lnTo>
                    <a:pt x="670" y="7805"/>
                  </a:lnTo>
                  <a:lnTo>
                    <a:pt x="779" y="7951"/>
                  </a:lnTo>
                  <a:lnTo>
                    <a:pt x="880" y="8070"/>
                  </a:lnTo>
                  <a:lnTo>
                    <a:pt x="1010" y="8216"/>
                  </a:lnTo>
                  <a:lnTo>
                    <a:pt x="1152" y="8321"/>
                  </a:lnTo>
                  <a:lnTo>
                    <a:pt x="1238" y="8546"/>
                  </a:lnTo>
                  <a:lnTo>
                    <a:pt x="1195" y="8652"/>
                  </a:lnTo>
                  <a:lnTo>
                    <a:pt x="1275" y="8822"/>
                  </a:lnTo>
                  <a:lnTo>
                    <a:pt x="1378" y="8876"/>
                  </a:lnTo>
                  <a:lnTo>
                    <a:pt x="1513" y="8970"/>
                  </a:lnTo>
                  <a:lnTo>
                    <a:pt x="1679" y="9195"/>
                  </a:lnTo>
                  <a:lnTo>
                    <a:pt x="1843" y="9284"/>
                  </a:lnTo>
                  <a:lnTo>
                    <a:pt x="1963" y="9393"/>
                  </a:lnTo>
                  <a:lnTo>
                    <a:pt x="2026" y="9468"/>
                  </a:lnTo>
                  <a:lnTo>
                    <a:pt x="2137" y="9480"/>
                  </a:lnTo>
                  <a:lnTo>
                    <a:pt x="2185" y="9549"/>
                  </a:lnTo>
                  <a:lnTo>
                    <a:pt x="2387" y="9655"/>
                  </a:lnTo>
                  <a:lnTo>
                    <a:pt x="2546" y="9722"/>
                  </a:lnTo>
                  <a:lnTo>
                    <a:pt x="2676" y="9747"/>
                  </a:lnTo>
                  <a:lnTo>
                    <a:pt x="2864" y="9801"/>
                  </a:lnTo>
                  <a:lnTo>
                    <a:pt x="3059" y="9868"/>
                  </a:lnTo>
                  <a:lnTo>
                    <a:pt x="3321" y="9803"/>
                  </a:lnTo>
                  <a:lnTo>
                    <a:pt x="3355" y="9741"/>
                  </a:lnTo>
                  <a:lnTo>
                    <a:pt x="3514" y="9656"/>
                  </a:lnTo>
                  <a:lnTo>
                    <a:pt x="3671" y="9656"/>
                  </a:lnTo>
                  <a:lnTo>
                    <a:pt x="3834" y="9668"/>
                  </a:lnTo>
                  <a:lnTo>
                    <a:pt x="3928" y="9618"/>
                  </a:lnTo>
                  <a:lnTo>
                    <a:pt x="4065" y="9568"/>
                  </a:lnTo>
                  <a:lnTo>
                    <a:pt x="4183" y="9562"/>
                  </a:lnTo>
                  <a:lnTo>
                    <a:pt x="4264" y="9614"/>
                  </a:lnTo>
                  <a:lnTo>
                    <a:pt x="4399" y="9656"/>
                  </a:lnTo>
                  <a:lnTo>
                    <a:pt x="4491" y="9685"/>
                  </a:lnTo>
                  <a:lnTo>
                    <a:pt x="4570" y="9697"/>
                  </a:lnTo>
                  <a:lnTo>
                    <a:pt x="4741" y="9672"/>
                  </a:lnTo>
                  <a:lnTo>
                    <a:pt x="4835" y="9629"/>
                  </a:lnTo>
                  <a:lnTo>
                    <a:pt x="5049" y="9541"/>
                  </a:lnTo>
                  <a:lnTo>
                    <a:pt x="5236" y="9504"/>
                  </a:lnTo>
                  <a:lnTo>
                    <a:pt x="5409" y="9560"/>
                  </a:lnTo>
                  <a:lnTo>
                    <a:pt x="5568" y="9456"/>
                  </a:lnTo>
                  <a:lnTo>
                    <a:pt x="5900" y="9362"/>
                  </a:lnTo>
                  <a:lnTo>
                    <a:pt x="6211" y="9231"/>
                  </a:lnTo>
                  <a:lnTo>
                    <a:pt x="6387" y="9206"/>
                  </a:lnTo>
                  <a:lnTo>
                    <a:pt x="6552" y="9212"/>
                  </a:lnTo>
                  <a:lnTo>
                    <a:pt x="6746" y="9256"/>
                  </a:lnTo>
                  <a:lnTo>
                    <a:pt x="6865" y="9309"/>
                  </a:lnTo>
                  <a:lnTo>
                    <a:pt x="6951" y="9353"/>
                  </a:lnTo>
                  <a:lnTo>
                    <a:pt x="7023" y="9409"/>
                  </a:lnTo>
                  <a:lnTo>
                    <a:pt x="7103" y="9497"/>
                  </a:lnTo>
                  <a:lnTo>
                    <a:pt x="7134" y="9626"/>
                  </a:lnTo>
                  <a:lnTo>
                    <a:pt x="7148" y="9713"/>
                  </a:lnTo>
                  <a:lnTo>
                    <a:pt x="7170" y="9786"/>
                  </a:lnTo>
                  <a:lnTo>
                    <a:pt x="7298" y="9829"/>
                  </a:lnTo>
                  <a:lnTo>
                    <a:pt x="7435" y="9842"/>
                  </a:lnTo>
                  <a:lnTo>
                    <a:pt x="7584" y="9786"/>
                  </a:lnTo>
                  <a:lnTo>
                    <a:pt x="7980" y="9786"/>
                  </a:lnTo>
                  <a:lnTo>
                    <a:pt x="8202" y="9831"/>
                  </a:lnTo>
                  <a:lnTo>
                    <a:pt x="8289" y="9968"/>
                  </a:lnTo>
                  <a:lnTo>
                    <a:pt x="8455" y="10087"/>
                  </a:lnTo>
                  <a:lnTo>
                    <a:pt x="8491" y="10175"/>
                  </a:lnTo>
                  <a:lnTo>
                    <a:pt x="8498" y="10323"/>
                  </a:lnTo>
                  <a:lnTo>
                    <a:pt x="8534" y="10455"/>
                  </a:lnTo>
                  <a:lnTo>
                    <a:pt x="8534" y="10567"/>
                  </a:lnTo>
                  <a:lnTo>
                    <a:pt x="8486" y="10709"/>
                  </a:lnTo>
                  <a:lnTo>
                    <a:pt x="8438" y="10877"/>
                  </a:lnTo>
                  <a:lnTo>
                    <a:pt x="8421" y="11008"/>
                  </a:lnTo>
                  <a:lnTo>
                    <a:pt x="8356" y="11171"/>
                  </a:lnTo>
                  <a:lnTo>
                    <a:pt x="8236" y="11348"/>
                  </a:lnTo>
                  <a:lnTo>
                    <a:pt x="8272" y="11458"/>
                  </a:lnTo>
                  <a:lnTo>
                    <a:pt x="8279" y="11545"/>
                  </a:lnTo>
                  <a:lnTo>
                    <a:pt x="8322" y="11649"/>
                  </a:lnTo>
                  <a:lnTo>
                    <a:pt x="8387" y="11749"/>
                  </a:lnTo>
                  <a:lnTo>
                    <a:pt x="8437" y="11849"/>
                  </a:lnTo>
                  <a:lnTo>
                    <a:pt x="8567" y="11936"/>
                  </a:lnTo>
                  <a:lnTo>
                    <a:pt x="8726" y="12086"/>
                  </a:lnTo>
                  <a:lnTo>
                    <a:pt x="8935" y="12257"/>
                  </a:lnTo>
                  <a:lnTo>
                    <a:pt x="9193" y="12538"/>
                  </a:lnTo>
                  <a:lnTo>
                    <a:pt x="9222" y="12667"/>
                  </a:lnTo>
                  <a:lnTo>
                    <a:pt x="9215" y="12761"/>
                  </a:lnTo>
                  <a:lnTo>
                    <a:pt x="9229" y="12888"/>
                  </a:lnTo>
                  <a:lnTo>
                    <a:pt x="9266" y="13018"/>
                  </a:lnTo>
                  <a:lnTo>
                    <a:pt x="9302" y="13097"/>
                  </a:lnTo>
                  <a:lnTo>
                    <a:pt x="9403" y="13235"/>
                  </a:lnTo>
                  <a:lnTo>
                    <a:pt x="9453" y="13316"/>
                  </a:lnTo>
                  <a:lnTo>
                    <a:pt x="9566" y="13451"/>
                  </a:lnTo>
                  <a:lnTo>
                    <a:pt x="9766" y="13633"/>
                  </a:lnTo>
                  <a:lnTo>
                    <a:pt x="9692" y="13770"/>
                  </a:lnTo>
                  <a:lnTo>
                    <a:pt x="9591" y="13864"/>
                  </a:lnTo>
                  <a:lnTo>
                    <a:pt x="9591" y="13962"/>
                  </a:lnTo>
                  <a:lnTo>
                    <a:pt x="9620" y="14068"/>
                  </a:lnTo>
                  <a:lnTo>
                    <a:pt x="9710" y="14197"/>
                  </a:lnTo>
                  <a:lnTo>
                    <a:pt x="9780" y="14370"/>
                  </a:lnTo>
                  <a:lnTo>
                    <a:pt x="9795" y="14482"/>
                  </a:lnTo>
                  <a:lnTo>
                    <a:pt x="9802" y="14588"/>
                  </a:lnTo>
                  <a:lnTo>
                    <a:pt x="9775" y="14690"/>
                  </a:lnTo>
                  <a:lnTo>
                    <a:pt x="9739" y="14790"/>
                  </a:lnTo>
                  <a:lnTo>
                    <a:pt x="9667" y="14915"/>
                  </a:lnTo>
                  <a:lnTo>
                    <a:pt x="9609" y="15021"/>
                  </a:lnTo>
                  <a:lnTo>
                    <a:pt x="9530" y="15132"/>
                  </a:lnTo>
                  <a:lnTo>
                    <a:pt x="9479" y="15276"/>
                  </a:lnTo>
                  <a:lnTo>
                    <a:pt x="9395" y="15443"/>
                  </a:lnTo>
                  <a:lnTo>
                    <a:pt x="9345" y="15586"/>
                  </a:lnTo>
                  <a:lnTo>
                    <a:pt x="9275" y="15726"/>
                  </a:lnTo>
                  <a:lnTo>
                    <a:pt x="9162" y="15929"/>
                  </a:lnTo>
                  <a:lnTo>
                    <a:pt x="9125" y="16060"/>
                  </a:lnTo>
                  <a:lnTo>
                    <a:pt x="9118" y="16204"/>
                  </a:lnTo>
                  <a:lnTo>
                    <a:pt x="9133" y="16366"/>
                  </a:lnTo>
                  <a:lnTo>
                    <a:pt x="9145" y="16558"/>
                  </a:lnTo>
                  <a:lnTo>
                    <a:pt x="9224" y="16671"/>
                  </a:lnTo>
                  <a:lnTo>
                    <a:pt x="9275" y="16808"/>
                  </a:lnTo>
                  <a:lnTo>
                    <a:pt x="9364" y="16942"/>
                  </a:lnTo>
                  <a:lnTo>
                    <a:pt x="9448" y="17105"/>
                  </a:lnTo>
                  <a:lnTo>
                    <a:pt x="9540" y="17211"/>
                  </a:lnTo>
                  <a:lnTo>
                    <a:pt x="9663" y="17399"/>
                  </a:lnTo>
                  <a:lnTo>
                    <a:pt x="9739" y="17522"/>
                  </a:lnTo>
                  <a:lnTo>
                    <a:pt x="9826" y="17703"/>
                  </a:lnTo>
                  <a:lnTo>
                    <a:pt x="9978" y="17846"/>
                  </a:lnTo>
                  <a:lnTo>
                    <a:pt x="9978" y="17984"/>
                  </a:lnTo>
                  <a:lnTo>
                    <a:pt x="10014" y="18084"/>
                  </a:lnTo>
                  <a:lnTo>
                    <a:pt x="10050" y="18240"/>
                  </a:lnTo>
                  <a:lnTo>
                    <a:pt x="10081" y="18371"/>
                  </a:lnTo>
                  <a:lnTo>
                    <a:pt x="10146" y="18518"/>
                  </a:lnTo>
                  <a:lnTo>
                    <a:pt x="10197" y="18674"/>
                  </a:lnTo>
                  <a:lnTo>
                    <a:pt x="10223" y="18828"/>
                  </a:lnTo>
                  <a:lnTo>
                    <a:pt x="10173" y="18905"/>
                  </a:lnTo>
                  <a:cubicBezTo>
                    <a:pt x="10161" y="18932"/>
                    <a:pt x="10154" y="18960"/>
                    <a:pt x="10154" y="18989"/>
                  </a:cubicBezTo>
                  <a:cubicBezTo>
                    <a:pt x="10153" y="19050"/>
                    <a:pt x="10179" y="19109"/>
                    <a:pt x="10226" y="19154"/>
                  </a:cubicBezTo>
                  <a:lnTo>
                    <a:pt x="10226" y="19319"/>
                  </a:lnTo>
                  <a:lnTo>
                    <a:pt x="10198" y="19438"/>
                  </a:lnTo>
                  <a:lnTo>
                    <a:pt x="10205" y="19569"/>
                  </a:lnTo>
                  <a:lnTo>
                    <a:pt x="10335" y="19657"/>
                  </a:lnTo>
                  <a:cubicBezTo>
                    <a:pt x="10390" y="19680"/>
                    <a:pt x="10437" y="19714"/>
                    <a:pt x="10472" y="19757"/>
                  </a:cubicBezTo>
                  <a:cubicBezTo>
                    <a:pt x="10520" y="19816"/>
                    <a:pt x="10543" y="19887"/>
                    <a:pt x="10537" y="19959"/>
                  </a:cubicBezTo>
                  <a:cubicBezTo>
                    <a:pt x="10582" y="19972"/>
                    <a:pt x="10624" y="19991"/>
                    <a:pt x="10662" y="20015"/>
                  </a:cubicBezTo>
                  <a:cubicBezTo>
                    <a:pt x="10709" y="20045"/>
                    <a:pt x="10748" y="20083"/>
                    <a:pt x="10778" y="20126"/>
                  </a:cubicBezTo>
                  <a:lnTo>
                    <a:pt x="10833" y="20258"/>
                  </a:lnTo>
                  <a:lnTo>
                    <a:pt x="10886" y="20443"/>
                  </a:lnTo>
                  <a:lnTo>
                    <a:pt x="10987" y="20518"/>
                  </a:lnTo>
                  <a:lnTo>
                    <a:pt x="11146" y="20643"/>
                  </a:lnTo>
                  <a:lnTo>
                    <a:pt x="11228" y="20767"/>
                  </a:lnTo>
                  <a:lnTo>
                    <a:pt x="11192" y="20929"/>
                  </a:lnTo>
                  <a:lnTo>
                    <a:pt x="11116" y="20979"/>
                  </a:lnTo>
                  <a:lnTo>
                    <a:pt x="11094" y="21129"/>
                  </a:lnTo>
                  <a:lnTo>
                    <a:pt x="11138" y="21216"/>
                  </a:lnTo>
                  <a:lnTo>
                    <a:pt x="11232" y="21323"/>
                  </a:lnTo>
                  <a:lnTo>
                    <a:pt x="11296" y="21404"/>
                  </a:lnTo>
                  <a:lnTo>
                    <a:pt x="11398" y="21485"/>
                  </a:lnTo>
                  <a:lnTo>
                    <a:pt x="11510" y="21554"/>
                  </a:lnTo>
                  <a:lnTo>
                    <a:pt x="11611" y="21600"/>
                  </a:lnTo>
                  <a:lnTo>
                    <a:pt x="11710" y="21587"/>
                  </a:lnTo>
                  <a:lnTo>
                    <a:pt x="11885" y="21519"/>
                  </a:lnTo>
                  <a:lnTo>
                    <a:pt x="12056" y="21494"/>
                  </a:lnTo>
                  <a:lnTo>
                    <a:pt x="12201" y="21481"/>
                  </a:lnTo>
                  <a:lnTo>
                    <a:pt x="12338" y="21418"/>
                  </a:lnTo>
                  <a:lnTo>
                    <a:pt x="12439" y="21389"/>
                  </a:lnTo>
                  <a:lnTo>
                    <a:pt x="12576" y="21408"/>
                  </a:lnTo>
                  <a:lnTo>
                    <a:pt x="12739" y="21426"/>
                  </a:lnTo>
                  <a:lnTo>
                    <a:pt x="12983" y="21499"/>
                  </a:lnTo>
                  <a:lnTo>
                    <a:pt x="13082" y="21535"/>
                  </a:lnTo>
                  <a:lnTo>
                    <a:pt x="13262" y="21478"/>
                  </a:lnTo>
                  <a:lnTo>
                    <a:pt x="13457" y="21372"/>
                  </a:lnTo>
                  <a:lnTo>
                    <a:pt x="13645" y="21293"/>
                  </a:lnTo>
                  <a:lnTo>
                    <a:pt x="13855" y="21184"/>
                  </a:lnTo>
                  <a:lnTo>
                    <a:pt x="13917" y="21124"/>
                  </a:lnTo>
                  <a:lnTo>
                    <a:pt x="14020" y="21112"/>
                  </a:lnTo>
                  <a:lnTo>
                    <a:pt x="14140" y="20918"/>
                  </a:lnTo>
                  <a:lnTo>
                    <a:pt x="14308" y="20841"/>
                  </a:lnTo>
                  <a:lnTo>
                    <a:pt x="14496" y="20735"/>
                  </a:lnTo>
                  <a:lnTo>
                    <a:pt x="14532" y="20631"/>
                  </a:lnTo>
                  <a:cubicBezTo>
                    <a:pt x="14523" y="20597"/>
                    <a:pt x="14526" y="20563"/>
                    <a:pt x="14539" y="20531"/>
                  </a:cubicBezTo>
                  <a:cubicBezTo>
                    <a:pt x="14575" y="20440"/>
                    <a:pt x="14682" y="20384"/>
                    <a:pt x="14791" y="20399"/>
                  </a:cubicBezTo>
                  <a:lnTo>
                    <a:pt x="14996" y="20260"/>
                  </a:lnTo>
                  <a:lnTo>
                    <a:pt x="15107" y="20110"/>
                  </a:lnTo>
                  <a:lnTo>
                    <a:pt x="15150" y="19997"/>
                  </a:lnTo>
                  <a:lnTo>
                    <a:pt x="15186" y="19891"/>
                  </a:lnTo>
                  <a:lnTo>
                    <a:pt x="15369" y="19792"/>
                  </a:lnTo>
                  <a:lnTo>
                    <a:pt x="15454" y="19676"/>
                  </a:lnTo>
                  <a:lnTo>
                    <a:pt x="15576" y="19632"/>
                  </a:lnTo>
                  <a:lnTo>
                    <a:pt x="15638" y="19549"/>
                  </a:lnTo>
                  <a:lnTo>
                    <a:pt x="15609" y="19482"/>
                  </a:lnTo>
                  <a:lnTo>
                    <a:pt x="15554" y="19391"/>
                  </a:lnTo>
                  <a:lnTo>
                    <a:pt x="15540" y="19247"/>
                  </a:lnTo>
                  <a:lnTo>
                    <a:pt x="15594" y="18994"/>
                  </a:lnTo>
                  <a:lnTo>
                    <a:pt x="15680" y="18888"/>
                  </a:lnTo>
                  <a:lnTo>
                    <a:pt x="15783" y="18803"/>
                  </a:lnTo>
                  <a:lnTo>
                    <a:pt x="16108" y="18703"/>
                  </a:lnTo>
                  <a:lnTo>
                    <a:pt x="16294" y="18563"/>
                  </a:lnTo>
                  <a:lnTo>
                    <a:pt x="16356" y="18482"/>
                  </a:lnTo>
                  <a:lnTo>
                    <a:pt x="16450" y="18419"/>
                  </a:lnTo>
                  <a:lnTo>
                    <a:pt x="16505" y="18325"/>
                  </a:lnTo>
                  <a:lnTo>
                    <a:pt x="16541" y="18156"/>
                  </a:lnTo>
                  <a:lnTo>
                    <a:pt x="16548" y="18043"/>
                  </a:lnTo>
                  <a:lnTo>
                    <a:pt x="16548" y="17943"/>
                  </a:lnTo>
                  <a:lnTo>
                    <a:pt x="16457" y="17826"/>
                  </a:lnTo>
                  <a:lnTo>
                    <a:pt x="16334" y="17670"/>
                  </a:lnTo>
                  <a:lnTo>
                    <a:pt x="16240" y="17538"/>
                  </a:lnTo>
                  <a:lnTo>
                    <a:pt x="16254" y="17449"/>
                  </a:lnTo>
                  <a:lnTo>
                    <a:pt x="16304" y="17342"/>
                  </a:lnTo>
                  <a:lnTo>
                    <a:pt x="16369" y="17186"/>
                  </a:lnTo>
                  <a:lnTo>
                    <a:pt x="16451" y="17084"/>
                  </a:lnTo>
                  <a:lnTo>
                    <a:pt x="16585" y="16986"/>
                  </a:lnTo>
                  <a:lnTo>
                    <a:pt x="16672" y="16904"/>
                  </a:lnTo>
                  <a:lnTo>
                    <a:pt x="16819" y="16806"/>
                  </a:lnTo>
                  <a:lnTo>
                    <a:pt x="16908" y="16667"/>
                  </a:lnTo>
                  <a:lnTo>
                    <a:pt x="17014" y="16561"/>
                  </a:lnTo>
                  <a:lnTo>
                    <a:pt x="17093" y="16492"/>
                  </a:lnTo>
                  <a:lnTo>
                    <a:pt x="17208" y="16417"/>
                  </a:lnTo>
                  <a:lnTo>
                    <a:pt x="17512" y="16298"/>
                  </a:lnTo>
                  <a:lnTo>
                    <a:pt x="17764" y="16173"/>
                  </a:lnTo>
                  <a:lnTo>
                    <a:pt x="17834" y="16130"/>
                  </a:lnTo>
                  <a:lnTo>
                    <a:pt x="18026" y="15990"/>
                  </a:lnTo>
                  <a:cubicBezTo>
                    <a:pt x="18082" y="15956"/>
                    <a:pt x="18127" y="15911"/>
                    <a:pt x="18157" y="15859"/>
                  </a:cubicBezTo>
                  <a:cubicBezTo>
                    <a:pt x="18188" y="15803"/>
                    <a:pt x="18203" y="15741"/>
                    <a:pt x="18198" y="15679"/>
                  </a:cubicBezTo>
                  <a:lnTo>
                    <a:pt x="18246" y="15583"/>
                  </a:lnTo>
                  <a:lnTo>
                    <a:pt x="18366" y="15487"/>
                  </a:lnTo>
                  <a:lnTo>
                    <a:pt x="18345" y="15404"/>
                  </a:lnTo>
                  <a:lnTo>
                    <a:pt x="18243" y="15335"/>
                  </a:lnTo>
                  <a:lnTo>
                    <a:pt x="18279" y="15179"/>
                  </a:lnTo>
                  <a:lnTo>
                    <a:pt x="18265" y="15022"/>
                  </a:lnTo>
                  <a:lnTo>
                    <a:pt x="18188" y="14962"/>
                  </a:lnTo>
                  <a:cubicBezTo>
                    <a:pt x="18199" y="14916"/>
                    <a:pt x="18210" y="14869"/>
                    <a:pt x="18222" y="14823"/>
                  </a:cubicBezTo>
                  <a:cubicBezTo>
                    <a:pt x="18246" y="14730"/>
                    <a:pt x="18271" y="14638"/>
                    <a:pt x="18299" y="14547"/>
                  </a:cubicBezTo>
                  <a:lnTo>
                    <a:pt x="18285" y="14483"/>
                  </a:lnTo>
                  <a:lnTo>
                    <a:pt x="18215" y="14353"/>
                  </a:lnTo>
                  <a:lnTo>
                    <a:pt x="18136" y="14247"/>
                  </a:lnTo>
                  <a:lnTo>
                    <a:pt x="18078" y="14173"/>
                  </a:lnTo>
                  <a:lnTo>
                    <a:pt x="18002" y="14079"/>
                  </a:lnTo>
                  <a:lnTo>
                    <a:pt x="17843" y="13717"/>
                  </a:lnTo>
                  <a:lnTo>
                    <a:pt x="17758" y="13550"/>
                  </a:lnTo>
                  <a:lnTo>
                    <a:pt x="17758" y="13409"/>
                  </a:lnTo>
                  <a:lnTo>
                    <a:pt x="17751" y="13334"/>
                  </a:lnTo>
                  <a:lnTo>
                    <a:pt x="17751" y="13215"/>
                  </a:lnTo>
                  <a:lnTo>
                    <a:pt x="17758" y="13096"/>
                  </a:lnTo>
                  <a:lnTo>
                    <a:pt x="17763" y="12990"/>
                  </a:lnTo>
                  <a:lnTo>
                    <a:pt x="17785" y="12871"/>
                  </a:lnTo>
                  <a:lnTo>
                    <a:pt x="17806" y="12777"/>
                  </a:lnTo>
                  <a:lnTo>
                    <a:pt x="17847" y="12656"/>
                  </a:lnTo>
                  <a:lnTo>
                    <a:pt x="17869" y="12508"/>
                  </a:lnTo>
                  <a:lnTo>
                    <a:pt x="17948" y="12397"/>
                  </a:lnTo>
                  <a:lnTo>
                    <a:pt x="17975" y="12341"/>
                  </a:lnTo>
                  <a:lnTo>
                    <a:pt x="18025" y="12266"/>
                  </a:lnTo>
                  <a:lnTo>
                    <a:pt x="18119" y="12160"/>
                  </a:lnTo>
                  <a:lnTo>
                    <a:pt x="18213" y="12103"/>
                  </a:lnTo>
                  <a:lnTo>
                    <a:pt x="18266" y="11989"/>
                  </a:lnTo>
                  <a:lnTo>
                    <a:pt x="18374" y="11916"/>
                  </a:lnTo>
                  <a:lnTo>
                    <a:pt x="18483" y="11840"/>
                  </a:lnTo>
                  <a:lnTo>
                    <a:pt x="18706" y="11666"/>
                  </a:lnTo>
                  <a:lnTo>
                    <a:pt x="18844" y="11494"/>
                  </a:lnTo>
                  <a:lnTo>
                    <a:pt x="18938" y="11331"/>
                  </a:lnTo>
                  <a:lnTo>
                    <a:pt x="19010" y="11281"/>
                  </a:lnTo>
                  <a:lnTo>
                    <a:pt x="19096" y="11194"/>
                  </a:lnTo>
                  <a:lnTo>
                    <a:pt x="19175" y="11131"/>
                  </a:lnTo>
                  <a:lnTo>
                    <a:pt x="19282" y="10996"/>
                  </a:lnTo>
                  <a:lnTo>
                    <a:pt x="19324" y="10940"/>
                  </a:lnTo>
                  <a:lnTo>
                    <a:pt x="19389" y="10872"/>
                  </a:lnTo>
                  <a:lnTo>
                    <a:pt x="19524" y="10799"/>
                  </a:lnTo>
                  <a:cubicBezTo>
                    <a:pt x="19560" y="10778"/>
                    <a:pt x="19596" y="10758"/>
                    <a:pt x="19632" y="10738"/>
                  </a:cubicBezTo>
                  <a:cubicBezTo>
                    <a:pt x="19704" y="10698"/>
                    <a:pt x="19777" y="10660"/>
                    <a:pt x="19849" y="10621"/>
                  </a:cubicBezTo>
                  <a:lnTo>
                    <a:pt x="20001" y="10465"/>
                  </a:lnTo>
                  <a:lnTo>
                    <a:pt x="20044" y="10396"/>
                  </a:lnTo>
                  <a:lnTo>
                    <a:pt x="20145" y="10315"/>
                  </a:lnTo>
                  <a:lnTo>
                    <a:pt x="20246" y="10299"/>
                  </a:lnTo>
                  <a:lnTo>
                    <a:pt x="20366" y="10226"/>
                  </a:lnTo>
                  <a:cubicBezTo>
                    <a:pt x="20392" y="10200"/>
                    <a:pt x="20416" y="10173"/>
                    <a:pt x="20438" y="10144"/>
                  </a:cubicBezTo>
                  <a:cubicBezTo>
                    <a:pt x="20479" y="10093"/>
                    <a:pt x="20513" y="10038"/>
                    <a:pt x="20540" y="9980"/>
                  </a:cubicBezTo>
                  <a:lnTo>
                    <a:pt x="20669" y="9713"/>
                  </a:lnTo>
                  <a:lnTo>
                    <a:pt x="20763" y="9627"/>
                  </a:lnTo>
                  <a:lnTo>
                    <a:pt x="20850" y="9427"/>
                  </a:lnTo>
                  <a:lnTo>
                    <a:pt x="21053" y="9218"/>
                  </a:lnTo>
                  <a:lnTo>
                    <a:pt x="21106" y="9101"/>
                  </a:lnTo>
                  <a:lnTo>
                    <a:pt x="21207" y="8920"/>
                  </a:lnTo>
                  <a:lnTo>
                    <a:pt x="21270" y="8773"/>
                  </a:lnTo>
                  <a:lnTo>
                    <a:pt x="21345" y="8665"/>
                  </a:lnTo>
                  <a:lnTo>
                    <a:pt x="21410" y="8525"/>
                  </a:lnTo>
                  <a:lnTo>
                    <a:pt x="21516" y="8371"/>
                  </a:lnTo>
                  <a:lnTo>
                    <a:pt x="21542" y="8283"/>
                  </a:lnTo>
                  <a:lnTo>
                    <a:pt x="21600" y="8133"/>
                  </a:lnTo>
                  <a:lnTo>
                    <a:pt x="21600" y="8003"/>
                  </a:lnTo>
                  <a:lnTo>
                    <a:pt x="21549" y="7866"/>
                  </a:lnTo>
                  <a:lnTo>
                    <a:pt x="21537" y="7747"/>
                  </a:lnTo>
                  <a:lnTo>
                    <a:pt x="21528" y="7674"/>
                  </a:lnTo>
                  <a:lnTo>
                    <a:pt x="21417" y="7699"/>
                  </a:lnTo>
                  <a:lnTo>
                    <a:pt x="21251" y="7784"/>
                  </a:lnTo>
                  <a:lnTo>
                    <a:pt x="20953" y="7845"/>
                  </a:lnTo>
                  <a:lnTo>
                    <a:pt x="20707" y="7931"/>
                  </a:lnTo>
                  <a:lnTo>
                    <a:pt x="20477" y="7987"/>
                  </a:lnTo>
                  <a:lnTo>
                    <a:pt x="20226" y="8018"/>
                  </a:lnTo>
                  <a:lnTo>
                    <a:pt x="19987" y="8056"/>
                  </a:lnTo>
                  <a:lnTo>
                    <a:pt x="19901" y="8080"/>
                  </a:lnTo>
                  <a:lnTo>
                    <a:pt x="19803" y="8110"/>
                  </a:lnTo>
                  <a:lnTo>
                    <a:pt x="19721" y="8116"/>
                  </a:lnTo>
                  <a:lnTo>
                    <a:pt x="19490" y="8053"/>
                  </a:lnTo>
                  <a:cubicBezTo>
                    <a:pt x="19444" y="8038"/>
                    <a:pt x="19398" y="8022"/>
                    <a:pt x="19353" y="8003"/>
                  </a:cubicBezTo>
                  <a:cubicBezTo>
                    <a:pt x="19301" y="7982"/>
                    <a:pt x="19251" y="7959"/>
                    <a:pt x="19202" y="7934"/>
                  </a:cubicBezTo>
                  <a:lnTo>
                    <a:pt x="19144" y="7826"/>
                  </a:lnTo>
                  <a:lnTo>
                    <a:pt x="19151" y="7733"/>
                  </a:lnTo>
                  <a:lnTo>
                    <a:pt x="19091" y="7614"/>
                  </a:lnTo>
                  <a:lnTo>
                    <a:pt x="19062" y="7518"/>
                  </a:lnTo>
                  <a:lnTo>
                    <a:pt x="19033" y="7385"/>
                  </a:lnTo>
                  <a:lnTo>
                    <a:pt x="18862" y="7343"/>
                  </a:lnTo>
                  <a:lnTo>
                    <a:pt x="18805" y="7243"/>
                  </a:lnTo>
                  <a:lnTo>
                    <a:pt x="18783" y="7166"/>
                  </a:lnTo>
                  <a:lnTo>
                    <a:pt x="18632" y="7073"/>
                  </a:lnTo>
                  <a:lnTo>
                    <a:pt x="18605" y="6906"/>
                  </a:lnTo>
                  <a:lnTo>
                    <a:pt x="18519" y="6897"/>
                  </a:lnTo>
                  <a:cubicBezTo>
                    <a:pt x="18492" y="6901"/>
                    <a:pt x="18465" y="6899"/>
                    <a:pt x="18439" y="6891"/>
                  </a:cubicBezTo>
                  <a:cubicBezTo>
                    <a:pt x="18366" y="6870"/>
                    <a:pt x="18317" y="6810"/>
                    <a:pt x="18316" y="6743"/>
                  </a:cubicBezTo>
                  <a:cubicBezTo>
                    <a:pt x="18302" y="6716"/>
                    <a:pt x="18283" y="6691"/>
                    <a:pt x="18261" y="6668"/>
                  </a:cubicBezTo>
                  <a:cubicBezTo>
                    <a:pt x="18230" y="6636"/>
                    <a:pt x="18191" y="6609"/>
                    <a:pt x="18148" y="6589"/>
                  </a:cubicBezTo>
                  <a:lnTo>
                    <a:pt x="18030" y="6579"/>
                  </a:lnTo>
                  <a:lnTo>
                    <a:pt x="17871" y="6463"/>
                  </a:lnTo>
                  <a:lnTo>
                    <a:pt x="17771" y="6355"/>
                  </a:lnTo>
                  <a:lnTo>
                    <a:pt x="17792" y="6247"/>
                  </a:lnTo>
                  <a:lnTo>
                    <a:pt x="17721" y="6185"/>
                  </a:lnTo>
                  <a:lnTo>
                    <a:pt x="17713" y="6087"/>
                  </a:lnTo>
                  <a:lnTo>
                    <a:pt x="17711" y="6006"/>
                  </a:lnTo>
                  <a:lnTo>
                    <a:pt x="17530" y="5908"/>
                  </a:lnTo>
                  <a:lnTo>
                    <a:pt x="17460" y="5774"/>
                  </a:lnTo>
                  <a:lnTo>
                    <a:pt x="17402" y="5680"/>
                  </a:lnTo>
                  <a:lnTo>
                    <a:pt x="17258" y="5530"/>
                  </a:lnTo>
                  <a:lnTo>
                    <a:pt x="17183" y="5451"/>
                  </a:lnTo>
                  <a:lnTo>
                    <a:pt x="17082" y="5351"/>
                  </a:lnTo>
                  <a:lnTo>
                    <a:pt x="17048" y="5222"/>
                  </a:lnTo>
                  <a:lnTo>
                    <a:pt x="17048" y="5089"/>
                  </a:lnTo>
                  <a:cubicBezTo>
                    <a:pt x="17065" y="5018"/>
                    <a:pt x="17060" y="4945"/>
                    <a:pt x="17034" y="4876"/>
                  </a:cubicBezTo>
                  <a:cubicBezTo>
                    <a:pt x="17013" y="4820"/>
                    <a:pt x="16978" y="4769"/>
                    <a:pt x="16933" y="4726"/>
                  </a:cubicBezTo>
                  <a:lnTo>
                    <a:pt x="16889" y="4630"/>
                  </a:lnTo>
                  <a:lnTo>
                    <a:pt x="16775" y="4458"/>
                  </a:lnTo>
                  <a:lnTo>
                    <a:pt x="16501" y="4341"/>
                  </a:lnTo>
                  <a:lnTo>
                    <a:pt x="16472" y="4199"/>
                  </a:lnTo>
                  <a:cubicBezTo>
                    <a:pt x="16470" y="4140"/>
                    <a:pt x="16461" y="4082"/>
                    <a:pt x="16443" y="4024"/>
                  </a:cubicBezTo>
                  <a:cubicBezTo>
                    <a:pt x="16425" y="3965"/>
                    <a:pt x="16398" y="3909"/>
                    <a:pt x="16363" y="3855"/>
                  </a:cubicBezTo>
                  <a:lnTo>
                    <a:pt x="16291" y="3674"/>
                  </a:lnTo>
                  <a:cubicBezTo>
                    <a:pt x="16289" y="3647"/>
                    <a:pt x="16285" y="3621"/>
                    <a:pt x="16277" y="3595"/>
                  </a:cubicBezTo>
                  <a:cubicBezTo>
                    <a:pt x="16256" y="3522"/>
                    <a:pt x="16213" y="3455"/>
                    <a:pt x="16154" y="3401"/>
                  </a:cubicBezTo>
                  <a:lnTo>
                    <a:pt x="16039" y="3250"/>
                  </a:lnTo>
                  <a:lnTo>
                    <a:pt x="15769" y="2894"/>
                  </a:lnTo>
                  <a:lnTo>
                    <a:pt x="15611" y="2670"/>
                  </a:lnTo>
                  <a:lnTo>
                    <a:pt x="15517" y="2564"/>
                  </a:lnTo>
                  <a:lnTo>
                    <a:pt x="15445" y="2442"/>
                  </a:lnTo>
                  <a:lnTo>
                    <a:pt x="15435" y="2351"/>
                  </a:lnTo>
                  <a:lnTo>
                    <a:pt x="15507" y="2268"/>
                  </a:lnTo>
                  <a:lnTo>
                    <a:pt x="15557" y="2174"/>
                  </a:lnTo>
                  <a:lnTo>
                    <a:pt x="15579" y="2095"/>
                  </a:lnTo>
                  <a:lnTo>
                    <a:pt x="15476" y="1983"/>
                  </a:lnTo>
                  <a:lnTo>
                    <a:pt x="15276" y="1854"/>
                  </a:lnTo>
                  <a:lnTo>
                    <a:pt x="15163" y="1798"/>
                  </a:lnTo>
                  <a:lnTo>
                    <a:pt x="15004" y="1798"/>
                  </a:lnTo>
                  <a:lnTo>
                    <a:pt x="14882" y="1810"/>
                  </a:lnTo>
                  <a:lnTo>
                    <a:pt x="14680" y="1867"/>
                  </a:lnTo>
                  <a:lnTo>
                    <a:pt x="14502" y="1898"/>
                  </a:lnTo>
                  <a:lnTo>
                    <a:pt x="14335" y="1902"/>
                  </a:lnTo>
                  <a:lnTo>
                    <a:pt x="14156" y="1858"/>
                  </a:lnTo>
                  <a:lnTo>
                    <a:pt x="13954" y="1827"/>
                  </a:lnTo>
                  <a:lnTo>
                    <a:pt x="13826" y="1795"/>
                  </a:lnTo>
                  <a:lnTo>
                    <a:pt x="13650" y="1741"/>
                  </a:lnTo>
                  <a:lnTo>
                    <a:pt x="13521" y="1716"/>
                  </a:lnTo>
                  <a:lnTo>
                    <a:pt x="13389" y="1716"/>
                  </a:lnTo>
                  <a:lnTo>
                    <a:pt x="13240" y="1681"/>
                  </a:lnTo>
                  <a:lnTo>
                    <a:pt x="13103" y="1668"/>
                  </a:lnTo>
                  <a:lnTo>
                    <a:pt x="12934" y="1606"/>
                  </a:lnTo>
                  <a:lnTo>
                    <a:pt x="12749" y="1481"/>
                  </a:lnTo>
                  <a:lnTo>
                    <a:pt x="12590" y="1418"/>
                  </a:lnTo>
                  <a:lnTo>
                    <a:pt x="12457" y="1374"/>
                  </a:lnTo>
                  <a:lnTo>
                    <a:pt x="12308" y="1331"/>
                  </a:lnTo>
                  <a:lnTo>
                    <a:pt x="12072" y="1318"/>
                  </a:lnTo>
                  <a:lnTo>
                    <a:pt x="11905" y="1298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6" name="iṥļïďe">
              <a:extLst>
                <a:ext uri="{FF2B5EF4-FFF2-40B4-BE49-F238E27FC236}">
                  <a16:creationId xmlns="" xmlns:a16="http://schemas.microsoft.com/office/drawing/2014/main" id="{A72538FD-AE23-477C-B987-8783E00D5142}"/>
                </a:ext>
              </a:extLst>
            </p:cNvPr>
            <p:cNvSpPr/>
            <p:nvPr/>
          </p:nvSpPr>
          <p:spPr>
            <a:xfrm>
              <a:off x="7392962" y="4263491"/>
              <a:ext cx="22472" cy="273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326" y="0"/>
                  </a:moveTo>
                  <a:lnTo>
                    <a:pt x="0" y="9333"/>
                  </a:lnTo>
                  <a:lnTo>
                    <a:pt x="1832" y="16236"/>
                  </a:lnTo>
                  <a:lnTo>
                    <a:pt x="15030" y="21600"/>
                  </a:lnTo>
                  <a:lnTo>
                    <a:pt x="21600" y="15013"/>
                  </a:lnTo>
                  <a:lnTo>
                    <a:pt x="21600" y="3233"/>
                  </a:lnTo>
                  <a:lnTo>
                    <a:pt x="6326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7" name="î$ľîdè">
              <a:extLst>
                <a:ext uri="{FF2B5EF4-FFF2-40B4-BE49-F238E27FC236}">
                  <a16:creationId xmlns="" xmlns:a16="http://schemas.microsoft.com/office/drawing/2014/main" id="{265C19A3-EA5C-4649-94D2-EE74B2BB8421}"/>
                </a:ext>
              </a:extLst>
            </p:cNvPr>
            <p:cNvSpPr/>
            <p:nvPr/>
          </p:nvSpPr>
          <p:spPr>
            <a:xfrm>
              <a:off x="6950702" y="4538501"/>
              <a:ext cx="248466" cy="4757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696" y="0"/>
                  </a:moveTo>
                  <a:lnTo>
                    <a:pt x="19918" y="733"/>
                  </a:lnTo>
                  <a:lnTo>
                    <a:pt x="20738" y="1839"/>
                  </a:lnTo>
                  <a:lnTo>
                    <a:pt x="21268" y="2687"/>
                  </a:lnTo>
                  <a:lnTo>
                    <a:pt x="21600" y="3981"/>
                  </a:lnTo>
                  <a:lnTo>
                    <a:pt x="20826" y="5023"/>
                  </a:lnTo>
                  <a:cubicBezTo>
                    <a:pt x="20609" y="5376"/>
                    <a:pt x="20366" y="5724"/>
                    <a:pt x="20097" y="6066"/>
                  </a:cubicBezTo>
                  <a:cubicBezTo>
                    <a:pt x="19662" y="6621"/>
                    <a:pt x="19160" y="7160"/>
                    <a:pt x="18594" y="7681"/>
                  </a:cubicBezTo>
                  <a:lnTo>
                    <a:pt x="17802" y="9136"/>
                  </a:lnTo>
                  <a:lnTo>
                    <a:pt x="17031" y="10592"/>
                  </a:lnTo>
                  <a:cubicBezTo>
                    <a:pt x="16764" y="10920"/>
                    <a:pt x="16499" y="11249"/>
                    <a:pt x="16235" y="11578"/>
                  </a:cubicBezTo>
                  <a:cubicBezTo>
                    <a:pt x="15888" y="12012"/>
                    <a:pt x="15544" y="12446"/>
                    <a:pt x="15203" y="12881"/>
                  </a:cubicBezTo>
                  <a:lnTo>
                    <a:pt x="14606" y="13728"/>
                  </a:lnTo>
                  <a:lnTo>
                    <a:pt x="14010" y="14760"/>
                  </a:lnTo>
                  <a:lnTo>
                    <a:pt x="13215" y="16308"/>
                  </a:lnTo>
                  <a:lnTo>
                    <a:pt x="12950" y="17339"/>
                  </a:lnTo>
                  <a:lnTo>
                    <a:pt x="12553" y="18473"/>
                  </a:lnTo>
                  <a:lnTo>
                    <a:pt x="11359" y="19536"/>
                  </a:lnTo>
                  <a:lnTo>
                    <a:pt x="10161" y="20327"/>
                  </a:lnTo>
                  <a:lnTo>
                    <a:pt x="8567" y="20671"/>
                  </a:lnTo>
                  <a:lnTo>
                    <a:pt x="6435" y="21394"/>
                  </a:lnTo>
                  <a:lnTo>
                    <a:pt x="5446" y="21600"/>
                  </a:lnTo>
                  <a:cubicBezTo>
                    <a:pt x="4959" y="21573"/>
                    <a:pt x="4489" y="21491"/>
                    <a:pt x="4070" y="21359"/>
                  </a:cubicBezTo>
                  <a:cubicBezTo>
                    <a:pt x="3557" y="21198"/>
                    <a:pt x="3137" y="20969"/>
                    <a:pt x="2852" y="20696"/>
                  </a:cubicBezTo>
                  <a:cubicBezTo>
                    <a:pt x="2444" y="20653"/>
                    <a:pt x="2063" y="20558"/>
                    <a:pt x="1743" y="20420"/>
                  </a:cubicBezTo>
                  <a:cubicBezTo>
                    <a:pt x="1252" y="20209"/>
                    <a:pt x="932" y="19911"/>
                    <a:pt x="844" y="19584"/>
                  </a:cubicBezTo>
                  <a:cubicBezTo>
                    <a:pt x="905" y="19197"/>
                    <a:pt x="866" y="18807"/>
                    <a:pt x="730" y="18426"/>
                  </a:cubicBezTo>
                  <a:cubicBezTo>
                    <a:pt x="598" y="18058"/>
                    <a:pt x="376" y="17701"/>
                    <a:pt x="69" y="17362"/>
                  </a:cubicBezTo>
                  <a:lnTo>
                    <a:pt x="0" y="16892"/>
                  </a:lnTo>
                  <a:lnTo>
                    <a:pt x="534" y="16137"/>
                  </a:lnTo>
                  <a:lnTo>
                    <a:pt x="1656" y="15246"/>
                  </a:lnTo>
                  <a:lnTo>
                    <a:pt x="2695" y="14432"/>
                  </a:lnTo>
                  <a:lnTo>
                    <a:pt x="3422" y="13745"/>
                  </a:lnTo>
                  <a:lnTo>
                    <a:pt x="4350" y="12713"/>
                  </a:lnTo>
                  <a:cubicBezTo>
                    <a:pt x="4439" y="12532"/>
                    <a:pt x="4506" y="12348"/>
                    <a:pt x="4549" y="12163"/>
                  </a:cubicBezTo>
                  <a:cubicBezTo>
                    <a:pt x="4652" y="11728"/>
                    <a:pt x="4630" y="11288"/>
                    <a:pt x="4483" y="10857"/>
                  </a:cubicBezTo>
                  <a:lnTo>
                    <a:pt x="3687" y="9791"/>
                  </a:lnTo>
                  <a:cubicBezTo>
                    <a:pt x="3616" y="9483"/>
                    <a:pt x="3616" y="9171"/>
                    <a:pt x="3687" y="8862"/>
                  </a:cubicBezTo>
                  <a:cubicBezTo>
                    <a:pt x="3777" y="8475"/>
                    <a:pt x="3978" y="8097"/>
                    <a:pt x="4284" y="7740"/>
                  </a:cubicBezTo>
                  <a:lnTo>
                    <a:pt x="4594" y="6756"/>
                  </a:lnTo>
                  <a:lnTo>
                    <a:pt x="5588" y="5967"/>
                  </a:lnTo>
                  <a:cubicBezTo>
                    <a:pt x="5955" y="5974"/>
                    <a:pt x="6322" y="5974"/>
                    <a:pt x="6688" y="5967"/>
                  </a:cubicBezTo>
                  <a:cubicBezTo>
                    <a:pt x="7526" y="5953"/>
                    <a:pt x="8361" y="5907"/>
                    <a:pt x="9186" y="5830"/>
                  </a:cubicBezTo>
                  <a:lnTo>
                    <a:pt x="11131" y="5176"/>
                  </a:lnTo>
                  <a:lnTo>
                    <a:pt x="12454" y="4236"/>
                  </a:lnTo>
                  <a:cubicBezTo>
                    <a:pt x="12687" y="3853"/>
                    <a:pt x="13251" y="3548"/>
                    <a:pt x="13980" y="3411"/>
                  </a:cubicBezTo>
                  <a:cubicBezTo>
                    <a:pt x="14318" y="3347"/>
                    <a:pt x="14680" y="3324"/>
                    <a:pt x="15038" y="3342"/>
                  </a:cubicBezTo>
                  <a:cubicBezTo>
                    <a:pt x="15356" y="3221"/>
                    <a:pt x="15665" y="3095"/>
                    <a:pt x="15966" y="2964"/>
                  </a:cubicBezTo>
                  <a:cubicBezTo>
                    <a:pt x="16733" y="2629"/>
                    <a:pt x="17443" y="2261"/>
                    <a:pt x="18088" y="1863"/>
                  </a:cubicBezTo>
                  <a:lnTo>
                    <a:pt x="18685" y="866"/>
                  </a:lnTo>
                  <a:lnTo>
                    <a:pt x="18354" y="341"/>
                  </a:lnTo>
                  <a:lnTo>
                    <a:pt x="18696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8" name="íslîḍê">
              <a:extLst>
                <a:ext uri="{FF2B5EF4-FFF2-40B4-BE49-F238E27FC236}">
                  <a16:creationId xmlns="" xmlns:a16="http://schemas.microsoft.com/office/drawing/2014/main" id="{6A180FEB-D32C-4DCE-A70E-922B5ED6B6B4}"/>
                </a:ext>
              </a:extLst>
            </p:cNvPr>
            <p:cNvSpPr/>
            <p:nvPr/>
          </p:nvSpPr>
          <p:spPr>
            <a:xfrm>
              <a:off x="7015877" y="4582107"/>
              <a:ext cx="16360" cy="2566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802" y="0"/>
                  </a:moveTo>
                  <a:lnTo>
                    <a:pt x="4813" y="1913"/>
                  </a:lnTo>
                  <a:lnTo>
                    <a:pt x="0" y="12064"/>
                  </a:lnTo>
                  <a:lnTo>
                    <a:pt x="5083" y="21600"/>
                  </a:lnTo>
                  <a:lnTo>
                    <a:pt x="21600" y="9513"/>
                  </a:lnTo>
                  <a:lnTo>
                    <a:pt x="18802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9" name="ïşľîḑê">
              <a:extLst>
                <a:ext uri="{FF2B5EF4-FFF2-40B4-BE49-F238E27FC236}">
                  <a16:creationId xmlns="" xmlns:a16="http://schemas.microsoft.com/office/drawing/2014/main" id="{1D62E5C2-DD1E-4178-B5A9-54C4E7CD06B3}"/>
                </a:ext>
              </a:extLst>
            </p:cNvPr>
            <p:cNvSpPr/>
            <p:nvPr/>
          </p:nvSpPr>
          <p:spPr>
            <a:xfrm>
              <a:off x="6990181" y="4542570"/>
              <a:ext cx="21071" cy="206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128" y="8886"/>
                  </a:moveTo>
                  <a:lnTo>
                    <a:pt x="8318" y="0"/>
                  </a:lnTo>
                  <a:lnTo>
                    <a:pt x="0" y="6625"/>
                  </a:lnTo>
                  <a:lnTo>
                    <a:pt x="9071" y="16880"/>
                  </a:lnTo>
                  <a:lnTo>
                    <a:pt x="21600" y="21600"/>
                  </a:lnTo>
                  <a:lnTo>
                    <a:pt x="18128" y="8886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0" name="i$ḷíḑe">
              <a:extLst>
                <a:ext uri="{FF2B5EF4-FFF2-40B4-BE49-F238E27FC236}">
                  <a16:creationId xmlns="" xmlns:a16="http://schemas.microsoft.com/office/drawing/2014/main" id="{65973F28-592B-4E28-8AEA-F4C313B942D1}"/>
                </a:ext>
              </a:extLst>
            </p:cNvPr>
            <p:cNvSpPr/>
            <p:nvPr/>
          </p:nvSpPr>
          <p:spPr>
            <a:xfrm>
              <a:off x="6964606" y="4555580"/>
              <a:ext cx="20339" cy="166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800" y="0"/>
                  </a:moveTo>
                  <a:lnTo>
                    <a:pt x="0" y="2623"/>
                  </a:lnTo>
                  <a:lnTo>
                    <a:pt x="9524" y="21600"/>
                  </a:lnTo>
                  <a:lnTo>
                    <a:pt x="21600" y="20616"/>
                  </a:lnTo>
                  <a:lnTo>
                    <a:pt x="19979" y="3243"/>
                  </a:lnTo>
                  <a:lnTo>
                    <a:pt x="7800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1" name="išliḋé">
              <a:extLst>
                <a:ext uri="{FF2B5EF4-FFF2-40B4-BE49-F238E27FC236}">
                  <a16:creationId xmlns="" xmlns:a16="http://schemas.microsoft.com/office/drawing/2014/main" id="{36156AEC-E8AE-4020-B99E-1A676F710AF1}"/>
                </a:ext>
              </a:extLst>
            </p:cNvPr>
            <p:cNvSpPr/>
            <p:nvPr/>
          </p:nvSpPr>
          <p:spPr>
            <a:xfrm>
              <a:off x="6946134" y="4515244"/>
              <a:ext cx="16360" cy="240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062" y="0"/>
                  </a:moveTo>
                  <a:lnTo>
                    <a:pt x="3048" y="6808"/>
                  </a:lnTo>
                  <a:lnTo>
                    <a:pt x="0" y="16890"/>
                  </a:lnTo>
                  <a:lnTo>
                    <a:pt x="17411" y="21600"/>
                  </a:lnTo>
                  <a:lnTo>
                    <a:pt x="21600" y="12326"/>
                  </a:lnTo>
                  <a:lnTo>
                    <a:pt x="13062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2" name="îŝľîḓè">
              <a:extLst>
                <a:ext uri="{FF2B5EF4-FFF2-40B4-BE49-F238E27FC236}">
                  <a16:creationId xmlns="" xmlns:a16="http://schemas.microsoft.com/office/drawing/2014/main" id="{18EFCB80-1DCF-4727-A352-3E139011F590}"/>
                </a:ext>
              </a:extLst>
            </p:cNvPr>
            <p:cNvSpPr/>
            <p:nvPr/>
          </p:nvSpPr>
          <p:spPr>
            <a:xfrm>
              <a:off x="7355849" y="4831107"/>
              <a:ext cx="26760" cy="357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532" y="0"/>
                  </a:moveTo>
                  <a:lnTo>
                    <a:pt x="1397" y="5278"/>
                  </a:lnTo>
                  <a:lnTo>
                    <a:pt x="0" y="13559"/>
                  </a:lnTo>
                  <a:lnTo>
                    <a:pt x="6822" y="21600"/>
                  </a:lnTo>
                  <a:lnTo>
                    <a:pt x="21600" y="17485"/>
                  </a:lnTo>
                  <a:lnTo>
                    <a:pt x="21600" y="7445"/>
                  </a:lnTo>
                  <a:lnTo>
                    <a:pt x="9532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3" name="íSľíḓè">
              <a:extLst>
                <a:ext uri="{FF2B5EF4-FFF2-40B4-BE49-F238E27FC236}">
                  <a16:creationId xmlns="" xmlns:a16="http://schemas.microsoft.com/office/drawing/2014/main" id="{8CFA97FE-BD13-462D-8A9A-8E9AA97848E7}"/>
                </a:ext>
              </a:extLst>
            </p:cNvPr>
            <p:cNvSpPr/>
            <p:nvPr/>
          </p:nvSpPr>
          <p:spPr>
            <a:xfrm>
              <a:off x="7418815" y="4803555"/>
              <a:ext cx="16360" cy="235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956" y="0"/>
                  </a:moveTo>
                  <a:lnTo>
                    <a:pt x="1750" y="4177"/>
                  </a:lnTo>
                  <a:lnTo>
                    <a:pt x="0" y="18148"/>
                  </a:lnTo>
                  <a:lnTo>
                    <a:pt x="21600" y="21600"/>
                  </a:lnTo>
                  <a:lnTo>
                    <a:pt x="21555" y="10257"/>
                  </a:lnTo>
                  <a:lnTo>
                    <a:pt x="17956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4" name="î$ľíḑê">
              <a:extLst>
                <a:ext uri="{FF2B5EF4-FFF2-40B4-BE49-F238E27FC236}">
                  <a16:creationId xmlns="" xmlns:a16="http://schemas.microsoft.com/office/drawing/2014/main" id="{203995F8-2798-4E01-AD88-C77BDC4E1C46}"/>
                </a:ext>
              </a:extLst>
            </p:cNvPr>
            <p:cNvSpPr/>
            <p:nvPr/>
          </p:nvSpPr>
          <p:spPr>
            <a:xfrm>
              <a:off x="5322768" y="4656828"/>
              <a:ext cx="31865" cy="302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397" y="0"/>
                  </a:moveTo>
                  <a:lnTo>
                    <a:pt x="0" y="19826"/>
                  </a:lnTo>
                  <a:lnTo>
                    <a:pt x="21600" y="21600"/>
                  </a:lnTo>
                  <a:lnTo>
                    <a:pt x="9397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5" name="iṣḻîḓé">
              <a:extLst>
                <a:ext uri="{FF2B5EF4-FFF2-40B4-BE49-F238E27FC236}">
                  <a16:creationId xmlns="" xmlns:a16="http://schemas.microsoft.com/office/drawing/2014/main" id="{64351765-B2FD-4ECF-B0EB-0B30AEF11731}"/>
                </a:ext>
              </a:extLst>
            </p:cNvPr>
            <p:cNvSpPr/>
            <p:nvPr/>
          </p:nvSpPr>
          <p:spPr>
            <a:xfrm>
              <a:off x="5724659" y="4042992"/>
              <a:ext cx="23245" cy="213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4824" y="4121"/>
                  </a:lnTo>
                  <a:lnTo>
                    <a:pt x="0" y="11667"/>
                  </a:lnTo>
                  <a:lnTo>
                    <a:pt x="9389" y="21600"/>
                  </a:lnTo>
                  <a:lnTo>
                    <a:pt x="20674" y="10869"/>
                  </a:lnTo>
                  <a:lnTo>
                    <a:pt x="21600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6" name="í$ḷíḑè">
              <a:extLst>
                <a:ext uri="{FF2B5EF4-FFF2-40B4-BE49-F238E27FC236}">
                  <a16:creationId xmlns="" xmlns:a16="http://schemas.microsoft.com/office/drawing/2014/main" id="{DCE765BC-AFCF-46D9-8179-52ABEB1F7D53}"/>
                </a:ext>
              </a:extLst>
            </p:cNvPr>
            <p:cNvSpPr/>
            <p:nvPr/>
          </p:nvSpPr>
          <p:spPr>
            <a:xfrm>
              <a:off x="5797850" y="3949493"/>
              <a:ext cx="20701" cy="163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047" y="0"/>
                  </a:moveTo>
                  <a:lnTo>
                    <a:pt x="0" y="5982"/>
                  </a:lnTo>
                  <a:lnTo>
                    <a:pt x="2019" y="20443"/>
                  </a:lnTo>
                  <a:lnTo>
                    <a:pt x="15499" y="21600"/>
                  </a:lnTo>
                  <a:lnTo>
                    <a:pt x="21600" y="4412"/>
                  </a:lnTo>
                  <a:lnTo>
                    <a:pt x="11047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7" name="i$ḻîďé">
              <a:extLst>
                <a:ext uri="{FF2B5EF4-FFF2-40B4-BE49-F238E27FC236}">
                  <a16:creationId xmlns="" xmlns:a16="http://schemas.microsoft.com/office/drawing/2014/main" id="{D90914A3-70D6-4BF0-81C0-F96D50E755E9}"/>
                </a:ext>
              </a:extLst>
            </p:cNvPr>
            <p:cNvSpPr/>
            <p:nvPr/>
          </p:nvSpPr>
          <p:spPr>
            <a:xfrm>
              <a:off x="5771093" y="4007307"/>
              <a:ext cx="16360" cy="163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211" y="0"/>
                  </a:moveTo>
                  <a:lnTo>
                    <a:pt x="0" y="9014"/>
                  </a:lnTo>
                  <a:lnTo>
                    <a:pt x="7385" y="21600"/>
                  </a:lnTo>
                  <a:lnTo>
                    <a:pt x="21600" y="12069"/>
                  </a:lnTo>
                  <a:lnTo>
                    <a:pt x="17567" y="1769"/>
                  </a:lnTo>
                  <a:lnTo>
                    <a:pt x="7211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8" name="íśliḋé">
              <a:extLst>
                <a:ext uri="{FF2B5EF4-FFF2-40B4-BE49-F238E27FC236}">
                  <a16:creationId xmlns="" xmlns:a16="http://schemas.microsoft.com/office/drawing/2014/main" id="{D871D262-E3B7-4786-959B-C2E2C6804045}"/>
                </a:ext>
              </a:extLst>
            </p:cNvPr>
            <p:cNvSpPr/>
            <p:nvPr/>
          </p:nvSpPr>
          <p:spPr>
            <a:xfrm>
              <a:off x="4744799" y="3515700"/>
              <a:ext cx="23569" cy="208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240" y="3109"/>
                  </a:moveTo>
                  <a:lnTo>
                    <a:pt x="7082" y="0"/>
                  </a:lnTo>
                  <a:lnTo>
                    <a:pt x="0" y="4651"/>
                  </a:lnTo>
                  <a:lnTo>
                    <a:pt x="2157" y="15611"/>
                  </a:lnTo>
                  <a:lnTo>
                    <a:pt x="14637" y="21600"/>
                  </a:lnTo>
                  <a:lnTo>
                    <a:pt x="21600" y="17214"/>
                  </a:lnTo>
                  <a:lnTo>
                    <a:pt x="18240" y="3109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9" name="îṧľíḓè">
              <a:extLst>
                <a:ext uri="{FF2B5EF4-FFF2-40B4-BE49-F238E27FC236}">
                  <a16:creationId xmlns="" xmlns:a16="http://schemas.microsoft.com/office/drawing/2014/main" id="{CA36DCF5-7D79-402C-B6FE-77D4001B106B}"/>
                </a:ext>
              </a:extLst>
            </p:cNvPr>
            <p:cNvSpPr/>
            <p:nvPr/>
          </p:nvSpPr>
          <p:spPr>
            <a:xfrm>
              <a:off x="4718288" y="3519867"/>
              <a:ext cx="18421" cy="179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002" y="0"/>
                  </a:moveTo>
                  <a:lnTo>
                    <a:pt x="2249" y="4561"/>
                  </a:lnTo>
                  <a:lnTo>
                    <a:pt x="0" y="15210"/>
                  </a:lnTo>
                  <a:lnTo>
                    <a:pt x="16269" y="21600"/>
                  </a:lnTo>
                  <a:lnTo>
                    <a:pt x="21600" y="9771"/>
                  </a:lnTo>
                  <a:lnTo>
                    <a:pt x="10002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0" name="îŝliḋé">
              <a:extLst>
                <a:ext uri="{FF2B5EF4-FFF2-40B4-BE49-F238E27FC236}">
                  <a16:creationId xmlns="" xmlns:a16="http://schemas.microsoft.com/office/drawing/2014/main" id="{ADC3DBF6-6468-41A2-BD3C-7FE0A082E5B6}"/>
                </a:ext>
              </a:extLst>
            </p:cNvPr>
            <p:cNvSpPr/>
            <p:nvPr/>
          </p:nvSpPr>
          <p:spPr>
            <a:xfrm>
              <a:off x="4711539" y="3478504"/>
              <a:ext cx="16360" cy="163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567" y="0"/>
                  </a:moveTo>
                  <a:lnTo>
                    <a:pt x="0" y="5790"/>
                  </a:lnTo>
                  <a:lnTo>
                    <a:pt x="269" y="21257"/>
                  </a:lnTo>
                  <a:lnTo>
                    <a:pt x="21600" y="21600"/>
                  </a:lnTo>
                  <a:lnTo>
                    <a:pt x="15567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1" name="îşḻîḋè">
              <a:extLst>
                <a:ext uri="{FF2B5EF4-FFF2-40B4-BE49-F238E27FC236}">
                  <a16:creationId xmlns="" xmlns:a16="http://schemas.microsoft.com/office/drawing/2014/main" id="{256E35E5-42C4-4769-82FE-B9C8DCCF0F7C}"/>
                </a:ext>
              </a:extLst>
            </p:cNvPr>
            <p:cNvSpPr/>
            <p:nvPr/>
          </p:nvSpPr>
          <p:spPr>
            <a:xfrm>
              <a:off x="4753604" y="3480420"/>
              <a:ext cx="16360" cy="163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788" y="13213"/>
                  </a:lnTo>
                  <a:lnTo>
                    <a:pt x="15312" y="21600"/>
                  </a:lnTo>
                  <a:lnTo>
                    <a:pt x="21600" y="190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2" name="îšľiḋé">
              <a:extLst>
                <a:ext uri="{FF2B5EF4-FFF2-40B4-BE49-F238E27FC236}">
                  <a16:creationId xmlns="" xmlns:a16="http://schemas.microsoft.com/office/drawing/2014/main" id="{CB0F4C0F-3D19-4693-97C9-173FDF8B8B89}"/>
                </a:ext>
              </a:extLst>
            </p:cNvPr>
            <p:cNvSpPr/>
            <p:nvPr/>
          </p:nvSpPr>
          <p:spPr>
            <a:xfrm>
              <a:off x="4664619" y="3447009"/>
              <a:ext cx="16360" cy="2209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3742"/>
                  </a:moveTo>
                  <a:lnTo>
                    <a:pt x="4329" y="14327"/>
                  </a:lnTo>
                  <a:lnTo>
                    <a:pt x="16819" y="21600"/>
                  </a:lnTo>
                  <a:lnTo>
                    <a:pt x="21600" y="10493"/>
                  </a:lnTo>
                  <a:lnTo>
                    <a:pt x="13195" y="0"/>
                  </a:lnTo>
                  <a:lnTo>
                    <a:pt x="0" y="3742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3" name="ísľîďè">
              <a:extLst>
                <a:ext uri="{FF2B5EF4-FFF2-40B4-BE49-F238E27FC236}">
                  <a16:creationId xmlns="" xmlns:a16="http://schemas.microsoft.com/office/drawing/2014/main" id="{2FCB53FA-8C2D-4901-BE2D-A8E81287F5D2}"/>
                </a:ext>
              </a:extLst>
            </p:cNvPr>
            <p:cNvSpPr/>
            <p:nvPr/>
          </p:nvSpPr>
          <p:spPr>
            <a:xfrm>
              <a:off x="6355015" y="1385657"/>
              <a:ext cx="4055030" cy="26522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888" y="10223"/>
                  </a:moveTo>
                  <a:lnTo>
                    <a:pt x="3759" y="10132"/>
                  </a:lnTo>
                  <a:lnTo>
                    <a:pt x="3569" y="10003"/>
                  </a:lnTo>
                  <a:lnTo>
                    <a:pt x="3374" y="9884"/>
                  </a:lnTo>
                  <a:lnTo>
                    <a:pt x="3246" y="9786"/>
                  </a:lnTo>
                  <a:lnTo>
                    <a:pt x="3076" y="9629"/>
                  </a:lnTo>
                  <a:lnTo>
                    <a:pt x="2911" y="9493"/>
                  </a:lnTo>
                  <a:lnTo>
                    <a:pt x="2761" y="9429"/>
                  </a:lnTo>
                  <a:lnTo>
                    <a:pt x="2496" y="9413"/>
                  </a:lnTo>
                  <a:lnTo>
                    <a:pt x="2488" y="9536"/>
                  </a:lnTo>
                  <a:lnTo>
                    <a:pt x="2488" y="9685"/>
                  </a:lnTo>
                  <a:lnTo>
                    <a:pt x="2440" y="9710"/>
                  </a:lnTo>
                  <a:lnTo>
                    <a:pt x="2438" y="9806"/>
                  </a:lnTo>
                  <a:lnTo>
                    <a:pt x="2404" y="9868"/>
                  </a:lnTo>
                  <a:lnTo>
                    <a:pt x="2281" y="9898"/>
                  </a:lnTo>
                  <a:lnTo>
                    <a:pt x="2204" y="9935"/>
                  </a:lnTo>
                  <a:lnTo>
                    <a:pt x="2136" y="9972"/>
                  </a:lnTo>
                  <a:lnTo>
                    <a:pt x="2027" y="9972"/>
                  </a:lnTo>
                  <a:lnTo>
                    <a:pt x="2002" y="9923"/>
                  </a:lnTo>
                  <a:lnTo>
                    <a:pt x="1910" y="9911"/>
                  </a:lnTo>
                  <a:lnTo>
                    <a:pt x="1838" y="9882"/>
                  </a:lnTo>
                  <a:lnTo>
                    <a:pt x="1737" y="9753"/>
                  </a:lnTo>
                  <a:lnTo>
                    <a:pt x="1662" y="9674"/>
                  </a:lnTo>
                  <a:lnTo>
                    <a:pt x="1566" y="9632"/>
                  </a:lnTo>
                  <a:lnTo>
                    <a:pt x="1456" y="9632"/>
                  </a:lnTo>
                  <a:lnTo>
                    <a:pt x="1311" y="9556"/>
                  </a:lnTo>
                  <a:lnTo>
                    <a:pt x="1142" y="9550"/>
                  </a:lnTo>
                  <a:lnTo>
                    <a:pt x="1029" y="9601"/>
                  </a:lnTo>
                  <a:lnTo>
                    <a:pt x="892" y="9755"/>
                  </a:lnTo>
                  <a:lnTo>
                    <a:pt x="746" y="9853"/>
                  </a:lnTo>
                  <a:lnTo>
                    <a:pt x="686" y="9775"/>
                  </a:lnTo>
                  <a:lnTo>
                    <a:pt x="637" y="9781"/>
                  </a:lnTo>
                  <a:lnTo>
                    <a:pt x="517" y="9840"/>
                  </a:lnTo>
                  <a:lnTo>
                    <a:pt x="497" y="9942"/>
                  </a:lnTo>
                  <a:lnTo>
                    <a:pt x="434" y="10016"/>
                  </a:lnTo>
                  <a:lnTo>
                    <a:pt x="372" y="10094"/>
                  </a:lnTo>
                  <a:lnTo>
                    <a:pt x="333" y="10172"/>
                  </a:lnTo>
                  <a:lnTo>
                    <a:pt x="266" y="10168"/>
                  </a:lnTo>
                  <a:lnTo>
                    <a:pt x="217" y="10086"/>
                  </a:lnTo>
                  <a:lnTo>
                    <a:pt x="134" y="10086"/>
                  </a:lnTo>
                  <a:lnTo>
                    <a:pt x="77" y="10159"/>
                  </a:lnTo>
                  <a:lnTo>
                    <a:pt x="17" y="10178"/>
                  </a:lnTo>
                  <a:lnTo>
                    <a:pt x="0" y="10303"/>
                  </a:lnTo>
                  <a:lnTo>
                    <a:pt x="78" y="10326"/>
                  </a:lnTo>
                  <a:lnTo>
                    <a:pt x="133" y="10326"/>
                  </a:lnTo>
                  <a:lnTo>
                    <a:pt x="213" y="10443"/>
                  </a:lnTo>
                  <a:lnTo>
                    <a:pt x="190" y="10662"/>
                  </a:lnTo>
                  <a:lnTo>
                    <a:pt x="231" y="10788"/>
                  </a:lnTo>
                  <a:lnTo>
                    <a:pt x="262" y="10847"/>
                  </a:lnTo>
                  <a:lnTo>
                    <a:pt x="282" y="10968"/>
                  </a:lnTo>
                  <a:lnTo>
                    <a:pt x="337" y="11040"/>
                  </a:lnTo>
                  <a:lnTo>
                    <a:pt x="424" y="11071"/>
                  </a:lnTo>
                  <a:lnTo>
                    <a:pt x="465" y="11186"/>
                  </a:lnTo>
                  <a:lnTo>
                    <a:pt x="540" y="11180"/>
                  </a:lnTo>
                  <a:lnTo>
                    <a:pt x="596" y="11201"/>
                  </a:lnTo>
                  <a:lnTo>
                    <a:pt x="645" y="11223"/>
                  </a:lnTo>
                  <a:lnTo>
                    <a:pt x="735" y="11198"/>
                  </a:lnTo>
                  <a:lnTo>
                    <a:pt x="776" y="11089"/>
                  </a:lnTo>
                  <a:lnTo>
                    <a:pt x="857" y="11047"/>
                  </a:lnTo>
                  <a:lnTo>
                    <a:pt x="954" y="11071"/>
                  </a:lnTo>
                  <a:lnTo>
                    <a:pt x="993" y="11139"/>
                  </a:lnTo>
                  <a:lnTo>
                    <a:pt x="1119" y="11238"/>
                  </a:lnTo>
                  <a:lnTo>
                    <a:pt x="1269" y="11219"/>
                  </a:lnTo>
                  <a:lnTo>
                    <a:pt x="1313" y="11207"/>
                  </a:lnTo>
                  <a:lnTo>
                    <a:pt x="1390" y="11119"/>
                  </a:lnTo>
                  <a:lnTo>
                    <a:pt x="1486" y="11040"/>
                  </a:lnTo>
                  <a:lnTo>
                    <a:pt x="1581" y="11016"/>
                  </a:lnTo>
                  <a:lnTo>
                    <a:pt x="1654" y="11065"/>
                  </a:lnTo>
                  <a:lnTo>
                    <a:pt x="1739" y="11096"/>
                  </a:lnTo>
                  <a:lnTo>
                    <a:pt x="1739" y="11260"/>
                  </a:lnTo>
                  <a:lnTo>
                    <a:pt x="1702" y="11340"/>
                  </a:lnTo>
                  <a:lnTo>
                    <a:pt x="1719" y="11558"/>
                  </a:lnTo>
                  <a:lnTo>
                    <a:pt x="1711" y="11714"/>
                  </a:lnTo>
                  <a:lnTo>
                    <a:pt x="1701" y="11890"/>
                  </a:lnTo>
                  <a:lnTo>
                    <a:pt x="1645" y="12051"/>
                  </a:lnTo>
                  <a:lnTo>
                    <a:pt x="1657" y="12205"/>
                  </a:lnTo>
                  <a:cubicBezTo>
                    <a:pt x="1663" y="12254"/>
                    <a:pt x="1664" y="12305"/>
                    <a:pt x="1661" y="12355"/>
                  </a:cubicBezTo>
                  <a:cubicBezTo>
                    <a:pt x="1657" y="12420"/>
                    <a:pt x="1645" y="12483"/>
                    <a:pt x="1626" y="12542"/>
                  </a:cubicBezTo>
                  <a:lnTo>
                    <a:pt x="1585" y="12622"/>
                  </a:lnTo>
                  <a:lnTo>
                    <a:pt x="1546" y="12708"/>
                  </a:lnTo>
                  <a:lnTo>
                    <a:pt x="1479" y="12732"/>
                  </a:lnTo>
                  <a:lnTo>
                    <a:pt x="1386" y="12744"/>
                  </a:lnTo>
                  <a:lnTo>
                    <a:pt x="1285" y="12855"/>
                  </a:lnTo>
                  <a:lnTo>
                    <a:pt x="1201" y="12825"/>
                  </a:lnTo>
                  <a:lnTo>
                    <a:pt x="1164" y="12855"/>
                  </a:lnTo>
                  <a:lnTo>
                    <a:pt x="1228" y="12954"/>
                  </a:lnTo>
                  <a:lnTo>
                    <a:pt x="1263" y="13016"/>
                  </a:lnTo>
                  <a:lnTo>
                    <a:pt x="1239" y="13122"/>
                  </a:lnTo>
                  <a:lnTo>
                    <a:pt x="1307" y="13243"/>
                  </a:lnTo>
                  <a:lnTo>
                    <a:pt x="1359" y="13286"/>
                  </a:lnTo>
                  <a:lnTo>
                    <a:pt x="1408" y="13345"/>
                  </a:lnTo>
                  <a:lnTo>
                    <a:pt x="1404" y="13429"/>
                  </a:lnTo>
                  <a:lnTo>
                    <a:pt x="1404" y="13509"/>
                  </a:lnTo>
                  <a:lnTo>
                    <a:pt x="1481" y="13572"/>
                  </a:lnTo>
                  <a:lnTo>
                    <a:pt x="1558" y="13731"/>
                  </a:lnTo>
                  <a:lnTo>
                    <a:pt x="1602" y="13657"/>
                  </a:lnTo>
                  <a:lnTo>
                    <a:pt x="1602" y="13398"/>
                  </a:lnTo>
                  <a:lnTo>
                    <a:pt x="1659" y="13331"/>
                  </a:lnTo>
                  <a:lnTo>
                    <a:pt x="1705" y="13420"/>
                  </a:lnTo>
                  <a:lnTo>
                    <a:pt x="1741" y="13555"/>
                  </a:lnTo>
                  <a:lnTo>
                    <a:pt x="1778" y="13837"/>
                  </a:lnTo>
                  <a:lnTo>
                    <a:pt x="1857" y="13946"/>
                  </a:lnTo>
                  <a:lnTo>
                    <a:pt x="1897" y="14113"/>
                  </a:lnTo>
                  <a:lnTo>
                    <a:pt x="1945" y="14215"/>
                  </a:lnTo>
                  <a:lnTo>
                    <a:pt x="1995" y="14373"/>
                  </a:lnTo>
                  <a:lnTo>
                    <a:pt x="2107" y="14477"/>
                  </a:lnTo>
                  <a:lnTo>
                    <a:pt x="2161" y="14557"/>
                  </a:lnTo>
                  <a:lnTo>
                    <a:pt x="2205" y="14753"/>
                  </a:lnTo>
                  <a:lnTo>
                    <a:pt x="2226" y="14836"/>
                  </a:lnTo>
                  <a:lnTo>
                    <a:pt x="2263" y="14879"/>
                  </a:lnTo>
                  <a:lnTo>
                    <a:pt x="2376" y="14996"/>
                  </a:lnTo>
                  <a:cubicBezTo>
                    <a:pt x="2426" y="15014"/>
                    <a:pt x="2466" y="15070"/>
                    <a:pt x="2482" y="15144"/>
                  </a:cubicBezTo>
                  <a:cubicBezTo>
                    <a:pt x="2497" y="15214"/>
                    <a:pt x="2488" y="15290"/>
                    <a:pt x="2459" y="15348"/>
                  </a:cubicBezTo>
                  <a:lnTo>
                    <a:pt x="2471" y="15538"/>
                  </a:lnTo>
                  <a:lnTo>
                    <a:pt x="2507" y="15643"/>
                  </a:lnTo>
                  <a:lnTo>
                    <a:pt x="2572" y="15815"/>
                  </a:lnTo>
                  <a:lnTo>
                    <a:pt x="2569" y="15885"/>
                  </a:lnTo>
                  <a:lnTo>
                    <a:pt x="2642" y="16007"/>
                  </a:lnTo>
                  <a:lnTo>
                    <a:pt x="2642" y="16132"/>
                  </a:lnTo>
                  <a:lnTo>
                    <a:pt x="2752" y="16182"/>
                  </a:lnTo>
                  <a:lnTo>
                    <a:pt x="2832" y="16227"/>
                  </a:lnTo>
                  <a:lnTo>
                    <a:pt x="2913" y="16387"/>
                  </a:lnTo>
                  <a:lnTo>
                    <a:pt x="2927" y="16529"/>
                  </a:lnTo>
                  <a:lnTo>
                    <a:pt x="2966" y="16723"/>
                  </a:lnTo>
                  <a:lnTo>
                    <a:pt x="3043" y="16785"/>
                  </a:lnTo>
                  <a:lnTo>
                    <a:pt x="3087" y="16846"/>
                  </a:lnTo>
                  <a:lnTo>
                    <a:pt x="3139" y="16957"/>
                  </a:lnTo>
                  <a:lnTo>
                    <a:pt x="3191" y="17089"/>
                  </a:lnTo>
                  <a:lnTo>
                    <a:pt x="3118" y="17304"/>
                  </a:lnTo>
                  <a:lnTo>
                    <a:pt x="3139" y="17419"/>
                  </a:lnTo>
                  <a:lnTo>
                    <a:pt x="3194" y="17508"/>
                  </a:lnTo>
                  <a:lnTo>
                    <a:pt x="3227" y="17680"/>
                  </a:lnTo>
                  <a:lnTo>
                    <a:pt x="3227" y="17814"/>
                  </a:lnTo>
                  <a:lnTo>
                    <a:pt x="3293" y="17911"/>
                  </a:lnTo>
                  <a:lnTo>
                    <a:pt x="3336" y="18030"/>
                  </a:lnTo>
                  <a:lnTo>
                    <a:pt x="3409" y="18178"/>
                  </a:lnTo>
                  <a:lnTo>
                    <a:pt x="3565" y="18190"/>
                  </a:lnTo>
                  <a:lnTo>
                    <a:pt x="3748" y="18135"/>
                  </a:lnTo>
                  <a:lnTo>
                    <a:pt x="3935" y="18014"/>
                  </a:lnTo>
                  <a:lnTo>
                    <a:pt x="4073" y="17896"/>
                  </a:lnTo>
                  <a:lnTo>
                    <a:pt x="4184" y="17812"/>
                  </a:lnTo>
                  <a:cubicBezTo>
                    <a:pt x="4199" y="17796"/>
                    <a:pt x="4214" y="17780"/>
                    <a:pt x="4230" y="17765"/>
                  </a:cubicBezTo>
                  <a:cubicBezTo>
                    <a:pt x="4287" y="17711"/>
                    <a:pt x="4350" y="17669"/>
                    <a:pt x="4415" y="17640"/>
                  </a:cubicBezTo>
                  <a:lnTo>
                    <a:pt x="4544" y="17598"/>
                  </a:lnTo>
                  <a:lnTo>
                    <a:pt x="4658" y="17456"/>
                  </a:lnTo>
                  <a:lnTo>
                    <a:pt x="4758" y="17382"/>
                  </a:lnTo>
                  <a:lnTo>
                    <a:pt x="4839" y="17253"/>
                  </a:lnTo>
                  <a:lnTo>
                    <a:pt x="4875" y="17128"/>
                  </a:lnTo>
                  <a:lnTo>
                    <a:pt x="4961" y="17019"/>
                  </a:lnTo>
                  <a:cubicBezTo>
                    <a:pt x="4995" y="16986"/>
                    <a:pt x="5032" y="16960"/>
                    <a:pt x="5070" y="16941"/>
                  </a:cubicBezTo>
                  <a:cubicBezTo>
                    <a:pt x="5110" y="16921"/>
                    <a:pt x="5151" y="16908"/>
                    <a:pt x="5192" y="16903"/>
                  </a:cubicBezTo>
                  <a:cubicBezTo>
                    <a:pt x="5225" y="16899"/>
                    <a:pt x="5257" y="16887"/>
                    <a:pt x="5288" y="16869"/>
                  </a:cubicBezTo>
                  <a:cubicBezTo>
                    <a:pt x="5328" y="16844"/>
                    <a:pt x="5365" y="16809"/>
                    <a:pt x="5396" y="16764"/>
                  </a:cubicBezTo>
                  <a:lnTo>
                    <a:pt x="5451" y="16651"/>
                  </a:lnTo>
                  <a:lnTo>
                    <a:pt x="5538" y="16468"/>
                  </a:lnTo>
                  <a:lnTo>
                    <a:pt x="5657" y="16322"/>
                  </a:lnTo>
                  <a:cubicBezTo>
                    <a:pt x="5670" y="16286"/>
                    <a:pt x="5682" y="16249"/>
                    <a:pt x="5694" y="16212"/>
                  </a:cubicBezTo>
                  <a:cubicBezTo>
                    <a:pt x="5710" y="16157"/>
                    <a:pt x="5726" y="16102"/>
                    <a:pt x="5740" y="16045"/>
                  </a:cubicBezTo>
                  <a:lnTo>
                    <a:pt x="5776" y="15879"/>
                  </a:lnTo>
                  <a:cubicBezTo>
                    <a:pt x="5808" y="15838"/>
                    <a:pt x="5839" y="15797"/>
                    <a:pt x="5869" y="15756"/>
                  </a:cubicBezTo>
                  <a:cubicBezTo>
                    <a:pt x="5901" y="15713"/>
                    <a:pt x="5933" y="15670"/>
                    <a:pt x="5964" y="15626"/>
                  </a:cubicBezTo>
                  <a:lnTo>
                    <a:pt x="6029" y="15553"/>
                  </a:lnTo>
                  <a:lnTo>
                    <a:pt x="6063" y="15485"/>
                  </a:lnTo>
                  <a:lnTo>
                    <a:pt x="6063" y="15401"/>
                  </a:lnTo>
                  <a:lnTo>
                    <a:pt x="5965" y="15268"/>
                  </a:lnTo>
                  <a:lnTo>
                    <a:pt x="5871" y="15159"/>
                  </a:lnTo>
                  <a:lnTo>
                    <a:pt x="5830" y="15003"/>
                  </a:lnTo>
                  <a:lnTo>
                    <a:pt x="5748" y="14940"/>
                  </a:lnTo>
                  <a:lnTo>
                    <a:pt x="5631" y="14861"/>
                  </a:lnTo>
                  <a:lnTo>
                    <a:pt x="5505" y="14786"/>
                  </a:lnTo>
                  <a:lnTo>
                    <a:pt x="5437" y="14638"/>
                  </a:lnTo>
                  <a:lnTo>
                    <a:pt x="5414" y="14547"/>
                  </a:lnTo>
                  <a:lnTo>
                    <a:pt x="5434" y="14455"/>
                  </a:lnTo>
                  <a:lnTo>
                    <a:pt x="5487" y="14377"/>
                  </a:lnTo>
                  <a:lnTo>
                    <a:pt x="5436" y="14294"/>
                  </a:lnTo>
                  <a:lnTo>
                    <a:pt x="5436" y="14214"/>
                  </a:lnTo>
                  <a:lnTo>
                    <a:pt x="5394" y="14183"/>
                  </a:lnTo>
                  <a:lnTo>
                    <a:pt x="5375" y="14243"/>
                  </a:lnTo>
                  <a:lnTo>
                    <a:pt x="5340" y="14329"/>
                  </a:lnTo>
                  <a:lnTo>
                    <a:pt x="5256" y="14499"/>
                  </a:lnTo>
                  <a:lnTo>
                    <a:pt x="5091" y="14727"/>
                  </a:lnTo>
                  <a:lnTo>
                    <a:pt x="5056" y="14801"/>
                  </a:lnTo>
                  <a:lnTo>
                    <a:pt x="4994" y="14801"/>
                  </a:lnTo>
                  <a:lnTo>
                    <a:pt x="4947" y="14807"/>
                  </a:lnTo>
                  <a:lnTo>
                    <a:pt x="4906" y="14856"/>
                  </a:lnTo>
                  <a:lnTo>
                    <a:pt x="4740" y="14875"/>
                  </a:lnTo>
                  <a:lnTo>
                    <a:pt x="4692" y="14807"/>
                  </a:lnTo>
                  <a:lnTo>
                    <a:pt x="4634" y="14766"/>
                  </a:lnTo>
                  <a:lnTo>
                    <a:pt x="4581" y="14679"/>
                  </a:lnTo>
                  <a:lnTo>
                    <a:pt x="4674" y="14568"/>
                  </a:lnTo>
                  <a:lnTo>
                    <a:pt x="4648" y="14475"/>
                  </a:lnTo>
                  <a:lnTo>
                    <a:pt x="4550" y="14438"/>
                  </a:lnTo>
                  <a:lnTo>
                    <a:pt x="4562" y="14367"/>
                  </a:lnTo>
                  <a:lnTo>
                    <a:pt x="4522" y="14348"/>
                  </a:lnTo>
                  <a:lnTo>
                    <a:pt x="4490" y="14410"/>
                  </a:lnTo>
                  <a:lnTo>
                    <a:pt x="4462" y="14502"/>
                  </a:lnTo>
                  <a:lnTo>
                    <a:pt x="4337" y="14533"/>
                  </a:lnTo>
                  <a:cubicBezTo>
                    <a:pt x="4331" y="14498"/>
                    <a:pt x="4323" y="14463"/>
                    <a:pt x="4314" y="14428"/>
                  </a:cubicBezTo>
                  <a:cubicBezTo>
                    <a:pt x="4298" y="14362"/>
                    <a:pt x="4278" y="14299"/>
                    <a:pt x="4255" y="14237"/>
                  </a:cubicBezTo>
                  <a:lnTo>
                    <a:pt x="4234" y="14018"/>
                  </a:lnTo>
                  <a:lnTo>
                    <a:pt x="4191" y="13904"/>
                  </a:lnTo>
                  <a:lnTo>
                    <a:pt x="4136" y="13783"/>
                  </a:lnTo>
                  <a:lnTo>
                    <a:pt x="4036" y="13581"/>
                  </a:lnTo>
                  <a:lnTo>
                    <a:pt x="3967" y="13457"/>
                  </a:lnTo>
                  <a:lnTo>
                    <a:pt x="3917" y="13357"/>
                  </a:lnTo>
                  <a:lnTo>
                    <a:pt x="3910" y="13265"/>
                  </a:lnTo>
                  <a:lnTo>
                    <a:pt x="3970" y="13125"/>
                  </a:lnTo>
                  <a:lnTo>
                    <a:pt x="3985" y="13013"/>
                  </a:lnTo>
                  <a:lnTo>
                    <a:pt x="4029" y="12939"/>
                  </a:lnTo>
                  <a:lnTo>
                    <a:pt x="4100" y="12939"/>
                  </a:lnTo>
                  <a:lnTo>
                    <a:pt x="4187" y="12956"/>
                  </a:lnTo>
                  <a:lnTo>
                    <a:pt x="4248" y="13017"/>
                  </a:lnTo>
                  <a:lnTo>
                    <a:pt x="4344" y="13091"/>
                  </a:lnTo>
                  <a:lnTo>
                    <a:pt x="4365" y="13162"/>
                  </a:lnTo>
                  <a:lnTo>
                    <a:pt x="4421" y="13266"/>
                  </a:lnTo>
                  <a:cubicBezTo>
                    <a:pt x="4450" y="13317"/>
                    <a:pt x="4470" y="13379"/>
                    <a:pt x="4479" y="13445"/>
                  </a:cubicBezTo>
                  <a:cubicBezTo>
                    <a:pt x="4485" y="13493"/>
                    <a:pt x="4485" y="13543"/>
                    <a:pt x="4479" y="13591"/>
                  </a:cubicBezTo>
                  <a:lnTo>
                    <a:pt x="4511" y="13696"/>
                  </a:lnTo>
                  <a:lnTo>
                    <a:pt x="4660" y="13788"/>
                  </a:lnTo>
                  <a:lnTo>
                    <a:pt x="4794" y="13899"/>
                  </a:lnTo>
                  <a:lnTo>
                    <a:pt x="4994" y="14024"/>
                  </a:lnTo>
                  <a:lnTo>
                    <a:pt x="5100" y="14092"/>
                  </a:lnTo>
                  <a:lnTo>
                    <a:pt x="5224" y="14082"/>
                  </a:lnTo>
                  <a:lnTo>
                    <a:pt x="5261" y="14033"/>
                  </a:lnTo>
                  <a:lnTo>
                    <a:pt x="5374" y="13959"/>
                  </a:lnTo>
                  <a:lnTo>
                    <a:pt x="5431" y="13947"/>
                  </a:lnTo>
                  <a:lnTo>
                    <a:pt x="5522" y="14062"/>
                  </a:lnTo>
                  <a:cubicBezTo>
                    <a:pt x="5537" y="14073"/>
                    <a:pt x="5550" y="14086"/>
                    <a:pt x="5562" y="14103"/>
                  </a:cubicBezTo>
                  <a:cubicBezTo>
                    <a:pt x="5586" y="14136"/>
                    <a:pt x="5605" y="14180"/>
                    <a:pt x="5614" y="14228"/>
                  </a:cubicBezTo>
                  <a:lnTo>
                    <a:pt x="5643" y="14331"/>
                  </a:lnTo>
                  <a:lnTo>
                    <a:pt x="5698" y="14433"/>
                  </a:lnTo>
                  <a:lnTo>
                    <a:pt x="5848" y="14477"/>
                  </a:lnTo>
                  <a:lnTo>
                    <a:pt x="6003" y="14470"/>
                  </a:lnTo>
                  <a:cubicBezTo>
                    <a:pt x="6040" y="14472"/>
                    <a:pt x="6077" y="14481"/>
                    <a:pt x="6112" y="14497"/>
                  </a:cubicBezTo>
                  <a:cubicBezTo>
                    <a:pt x="6145" y="14512"/>
                    <a:pt x="6176" y="14533"/>
                    <a:pt x="6206" y="14559"/>
                  </a:cubicBezTo>
                  <a:lnTo>
                    <a:pt x="6303" y="14547"/>
                  </a:lnTo>
                  <a:lnTo>
                    <a:pt x="6419" y="14487"/>
                  </a:lnTo>
                  <a:lnTo>
                    <a:pt x="6603" y="14487"/>
                  </a:lnTo>
                  <a:lnTo>
                    <a:pt x="6724" y="14567"/>
                  </a:lnTo>
                  <a:lnTo>
                    <a:pt x="6879" y="14555"/>
                  </a:lnTo>
                  <a:lnTo>
                    <a:pt x="6977" y="14489"/>
                  </a:lnTo>
                  <a:lnTo>
                    <a:pt x="7070" y="14403"/>
                  </a:lnTo>
                  <a:lnTo>
                    <a:pt x="7147" y="14409"/>
                  </a:lnTo>
                  <a:lnTo>
                    <a:pt x="7209" y="14502"/>
                  </a:lnTo>
                  <a:lnTo>
                    <a:pt x="7315" y="14543"/>
                  </a:lnTo>
                  <a:lnTo>
                    <a:pt x="7340" y="14604"/>
                  </a:lnTo>
                  <a:lnTo>
                    <a:pt x="7368" y="14721"/>
                  </a:lnTo>
                  <a:lnTo>
                    <a:pt x="7407" y="14857"/>
                  </a:lnTo>
                  <a:lnTo>
                    <a:pt x="7550" y="14913"/>
                  </a:lnTo>
                  <a:lnTo>
                    <a:pt x="7601" y="14995"/>
                  </a:lnTo>
                  <a:lnTo>
                    <a:pt x="7666" y="15131"/>
                  </a:lnTo>
                  <a:lnTo>
                    <a:pt x="7730" y="15227"/>
                  </a:lnTo>
                  <a:lnTo>
                    <a:pt x="7824" y="15221"/>
                  </a:lnTo>
                  <a:lnTo>
                    <a:pt x="7928" y="15166"/>
                  </a:lnTo>
                  <a:lnTo>
                    <a:pt x="7948" y="15245"/>
                  </a:lnTo>
                  <a:lnTo>
                    <a:pt x="7920" y="15356"/>
                  </a:lnTo>
                  <a:lnTo>
                    <a:pt x="7861" y="15391"/>
                  </a:lnTo>
                  <a:lnTo>
                    <a:pt x="7781" y="15366"/>
                  </a:lnTo>
                  <a:lnTo>
                    <a:pt x="7730" y="15391"/>
                  </a:lnTo>
                  <a:lnTo>
                    <a:pt x="7758" y="15489"/>
                  </a:lnTo>
                  <a:lnTo>
                    <a:pt x="7847" y="15538"/>
                  </a:lnTo>
                  <a:lnTo>
                    <a:pt x="7873" y="15682"/>
                  </a:lnTo>
                  <a:lnTo>
                    <a:pt x="7941" y="15770"/>
                  </a:lnTo>
                  <a:lnTo>
                    <a:pt x="8042" y="15801"/>
                  </a:lnTo>
                  <a:lnTo>
                    <a:pt x="8140" y="15801"/>
                  </a:lnTo>
                  <a:lnTo>
                    <a:pt x="8215" y="15735"/>
                  </a:lnTo>
                  <a:lnTo>
                    <a:pt x="8215" y="15647"/>
                  </a:lnTo>
                  <a:lnTo>
                    <a:pt x="8207" y="15558"/>
                  </a:lnTo>
                  <a:lnTo>
                    <a:pt x="8244" y="15441"/>
                  </a:lnTo>
                  <a:cubicBezTo>
                    <a:pt x="8257" y="15421"/>
                    <a:pt x="8274" y="15406"/>
                    <a:pt x="8293" y="15398"/>
                  </a:cubicBezTo>
                  <a:cubicBezTo>
                    <a:pt x="8324" y="15385"/>
                    <a:pt x="8357" y="15392"/>
                    <a:pt x="8385" y="15417"/>
                  </a:cubicBezTo>
                  <a:lnTo>
                    <a:pt x="8429" y="15521"/>
                  </a:lnTo>
                  <a:lnTo>
                    <a:pt x="8417" y="15693"/>
                  </a:lnTo>
                  <a:lnTo>
                    <a:pt x="8397" y="15792"/>
                  </a:lnTo>
                  <a:lnTo>
                    <a:pt x="8386" y="15933"/>
                  </a:lnTo>
                  <a:lnTo>
                    <a:pt x="8386" y="16079"/>
                  </a:lnTo>
                  <a:lnTo>
                    <a:pt x="8398" y="16182"/>
                  </a:lnTo>
                  <a:lnTo>
                    <a:pt x="8473" y="16441"/>
                  </a:lnTo>
                  <a:lnTo>
                    <a:pt x="8502" y="16728"/>
                  </a:lnTo>
                  <a:lnTo>
                    <a:pt x="8510" y="16868"/>
                  </a:lnTo>
                  <a:lnTo>
                    <a:pt x="8607" y="17022"/>
                  </a:lnTo>
                  <a:lnTo>
                    <a:pt x="8663" y="17133"/>
                  </a:lnTo>
                  <a:lnTo>
                    <a:pt x="8679" y="17303"/>
                  </a:lnTo>
                  <a:lnTo>
                    <a:pt x="8703" y="17418"/>
                  </a:lnTo>
                  <a:lnTo>
                    <a:pt x="8759" y="17603"/>
                  </a:lnTo>
                  <a:lnTo>
                    <a:pt x="8799" y="17688"/>
                  </a:lnTo>
                  <a:lnTo>
                    <a:pt x="8858" y="17815"/>
                  </a:lnTo>
                  <a:lnTo>
                    <a:pt x="8894" y="17957"/>
                  </a:lnTo>
                  <a:lnTo>
                    <a:pt x="8919" y="18076"/>
                  </a:lnTo>
                  <a:lnTo>
                    <a:pt x="8963" y="18226"/>
                  </a:lnTo>
                  <a:lnTo>
                    <a:pt x="9034" y="18456"/>
                  </a:lnTo>
                  <a:lnTo>
                    <a:pt x="9088" y="18673"/>
                  </a:lnTo>
                  <a:lnTo>
                    <a:pt x="9120" y="18766"/>
                  </a:lnTo>
                  <a:lnTo>
                    <a:pt x="9157" y="18876"/>
                  </a:lnTo>
                  <a:lnTo>
                    <a:pt x="9165" y="18992"/>
                  </a:lnTo>
                  <a:lnTo>
                    <a:pt x="9224" y="19229"/>
                  </a:lnTo>
                  <a:lnTo>
                    <a:pt x="9265" y="19340"/>
                  </a:lnTo>
                  <a:lnTo>
                    <a:pt x="9335" y="19401"/>
                  </a:lnTo>
                  <a:lnTo>
                    <a:pt x="9398" y="19455"/>
                  </a:lnTo>
                  <a:lnTo>
                    <a:pt x="9435" y="19534"/>
                  </a:lnTo>
                  <a:lnTo>
                    <a:pt x="9499" y="19529"/>
                  </a:lnTo>
                  <a:cubicBezTo>
                    <a:pt x="9505" y="19494"/>
                    <a:pt x="9512" y="19459"/>
                    <a:pt x="9519" y="19424"/>
                  </a:cubicBezTo>
                  <a:cubicBezTo>
                    <a:pt x="9525" y="19391"/>
                    <a:pt x="9532" y="19357"/>
                    <a:pt x="9539" y="19324"/>
                  </a:cubicBezTo>
                  <a:cubicBezTo>
                    <a:pt x="9570" y="19289"/>
                    <a:pt x="9599" y="19249"/>
                    <a:pt x="9625" y="19204"/>
                  </a:cubicBezTo>
                  <a:cubicBezTo>
                    <a:pt x="9647" y="19167"/>
                    <a:pt x="9667" y="19127"/>
                    <a:pt x="9684" y="19085"/>
                  </a:cubicBezTo>
                  <a:cubicBezTo>
                    <a:pt x="9697" y="19045"/>
                    <a:pt x="9711" y="19006"/>
                    <a:pt x="9726" y="18966"/>
                  </a:cubicBezTo>
                  <a:cubicBezTo>
                    <a:pt x="9741" y="18924"/>
                    <a:pt x="9756" y="18882"/>
                    <a:pt x="9772" y="18841"/>
                  </a:cubicBezTo>
                  <a:cubicBezTo>
                    <a:pt x="9774" y="18775"/>
                    <a:pt x="9777" y="18710"/>
                    <a:pt x="9780" y="18644"/>
                  </a:cubicBezTo>
                  <a:cubicBezTo>
                    <a:pt x="9783" y="18560"/>
                    <a:pt x="9787" y="18477"/>
                    <a:pt x="9791" y="18393"/>
                  </a:cubicBezTo>
                  <a:lnTo>
                    <a:pt x="9799" y="18288"/>
                  </a:lnTo>
                  <a:cubicBezTo>
                    <a:pt x="9805" y="18246"/>
                    <a:pt x="9812" y="18203"/>
                    <a:pt x="9819" y="18161"/>
                  </a:cubicBezTo>
                  <a:cubicBezTo>
                    <a:pt x="9829" y="18099"/>
                    <a:pt x="9840" y="18037"/>
                    <a:pt x="9852" y="17976"/>
                  </a:cubicBezTo>
                  <a:lnTo>
                    <a:pt x="9839" y="17816"/>
                  </a:lnTo>
                  <a:lnTo>
                    <a:pt x="9791" y="17643"/>
                  </a:lnTo>
                  <a:lnTo>
                    <a:pt x="9831" y="17391"/>
                  </a:lnTo>
                  <a:lnTo>
                    <a:pt x="9876" y="17301"/>
                  </a:lnTo>
                  <a:lnTo>
                    <a:pt x="10002" y="17165"/>
                  </a:lnTo>
                  <a:lnTo>
                    <a:pt x="10132" y="17023"/>
                  </a:lnTo>
                  <a:lnTo>
                    <a:pt x="10237" y="16902"/>
                  </a:lnTo>
                  <a:lnTo>
                    <a:pt x="10262" y="16723"/>
                  </a:lnTo>
                  <a:lnTo>
                    <a:pt x="10286" y="16610"/>
                  </a:lnTo>
                  <a:lnTo>
                    <a:pt x="10412" y="16555"/>
                  </a:lnTo>
                  <a:lnTo>
                    <a:pt x="10492" y="16493"/>
                  </a:lnTo>
                  <a:lnTo>
                    <a:pt x="10549" y="16327"/>
                  </a:lnTo>
                  <a:cubicBezTo>
                    <a:pt x="10554" y="16271"/>
                    <a:pt x="10568" y="16218"/>
                    <a:pt x="10590" y="16173"/>
                  </a:cubicBezTo>
                  <a:cubicBezTo>
                    <a:pt x="10626" y="16098"/>
                    <a:pt x="10680" y="16049"/>
                    <a:pt x="10740" y="16037"/>
                  </a:cubicBezTo>
                  <a:lnTo>
                    <a:pt x="10874" y="15975"/>
                  </a:lnTo>
                  <a:lnTo>
                    <a:pt x="10909" y="15840"/>
                  </a:lnTo>
                  <a:lnTo>
                    <a:pt x="10885" y="15717"/>
                  </a:lnTo>
                  <a:lnTo>
                    <a:pt x="10892" y="15606"/>
                  </a:lnTo>
                  <a:lnTo>
                    <a:pt x="11030" y="15483"/>
                  </a:lnTo>
                  <a:lnTo>
                    <a:pt x="11172" y="15422"/>
                  </a:lnTo>
                  <a:lnTo>
                    <a:pt x="11283" y="15422"/>
                  </a:lnTo>
                  <a:lnTo>
                    <a:pt x="11432" y="15358"/>
                  </a:lnTo>
                  <a:cubicBezTo>
                    <a:pt x="11441" y="15314"/>
                    <a:pt x="11462" y="15277"/>
                    <a:pt x="11490" y="15257"/>
                  </a:cubicBezTo>
                  <a:cubicBezTo>
                    <a:pt x="11517" y="15237"/>
                    <a:pt x="11549" y="15235"/>
                    <a:pt x="11578" y="15251"/>
                  </a:cubicBezTo>
                  <a:lnTo>
                    <a:pt x="11664" y="15279"/>
                  </a:lnTo>
                  <a:cubicBezTo>
                    <a:pt x="11683" y="15305"/>
                    <a:pt x="11699" y="15334"/>
                    <a:pt x="11713" y="15365"/>
                  </a:cubicBezTo>
                  <a:cubicBezTo>
                    <a:pt x="11732" y="15408"/>
                    <a:pt x="11745" y="15456"/>
                    <a:pt x="11753" y="15507"/>
                  </a:cubicBezTo>
                  <a:lnTo>
                    <a:pt x="11800" y="15701"/>
                  </a:lnTo>
                  <a:lnTo>
                    <a:pt x="11828" y="15833"/>
                  </a:lnTo>
                  <a:cubicBezTo>
                    <a:pt x="11839" y="15860"/>
                    <a:pt x="11854" y="15883"/>
                    <a:pt x="11872" y="15899"/>
                  </a:cubicBezTo>
                  <a:cubicBezTo>
                    <a:pt x="11906" y="15927"/>
                    <a:pt x="11947" y="15931"/>
                    <a:pt x="11982" y="15909"/>
                  </a:cubicBezTo>
                  <a:lnTo>
                    <a:pt x="12043" y="15981"/>
                  </a:lnTo>
                  <a:lnTo>
                    <a:pt x="12197" y="16141"/>
                  </a:lnTo>
                  <a:cubicBezTo>
                    <a:pt x="12217" y="16216"/>
                    <a:pt x="12238" y="16289"/>
                    <a:pt x="12262" y="16361"/>
                  </a:cubicBezTo>
                  <a:cubicBezTo>
                    <a:pt x="12295" y="16459"/>
                    <a:pt x="12331" y="16555"/>
                    <a:pt x="12368" y="16650"/>
                  </a:cubicBezTo>
                  <a:cubicBezTo>
                    <a:pt x="12386" y="16699"/>
                    <a:pt x="12405" y="16748"/>
                    <a:pt x="12423" y="16798"/>
                  </a:cubicBezTo>
                  <a:lnTo>
                    <a:pt x="12395" y="16894"/>
                  </a:lnTo>
                  <a:lnTo>
                    <a:pt x="12331" y="16954"/>
                  </a:lnTo>
                  <a:lnTo>
                    <a:pt x="12335" y="17094"/>
                  </a:lnTo>
                  <a:cubicBezTo>
                    <a:pt x="12355" y="17119"/>
                    <a:pt x="12375" y="17144"/>
                    <a:pt x="12396" y="17168"/>
                  </a:cubicBezTo>
                  <a:cubicBezTo>
                    <a:pt x="12423" y="17200"/>
                    <a:pt x="12450" y="17230"/>
                    <a:pt x="12478" y="17260"/>
                  </a:cubicBezTo>
                  <a:lnTo>
                    <a:pt x="12575" y="17255"/>
                  </a:lnTo>
                  <a:lnTo>
                    <a:pt x="12636" y="17120"/>
                  </a:lnTo>
                  <a:lnTo>
                    <a:pt x="12693" y="16980"/>
                  </a:lnTo>
                  <a:lnTo>
                    <a:pt x="12800" y="16904"/>
                  </a:lnTo>
                  <a:lnTo>
                    <a:pt x="12877" y="17115"/>
                  </a:lnTo>
                  <a:lnTo>
                    <a:pt x="12945" y="17317"/>
                  </a:lnTo>
                  <a:lnTo>
                    <a:pt x="12957" y="17518"/>
                  </a:lnTo>
                  <a:lnTo>
                    <a:pt x="13008" y="17691"/>
                  </a:lnTo>
                  <a:lnTo>
                    <a:pt x="13054" y="17855"/>
                  </a:lnTo>
                  <a:lnTo>
                    <a:pt x="13127" y="18014"/>
                  </a:lnTo>
                  <a:lnTo>
                    <a:pt x="13171" y="18203"/>
                  </a:lnTo>
                  <a:lnTo>
                    <a:pt x="13183" y="18371"/>
                  </a:lnTo>
                  <a:lnTo>
                    <a:pt x="13148" y="18675"/>
                  </a:lnTo>
                  <a:lnTo>
                    <a:pt x="13144" y="18870"/>
                  </a:lnTo>
                  <a:lnTo>
                    <a:pt x="13159" y="19080"/>
                  </a:lnTo>
                  <a:lnTo>
                    <a:pt x="13159" y="19174"/>
                  </a:lnTo>
                  <a:lnTo>
                    <a:pt x="13117" y="19238"/>
                  </a:lnTo>
                  <a:lnTo>
                    <a:pt x="13113" y="19347"/>
                  </a:lnTo>
                  <a:lnTo>
                    <a:pt x="13125" y="19507"/>
                  </a:lnTo>
                  <a:lnTo>
                    <a:pt x="13186" y="19549"/>
                  </a:lnTo>
                  <a:cubicBezTo>
                    <a:pt x="13215" y="19555"/>
                    <a:pt x="13242" y="19574"/>
                    <a:pt x="13263" y="19604"/>
                  </a:cubicBezTo>
                  <a:cubicBezTo>
                    <a:pt x="13285" y="19635"/>
                    <a:pt x="13300" y="19676"/>
                    <a:pt x="13306" y="19721"/>
                  </a:cubicBezTo>
                  <a:lnTo>
                    <a:pt x="13420" y="19817"/>
                  </a:lnTo>
                  <a:lnTo>
                    <a:pt x="13492" y="19981"/>
                  </a:lnTo>
                  <a:lnTo>
                    <a:pt x="13536" y="20099"/>
                  </a:lnTo>
                  <a:lnTo>
                    <a:pt x="13550" y="20266"/>
                  </a:lnTo>
                  <a:lnTo>
                    <a:pt x="13596" y="20554"/>
                  </a:lnTo>
                  <a:lnTo>
                    <a:pt x="13625" y="20775"/>
                  </a:lnTo>
                  <a:lnTo>
                    <a:pt x="13682" y="20923"/>
                  </a:lnTo>
                  <a:lnTo>
                    <a:pt x="13714" y="21021"/>
                  </a:lnTo>
                  <a:lnTo>
                    <a:pt x="13772" y="21189"/>
                  </a:lnTo>
                  <a:lnTo>
                    <a:pt x="13829" y="21220"/>
                  </a:lnTo>
                  <a:lnTo>
                    <a:pt x="13914" y="21327"/>
                  </a:lnTo>
                  <a:lnTo>
                    <a:pt x="13982" y="21385"/>
                  </a:lnTo>
                  <a:lnTo>
                    <a:pt x="14071" y="21477"/>
                  </a:lnTo>
                  <a:lnTo>
                    <a:pt x="14136" y="21600"/>
                  </a:lnTo>
                  <a:lnTo>
                    <a:pt x="14168" y="21558"/>
                  </a:lnTo>
                  <a:lnTo>
                    <a:pt x="14144" y="21461"/>
                  </a:lnTo>
                  <a:lnTo>
                    <a:pt x="14220" y="21456"/>
                  </a:lnTo>
                  <a:lnTo>
                    <a:pt x="14242" y="21376"/>
                  </a:lnTo>
                  <a:lnTo>
                    <a:pt x="14195" y="21227"/>
                  </a:lnTo>
                  <a:lnTo>
                    <a:pt x="14149" y="21028"/>
                  </a:lnTo>
                  <a:lnTo>
                    <a:pt x="14121" y="20856"/>
                  </a:lnTo>
                  <a:lnTo>
                    <a:pt x="14064" y="20706"/>
                  </a:lnTo>
                  <a:cubicBezTo>
                    <a:pt x="14060" y="20650"/>
                    <a:pt x="14051" y="20596"/>
                    <a:pt x="14037" y="20544"/>
                  </a:cubicBezTo>
                  <a:cubicBezTo>
                    <a:pt x="14023" y="20489"/>
                    <a:pt x="14004" y="20437"/>
                    <a:pt x="13980" y="20389"/>
                  </a:cubicBezTo>
                  <a:lnTo>
                    <a:pt x="13916" y="20256"/>
                  </a:lnTo>
                  <a:lnTo>
                    <a:pt x="13796" y="20153"/>
                  </a:lnTo>
                  <a:lnTo>
                    <a:pt x="13711" y="20030"/>
                  </a:lnTo>
                  <a:lnTo>
                    <a:pt x="13609" y="19920"/>
                  </a:lnTo>
                  <a:cubicBezTo>
                    <a:pt x="13556" y="19920"/>
                    <a:pt x="13507" y="19872"/>
                    <a:pt x="13485" y="19798"/>
                  </a:cubicBezTo>
                  <a:cubicBezTo>
                    <a:pt x="13470" y="19751"/>
                    <a:pt x="13469" y="19697"/>
                    <a:pt x="13481" y="19648"/>
                  </a:cubicBezTo>
                  <a:lnTo>
                    <a:pt x="13460" y="19495"/>
                  </a:lnTo>
                  <a:lnTo>
                    <a:pt x="13452" y="19396"/>
                  </a:lnTo>
                  <a:lnTo>
                    <a:pt x="13387" y="19310"/>
                  </a:lnTo>
                  <a:lnTo>
                    <a:pt x="13305" y="19191"/>
                  </a:lnTo>
                  <a:lnTo>
                    <a:pt x="13276" y="19059"/>
                  </a:lnTo>
                  <a:cubicBezTo>
                    <a:pt x="13277" y="19012"/>
                    <a:pt x="13280" y="18965"/>
                    <a:pt x="13285" y="18918"/>
                  </a:cubicBezTo>
                  <a:cubicBezTo>
                    <a:pt x="13292" y="18843"/>
                    <a:pt x="13304" y="18769"/>
                    <a:pt x="13320" y="18698"/>
                  </a:cubicBezTo>
                  <a:lnTo>
                    <a:pt x="13344" y="18550"/>
                  </a:lnTo>
                  <a:lnTo>
                    <a:pt x="13373" y="18396"/>
                  </a:lnTo>
                  <a:lnTo>
                    <a:pt x="13344" y="18289"/>
                  </a:lnTo>
                  <a:lnTo>
                    <a:pt x="13320" y="18141"/>
                  </a:lnTo>
                  <a:lnTo>
                    <a:pt x="13317" y="18024"/>
                  </a:lnTo>
                  <a:lnTo>
                    <a:pt x="13378" y="17962"/>
                  </a:lnTo>
                  <a:lnTo>
                    <a:pt x="13468" y="17956"/>
                  </a:lnTo>
                  <a:lnTo>
                    <a:pt x="13512" y="18073"/>
                  </a:lnTo>
                  <a:lnTo>
                    <a:pt x="13562" y="18139"/>
                  </a:lnTo>
                  <a:lnTo>
                    <a:pt x="13671" y="18279"/>
                  </a:lnTo>
                  <a:lnTo>
                    <a:pt x="13730" y="18310"/>
                  </a:lnTo>
                  <a:lnTo>
                    <a:pt x="13812" y="18382"/>
                  </a:lnTo>
                  <a:lnTo>
                    <a:pt x="13875" y="18423"/>
                  </a:lnTo>
                  <a:lnTo>
                    <a:pt x="13920" y="18490"/>
                  </a:lnTo>
                  <a:lnTo>
                    <a:pt x="13956" y="18648"/>
                  </a:lnTo>
                  <a:lnTo>
                    <a:pt x="14008" y="18743"/>
                  </a:lnTo>
                  <a:lnTo>
                    <a:pt x="14063" y="18771"/>
                  </a:lnTo>
                  <a:lnTo>
                    <a:pt x="14091" y="18862"/>
                  </a:lnTo>
                  <a:lnTo>
                    <a:pt x="14107" y="18940"/>
                  </a:lnTo>
                  <a:lnTo>
                    <a:pt x="14172" y="18933"/>
                  </a:lnTo>
                  <a:lnTo>
                    <a:pt x="14221" y="18872"/>
                  </a:lnTo>
                  <a:lnTo>
                    <a:pt x="14260" y="18826"/>
                  </a:lnTo>
                  <a:lnTo>
                    <a:pt x="14320" y="18833"/>
                  </a:lnTo>
                  <a:lnTo>
                    <a:pt x="14345" y="18921"/>
                  </a:lnTo>
                  <a:lnTo>
                    <a:pt x="14360" y="19056"/>
                  </a:lnTo>
                  <a:lnTo>
                    <a:pt x="14331" y="19130"/>
                  </a:lnTo>
                  <a:lnTo>
                    <a:pt x="14319" y="19343"/>
                  </a:lnTo>
                  <a:lnTo>
                    <a:pt x="14412" y="19408"/>
                  </a:lnTo>
                  <a:lnTo>
                    <a:pt x="14456" y="19286"/>
                  </a:lnTo>
                  <a:lnTo>
                    <a:pt x="14548" y="19241"/>
                  </a:lnTo>
                  <a:lnTo>
                    <a:pt x="14577" y="19051"/>
                  </a:lnTo>
                  <a:lnTo>
                    <a:pt x="14624" y="18944"/>
                  </a:lnTo>
                  <a:lnTo>
                    <a:pt x="14784" y="18882"/>
                  </a:lnTo>
                  <a:lnTo>
                    <a:pt x="14859" y="18791"/>
                  </a:lnTo>
                  <a:lnTo>
                    <a:pt x="15001" y="18675"/>
                  </a:lnTo>
                  <a:lnTo>
                    <a:pt x="15018" y="18428"/>
                  </a:lnTo>
                  <a:cubicBezTo>
                    <a:pt x="15027" y="18358"/>
                    <a:pt x="15029" y="18286"/>
                    <a:pt x="15026" y="18214"/>
                  </a:cubicBezTo>
                  <a:cubicBezTo>
                    <a:pt x="15023" y="18158"/>
                    <a:pt x="15016" y="18102"/>
                    <a:pt x="15005" y="18048"/>
                  </a:cubicBezTo>
                  <a:lnTo>
                    <a:pt x="14951" y="17795"/>
                  </a:lnTo>
                  <a:lnTo>
                    <a:pt x="14866" y="17561"/>
                  </a:lnTo>
                  <a:lnTo>
                    <a:pt x="14850" y="17352"/>
                  </a:lnTo>
                  <a:lnTo>
                    <a:pt x="14784" y="17141"/>
                  </a:lnTo>
                  <a:lnTo>
                    <a:pt x="14703" y="17036"/>
                  </a:lnTo>
                  <a:lnTo>
                    <a:pt x="14574" y="16931"/>
                  </a:lnTo>
                  <a:lnTo>
                    <a:pt x="14515" y="16866"/>
                  </a:lnTo>
                  <a:lnTo>
                    <a:pt x="14356" y="16669"/>
                  </a:lnTo>
                  <a:lnTo>
                    <a:pt x="14313" y="16504"/>
                  </a:lnTo>
                  <a:lnTo>
                    <a:pt x="14270" y="16280"/>
                  </a:lnTo>
                  <a:lnTo>
                    <a:pt x="14249" y="16054"/>
                  </a:lnTo>
                  <a:lnTo>
                    <a:pt x="14249" y="15855"/>
                  </a:lnTo>
                  <a:lnTo>
                    <a:pt x="14310" y="15701"/>
                  </a:lnTo>
                  <a:lnTo>
                    <a:pt x="14404" y="15603"/>
                  </a:lnTo>
                  <a:lnTo>
                    <a:pt x="14539" y="15572"/>
                  </a:lnTo>
                  <a:lnTo>
                    <a:pt x="14646" y="15529"/>
                  </a:lnTo>
                  <a:lnTo>
                    <a:pt x="14709" y="15498"/>
                  </a:lnTo>
                  <a:lnTo>
                    <a:pt x="14801" y="15566"/>
                  </a:lnTo>
                  <a:lnTo>
                    <a:pt x="14849" y="15613"/>
                  </a:lnTo>
                  <a:lnTo>
                    <a:pt x="14905" y="15711"/>
                  </a:lnTo>
                  <a:lnTo>
                    <a:pt x="14913" y="15816"/>
                  </a:lnTo>
                  <a:lnTo>
                    <a:pt x="14978" y="15932"/>
                  </a:lnTo>
                  <a:lnTo>
                    <a:pt x="15034" y="15903"/>
                  </a:lnTo>
                  <a:lnTo>
                    <a:pt x="15067" y="15749"/>
                  </a:lnTo>
                  <a:lnTo>
                    <a:pt x="15119" y="15621"/>
                  </a:lnTo>
                  <a:lnTo>
                    <a:pt x="15197" y="15541"/>
                  </a:lnTo>
                  <a:lnTo>
                    <a:pt x="15236" y="15492"/>
                  </a:lnTo>
                  <a:lnTo>
                    <a:pt x="15356" y="15426"/>
                  </a:lnTo>
                  <a:lnTo>
                    <a:pt x="15409" y="15420"/>
                  </a:lnTo>
                  <a:lnTo>
                    <a:pt x="15506" y="15420"/>
                  </a:lnTo>
                  <a:cubicBezTo>
                    <a:pt x="15541" y="15410"/>
                    <a:pt x="15576" y="15402"/>
                    <a:pt x="15611" y="15395"/>
                  </a:cubicBezTo>
                  <a:cubicBezTo>
                    <a:pt x="15656" y="15387"/>
                    <a:pt x="15702" y="15382"/>
                    <a:pt x="15748" y="15381"/>
                  </a:cubicBezTo>
                  <a:lnTo>
                    <a:pt x="15797" y="15264"/>
                  </a:lnTo>
                  <a:lnTo>
                    <a:pt x="15824" y="15215"/>
                  </a:lnTo>
                  <a:lnTo>
                    <a:pt x="15922" y="15247"/>
                  </a:lnTo>
                  <a:lnTo>
                    <a:pt x="16095" y="15132"/>
                  </a:lnTo>
                  <a:lnTo>
                    <a:pt x="16192" y="15009"/>
                  </a:lnTo>
                  <a:lnTo>
                    <a:pt x="16270" y="14854"/>
                  </a:lnTo>
                  <a:lnTo>
                    <a:pt x="16310" y="14737"/>
                  </a:lnTo>
                  <a:lnTo>
                    <a:pt x="16407" y="14620"/>
                  </a:lnTo>
                  <a:lnTo>
                    <a:pt x="16439" y="14464"/>
                  </a:lnTo>
                  <a:lnTo>
                    <a:pt x="16441" y="14274"/>
                  </a:lnTo>
                  <a:lnTo>
                    <a:pt x="16474" y="14063"/>
                  </a:lnTo>
                  <a:lnTo>
                    <a:pt x="16523" y="13908"/>
                  </a:lnTo>
                  <a:cubicBezTo>
                    <a:pt x="16537" y="13860"/>
                    <a:pt x="16549" y="13811"/>
                    <a:pt x="16559" y="13760"/>
                  </a:cubicBezTo>
                  <a:cubicBezTo>
                    <a:pt x="16573" y="13694"/>
                    <a:pt x="16583" y="13626"/>
                    <a:pt x="16590" y="13557"/>
                  </a:cubicBezTo>
                  <a:lnTo>
                    <a:pt x="16618" y="13434"/>
                  </a:lnTo>
                  <a:lnTo>
                    <a:pt x="16612" y="13238"/>
                  </a:lnTo>
                  <a:lnTo>
                    <a:pt x="16579" y="13087"/>
                  </a:lnTo>
                  <a:lnTo>
                    <a:pt x="16463" y="13118"/>
                  </a:lnTo>
                  <a:lnTo>
                    <a:pt x="16401" y="13023"/>
                  </a:lnTo>
                  <a:lnTo>
                    <a:pt x="16404" y="12902"/>
                  </a:lnTo>
                  <a:lnTo>
                    <a:pt x="16500" y="12877"/>
                  </a:lnTo>
                  <a:lnTo>
                    <a:pt x="16499" y="12711"/>
                  </a:lnTo>
                  <a:lnTo>
                    <a:pt x="16452" y="12608"/>
                  </a:lnTo>
                  <a:lnTo>
                    <a:pt x="16290" y="12516"/>
                  </a:lnTo>
                  <a:lnTo>
                    <a:pt x="16202" y="12414"/>
                  </a:lnTo>
                  <a:lnTo>
                    <a:pt x="16127" y="12274"/>
                  </a:lnTo>
                  <a:lnTo>
                    <a:pt x="16079" y="12031"/>
                  </a:lnTo>
                  <a:lnTo>
                    <a:pt x="16006" y="11871"/>
                  </a:lnTo>
                  <a:lnTo>
                    <a:pt x="15922" y="11816"/>
                  </a:lnTo>
                  <a:lnTo>
                    <a:pt x="15808" y="11687"/>
                  </a:lnTo>
                  <a:lnTo>
                    <a:pt x="15821" y="11475"/>
                  </a:lnTo>
                  <a:lnTo>
                    <a:pt x="15861" y="11346"/>
                  </a:lnTo>
                  <a:lnTo>
                    <a:pt x="15955" y="11253"/>
                  </a:lnTo>
                  <a:lnTo>
                    <a:pt x="16048" y="11167"/>
                  </a:lnTo>
                  <a:lnTo>
                    <a:pt x="16158" y="11093"/>
                  </a:lnTo>
                  <a:lnTo>
                    <a:pt x="16213" y="11001"/>
                  </a:lnTo>
                  <a:lnTo>
                    <a:pt x="16121" y="10906"/>
                  </a:lnTo>
                  <a:lnTo>
                    <a:pt x="16057" y="10878"/>
                  </a:lnTo>
                  <a:lnTo>
                    <a:pt x="15876" y="10796"/>
                  </a:lnTo>
                  <a:lnTo>
                    <a:pt x="15787" y="10913"/>
                  </a:lnTo>
                  <a:lnTo>
                    <a:pt x="15726" y="10986"/>
                  </a:lnTo>
                  <a:lnTo>
                    <a:pt x="15616" y="10898"/>
                  </a:lnTo>
                  <a:lnTo>
                    <a:pt x="15572" y="10814"/>
                  </a:lnTo>
                  <a:lnTo>
                    <a:pt x="15466" y="10773"/>
                  </a:lnTo>
                  <a:lnTo>
                    <a:pt x="15240" y="10656"/>
                  </a:lnTo>
                  <a:lnTo>
                    <a:pt x="15246" y="10486"/>
                  </a:lnTo>
                  <a:lnTo>
                    <a:pt x="15242" y="10361"/>
                  </a:lnTo>
                  <a:lnTo>
                    <a:pt x="15301" y="10324"/>
                  </a:lnTo>
                  <a:lnTo>
                    <a:pt x="15407" y="10336"/>
                  </a:lnTo>
                  <a:lnTo>
                    <a:pt x="15531" y="10149"/>
                  </a:lnTo>
                  <a:lnTo>
                    <a:pt x="15564" y="10015"/>
                  </a:lnTo>
                  <a:lnTo>
                    <a:pt x="15631" y="9837"/>
                  </a:lnTo>
                  <a:lnTo>
                    <a:pt x="15707" y="9806"/>
                  </a:lnTo>
                  <a:lnTo>
                    <a:pt x="15791" y="9837"/>
                  </a:lnTo>
                  <a:lnTo>
                    <a:pt x="15841" y="9943"/>
                  </a:lnTo>
                  <a:lnTo>
                    <a:pt x="15848" y="10050"/>
                  </a:lnTo>
                  <a:lnTo>
                    <a:pt x="15863" y="10231"/>
                  </a:lnTo>
                  <a:lnTo>
                    <a:pt x="15907" y="10340"/>
                  </a:lnTo>
                  <a:lnTo>
                    <a:pt x="15948" y="10401"/>
                  </a:lnTo>
                  <a:lnTo>
                    <a:pt x="16001" y="10382"/>
                  </a:lnTo>
                  <a:lnTo>
                    <a:pt x="16072" y="10288"/>
                  </a:lnTo>
                  <a:lnTo>
                    <a:pt x="16148" y="10200"/>
                  </a:lnTo>
                  <a:lnTo>
                    <a:pt x="16274" y="10150"/>
                  </a:lnTo>
                  <a:lnTo>
                    <a:pt x="16333" y="10181"/>
                  </a:lnTo>
                  <a:lnTo>
                    <a:pt x="16409" y="10234"/>
                  </a:lnTo>
                  <a:lnTo>
                    <a:pt x="16525" y="10312"/>
                  </a:lnTo>
                  <a:lnTo>
                    <a:pt x="16590" y="10442"/>
                  </a:lnTo>
                  <a:lnTo>
                    <a:pt x="16527" y="10497"/>
                  </a:lnTo>
                  <a:lnTo>
                    <a:pt x="16523" y="10644"/>
                  </a:lnTo>
                  <a:lnTo>
                    <a:pt x="16588" y="10729"/>
                  </a:lnTo>
                  <a:lnTo>
                    <a:pt x="16695" y="10722"/>
                  </a:lnTo>
                  <a:lnTo>
                    <a:pt x="16853" y="10809"/>
                  </a:lnTo>
                  <a:lnTo>
                    <a:pt x="16926" y="10987"/>
                  </a:lnTo>
                  <a:lnTo>
                    <a:pt x="16986" y="11078"/>
                  </a:lnTo>
                  <a:lnTo>
                    <a:pt x="17010" y="11232"/>
                  </a:lnTo>
                  <a:lnTo>
                    <a:pt x="17031" y="11349"/>
                  </a:lnTo>
                  <a:lnTo>
                    <a:pt x="17059" y="11498"/>
                  </a:lnTo>
                  <a:lnTo>
                    <a:pt x="17071" y="11651"/>
                  </a:lnTo>
                  <a:lnTo>
                    <a:pt x="17130" y="11766"/>
                  </a:lnTo>
                  <a:lnTo>
                    <a:pt x="17195" y="11815"/>
                  </a:lnTo>
                  <a:lnTo>
                    <a:pt x="17296" y="11702"/>
                  </a:lnTo>
                  <a:lnTo>
                    <a:pt x="17415" y="11614"/>
                  </a:lnTo>
                  <a:lnTo>
                    <a:pt x="17496" y="11558"/>
                  </a:lnTo>
                  <a:lnTo>
                    <a:pt x="17559" y="11499"/>
                  </a:lnTo>
                  <a:cubicBezTo>
                    <a:pt x="17562" y="11433"/>
                    <a:pt x="17556" y="11367"/>
                    <a:pt x="17540" y="11306"/>
                  </a:cubicBezTo>
                  <a:cubicBezTo>
                    <a:pt x="17525" y="11249"/>
                    <a:pt x="17502" y="11197"/>
                    <a:pt x="17473" y="11154"/>
                  </a:cubicBezTo>
                  <a:lnTo>
                    <a:pt x="17400" y="10964"/>
                  </a:lnTo>
                  <a:lnTo>
                    <a:pt x="17298" y="10799"/>
                  </a:lnTo>
                  <a:lnTo>
                    <a:pt x="17248" y="10793"/>
                  </a:lnTo>
                  <a:lnTo>
                    <a:pt x="17072" y="10623"/>
                  </a:lnTo>
                  <a:lnTo>
                    <a:pt x="16989" y="10544"/>
                  </a:lnTo>
                  <a:lnTo>
                    <a:pt x="16900" y="10423"/>
                  </a:lnTo>
                  <a:lnTo>
                    <a:pt x="16820" y="10351"/>
                  </a:lnTo>
                  <a:lnTo>
                    <a:pt x="16820" y="10220"/>
                  </a:lnTo>
                  <a:lnTo>
                    <a:pt x="16933" y="10133"/>
                  </a:lnTo>
                  <a:lnTo>
                    <a:pt x="17068" y="10029"/>
                  </a:lnTo>
                  <a:lnTo>
                    <a:pt x="17083" y="9914"/>
                  </a:lnTo>
                  <a:lnTo>
                    <a:pt x="17049" y="9761"/>
                  </a:lnTo>
                  <a:lnTo>
                    <a:pt x="16957" y="9770"/>
                  </a:lnTo>
                  <a:cubicBezTo>
                    <a:pt x="16942" y="9699"/>
                    <a:pt x="16956" y="9621"/>
                    <a:pt x="16992" y="9571"/>
                  </a:cubicBezTo>
                  <a:cubicBezTo>
                    <a:pt x="17020" y="9533"/>
                    <a:pt x="17058" y="9517"/>
                    <a:pt x="17095" y="9528"/>
                  </a:cubicBezTo>
                  <a:cubicBezTo>
                    <a:pt x="17106" y="9498"/>
                    <a:pt x="17116" y="9467"/>
                    <a:pt x="17123" y="9435"/>
                  </a:cubicBezTo>
                  <a:cubicBezTo>
                    <a:pt x="17139" y="9373"/>
                    <a:pt x="17147" y="9308"/>
                    <a:pt x="17149" y="9242"/>
                  </a:cubicBezTo>
                  <a:lnTo>
                    <a:pt x="17174" y="9110"/>
                  </a:lnTo>
                  <a:lnTo>
                    <a:pt x="17248" y="9178"/>
                  </a:lnTo>
                  <a:lnTo>
                    <a:pt x="17347" y="9270"/>
                  </a:lnTo>
                  <a:lnTo>
                    <a:pt x="17392" y="9297"/>
                  </a:lnTo>
                  <a:lnTo>
                    <a:pt x="17514" y="9286"/>
                  </a:lnTo>
                  <a:lnTo>
                    <a:pt x="17568" y="9177"/>
                  </a:lnTo>
                  <a:cubicBezTo>
                    <a:pt x="17590" y="9119"/>
                    <a:pt x="17610" y="9059"/>
                    <a:pt x="17626" y="8997"/>
                  </a:cubicBezTo>
                  <a:cubicBezTo>
                    <a:pt x="17641" y="8944"/>
                    <a:pt x="17653" y="8890"/>
                    <a:pt x="17663" y="8835"/>
                  </a:cubicBezTo>
                  <a:lnTo>
                    <a:pt x="17709" y="8691"/>
                  </a:lnTo>
                  <a:lnTo>
                    <a:pt x="17732" y="8540"/>
                  </a:lnTo>
                  <a:lnTo>
                    <a:pt x="17783" y="8406"/>
                  </a:lnTo>
                  <a:lnTo>
                    <a:pt x="17835" y="8208"/>
                  </a:lnTo>
                  <a:lnTo>
                    <a:pt x="17770" y="8060"/>
                  </a:lnTo>
                  <a:lnTo>
                    <a:pt x="17770" y="7890"/>
                  </a:lnTo>
                  <a:lnTo>
                    <a:pt x="17823" y="7767"/>
                  </a:lnTo>
                  <a:lnTo>
                    <a:pt x="17830" y="7600"/>
                  </a:lnTo>
                  <a:cubicBezTo>
                    <a:pt x="17813" y="7554"/>
                    <a:pt x="17796" y="7509"/>
                    <a:pt x="17778" y="7463"/>
                  </a:cubicBezTo>
                  <a:cubicBezTo>
                    <a:pt x="17763" y="7423"/>
                    <a:pt x="17747" y="7384"/>
                    <a:pt x="17735" y="7341"/>
                  </a:cubicBezTo>
                  <a:cubicBezTo>
                    <a:pt x="17715" y="7271"/>
                    <a:pt x="17705" y="7195"/>
                    <a:pt x="17707" y="7119"/>
                  </a:cubicBezTo>
                  <a:lnTo>
                    <a:pt x="17634" y="7044"/>
                  </a:lnTo>
                  <a:lnTo>
                    <a:pt x="17580" y="7052"/>
                  </a:lnTo>
                  <a:lnTo>
                    <a:pt x="17503" y="6849"/>
                  </a:lnTo>
                  <a:lnTo>
                    <a:pt x="17459" y="6758"/>
                  </a:lnTo>
                  <a:lnTo>
                    <a:pt x="17435" y="6611"/>
                  </a:lnTo>
                  <a:lnTo>
                    <a:pt x="17373" y="6495"/>
                  </a:lnTo>
                  <a:lnTo>
                    <a:pt x="17240" y="6324"/>
                  </a:lnTo>
                  <a:lnTo>
                    <a:pt x="17132" y="6263"/>
                  </a:lnTo>
                  <a:lnTo>
                    <a:pt x="17059" y="6103"/>
                  </a:lnTo>
                  <a:lnTo>
                    <a:pt x="16962" y="6028"/>
                  </a:lnTo>
                  <a:lnTo>
                    <a:pt x="16881" y="6047"/>
                  </a:lnTo>
                  <a:lnTo>
                    <a:pt x="16783" y="6115"/>
                  </a:lnTo>
                  <a:lnTo>
                    <a:pt x="16687" y="6140"/>
                  </a:lnTo>
                  <a:lnTo>
                    <a:pt x="16607" y="6103"/>
                  </a:lnTo>
                  <a:lnTo>
                    <a:pt x="16460" y="6072"/>
                  </a:lnTo>
                  <a:lnTo>
                    <a:pt x="16403" y="6004"/>
                  </a:lnTo>
                  <a:lnTo>
                    <a:pt x="16326" y="5924"/>
                  </a:lnTo>
                  <a:lnTo>
                    <a:pt x="16206" y="5924"/>
                  </a:lnTo>
                  <a:lnTo>
                    <a:pt x="16146" y="5807"/>
                  </a:lnTo>
                  <a:lnTo>
                    <a:pt x="16226" y="5720"/>
                  </a:lnTo>
                  <a:lnTo>
                    <a:pt x="16275" y="5634"/>
                  </a:lnTo>
                  <a:lnTo>
                    <a:pt x="16349" y="5282"/>
                  </a:lnTo>
                  <a:lnTo>
                    <a:pt x="16330" y="5106"/>
                  </a:lnTo>
                  <a:lnTo>
                    <a:pt x="16362" y="4989"/>
                  </a:lnTo>
                  <a:lnTo>
                    <a:pt x="16434" y="4856"/>
                  </a:lnTo>
                  <a:lnTo>
                    <a:pt x="16537" y="4743"/>
                  </a:lnTo>
                  <a:lnTo>
                    <a:pt x="16606" y="4658"/>
                  </a:lnTo>
                  <a:lnTo>
                    <a:pt x="16694" y="4611"/>
                  </a:lnTo>
                  <a:lnTo>
                    <a:pt x="16817" y="4582"/>
                  </a:lnTo>
                  <a:lnTo>
                    <a:pt x="16917" y="4582"/>
                  </a:lnTo>
                  <a:lnTo>
                    <a:pt x="17020" y="4619"/>
                  </a:lnTo>
                  <a:lnTo>
                    <a:pt x="17129" y="4632"/>
                  </a:lnTo>
                  <a:lnTo>
                    <a:pt x="17261" y="4626"/>
                  </a:lnTo>
                  <a:lnTo>
                    <a:pt x="17398" y="4558"/>
                  </a:lnTo>
                  <a:lnTo>
                    <a:pt x="17471" y="4527"/>
                  </a:lnTo>
                  <a:lnTo>
                    <a:pt x="17580" y="4490"/>
                  </a:lnTo>
                  <a:lnTo>
                    <a:pt x="17633" y="4527"/>
                  </a:lnTo>
                  <a:lnTo>
                    <a:pt x="17686" y="4607"/>
                  </a:lnTo>
                  <a:lnTo>
                    <a:pt x="17787" y="4674"/>
                  </a:lnTo>
                  <a:lnTo>
                    <a:pt x="17836" y="4724"/>
                  </a:lnTo>
                  <a:lnTo>
                    <a:pt x="17952" y="4730"/>
                  </a:lnTo>
                  <a:lnTo>
                    <a:pt x="18081" y="4644"/>
                  </a:lnTo>
                  <a:lnTo>
                    <a:pt x="18189" y="4625"/>
                  </a:lnTo>
                  <a:lnTo>
                    <a:pt x="18143" y="4366"/>
                  </a:lnTo>
                  <a:cubicBezTo>
                    <a:pt x="18105" y="4367"/>
                    <a:pt x="18070" y="4330"/>
                    <a:pt x="18058" y="4274"/>
                  </a:cubicBezTo>
                  <a:cubicBezTo>
                    <a:pt x="18044" y="4208"/>
                    <a:pt x="18064" y="4136"/>
                    <a:pt x="18106" y="4107"/>
                  </a:cubicBezTo>
                  <a:cubicBezTo>
                    <a:pt x="18105" y="4044"/>
                    <a:pt x="18122" y="3983"/>
                    <a:pt x="18153" y="3941"/>
                  </a:cubicBezTo>
                  <a:cubicBezTo>
                    <a:pt x="18184" y="3898"/>
                    <a:pt x="18225" y="3878"/>
                    <a:pt x="18266" y="3886"/>
                  </a:cubicBezTo>
                  <a:lnTo>
                    <a:pt x="18388" y="3912"/>
                  </a:lnTo>
                  <a:lnTo>
                    <a:pt x="18433" y="3986"/>
                  </a:lnTo>
                  <a:lnTo>
                    <a:pt x="18561" y="3941"/>
                  </a:lnTo>
                  <a:lnTo>
                    <a:pt x="18622" y="4058"/>
                  </a:lnTo>
                  <a:lnTo>
                    <a:pt x="18642" y="4156"/>
                  </a:lnTo>
                  <a:lnTo>
                    <a:pt x="18742" y="4173"/>
                  </a:lnTo>
                  <a:lnTo>
                    <a:pt x="18819" y="4105"/>
                  </a:lnTo>
                  <a:lnTo>
                    <a:pt x="18815" y="3967"/>
                  </a:lnTo>
                  <a:lnTo>
                    <a:pt x="18815" y="3844"/>
                  </a:lnTo>
                  <a:lnTo>
                    <a:pt x="18867" y="3773"/>
                  </a:lnTo>
                  <a:lnTo>
                    <a:pt x="18940" y="3726"/>
                  </a:lnTo>
                  <a:lnTo>
                    <a:pt x="19014" y="3739"/>
                  </a:lnTo>
                  <a:lnTo>
                    <a:pt x="19059" y="3881"/>
                  </a:lnTo>
                  <a:lnTo>
                    <a:pt x="19100" y="4056"/>
                  </a:lnTo>
                  <a:lnTo>
                    <a:pt x="19170" y="4183"/>
                  </a:lnTo>
                  <a:lnTo>
                    <a:pt x="19186" y="4282"/>
                  </a:lnTo>
                  <a:lnTo>
                    <a:pt x="19098" y="4430"/>
                  </a:lnTo>
                  <a:lnTo>
                    <a:pt x="19067" y="4607"/>
                  </a:lnTo>
                  <a:lnTo>
                    <a:pt x="19096" y="4814"/>
                  </a:lnTo>
                  <a:lnTo>
                    <a:pt x="19031" y="4991"/>
                  </a:lnTo>
                  <a:lnTo>
                    <a:pt x="18966" y="5108"/>
                  </a:lnTo>
                  <a:cubicBezTo>
                    <a:pt x="18954" y="5143"/>
                    <a:pt x="18950" y="5183"/>
                    <a:pt x="18953" y="5223"/>
                  </a:cubicBezTo>
                  <a:cubicBezTo>
                    <a:pt x="18962" y="5311"/>
                    <a:pt x="19008" y="5380"/>
                    <a:pt x="19066" y="5393"/>
                  </a:cubicBezTo>
                  <a:lnTo>
                    <a:pt x="19082" y="5556"/>
                  </a:lnTo>
                  <a:lnTo>
                    <a:pt x="19157" y="5665"/>
                  </a:lnTo>
                  <a:lnTo>
                    <a:pt x="19206" y="5747"/>
                  </a:lnTo>
                  <a:lnTo>
                    <a:pt x="19243" y="5909"/>
                  </a:lnTo>
                  <a:lnTo>
                    <a:pt x="19298" y="5952"/>
                  </a:lnTo>
                  <a:lnTo>
                    <a:pt x="19402" y="6100"/>
                  </a:lnTo>
                  <a:lnTo>
                    <a:pt x="19470" y="6174"/>
                  </a:lnTo>
                  <a:lnTo>
                    <a:pt x="19527" y="6193"/>
                  </a:lnTo>
                  <a:lnTo>
                    <a:pt x="19531" y="6369"/>
                  </a:lnTo>
                  <a:lnTo>
                    <a:pt x="19624" y="6357"/>
                  </a:lnTo>
                  <a:lnTo>
                    <a:pt x="19673" y="6369"/>
                  </a:lnTo>
                  <a:lnTo>
                    <a:pt x="19721" y="6499"/>
                  </a:lnTo>
                  <a:lnTo>
                    <a:pt x="19782" y="6579"/>
                  </a:lnTo>
                  <a:lnTo>
                    <a:pt x="19822" y="6747"/>
                  </a:lnTo>
                  <a:lnTo>
                    <a:pt x="19922" y="6825"/>
                  </a:lnTo>
                  <a:lnTo>
                    <a:pt x="19989" y="6912"/>
                  </a:lnTo>
                  <a:lnTo>
                    <a:pt x="20047" y="6840"/>
                  </a:lnTo>
                  <a:lnTo>
                    <a:pt x="20095" y="6770"/>
                  </a:lnTo>
                  <a:lnTo>
                    <a:pt x="20141" y="6776"/>
                  </a:lnTo>
                  <a:lnTo>
                    <a:pt x="20122" y="6661"/>
                  </a:lnTo>
                  <a:cubicBezTo>
                    <a:pt x="20096" y="6629"/>
                    <a:pt x="20076" y="6588"/>
                    <a:pt x="20063" y="6541"/>
                  </a:cubicBezTo>
                  <a:cubicBezTo>
                    <a:pt x="20048" y="6486"/>
                    <a:pt x="20044" y="6426"/>
                    <a:pt x="20051" y="6368"/>
                  </a:cubicBezTo>
                  <a:lnTo>
                    <a:pt x="20097" y="6333"/>
                  </a:lnTo>
                  <a:lnTo>
                    <a:pt x="20060" y="6229"/>
                  </a:lnTo>
                  <a:lnTo>
                    <a:pt x="20028" y="6130"/>
                  </a:lnTo>
                  <a:cubicBezTo>
                    <a:pt x="20017" y="6102"/>
                    <a:pt x="20015" y="6068"/>
                    <a:pt x="20024" y="6038"/>
                  </a:cubicBezTo>
                  <a:cubicBezTo>
                    <a:pt x="20032" y="6008"/>
                    <a:pt x="20050" y="5987"/>
                    <a:pt x="20071" y="5981"/>
                  </a:cubicBezTo>
                  <a:lnTo>
                    <a:pt x="20148" y="5952"/>
                  </a:lnTo>
                  <a:lnTo>
                    <a:pt x="20116" y="5824"/>
                  </a:lnTo>
                  <a:lnTo>
                    <a:pt x="20073" y="5726"/>
                  </a:lnTo>
                  <a:lnTo>
                    <a:pt x="20027" y="5675"/>
                  </a:lnTo>
                  <a:lnTo>
                    <a:pt x="19988" y="5459"/>
                  </a:lnTo>
                  <a:lnTo>
                    <a:pt x="19971" y="5357"/>
                  </a:lnTo>
                  <a:lnTo>
                    <a:pt x="19889" y="5276"/>
                  </a:lnTo>
                  <a:cubicBezTo>
                    <a:pt x="19848" y="5275"/>
                    <a:pt x="19809" y="5248"/>
                    <a:pt x="19781" y="5203"/>
                  </a:cubicBezTo>
                  <a:cubicBezTo>
                    <a:pt x="19758" y="5165"/>
                    <a:pt x="19743" y="5118"/>
                    <a:pt x="19740" y="5067"/>
                  </a:cubicBezTo>
                  <a:lnTo>
                    <a:pt x="19649" y="5030"/>
                  </a:lnTo>
                  <a:lnTo>
                    <a:pt x="19552" y="5065"/>
                  </a:lnTo>
                  <a:lnTo>
                    <a:pt x="19499" y="4954"/>
                  </a:lnTo>
                  <a:lnTo>
                    <a:pt x="19530" y="4815"/>
                  </a:lnTo>
                  <a:lnTo>
                    <a:pt x="19474" y="4739"/>
                  </a:lnTo>
                  <a:lnTo>
                    <a:pt x="19445" y="4653"/>
                  </a:lnTo>
                  <a:lnTo>
                    <a:pt x="19429" y="4566"/>
                  </a:lnTo>
                  <a:lnTo>
                    <a:pt x="19532" y="4463"/>
                  </a:lnTo>
                  <a:lnTo>
                    <a:pt x="19674" y="4445"/>
                  </a:lnTo>
                  <a:lnTo>
                    <a:pt x="19757" y="4410"/>
                  </a:lnTo>
                  <a:lnTo>
                    <a:pt x="19810" y="4391"/>
                  </a:lnTo>
                  <a:lnTo>
                    <a:pt x="19862" y="4330"/>
                  </a:lnTo>
                  <a:lnTo>
                    <a:pt x="19913" y="4237"/>
                  </a:lnTo>
                  <a:lnTo>
                    <a:pt x="19960" y="4135"/>
                  </a:lnTo>
                  <a:lnTo>
                    <a:pt x="20017" y="4135"/>
                  </a:lnTo>
                  <a:lnTo>
                    <a:pt x="20052" y="4258"/>
                  </a:lnTo>
                  <a:lnTo>
                    <a:pt x="20103" y="4307"/>
                  </a:lnTo>
                  <a:lnTo>
                    <a:pt x="20167" y="4360"/>
                  </a:lnTo>
                  <a:lnTo>
                    <a:pt x="20240" y="4360"/>
                  </a:lnTo>
                  <a:lnTo>
                    <a:pt x="20330" y="4258"/>
                  </a:lnTo>
                  <a:lnTo>
                    <a:pt x="20441" y="4155"/>
                  </a:lnTo>
                  <a:lnTo>
                    <a:pt x="20460" y="4007"/>
                  </a:lnTo>
                  <a:lnTo>
                    <a:pt x="20532" y="3897"/>
                  </a:lnTo>
                  <a:lnTo>
                    <a:pt x="20647" y="3796"/>
                  </a:lnTo>
                  <a:lnTo>
                    <a:pt x="20690" y="3796"/>
                  </a:lnTo>
                  <a:lnTo>
                    <a:pt x="20798" y="3815"/>
                  </a:lnTo>
                  <a:lnTo>
                    <a:pt x="20974" y="3825"/>
                  </a:lnTo>
                  <a:lnTo>
                    <a:pt x="21043" y="3689"/>
                  </a:lnTo>
                  <a:lnTo>
                    <a:pt x="20828" y="3616"/>
                  </a:lnTo>
                  <a:lnTo>
                    <a:pt x="20699" y="3488"/>
                  </a:lnTo>
                  <a:cubicBezTo>
                    <a:pt x="20651" y="3440"/>
                    <a:pt x="20598" y="3408"/>
                    <a:pt x="20541" y="3395"/>
                  </a:cubicBezTo>
                  <a:cubicBezTo>
                    <a:pt x="20487" y="3382"/>
                    <a:pt x="20431" y="3387"/>
                    <a:pt x="20377" y="3369"/>
                  </a:cubicBezTo>
                  <a:cubicBezTo>
                    <a:pt x="20319" y="3349"/>
                    <a:pt x="20265" y="3304"/>
                    <a:pt x="20223" y="3239"/>
                  </a:cubicBezTo>
                  <a:lnTo>
                    <a:pt x="20154" y="3103"/>
                  </a:lnTo>
                  <a:lnTo>
                    <a:pt x="20236" y="3024"/>
                  </a:lnTo>
                  <a:lnTo>
                    <a:pt x="20355" y="3107"/>
                  </a:lnTo>
                  <a:lnTo>
                    <a:pt x="20443" y="3134"/>
                  </a:lnTo>
                  <a:lnTo>
                    <a:pt x="20540" y="3140"/>
                  </a:lnTo>
                  <a:lnTo>
                    <a:pt x="20552" y="3056"/>
                  </a:lnTo>
                  <a:lnTo>
                    <a:pt x="20456" y="2990"/>
                  </a:lnTo>
                  <a:lnTo>
                    <a:pt x="20365" y="2851"/>
                  </a:lnTo>
                  <a:lnTo>
                    <a:pt x="20463" y="2783"/>
                  </a:lnTo>
                  <a:lnTo>
                    <a:pt x="20569" y="2870"/>
                  </a:lnTo>
                  <a:lnTo>
                    <a:pt x="20686" y="2876"/>
                  </a:lnTo>
                  <a:lnTo>
                    <a:pt x="20806" y="2925"/>
                  </a:lnTo>
                  <a:lnTo>
                    <a:pt x="20940" y="2947"/>
                  </a:lnTo>
                  <a:lnTo>
                    <a:pt x="21026" y="2924"/>
                  </a:lnTo>
                  <a:lnTo>
                    <a:pt x="21094" y="3032"/>
                  </a:lnTo>
                  <a:lnTo>
                    <a:pt x="21270" y="3145"/>
                  </a:lnTo>
                  <a:lnTo>
                    <a:pt x="21423" y="3219"/>
                  </a:lnTo>
                  <a:lnTo>
                    <a:pt x="21566" y="3127"/>
                  </a:lnTo>
                  <a:lnTo>
                    <a:pt x="21600" y="3078"/>
                  </a:lnTo>
                  <a:lnTo>
                    <a:pt x="21527" y="3010"/>
                  </a:lnTo>
                  <a:lnTo>
                    <a:pt x="21426" y="2891"/>
                  </a:lnTo>
                  <a:lnTo>
                    <a:pt x="21301" y="2737"/>
                  </a:lnTo>
                  <a:lnTo>
                    <a:pt x="21190" y="2630"/>
                  </a:lnTo>
                  <a:lnTo>
                    <a:pt x="21119" y="2630"/>
                  </a:lnTo>
                  <a:lnTo>
                    <a:pt x="21030" y="2636"/>
                  </a:lnTo>
                  <a:lnTo>
                    <a:pt x="20974" y="2686"/>
                  </a:lnTo>
                  <a:lnTo>
                    <a:pt x="20878" y="2770"/>
                  </a:lnTo>
                  <a:lnTo>
                    <a:pt x="20770" y="2686"/>
                  </a:lnTo>
                  <a:lnTo>
                    <a:pt x="20722" y="2588"/>
                  </a:lnTo>
                  <a:lnTo>
                    <a:pt x="20543" y="2472"/>
                  </a:lnTo>
                  <a:lnTo>
                    <a:pt x="20456" y="2425"/>
                  </a:lnTo>
                  <a:lnTo>
                    <a:pt x="20307" y="2425"/>
                  </a:lnTo>
                  <a:lnTo>
                    <a:pt x="20202" y="2382"/>
                  </a:lnTo>
                  <a:lnTo>
                    <a:pt x="20089" y="2339"/>
                  </a:lnTo>
                  <a:lnTo>
                    <a:pt x="19926" y="2311"/>
                  </a:lnTo>
                  <a:lnTo>
                    <a:pt x="19800" y="2213"/>
                  </a:lnTo>
                  <a:lnTo>
                    <a:pt x="19643" y="2083"/>
                  </a:lnTo>
                  <a:lnTo>
                    <a:pt x="19551" y="2052"/>
                  </a:lnTo>
                  <a:lnTo>
                    <a:pt x="19315" y="2034"/>
                  </a:lnTo>
                  <a:lnTo>
                    <a:pt x="19215" y="1997"/>
                  </a:lnTo>
                  <a:lnTo>
                    <a:pt x="19122" y="1921"/>
                  </a:lnTo>
                  <a:lnTo>
                    <a:pt x="18920" y="1933"/>
                  </a:lnTo>
                  <a:lnTo>
                    <a:pt x="18735" y="1921"/>
                  </a:lnTo>
                  <a:lnTo>
                    <a:pt x="18590" y="1909"/>
                  </a:lnTo>
                  <a:lnTo>
                    <a:pt x="18496" y="1822"/>
                  </a:lnTo>
                  <a:lnTo>
                    <a:pt x="18364" y="1797"/>
                  </a:lnTo>
                  <a:lnTo>
                    <a:pt x="18239" y="1810"/>
                  </a:lnTo>
                  <a:lnTo>
                    <a:pt x="18137" y="1829"/>
                  </a:lnTo>
                  <a:lnTo>
                    <a:pt x="18157" y="1902"/>
                  </a:lnTo>
                  <a:lnTo>
                    <a:pt x="18248" y="1991"/>
                  </a:lnTo>
                  <a:lnTo>
                    <a:pt x="18296" y="2120"/>
                  </a:lnTo>
                  <a:lnTo>
                    <a:pt x="18233" y="2151"/>
                  </a:lnTo>
                  <a:lnTo>
                    <a:pt x="18148" y="2110"/>
                  </a:lnTo>
                  <a:lnTo>
                    <a:pt x="18025" y="2036"/>
                  </a:lnTo>
                  <a:lnTo>
                    <a:pt x="17903" y="1987"/>
                  </a:lnTo>
                  <a:lnTo>
                    <a:pt x="17710" y="1891"/>
                  </a:lnTo>
                  <a:lnTo>
                    <a:pt x="17551" y="1878"/>
                  </a:lnTo>
                  <a:lnTo>
                    <a:pt x="17370" y="1915"/>
                  </a:lnTo>
                  <a:lnTo>
                    <a:pt x="17038" y="1989"/>
                  </a:lnTo>
                  <a:lnTo>
                    <a:pt x="16827" y="1926"/>
                  </a:lnTo>
                  <a:lnTo>
                    <a:pt x="16722" y="1858"/>
                  </a:lnTo>
                  <a:lnTo>
                    <a:pt x="16565" y="1799"/>
                  </a:lnTo>
                  <a:lnTo>
                    <a:pt x="16503" y="1709"/>
                  </a:lnTo>
                  <a:lnTo>
                    <a:pt x="16417" y="1665"/>
                  </a:lnTo>
                  <a:lnTo>
                    <a:pt x="16350" y="1665"/>
                  </a:lnTo>
                  <a:lnTo>
                    <a:pt x="16180" y="1702"/>
                  </a:lnTo>
                  <a:lnTo>
                    <a:pt x="15880" y="1706"/>
                  </a:lnTo>
                  <a:lnTo>
                    <a:pt x="15742" y="1620"/>
                  </a:lnTo>
                  <a:lnTo>
                    <a:pt x="15543" y="1620"/>
                  </a:lnTo>
                  <a:lnTo>
                    <a:pt x="15307" y="1595"/>
                  </a:lnTo>
                  <a:lnTo>
                    <a:pt x="15157" y="1620"/>
                  </a:lnTo>
                  <a:lnTo>
                    <a:pt x="15047" y="1501"/>
                  </a:lnTo>
                  <a:lnTo>
                    <a:pt x="14881" y="1420"/>
                  </a:lnTo>
                  <a:lnTo>
                    <a:pt x="14763" y="1303"/>
                  </a:lnTo>
                  <a:lnTo>
                    <a:pt x="14679" y="1266"/>
                  </a:lnTo>
                  <a:lnTo>
                    <a:pt x="14635" y="1352"/>
                  </a:lnTo>
                  <a:lnTo>
                    <a:pt x="14550" y="1352"/>
                  </a:lnTo>
                  <a:lnTo>
                    <a:pt x="14462" y="1297"/>
                  </a:lnTo>
                  <a:lnTo>
                    <a:pt x="14166" y="1211"/>
                  </a:lnTo>
                  <a:lnTo>
                    <a:pt x="14073" y="1169"/>
                  </a:lnTo>
                  <a:lnTo>
                    <a:pt x="13945" y="1162"/>
                  </a:lnTo>
                  <a:lnTo>
                    <a:pt x="13813" y="1181"/>
                  </a:lnTo>
                  <a:lnTo>
                    <a:pt x="13627" y="1224"/>
                  </a:lnTo>
                  <a:lnTo>
                    <a:pt x="13667" y="1317"/>
                  </a:lnTo>
                  <a:lnTo>
                    <a:pt x="13749" y="1403"/>
                  </a:lnTo>
                  <a:lnTo>
                    <a:pt x="13692" y="1507"/>
                  </a:lnTo>
                  <a:lnTo>
                    <a:pt x="13597" y="1536"/>
                  </a:lnTo>
                  <a:lnTo>
                    <a:pt x="13538" y="1628"/>
                  </a:lnTo>
                  <a:lnTo>
                    <a:pt x="13428" y="1659"/>
                  </a:lnTo>
                  <a:lnTo>
                    <a:pt x="13358" y="1560"/>
                  </a:lnTo>
                  <a:lnTo>
                    <a:pt x="13216" y="1548"/>
                  </a:lnTo>
                  <a:lnTo>
                    <a:pt x="13131" y="1566"/>
                  </a:lnTo>
                  <a:lnTo>
                    <a:pt x="13104" y="1505"/>
                  </a:lnTo>
                  <a:lnTo>
                    <a:pt x="12982" y="1530"/>
                  </a:lnTo>
                  <a:lnTo>
                    <a:pt x="12917" y="1609"/>
                  </a:lnTo>
                  <a:lnTo>
                    <a:pt x="12808" y="1661"/>
                  </a:lnTo>
                  <a:lnTo>
                    <a:pt x="12730" y="1716"/>
                  </a:lnTo>
                  <a:lnTo>
                    <a:pt x="12648" y="1673"/>
                  </a:lnTo>
                  <a:lnTo>
                    <a:pt x="12554" y="1612"/>
                  </a:lnTo>
                  <a:lnTo>
                    <a:pt x="12432" y="1501"/>
                  </a:lnTo>
                  <a:lnTo>
                    <a:pt x="12362" y="1435"/>
                  </a:lnTo>
                  <a:lnTo>
                    <a:pt x="12252" y="1303"/>
                  </a:lnTo>
                  <a:lnTo>
                    <a:pt x="12198" y="1196"/>
                  </a:lnTo>
                  <a:lnTo>
                    <a:pt x="12065" y="1147"/>
                  </a:lnTo>
                  <a:lnTo>
                    <a:pt x="11907" y="1091"/>
                  </a:lnTo>
                  <a:lnTo>
                    <a:pt x="11807" y="1027"/>
                  </a:lnTo>
                  <a:lnTo>
                    <a:pt x="11650" y="1040"/>
                  </a:lnTo>
                  <a:lnTo>
                    <a:pt x="11476" y="1046"/>
                  </a:lnTo>
                  <a:lnTo>
                    <a:pt x="11319" y="1107"/>
                  </a:lnTo>
                  <a:lnTo>
                    <a:pt x="11161" y="1175"/>
                  </a:lnTo>
                  <a:lnTo>
                    <a:pt x="11102" y="1212"/>
                  </a:lnTo>
                  <a:lnTo>
                    <a:pt x="10997" y="1157"/>
                  </a:lnTo>
                  <a:lnTo>
                    <a:pt x="10925" y="1085"/>
                  </a:lnTo>
                  <a:lnTo>
                    <a:pt x="10818" y="1062"/>
                  </a:lnTo>
                  <a:lnTo>
                    <a:pt x="10706" y="1005"/>
                  </a:lnTo>
                  <a:lnTo>
                    <a:pt x="10635" y="986"/>
                  </a:lnTo>
                  <a:lnTo>
                    <a:pt x="10534" y="1017"/>
                  </a:lnTo>
                  <a:lnTo>
                    <a:pt x="10460" y="1067"/>
                  </a:lnTo>
                  <a:lnTo>
                    <a:pt x="10390" y="1116"/>
                  </a:lnTo>
                  <a:lnTo>
                    <a:pt x="10258" y="1109"/>
                  </a:lnTo>
                  <a:lnTo>
                    <a:pt x="10185" y="1048"/>
                  </a:lnTo>
                  <a:lnTo>
                    <a:pt x="10067" y="999"/>
                  </a:lnTo>
                  <a:lnTo>
                    <a:pt x="10001" y="925"/>
                  </a:lnTo>
                  <a:lnTo>
                    <a:pt x="9915" y="908"/>
                  </a:lnTo>
                  <a:lnTo>
                    <a:pt x="9859" y="933"/>
                  </a:lnTo>
                  <a:lnTo>
                    <a:pt x="9750" y="999"/>
                  </a:lnTo>
                  <a:lnTo>
                    <a:pt x="9570" y="1077"/>
                  </a:lnTo>
                  <a:lnTo>
                    <a:pt x="9446" y="1137"/>
                  </a:lnTo>
                  <a:lnTo>
                    <a:pt x="9279" y="1137"/>
                  </a:lnTo>
                  <a:lnTo>
                    <a:pt x="9295" y="1014"/>
                  </a:lnTo>
                  <a:lnTo>
                    <a:pt x="9310" y="961"/>
                  </a:lnTo>
                  <a:lnTo>
                    <a:pt x="9378" y="871"/>
                  </a:lnTo>
                  <a:lnTo>
                    <a:pt x="9505" y="792"/>
                  </a:lnTo>
                  <a:lnTo>
                    <a:pt x="9585" y="731"/>
                  </a:lnTo>
                  <a:lnTo>
                    <a:pt x="9656" y="672"/>
                  </a:lnTo>
                  <a:lnTo>
                    <a:pt x="9727" y="607"/>
                  </a:lnTo>
                  <a:lnTo>
                    <a:pt x="9742" y="445"/>
                  </a:lnTo>
                  <a:lnTo>
                    <a:pt x="9582" y="412"/>
                  </a:lnTo>
                  <a:cubicBezTo>
                    <a:pt x="9560" y="371"/>
                    <a:pt x="9533" y="339"/>
                    <a:pt x="9502" y="316"/>
                  </a:cubicBezTo>
                  <a:cubicBezTo>
                    <a:pt x="9454" y="281"/>
                    <a:pt x="9400" y="272"/>
                    <a:pt x="9348" y="291"/>
                  </a:cubicBezTo>
                  <a:lnTo>
                    <a:pt x="9271" y="259"/>
                  </a:lnTo>
                  <a:lnTo>
                    <a:pt x="9024" y="240"/>
                  </a:lnTo>
                  <a:lnTo>
                    <a:pt x="8961" y="296"/>
                  </a:lnTo>
                  <a:lnTo>
                    <a:pt x="8878" y="321"/>
                  </a:lnTo>
                  <a:lnTo>
                    <a:pt x="8778" y="327"/>
                  </a:lnTo>
                  <a:lnTo>
                    <a:pt x="8669" y="321"/>
                  </a:lnTo>
                  <a:lnTo>
                    <a:pt x="8552" y="169"/>
                  </a:lnTo>
                  <a:lnTo>
                    <a:pt x="8382" y="61"/>
                  </a:lnTo>
                  <a:lnTo>
                    <a:pt x="8181" y="0"/>
                  </a:lnTo>
                  <a:lnTo>
                    <a:pt x="8118" y="111"/>
                  </a:lnTo>
                  <a:cubicBezTo>
                    <a:pt x="8095" y="146"/>
                    <a:pt x="8072" y="181"/>
                    <a:pt x="8049" y="216"/>
                  </a:cubicBezTo>
                  <a:cubicBezTo>
                    <a:pt x="8019" y="259"/>
                    <a:pt x="7990" y="302"/>
                    <a:pt x="7960" y="345"/>
                  </a:cubicBezTo>
                  <a:lnTo>
                    <a:pt x="7855" y="476"/>
                  </a:lnTo>
                  <a:lnTo>
                    <a:pt x="7722" y="482"/>
                  </a:lnTo>
                  <a:lnTo>
                    <a:pt x="7658" y="400"/>
                  </a:lnTo>
                  <a:lnTo>
                    <a:pt x="7484" y="373"/>
                  </a:lnTo>
                  <a:lnTo>
                    <a:pt x="7361" y="362"/>
                  </a:lnTo>
                  <a:lnTo>
                    <a:pt x="7275" y="430"/>
                  </a:lnTo>
                  <a:lnTo>
                    <a:pt x="7161" y="486"/>
                  </a:lnTo>
                  <a:lnTo>
                    <a:pt x="7012" y="523"/>
                  </a:lnTo>
                  <a:lnTo>
                    <a:pt x="6838" y="560"/>
                  </a:lnTo>
                  <a:lnTo>
                    <a:pt x="6726" y="578"/>
                  </a:lnTo>
                  <a:lnTo>
                    <a:pt x="6715" y="666"/>
                  </a:lnTo>
                  <a:lnTo>
                    <a:pt x="6751" y="734"/>
                  </a:lnTo>
                  <a:lnTo>
                    <a:pt x="6843" y="832"/>
                  </a:lnTo>
                  <a:lnTo>
                    <a:pt x="6786" y="906"/>
                  </a:lnTo>
                  <a:lnTo>
                    <a:pt x="6718" y="930"/>
                  </a:lnTo>
                  <a:lnTo>
                    <a:pt x="6637" y="973"/>
                  </a:lnTo>
                  <a:lnTo>
                    <a:pt x="6556" y="924"/>
                  </a:lnTo>
                  <a:lnTo>
                    <a:pt x="6471" y="887"/>
                  </a:lnTo>
                  <a:lnTo>
                    <a:pt x="6350" y="943"/>
                  </a:lnTo>
                  <a:lnTo>
                    <a:pt x="6279" y="996"/>
                  </a:lnTo>
                  <a:lnTo>
                    <a:pt x="6206" y="1051"/>
                  </a:lnTo>
                  <a:lnTo>
                    <a:pt x="6149" y="1132"/>
                  </a:lnTo>
                  <a:lnTo>
                    <a:pt x="6064" y="1205"/>
                  </a:lnTo>
                  <a:lnTo>
                    <a:pt x="5960" y="1295"/>
                  </a:lnTo>
                  <a:lnTo>
                    <a:pt x="5892" y="1351"/>
                  </a:lnTo>
                  <a:lnTo>
                    <a:pt x="5816" y="1400"/>
                  </a:lnTo>
                  <a:lnTo>
                    <a:pt x="5722" y="1449"/>
                  </a:lnTo>
                  <a:lnTo>
                    <a:pt x="5637" y="1449"/>
                  </a:lnTo>
                  <a:lnTo>
                    <a:pt x="5595" y="1413"/>
                  </a:lnTo>
                  <a:lnTo>
                    <a:pt x="5495" y="1413"/>
                  </a:lnTo>
                  <a:lnTo>
                    <a:pt x="5468" y="1536"/>
                  </a:lnTo>
                  <a:lnTo>
                    <a:pt x="5511" y="1683"/>
                  </a:lnTo>
                  <a:lnTo>
                    <a:pt x="5628" y="1858"/>
                  </a:lnTo>
                  <a:lnTo>
                    <a:pt x="5664" y="1907"/>
                  </a:lnTo>
                  <a:lnTo>
                    <a:pt x="5767" y="1929"/>
                  </a:lnTo>
                  <a:lnTo>
                    <a:pt x="5876" y="2075"/>
                  </a:lnTo>
                  <a:lnTo>
                    <a:pt x="5864" y="2215"/>
                  </a:lnTo>
                  <a:lnTo>
                    <a:pt x="5905" y="2289"/>
                  </a:lnTo>
                  <a:lnTo>
                    <a:pt x="5866" y="2477"/>
                  </a:lnTo>
                  <a:lnTo>
                    <a:pt x="5797" y="2656"/>
                  </a:lnTo>
                  <a:lnTo>
                    <a:pt x="5709" y="2755"/>
                  </a:lnTo>
                  <a:lnTo>
                    <a:pt x="5587" y="2810"/>
                  </a:lnTo>
                  <a:lnTo>
                    <a:pt x="5482" y="2822"/>
                  </a:lnTo>
                  <a:cubicBezTo>
                    <a:pt x="5453" y="2798"/>
                    <a:pt x="5444" y="2741"/>
                    <a:pt x="5463" y="2699"/>
                  </a:cubicBezTo>
                  <a:cubicBezTo>
                    <a:pt x="5481" y="2659"/>
                    <a:pt x="5516" y="2653"/>
                    <a:pt x="5544" y="2631"/>
                  </a:cubicBezTo>
                  <a:cubicBezTo>
                    <a:pt x="5592" y="2593"/>
                    <a:pt x="5617" y="2510"/>
                    <a:pt x="5603" y="2430"/>
                  </a:cubicBezTo>
                  <a:lnTo>
                    <a:pt x="5557" y="2208"/>
                  </a:lnTo>
                  <a:lnTo>
                    <a:pt x="5456" y="2066"/>
                  </a:lnTo>
                  <a:lnTo>
                    <a:pt x="5369" y="1842"/>
                  </a:lnTo>
                  <a:lnTo>
                    <a:pt x="5304" y="1651"/>
                  </a:lnTo>
                  <a:lnTo>
                    <a:pt x="5239" y="1515"/>
                  </a:lnTo>
                  <a:lnTo>
                    <a:pt x="5182" y="1355"/>
                  </a:lnTo>
                  <a:lnTo>
                    <a:pt x="5074" y="1252"/>
                  </a:lnTo>
                  <a:lnTo>
                    <a:pt x="4913" y="1178"/>
                  </a:lnTo>
                  <a:lnTo>
                    <a:pt x="4747" y="1246"/>
                  </a:lnTo>
                  <a:lnTo>
                    <a:pt x="4613" y="1388"/>
                  </a:lnTo>
                  <a:lnTo>
                    <a:pt x="4609" y="1523"/>
                  </a:lnTo>
                  <a:lnTo>
                    <a:pt x="4654" y="1702"/>
                  </a:lnTo>
                  <a:lnTo>
                    <a:pt x="4727" y="1825"/>
                  </a:lnTo>
                  <a:lnTo>
                    <a:pt x="4848" y="1874"/>
                  </a:lnTo>
                  <a:lnTo>
                    <a:pt x="4946" y="1942"/>
                  </a:lnTo>
                  <a:lnTo>
                    <a:pt x="5024" y="2032"/>
                  </a:lnTo>
                  <a:lnTo>
                    <a:pt x="5089" y="2143"/>
                  </a:lnTo>
                  <a:lnTo>
                    <a:pt x="5077" y="2241"/>
                  </a:lnTo>
                  <a:lnTo>
                    <a:pt x="4981" y="2276"/>
                  </a:lnTo>
                  <a:lnTo>
                    <a:pt x="4947" y="2348"/>
                  </a:lnTo>
                  <a:lnTo>
                    <a:pt x="4872" y="2286"/>
                  </a:lnTo>
                  <a:lnTo>
                    <a:pt x="4788" y="2194"/>
                  </a:lnTo>
                  <a:lnTo>
                    <a:pt x="4710" y="2163"/>
                  </a:lnTo>
                  <a:lnTo>
                    <a:pt x="4603" y="2151"/>
                  </a:lnTo>
                  <a:lnTo>
                    <a:pt x="4678" y="2284"/>
                  </a:lnTo>
                  <a:lnTo>
                    <a:pt x="4754" y="2363"/>
                  </a:lnTo>
                  <a:lnTo>
                    <a:pt x="4735" y="2522"/>
                  </a:lnTo>
                  <a:lnTo>
                    <a:pt x="4571" y="2643"/>
                  </a:lnTo>
                  <a:lnTo>
                    <a:pt x="4490" y="2738"/>
                  </a:lnTo>
                  <a:lnTo>
                    <a:pt x="4323" y="2820"/>
                  </a:lnTo>
                  <a:lnTo>
                    <a:pt x="4189" y="2900"/>
                  </a:lnTo>
                  <a:lnTo>
                    <a:pt x="4168" y="3010"/>
                  </a:lnTo>
                  <a:lnTo>
                    <a:pt x="4176" y="3166"/>
                  </a:lnTo>
                  <a:lnTo>
                    <a:pt x="4263" y="3589"/>
                  </a:lnTo>
                  <a:lnTo>
                    <a:pt x="4302" y="3809"/>
                  </a:lnTo>
                  <a:lnTo>
                    <a:pt x="4391" y="3967"/>
                  </a:lnTo>
                  <a:lnTo>
                    <a:pt x="4410" y="4139"/>
                  </a:lnTo>
                  <a:lnTo>
                    <a:pt x="4418" y="4379"/>
                  </a:lnTo>
                  <a:lnTo>
                    <a:pt x="4441" y="4560"/>
                  </a:lnTo>
                  <a:lnTo>
                    <a:pt x="4437" y="4864"/>
                  </a:lnTo>
                  <a:lnTo>
                    <a:pt x="4527" y="4941"/>
                  </a:lnTo>
                  <a:lnTo>
                    <a:pt x="4567" y="5097"/>
                  </a:lnTo>
                  <a:lnTo>
                    <a:pt x="4635" y="5183"/>
                  </a:lnTo>
                  <a:lnTo>
                    <a:pt x="4651" y="5256"/>
                  </a:lnTo>
                  <a:lnTo>
                    <a:pt x="4626" y="5367"/>
                  </a:lnTo>
                  <a:lnTo>
                    <a:pt x="4576" y="5443"/>
                  </a:lnTo>
                  <a:lnTo>
                    <a:pt x="4445" y="5463"/>
                  </a:lnTo>
                  <a:lnTo>
                    <a:pt x="4316" y="5596"/>
                  </a:lnTo>
                  <a:lnTo>
                    <a:pt x="4406" y="5724"/>
                  </a:lnTo>
                  <a:lnTo>
                    <a:pt x="4387" y="5836"/>
                  </a:lnTo>
                  <a:lnTo>
                    <a:pt x="4594" y="6114"/>
                  </a:lnTo>
                  <a:lnTo>
                    <a:pt x="4754" y="6030"/>
                  </a:lnTo>
                  <a:lnTo>
                    <a:pt x="4789" y="5840"/>
                  </a:lnTo>
                  <a:lnTo>
                    <a:pt x="4841" y="5803"/>
                  </a:lnTo>
                  <a:lnTo>
                    <a:pt x="4948" y="5879"/>
                  </a:lnTo>
                  <a:lnTo>
                    <a:pt x="5006" y="6012"/>
                  </a:lnTo>
                  <a:lnTo>
                    <a:pt x="4972" y="6178"/>
                  </a:lnTo>
                  <a:lnTo>
                    <a:pt x="4922" y="6262"/>
                  </a:lnTo>
                  <a:lnTo>
                    <a:pt x="4935" y="6389"/>
                  </a:lnTo>
                  <a:lnTo>
                    <a:pt x="4975" y="6457"/>
                  </a:lnTo>
                  <a:lnTo>
                    <a:pt x="4930" y="6525"/>
                  </a:lnTo>
                  <a:lnTo>
                    <a:pt x="4941" y="6684"/>
                  </a:lnTo>
                  <a:lnTo>
                    <a:pt x="4896" y="6822"/>
                  </a:lnTo>
                  <a:lnTo>
                    <a:pt x="4856" y="6858"/>
                  </a:lnTo>
                  <a:lnTo>
                    <a:pt x="4492" y="6703"/>
                  </a:lnTo>
                  <a:lnTo>
                    <a:pt x="4399" y="6602"/>
                  </a:lnTo>
                  <a:lnTo>
                    <a:pt x="4252" y="6584"/>
                  </a:lnTo>
                  <a:lnTo>
                    <a:pt x="4068" y="6730"/>
                  </a:lnTo>
                  <a:lnTo>
                    <a:pt x="3743" y="6603"/>
                  </a:lnTo>
                  <a:lnTo>
                    <a:pt x="3618" y="6656"/>
                  </a:lnTo>
                  <a:lnTo>
                    <a:pt x="3600" y="6823"/>
                  </a:lnTo>
                  <a:lnTo>
                    <a:pt x="3636" y="7187"/>
                  </a:lnTo>
                  <a:lnTo>
                    <a:pt x="3748" y="7239"/>
                  </a:lnTo>
                  <a:lnTo>
                    <a:pt x="3825" y="7347"/>
                  </a:lnTo>
                  <a:lnTo>
                    <a:pt x="3825" y="7604"/>
                  </a:lnTo>
                  <a:lnTo>
                    <a:pt x="3887" y="7855"/>
                  </a:lnTo>
                  <a:lnTo>
                    <a:pt x="3979" y="8012"/>
                  </a:lnTo>
                  <a:lnTo>
                    <a:pt x="4086" y="8093"/>
                  </a:lnTo>
                  <a:lnTo>
                    <a:pt x="4220" y="8136"/>
                  </a:lnTo>
                  <a:lnTo>
                    <a:pt x="4293" y="8263"/>
                  </a:lnTo>
                  <a:lnTo>
                    <a:pt x="4293" y="8394"/>
                  </a:lnTo>
                  <a:lnTo>
                    <a:pt x="4366" y="8540"/>
                  </a:lnTo>
                  <a:lnTo>
                    <a:pt x="4383" y="8629"/>
                  </a:lnTo>
                  <a:lnTo>
                    <a:pt x="4299" y="8664"/>
                  </a:lnTo>
                  <a:lnTo>
                    <a:pt x="4172" y="8604"/>
                  </a:lnTo>
                  <a:lnTo>
                    <a:pt x="4026" y="8653"/>
                  </a:lnTo>
                  <a:lnTo>
                    <a:pt x="3937" y="8795"/>
                  </a:lnTo>
                  <a:lnTo>
                    <a:pt x="3868" y="9042"/>
                  </a:lnTo>
                  <a:lnTo>
                    <a:pt x="4014" y="9200"/>
                  </a:lnTo>
                  <a:lnTo>
                    <a:pt x="4153" y="9272"/>
                  </a:lnTo>
                  <a:lnTo>
                    <a:pt x="4317" y="9447"/>
                  </a:lnTo>
                  <a:lnTo>
                    <a:pt x="4379" y="9595"/>
                  </a:lnTo>
                  <a:lnTo>
                    <a:pt x="4500" y="9504"/>
                  </a:lnTo>
                  <a:lnTo>
                    <a:pt x="4590" y="9545"/>
                  </a:lnTo>
                  <a:lnTo>
                    <a:pt x="4620" y="9647"/>
                  </a:lnTo>
                  <a:lnTo>
                    <a:pt x="4729" y="9807"/>
                  </a:lnTo>
                  <a:lnTo>
                    <a:pt x="4703" y="9934"/>
                  </a:lnTo>
                  <a:lnTo>
                    <a:pt x="4589" y="10028"/>
                  </a:lnTo>
                  <a:lnTo>
                    <a:pt x="4485" y="9905"/>
                  </a:lnTo>
                  <a:lnTo>
                    <a:pt x="4398" y="9948"/>
                  </a:lnTo>
                  <a:lnTo>
                    <a:pt x="4460" y="10099"/>
                  </a:lnTo>
                  <a:lnTo>
                    <a:pt x="4558" y="10237"/>
                  </a:lnTo>
                  <a:lnTo>
                    <a:pt x="4639" y="10407"/>
                  </a:lnTo>
                  <a:lnTo>
                    <a:pt x="4716" y="10732"/>
                  </a:lnTo>
                  <a:lnTo>
                    <a:pt x="4705" y="10997"/>
                  </a:lnTo>
                  <a:lnTo>
                    <a:pt x="4587" y="11154"/>
                  </a:lnTo>
                  <a:lnTo>
                    <a:pt x="4430" y="11160"/>
                  </a:lnTo>
                  <a:lnTo>
                    <a:pt x="4375" y="11281"/>
                  </a:lnTo>
                  <a:lnTo>
                    <a:pt x="4289" y="11156"/>
                  </a:lnTo>
                  <a:cubicBezTo>
                    <a:pt x="4252" y="11136"/>
                    <a:pt x="4216" y="11114"/>
                    <a:pt x="4180" y="11088"/>
                  </a:cubicBezTo>
                  <a:cubicBezTo>
                    <a:pt x="4134" y="11055"/>
                    <a:pt x="4089" y="11017"/>
                    <a:pt x="4044" y="10979"/>
                  </a:cubicBezTo>
                  <a:cubicBezTo>
                    <a:pt x="3984" y="10930"/>
                    <a:pt x="3923" y="10882"/>
                    <a:pt x="3862" y="10835"/>
                  </a:cubicBezTo>
                  <a:lnTo>
                    <a:pt x="3803" y="10661"/>
                  </a:lnTo>
                  <a:lnTo>
                    <a:pt x="3784" y="10495"/>
                  </a:lnTo>
                  <a:lnTo>
                    <a:pt x="3841" y="10339"/>
                  </a:lnTo>
                  <a:lnTo>
                    <a:pt x="3888" y="10223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4" name="îşľíḋê">
              <a:extLst>
                <a:ext uri="{FF2B5EF4-FFF2-40B4-BE49-F238E27FC236}">
                  <a16:creationId xmlns="" xmlns:a16="http://schemas.microsoft.com/office/drawing/2014/main" id="{C9A84E87-D4C5-4359-979A-3BD9A2B17F9D}"/>
                </a:ext>
              </a:extLst>
            </p:cNvPr>
            <p:cNvSpPr/>
            <p:nvPr/>
          </p:nvSpPr>
          <p:spPr>
            <a:xfrm>
              <a:off x="7558388" y="1310558"/>
              <a:ext cx="328933" cy="895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778" y="6595"/>
                  </a:moveTo>
                  <a:lnTo>
                    <a:pt x="10446" y="7621"/>
                  </a:lnTo>
                  <a:lnTo>
                    <a:pt x="11913" y="8186"/>
                  </a:lnTo>
                  <a:lnTo>
                    <a:pt x="12620" y="11749"/>
                  </a:lnTo>
                  <a:lnTo>
                    <a:pt x="14481" y="12643"/>
                  </a:lnTo>
                  <a:lnTo>
                    <a:pt x="16772" y="11668"/>
                  </a:lnTo>
                  <a:lnTo>
                    <a:pt x="18486" y="11668"/>
                  </a:lnTo>
                  <a:lnTo>
                    <a:pt x="20801" y="12156"/>
                  </a:lnTo>
                  <a:lnTo>
                    <a:pt x="21600" y="13283"/>
                  </a:lnTo>
                  <a:lnTo>
                    <a:pt x="19933" y="15944"/>
                  </a:lnTo>
                  <a:lnTo>
                    <a:pt x="17089" y="15944"/>
                  </a:lnTo>
                  <a:lnTo>
                    <a:pt x="16332" y="19345"/>
                  </a:lnTo>
                  <a:lnTo>
                    <a:pt x="16001" y="21600"/>
                  </a:lnTo>
                  <a:lnTo>
                    <a:pt x="14718" y="20625"/>
                  </a:lnTo>
                  <a:lnTo>
                    <a:pt x="14985" y="16005"/>
                  </a:lnTo>
                  <a:lnTo>
                    <a:pt x="13115" y="14553"/>
                  </a:lnTo>
                  <a:lnTo>
                    <a:pt x="9998" y="14309"/>
                  </a:lnTo>
                  <a:lnTo>
                    <a:pt x="8554" y="13334"/>
                  </a:lnTo>
                  <a:lnTo>
                    <a:pt x="6375" y="9273"/>
                  </a:lnTo>
                  <a:lnTo>
                    <a:pt x="4455" y="10004"/>
                  </a:lnTo>
                  <a:lnTo>
                    <a:pt x="647" y="10490"/>
                  </a:lnTo>
                  <a:lnTo>
                    <a:pt x="0" y="7648"/>
                  </a:lnTo>
                  <a:lnTo>
                    <a:pt x="1373" y="1494"/>
                  </a:lnTo>
                  <a:lnTo>
                    <a:pt x="2843" y="0"/>
                  </a:lnTo>
                  <a:lnTo>
                    <a:pt x="5108" y="1491"/>
                  </a:lnTo>
                  <a:lnTo>
                    <a:pt x="5617" y="3189"/>
                  </a:lnTo>
                  <a:lnTo>
                    <a:pt x="6572" y="5128"/>
                  </a:lnTo>
                  <a:lnTo>
                    <a:pt x="7778" y="6595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5" name="íşľíďê">
              <a:extLst>
                <a:ext uri="{FF2B5EF4-FFF2-40B4-BE49-F238E27FC236}">
                  <a16:creationId xmlns="" xmlns:a16="http://schemas.microsoft.com/office/drawing/2014/main" id="{54063D21-8D87-45EC-A7A0-6913D586F71E}"/>
                </a:ext>
              </a:extLst>
            </p:cNvPr>
            <p:cNvSpPr/>
            <p:nvPr/>
          </p:nvSpPr>
          <p:spPr>
            <a:xfrm>
              <a:off x="9628653" y="2148074"/>
              <a:ext cx="217835" cy="2557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18" y="306"/>
                  </a:moveTo>
                  <a:lnTo>
                    <a:pt x="2649" y="0"/>
                  </a:lnTo>
                  <a:lnTo>
                    <a:pt x="4359" y="1473"/>
                  </a:lnTo>
                  <a:lnTo>
                    <a:pt x="4763" y="2920"/>
                  </a:lnTo>
                  <a:lnTo>
                    <a:pt x="5532" y="4452"/>
                  </a:lnTo>
                  <a:lnTo>
                    <a:pt x="7347" y="6386"/>
                  </a:lnTo>
                  <a:lnTo>
                    <a:pt x="9263" y="7065"/>
                  </a:lnTo>
                  <a:lnTo>
                    <a:pt x="12200" y="8654"/>
                  </a:lnTo>
                  <a:lnTo>
                    <a:pt x="15159" y="10100"/>
                  </a:lnTo>
                  <a:lnTo>
                    <a:pt x="16566" y="11032"/>
                  </a:lnTo>
                  <a:lnTo>
                    <a:pt x="17268" y="12134"/>
                  </a:lnTo>
                  <a:lnTo>
                    <a:pt x="17470" y="13346"/>
                  </a:lnTo>
                  <a:lnTo>
                    <a:pt x="16028" y="13005"/>
                  </a:lnTo>
                  <a:lnTo>
                    <a:pt x="14423" y="13403"/>
                  </a:lnTo>
                  <a:lnTo>
                    <a:pt x="14629" y="14594"/>
                  </a:lnTo>
                  <a:lnTo>
                    <a:pt x="16612" y="15959"/>
                  </a:lnTo>
                  <a:lnTo>
                    <a:pt x="18226" y="17825"/>
                  </a:lnTo>
                  <a:lnTo>
                    <a:pt x="20991" y="20121"/>
                  </a:lnTo>
                  <a:lnTo>
                    <a:pt x="21600" y="21600"/>
                  </a:lnTo>
                  <a:lnTo>
                    <a:pt x="18856" y="21600"/>
                  </a:lnTo>
                  <a:lnTo>
                    <a:pt x="16692" y="20075"/>
                  </a:lnTo>
                  <a:cubicBezTo>
                    <a:pt x="16027" y="19637"/>
                    <a:pt x="15479" y="19086"/>
                    <a:pt x="15082" y="18458"/>
                  </a:cubicBezTo>
                  <a:cubicBezTo>
                    <a:pt x="14796" y="18005"/>
                    <a:pt x="14594" y="17518"/>
                    <a:pt x="14481" y="17014"/>
                  </a:cubicBezTo>
                  <a:lnTo>
                    <a:pt x="13271" y="15138"/>
                  </a:lnTo>
                  <a:lnTo>
                    <a:pt x="12262" y="13005"/>
                  </a:lnTo>
                  <a:lnTo>
                    <a:pt x="10884" y="11071"/>
                  </a:lnTo>
                  <a:lnTo>
                    <a:pt x="9077" y="9201"/>
                  </a:lnTo>
                  <a:lnTo>
                    <a:pt x="7270" y="7413"/>
                  </a:lnTo>
                  <a:lnTo>
                    <a:pt x="5169" y="6059"/>
                  </a:lnTo>
                  <a:lnTo>
                    <a:pt x="4097" y="4751"/>
                  </a:lnTo>
                  <a:lnTo>
                    <a:pt x="2685" y="3332"/>
                  </a:lnTo>
                  <a:lnTo>
                    <a:pt x="0" y="1690"/>
                  </a:lnTo>
                  <a:lnTo>
                    <a:pt x="918" y="306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6" name="iš1íďê">
              <a:extLst>
                <a:ext uri="{FF2B5EF4-FFF2-40B4-BE49-F238E27FC236}">
                  <a16:creationId xmlns="" xmlns:a16="http://schemas.microsoft.com/office/drawing/2014/main" id="{DF7A3053-92D6-4DC3-9223-59AE35672AE3}"/>
                </a:ext>
              </a:extLst>
            </p:cNvPr>
            <p:cNvSpPr/>
            <p:nvPr/>
          </p:nvSpPr>
          <p:spPr>
            <a:xfrm>
              <a:off x="9834882" y="2436351"/>
              <a:ext cx="152671" cy="1452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16" y="0"/>
                  </a:moveTo>
                  <a:lnTo>
                    <a:pt x="3327" y="2686"/>
                  </a:lnTo>
                  <a:lnTo>
                    <a:pt x="5129" y="3465"/>
                  </a:lnTo>
                  <a:lnTo>
                    <a:pt x="5987" y="5412"/>
                  </a:lnTo>
                  <a:lnTo>
                    <a:pt x="8960" y="8066"/>
                  </a:lnTo>
                  <a:lnTo>
                    <a:pt x="13176" y="8066"/>
                  </a:lnTo>
                  <a:lnTo>
                    <a:pt x="16240" y="8060"/>
                  </a:lnTo>
                  <a:lnTo>
                    <a:pt x="20071" y="9506"/>
                  </a:lnTo>
                  <a:lnTo>
                    <a:pt x="21600" y="11754"/>
                  </a:lnTo>
                  <a:lnTo>
                    <a:pt x="18242" y="13299"/>
                  </a:lnTo>
                  <a:lnTo>
                    <a:pt x="16138" y="13894"/>
                  </a:lnTo>
                  <a:lnTo>
                    <a:pt x="16857" y="17337"/>
                  </a:lnTo>
                  <a:lnTo>
                    <a:pt x="14039" y="17181"/>
                  </a:lnTo>
                  <a:lnTo>
                    <a:pt x="12762" y="16136"/>
                  </a:lnTo>
                  <a:cubicBezTo>
                    <a:pt x="11828" y="15985"/>
                    <a:pt x="10901" y="15786"/>
                    <a:pt x="9986" y="15541"/>
                  </a:cubicBezTo>
                  <a:cubicBezTo>
                    <a:pt x="9104" y="15304"/>
                    <a:pt x="8234" y="15024"/>
                    <a:pt x="7377" y="14702"/>
                  </a:cubicBezTo>
                  <a:lnTo>
                    <a:pt x="5842" y="15002"/>
                  </a:lnTo>
                  <a:lnTo>
                    <a:pt x="5992" y="19096"/>
                  </a:lnTo>
                  <a:lnTo>
                    <a:pt x="4895" y="21600"/>
                  </a:lnTo>
                  <a:lnTo>
                    <a:pt x="2646" y="18495"/>
                  </a:lnTo>
                  <a:lnTo>
                    <a:pt x="2215" y="16698"/>
                  </a:lnTo>
                  <a:lnTo>
                    <a:pt x="499" y="14902"/>
                  </a:lnTo>
                  <a:lnTo>
                    <a:pt x="34" y="12773"/>
                  </a:lnTo>
                  <a:cubicBezTo>
                    <a:pt x="789" y="12296"/>
                    <a:pt x="1459" y="11687"/>
                    <a:pt x="2015" y="10971"/>
                  </a:cubicBezTo>
                  <a:cubicBezTo>
                    <a:pt x="2581" y="10241"/>
                    <a:pt x="3020" y="9412"/>
                    <a:pt x="3310" y="8523"/>
                  </a:cubicBezTo>
                  <a:lnTo>
                    <a:pt x="1535" y="5374"/>
                  </a:lnTo>
                  <a:lnTo>
                    <a:pt x="0" y="3428"/>
                  </a:lnTo>
                  <a:lnTo>
                    <a:pt x="1216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7" name="ïŝ1ïḋè">
              <a:extLst>
                <a:ext uri="{FF2B5EF4-FFF2-40B4-BE49-F238E27FC236}">
                  <a16:creationId xmlns="" xmlns:a16="http://schemas.microsoft.com/office/drawing/2014/main" id="{8E9BE772-7B49-41D1-BD03-8F6A2455B6A1}"/>
                </a:ext>
              </a:extLst>
            </p:cNvPr>
            <p:cNvSpPr/>
            <p:nvPr/>
          </p:nvSpPr>
          <p:spPr>
            <a:xfrm>
              <a:off x="9716338" y="2591817"/>
              <a:ext cx="274646" cy="2658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831" y="0"/>
                  </a:moveTo>
                  <a:lnTo>
                    <a:pt x="16152" y="752"/>
                  </a:lnTo>
                  <a:lnTo>
                    <a:pt x="17169" y="1568"/>
                  </a:lnTo>
                  <a:lnTo>
                    <a:pt x="18839" y="1893"/>
                  </a:lnTo>
                  <a:lnTo>
                    <a:pt x="18839" y="3442"/>
                  </a:lnTo>
                  <a:lnTo>
                    <a:pt x="19262" y="4642"/>
                  </a:lnTo>
                  <a:lnTo>
                    <a:pt x="19979" y="5617"/>
                  </a:lnTo>
                  <a:lnTo>
                    <a:pt x="19182" y="6899"/>
                  </a:lnTo>
                  <a:lnTo>
                    <a:pt x="19182" y="8099"/>
                  </a:lnTo>
                  <a:lnTo>
                    <a:pt x="19662" y="9375"/>
                  </a:lnTo>
                  <a:lnTo>
                    <a:pt x="20216" y="10435"/>
                  </a:lnTo>
                  <a:lnTo>
                    <a:pt x="20594" y="11892"/>
                  </a:lnTo>
                  <a:lnTo>
                    <a:pt x="21520" y="13554"/>
                  </a:lnTo>
                  <a:lnTo>
                    <a:pt x="21600" y="15848"/>
                  </a:lnTo>
                  <a:lnTo>
                    <a:pt x="20167" y="17076"/>
                  </a:lnTo>
                  <a:lnTo>
                    <a:pt x="18837" y="17726"/>
                  </a:lnTo>
                  <a:lnTo>
                    <a:pt x="16684" y="18109"/>
                  </a:lnTo>
                  <a:lnTo>
                    <a:pt x="15274" y="18188"/>
                  </a:lnTo>
                  <a:lnTo>
                    <a:pt x="13867" y="18430"/>
                  </a:lnTo>
                  <a:lnTo>
                    <a:pt x="13462" y="19798"/>
                  </a:lnTo>
                  <a:lnTo>
                    <a:pt x="13164" y="20810"/>
                  </a:lnTo>
                  <a:lnTo>
                    <a:pt x="12474" y="21600"/>
                  </a:lnTo>
                  <a:lnTo>
                    <a:pt x="11162" y="19907"/>
                  </a:lnTo>
                  <a:lnTo>
                    <a:pt x="10416" y="19251"/>
                  </a:lnTo>
                  <a:lnTo>
                    <a:pt x="7383" y="19114"/>
                  </a:lnTo>
                  <a:lnTo>
                    <a:pt x="4329" y="19388"/>
                  </a:lnTo>
                  <a:lnTo>
                    <a:pt x="1907" y="20174"/>
                  </a:lnTo>
                  <a:lnTo>
                    <a:pt x="0" y="18923"/>
                  </a:lnTo>
                  <a:lnTo>
                    <a:pt x="1177" y="17804"/>
                  </a:lnTo>
                  <a:lnTo>
                    <a:pt x="2674" y="17668"/>
                  </a:lnTo>
                  <a:lnTo>
                    <a:pt x="3680" y="16334"/>
                  </a:lnTo>
                  <a:lnTo>
                    <a:pt x="4960" y="15541"/>
                  </a:lnTo>
                  <a:lnTo>
                    <a:pt x="6637" y="16033"/>
                  </a:lnTo>
                  <a:lnTo>
                    <a:pt x="8203" y="16279"/>
                  </a:lnTo>
                  <a:lnTo>
                    <a:pt x="9693" y="15161"/>
                  </a:lnTo>
                  <a:lnTo>
                    <a:pt x="10727" y="14180"/>
                  </a:lnTo>
                  <a:lnTo>
                    <a:pt x="13446" y="12244"/>
                  </a:lnTo>
                  <a:lnTo>
                    <a:pt x="14243" y="11348"/>
                  </a:lnTo>
                  <a:lnTo>
                    <a:pt x="16242" y="10719"/>
                  </a:lnTo>
                  <a:lnTo>
                    <a:pt x="16482" y="9003"/>
                  </a:lnTo>
                  <a:lnTo>
                    <a:pt x="16482" y="7470"/>
                  </a:lnTo>
                  <a:lnTo>
                    <a:pt x="14963" y="5446"/>
                  </a:lnTo>
                  <a:lnTo>
                    <a:pt x="14030" y="3313"/>
                  </a:lnTo>
                  <a:lnTo>
                    <a:pt x="13976" y="2082"/>
                  </a:lnTo>
                  <a:lnTo>
                    <a:pt x="13500" y="1100"/>
                  </a:lnTo>
                  <a:lnTo>
                    <a:pt x="14831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8" name="iṡļïdé">
              <a:extLst>
                <a:ext uri="{FF2B5EF4-FFF2-40B4-BE49-F238E27FC236}">
                  <a16:creationId xmlns="" xmlns:a16="http://schemas.microsoft.com/office/drawing/2014/main" id="{3B02C536-B2DF-45C9-B7B7-CFA363A8EE56}"/>
                </a:ext>
              </a:extLst>
            </p:cNvPr>
            <p:cNvSpPr/>
            <p:nvPr/>
          </p:nvSpPr>
          <p:spPr>
            <a:xfrm>
              <a:off x="9773896" y="2850018"/>
              <a:ext cx="47636" cy="425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130" y="2820"/>
                  </a:moveTo>
                  <a:lnTo>
                    <a:pt x="3175" y="0"/>
                  </a:lnTo>
                  <a:lnTo>
                    <a:pt x="0" y="4621"/>
                  </a:lnTo>
                  <a:lnTo>
                    <a:pt x="4230" y="10217"/>
                  </a:lnTo>
                  <a:lnTo>
                    <a:pt x="4401" y="19722"/>
                  </a:lnTo>
                  <a:lnTo>
                    <a:pt x="14203" y="21600"/>
                  </a:lnTo>
                  <a:lnTo>
                    <a:pt x="18813" y="14767"/>
                  </a:lnTo>
                  <a:lnTo>
                    <a:pt x="21600" y="929"/>
                  </a:lnTo>
                  <a:lnTo>
                    <a:pt x="15130" y="282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9" name="ïšḷiḑe">
              <a:extLst>
                <a:ext uri="{FF2B5EF4-FFF2-40B4-BE49-F238E27FC236}">
                  <a16:creationId xmlns="" xmlns:a16="http://schemas.microsoft.com/office/drawing/2014/main" id="{5DD37660-7A0B-4EF3-8137-F87E67F29F79}"/>
                </a:ext>
              </a:extLst>
            </p:cNvPr>
            <p:cNvSpPr/>
            <p:nvPr/>
          </p:nvSpPr>
          <p:spPr>
            <a:xfrm>
              <a:off x="9703522" y="2858648"/>
              <a:ext cx="58652" cy="830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179" y="0"/>
                  </a:moveTo>
                  <a:lnTo>
                    <a:pt x="10237" y="2528"/>
                  </a:lnTo>
                  <a:lnTo>
                    <a:pt x="16136" y="4696"/>
                  </a:lnTo>
                  <a:lnTo>
                    <a:pt x="19977" y="6514"/>
                  </a:lnTo>
                  <a:lnTo>
                    <a:pt x="19602" y="11221"/>
                  </a:lnTo>
                  <a:lnTo>
                    <a:pt x="20976" y="14878"/>
                  </a:lnTo>
                  <a:lnTo>
                    <a:pt x="21600" y="19246"/>
                  </a:lnTo>
                  <a:lnTo>
                    <a:pt x="18618" y="21600"/>
                  </a:lnTo>
                  <a:lnTo>
                    <a:pt x="11299" y="20100"/>
                  </a:lnTo>
                  <a:lnTo>
                    <a:pt x="11672" y="15196"/>
                  </a:lnTo>
                  <a:lnTo>
                    <a:pt x="4821" y="10992"/>
                  </a:lnTo>
                  <a:lnTo>
                    <a:pt x="1366" y="8562"/>
                  </a:lnTo>
                  <a:lnTo>
                    <a:pt x="0" y="4533"/>
                  </a:lnTo>
                  <a:lnTo>
                    <a:pt x="5179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0" name="iśḷïḍè">
              <a:extLst>
                <a:ext uri="{FF2B5EF4-FFF2-40B4-BE49-F238E27FC236}">
                  <a16:creationId xmlns="" xmlns:a16="http://schemas.microsoft.com/office/drawing/2014/main" id="{D0738C2E-AF0C-4380-B3F4-B5366BBBDB58}"/>
                </a:ext>
              </a:extLst>
            </p:cNvPr>
            <p:cNvSpPr/>
            <p:nvPr/>
          </p:nvSpPr>
          <p:spPr>
            <a:xfrm>
              <a:off x="9478424" y="3163043"/>
              <a:ext cx="55804" cy="1075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70" h="21600" extrusionOk="0">
                  <a:moveTo>
                    <a:pt x="10688" y="0"/>
                  </a:moveTo>
                  <a:lnTo>
                    <a:pt x="7165" y="3027"/>
                  </a:lnTo>
                  <a:lnTo>
                    <a:pt x="5618" y="8797"/>
                  </a:lnTo>
                  <a:lnTo>
                    <a:pt x="0" y="12556"/>
                  </a:lnTo>
                  <a:lnTo>
                    <a:pt x="2313" y="15996"/>
                  </a:lnTo>
                  <a:lnTo>
                    <a:pt x="6119" y="18152"/>
                  </a:lnTo>
                  <a:lnTo>
                    <a:pt x="12017" y="21600"/>
                  </a:lnTo>
                  <a:lnTo>
                    <a:pt x="18421" y="20856"/>
                  </a:lnTo>
                  <a:lnTo>
                    <a:pt x="19994" y="15920"/>
                  </a:lnTo>
                  <a:lnTo>
                    <a:pt x="19601" y="12480"/>
                  </a:lnTo>
                  <a:cubicBezTo>
                    <a:pt x="20082" y="11316"/>
                    <a:pt x="20475" y="10143"/>
                    <a:pt x="20780" y="8963"/>
                  </a:cubicBezTo>
                  <a:cubicBezTo>
                    <a:pt x="21337" y="6812"/>
                    <a:pt x="21600" y="4643"/>
                    <a:pt x="21567" y="2472"/>
                  </a:cubicBezTo>
                  <a:lnTo>
                    <a:pt x="10688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1" name="ïś1îdè">
              <a:extLst>
                <a:ext uri="{FF2B5EF4-FFF2-40B4-BE49-F238E27FC236}">
                  <a16:creationId xmlns="" xmlns:a16="http://schemas.microsoft.com/office/drawing/2014/main" id="{40A84588-1A8D-4442-9EE3-32C4DA3B2270}"/>
                </a:ext>
              </a:extLst>
            </p:cNvPr>
            <p:cNvSpPr/>
            <p:nvPr/>
          </p:nvSpPr>
          <p:spPr>
            <a:xfrm>
              <a:off x="9135285" y="3359667"/>
              <a:ext cx="61216" cy="641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237" y="806"/>
                  </a:moveTo>
                  <a:lnTo>
                    <a:pt x="13014" y="0"/>
                  </a:lnTo>
                  <a:lnTo>
                    <a:pt x="4311" y="2387"/>
                  </a:lnTo>
                  <a:lnTo>
                    <a:pt x="1595" y="5661"/>
                  </a:lnTo>
                  <a:lnTo>
                    <a:pt x="0" y="10054"/>
                  </a:lnTo>
                  <a:lnTo>
                    <a:pt x="1800" y="15494"/>
                  </a:lnTo>
                  <a:lnTo>
                    <a:pt x="5016" y="21600"/>
                  </a:lnTo>
                  <a:lnTo>
                    <a:pt x="11327" y="20806"/>
                  </a:lnTo>
                  <a:lnTo>
                    <a:pt x="13480" y="14360"/>
                  </a:lnTo>
                  <a:lnTo>
                    <a:pt x="21600" y="6554"/>
                  </a:lnTo>
                  <a:lnTo>
                    <a:pt x="20237" y="806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2" name="îş1îďe">
              <a:extLst>
                <a:ext uri="{FF2B5EF4-FFF2-40B4-BE49-F238E27FC236}">
                  <a16:creationId xmlns="" xmlns:a16="http://schemas.microsoft.com/office/drawing/2014/main" id="{8D8F3815-0089-4885-A0AD-529AC82459BB}"/>
                </a:ext>
              </a:extLst>
            </p:cNvPr>
            <p:cNvSpPr/>
            <p:nvPr/>
          </p:nvSpPr>
          <p:spPr>
            <a:xfrm>
              <a:off x="9517257" y="3403769"/>
              <a:ext cx="158867" cy="20789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205" y="214"/>
                  </a:moveTo>
                  <a:lnTo>
                    <a:pt x="2995" y="0"/>
                  </a:lnTo>
                  <a:lnTo>
                    <a:pt x="2584" y="2552"/>
                  </a:lnTo>
                  <a:lnTo>
                    <a:pt x="3044" y="4581"/>
                  </a:lnTo>
                  <a:lnTo>
                    <a:pt x="2030" y="7340"/>
                  </a:lnTo>
                  <a:lnTo>
                    <a:pt x="0" y="9509"/>
                  </a:lnTo>
                  <a:cubicBezTo>
                    <a:pt x="160" y="10395"/>
                    <a:pt x="581" y="11243"/>
                    <a:pt x="1232" y="11988"/>
                  </a:cubicBezTo>
                  <a:cubicBezTo>
                    <a:pt x="2023" y="12895"/>
                    <a:pt x="3124" y="13621"/>
                    <a:pt x="4418" y="14087"/>
                  </a:cubicBezTo>
                  <a:lnTo>
                    <a:pt x="5236" y="15133"/>
                  </a:lnTo>
                  <a:lnTo>
                    <a:pt x="7310" y="17966"/>
                  </a:lnTo>
                  <a:lnTo>
                    <a:pt x="8555" y="18981"/>
                  </a:lnTo>
                  <a:lnTo>
                    <a:pt x="11367" y="20065"/>
                  </a:lnTo>
                  <a:lnTo>
                    <a:pt x="14409" y="20170"/>
                  </a:lnTo>
                  <a:lnTo>
                    <a:pt x="16201" y="20275"/>
                  </a:lnTo>
                  <a:lnTo>
                    <a:pt x="18690" y="21010"/>
                  </a:lnTo>
                  <a:lnTo>
                    <a:pt x="21410" y="21600"/>
                  </a:lnTo>
                  <a:lnTo>
                    <a:pt x="21600" y="19654"/>
                  </a:lnTo>
                  <a:lnTo>
                    <a:pt x="20730" y="18749"/>
                  </a:lnTo>
                  <a:lnTo>
                    <a:pt x="19543" y="17743"/>
                  </a:lnTo>
                  <a:lnTo>
                    <a:pt x="15953" y="18233"/>
                  </a:lnTo>
                  <a:cubicBezTo>
                    <a:pt x="15448" y="18445"/>
                    <a:pt x="14862" y="18519"/>
                    <a:pt x="14294" y="18443"/>
                  </a:cubicBezTo>
                  <a:cubicBezTo>
                    <a:pt x="13070" y="18278"/>
                    <a:pt x="12157" y="17495"/>
                    <a:pt x="12093" y="16553"/>
                  </a:cubicBezTo>
                  <a:lnTo>
                    <a:pt x="9471" y="15298"/>
                  </a:lnTo>
                  <a:lnTo>
                    <a:pt x="8693" y="14218"/>
                  </a:lnTo>
                  <a:lnTo>
                    <a:pt x="8601" y="12924"/>
                  </a:lnTo>
                  <a:cubicBezTo>
                    <a:pt x="9108" y="12238"/>
                    <a:pt x="9615" y="11551"/>
                    <a:pt x="10122" y="10864"/>
                  </a:cubicBezTo>
                  <a:cubicBezTo>
                    <a:pt x="10531" y="10309"/>
                    <a:pt x="10940" y="9754"/>
                    <a:pt x="11349" y="9198"/>
                  </a:cubicBezTo>
                  <a:lnTo>
                    <a:pt x="11759" y="7593"/>
                  </a:lnTo>
                  <a:lnTo>
                    <a:pt x="9915" y="5459"/>
                  </a:lnTo>
                  <a:lnTo>
                    <a:pt x="8117" y="3260"/>
                  </a:lnTo>
                  <a:lnTo>
                    <a:pt x="6205" y="214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3" name="išḷiḋê">
              <a:extLst>
                <a:ext uri="{FF2B5EF4-FFF2-40B4-BE49-F238E27FC236}">
                  <a16:creationId xmlns="" xmlns:a16="http://schemas.microsoft.com/office/drawing/2014/main" id="{3F962D83-90D2-4D65-B154-1D3396EE0E41}"/>
                </a:ext>
              </a:extLst>
            </p:cNvPr>
            <p:cNvSpPr/>
            <p:nvPr/>
          </p:nvSpPr>
          <p:spPr>
            <a:xfrm>
              <a:off x="9453604" y="3685864"/>
              <a:ext cx="89307" cy="969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505" h="19908" extrusionOk="0">
                  <a:moveTo>
                    <a:pt x="17580" y="0"/>
                  </a:moveTo>
                  <a:lnTo>
                    <a:pt x="14738" y="1728"/>
                  </a:lnTo>
                  <a:lnTo>
                    <a:pt x="10679" y="5098"/>
                  </a:lnTo>
                  <a:lnTo>
                    <a:pt x="8216" y="7569"/>
                  </a:lnTo>
                  <a:lnTo>
                    <a:pt x="8222" y="12060"/>
                  </a:lnTo>
                  <a:lnTo>
                    <a:pt x="5046" y="14125"/>
                  </a:lnTo>
                  <a:cubicBezTo>
                    <a:pt x="3326" y="12967"/>
                    <a:pt x="832" y="13677"/>
                    <a:pt x="191" y="15507"/>
                  </a:cubicBezTo>
                  <a:cubicBezTo>
                    <a:pt x="-1095" y="19179"/>
                    <a:pt x="4427" y="21600"/>
                    <a:pt x="6929" y="18462"/>
                  </a:cubicBezTo>
                  <a:lnTo>
                    <a:pt x="10638" y="16258"/>
                  </a:lnTo>
                  <a:lnTo>
                    <a:pt x="12739" y="13426"/>
                  </a:lnTo>
                  <a:lnTo>
                    <a:pt x="14530" y="11490"/>
                  </a:lnTo>
                  <a:lnTo>
                    <a:pt x="18733" y="6592"/>
                  </a:lnTo>
                  <a:lnTo>
                    <a:pt x="20505" y="1980"/>
                  </a:lnTo>
                  <a:lnTo>
                    <a:pt x="17580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4" name="íṩḻîḑe">
              <a:extLst>
                <a:ext uri="{FF2B5EF4-FFF2-40B4-BE49-F238E27FC236}">
                  <a16:creationId xmlns="" xmlns:a16="http://schemas.microsoft.com/office/drawing/2014/main" id="{B5AEB1D8-507F-4160-B283-916ED9666E5E}"/>
                </a:ext>
              </a:extLst>
            </p:cNvPr>
            <p:cNvSpPr/>
            <p:nvPr/>
          </p:nvSpPr>
          <p:spPr>
            <a:xfrm>
              <a:off x="9553899" y="3604386"/>
              <a:ext cx="41967" cy="416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824" y="0"/>
                  </a:moveTo>
                  <a:lnTo>
                    <a:pt x="0" y="3997"/>
                  </a:lnTo>
                  <a:lnTo>
                    <a:pt x="7260" y="15507"/>
                  </a:lnTo>
                  <a:lnTo>
                    <a:pt x="11327" y="21600"/>
                  </a:lnTo>
                  <a:lnTo>
                    <a:pt x="21600" y="21076"/>
                  </a:lnTo>
                  <a:lnTo>
                    <a:pt x="15668" y="7101"/>
                  </a:lnTo>
                  <a:lnTo>
                    <a:pt x="5824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5" name="işľïḋé">
              <a:extLst>
                <a:ext uri="{FF2B5EF4-FFF2-40B4-BE49-F238E27FC236}">
                  <a16:creationId xmlns="" xmlns:a16="http://schemas.microsoft.com/office/drawing/2014/main" id="{0518CD55-D5B4-4BE2-985C-BE561A01B854}"/>
                </a:ext>
              </a:extLst>
            </p:cNvPr>
            <p:cNvSpPr/>
            <p:nvPr/>
          </p:nvSpPr>
          <p:spPr>
            <a:xfrm>
              <a:off x="9690104" y="3635830"/>
              <a:ext cx="70568" cy="490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112" y="90"/>
                  </a:moveTo>
                  <a:lnTo>
                    <a:pt x="0" y="1424"/>
                  </a:lnTo>
                  <a:lnTo>
                    <a:pt x="3236" y="8466"/>
                  </a:lnTo>
                  <a:lnTo>
                    <a:pt x="8121" y="17785"/>
                  </a:lnTo>
                  <a:lnTo>
                    <a:pt x="13518" y="21155"/>
                  </a:lnTo>
                  <a:lnTo>
                    <a:pt x="21600" y="21600"/>
                  </a:lnTo>
                  <a:lnTo>
                    <a:pt x="17669" y="11727"/>
                  </a:lnTo>
                  <a:lnTo>
                    <a:pt x="14063" y="7299"/>
                  </a:lnTo>
                  <a:lnTo>
                    <a:pt x="10768" y="6411"/>
                  </a:lnTo>
                  <a:lnTo>
                    <a:pt x="7589" y="0"/>
                  </a:lnTo>
                  <a:lnTo>
                    <a:pt x="3112" y="9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6" name="iṧlîďê">
              <a:extLst>
                <a:ext uri="{FF2B5EF4-FFF2-40B4-BE49-F238E27FC236}">
                  <a16:creationId xmlns="" xmlns:a16="http://schemas.microsoft.com/office/drawing/2014/main" id="{65061C38-3721-4909-A5C2-2D370E1F9254}"/>
                </a:ext>
              </a:extLst>
            </p:cNvPr>
            <p:cNvSpPr/>
            <p:nvPr/>
          </p:nvSpPr>
          <p:spPr>
            <a:xfrm>
              <a:off x="9646111" y="3565738"/>
              <a:ext cx="19467" cy="253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404" y="4234"/>
                  </a:moveTo>
                  <a:lnTo>
                    <a:pt x="5083" y="0"/>
                  </a:lnTo>
                  <a:lnTo>
                    <a:pt x="0" y="11342"/>
                  </a:lnTo>
                  <a:lnTo>
                    <a:pt x="21600" y="21600"/>
                  </a:lnTo>
                  <a:lnTo>
                    <a:pt x="20404" y="4234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7" name="iṣlíḋe">
              <a:extLst>
                <a:ext uri="{FF2B5EF4-FFF2-40B4-BE49-F238E27FC236}">
                  <a16:creationId xmlns="" xmlns:a16="http://schemas.microsoft.com/office/drawing/2014/main" id="{72481BC3-9DA1-4E66-86F4-E338AA7D1E48}"/>
                </a:ext>
              </a:extLst>
            </p:cNvPr>
            <p:cNvSpPr/>
            <p:nvPr/>
          </p:nvSpPr>
          <p:spPr>
            <a:xfrm>
              <a:off x="9594891" y="3654803"/>
              <a:ext cx="47691" cy="489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899" y="3302"/>
                  </a:moveTo>
                  <a:cubicBezTo>
                    <a:pt x="9224" y="3989"/>
                    <a:pt x="8549" y="4676"/>
                    <a:pt x="7875" y="5363"/>
                  </a:cubicBezTo>
                  <a:cubicBezTo>
                    <a:pt x="7200" y="6049"/>
                    <a:pt x="6525" y="6736"/>
                    <a:pt x="5850" y="7423"/>
                  </a:cubicBezTo>
                  <a:lnTo>
                    <a:pt x="0" y="13749"/>
                  </a:lnTo>
                  <a:lnTo>
                    <a:pt x="5955" y="20264"/>
                  </a:lnTo>
                  <a:lnTo>
                    <a:pt x="13153" y="21600"/>
                  </a:lnTo>
                  <a:lnTo>
                    <a:pt x="16685" y="18073"/>
                  </a:lnTo>
                  <a:lnTo>
                    <a:pt x="16244" y="11856"/>
                  </a:lnTo>
                  <a:lnTo>
                    <a:pt x="21600" y="2243"/>
                  </a:lnTo>
                  <a:lnTo>
                    <a:pt x="15783" y="0"/>
                  </a:lnTo>
                  <a:lnTo>
                    <a:pt x="9899" y="3302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8" name="îṡḻîḓé">
              <a:extLst>
                <a:ext uri="{FF2B5EF4-FFF2-40B4-BE49-F238E27FC236}">
                  <a16:creationId xmlns="" xmlns:a16="http://schemas.microsoft.com/office/drawing/2014/main" id="{A3F4D99B-3F50-4FB4-813E-B43F0B471462}"/>
                </a:ext>
              </a:extLst>
            </p:cNvPr>
            <p:cNvSpPr/>
            <p:nvPr/>
          </p:nvSpPr>
          <p:spPr>
            <a:xfrm>
              <a:off x="9632393" y="3706816"/>
              <a:ext cx="37284" cy="549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580" y="0"/>
                  </a:moveTo>
                  <a:lnTo>
                    <a:pt x="5492" y="4637"/>
                  </a:lnTo>
                  <a:lnTo>
                    <a:pt x="0" y="9562"/>
                  </a:lnTo>
                  <a:lnTo>
                    <a:pt x="532" y="14978"/>
                  </a:lnTo>
                  <a:lnTo>
                    <a:pt x="5198" y="17362"/>
                  </a:lnTo>
                  <a:lnTo>
                    <a:pt x="8142" y="21600"/>
                  </a:lnTo>
                  <a:lnTo>
                    <a:pt x="17499" y="19994"/>
                  </a:lnTo>
                  <a:lnTo>
                    <a:pt x="17499" y="13520"/>
                  </a:lnTo>
                  <a:lnTo>
                    <a:pt x="21600" y="9579"/>
                  </a:lnTo>
                  <a:lnTo>
                    <a:pt x="19856" y="4413"/>
                  </a:lnTo>
                  <a:lnTo>
                    <a:pt x="14429" y="2161"/>
                  </a:lnTo>
                  <a:lnTo>
                    <a:pt x="7580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9" name="íş1iḑê">
              <a:extLst>
                <a:ext uri="{FF2B5EF4-FFF2-40B4-BE49-F238E27FC236}">
                  <a16:creationId xmlns="" xmlns:a16="http://schemas.microsoft.com/office/drawing/2014/main" id="{06772486-3D77-4BDA-B967-0521F194FD1E}"/>
                </a:ext>
              </a:extLst>
            </p:cNvPr>
            <p:cNvSpPr/>
            <p:nvPr/>
          </p:nvSpPr>
          <p:spPr>
            <a:xfrm>
              <a:off x="9681665" y="3678031"/>
              <a:ext cx="29941" cy="510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374" y="2282"/>
                  </a:moveTo>
                  <a:lnTo>
                    <a:pt x="2301" y="0"/>
                  </a:lnTo>
                  <a:lnTo>
                    <a:pt x="0" y="4114"/>
                  </a:lnTo>
                  <a:lnTo>
                    <a:pt x="8942" y="8249"/>
                  </a:lnTo>
                  <a:lnTo>
                    <a:pt x="10410" y="16662"/>
                  </a:lnTo>
                  <a:lnTo>
                    <a:pt x="13285" y="21600"/>
                  </a:lnTo>
                  <a:lnTo>
                    <a:pt x="21600" y="19354"/>
                  </a:lnTo>
                  <a:lnTo>
                    <a:pt x="20132" y="10993"/>
                  </a:lnTo>
                  <a:lnTo>
                    <a:pt x="10374" y="2282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0" name="íśḷïḍe">
              <a:extLst>
                <a:ext uri="{FF2B5EF4-FFF2-40B4-BE49-F238E27FC236}">
                  <a16:creationId xmlns="" xmlns:a16="http://schemas.microsoft.com/office/drawing/2014/main" id="{4BBEB56F-7113-4870-86BF-2E0D219254FE}"/>
                </a:ext>
              </a:extLst>
            </p:cNvPr>
            <p:cNvSpPr/>
            <p:nvPr/>
          </p:nvSpPr>
          <p:spPr>
            <a:xfrm>
              <a:off x="9628583" y="3726518"/>
              <a:ext cx="162677" cy="15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46" h="21600" extrusionOk="0">
                  <a:moveTo>
                    <a:pt x="15618" y="0"/>
                  </a:moveTo>
                  <a:lnTo>
                    <a:pt x="14068" y="137"/>
                  </a:lnTo>
                  <a:lnTo>
                    <a:pt x="13901" y="3471"/>
                  </a:lnTo>
                  <a:lnTo>
                    <a:pt x="11653" y="5499"/>
                  </a:lnTo>
                  <a:lnTo>
                    <a:pt x="9433" y="7154"/>
                  </a:lnTo>
                  <a:lnTo>
                    <a:pt x="8019" y="8935"/>
                  </a:lnTo>
                  <a:lnTo>
                    <a:pt x="6129" y="8803"/>
                  </a:lnTo>
                  <a:lnTo>
                    <a:pt x="4020" y="7291"/>
                  </a:lnTo>
                  <a:lnTo>
                    <a:pt x="1658" y="8253"/>
                  </a:lnTo>
                  <a:lnTo>
                    <a:pt x="1029" y="10864"/>
                  </a:lnTo>
                  <a:lnTo>
                    <a:pt x="0" y="12771"/>
                  </a:lnTo>
                  <a:lnTo>
                    <a:pt x="3621" y="12908"/>
                  </a:lnTo>
                  <a:lnTo>
                    <a:pt x="5425" y="10801"/>
                  </a:lnTo>
                  <a:lnTo>
                    <a:pt x="6970" y="11345"/>
                  </a:lnTo>
                  <a:lnTo>
                    <a:pt x="8696" y="13544"/>
                  </a:lnTo>
                  <a:lnTo>
                    <a:pt x="8696" y="16286"/>
                  </a:lnTo>
                  <a:lnTo>
                    <a:pt x="10584" y="19825"/>
                  </a:lnTo>
                  <a:lnTo>
                    <a:pt x="11691" y="21600"/>
                  </a:lnTo>
                  <a:lnTo>
                    <a:pt x="13329" y="20592"/>
                  </a:lnTo>
                  <a:lnTo>
                    <a:pt x="14785" y="19539"/>
                  </a:lnTo>
                  <a:lnTo>
                    <a:pt x="16955" y="20226"/>
                  </a:lnTo>
                  <a:lnTo>
                    <a:pt x="17088" y="18955"/>
                  </a:lnTo>
                  <a:lnTo>
                    <a:pt x="14658" y="17037"/>
                  </a:lnTo>
                  <a:lnTo>
                    <a:pt x="14525" y="14747"/>
                  </a:lnTo>
                  <a:lnTo>
                    <a:pt x="15986" y="13831"/>
                  </a:lnTo>
                  <a:lnTo>
                    <a:pt x="18372" y="14380"/>
                  </a:lnTo>
                  <a:lnTo>
                    <a:pt x="18632" y="17071"/>
                  </a:lnTo>
                  <a:cubicBezTo>
                    <a:pt x="19138" y="17458"/>
                    <a:pt x="19818" y="17494"/>
                    <a:pt x="20359" y="17163"/>
                  </a:cubicBezTo>
                  <a:cubicBezTo>
                    <a:pt x="21600" y="16403"/>
                    <a:pt x="21524" y="14520"/>
                    <a:pt x="20226" y="13871"/>
                  </a:cubicBezTo>
                  <a:cubicBezTo>
                    <a:pt x="19707" y="12622"/>
                    <a:pt x="19161" y="11385"/>
                    <a:pt x="18588" y="10161"/>
                  </a:cubicBezTo>
                  <a:cubicBezTo>
                    <a:pt x="18105" y="9128"/>
                    <a:pt x="17603" y="8105"/>
                    <a:pt x="17082" y="7092"/>
                  </a:cubicBezTo>
                  <a:lnTo>
                    <a:pt x="16551" y="3382"/>
                  </a:lnTo>
                  <a:lnTo>
                    <a:pt x="15618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1" name="ïṧḷíḍe">
              <a:extLst>
                <a:ext uri="{FF2B5EF4-FFF2-40B4-BE49-F238E27FC236}">
                  <a16:creationId xmlns="" xmlns:a16="http://schemas.microsoft.com/office/drawing/2014/main" id="{A52EEC51-F571-4185-9C33-A0894138883F}"/>
                </a:ext>
              </a:extLst>
            </p:cNvPr>
            <p:cNvSpPr/>
            <p:nvPr/>
          </p:nvSpPr>
          <p:spPr>
            <a:xfrm>
              <a:off x="9187751" y="3843193"/>
              <a:ext cx="329761" cy="381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693" y="182"/>
                  </a:moveTo>
                  <a:lnTo>
                    <a:pt x="19070" y="0"/>
                  </a:lnTo>
                  <a:lnTo>
                    <a:pt x="20340" y="1335"/>
                  </a:lnTo>
                  <a:lnTo>
                    <a:pt x="21003" y="2362"/>
                  </a:lnTo>
                  <a:lnTo>
                    <a:pt x="21600" y="2990"/>
                  </a:lnTo>
                  <a:lnTo>
                    <a:pt x="21001" y="3848"/>
                  </a:lnTo>
                  <a:lnTo>
                    <a:pt x="20512" y="4459"/>
                  </a:lnTo>
                  <a:lnTo>
                    <a:pt x="19915" y="5222"/>
                  </a:lnTo>
                  <a:lnTo>
                    <a:pt x="19382" y="6290"/>
                  </a:lnTo>
                  <a:lnTo>
                    <a:pt x="19382" y="7432"/>
                  </a:lnTo>
                  <a:lnTo>
                    <a:pt x="19626" y="8233"/>
                  </a:lnTo>
                  <a:lnTo>
                    <a:pt x="20490" y="9318"/>
                  </a:lnTo>
                  <a:lnTo>
                    <a:pt x="21464" y="10423"/>
                  </a:lnTo>
                  <a:lnTo>
                    <a:pt x="21531" y="12044"/>
                  </a:lnTo>
                  <a:lnTo>
                    <a:pt x="19671" y="12598"/>
                  </a:lnTo>
                  <a:lnTo>
                    <a:pt x="19271" y="13509"/>
                  </a:lnTo>
                  <a:lnTo>
                    <a:pt x="19427" y="14768"/>
                  </a:lnTo>
                  <a:lnTo>
                    <a:pt x="18783" y="15910"/>
                  </a:lnTo>
                  <a:lnTo>
                    <a:pt x="18030" y="16900"/>
                  </a:lnTo>
                  <a:lnTo>
                    <a:pt x="16831" y="17925"/>
                  </a:lnTo>
                  <a:lnTo>
                    <a:pt x="16378" y="19125"/>
                  </a:lnTo>
                  <a:lnTo>
                    <a:pt x="15584" y="20935"/>
                  </a:lnTo>
                  <a:lnTo>
                    <a:pt x="14482" y="21600"/>
                  </a:lnTo>
                  <a:lnTo>
                    <a:pt x="13585" y="21028"/>
                  </a:lnTo>
                  <a:lnTo>
                    <a:pt x="12212" y="20589"/>
                  </a:lnTo>
                  <a:lnTo>
                    <a:pt x="11498" y="20436"/>
                  </a:lnTo>
                  <a:lnTo>
                    <a:pt x="10252" y="20665"/>
                  </a:lnTo>
                  <a:lnTo>
                    <a:pt x="9540" y="20665"/>
                  </a:lnTo>
                  <a:lnTo>
                    <a:pt x="7603" y="20436"/>
                  </a:lnTo>
                  <a:lnTo>
                    <a:pt x="6274" y="20172"/>
                  </a:lnTo>
                  <a:lnTo>
                    <a:pt x="4280" y="19885"/>
                  </a:lnTo>
                  <a:lnTo>
                    <a:pt x="3374" y="19375"/>
                  </a:lnTo>
                  <a:lnTo>
                    <a:pt x="2783" y="17734"/>
                  </a:lnTo>
                  <a:lnTo>
                    <a:pt x="1530" y="16227"/>
                  </a:lnTo>
                  <a:cubicBezTo>
                    <a:pt x="1300" y="15735"/>
                    <a:pt x="1078" y="15241"/>
                    <a:pt x="863" y="14744"/>
                  </a:cubicBezTo>
                  <a:cubicBezTo>
                    <a:pt x="560" y="14044"/>
                    <a:pt x="273" y="13340"/>
                    <a:pt x="0" y="12631"/>
                  </a:cubicBezTo>
                  <a:lnTo>
                    <a:pt x="197" y="11603"/>
                  </a:lnTo>
                  <a:lnTo>
                    <a:pt x="1259" y="10406"/>
                  </a:lnTo>
                  <a:lnTo>
                    <a:pt x="2436" y="9948"/>
                  </a:lnTo>
                  <a:lnTo>
                    <a:pt x="2902" y="10864"/>
                  </a:lnTo>
                  <a:lnTo>
                    <a:pt x="3946" y="11529"/>
                  </a:lnTo>
                  <a:lnTo>
                    <a:pt x="4323" y="10976"/>
                  </a:lnTo>
                  <a:lnTo>
                    <a:pt x="4723" y="9946"/>
                  </a:lnTo>
                  <a:lnTo>
                    <a:pt x="5431" y="9223"/>
                  </a:lnTo>
                  <a:lnTo>
                    <a:pt x="6230" y="8765"/>
                  </a:lnTo>
                  <a:lnTo>
                    <a:pt x="7338" y="8307"/>
                  </a:lnTo>
                  <a:lnTo>
                    <a:pt x="8604" y="7735"/>
                  </a:lnTo>
                  <a:lnTo>
                    <a:pt x="9378" y="7184"/>
                  </a:lnTo>
                  <a:lnTo>
                    <a:pt x="10242" y="5586"/>
                  </a:lnTo>
                  <a:lnTo>
                    <a:pt x="10927" y="5033"/>
                  </a:lnTo>
                  <a:lnTo>
                    <a:pt x="11838" y="4480"/>
                  </a:lnTo>
                  <a:lnTo>
                    <a:pt x="12570" y="4251"/>
                  </a:lnTo>
                  <a:lnTo>
                    <a:pt x="13392" y="4041"/>
                  </a:lnTo>
                  <a:lnTo>
                    <a:pt x="14386" y="3302"/>
                  </a:lnTo>
                  <a:lnTo>
                    <a:pt x="15319" y="2405"/>
                  </a:lnTo>
                  <a:lnTo>
                    <a:pt x="16229" y="1451"/>
                  </a:lnTo>
                  <a:lnTo>
                    <a:pt x="17693" y="182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2" name="ïṩ1ïďé">
              <a:extLst>
                <a:ext uri="{FF2B5EF4-FFF2-40B4-BE49-F238E27FC236}">
                  <a16:creationId xmlns="" xmlns:a16="http://schemas.microsoft.com/office/drawing/2014/main" id="{B921D970-3835-4534-BD66-23F16B74B0F5}"/>
                </a:ext>
              </a:extLst>
            </p:cNvPr>
            <p:cNvSpPr/>
            <p:nvPr/>
          </p:nvSpPr>
          <p:spPr>
            <a:xfrm>
              <a:off x="9518950" y="4026819"/>
              <a:ext cx="221080" cy="2644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"/>
                  </a:moveTo>
                  <a:lnTo>
                    <a:pt x="19302" y="0"/>
                  </a:lnTo>
                  <a:lnTo>
                    <a:pt x="18507" y="1508"/>
                  </a:lnTo>
                  <a:lnTo>
                    <a:pt x="16888" y="2495"/>
                  </a:lnTo>
                  <a:lnTo>
                    <a:pt x="15588" y="2660"/>
                  </a:lnTo>
                  <a:lnTo>
                    <a:pt x="14223" y="1866"/>
                  </a:lnTo>
                  <a:lnTo>
                    <a:pt x="11000" y="1783"/>
                  </a:lnTo>
                  <a:lnTo>
                    <a:pt x="9523" y="1673"/>
                  </a:lnTo>
                  <a:lnTo>
                    <a:pt x="7078" y="1838"/>
                  </a:lnTo>
                  <a:lnTo>
                    <a:pt x="3910" y="2828"/>
                  </a:lnTo>
                  <a:lnTo>
                    <a:pt x="3328" y="4063"/>
                  </a:lnTo>
                  <a:lnTo>
                    <a:pt x="3249" y="6070"/>
                  </a:lnTo>
                  <a:lnTo>
                    <a:pt x="3252" y="8298"/>
                  </a:lnTo>
                  <a:lnTo>
                    <a:pt x="3450" y="9618"/>
                  </a:lnTo>
                  <a:lnTo>
                    <a:pt x="3152" y="10719"/>
                  </a:lnTo>
                  <a:lnTo>
                    <a:pt x="1267" y="12420"/>
                  </a:lnTo>
                  <a:lnTo>
                    <a:pt x="0" y="14236"/>
                  </a:lnTo>
                  <a:lnTo>
                    <a:pt x="998" y="16436"/>
                  </a:lnTo>
                  <a:lnTo>
                    <a:pt x="1891" y="17340"/>
                  </a:lnTo>
                  <a:lnTo>
                    <a:pt x="2289" y="18739"/>
                  </a:lnTo>
                  <a:lnTo>
                    <a:pt x="1593" y="20390"/>
                  </a:lnTo>
                  <a:lnTo>
                    <a:pt x="2388" y="21600"/>
                  </a:lnTo>
                  <a:lnTo>
                    <a:pt x="4442" y="21352"/>
                  </a:lnTo>
                  <a:lnTo>
                    <a:pt x="5237" y="19733"/>
                  </a:lnTo>
                  <a:lnTo>
                    <a:pt x="4342" y="17643"/>
                  </a:lnTo>
                  <a:lnTo>
                    <a:pt x="3945" y="16161"/>
                  </a:lnTo>
                  <a:cubicBezTo>
                    <a:pt x="4074" y="15650"/>
                    <a:pt x="4347" y="15172"/>
                    <a:pt x="4740" y="14765"/>
                  </a:cubicBezTo>
                  <a:cubicBezTo>
                    <a:pt x="5266" y="14220"/>
                    <a:pt x="5984" y="13826"/>
                    <a:pt x="6793" y="13637"/>
                  </a:cubicBezTo>
                  <a:lnTo>
                    <a:pt x="8040" y="13310"/>
                  </a:lnTo>
                  <a:lnTo>
                    <a:pt x="8802" y="14576"/>
                  </a:lnTo>
                  <a:lnTo>
                    <a:pt x="8802" y="16635"/>
                  </a:lnTo>
                  <a:cubicBezTo>
                    <a:pt x="9210" y="17046"/>
                    <a:pt x="9677" y="17415"/>
                    <a:pt x="10193" y="17732"/>
                  </a:cubicBezTo>
                  <a:cubicBezTo>
                    <a:pt x="10742" y="18070"/>
                    <a:pt x="11342" y="18347"/>
                    <a:pt x="11978" y="18557"/>
                  </a:cubicBezTo>
                  <a:cubicBezTo>
                    <a:pt x="12325" y="18437"/>
                    <a:pt x="12624" y="18237"/>
                    <a:pt x="12839" y="17979"/>
                  </a:cubicBezTo>
                  <a:cubicBezTo>
                    <a:pt x="13328" y="17393"/>
                    <a:pt x="13328" y="16616"/>
                    <a:pt x="12839" y="16030"/>
                  </a:cubicBezTo>
                  <a:lnTo>
                    <a:pt x="12209" y="14548"/>
                  </a:lnTo>
                  <a:cubicBezTo>
                    <a:pt x="11711" y="14198"/>
                    <a:pt x="11335" y="13743"/>
                    <a:pt x="11120" y="13231"/>
                  </a:cubicBezTo>
                  <a:cubicBezTo>
                    <a:pt x="10817" y="12506"/>
                    <a:pt x="10852" y="11712"/>
                    <a:pt x="11220" y="11007"/>
                  </a:cubicBezTo>
                  <a:lnTo>
                    <a:pt x="12512" y="9934"/>
                  </a:lnTo>
                  <a:lnTo>
                    <a:pt x="14201" y="9109"/>
                  </a:lnTo>
                  <a:lnTo>
                    <a:pt x="15352" y="8700"/>
                  </a:lnTo>
                  <a:lnTo>
                    <a:pt x="14756" y="7572"/>
                  </a:lnTo>
                  <a:lnTo>
                    <a:pt x="12081" y="7903"/>
                  </a:lnTo>
                  <a:lnTo>
                    <a:pt x="8450" y="9109"/>
                  </a:lnTo>
                  <a:cubicBezTo>
                    <a:pt x="7962" y="9001"/>
                    <a:pt x="7496" y="8834"/>
                    <a:pt x="7067" y="8614"/>
                  </a:cubicBezTo>
                  <a:cubicBezTo>
                    <a:pt x="6290" y="8217"/>
                    <a:pt x="5653" y="7659"/>
                    <a:pt x="5216" y="6995"/>
                  </a:cubicBezTo>
                  <a:cubicBezTo>
                    <a:pt x="5085" y="6422"/>
                    <a:pt x="5085" y="5835"/>
                    <a:pt x="5216" y="5262"/>
                  </a:cubicBezTo>
                  <a:cubicBezTo>
                    <a:pt x="5343" y="4707"/>
                    <a:pt x="5600" y="4165"/>
                    <a:pt x="6106" y="3787"/>
                  </a:cubicBezTo>
                  <a:cubicBezTo>
                    <a:pt x="6720" y="3329"/>
                    <a:pt x="7565" y="3206"/>
                    <a:pt x="8388" y="3154"/>
                  </a:cubicBezTo>
                  <a:cubicBezTo>
                    <a:pt x="9337" y="3095"/>
                    <a:pt x="10291" y="3113"/>
                    <a:pt x="11236" y="3209"/>
                  </a:cubicBezTo>
                  <a:lnTo>
                    <a:pt x="12594" y="3347"/>
                  </a:lnTo>
                  <a:lnTo>
                    <a:pt x="13886" y="3787"/>
                  </a:lnTo>
                  <a:lnTo>
                    <a:pt x="15045" y="4475"/>
                  </a:lnTo>
                  <a:lnTo>
                    <a:pt x="16900" y="4695"/>
                  </a:lnTo>
                  <a:cubicBezTo>
                    <a:pt x="17689" y="4733"/>
                    <a:pt x="18466" y="4527"/>
                    <a:pt x="19083" y="4117"/>
                  </a:cubicBezTo>
                  <a:cubicBezTo>
                    <a:pt x="19535" y="3816"/>
                    <a:pt x="19878" y="3418"/>
                    <a:pt x="20076" y="2965"/>
                  </a:cubicBezTo>
                  <a:lnTo>
                    <a:pt x="21434" y="1511"/>
                  </a:lnTo>
                  <a:lnTo>
                    <a:pt x="21600" y="1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3" name="íSlîḋe">
              <a:extLst>
                <a:ext uri="{FF2B5EF4-FFF2-40B4-BE49-F238E27FC236}">
                  <a16:creationId xmlns="" xmlns:a16="http://schemas.microsoft.com/office/drawing/2014/main" id="{8AC1309A-57FC-42EF-B02B-DDEE6881CFEB}"/>
                </a:ext>
              </a:extLst>
            </p:cNvPr>
            <p:cNvSpPr/>
            <p:nvPr/>
          </p:nvSpPr>
          <p:spPr>
            <a:xfrm>
              <a:off x="9816350" y="3993819"/>
              <a:ext cx="41001" cy="1037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255" y="0"/>
                  </a:moveTo>
                  <a:lnTo>
                    <a:pt x="9754" y="981"/>
                  </a:lnTo>
                  <a:lnTo>
                    <a:pt x="6086" y="3566"/>
                  </a:lnTo>
                  <a:lnTo>
                    <a:pt x="1417" y="5861"/>
                  </a:lnTo>
                  <a:lnTo>
                    <a:pt x="4076" y="9434"/>
                  </a:lnTo>
                  <a:lnTo>
                    <a:pt x="6254" y="12097"/>
                  </a:lnTo>
                  <a:lnTo>
                    <a:pt x="3575" y="14050"/>
                  </a:lnTo>
                  <a:lnTo>
                    <a:pt x="383" y="15872"/>
                  </a:lnTo>
                  <a:lnTo>
                    <a:pt x="0" y="19016"/>
                  </a:lnTo>
                  <a:lnTo>
                    <a:pt x="9298" y="21600"/>
                  </a:lnTo>
                  <a:lnTo>
                    <a:pt x="16777" y="20549"/>
                  </a:lnTo>
                  <a:lnTo>
                    <a:pt x="17849" y="16774"/>
                  </a:lnTo>
                  <a:lnTo>
                    <a:pt x="17849" y="12999"/>
                  </a:lnTo>
                  <a:lnTo>
                    <a:pt x="14300" y="9426"/>
                  </a:lnTo>
                  <a:lnTo>
                    <a:pt x="11643" y="6290"/>
                  </a:lnTo>
                  <a:lnTo>
                    <a:pt x="13250" y="4118"/>
                  </a:lnTo>
                  <a:lnTo>
                    <a:pt x="21600" y="2454"/>
                  </a:lnTo>
                  <a:lnTo>
                    <a:pt x="17255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4" name="iṩ1îḍè">
              <a:extLst>
                <a:ext uri="{FF2B5EF4-FFF2-40B4-BE49-F238E27FC236}">
                  <a16:creationId xmlns="" xmlns:a16="http://schemas.microsoft.com/office/drawing/2014/main" id="{97550F31-E9BC-477A-9D75-6BCA28BE125D}"/>
                </a:ext>
              </a:extLst>
            </p:cNvPr>
            <p:cNvSpPr/>
            <p:nvPr/>
          </p:nvSpPr>
          <p:spPr>
            <a:xfrm>
              <a:off x="9834437" y="4184237"/>
              <a:ext cx="82580" cy="375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00" h="19363" extrusionOk="0">
                  <a:moveTo>
                    <a:pt x="5683" y="318"/>
                  </a:moveTo>
                  <a:lnTo>
                    <a:pt x="1027" y="1360"/>
                  </a:lnTo>
                  <a:lnTo>
                    <a:pt x="0" y="7059"/>
                  </a:lnTo>
                  <a:lnTo>
                    <a:pt x="2914" y="13850"/>
                  </a:lnTo>
                  <a:lnTo>
                    <a:pt x="8729" y="12808"/>
                  </a:lnTo>
                  <a:lnTo>
                    <a:pt x="9876" y="18864"/>
                  </a:lnTo>
                  <a:lnTo>
                    <a:pt x="14356" y="19363"/>
                  </a:lnTo>
                  <a:cubicBezTo>
                    <a:pt x="15680" y="17818"/>
                    <a:pt x="17000" y="16262"/>
                    <a:pt x="18317" y="14697"/>
                  </a:cubicBezTo>
                  <a:cubicBezTo>
                    <a:pt x="19936" y="12772"/>
                    <a:pt x="21600" y="10321"/>
                    <a:pt x="21495" y="6712"/>
                  </a:cubicBezTo>
                  <a:cubicBezTo>
                    <a:pt x="21234" y="-2237"/>
                    <a:pt x="14529" y="-2237"/>
                    <a:pt x="14268" y="6712"/>
                  </a:cubicBezTo>
                  <a:lnTo>
                    <a:pt x="10052" y="5498"/>
                  </a:lnTo>
                  <a:lnTo>
                    <a:pt x="5683" y="318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5" name="îSlíḋé">
              <a:extLst>
                <a:ext uri="{FF2B5EF4-FFF2-40B4-BE49-F238E27FC236}">
                  <a16:creationId xmlns="" xmlns:a16="http://schemas.microsoft.com/office/drawing/2014/main" id="{FEDF98CC-CA55-46B7-AE60-2C437B8391B7}"/>
                </a:ext>
              </a:extLst>
            </p:cNvPr>
            <p:cNvSpPr/>
            <p:nvPr/>
          </p:nvSpPr>
          <p:spPr>
            <a:xfrm>
              <a:off x="9664278" y="4387494"/>
              <a:ext cx="133525" cy="809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152" y="0"/>
                  </a:moveTo>
                  <a:lnTo>
                    <a:pt x="10628" y="460"/>
                  </a:lnTo>
                  <a:lnTo>
                    <a:pt x="7726" y="4319"/>
                  </a:lnTo>
                  <a:lnTo>
                    <a:pt x="5627" y="8451"/>
                  </a:lnTo>
                  <a:lnTo>
                    <a:pt x="4174" y="14357"/>
                  </a:lnTo>
                  <a:lnTo>
                    <a:pt x="1935" y="16154"/>
                  </a:lnTo>
                  <a:lnTo>
                    <a:pt x="0" y="18468"/>
                  </a:lnTo>
                  <a:lnTo>
                    <a:pt x="1106" y="21600"/>
                  </a:lnTo>
                  <a:lnTo>
                    <a:pt x="6381" y="17839"/>
                  </a:lnTo>
                  <a:lnTo>
                    <a:pt x="8410" y="9597"/>
                  </a:lnTo>
                  <a:lnTo>
                    <a:pt x="11042" y="7530"/>
                  </a:lnTo>
                  <a:lnTo>
                    <a:pt x="13668" y="8597"/>
                  </a:lnTo>
                  <a:lnTo>
                    <a:pt x="17384" y="8597"/>
                  </a:lnTo>
                  <a:lnTo>
                    <a:pt x="21600" y="6531"/>
                  </a:lnTo>
                  <a:lnTo>
                    <a:pt x="19790" y="883"/>
                  </a:lnTo>
                  <a:lnTo>
                    <a:pt x="16677" y="3399"/>
                  </a:lnTo>
                  <a:lnTo>
                    <a:pt x="14152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6" name="iśliḍè">
              <a:extLst>
                <a:ext uri="{FF2B5EF4-FFF2-40B4-BE49-F238E27FC236}">
                  <a16:creationId xmlns="" xmlns:a16="http://schemas.microsoft.com/office/drawing/2014/main" id="{944D10DC-DD0E-41C4-A484-F8397B631580}"/>
                </a:ext>
              </a:extLst>
            </p:cNvPr>
            <p:cNvSpPr/>
            <p:nvPr/>
          </p:nvSpPr>
          <p:spPr>
            <a:xfrm>
              <a:off x="9557284" y="4379124"/>
              <a:ext cx="90437" cy="433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127" h="20202" extrusionOk="0">
                  <a:moveTo>
                    <a:pt x="8120" y="1413"/>
                  </a:moveTo>
                  <a:lnTo>
                    <a:pt x="2989" y="0"/>
                  </a:lnTo>
                  <a:lnTo>
                    <a:pt x="0" y="4386"/>
                  </a:lnTo>
                  <a:lnTo>
                    <a:pt x="2074" y="13178"/>
                  </a:lnTo>
                  <a:lnTo>
                    <a:pt x="6156" y="20202"/>
                  </a:lnTo>
                  <a:lnTo>
                    <a:pt x="9392" y="20202"/>
                  </a:lnTo>
                  <a:cubicBezTo>
                    <a:pt x="9507" y="17730"/>
                    <a:pt x="10179" y="15518"/>
                    <a:pt x="11202" y="14238"/>
                  </a:cubicBezTo>
                  <a:cubicBezTo>
                    <a:pt x="12897" y="12117"/>
                    <a:pt x="14975" y="13081"/>
                    <a:pt x="16937" y="12982"/>
                  </a:cubicBezTo>
                  <a:cubicBezTo>
                    <a:pt x="17858" y="12935"/>
                    <a:pt x="18816" y="12577"/>
                    <a:pt x="19418" y="11137"/>
                  </a:cubicBezTo>
                  <a:cubicBezTo>
                    <a:pt x="21600" y="5910"/>
                    <a:pt x="18293" y="-1398"/>
                    <a:pt x="15654" y="2817"/>
                  </a:cubicBezTo>
                  <a:lnTo>
                    <a:pt x="11513" y="7369"/>
                  </a:lnTo>
                  <a:lnTo>
                    <a:pt x="8120" y="1413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7" name="íSḻîḓè">
              <a:extLst>
                <a:ext uri="{FF2B5EF4-FFF2-40B4-BE49-F238E27FC236}">
                  <a16:creationId xmlns="" xmlns:a16="http://schemas.microsoft.com/office/drawing/2014/main" id="{5CE515DF-89B3-4212-B9DA-E69776C08B92}"/>
                </a:ext>
              </a:extLst>
            </p:cNvPr>
            <p:cNvSpPr/>
            <p:nvPr/>
          </p:nvSpPr>
          <p:spPr>
            <a:xfrm>
              <a:off x="9429485" y="4387992"/>
              <a:ext cx="74217" cy="3501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859" y="1149"/>
                  </a:moveTo>
                  <a:lnTo>
                    <a:pt x="16794" y="1980"/>
                  </a:lnTo>
                  <a:lnTo>
                    <a:pt x="20811" y="5943"/>
                  </a:lnTo>
                  <a:lnTo>
                    <a:pt x="21600" y="15447"/>
                  </a:lnTo>
                  <a:lnTo>
                    <a:pt x="15100" y="14824"/>
                  </a:lnTo>
                  <a:lnTo>
                    <a:pt x="10412" y="21600"/>
                  </a:lnTo>
                  <a:lnTo>
                    <a:pt x="4161" y="15786"/>
                  </a:lnTo>
                  <a:lnTo>
                    <a:pt x="0" y="8515"/>
                  </a:lnTo>
                  <a:lnTo>
                    <a:pt x="3564" y="3114"/>
                  </a:lnTo>
                  <a:lnTo>
                    <a:pt x="8770" y="0"/>
                  </a:lnTo>
                  <a:lnTo>
                    <a:pt x="11859" y="1149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8" name="îŝ1íḑé">
              <a:extLst>
                <a:ext uri="{FF2B5EF4-FFF2-40B4-BE49-F238E27FC236}">
                  <a16:creationId xmlns="" xmlns:a16="http://schemas.microsoft.com/office/drawing/2014/main" id="{81FE9CFB-2BB1-490F-9259-4E113D1B6843}"/>
                </a:ext>
              </a:extLst>
            </p:cNvPr>
            <p:cNvSpPr/>
            <p:nvPr/>
          </p:nvSpPr>
          <p:spPr>
            <a:xfrm>
              <a:off x="9520068" y="4428015"/>
              <a:ext cx="55095" cy="313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893" y="1028"/>
                  </a:moveTo>
                  <a:lnTo>
                    <a:pt x="16832" y="971"/>
                  </a:lnTo>
                  <a:lnTo>
                    <a:pt x="20420" y="11208"/>
                  </a:lnTo>
                  <a:lnTo>
                    <a:pt x="21600" y="21600"/>
                  </a:lnTo>
                  <a:lnTo>
                    <a:pt x="16982" y="18870"/>
                  </a:lnTo>
                  <a:lnTo>
                    <a:pt x="11664" y="14489"/>
                  </a:lnTo>
                  <a:lnTo>
                    <a:pt x="5019" y="13095"/>
                  </a:lnTo>
                  <a:lnTo>
                    <a:pt x="0" y="8275"/>
                  </a:lnTo>
                  <a:lnTo>
                    <a:pt x="451" y="0"/>
                  </a:lnTo>
                  <a:lnTo>
                    <a:pt x="7893" y="1028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9" name="îṧ1îḓê">
              <a:extLst>
                <a:ext uri="{FF2B5EF4-FFF2-40B4-BE49-F238E27FC236}">
                  <a16:creationId xmlns="" xmlns:a16="http://schemas.microsoft.com/office/drawing/2014/main" id="{0B95FDD2-2931-495A-8834-7E18AA98040E}"/>
                </a:ext>
              </a:extLst>
            </p:cNvPr>
            <p:cNvSpPr/>
            <p:nvPr/>
          </p:nvSpPr>
          <p:spPr>
            <a:xfrm>
              <a:off x="9067733" y="4304888"/>
              <a:ext cx="331335" cy="945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462" y="0"/>
                  </a:moveTo>
                  <a:lnTo>
                    <a:pt x="5763" y="1193"/>
                  </a:lnTo>
                  <a:lnTo>
                    <a:pt x="7140" y="6505"/>
                  </a:lnTo>
                  <a:lnTo>
                    <a:pt x="8532" y="9504"/>
                  </a:lnTo>
                  <a:lnTo>
                    <a:pt x="10248" y="8812"/>
                  </a:lnTo>
                  <a:lnTo>
                    <a:pt x="11883" y="6582"/>
                  </a:lnTo>
                  <a:lnTo>
                    <a:pt x="13403" y="5274"/>
                  </a:lnTo>
                  <a:lnTo>
                    <a:pt x="14790" y="7803"/>
                  </a:lnTo>
                  <a:lnTo>
                    <a:pt x="15917" y="11562"/>
                  </a:lnTo>
                  <a:lnTo>
                    <a:pt x="17221" y="12706"/>
                  </a:lnTo>
                  <a:lnTo>
                    <a:pt x="18945" y="12706"/>
                  </a:lnTo>
                  <a:lnTo>
                    <a:pt x="21465" y="16859"/>
                  </a:lnTo>
                  <a:lnTo>
                    <a:pt x="21600" y="19533"/>
                  </a:lnTo>
                  <a:lnTo>
                    <a:pt x="21006" y="21369"/>
                  </a:lnTo>
                  <a:lnTo>
                    <a:pt x="19970" y="21600"/>
                  </a:lnTo>
                  <a:lnTo>
                    <a:pt x="18003" y="19138"/>
                  </a:lnTo>
                  <a:lnTo>
                    <a:pt x="15022" y="18215"/>
                  </a:lnTo>
                  <a:lnTo>
                    <a:pt x="11204" y="18215"/>
                  </a:lnTo>
                  <a:lnTo>
                    <a:pt x="9900" y="15985"/>
                  </a:lnTo>
                  <a:lnTo>
                    <a:pt x="8817" y="13601"/>
                  </a:lnTo>
                  <a:lnTo>
                    <a:pt x="7759" y="13380"/>
                  </a:lnTo>
                  <a:lnTo>
                    <a:pt x="6457" y="15686"/>
                  </a:lnTo>
                  <a:cubicBezTo>
                    <a:pt x="6016" y="15792"/>
                    <a:pt x="5574" y="15767"/>
                    <a:pt x="5134" y="15610"/>
                  </a:cubicBezTo>
                  <a:cubicBezTo>
                    <a:pt x="4240" y="15293"/>
                    <a:pt x="3369" y="14440"/>
                    <a:pt x="2559" y="13091"/>
                  </a:cubicBezTo>
                  <a:cubicBezTo>
                    <a:pt x="2427" y="12283"/>
                    <a:pt x="2248" y="11576"/>
                    <a:pt x="2036" y="11014"/>
                  </a:cubicBezTo>
                  <a:cubicBezTo>
                    <a:pt x="1623" y="9923"/>
                    <a:pt x="1105" y="9427"/>
                    <a:pt x="590" y="9629"/>
                  </a:cubicBezTo>
                  <a:lnTo>
                    <a:pt x="0" y="6938"/>
                  </a:lnTo>
                  <a:lnTo>
                    <a:pt x="743" y="3332"/>
                  </a:lnTo>
                  <a:lnTo>
                    <a:pt x="1495" y="2410"/>
                  </a:lnTo>
                  <a:lnTo>
                    <a:pt x="3462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0" name="ïśľíďè">
              <a:extLst>
                <a:ext uri="{FF2B5EF4-FFF2-40B4-BE49-F238E27FC236}">
                  <a16:creationId xmlns="" xmlns:a16="http://schemas.microsoft.com/office/drawing/2014/main" id="{7EDF57B9-E3D2-432B-B4C8-467990ACB097}"/>
                </a:ext>
              </a:extLst>
            </p:cNvPr>
            <p:cNvSpPr/>
            <p:nvPr/>
          </p:nvSpPr>
          <p:spPr>
            <a:xfrm>
              <a:off x="8739813" y="3881623"/>
              <a:ext cx="352969" cy="4143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84"/>
                  </a:moveTo>
                  <a:lnTo>
                    <a:pt x="993" y="0"/>
                  </a:lnTo>
                  <a:lnTo>
                    <a:pt x="1986" y="598"/>
                  </a:lnTo>
                  <a:lnTo>
                    <a:pt x="2816" y="1157"/>
                  </a:lnTo>
                  <a:lnTo>
                    <a:pt x="4289" y="1420"/>
                  </a:lnTo>
                  <a:lnTo>
                    <a:pt x="5451" y="2210"/>
                  </a:lnTo>
                  <a:lnTo>
                    <a:pt x="5555" y="3015"/>
                  </a:lnTo>
                  <a:lnTo>
                    <a:pt x="6776" y="3171"/>
                  </a:lnTo>
                  <a:lnTo>
                    <a:pt x="7274" y="4172"/>
                  </a:lnTo>
                  <a:lnTo>
                    <a:pt x="7521" y="5067"/>
                  </a:lnTo>
                  <a:lnTo>
                    <a:pt x="8703" y="5646"/>
                  </a:lnTo>
                  <a:lnTo>
                    <a:pt x="10010" y="6313"/>
                  </a:lnTo>
                  <a:lnTo>
                    <a:pt x="11379" y="7204"/>
                  </a:lnTo>
                  <a:lnTo>
                    <a:pt x="13037" y="8026"/>
                  </a:lnTo>
                  <a:lnTo>
                    <a:pt x="14033" y="8799"/>
                  </a:lnTo>
                  <a:lnTo>
                    <a:pt x="14551" y="9185"/>
                  </a:lnTo>
                  <a:lnTo>
                    <a:pt x="15132" y="9746"/>
                  </a:lnTo>
                  <a:lnTo>
                    <a:pt x="15630" y="10424"/>
                  </a:lnTo>
                  <a:lnTo>
                    <a:pt x="15570" y="11405"/>
                  </a:lnTo>
                  <a:lnTo>
                    <a:pt x="15570" y="12087"/>
                  </a:lnTo>
                  <a:lnTo>
                    <a:pt x="16649" y="12471"/>
                  </a:lnTo>
                  <a:lnTo>
                    <a:pt x="17617" y="13079"/>
                  </a:lnTo>
                  <a:lnTo>
                    <a:pt x="17866" y="14746"/>
                  </a:lnTo>
                  <a:lnTo>
                    <a:pt x="19276" y="15306"/>
                  </a:lnTo>
                  <a:lnTo>
                    <a:pt x="20065" y="16197"/>
                  </a:lnTo>
                  <a:lnTo>
                    <a:pt x="20874" y="16512"/>
                  </a:lnTo>
                  <a:lnTo>
                    <a:pt x="21247" y="17881"/>
                  </a:lnTo>
                  <a:lnTo>
                    <a:pt x="21600" y="18880"/>
                  </a:lnTo>
                  <a:lnTo>
                    <a:pt x="20980" y="20073"/>
                  </a:lnTo>
                  <a:lnTo>
                    <a:pt x="19738" y="21284"/>
                  </a:lnTo>
                  <a:lnTo>
                    <a:pt x="18825" y="21600"/>
                  </a:lnTo>
                  <a:lnTo>
                    <a:pt x="17920" y="20918"/>
                  </a:lnTo>
                  <a:lnTo>
                    <a:pt x="16761" y="20657"/>
                  </a:lnTo>
                  <a:lnTo>
                    <a:pt x="16221" y="20130"/>
                  </a:lnTo>
                  <a:lnTo>
                    <a:pt x="15871" y="19375"/>
                  </a:lnTo>
                  <a:lnTo>
                    <a:pt x="14730" y="18518"/>
                  </a:lnTo>
                  <a:lnTo>
                    <a:pt x="12845" y="16958"/>
                  </a:lnTo>
                  <a:cubicBezTo>
                    <a:pt x="12017" y="16567"/>
                    <a:pt x="11468" y="15860"/>
                    <a:pt x="11372" y="15062"/>
                  </a:cubicBezTo>
                  <a:cubicBezTo>
                    <a:pt x="11299" y="14464"/>
                    <a:pt x="11495" y="13846"/>
                    <a:pt x="11270" y="13272"/>
                  </a:cubicBezTo>
                  <a:cubicBezTo>
                    <a:pt x="11040" y="12683"/>
                    <a:pt x="10437" y="12286"/>
                    <a:pt x="9880" y="11886"/>
                  </a:cubicBezTo>
                  <a:cubicBezTo>
                    <a:pt x="9302" y="11470"/>
                    <a:pt x="8755" y="11024"/>
                    <a:pt x="8241" y="10552"/>
                  </a:cubicBezTo>
                  <a:lnTo>
                    <a:pt x="7806" y="8674"/>
                  </a:lnTo>
                  <a:lnTo>
                    <a:pt x="6997" y="7096"/>
                  </a:lnTo>
                  <a:lnTo>
                    <a:pt x="5321" y="5752"/>
                  </a:lnTo>
                  <a:lnTo>
                    <a:pt x="3277" y="4023"/>
                  </a:lnTo>
                  <a:lnTo>
                    <a:pt x="2077" y="3410"/>
                  </a:lnTo>
                  <a:lnTo>
                    <a:pt x="505" y="1818"/>
                  </a:lnTo>
                  <a:lnTo>
                    <a:pt x="256" y="1168"/>
                  </a:lnTo>
                  <a:lnTo>
                    <a:pt x="0" y="184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1" name="ïṥlíḑé">
              <a:extLst>
                <a:ext uri="{FF2B5EF4-FFF2-40B4-BE49-F238E27FC236}">
                  <a16:creationId xmlns="" xmlns:a16="http://schemas.microsoft.com/office/drawing/2014/main" id="{BD58F097-B64E-4E00-BB88-69D886C5E718}"/>
                </a:ext>
              </a:extLst>
            </p:cNvPr>
            <p:cNvSpPr/>
            <p:nvPr/>
          </p:nvSpPr>
          <p:spPr>
            <a:xfrm>
              <a:off x="8199229" y="3742697"/>
              <a:ext cx="76119" cy="1146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600" y="0"/>
                  </a:moveTo>
                  <a:lnTo>
                    <a:pt x="8713" y="182"/>
                  </a:lnTo>
                  <a:lnTo>
                    <a:pt x="10921" y="4429"/>
                  </a:lnTo>
                  <a:lnTo>
                    <a:pt x="14685" y="8044"/>
                  </a:lnTo>
                  <a:lnTo>
                    <a:pt x="18425" y="9946"/>
                  </a:lnTo>
                  <a:lnTo>
                    <a:pt x="21600" y="14767"/>
                  </a:lnTo>
                  <a:lnTo>
                    <a:pt x="19964" y="17676"/>
                  </a:lnTo>
                  <a:lnTo>
                    <a:pt x="13230" y="21600"/>
                  </a:lnTo>
                  <a:lnTo>
                    <a:pt x="5665" y="20649"/>
                  </a:lnTo>
                  <a:lnTo>
                    <a:pt x="3657" y="18389"/>
                  </a:lnTo>
                  <a:lnTo>
                    <a:pt x="2585" y="13196"/>
                  </a:lnTo>
                  <a:lnTo>
                    <a:pt x="0" y="7869"/>
                  </a:lnTo>
                  <a:lnTo>
                    <a:pt x="285" y="4698"/>
                  </a:lnTo>
                  <a:lnTo>
                    <a:pt x="4600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2" name="íśļïḋe">
              <a:extLst>
                <a:ext uri="{FF2B5EF4-FFF2-40B4-BE49-F238E27FC236}">
                  <a16:creationId xmlns="" xmlns:a16="http://schemas.microsoft.com/office/drawing/2014/main" id="{C56B89B4-6E1B-433E-BA56-2694206353DB}"/>
                </a:ext>
              </a:extLst>
            </p:cNvPr>
            <p:cNvSpPr/>
            <p:nvPr/>
          </p:nvSpPr>
          <p:spPr>
            <a:xfrm>
              <a:off x="7957224" y="3867942"/>
              <a:ext cx="20203" cy="248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606" y="3000"/>
                  </a:moveTo>
                  <a:lnTo>
                    <a:pt x="21600" y="0"/>
                  </a:lnTo>
                  <a:lnTo>
                    <a:pt x="18445" y="10511"/>
                  </a:lnTo>
                  <a:lnTo>
                    <a:pt x="15227" y="21600"/>
                  </a:lnTo>
                  <a:lnTo>
                    <a:pt x="0" y="20686"/>
                  </a:lnTo>
                  <a:lnTo>
                    <a:pt x="8606" y="300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3" name="iṩḷïdé">
              <a:extLst>
                <a:ext uri="{FF2B5EF4-FFF2-40B4-BE49-F238E27FC236}">
                  <a16:creationId xmlns="" xmlns:a16="http://schemas.microsoft.com/office/drawing/2014/main" id="{E75D1381-69E9-4700-A689-EECECAC8586C}"/>
                </a:ext>
              </a:extLst>
            </p:cNvPr>
            <p:cNvSpPr/>
            <p:nvPr/>
          </p:nvSpPr>
          <p:spPr>
            <a:xfrm>
              <a:off x="7953865" y="3917350"/>
              <a:ext cx="21543" cy="201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494" y="0"/>
                  </a:moveTo>
                  <a:lnTo>
                    <a:pt x="0" y="8708"/>
                  </a:lnTo>
                  <a:lnTo>
                    <a:pt x="11400" y="21600"/>
                  </a:lnTo>
                  <a:lnTo>
                    <a:pt x="21600" y="9737"/>
                  </a:lnTo>
                  <a:lnTo>
                    <a:pt x="10494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4" name="í$ľîḑè">
              <a:extLst>
                <a:ext uri="{FF2B5EF4-FFF2-40B4-BE49-F238E27FC236}">
                  <a16:creationId xmlns="" xmlns:a16="http://schemas.microsoft.com/office/drawing/2014/main" id="{5BE6B97C-38D0-41A3-B6CA-7B00F31963C0}"/>
                </a:ext>
              </a:extLst>
            </p:cNvPr>
            <p:cNvSpPr/>
            <p:nvPr/>
          </p:nvSpPr>
          <p:spPr>
            <a:xfrm>
              <a:off x="7931635" y="3837005"/>
              <a:ext cx="18834" cy="2035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886" y="0"/>
                  </a:moveTo>
                  <a:lnTo>
                    <a:pt x="0" y="12052"/>
                  </a:lnTo>
                  <a:lnTo>
                    <a:pt x="10759" y="21600"/>
                  </a:lnTo>
                  <a:lnTo>
                    <a:pt x="21600" y="9540"/>
                  </a:lnTo>
                  <a:lnTo>
                    <a:pt x="11886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5" name="îṩľiḋe">
              <a:extLst>
                <a:ext uri="{FF2B5EF4-FFF2-40B4-BE49-F238E27FC236}">
                  <a16:creationId xmlns="" xmlns:a16="http://schemas.microsoft.com/office/drawing/2014/main" id="{6FD95F68-E1BC-40FD-8D69-ED188B7635FF}"/>
                </a:ext>
              </a:extLst>
            </p:cNvPr>
            <p:cNvSpPr/>
            <p:nvPr/>
          </p:nvSpPr>
          <p:spPr>
            <a:xfrm>
              <a:off x="7171214" y="3107084"/>
              <a:ext cx="22347" cy="3117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226" y="0"/>
                  </a:moveTo>
                  <a:lnTo>
                    <a:pt x="0" y="6738"/>
                  </a:lnTo>
                  <a:lnTo>
                    <a:pt x="6059" y="21600"/>
                  </a:lnTo>
                  <a:lnTo>
                    <a:pt x="21600" y="18596"/>
                  </a:lnTo>
                  <a:lnTo>
                    <a:pt x="18226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6" name="iSlíḓe">
              <a:extLst>
                <a:ext uri="{FF2B5EF4-FFF2-40B4-BE49-F238E27FC236}">
                  <a16:creationId xmlns="" xmlns:a16="http://schemas.microsoft.com/office/drawing/2014/main" id="{C10375A6-C210-4E4A-AF4E-1515FF2BC1EF}"/>
                </a:ext>
              </a:extLst>
            </p:cNvPr>
            <p:cNvSpPr/>
            <p:nvPr/>
          </p:nvSpPr>
          <p:spPr>
            <a:xfrm>
              <a:off x="6561284" y="2785626"/>
              <a:ext cx="67222" cy="444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119" y="0"/>
                  </a:moveTo>
                  <a:lnTo>
                    <a:pt x="12851" y="4376"/>
                  </a:lnTo>
                  <a:lnTo>
                    <a:pt x="8517" y="6430"/>
                  </a:lnTo>
                  <a:lnTo>
                    <a:pt x="671" y="5939"/>
                  </a:lnTo>
                  <a:lnTo>
                    <a:pt x="0" y="12809"/>
                  </a:lnTo>
                  <a:lnTo>
                    <a:pt x="3338" y="16202"/>
                  </a:lnTo>
                  <a:lnTo>
                    <a:pt x="10189" y="21600"/>
                  </a:lnTo>
                  <a:lnTo>
                    <a:pt x="13007" y="15425"/>
                  </a:lnTo>
                  <a:lnTo>
                    <a:pt x="16167" y="10356"/>
                  </a:lnTo>
                  <a:lnTo>
                    <a:pt x="19327" y="7105"/>
                  </a:lnTo>
                  <a:lnTo>
                    <a:pt x="21600" y="1381"/>
                  </a:lnTo>
                  <a:lnTo>
                    <a:pt x="16119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7" name="i$1íde">
              <a:extLst>
                <a:ext uri="{FF2B5EF4-FFF2-40B4-BE49-F238E27FC236}">
                  <a16:creationId xmlns="" xmlns:a16="http://schemas.microsoft.com/office/drawing/2014/main" id="{F8B2F7D5-3E8B-41B1-AB44-38EA93707C38}"/>
                </a:ext>
              </a:extLst>
            </p:cNvPr>
            <p:cNvSpPr/>
            <p:nvPr/>
          </p:nvSpPr>
          <p:spPr>
            <a:xfrm>
              <a:off x="5255087" y="1585911"/>
              <a:ext cx="2042366" cy="11897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807" y="1150"/>
                  </a:moveTo>
                  <a:lnTo>
                    <a:pt x="20140" y="892"/>
                  </a:lnTo>
                  <a:lnTo>
                    <a:pt x="19827" y="747"/>
                  </a:lnTo>
                  <a:lnTo>
                    <a:pt x="19506" y="542"/>
                  </a:lnTo>
                  <a:lnTo>
                    <a:pt x="19194" y="459"/>
                  </a:lnTo>
                  <a:lnTo>
                    <a:pt x="18976" y="267"/>
                  </a:lnTo>
                  <a:lnTo>
                    <a:pt x="18803" y="212"/>
                  </a:lnTo>
                  <a:lnTo>
                    <a:pt x="18690" y="293"/>
                  </a:lnTo>
                  <a:lnTo>
                    <a:pt x="18482" y="457"/>
                  </a:lnTo>
                  <a:lnTo>
                    <a:pt x="18589" y="626"/>
                  </a:lnTo>
                  <a:lnTo>
                    <a:pt x="18799" y="626"/>
                  </a:lnTo>
                  <a:lnTo>
                    <a:pt x="18944" y="749"/>
                  </a:lnTo>
                  <a:lnTo>
                    <a:pt x="19057" y="799"/>
                  </a:lnTo>
                  <a:lnTo>
                    <a:pt x="19162" y="663"/>
                  </a:lnTo>
                  <a:lnTo>
                    <a:pt x="19282" y="649"/>
                  </a:lnTo>
                  <a:lnTo>
                    <a:pt x="19425" y="814"/>
                  </a:lnTo>
                  <a:lnTo>
                    <a:pt x="19336" y="1164"/>
                  </a:lnTo>
                  <a:lnTo>
                    <a:pt x="19232" y="1314"/>
                  </a:lnTo>
                  <a:lnTo>
                    <a:pt x="19042" y="1149"/>
                  </a:lnTo>
                  <a:lnTo>
                    <a:pt x="18875" y="1149"/>
                  </a:lnTo>
                  <a:lnTo>
                    <a:pt x="18733" y="1250"/>
                  </a:lnTo>
                  <a:lnTo>
                    <a:pt x="18426" y="1346"/>
                  </a:lnTo>
                  <a:lnTo>
                    <a:pt x="18234" y="1428"/>
                  </a:lnTo>
                  <a:lnTo>
                    <a:pt x="18001" y="1483"/>
                  </a:lnTo>
                  <a:lnTo>
                    <a:pt x="17885" y="1455"/>
                  </a:lnTo>
                  <a:lnTo>
                    <a:pt x="17764" y="1282"/>
                  </a:lnTo>
                  <a:lnTo>
                    <a:pt x="17591" y="1204"/>
                  </a:lnTo>
                  <a:lnTo>
                    <a:pt x="17472" y="1218"/>
                  </a:lnTo>
                  <a:lnTo>
                    <a:pt x="17205" y="1314"/>
                  </a:lnTo>
                  <a:lnTo>
                    <a:pt x="16942" y="1479"/>
                  </a:lnTo>
                  <a:lnTo>
                    <a:pt x="16671" y="1671"/>
                  </a:lnTo>
                  <a:lnTo>
                    <a:pt x="16451" y="1882"/>
                  </a:lnTo>
                  <a:lnTo>
                    <a:pt x="16191" y="2147"/>
                  </a:lnTo>
                  <a:lnTo>
                    <a:pt x="16038" y="2203"/>
                  </a:lnTo>
                  <a:lnTo>
                    <a:pt x="15932" y="2029"/>
                  </a:lnTo>
                  <a:lnTo>
                    <a:pt x="15829" y="1988"/>
                  </a:lnTo>
                  <a:lnTo>
                    <a:pt x="15732" y="1892"/>
                  </a:lnTo>
                  <a:lnTo>
                    <a:pt x="15762" y="1710"/>
                  </a:lnTo>
                  <a:lnTo>
                    <a:pt x="15657" y="1417"/>
                  </a:lnTo>
                  <a:lnTo>
                    <a:pt x="15517" y="1390"/>
                  </a:lnTo>
                  <a:lnTo>
                    <a:pt x="15378" y="1390"/>
                  </a:lnTo>
                  <a:lnTo>
                    <a:pt x="15253" y="1481"/>
                  </a:lnTo>
                  <a:lnTo>
                    <a:pt x="15278" y="1641"/>
                  </a:lnTo>
                  <a:lnTo>
                    <a:pt x="15392" y="1819"/>
                  </a:lnTo>
                  <a:lnTo>
                    <a:pt x="15384" y="1998"/>
                  </a:lnTo>
                  <a:lnTo>
                    <a:pt x="15457" y="2135"/>
                  </a:lnTo>
                  <a:lnTo>
                    <a:pt x="15449" y="2313"/>
                  </a:lnTo>
                  <a:lnTo>
                    <a:pt x="15372" y="2418"/>
                  </a:lnTo>
                  <a:lnTo>
                    <a:pt x="15165" y="2528"/>
                  </a:lnTo>
                  <a:lnTo>
                    <a:pt x="14864" y="2652"/>
                  </a:lnTo>
                  <a:lnTo>
                    <a:pt x="14558" y="2802"/>
                  </a:lnTo>
                  <a:lnTo>
                    <a:pt x="14501" y="2964"/>
                  </a:lnTo>
                  <a:lnTo>
                    <a:pt x="14580" y="3129"/>
                  </a:lnTo>
                  <a:lnTo>
                    <a:pt x="14535" y="3260"/>
                  </a:lnTo>
                  <a:lnTo>
                    <a:pt x="14301" y="3357"/>
                  </a:lnTo>
                  <a:lnTo>
                    <a:pt x="14167" y="3571"/>
                  </a:lnTo>
                  <a:lnTo>
                    <a:pt x="14002" y="3383"/>
                  </a:lnTo>
                  <a:lnTo>
                    <a:pt x="13882" y="3233"/>
                  </a:lnTo>
                  <a:lnTo>
                    <a:pt x="13736" y="3151"/>
                  </a:lnTo>
                  <a:lnTo>
                    <a:pt x="13601" y="3165"/>
                  </a:lnTo>
                  <a:lnTo>
                    <a:pt x="13544" y="3303"/>
                  </a:lnTo>
                  <a:lnTo>
                    <a:pt x="13684" y="3412"/>
                  </a:lnTo>
                  <a:lnTo>
                    <a:pt x="13810" y="3412"/>
                  </a:lnTo>
                  <a:lnTo>
                    <a:pt x="13898" y="3509"/>
                  </a:lnTo>
                  <a:lnTo>
                    <a:pt x="13968" y="3600"/>
                  </a:lnTo>
                  <a:lnTo>
                    <a:pt x="14044" y="3723"/>
                  </a:lnTo>
                  <a:lnTo>
                    <a:pt x="13921" y="3938"/>
                  </a:lnTo>
                  <a:lnTo>
                    <a:pt x="13743" y="3952"/>
                  </a:lnTo>
                  <a:lnTo>
                    <a:pt x="13682" y="4102"/>
                  </a:lnTo>
                  <a:lnTo>
                    <a:pt x="13545" y="4125"/>
                  </a:lnTo>
                  <a:lnTo>
                    <a:pt x="13425" y="3918"/>
                  </a:lnTo>
                  <a:lnTo>
                    <a:pt x="13296" y="3768"/>
                  </a:lnTo>
                  <a:lnTo>
                    <a:pt x="13175" y="3714"/>
                  </a:lnTo>
                  <a:lnTo>
                    <a:pt x="13055" y="3663"/>
                  </a:lnTo>
                  <a:lnTo>
                    <a:pt x="12975" y="3430"/>
                  </a:lnTo>
                  <a:lnTo>
                    <a:pt x="12892" y="3238"/>
                  </a:lnTo>
                  <a:lnTo>
                    <a:pt x="12851" y="3047"/>
                  </a:lnTo>
                  <a:lnTo>
                    <a:pt x="12766" y="2877"/>
                  </a:lnTo>
                  <a:lnTo>
                    <a:pt x="12599" y="2739"/>
                  </a:lnTo>
                  <a:lnTo>
                    <a:pt x="12494" y="2631"/>
                  </a:lnTo>
                  <a:lnTo>
                    <a:pt x="12368" y="2420"/>
                  </a:lnTo>
                  <a:lnTo>
                    <a:pt x="12304" y="2245"/>
                  </a:lnTo>
                  <a:lnTo>
                    <a:pt x="12377" y="2017"/>
                  </a:lnTo>
                  <a:lnTo>
                    <a:pt x="12699" y="2003"/>
                  </a:lnTo>
                  <a:cubicBezTo>
                    <a:pt x="12738" y="2035"/>
                    <a:pt x="12777" y="2063"/>
                    <a:pt x="12817" y="2090"/>
                  </a:cubicBezTo>
                  <a:cubicBezTo>
                    <a:pt x="12952" y="2178"/>
                    <a:pt x="13094" y="2236"/>
                    <a:pt x="13239" y="2259"/>
                  </a:cubicBezTo>
                  <a:lnTo>
                    <a:pt x="13399" y="2479"/>
                  </a:lnTo>
                  <a:lnTo>
                    <a:pt x="13603" y="2506"/>
                  </a:lnTo>
                  <a:lnTo>
                    <a:pt x="13797" y="2506"/>
                  </a:lnTo>
                  <a:cubicBezTo>
                    <a:pt x="13873" y="2506"/>
                    <a:pt x="13949" y="2506"/>
                    <a:pt x="14025" y="2506"/>
                  </a:cubicBezTo>
                  <a:cubicBezTo>
                    <a:pt x="14058" y="2506"/>
                    <a:pt x="14090" y="2506"/>
                    <a:pt x="14122" y="2506"/>
                  </a:cubicBezTo>
                  <a:lnTo>
                    <a:pt x="14251" y="2356"/>
                  </a:lnTo>
                  <a:lnTo>
                    <a:pt x="14347" y="2302"/>
                  </a:lnTo>
                  <a:lnTo>
                    <a:pt x="14484" y="2237"/>
                  </a:lnTo>
                  <a:lnTo>
                    <a:pt x="14616" y="2210"/>
                  </a:lnTo>
                  <a:lnTo>
                    <a:pt x="14613" y="2040"/>
                  </a:lnTo>
                  <a:lnTo>
                    <a:pt x="14460" y="1889"/>
                  </a:lnTo>
                  <a:lnTo>
                    <a:pt x="14355" y="1605"/>
                  </a:lnTo>
                  <a:cubicBezTo>
                    <a:pt x="14271" y="1573"/>
                    <a:pt x="14188" y="1533"/>
                    <a:pt x="14107" y="1486"/>
                  </a:cubicBezTo>
                  <a:cubicBezTo>
                    <a:pt x="14008" y="1428"/>
                    <a:pt x="13911" y="1359"/>
                    <a:pt x="13817" y="1279"/>
                  </a:cubicBezTo>
                  <a:lnTo>
                    <a:pt x="13451" y="1078"/>
                  </a:lnTo>
                  <a:lnTo>
                    <a:pt x="13212" y="945"/>
                  </a:lnTo>
                  <a:lnTo>
                    <a:pt x="12842" y="766"/>
                  </a:lnTo>
                  <a:lnTo>
                    <a:pt x="12603" y="849"/>
                  </a:lnTo>
                  <a:lnTo>
                    <a:pt x="12436" y="968"/>
                  </a:lnTo>
                  <a:lnTo>
                    <a:pt x="12291" y="899"/>
                  </a:lnTo>
                  <a:lnTo>
                    <a:pt x="12112" y="639"/>
                  </a:lnTo>
                  <a:lnTo>
                    <a:pt x="11879" y="402"/>
                  </a:lnTo>
                  <a:lnTo>
                    <a:pt x="11669" y="320"/>
                  </a:lnTo>
                  <a:lnTo>
                    <a:pt x="11486" y="252"/>
                  </a:lnTo>
                  <a:lnTo>
                    <a:pt x="11279" y="156"/>
                  </a:lnTo>
                  <a:lnTo>
                    <a:pt x="11086" y="73"/>
                  </a:lnTo>
                  <a:lnTo>
                    <a:pt x="10931" y="18"/>
                  </a:lnTo>
                  <a:lnTo>
                    <a:pt x="10715" y="114"/>
                  </a:lnTo>
                  <a:lnTo>
                    <a:pt x="10556" y="192"/>
                  </a:lnTo>
                  <a:lnTo>
                    <a:pt x="10395" y="137"/>
                  </a:lnTo>
                  <a:lnTo>
                    <a:pt x="10285" y="82"/>
                  </a:lnTo>
                  <a:lnTo>
                    <a:pt x="10146" y="27"/>
                  </a:lnTo>
                  <a:lnTo>
                    <a:pt x="10010" y="0"/>
                  </a:lnTo>
                  <a:lnTo>
                    <a:pt x="9706" y="83"/>
                  </a:lnTo>
                  <a:lnTo>
                    <a:pt x="9387" y="184"/>
                  </a:lnTo>
                  <a:lnTo>
                    <a:pt x="8981" y="564"/>
                  </a:lnTo>
                  <a:lnTo>
                    <a:pt x="8797" y="728"/>
                  </a:lnTo>
                  <a:lnTo>
                    <a:pt x="8584" y="783"/>
                  </a:lnTo>
                  <a:lnTo>
                    <a:pt x="8320" y="915"/>
                  </a:lnTo>
                  <a:lnTo>
                    <a:pt x="8160" y="996"/>
                  </a:lnTo>
                  <a:lnTo>
                    <a:pt x="7967" y="1147"/>
                  </a:lnTo>
                  <a:lnTo>
                    <a:pt x="7886" y="1297"/>
                  </a:lnTo>
                  <a:lnTo>
                    <a:pt x="7888" y="1470"/>
                  </a:lnTo>
                  <a:lnTo>
                    <a:pt x="7855" y="1675"/>
                  </a:lnTo>
                  <a:lnTo>
                    <a:pt x="7776" y="1784"/>
                  </a:lnTo>
                  <a:lnTo>
                    <a:pt x="7655" y="1839"/>
                  </a:lnTo>
                  <a:lnTo>
                    <a:pt x="7530" y="1894"/>
                  </a:lnTo>
                  <a:lnTo>
                    <a:pt x="7376" y="2183"/>
                  </a:lnTo>
                  <a:lnTo>
                    <a:pt x="7276" y="2430"/>
                  </a:lnTo>
                  <a:lnTo>
                    <a:pt x="7123" y="2673"/>
                  </a:lnTo>
                  <a:lnTo>
                    <a:pt x="7099" y="2824"/>
                  </a:lnTo>
                  <a:lnTo>
                    <a:pt x="7051" y="3056"/>
                  </a:lnTo>
                  <a:lnTo>
                    <a:pt x="6924" y="3316"/>
                  </a:lnTo>
                  <a:lnTo>
                    <a:pt x="6795" y="3550"/>
                  </a:lnTo>
                  <a:lnTo>
                    <a:pt x="6610" y="3688"/>
                  </a:lnTo>
                  <a:lnTo>
                    <a:pt x="6375" y="3930"/>
                  </a:lnTo>
                  <a:lnTo>
                    <a:pt x="6295" y="4053"/>
                  </a:lnTo>
                  <a:lnTo>
                    <a:pt x="6207" y="4241"/>
                  </a:lnTo>
                  <a:lnTo>
                    <a:pt x="6072" y="4323"/>
                  </a:lnTo>
                  <a:lnTo>
                    <a:pt x="5796" y="4429"/>
                  </a:lnTo>
                  <a:lnTo>
                    <a:pt x="5615" y="4524"/>
                  </a:lnTo>
                  <a:lnTo>
                    <a:pt x="5511" y="4647"/>
                  </a:lnTo>
                  <a:lnTo>
                    <a:pt x="5386" y="4780"/>
                  </a:lnTo>
                  <a:lnTo>
                    <a:pt x="5249" y="4999"/>
                  </a:lnTo>
                  <a:lnTo>
                    <a:pt x="5158" y="5155"/>
                  </a:lnTo>
                  <a:lnTo>
                    <a:pt x="5088" y="5329"/>
                  </a:lnTo>
                  <a:lnTo>
                    <a:pt x="5065" y="5480"/>
                  </a:lnTo>
                  <a:lnTo>
                    <a:pt x="5065" y="5754"/>
                  </a:lnTo>
                  <a:lnTo>
                    <a:pt x="5089" y="5900"/>
                  </a:lnTo>
                  <a:lnTo>
                    <a:pt x="5118" y="6123"/>
                  </a:lnTo>
                  <a:lnTo>
                    <a:pt x="5094" y="6315"/>
                  </a:lnTo>
                  <a:lnTo>
                    <a:pt x="5118" y="6590"/>
                  </a:lnTo>
                  <a:lnTo>
                    <a:pt x="5312" y="6948"/>
                  </a:lnTo>
                  <a:lnTo>
                    <a:pt x="5497" y="7278"/>
                  </a:lnTo>
                  <a:lnTo>
                    <a:pt x="5698" y="7360"/>
                  </a:lnTo>
                  <a:lnTo>
                    <a:pt x="6010" y="7347"/>
                  </a:lnTo>
                  <a:lnTo>
                    <a:pt x="6179" y="7123"/>
                  </a:lnTo>
                  <a:lnTo>
                    <a:pt x="6421" y="6806"/>
                  </a:lnTo>
                  <a:lnTo>
                    <a:pt x="6673" y="6770"/>
                  </a:lnTo>
                  <a:lnTo>
                    <a:pt x="6722" y="7029"/>
                  </a:lnTo>
                  <a:lnTo>
                    <a:pt x="6859" y="7341"/>
                  </a:lnTo>
                  <a:lnTo>
                    <a:pt x="6923" y="7657"/>
                  </a:lnTo>
                  <a:lnTo>
                    <a:pt x="7026" y="7817"/>
                  </a:lnTo>
                  <a:lnTo>
                    <a:pt x="7026" y="8065"/>
                  </a:lnTo>
                  <a:lnTo>
                    <a:pt x="7034" y="8312"/>
                  </a:lnTo>
                  <a:lnTo>
                    <a:pt x="7120" y="8458"/>
                  </a:lnTo>
                  <a:lnTo>
                    <a:pt x="7192" y="8650"/>
                  </a:lnTo>
                  <a:lnTo>
                    <a:pt x="7493" y="8925"/>
                  </a:lnTo>
                  <a:lnTo>
                    <a:pt x="7581" y="8833"/>
                  </a:lnTo>
                  <a:lnTo>
                    <a:pt x="7850" y="8512"/>
                  </a:lnTo>
                  <a:lnTo>
                    <a:pt x="7962" y="8471"/>
                  </a:lnTo>
                  <a:lnTo>
                    <a:pt x="8086" y="8224"/>
                  </a:lnTo>
                  <a:lnTo>
                    <a:pt x="8142" y="7954"/>
                  </a:lnTo>
                  <a:lnTo>
                    <a:pt x="8118" y="7546"/>
                  </a:lnTo>
                  <a:lnTo>
                    <a:pt x="8183" y="7331"/>
                  </a:lnTo>
                  <a:lnTo>
                    <a:pt x="8408" y="7069"/>
                  </a:lnTo>
                  <a:lnTo>
                    <a:pt x="8596" y="6868"/>
                  </a:lnTo>
                  <a:lnTo>
                    <a:pt x="8782" y="6652"/>
                  </a:lnTo>
                  <a:lnTo>
                    <a:pt x="8870" y="6378"/>
                  </a:lnTo>
                  <a:lnTo>
                    <a:pt x="8870" y="6199"/>
                  </a:lnTo>
                  <a:lnTo>
                    <a:pt x="8675" y="6099"/>
                  </a:lnTo>
                  <a:lnTo>
                    <a:pt x="8400" y="5782"/>
                  </a:lnTo>
                  <a:cubicBezTo>
                    <a:pt x="8345" y="5725"/>
                    <a:pt x="8303" y="5638"/>
                    <a:pt x="8280" y="5535"/>
                  </a:cubicBezTo>
                  <a:cubicBezTo>
                    <a:pt x="8253" y="5415"/>
                    <a:pt x="8255" y="5284"/>
                    <a:pt x="8280" y="5163"/>
                  </a:cubicBezTo>
                  <a:cubicBezTo>
                    <a:pt x="8308" y="5024"/>
                    <a:pt x="8366" y="4907"/>
                    <a:pt x="8441" y="4834"/>
                  </a:cubicBezTo>
                  <a:cubicBezTo>
                    <a:pt x="8456" y="4723"/>
                    <a:pt x="8474" y="4613"/>
                    <a:pt x="8494" y="4505"/>
                  </a:cubicBezTo>
                  <a:cubicBezTo>
                    <a:pt x="8510" y="4424"/>
                    <a:pt x="8527" y="4342"/>
                    <a:pt x="8558" y="4276"/>
                  </a:cubicBezTo>
                  <a:cubicBezTo>
                    <a:pt x="8643" y="4100"/>
                    <a:pt x="8795" y="4075"/>
                    <a:pt x="8897" y="4221"/>
                  </a:cubicBezTo>
                  <a:cubicBezTo>
                    <a:pt x="8958" y="4155"/>
                    <a:pt x="9013" y="4077"/>
                    <a:pt x="9061" y="3987"/>
                  </a:cubicBezTo>
                  <a:cubicBezTo>
                    <a:pt x="9136" y="3848"/>
                    <a:pt x="9193" y="3684"/>
                    <a:pt x="9260" y="3534"/>
                  </a:cubicBezTo>
                  <a:cubicBezTo>
                    <a:pt x="9306" y="3430"/>
                    <a:pt x="9356" y="3332"/>
                    <a:pt x="9405" y="3232"/>
                  </a:cubicBezTo>
                  <a:cubicBezTo>
                    <a:pt x="9452" y="3137"/>
                    <a:pt x="9497" y="3041"/>
                    <a:pt x="9542" y="2943"/>
                  </a:cubicBezTo>
                  <a:lnTo>
                    <a:pt x="9832" y="2723"/>
                  </a:lnTo>
                  <a:lnTo>
                    <a:pt x="9993" y="2545"/>
                  </a:lnTo>
                  <a:lnTo>
                    <a:pt x="10111" y="2705"/>
                  </a:lnTo>
                  <a:lnTo>
                    <a:pt x="10183" y="2884"/>
                  </a:lnTo>
                  <a:lnTo>
                    <a:pt x="10183" y="3144"/>
                  </a:lnTo>
                  <a:lnTo>
                    <a:pt x="10098" y="3332"/>
                  </a:lnTo>
                  <a:lnTo>
                    <a:pt x="10098" y="3689"/>
                  </a:lnTo>
                  <a:lnTo>
                    <a:pt x="10082" y="3859"/>
                  </a:lnTo>
                  <a:lnTo>
                    <a:pt x="9930" y="3957"/>
                  </a:lnTo>
                  <a:lnTo>
                    <a:pt x="9906" y="4204"/>
                  </a:lnTo>
                  <a:lnTo>
                    <a:pt x="9849" y="4492"/>
                  </a:lnTo>
                  <a:lnTo>
                    <a:pt x="9683" y="4633"/>
                  </a:lnTo>
                  <a:lnTo>
                    <a:pt x="9586" y="4780"/>
                  </a:lnTo>
                  <a:lnTo>
                    <a:pt x="9482" y="5082"/>
                  </a:lnTo>
                  <a:lnTo>
                    <a:pt x="9514" y="5403"/>
                  </a:lnTo>
                  <a:lnTo>
                    <a:pt x="9716" y="5586"/>
                  </a:lnTo>
                  <a:cubicBezTo>
                    <a:pt x="9796" y="5549"/>
                    <a:pt x="9881" y="5586"/>
                    <a:pt x="9941" y="5682"/>
                  </a:cubicBezTo>
                  <a:cubicBezTo>
                    <a:pt x="9990" y="5760"/>
                    <a:pt x="10017" y="5871"/>
                    <a:pt x="10065" y="5951"/>
                  </a:cubicBezTo>
                  <a:cubicBezTo>
                    <a:pt x="10132" y="6062"/>
                    <a:pt x="10229" y="6103"/>
                    <a:pt x="10318" y="6056"/>
                  </a:cubicBezTo>
                  <a:lnTo>
                    <a:pt x="10508" y="6070"/>
                  </a:lnTo>
                  <a:lnTo>
                    <a:pt x="10731" y="6002"/>
                  </a:lnTo>
                  <a:lnTo>
                    <a:pt x="10946" y="5851"/>
                  </a:lnTo>
                  <a:lnTo>
                    <a:pt x="11105" y="5786"/>
                  </a:lnTo>
                  <a:lnTo>
                    <a:pt x="11391" y="5848"/>
                  </a:lnTo>
                  <a:lnTo>
                    <a:pt x="11503" y="6039"/>
                  </a:lnTo>
                  <a:lnTo>
                    <a:pt x="11785" y="6094"/>
                  </a:lnTo>
                  <a:lnTo>
                    <a:pt x="11854" y="6226"/>
                  </a:lnTo>
                  <a:lnTo>
                    <a:pt x="11801" y="6390"/>
                  </a:lnTo>
                  <a:lnTo>
                    <a:pt x="11600" y="6542"/>
                  </a:lnTo>
                  <a:lnTo>
                    <a:pt x="11427" y="6730"/>
                  </a:lnTo>
                  <a:lnTo>
                    <a:pt x="11242" y="6739"/>
                  </a:lnTo>
                  <a:lnTo>
                    <a:pt x="11084" y="6698"/>
                  </a:lnTo>
                  <a:lnTo>
                    <a:pt x="10942" y="6629"/>
                  </a:lnTo>
                  <a:lnTo>
                    <a:pt x="10752" y="6588"/>
                  </a:lnTo>
                  <a:lnTo>
                    <a:pt x="10578" y="6629"/>
                  </a:lnTo>
                  <a:lnTo>
                    <a:pt x="10435" y="6670"/>
                  </a:lnTo>
                  <a:lnTo>
                    <a:pt x="10291" y="6748"/>
                  </a:lnTo>
                  <a:lnTo>
                    <a:pt x="10218" y="6936"/>
                  </a:lnTo>
                  <a:lnTo>
                    <a:pt x="10315" y="7045"/>
                  </a:lnTo>
                  <a:lnTo>
                    <a:pt x="10580" y="7535"/>
                  </a:lnTo>
                  <a:lnTo>
                    <a:pt x="10580" y="7737"/>
                  </a:lnTo>
                  <a:lnTo>
                    <a:pt x="10500" y="7925"/>
                  </a:lnTo>
                  <a:lnTo>
                    <a:pt x="10333" y="8021"/>
                  </a:lnTo>
                  <a:lnTo>
                    <a:pt x="10285" y="8145"/>
                  </a:lnTo>
                  <a:lnTo>
                    <a:pt x="10181" y="8076"/>
                  </a:lnTo>
                  <a:lnTo>
                    <a:pt x="10133" y="7815"/>
                  </a:lnTo>
                  <a:lnTo>
                    <a:pt x="10012" y="7706"/>
                  </a:lnTo>
                  <a:lnTo>
                    <a:pt x="9771" y="7733"/>
                  </a:lnTo>
                  <a:lnTo>
                    <a:pt x="9701" y="7811"/>
                  </a:lnTo>
                  <a:lnTo>
                    <a:pt x="9701" y="8017"/>
                  </a:lnTo>
                  <a:lnTo>
                    <a:pt x="9581" y="8163"/>
                  </a:lnTo>
                  <a:lnTo>
                    <a:pt x="9597" y="8488"/>
                  </a:lnTo>
                  <a:lnTo>
                    <a:pt x="9637" y="8686"/>
                  </a:lnTo>
                  <a:lnTo>
                    <a:pt x="9693" y="8944"/>
                  </a:lnTo>
                  <a:lnTo>
                    <a:pt x="9588" y="9131"/>
                  </a:lnTo>
                  <a:lnTo>
                    <a:pt x="9435" y="9310"/>
                  </a:lnTo>
                  <a:lnTo>
                    <a:pt x="9298" y="9530"/>
                  </a:lnTo>
                  <a:lnTo>
                    <a:pt x="9180" y="9627"/>
                  </a:lnTo>
                  <a:lnTo>
                    <a:pt x="9092" y="9735"/>
                  </a:lnTo>
                  <a:lnTo>
                    <a:pt x="8983" y="9736"/>
                  </a:lnTo>
                  <a:cubicBezTo>
                    <a:pt x="8962" y="9703"/>
                    <a:pt x="8942" y="9671"/>
                    <a:pt x="8921" y="9640"/>
                  </a:cubicBezTo>
                  <a:cubicBezTo>
                    <a:pt x="8891" y="9595"/>
                    <a:pt x="8861" y="9551"/>
                    <a:pt x="8830" y="9508"/>
                  </a:cubicBezTo>
                  <a:lnTo>
                    <a:pt x="8564" y="9467"/>
                  </a:lnTo>
                  <a:lnTo>
                    <a:pt x="8300" y="9659"/>
                  </a:lnTo>
                  <a:lnTo>
                    <a:pt x="7986" y="9865"/>
                  </a:lnTo>
                  <a:lnTo>
                    <a:pt x="7905" y="9974"/>
                  </a:lnTo>
                  <a:lnTo>
                    <a:pt x="7739" y="10070"/>
                  </a:lnTo>
                  <a:lnTo>
                    <a:pt x="7634" y="10001"/>
                  </a:lnTo>
                  <a:lnTo>
                    <a:pt x="7465" y="9864"/>
                  </a:lnTo>
                  <a:lnTo>
                    <a:pt x="7314" y="9781"/>
                  </a:lnTo>
                  <a:lnTo>
                    <a:pt x="7226" y="9644"/>
                  </a:lnTo>
                  <a:lnTo>
                    <a:pt x="7149" y="9740"/>
                  </a:lnTo>
                  <a:lnTo>
                    <a:pt x="6975" y="9746"/>
                  </a:lnTo>
                  <a:lnTo>
                    <a:pt x="6769" y="9966"/>
                  </a:lnTo>
                  <a:lnTo>
                    <a:pt x="6586" y="9828"/>
                  </a:lnTo>
                  <a:lnTo>
                    <a:pt x="6498" y="9655"/>
                  </a:lnTo>
                  <a:lnTo>
                    <a:pt x="6359" y="9499"/>
                  </a:lnTo>
                  <a:lnTo>
                    <a:pt x="6246" y="9210"/>
                  </a:lnTo>
                  <a:lnTo>
                    <a:pt x="6332" y="9059"/>
                  </a:lnTo>
                  <a:lnTo>
                    <a:pt x="6468" y="9059"/>
                  </a:lnTo>
                  <a:lnTo>
                    <a:pt x="6436" y="9269"/>
                  </a:lnTo>
                  <a:lnTo>
                    <a:pt x="6594" y="9356"/>
                  </a:lnTo>
                  <a:lnTo>
                    <a:pt x="6642" y="9122"/>
                  </a:lnTo>
                  <a:lnTo>
                    <a:pt x="6779" y="9264"/>
                  </a:lnTo>
                  <a:lnTo>
                    <a:pt x="6939" y="9386"/>
                  </a:lnTo>
                  <a:lnTo>
                    <a:pt x="7020" y="9181"/>
                  </a:lnTo>
                  <a:lnTo>
                    <a:pt x="7095" y="8939"/>
                  </a:lnTo>
                  <a:lnTo>
                    <a:pt x="7009" y="8646"/>
                  </a:lnTo>
                  <a:lnTo>
                    <a:pt x="6883" y="8491"/>
                  </a:lnTo>
                  <a:lnTo>
                    <a:pt x="6741" y="8555"/>
                  </a:lnTo>
                  <a:lnTo>
                    <a:pt x="6645" y="8802"/>
                  </a:lnTo>
                  <a:lnTo>
                    <a:pt x="6668" y="8966"/>
                  </a:lnTo>
                  <a:lnTo>
                    <a:pt x="6572" y="8980"/>
                  </a:lnTo>
                  <a:lnTo>
                    <a:pt x="6524" y="8733"/>
                  </a:lnTo>
                  <a:lnTo>
                    <a:pt x="6425" y="8870"/>
                  </a:lnTo>
                  <a:lnTo>
                    <a:pt x="6282" y="8896"/>
                  </a:lnTo>
                  <a:lnTo>
                    <a:pt x="6298" y="8622"/>
                  </a:lnTo>
                  <a:lnTo>
                    <a:pt x="6338" y="8473"/>
                  </a:lnTo>
                  <a:lnTo>
                    <a:pt x="6394" y="8309"/>
                  </a:lnTo>
                  <a:lnTo>
                    <a:pt x="6394" y="7953"/>
                  </a:lnTo>
                  <a:lnTo>
                    <a:pt x="6380" y="7651"/>
                  </a:lnTo>
                  <a:lnTo>
                    <a:pt x="6254" y="7719"/>
                  </a:lnTo>
                  <a:lnTo>
                    <a:pt x="6189" y="7989"/>
                  </a:lnTo>
                  <a:lnTo>
                    <a:pt x="6096" y="8126"/>
                  </a:lnTo>
                  <a:lnTo>
                    <a:pt x="5932" y="8300"/>
                  </a:lnTo>
                  <a:lnTo>
                    <a:pt x="5836" y="8520"/>
                  </a:lnTo>
                  <a:lnTo>
                    <a:pt x="5819" y="8717"/>
                  </a:lnTo>
                  <a:lnTo>
                    <a:pt x="5921" y="8917"/>
                  </a:lnTo>
                  <a:lnTo>
                    <a:pt x="5974" y="9081"/>
                  </a:lnTo>
                  <a:lnTo>
                    <a:pt x="5934" y="9324"/>
                  </a:lnTo>
                  <a:lnTo>
                    <a:pt x="6004" y="9512"/>
                  </a:lnTo>
                  <a:lnTo>
                    <a:pt x="6235" y="9416"/>
                  </a:lnTo>
                  <a:lnTo>
                    <a:pt x="6253" y="9581"/>
                  </a:lnTo>
                  <a:lnTo>
                    <a:pt x="6088" y="9704"/>
                  </a:lnTo>
                  <a:lnTo>
                    <a:pt x="6016" y="9787"/>
                  </a:lnTo>
                  <a:lnTo>
                    <a:pt x="5983" y="10057"/>
                  </a:lnTo>
                  <a:lnTo>
                    <a:pt x="5865" y="10144"/>
                  </a:lnTo>
                  <a:lnTo>
                    <a:pt x="5664" y="10172"/>
                  </a:lnTo>
                  <a:lnTo>
                    <a:pt x="5506" y="10172"/>
                  </a:lnTo>
                  <a:lnTo>
                    <a:pt x="5370" y="10240"/>
                  </a:lnTo>
                  <a:lnTo>
                    <a:pt x="5273" y="10337"/>
                  </a:lnTo>
                  <a:lnTo>
                    <a:pt x="5101" y="10364"/>
                  </a:lnTo>
                  <a:lnTo>
                    <a:pt x="5002" y="10364"/>
                  </a:lnTo>
                  <a:lnTo>
                    <a:pt x="4982" y="10538"/>
                  </a:lnTo>
                  <a:lnTo>
                    <a:pt x="4867" y="10739"/>
                  </a:lnTo>
                  <a:lnTo>
                    <a:pt x="4738" y="10945"/>
                  </a:lnTo>
                  <a:lnTo>
                    <a:pt x="4563" y="11169"/>
                  </a:lnTo>
                  <a:lnTo>
                    <a:pt x="4385" y="11316"/>
                  </a:lnTo>
                  <a:lnTo>
                    <a:pt x="4328" y="11463"/>
                  </a:lnTo>
                  <a:lnTo>
                    <a:pt x="4152" y="11706"/>
                  </a:lnTo>
                  <a:lnTo>
                    <a:pt x="4065" y="11719"/>
                  </a:lnTo>
                  <a:lnTo>
                    <a:pt x="3934" y="11751"/>
                  </a:lnTo>
                  <a:lnTo>
                    <a:pt x="3849" y="11911"/>
                  </a:lnTo>
                  <a:lnTo>
                    <a:pt x="3781" y="12158"/>
                  </a:lnTo>
                  <a:lnTo>
                    <a:pt x="3725" y="12255"/>
                  </a:lnTo>
                  <a:lnTo>
                    <a:pt x="3603" y="12585"/>
                  </a:lnTo>
                  <a:lnTo>
                    <a:pt x="3316" y="12676"/>
                  </a:lnTo>
                  <a:lnTo>
                    <a:pt x="3265" y="12951"/>
                  </a:lnTo>
                  <a:lnTo>
                    <a:pt x="3134" y="12987"/>
                  </a:lnTo>
                  <a:lnTo>
                    <a:pt x="3035" y="12919"/>
                  </a:lnTo>
                  <a:lnTo>
                    <a:pt x="2939" y="12754"/>
                  </a:lnTo>
                  <a:cubicBezTo>
                    <a:pt x="2886" y="12812"/>
                    <a:pt x="2837" y="12876"/>
                    <a:pt x="2790" y="12947"/>
                  </a:cubicBezTo>
                  <a:cubicBezTo>
                    <a:pt x="2744" y="13015"/>
                    <a:pt x="2702" y="13088"/>
                    <a:pt x="2663" y="13166"/>
                  </a:cubicBezTo>
                  <a:lnTo>
                    <a:pt x="2511" y="13235"/>
                  </a:lnTo>
                  <a:lnTo>
                    <a:pt x="2334" y="13327"/>
                  </a:lnTo>
                  <a:lnTo>
                    <a:pt x="2256" y="13258"/>
                  </a:lnTo>
                  <a:lnTo>
                    <a:pt x="2079" y="13176"/>
                  </a:lnTo>
                  <a:lnTo>
                    <a:pt x="1886" y="13313"/>
                  </a:lnTo>
                  <a:lnTo>
                    <a:pt x="1701" y="13451"/>
                  </a:lnTo>
                  <a:lnTo>
                    <a:pt x="1776" y="13589"/>
                  </a:lnTo>
                  <a:lnTo>
                    <a:pt x="1890" y="13693"/>
                  </a:lnTo>
                  <a:lnTo>
                    <a:pt x="2105" y="13776"/>
                  </a:lnTo>
                  <a:lnTo>
                    <a:pt x="2379" y="13955"/>
                  </a:lnTo>
                  <a:lnTo>
                    <a:pt x="2554" y="14129"/>
                  </a:lnTo>
                  <a:lnTo>
                    <a:pt x="2659" y="14413"/>
                  </a:lnTo>
                  <a:lnTo>
                    <a:pt x="2704" y="14587"/>
                  </a:lnTo>
                  <a:lnTo>
                    <a:pt x="2768" y="14861"/>
                  </a:lnTo>
                  <a:lnTo>
                    <a:pt x="2792" y="15475"/>
                  </a:lnTo>
                  <a:lnTo>
                    <a:pt x="2771" y="15814"/>
                  </a:lnTo>
                  <a:cubicBezTo>
                    <a:pt x="2745" y="15996"/>
                    <a:pt x="2708" y="16172"/>
                    <a:pt x="2661" y="16341"/>
                  </a:cubicBezTo>
                  <a:cubicBezTo>
                    <a:pt x="2629" y="16460"/>
                    <a:pt x="2591" y="16574"/>
                    <a:pt x="2549" y="16684"/>
                  </a:cubicBezTo>
                  <a:lnTo>
                    <a:pt x="2342" y="16817"/>
                  </a:lnTo>
                  <a:lnTo>
                    <a:pt x="2030" y="16830"/>
                  </a:lnTo>
                  <a:lnTo>
                    <a:pt x="1856" y="16830"/>
                  </a:lnTo>
                  <a:lnTo>
                    <a:pt x="1549" y="16804"/>
                  </a:lnTo>
                  <a:lnTo>
                    <a:pt x="1329" y="16707"/>
                  </a:lnTo>
                  <a:lnTo>
                    <a:pt x="970" y="16537"/>
                  </a:lnTo>
                  <a:lnTo>
                    <a:pt x="739" y="16469"/>
                  </a:lnTo>
                  <a:lnTo>
                    <a:pt x="478" y="16547"/>
                  </a:lnTo>
                  <a:lnTo>
                    <a:pt x="293" y="16647"/>
                  </a:lnTo>
                  <a:lnTo>
                    <a:pt x="164" y="17042"/>
                  </a:lnTo>
                  <a:lnTo>
                    <a:pt x="199" y="17371"/>
                  </a:lnTo>
                  <a:lnTo>
                    <a:pt x="231" y="17765"/>
                  </a:lnTo>
                  <a:lnTo>
                    <a:pt x="199" y="18217"/>
                  </a:lnTo>
                  <a:lnTo>
                    <a:pt x="86" y="18602"/>
                  </a:lnTo>
                  <a:lnTo>
                    <a:pt x="24" y="19028"/>
                  </a:lnTo>
                  <a:lnTo>
                    <a:pt x="0" y="19390"/>
                  </a:lnTo>
                  <a:lnTo>
                    <a:pt x="32" y="19623"/>
                  </a:lnTo>
                  <a:lnTo>
                    <a:pt x="105" y="19880"/>
                  </a:lnTo>
                  <a:lnTo>
                    <a:pt x="97" y="20137"/>
                  </a:lnTo>
                  <a:lnTo>
                    <a:pt x="40" y="20343"/>
                  </a:lnTo>
                  <a:lnTo>
                    <a:pt x="81" y="20612"/>
                  </a:lnTo>
                  <a:lnTo>
                    <a:pt x="245" y="20708"/>
                  </a:lnTo>
                  <a:lnTo>
                    <a:pt x="417" y="20644"/>
                  </a:lnTo>
                  <a:lnTo>
                    <a:pt x="624" y="20794"/>
                  </a:lnTo>
                  <a:lnTo>
                    <a:pt x="693" y="20881"/>
                  </a:lnTo>
                  <a:lnTo>
                    <a:pt x="1007" y="21211"/>
                  </a:lnTo>
                  <a:lnTo>
                    <a:pt x="1064" y="21408"/>
                  </a:lnTo>
                  <a:lnTo>
                    <a:pt x="1160" y="21436"/>
                  </a:lnTo>
                  <a:lnTo>
                    <a:pt x="1241" y="21600"/>
                  </a:lnTo>
                  <a:lnTo>
                    <a:pt x="1286" y="21437"/>
                  </a:lnTo>
                  <a:lnTo>
                    <a:pt x="1286" y="21236"/>
                  </a:lnTo>
                  <a:lnTo>
                    <a:pt x="1358" y="21119"/>
                  </a:lnTo>
                  <a:lnTo>
                    <a:pt x="1562" y="21092"/>
                  </a:lnTo>
                  <a:lnTo>
                    <a:pt x="1667" y="21105"/>
                  </a:lnTo>
                  <a:cubicBezTo>
                    <a:pt x="1731" y="21119"/>
                    <a:pt x="1796" y="21128"/>
                    <a:pt x="1860" y="21133"/>
                  </a:cubicBezTo>
                  <a:cubicBezTo>
                    <a:pt x="1936" y="21139"/>
                    <a:pt x="2011" y="21139"/>
                    <a:pt x="2086" y="21133"/>
                  </a:cubicBezTo>
                  <a:lnTo>
                    <a:pt x="2247" y="21051"/>
                  </a:lnTo>
                  <a:lnTo>
                    <a:pt x="2333" y="20941"/>
                  </a:lnTo>
                  <a:lnTo>
                    <a:pt x="2422" y="20693"/>
                  </a:lnTo>
                  <a:lnTo>
                    <a:pt x="2519" y="20556"/>
                  </a:lnTo>
                  <a:lnTo>
                    <a:pt x="2655" y="20387"/>
                  </a:lnTo>
                  <a:lnTo>
                    <a:pt x="2784" y="20214"/>
                  </a:lnTo>
                  <a:lnTo>
                    <a:pt x="2897" y="20063"/>
                  </a:lnTo>
                  <a:lnTo>
                    <a:pt x="2921" y="19885"/>
                  </a:lnTo>
                  <a:lnTo>
                    <a:pt x="2921" y="19541"/>
                  </a:lnTo>
                  <a:lnTo>
                    <a:pt x="2969" y="19349"/>
                  </a:lnTo>
                  <a:lnTo>
                    <a:pt x="3039" y="19161"/>
                  </a:lnTo>
                  <a:lnTo>
                    <a:pt x="3241" y="18748"/>
                  </a:lnTo>
                  <a:lnTo>
                    <a:pt x="3257" y="18515"/>
                  </a:lnTo>
                  <a:cubicBezTo>
                    <a:pt x="3267" y="18464"/>
                    <a:pt x="3283" y="18417"/>
                    <a:pt x="3305" y="18379"/>
                  </a:cubicBezTo>
                  <a:cubicBezTo>
                    <a:pt x="3367" y="18269"/>
                    <a:pt x="3459" y="18240"/>
                    <a:pt x="3541" y="18187"/>
                  </a:cubicBezTo>
                  <a:cubicBezTo>
                    <a:pt x="3616" y="18139"/>
                    <a:pt x="3685" y="18071"/>
                    <a:pt x="3745" y="17985"/>
                  </a:cubicBezTo>
                  <a:lnTo>
                    <a:pt x="3923" y="17728"/>
                  </a:lnTo>
                  <a:lnTo>
                    <a:pt x="4081" y="17581"/>
                  </a:lnTo>
                  <a:lnTo>
                    <a:pt x="4167" y="17554"/>
                  </a:lnTo>
                  <a:lnTo>
                    <a:pt x="4059" y="17247"/>
                  </a:lnTo>
                  <a:lnTo>
                    <a:pt x="3955" y="17261"/>
                  </a:lnTo>
                  <a:lnTo>
                    <a:pt x="3938" y="16973"/>
                  </a:lnTo>
                  <a:lnTo>
                    <a:pt x="4118" y="16859"/>
                  </a:lnTo>
                  <a:lnTo>
                    <a:pt x="4354" y="16726"/>
                  </a:lnTo>
                  <a:lnTo>
                    <a:pt x="4432" y="16658"/>
                  </a:lnTo>
                  <a:lnTo>
                    <a:pt x="4620" y="16554"/>
                  </a:lnTo>
                  <a:lnTo>
                    <a:pt x="4738" y="16663"/>
                  </a:lnTo>
                  <a:lnTo>
                    <a:pt x="4945" y="16842"/>
                  </a:lnTo>
                  <a:lnTo>
                    <a:pt x="5057" y="16801"/>
                  </a:lnTo>
                  <a:lnTo>
                    <a:pt x="5270" y="16614"/>
                  </a:lnTo>
                  <a:cubicBezTo>
                    <a:pt x="5348" y="16588"/>
                    <a:pt x="5424" y="16547"/>
                    <a:pt x="5495" y="16490"/>
                  </a:cubicBezTo>
                  <a:cubicBezTo>
                    <a:pt x="5582" y="16422"/>
                    <a:pt x="5661" y="16332"/>
                    <a:pt x="5732" y="16224"/>
                  </a:cubicBezTo>
                  <a:lnTo>
                    <a:pt x="5896" y="16096"/>
                  </a:lnTo>
                  <a:lnTo>
                    <a:pt x="6009" y="16027"/>
                  </a:lnTo>
                  <a:lnTo>
                    <a:pt x="6185" y="15959"/>
                  </a:lnTo>
                  <a:lnTo>
                    <a:pt x="6336" y="16187"/>
                  </a:lnTo>
                  <a:lnTo>
                    <a:pt x="6513" y="16558"/>
                  </a:lnTo>
                  <a:lnTo>
                    <a:pt x="6478" y="16957"/>
                  </a:lnTo>
                  <a:lnTo>
                    <a:pt x="6566" y="17191"/>
                  </a:lnTo>
                  <a:cubicBezTo>
                    <a:pt x="6627" y="17266"/>
                    <a:pt x="6693" y="17327"/>
                    <a:pt x="6762" y="17374"/>
                  </a:cubicBezTo>
                  <a:cubicBezTo>
                    <a:pt x="6828" y="17418"/>
                    <a:pt x="6896" y="17449"/>
                    <a:pt x="6961" y="17493"/>
                  </a:cubicBezTo>
                  <a:cubicBezTo>
                    <a:pt x="7076" y="17571"/>
                    <a:pt x="7181" y="17688"/>
                    <a:pt x="7268" y="17837"/>
                  </a:cubicBezTo>
                  <a:lnTo>
                    <a:pt x="7381" y="17960"/>
                  </a:lnTo>
                  <a:lnTo>
                    <a:pt x="7502" y="18097"/>
                  </a:lnTo>
                  <a:lnTo>
                    <a:pt x="7652" y="18230"/>
                  </a:lnTo>
                  <a:lnTo>
                    <a:pt x="7765" y="18312"/>
                  </a:lnTo>
                  <a:lnTo>
                    <a:pt x="7950" y="18500"/>
                  </a:lnTo>
                  <a:lnTo>
                    <a:pt x="8004" y="18619"/>
                  </a:lnTo>
                  <a:lnTo>
                    <a:pt x="8122" y="18894"/>
                  </a:lnTo>
                  <a:lnTo>
                    <a:pt x="8273" y="19251"/>
                  </a:lnTo>
                  <a:lnTo>
                    <a:pt x="8399" y="19535"/>
                  </a:lnTo>
                  <a:lnTo>
                    <a:pt x="8203" y="19705"/>
                  </a:lnTo>
                  <a:lnTo>
                    <a:pt x="8232" y="19896"/>
                  </a:lnTo>
                  <a:lnTo>
                    <a:pt x="8184" y="20192"/>
                  </a:lnTo>
                  <a:lnTo>
                    <a:pt x="8313" y="20256"/>
                  </a:lnTo>
                  <a:lnTo>
                    <a:pt x="8369" y="20092"/>
                  </a:lnTo>
                  <a:lnTo>
                    <a:pt x="8471" y="19927"/>
                  </a:lnTo>
                  <a:lnTo>
                    <a:pt x="8584" y="19703"/>
                  </a:lnTo>
                  <a:lnTo>
                    <a:pt x="8621" y="19542"/>
                  </a:lnTo>
                  <a:lnTo>
                    <a:pt x="8570" y="19314"/>
                  </a:lnTo>
                  <a:lnTo>
                    <a:pt x="8522" y="19090"/>
                  </a:lnTo>
                  <a:lnTo>
                    <a:pt x="8493" y="18927"/>
                  </a:lnTo>
                  <a:lnTo>
                    <a:pt x="8573" y="18716"/>
                  </a:lnTo>
                  <a:lnTo>
                    <a:pt x="8735" y="18702"/>
                  </a:lnTo>
                  <a:lnTo>
                    <a:pt x="8831" y="18752"/>
                  </a:lnTo>
                  <a:lnTo>
                    <a:pt x="8888" y="18876"/>
                  </a:lnTo>
                  <a:lnTo>
                    <a:pt x="9070" y="18944"/>
                  </a:lnTo>
                  <a:lnTo>
                    <a:pt x="9159" y="18880"/>
                  </a:lnTo>
                  <a:lnTo>
                    <a:pt x="9054" y="18697"/>
                  </a:lnTo>
                  <a:lnTo>
                    <a:pt x="8898" y="18523"/>
                  </a:lnTo>
                  <a:lnTo>
                    <a:pt x="8594" y="18261"/>
                  </a:lnTo>
                  <a:lnTo>
                    <a:pt x="8368" y="18041"/>
                  </a:lnTo>
                  <a:lnTo>
                    <a:pt x="8097" y="17835"/>
                  </a:lnTo>
                  <a:lnTo>
                    <a:pt x="7917" y="17422"/>
                  </a:lnTo>
                  <a:lnTo>
                    <a:pt x="7716" y="17353"/>
                  </a:lnTo>
                  <a:lnTo>
                    <a:pt x="7485" y="16964"/>
                  </a:lnTo>
                  <a:lnTo>
                    <a:pt x="7541" y="16565"/>
                  </a:lnTo>
                  <a:lnTo>
                    <a:pt x="7398" y="16378"/>
                  </a:lnTo>
                  <a:lnTo>
                    <a:pt x="7222" y="16240"/>
                  </a:lnTo>
                  <a:lnTo>
                    <a:pt x="6975" y="15938"/>
                  </a:lnTo>
                  <a:lnTo>
                    <a:pt x="6974" y="15498"/>
                  </a:lnTo>
                  <a:lnTo>
                    <a:pt x="7213" y="15265"/>
                  </a:lnTo>
                  <a:lnTo>
                    <a:pt x="7388" y="15320"/>
                  </a:lnTo>
                  <a:lnTo>
                    <a:pt x="7527" y="15712"/>
                  </a:lnTo>
                  <a:lnTo>
                    <a:pt x="7790" y="15919"/>
                  </a:lnTo>
                  <a:cubicBezTo>
                    <a:pt x="7896" y="15936"/>
                    <a:pt x="7997" y="15992"/>
                    <a:pt x="8089" y="16084"/>
                  </a:cubicBezTo>
                  <a:cubicBezTo>
                    <a:pt x="8148" y="16143"/>
                    <a:pt x="8203" y="16217"/>
                    <a:pt x="8250" y="16304"/>
                  </a:cubicBezTo>
                  <a:lnTo>
                    <a:pt x="8390" y="16623"/>
                  </a:lnTo>
                  <a:lnTo>
                    <a:pt x="8497" y="16783"/>
                  </a:lnTo>
                  <a:lnTo>
                    <a:pt x="8659" y="16893"/>
                  </a:lnTo>
                  <a:cubicBezTo>
                    <a:pt x="8718" y="16911"/>
                    <a:pt x="8777" y="16939"/>
                    <a:pt x="8833" y="16975"/>
                  </a:cubicBezTo>
                  <a:cubicBezTo>
                    <a:pt x="8886" y="17009"/>
                    <a:pt x="8937" y="17050"/>
                    <a:pt x="8986" y="17098"/>
                  </a:cubicBezTo>
                  <a:lnTo>
                    <a:pt x="9201" y="17368"/>
                  </a:lnTo>
                  <a:lnTo>
                    <a:pt x="9367" y="17642"/>
                  </a:lnTo>
                  <a:lnTo>
                    <a:pt x="9448" y="18069"/>
                  </a:lnTo>
                  <a:lnTo>
                    <a:pt x="9472" y="18476"/>
                  </a:lnTo>
                  <a:lnTo>
                    <a:pt x="9480" y="18860"/>
                  </a:lnTo>
                  <a:lnTo>
                    <a:pt x="9606" y="19231"/>
                  </a:lnTo>
                  <a:lnTo>
                    <a:pt x="9708" y="19433"/>
                  </a:lnTo>
                  <a:lnTo>
                    <a:pt x="9931" y="19550"/>
                  </a:lnTo>
                  <a:lnTo>
                    <a:pt x="10097" y="19631"/>
                  </a:lnTo>
                  <a:lnTo>
                    <a:pt x="10223" y="19645"/>
                  </a:lnTo>
                  <a:lnTo>
                    <a:pt x="10379" y="19791"/>
                  </a:lnTo>
                  <a:lnTo>
                    <a:pt x="10473" y="19924"/>
                  </a:lnTo>
                  <a:lnTo>
                    <a:pt x="10384" y="20183"/>
                  </a:lnTo>
                  <a:lnTo>
                    <a:pt x="10159" y="20128"/>
                  </a:lnTo>
                  <a:lnTo>
                    <a:pt x="10073" y="20243"/>
                  </a:lnTo>
                  <a:lnTo>
                    <a:pt x="10193" y="20472"/>
                  </a:lnTo>
                  <a:lnTo>
                    <a:pt x="10266" y="20815"/>
                  </a:lnTo>
                  <a:cubicBezTo>
                    <a:pt x="10273" y="20912"/>
                    <a:pt x="10304" y="20999"/>
                    <a:pt x="10352" y="21053"/>
                  </a:cubicBezTo>
                  <a:cubicBezTo>
                    <a:pt x="10384" y="21090"/>
                    <a:pt x="10423" y="21109"/>
                    <a:pt x="10462" y="21108"/>
                  </a:cubicBezTo>
                  <a:lnTo>
                    <a:pt x="10696" y="20998"/>
                  </a:lnTo>
                  <a:lnTo>
                    <a:pt x="10712" y="20701"/>
                  </a:lnTo>
                  <a:cubicBezTo>
                    <a:pt x="10707" y="20596"/>
                    <a:pt x="10707" y="20491"/>
                    <a:pt x="10712" y="20387"/>
                  </a:cubicBezTo>
                  <a:cubicBezTo>
                    <a:pt x="10716" y="20296"/>
                    <a:pt x="10724" y="20206"/>
                    <a:pt x="10736" y="20117"/>
                  </a:cubicBezTo>
                  <a:cubicBezTo>
                    <a:pt x="10735" y="20034"/>
                    <a:pt x="10727" y="19953"/>
                    <a:pt x="10712" y="19874"/>
                  </a:cubicBezTo>
                  <a:cubicBezTo>
                    <a:pt x="10684" y="19724"/>
                    <a:pt x="10633" y="19589"/>
                    <a:pt x="10564" y="19484"/>
                  </a:cubicBezTo>
                  <a:lnTo>
                    <a:pt x="10443" y="19117"/>
                  </a:lnTo>
                  <a:cubicBezTo>
                    <a:pt x="10405" y="19035"/>
                    <a:pt x="10398" y="18922"/>
                    <a:pt x="10427" y="18829"/>
                  </a:cubicBezTo>
                  <a:cubicBezTo>
                    <a:pt x="10451" y="18751"/>
                    <a:pt x="10497" y="18700"/>
                    <a:pt x="10548" y="18692"/>
                  </a:cubicBezTo>
                  <a:lnTo>
                    <a:pt x="10680" y="18705"/>
                  </a:lnTo>
                  <a:lnTo>
                    <a:pt x="10811" y="18765"/>
                  </a:lnTo>
                  <a:lnTo>
                    <a:pt x="10929" y="18911"/>
                  </a:lnTo>
                  <a:lnTo>
                    <a:pt x="10953" y="18597"/>
                  </a:lnTo>
                  <a:lnTo>
                    <a:pt x="11025" y="18391"/>
                  </a:lnTo>
                  <a:lnTo>
                    <a:pt x="11310" y="18336"/>
                  </a:lnTo>
                  <a:lnTo>
                    <a:pt x="11533" y="18336"/>
                  </a:lnTo>
                  <a:lnTo>
                    <a:pt x="11766" y="18570"/>
                  </a:lnTo>
                  <a:lnTo>
                    <a:pt x="11991" y="18469"/>
                  </a:lnTo>
                  <a:lnTo>
                    <a:pt x="12104" y="18400"/>
                  </a:lnTo>
                  <a:lnTo>
                    <a:pt x="12392" y="18317"/>
                  </a:lnTo>
                  <a:lnTo>
                    <a:pt x="12469" y="18171"/>
                  </a:lnTo>
                  <a:cubicBezTo>
                    <a:pt x="12441" y="18118"/>
                    <a:pt x="12413" y="18066"/>
                    <a:pt x="12383" y="18015"/>
                  </a:cubicBezTo>
                  <a:cubicBezTo>
                    <a:pt x="12320" y="17907"/>
                    <a:pt x="12252" y="17806"/>
                    <a:pt x="12181" y="17713"/>
                  </a:cubicBezTo>
                  <a:cubicBezTo>
                    <a:pt x="12169" y="17590"/>
                    <a:pt x="12166" y="17465"/>
                    <a:pt x="12173" y="17342"/>
                  </a:cubicBezTo>
                  <a:cubicBezTo>
                    <a:pt x="12182" y="17201"/>
                    <a:pt x="12204" y="17063"/>
                    <a:pt x="12238" y="16934"/>
                  </a:cubicBezTo>
                  <a:lnTo>
                    <a:pt x="12262" y="16700"/>
                  </a:lnTo>
                  <a:lnTo>
                    <a:pt x="12383" y="16233"/>
                  </a:lnTo>
                  <a:lnTo>
                    <a:pt x="12447" y="15904"/>
                  </a:lnTo>
                  <a:lnTo>
                    <a:pt x="12552" y="15455"/>
                  </a:lnTo>
                  <a:lnTo>
                    <a:pt x="12671" y="15194"/>
                  </a:lnTo>
                  <a:lnTo>
                    <a:pt x="12888" y="14822"/>
                  </a:lnTo>
                  <a:lnTo>
                    <a:pt x="13179" y="14607"/>
                  </a:lnTo>
                  <a:lnTo>
                    <a:pt x="13407" y="14414"/>
                  </a:lnTo>
                  <a:lnTo>
                    <a:pt x="13485" y="14588"/>
                  </a:lnTo>
                  <a:lnTo>
                    <a:pt x="13485" y="14898"/>
                  </a:lnTo>
                  <a:lnTo>
                    <a:pt x="13692" y="14926"/>
                  </a:lnTo>
                  <a:lnTo>
                    <a:pt x="13794" y="15008"/>
                  </a:lnTo>
                  <a:lnTo>
                    <a:pt x="13842" y="15254"/>
                  </a:lnTo>
                  <a:lnTo>
                    <a:pt x="13659" y="15264"/>
                  </a:lnTo>
                  <a:lnTo>
                    <a:pt x="13643" y="15414"/>
                  </a:lnTo>
                  <a:lnTo>
                    <a:pt x="13845" y="15703"/>
                  </a:lnTo>
                  <a:lnTo>
                    <a:pt x="13960" y="15946"/>
                  </a:lnTo>
                  <a:lnTo>
                    <a:pt x="14162" y="15979"/>
                  </a:lnTo>
                  <a:lnTo>
                    <a:pt x="14250" y="15857"/>
                  </a:lnTo>
                  <a:lnTo>
                    <a:pt x="14403" y="15678"/>
                  </a:lnTo>
                  <a:lnTo>
                    <a:pt x="14752" y="15546"/>
                  </a:lnTo>
                  <a:lnTo>
                    <a:pt x="14728" y="15315"/>
                  </a:lnTo>
                  <a:lnTo>
                    <a:pt x="14639" y="15250"/>
                  </a:lnTo>
                  <a:lnTo>
                    <a:pt x="14489" y="15305"/>
                  </a:lnTo>
                  <a:cubicBezTo>
                    <a:pt x="14437" y="15251"/>
                    <a:pt x="14386" y="15193"/>
                    <a:pt x="14336" y="15132"/>
                  </a:cubicBezTo>
                  <a:cubicBezTo>
                    <a:pt x="14301" y="15088"/>
                    <a:pt x="14266" y="15042"/>
                    <a:pt x="14232" y="14994"/>
                  </a:cubicBezTo>
                  <a:lnTo>
                    <a:pt x="14288" y="14817"/>
                  </a:lnTo>
                  <a:lnTo>
                    <a:pt x="14447" y="14721"/>
                  </a:lnTo>
                  <a:lnTo>
                    <a:pt x="14613" y="14569"/>
                  </a:lnTo>
                  <a:lnTo>
                    <a:pt x="14824" y="14382"/>
                  </a:lnTo>
                  <a:lnTo>
                    <a:pt x="14966" y="14231"/>
                  </a:lnTo>
                  <a:lnTo>
                    <a:pt x="15155" y="14089"/>
                  </a:lnTo>
                  <a:lnTo>
                    <a:pt x="15299" y="14048"/>
                  </a:lnTo>
                  <a:lnTo>
                    <a:pt x="15474" y="14204"/>
                  </a:lnTo>
                  <a:lnTo>
                    <a:pt x="15391" y="14386"/>
                  </a:lnTo>
                  <a:lnTo>
                    <a:pt x="15273" y="14666"/>
                  </a:lnTo>
                  <a:lnTo>
                    <a:pt x="15265" y="14990"/>
                  </a:lnTo>
                  <a:lnTo>
                    <a:pt x="15230" y="15325"/>
                  </a:lnTo>
                  <a:lnTo>
                    <a:pt x="15118" y="15517"/>
                  </a:lnTo>
                  <a:lnTo>
                    <a:pt x="15096" y="15705"/>
                  </a:lnTo>
                  <a:lnTo>
                    <a:pt x="15233" y="15800"/>
                  </a:lnTo>
                  <a:cubicBezTo>
                    <a:pt x="15284" y="15813"/>
                    <a:pt x="15335" y="15836"/>
                    <a:pt x="15383" y="15869"/>
                  </a:cubicBezTo>
                  <a:cubicBezTo>
                    <a:pt x="15456" y="15919"/>
                    <a:pt x="15524" y="15992"/>
                    <a:pt x="15582" y="16084"/>
                  </a:cubicBezTo>
                  <a:lnTo>
                    <a:pt x="15792" y="16341"/>
                  </a:lnTo>
                  <a:lnTo>
                    <a:pt x="16009" y="16409"/>
                  </a:lnTo>
                  <a:lnTo>
                    <a:pt x="16163" y="16684"/>
                  </a:lnTo>
                  <a:lnTo>
                    <a:pt x="16364" y="16863"/>
                  </a:lnTo>
                  <a:lnTo>
                    <a:pt x="16519" y="17063"/>
                  </a:lnTo>
                  <a:lnTo>
                    <a:pt x="16602" y="17384"/>
                  </a:lnTo>
                  <a:lnTo>
                    <a:pt x="16900" y="17421"/>
                  </a:lnTo>
                  <a:lnTo>
                    <a:pt x="17231" y="17499"/>
                  </a:lnTo>
                  <a:lnTo>
                    <a:pt x="17545" y="17705"/>
                  </a:lnTo>
                  <a:lnTo>
                    <a:pt x="17840" y="17980"/>
                  </a:lnTo>
                  <a:lnTo>
                    <a:pt x="18090" y="18259"/>
                  </a:lnTo>
                  <a:lnTo>
                    <a:pt x="18475" y="18575"/>
                  </a:lnTo>
                  <a:lnTo>
                    <a:pt x="18792" y="18777"/>
                  </a:lnTo>
                  <a:lnTo>
                    <a:pt x="19129" y="19050"/>
                  </a:lnTo>
                  <a:lnTo>
                    <a:pt x="19351" y="19182"/>
                  </a:lnTo>
                  <a:lnTo>
                    <a:pt x="19359" y="18839"/>
                  </a:lnTo>
                  <a:lnTo>
                    <a:pt x="19201" y="18353"/>
                  </a:lnTo>
                  <a:lnTo>
                    <a:pt x="19056" y="17804"/>
                  </a:lnTo>
                  <a:lnTo>
                    <a:pt x="18836" y="17575"/>
                  </a:lnTo>
                  <a:lnTo>
                    <a:pt x="18691" y="17287"/>
                  </a:lnTo>
                  <a:lnTo>
                    <a:pt x="18580" y="17027"/>
                  </a:lnTo>
                  <a:lnTo>
                    <a:pt x="18437" y="16793"/>
                  </a:lnTo>
                  <a:lnTo>
                    <a:pt x="18437" y="16531"/>
                  </a:lnTo>
                  <a:lnTo>
                    <a:pt x="18220" y="16330"/>
                  </a:lnTo>
                  <a:lnTo>
                    <a:pt x="18064" y="15973"/>
                  </a:lnTo>
                  <a:lnTo>
                    <a:pt x="18247" y="15607"/>
                  </a:lnTo>
                  <a:lnTo>
                    <a:pt x="18424" y="15318"/>
                  </a:lnTo>
                  <a:lnTo>
                    <a:pt x="18655" y="15304"/>
                  </a:lnTo>
                  <a:lnTo>
                    <a:pt x="18759" y="15057"/>
                  </a:lnTo>
                  <a:cubicBezTo>
                    <a:pt x="18777" y="14995"/>
                    <a:pt x="18799" y="14935"/>
                    <a:pt x="18824" y="14880"/>
                  </a:cubicBezTo>
                  <a:cubicBezTo>
                    <a:pt x="18871" y="14776"/>
                    <a:pt x="18929" y="14689"/>
                    <a:pt x="18996" y="14623"/>
                  </a:cubicBezTo>
                  <a:lnTo>
                    <a:pt x="19321" y="14418"/>
                  </a:lnTo>
                  <a:lnTo>
                    <a:pt x="19622" y="14295"/>
                  </a:lnTo>
                  <a:lnTo>
                    <a:pt x="19459" y="13998"/>
                  </a:lnTo>
                  <a:lnTo>
                    <a:pt x="19352" y="13728"/>
                  </a:lnTo>
                  <a:lnTo>
                    <a:pt x="19263" y="13311"/>
                  </a:lnTo>
                  <a:lnTo>
                    <a:pt x="19263" y="12674"/>
                  </a:lnTo>
                  <a:lnTo>
                    <a:pt x="19094" y="12413"/>
                  </a:lnTo>
                  <a:lnTo>
                    <a:pt x="18905" y="12303"/>
                  </a:lnTo>
                  <a:lnTo>
                    <a:pt x="18825" y="11587"/>
                  </a:lnTo>
                  <a:lnTo>
                    <a:pt x="18825" y="11300"/>
                  </a:lnTo>
                  <a:lnTo>
                    <a:pt x="19026" y="11176"/>
                  </a:lnTo>
                  <a:lnTo>
                    <a:pt x="19153" y="11204"/>
                  </a:lnTo>
                  <a:lnTo>
                    <a:pt x="19685" y="11492"/>
                  </a:lnTo>
                  <a:lnTo>
                    <a:pt x="19916" y="11286"/>
                  </a:lnTo>
                  <a:lnTo>
                    <a:pt x="20085" y="11176"/>
                  </a:lnTo>
                  <a:lnTo>
                    <a:pt x="20330" y="11204"/>
                  </a:lnTo>
                  <a:lnTo>
                    <a:pt x="20504" y="11392"/>
                  </a:lnTo>
                  <a:lnTo>
                    <a:pt x="20892" y="11571"/>
                  </a:lnTo>
                  <a:lnTo>
                    <a:pt x="21279" y="11763"/>
                  </a:lnTo>
                  <a:lnTo>
                    <a:pt x="21416" y="11557"/>
                  </a:lnTo>
                  <a:lnTo>
                    <a:pt x="21488" y="11250"/>
                  </a:lnTo>
                  <a:lnTo>
                    <a:pt x="21480" y="10939"/>
                  </a:lnTo>
                  <a:lnTo>
                    <a:pt x="21585" y="10788"/>
                  </a:lnTo>
                  <a:lnTo>
                    <a:pt x="21472" y="10615"/>
                  </a:lnTo>
                  <a:lnTo>
                    <a:pt x="21445" y="10409"/>
                  </a:lnTo>
                  <a:lnTo>
                    <a:pt x="21539" y="10161"/>
                  </a:lnTo>
                  <a:lnTo>
                    <a:pt x="21600" y="9773"/>
                  </a:lnTo>
                  <a:lnTo>
                    <a:pt x="21449" y="9398"/>
                  </a:lnTo>
                  <a:lnTo>
                    <a:pt x="21248" y="9192"/>
                  </a:lnTo>
                  <a:lnTo>
                    <a:pt x="21117" y="9270"/>
                  </a:lnTo>
                  <a:lnTo>
                    <a:pt x="21077" y="9513"/>
                  </a:lnTo>
                  <a:lnTo>
                    <a:pt x="21021" y="9718"/>
                  </a:lnTo>
                  <a:lnTo>
                    <a:pt x="20909" y="9814"/>
                  </a:lnTo>
                  <a:lnTo>
                    <a:pt x="20756" y="9882"/>
                  </a:lnTo>
                  <a:lnTo>
                    <a:pt x="20592" y="9662"/>
                  </a:lnTo>
                  <a:lnTo>
                    <a:pt x="20385" y="9355"/>
                  </a:lnTo>
                  <a:lnTo>
                    <a:pt x="20422" y="9122"/>
                  </a:lnTo>
                  <a:lnTo>
                    <a:pt x="20264" y="8894"/>
                  </a:lnTo>
                  <a:lnTo>
                    <a:pt x="20434" y="8637"/>
                  </a:lnTo>
                  <a:lnTo>
                    <a:pt x="20710" y="8587"/>
                  </a:lnTo>
                  <a:lnTo>
                    <a:pt x="20858" y="8416"/>
                  </a:lnTo>
                  <a:lnTo>
                    <a:pt x="20898" y="8128"/>
                  </a:lnTo>
                  <a:lnTo>
                    <a:pt x="20858" y="7798"/>
                  </a:lnTo>
                  <a:lnTo>
                    <a:pt x="20732" y="7675"/>
                  </a:lnTo>
                  <a:lnTo>
                    <a:pt x="20644" y="7355"/>
                  </a:lnTo>
                  <a:lnTo>
                    <a:pt x="20491" y="7121"/>
                  </a:lnTo>
                  <a:lnTo>
                    <a:pt x="20507" y="6709"/>
                  </a:lnTo>
                  <a:lnTo>
                    <a:pt x="20499" y="6365"/>
                  </a:lnTo>
                  <a:lnTo>
                    <a:pt x="20459" y="5985"/>
                  </a:lnTo>
                  <a:lnTo>
                    <a:pt x="20451" y="5531"/>
                  </a:lnTo>
                  <a:lnTo>
                    <a:pt x="20370" y="5106"/>
                  </a:lnTo>
                  <a:lnTo>
                    <a:pt x="20231" y="4810"/>
                  </a:lnTo>
                  <a:lnTo>
                    <a:pt x="20145" y="4182"/>
                  </a:lnTo>
                  <a:lnTo>
                    <a:pt x="20065" y="3716"/>
                  </a:lnTo>
                  <a:lnTo>
                    <a:pt x="19979" y="3404"/>
                  </a:lnTo>
                  <a:lnTo>
                    <a:pt x="19963" y="3062"/>
                  </a:lnTo>
                  <a:lnTo>
                    <a:pt x="20091" y="2842"/>
                  </a:lnTo>
                  <a:lnTo>
                    <a:pt x="20317" y="2737"/>
                  </a:lnTo>
                  <a:lnTo>
                    <a:pt x="20570" y="2546"/>
                  </a:lnTo>
                  <a:lnTo>
                    <a:pt x="20683" y="2340"/>
                  </a:lnTo>
                  <a:lnTo>
                    <a:pt x="20965" y="2162"/>
                  </a:lnTo>
                  <a:lnTo>
                    <a:pt x="21059" y="2043"/>
                  </a:lnTo>
                  <a:lnTo>
                    <a:pt x="21076" y="1814"/>
                  </a:lnTo>
                  <a:lnTo>
                    <a:pt x="21092" y="1581"/>
                  </a:lnTo>
                  <a:lnTo>
                    <a:pt x="20928" y="1371"/>
                  </a:lnTo>
                  <a:lnTo>
                    <a:pt x="20807" y="115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8" name="ïšļïḍè">
              <a:extLst>
                <a:ext uri="{FF2B5EF4-FFF2-40B4-BE49-F238E27FC236}">
                  <a16:creationId xmlns="" xmlns:a16="http://schemas.microsoft.com/office/drawing/2014/main" id="{35826436-91BE-4DAE-8380-5C3B67D66E11}"/>
                </a:ext>
              </a:extLst>
            </p:cNvPr>
            <p:cNvSpPr/>
            <p:nvPr/>
          </p:nvSpPr>
          <p:spPr>
            <a:xfrm>
              <a:off x="6872934" y="1426645"/>
              <a:ext cx="308560" cy="17973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445" y="7866"/>
                  </a:moveTo>
                  <a:lnTo>
                    <a:pt x="3880" y="8515"/>
                  </a:lnTo>
                  <a:lnTo>
                    <a:pt x="2778" y="8369"/>
                  </a:lnTo>
                  <a:lnTo>
                    <a:pt x="2178" y="9461"/>
                  </a:lnTo>
                  <a:lnTo>
                    <a:pt x="3120" y="10277"/>
                  </a:lnTo>
                  <a:lnTo>
                    <a:pt x="3156" y="12185"/>
                  </a:lnTo>
                  <a:lnTo>
                    <a:pt x="2430" y="12337"/>
                  </a:lnTo>
                  <a:lnTo>
                    <a:pt x="1278" y="11885"/>
                  </a:lnTo>
                  <a:lnTo>
                    <a:pt x="769" y="12613"/>
                  </a:lnTo>
                  <a:lnTo>
                    <a:pt x="566" y="13516"/>
                  </a:lnTo>
                  <a:lnTo>
                    <a:pt x="1354" y="13873"/>
                  </a:lnTo>
                  <a:lnTo>
                    <a:pt x="1463" y="14966"/>
                  </a:lnTo>
                  <a:lnTo>
                    <a:pt x="698" y="15754"/>
                  </a:lnTo>
                  <a:lnTo>
                    <a:pt x="273" y="16479"/>
                  </a:lnTo>
                  <a:lnTo>
                    <a:pt x="0" y="18023"/>
                  </a:lnTo>
                  <a:lnTo>
                    <a:pt x="841" y="18266"/>
                  </a:lnTo>
                  <a:lnTo>
                    <a:pt x="2336" y="18448"/>
                  </a:lnTo>
                  <a:lnTo>
                    <a:pt x="3297" y="19783"/>
                  </a:lnTo>
                  <a:lnTo>
                    <a:pt x="3987" y="20416"/>
                  </a:lnTo>
                  <a:lnTo>
                    <a:pt x="5126" y="21509"/>
                  </a:lnTo>
                  <a:lnTo>
                    <a:pt x="6761" y="21418"/>
                  </a:lnTo>
                  <a:lnTo>
                    <a:pt x="8539" y="21600"/>
                  </a:lnTo>
                  <a:lnTo>
                    <a:pt x="8021" y="19297"/>
                  </a:lnTo>
                  <a:lnTo>
                    <a:pt x="6548" y="18235"/>
                  </a:lnTo>
                  <a:lnTo>
                    <a:pt x="6499" y="15428"/>
                  </a:lnTo>
                  <a:lnTo>
                    <a:pt x="6997" y="13668"/>
                  </a:lnTo>
                  <a:lnTo>
                    <a:pt x="8012" y="10664"/>
                  </a:lnTo>
                  <a:lnTo>
                    <a:pt x="8386" y="8570"/>
                  </a:lnTo>
                  <a:lnTo>
                    <a:pt x="9594" y="6965"/>
                  </a:lnTo>
                  <a:lnTo>
                    <a:pt x="10818" y="7328"/>
                  </a:lnTo>
                  <a:lnTo>
                    <a:pt x="12132" y="6430"/>
                  </a:lnTo>
                  <a:lnTo>
                    <a:pt x="13272" y="5308"/>
                  </a:lnTo>
                  <a:lnTo>
                    <a:pt x="14533" y="4941"/>
                  </a:lnTo>
                  <a:lnTo>
                    <a:pt x="16291" y="4582"/>
                  </a:lnTo>
                  <a:cubicBezTo>
                    <a:pt x="16608" y="4821"/>
                    <a:pt x="16969" y="4821"/>
                    <a:pt x="17286" y="4583"/>
                  </a:cubicBezTo>
                  <a:cubicBezTo>
                    <a:pt x="17607" y="4341"/>
                    <a:pt x="17852" y="3877"/>
                    <a:pt x="17960" y="3308"/>
                  </a:cubicBezTo>
                  <a:lnTo>
                    <a:pt x="19113" y="3551"/>
                  </a:lnTo>
                  <a:lnTo>
                    <a:pt x="19985" y="3581"/>
                  </a:lnTo>
                  <a:lnTo>
                    <a:pt x="20338" y="2523"/>
                  </a:lnTo>
                  <a:lnTo>
                    <a:pt x="21351" y="2592"/>
                  </a:lnTo>
                  <a:lnTo>
                    <a:pt x="21600" y="1704"/>
                  </a:lnTo>
                  <a:lnTo>
                    <a:pt x="20641" y="1406"/>
                  </a:lnTo>
                  <a:lnTo>
                    <a:pt x="20071" y="705"/>
                  </a:lnTo>
                  <a:lnTo>
                    <a:pt x="18972" y="0"/>
                  </a:lnTo>
                  <a:lnTo>
                    <a:pt x="18514" y="430"/>
                  </a:lnTo>
                  <a:lnTo>
                    <a:pt x="18354" y="1523"/>
                  </a:lnTo>
                  <a:lnTo>
                    <a:pt x="17731" y="802"/>
                  </a:lnTo>
                  <a:lnTo>
                    <a:pt x="16469" y="984"/>
                  </a:lnTo>
                  <a:lnTo>
                    <a:pt x="15528" y="1617"/>
                  </a:lnTo>
                  <a:lnTo>
                    <a:pt x="14947" y="2494"/>
                  </a:lnTo>
                  <a:lnTo>
                    <a:pt x="13721" y="2312"/>
                  </a:lnTo>
                  <a:lnTo>
                    <a:pt x="11020" y="2130"/>
                  </a:lnTo>
                  <a:lnTo>
                    <a:pt x="9792" y="2039"/>
                  </a:lnTo>
                  <a:lnTo>
                    <a:pt x="8352" y="2392"/>
                  </a:lnTo>
                  <a:lnTo>
                    <a:pt x="7818" y="3025"/>
                  </a:lnTo>
                  <a:lnTo>
                    <a:pt x="6699" y="4565"/>
                  </a:lnTo>
                  <a:lnTo>
                    <a:pt x="5633" y="4656"/>
                  </a:lnTo>
                  <a:lnTo>
                    <a:pt x="4834" y="5829"/>
                  </a:lnTo>
                  <a:lnTo>
                    <a:pt x="4445" y="7866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9" name="i$lïdé">
              <a:extLst>
                <a:ext uri="{FF2B5EF4-FFF2-40B4-BE49-F238E27FC236}">
                  <a16:creationId xmlns="" xmlns:a16="http://schemas.microsoft.com/office/drawing/2014/main" id="{162B31E4-38B2-41BB-BA71-103CCABF411C}"/>
                </a:ext>
              </a:extLst>
            </p:cNvPr>
            <p:cNvSpPr/>
            <p:nvPr/>
          </p:nvSpPr>
          <p:spPr>
            <a:xfrm>
              <a:off x="5869377" y="1326101"/>
              <a:ext cx="358160" cy="1369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036" y="2810"/>
                  </a:moveTo>
                  <a:lnTo>
                    <a:pt x="18126" y="2696"/>
                  </a:lnTo>
                  <a:lnTo>
                    <a:pt x="15876" y="2514"/>
                  </a:lnTo>
                  <a:lnTo>
                    <a:pt x="14560" y="2399"/>
                  </a:lnTo>
                  <a:lnTo>
                    <a:pt x="13964" y="607"/>
                  </a:lnTo>
                  <a:lnTo>
                    <a:pt x="13265" y="0"/>
                  </a:lnTo>
                  <a:lnTo>
                    <a:pt x="13209" y="2844"/>
                  </a:lnTo>
                  <a:lnTo>
                    <a:pt x="12490" y="2839"/>
                  </a:lnTo>
                  <a:lnTo>
                    <a:pt x="12105" y="3909"/>
                  </a:lnTo>
                  <a:lnTo>
                    <a:pt x="12121" y="6612"/>
                  </a:lnTo>
                  <a:lnTo>
                    <a:pt x="11757" y="7673"/>
                  </a:lnTo>
                  <a:lnTo>
                    <a:pt x="11102" y="6284"/>
                  </a:lnTo>
                  <a:lnTo>
                    <a:pt x="11237" y="3700"/>
                  </a:lnTo>
                  <a:lnTo>
                    <a:pt x="10419" y="2546"/>
                  </a:lnTo>
                  <a:lnTo>
                    <a:pt x="9953" y="4134"/>
                  </a:lnTo>
                  <a:lnTo>
                    <a:pt x="9148" y="5886"/>
                  </a:lnTo>
                  <a:lnTo>
                    <a:pt x="7705" y="5408"/>
                  </a:lnTo>
                  <a:lnTo>
                    <a:pt x="6697" y="5288"/>
                  </a:lnTo>
                  <a:lnTo>
                    <a:pt x="6009" y="4218"/>
                  </a:lnTo>
                  <a:lnTo>
                    <a:pt x="5379" y="3745"/>
                  </a:lnTo>
                  <a:lnTo>
                    <a:pt x="2617" y="4347"/>
                  </a:lnTo>
                  <a:lnTo>
                    <a:pt x="1144" y="3636"/>
                  </a:lnTo>
                  <a:lnTo>
                    <a:pt x="135" y="4591"/>
                  </a:lnTo>
                  <a:lnTo>
                    <a:pt x="0" y="6851"/>
                  </a:lnTo>
                  <a:lnTo>
                    <a:pt x="1109" y="8265"/>
                  </a:lnTo>
                  <a:lnTo>
                    <a:pt x="1858" y="9728"/>
                  </a:lnTo>
                  <a:lnTo>
                    <a:pt x="2773" y="10918"/>
                  </a:lnTo>
                  <a:lnTo>
                    <a:pt x="3798" y="10560"/>
                  </a:lnTo>
                  <a:lnTo>
                    <a:pt x="4488" y="11864"/>
                  </a:lnTo>
                  <a:lnTo>
                    <a:pt x="5238" y="12297"/>
                  </a:lnTo>
                  <a:lnTo>
                    <a:pt x="5238" y="9037"/>
                  </a:lnTo>
                  <a:lnTo>
                    <a:pt x="6816" y="8599"/>
                  </a:lnTo>
                  <a:lnTo>
                    <a:pt x="6769" y="11506"/>
                  </a:lnTo>
                  <a:lnTo>
                    <a:pt x="6906" y="13288"/>
                  </a:lnTo>
                  <a:lnTo>
                    <a:pt x="4182" y="13367"/>
                  </a:lnTo>
                  <a:lnTo>
                    <a:pt x="4105" y="14562"/>
                  </a:lnTo>
                  <a:lnTo>
                    <a:pt x="4611" y="15358"/>
                  </a:lnTo>
                  <a:lnTo>
                    <a:pt x="5606" y="16747"/>
                  </a:lnTo>
                  <a:lnTo>
                    <a:pt x="7302" y="19415"/>
                  </a:lnTo>
                  <a:lnTo>
                    <a:pt x="8040" y="21600"/>
                  </a:lnTo>
                  <a:lnTo>
                    <a:pt x="8822" y="21485"/>
                  </a:lnTo>
                  <a:lnTo>
                    <a:pt x="9465" y="18116"/>
                  </a:lnTo>
                  <a:lnTo>
                    <a:pt x="9649" y="15258"/>
                  </a:lnTo>
                  <a:lnTo>
                    <a:pt x="10369" y="13745"/>
                  </a:lnTo>
                  <a:lnTo>
                    <a:pt x="11287" y="14343"/>
                  </a:lnTo>
                  <a:lnTo>
                    <a:pt x="11640" y="11993"/>
                  </a:lnTo>
                  <a:lnTo>
                    <a:pt x="11640" y="9136"/>
                  </a:lnTo>
                  <a:lnTo>
                    <a:pt x="13126" y="8703"/>
                  </a:lnTo>
                  <a:lnTo>
                    <a:pt x="14029" y="10490"/>
                  </a:lnTo>
                  <a:lnTo>
                    <a:pt x="14715" y="12003"/>
                  </a:lnTo>
                  <a:lnTo>
                    <a:pt x="14303" y="13193"/>
                  </a:lnTo>
                  <a:lnTo>
                    <a:pt x="13891" y="14507"/>
                  </a:lnTo>
                  <a:lnTo>
                    <a:pt x="14441" y="16856"/>
                  </a:lnTo>
                  <a:lnTo>
                    <a:pt x="15346" y="16264"/>
                  </a:lnTo>
                  <a:lnTo>
                    <a:pt x="15759" y="14472"/>
                  </a:lnTo>
                  <a:lnTo>
                    <a:pt x="16864" y="14472"/>
                  </a:lnTo>
                  <a:lnTo>
                    <a:pt x="17370" y="15303"/>
                  </a:lnTo>
                  <a:lnTo>
                    <a:pt x="17732" y="17409"/>
                  </a:lnTo>
                  <a:lnTo>
                    <a:pt x="18407" y="16692"/>
                  </a:lnTo>
                  <a:lnTo>
                    <a:pt x="19503" y="15398"/>
                  </a:lnTo>
                  <a:lnTo>
                    <a:pt x="18539" y="14208"/>
                  </a:lnTo>
                  <a:lnTo>
                    <a:pt x="18004" y="13969"/>
                  </a:lnTo>
                  <a:lnTo>
                    <a:pt x="17870" y="12460"/>
                  </a:lnTo>
                  <a:lnTo>
                    <a:pt x="17136" y="11630"/>
                  </a:lnTo>
                  <a:lnTo>
                    <a:pt x="15759" y="11037"/>
                  </a:lnTo>
                  <a:lnTo>
                    <a:pt x="14891" y="9608"/>
                  </a:lnTo>
                  <a:lnTo>
                    <a:pt x="14017" y="8334"/>
                  </a:lnTo>
                  <a:lnTo>
                    <a:pt x="13655" y="7742"/>
                  </a:lnTo>
                  <a:lnTo>
                    <a:pt x="13563" y="5253"/>
                  </a:lnTo>
                  <a:lnTo>
                    <a:pt x="14253" y="4895"/>
                  </a:lnTo>
                  <a:lnTo>
                    <a:pt x="14864" y="7105"/>
                  </a:lnTo>
                  <a:lnTo>
                    <a:pt x="16948" y="7941"/>
                  </a:lnTo>
                  <a:lnTo>
                    <a:pt x="18002" y="8891"/>
                  </a:lnTo>
                  <a:lnTo>
                    <a:pt x="19472" y="7458"/>
                  </a:lnTo>
                  <a:lnTo>
                    <a:pt x="20699" y="6542"/>
                  </a:lnTo>
                  <a:lnTo>
                    <a:pt x="21374" y="4805"/>
                  </a:lnTo>
                  <a:lnTo>
                    <a:pt x="21600" y="3028"/>
                  </a:lnTo>
                  <a:lnTo>
                    <a:pt x="21036" y="281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0" name="ï$ḻîďe">
              <a:extLst>
                <a:ext uri="{FF2B5EF4-FFF2-40B4-BE49-F238E27FC236}">
                  <a16:creationId xmlns="" xmlns:a16="http://schemas.microsoft.com/office/drawing/2014/main" id="{E20B4B11-8E65-4C0F-A7AC-AB7655D6E832}"/>
                </a:ext>
              </a:extLst>
            </p:cNvPr>
            <p:cNvSpPr/>
            <p:nvPr/>
          </p:nvSpPr>
          <p:spPr>
            <a:xfrm>
              <a:off x="5016160" y="1729403"/>
              <a:ext cx="228706" cy="936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441" y="270"/>
                  </a:moveTo>
                  <a:lnTo>
                    <a:pt x="15742" y="0"/>
                  </a:lnTo>
                  <a:lnTo>
                    <a:pt x="14405" y="1481"/>
                  </a:lnTo>
                  <a:lnTo>
                    <a:pt x="12187" y="4101"/>
                  </a:lnTo>
                  <a:lnTo>
                    <a:pt x="10897" y="4101"/>
                  </a:lnTo>
                  <a:lnTo>
                    <a:pt x="8628" y="1546"/>
                  </a:lnTo>
                  <a:lnTo>
                    <a:pt x="6724" y="2070"/>
                  </a:lnTo>
                  <a:lnTo>
                    <a:pt x="5296" y="4167"/>
                  </a:lnTo>
                  <a:lnTo>
                    <a:pt x="1948" y="7428"/>
                  </a:lnTo>
                  <a:lnTo>
                    <a:pt x="1232" y="7428"/>
                  </a:lnTo>
                  <a:lnTo>
                    <a:pt x="0" y="9510"/>
                  </a:lnTo>
                  <a:lnTo>
                    <a:pt x="92" y="13288"/>
                  </a:lnTo>
                  <a:lnTo>
                    <a:pt x="773" y="15544"/>
                  </a:lnTo>
                  <a:lnTo>
                    <a:pt x="2067" y="12989"/>
                  </a:lnTo>
                  <a:lnTo>
                    <a:pt x="3646" y="15959"/>
                  </a:lnTo>
                  <a:cubicBezTo>
                    <a:pt x="4278" y="16734"/>
                    <a:pt x="4893" y="17587"/>
                    <a:pt x="5489" y="18514"/>
                  </a:cubicBezTo>
                  <a:cubicBezTo>
                    <a:pt x="6102" y="19467"/>
                    <a:pt x="6694" y="20497"/>
                    <a:pt x="7263" y="21600"/>
                  </a:cubicBezTo>
                  <a:lnTo>
                    <a:pt x="8821" y="21600"/>
                  </a:lnTo>
                  <a:lnTo>
                    <a:pt x="10787" y="16890"/>
                  </a:lnTo>
                  <a:lnTo>
                    <a:pt x="12583" y="16890"/>
                  </a:lnTo>
                  <a:lnTo>
                    <a:pt x="15533" y="16716"/>
                  </a:lnTo>
                  <a:lnTo>
                    <a:pt x="17142" y="13513"/>
                  </a:lnTo>
                  <a:lnTo>
                    <a:pt x="18721" y="10914"/>
                  </a:lnTo>
                  <a:lnTo>
                    <a:pt x="20955" y="10041"/>
                  </a:lnTo>
                  <a:lnTo>
                    <a:pt x="21600" y="8323"/>
                  </a:lnTo>
                  <a:lnTo>
                    <a:pt x="20688" y="4902"/>
                  </a:lnTo>
                  <a:lnTo>
                    <a:pt x="19658" y="3045"/>
                  </a:lnTo>
                  <a:lnTo>
                    <a:pt x="18823" y="1655"/>
                  </a:lnTo>
                  <a:lnTo>
                    <a:pt x="17441" y="27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1" name="i$1îḓe">
              <a:extLst>
                <a:ext uri="{FF2B5EF4-FFF2-40B4-BE49-F238E27FC236}">
                  <a16:creationId xmlns="" xmlns:a16="http://schemas.microsoft.com/office/drawing/2014/main" id="{EE1D0D11-932C-4CDF-8CD8-1EF9A507DF2E}"/>
                </a:ext>
              </a:extLst>
            </p:cNvPr>
            <p:cNvSpPr/>
            <p:nvPr/>
          </p:nvSpPr>
          <p:spPr>
            <a:xfrm>
              <a:off x="5414902" y="1601282"/>
              <a:ext cx="41288" cy="2004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176" y="0"/>
                  </a:moveTo>
                  <a:lnTo>
                    <a:pt x="10983" y="4657"/>
                  </a:lnTo>
                  <a:lnTo>
                    <a:pt x="5919" y="4185"/>
                  </a:lnTo>
                  <a:lnTo>
                    <a:pt x="0" y="5818"/>
                  </a:lnTo>
                  <a:lnTo>
                    <a:pt x="17" y="18606"/>
                  </a:lnTo>
                  <a:lnTo>
                    <a:pt x="11091" y="21600"/>
                  </a:lnTo>
                  <a:lnTo>
                    <a:pt x="21600" y="16735"/>
                  </a:lnTo>
                  <a:lnTo>
                    <a:pt x="21483" y="2347"/>
                  </a:lnTo>
                  <a:lnTo>
                    <a:pt x="15176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2" name="ïŝḷîḑê">
              <a:extLst>
                <a:ext uri="{FF2B5EF4-FFF2-40B4-BE49-F238E27FC236}">
                  <a16:creationId xmlns="" xmlns:a16="http://schemas.microsoft.com/office/drawing/2014/main" id="{D151A168-B93B-4552-817A-F745EA664787}"/>
                </a:ext>
              </a:extLst>
            </p:cNvPr>
            <p:cNvSpPr/>
            <p:nvPr/>
          </p:nvSpPr>
          <p:spPr>
            <a:xfrm>
              <a:off x="5426458" y="1837882"/>
              <a:ext cx="35170" cy="229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779" y="0"/>
                  </a:moveTo>
                  <a:lnTo>
                    <a:pt x="0" y="1898"/>
                  </a:lnTo>
                  <a:lnTo>
                    <a:pt x="497" y="14515"/>
                  </a:lnTo>
                  <a:lnTo>
                    <a:pt x="10043" y="15938"/>
                  </a:lnTo>
                  <a:lnTo>
                    <a:pt x="21600" y="21600"/>
                  </a:lnTo>
                  <a:lnTo>
                    <a:pt x="18457" y="5083"/>
                  </a:lnTo>
                  <a:lnTo>
                    <a:pt x="9779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3" name="îš1íḓê">
              <a:extLst>
                <a:ext uri="{FF2B5EF4-FFF2-40B4-BE49-F238E27FC236}">
                  <a16:creationId xmlns="" xmlns:a16="http://schemas.microsoft.com/office/drawing/2014/main" id="{86654331-7AA1-4C5F-A9D8-35924BACB438}"/>
                </a:ext>
              </a:extLst>
            </p:cNvPr>
            <p:cNvSpPr/>
            <p:nvPr/>
          </p:nvSpPr>
          <p:spPr>
            <a:xfrm>
              <a:off x="5430421" y="1863360"/>
              <a:ext cx="21346" cy="163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170" y="2345"/>
                  </a:moveTo>
                  <a:lnTo>
                    <a:pt x="2749" y="0"/>
                  </a:lnTo>
                  <a:lnTo>
                    <a:pt x="0" y="17437"/>
                  </a:lnTo>
                  <a:lnTo>
                    <a:pt x="16227" y="21600"/>
                  </a:lnTo>
                  <a:lnTo>
                    <a:pt x="21600" y="10871"/>
                  </a:lnTo>
                  <a:lnTo>
                    <a:pt x="12170" y="2345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4" name="ïṥḻidê">
              <a:extLst>
                <a:ext uri="{FF2B5EF4-FFF2-40B4-BE49-F238E27FC236}">
                  <a16:creationId xmlns="" xmlns:a16="http://schemas.microsoft.com/office/drawing/2014/main" id="{484E5E1D-12D2-4F6A-B426-638DA9FDE66E}"/>
                </a:ext>
              </a:extLst>
            </p:cNvPr>
            <p:cNvSpPr/>
            <p:nvPr/>
          </p:nvSpPr>
          <p:spPr>
            <a:xfrm>
              <a:off x="5276566" y="2090226"/>
              <a:ext cx="141495" cy="13688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382" y="115"/>
                  </a:moveTo>
                  <a:lnTo>
                    <a:pt x="11359" y="0"/>
                  </a:lnTo>
                  <a:lnTo>
                    <a:pt x="9153" y="2568"/>
                  </a:lnTo>
                  <a:lnTo>
                    <a:pt x="6986" y="4361"/>
                  </a:lnTo>
                  <a:lnTo>
                    <a:pt x="4456" y="4002"/>
                  </a:lnTo>
                  <a:lnTo>
                    <a:pt x="1440" y="5073"/>
                  </a:lnTo>
                  <a:lnTo>
                    <a:pt x="1800" y="7574"/>
                  </a:lnTo>
                  <a:lnTo>
                    <a:pt x="3652" y="8406"/>
                  </a:lnTo>
                  <a:lnTo>
                    <a:pt x="4457" y="9915"/>
                  </a:lnTo>
                  <a:lnTo>
                    <a:pt x="3642" y="11583"/>
                  </a:lnTo>
                  <a:lnTo>
                    <a:pt x="2953" y="12535"/>
                  </a:lnTo>
                  <a:lnTo>
                    <a:pt x="2371" y="14995"/>
                  </a:lnTo>
                  <a:lnTo>
                    <a:pt x="42" y="15588"/>
                  </a:lnTo>
                  <a:lnTo>
                    <a:pt x="0" y="17102"/>
                  </a:lnTo>
                  <a:lnTo>
                    <a:pt x="974" y="18138"/>
                  </a:lnTo>
                  <a:lnTo>
                    <a:pt x="1672" y="20768"/>
                  </a:lnTo>
                  <a:lnTo>
                    <a:pt x="3483" y="21600"/>
                  </a:lnTo>
                  <a:lnTo>
                    <a:pt x="5773" y="20165"/>
                  </a:lnTo>
                  <a:lnTo>
                    <a:pt x="8334" y="18253"/>
                  </a:lnTo>
                  <a:lnTo>
                    <a:pt x="10697" y="17097"/>
                  </a:lnTo>
                  <a:cubicBezTo>
                    <a:pt x="11878" y="17476"/>
                    <a:pt x="13148" y="17434"/>
                    <a:pt x="14302" y="16978"/>
                  </a:cubicBezTo>
                  <a:cubicBezTo>
                    <a:pt x="14998" y="16703"/>
                    <a:pt x="15630" y="16284"/>
                    <a:pt x="16161" y="15748"/>
                  </a:cubicBezTo>
                  <a:cubicBezTo>
                    <a:pt x="16616" y="15267"/>
                    <a:pt x="16972" y="14698"/>
                    <a:pt x="17209" y="14074"/>
                  </a:cubicBezTo>
                  <a:cubicBezTo>
                    <a:pt x="17751" y="12641"/>
                    <a:pt x="17639" y="11035"/>
                    <a:pt x="16903" y="9696"/>
                  </a:cubicBezTo>
                  <a:lnTo>
                    <a:pt x="17252" y="7434"/>
                  </a:lnTo>
                  <a:lnTo>
                    <a:pt x="18650" y="5686"/>
                  </a:lnTo>
                  <a:lnTo>
                    <a:pt x="20358" y="4730"/>
                  </a:lnTo>
                  <a:lnTo>
                    <a:pt x="21600" y="2658"/>
                  </a:lnTo>
                  <a:lnTo>
                    <a:pt x="19703" y="870"/>
                  </a:lnTo>
                  <a:lnTo>
                    <a:pt x="16922" y="162"/>
                  </a:lnTo>
                  <a:lnTo>
                    <a:pt x="15382" y="115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5" name="ïśḻîḑé">
              <a:extLst>
                <a:ext uri="{FF2B5EF4-FFF2-40B4-BE49-F238E27FC236}">
                  <a16:creationId xmlns="" xmlns:a16="http://schemas.microsoft.com/office/drawing/2014/main" id="{3E16490F-6DED-4C07-BEEC-9B6AF1F4E527}"/>
                </a:ext>
              </a:extLst>
            </p:cNvPr>
            <p:cNvSpPr/>
            <p:nvPr/>
          </p:nvSpPr>
          <p:spPr>
            <a:xfrm>
              <a:off x="5407156" y="1993299"/>
              <a:ext cx="206900" cy="2716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288" y="0"/>
                  </a:moveTo>
                  <a:lnTo>
                    <a:pt x="5027" y="806"/>
                  </a:lnTo>
                  <a:lnTo>
                    <a:pt x="3705" y="828"/>
                  </a:lnTo>
                  <a:lnTo>
                    <a:pt x="3047" y="1789"/>
                  </a:lnTo>
                  <a:lnTo>
                    <a:pt x="3106" y="2665"/>
                  </a:lnTo>
                  <a:lnTo>
                    <a:pt x="2104" y="3622"/>
                  </a:lnTo>
                  <a:lnTo>
                    <a:pt x="2256" y="4561"/>
                  </a:lnTo>
                  <a:lnTo>
                    <a:pt x="3288" y="5341"/>
                  </a:lnTo>
                  <a:lnTo>
                    <a:pt x="4241" y="6303"/>
                  </a:lnTo>
                  <a:lnTo>
                    <a:pt x="3288" y="6900"/>
                  </a:lnTo>
                  <a:lnTo>
                    <a:pt x="3129" y="7663"/>
                  </a:lnTo>
                  <a:cubicBezTo>
                    <a:pt x="3378" y="7883"/>
                    <a:pt x="3663" y="8077"/>
                    <a:pt x="3979" y="8241"/>
                  </a:cubicBezTo>
                  <a:cubicBezTo>
                    <a:pt x="4404" y="8461"/>
                    <a:pt x="4878" y="8624"/>
                    <a:pt x="5379" y="8720"/>
                  </a:cubicBezTo>
                  <a:lnTo>
                    <a:pt x="6013" y="7816"/>
                  </a:lnTo>
                  <a:lnTo>
                    <a:pt x="7340" y="7877"/>
                  </a:lnTo>
                  <a:lnTo>
                    <a:pt x="8475" y="8655"/>
                  </a:lnTo>
                  <a:lnTo>
                    <a:pt x="8475" y="9799"/>
                  </a:lnTo>
                  <a:cubicBezTo>
                    <a:pt x="8649" y="10161"/>
                    <a:pt x="8756" y="10540"/>
                    <a:pt x="8794" y="10924"/>
                  </a:cubicBezTo>
                  <a:cubicBezTo>
                    <a:pt x="8852" y="11516"/>
                    <a:pt x="8744" y="12110"/>
                    <a:pt x="8478" y="12668"/>
                  </a:cubicBezTo>
                  <a:lnTo>
                    <a:pt x="6756" y="12970"/>
                  </a:lnTo>
                  <a:lnTo>
                    <a:pt x="5830" y="13030"/>
                  </a:lnTo>
                  <a:lnTo>
                    <a:pt x="3796" y="13504"/>
                  </a:lnTo>
                  <a:lnTo>
                    <a:pt x="3975" y="14368"/>
                  </a:lnTo>
                  <a:lnTo>
                    <a:pt x="4901" y="14529"/>
                  </a:lnTo>
                  <a:lnTo>
                    <a:pt x="4662" y="15465"/>
                  </a:lnTo>
                  <a:lnTo>
                    <a:pt x="3020" y="15884"/>
                  </a:lnTo>
                  <a:lnTo>
                    <a:pt x="2091" y="16123"/>
                  </a:lnTo>
                  <a:lnTo>
                    <a:pt x="3022" y="16841"/>
                  </a:lnTo>
                  <a:lnTo>
                    <a:pt x="4564" y="17538"/>
                  </a:lnTo>
                  <a:lnTo>
                    <a:pt x="5725" y="17538"/>
                  </a:lnTo>
                  <a:lnTo>
                    <a:pt x="8134" y="17880"/>
                  </a:lnTo>
                  <a:lnTo>
                    <a:pt x="8426" y="18623"/>
                  </a:lnTo>
                  <a:lnTo>
                    <a:pt x="7232" y="19258"/>
                  </a:lnTo>
                  <a:lnTo>
                    <a:pt x="4232" y="19559"/>
                  </a:lnTo>
                  <a:lnTo>
                    <a:pt x="2642" y="20099"/>
                  </a:lnTo>
                  <a:lnTo>
                    <a:pt x="735" y="20340"/>
                  </a:lnTo>
                  <a:lnTo>
                    <a:pt x="0" y="21060"/>
                  </a:lnTo>
                  <a:lnTo>
                    <a:pt x="502" y="21600"/>
                  </a:lnTo>
                  <a:lnTo>
                    <a:pt x="2782" y="21359"/>
                  </a:lnTo>
                  <a:cubicBezTo>
                    <a:pt x="3310" y="21133"/>
                    <a:pt x="3861" y="20938"/>
                    <a:pt x="4428" y="20777"/>
                  </a:cubicBezTo>
                  <a:cubicBezTo>
                    <a:pt x="5234" y="20547"/>
                    <a:pt x="6071" y="20386"/>
                    <a:pt x="6924" y="20295"/>
                  </a:cubicBezTo>
                  <a:lnTo>
                    <a:pt x="8622" y="20174"/>
                  </a:lnTo>
                  <a:lnTo>
                    <a:pt x="11277" y="19873"/>
                  </a:lnTo>
                  <a:lnTo>
                    <a:pt x="12657" y="19753"/>
                  </a:lnTo>
                  <a:lnTo>
                    <a:pt x="14884" y="19050"/>
                  </a:lnTo>
                  <a:lnTo>
                    <a:pt x="16583" y="19391"/>
                  </a:lnTo>
                  <a:lnTo>
                    <a:pt x="19689" y="19030"/>
                  </a:lnTo>
                  <a:lnTo>
                    <a:pt x="18335" y="18548"/>
                  </a:lnTo>
                  <a:lnTo>
                    <a:pt x="16662" y="17767"/>
                  </a:lnTo>
                  <a:lnTo>
                    <a:pt x="21520" y="16502"/>
                  </a:lnTo>
                  <a:lnTo>
                    <a:pt x="21600" y="15842"/>
                  </a:lnTo>
                  <a:lnTo>
                    <a:pt x="21042" y="14238"/>
                  </a:lnTo>
                  <a:lnTo>
                    <a:pt x="19695" y="14120"/>
                  </a:lnTo>
                  <a:lnTo>
                    <a:pt x="18773" y="15157"/>
                  </a:lnTo>
                  <a:lnTo>
                    <a:pt x="16954" y="14916"/>
                  </a:lnTo>
                  <a:cubicBezTo>
                    <a:pt x="16658" y="14546"/>
                    <a:pt x="16446" y="14141"/>
                    <a:pt x="16327" y="13718"/>
                  </a:cubicBezTo>
                  <a:cubicBezTo>
                    <a:pt x="16175" y="13182"/>
                    <a:pt x="16175" y="12628"/>
                    <a:pt x="16327" y="12092"/>
                  </a:cubicBezTo>
                  <a:cubicBezTo>
                    <a:pt x="16208" y="11609"/>
                    <a:pt x="15994" y="11142"/>
                    <a:pt x="15690" y="10709"/>
                  </a:cubicBezTo>
                  <a:cubicBezTo>
                    <a:pt x="15360" y="10238"/>
                    <a:pt x="14929" y="9811"/>
                    <a:pt x="14416" y="9446"/>
                  </a:cubicBezTo>
                  <a:lnTo>
                    <a:pt x="13327" y="7779"/>
                  </a:lnTo>
                  <a:lnTo>
                    <a:pt x="10543" y="6097"/>
                  </a:lnTo>
                  <a:lnTo>
                    <a:pt x="8818" y="6097"/>
                  </a:lnTo>
                  <a:lnTo>
                    <a:pt x="7603" y="5799"/>
                  </a:lnTo>
                  <a:cubicBezTo>
                    <a:pt x="7249" y="5554"/>
                    <a:pt x="7071" y="5196"/>
                    <a:pt x="7125" y="4835"/>
                  </a:cubicBezTo>
                  <a:cubicBezTo>
                    <a:pt x="7216" y="4226"/>
                    <a:pt x="7901" y="3767"/>
                    <a:pt x="8711" y="3773"/>
                  </a:cubicBezTo>
                  <a:lnTo>
                    <a:pt x="10301" y="2689"/>
                  </a:lnTo>
                  <a:lnTo>
                    <a:pt x="8469" y="2151"/>
                  </a:lnTo>
                  <a:lnTo>
                    <a:pt x="6346" y="1730"/>
                  </a:lnTo>
                  <a:lnTo>
                    <a:pt x="6979" y="1072"/>
                  </a:lnTo>
                  <a:lnTo>
                    <a:pt x="7431" y="111"/>
                  </a:lnTo>
                  <a:lnTo>
                    <a:pt x="6288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6" name="iṩlidê">
              <a:extLst>
                <a:ext uri="{FF2B5EF4-FFF2-40B4-BE49-F238E27FC236}">
                  <a16:creationId xmlns="" xmlns:a16="http://schemas.microsoft.com/office/drawing/2014/main" id="{594E03A2-FE51-45CF-BAD0-329A31C1B1E3}"/>
                </a:ext>
              </a:extLst>
            </p:cNvPr>
            <p:cNvSpPr/>
            <p:nvPr/>
          </p:nvSpPr>
          <p:spPr>
            <a:xfrm>
              <a:off x="5439609" y="2113104"/>
              <a:ext cx="16360" cy="211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405" y="858"/>
                  </a:moveTo>
                  <a:lnTo>
                    <a:pt x="0" y="8854"/>
                  </a:lnTo>
                  <a:lnTo>
                    <a:pt x="5633" y="18505"/>
                  </a:lnTo>
                  <a:lnTo>
                    <a:pt x="16548" y="21600"/>
                  </a:lnTo>
                  <a:lnTo>
                    <a:pt x="21600" y="10060"/>
                  </a:lnTo>
                  <a:lnTo>
                    <a:pt x="18861" y="0"/>
                  </a:lnTo>
                  <a:lnTo>
                    <a:pt x="4405" y="858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7" name="iṡ1ídê">
              <a:extLst>
                <a:ext uri="{FF2B5EF4-FFF2-40B4-BE49-F238E27FC236}">
                  <a16:creationId xmlns="" xmlns:a16="http://schemas.microsoft.com/office/drawing/2014/main" id="{F6722E67-BD1F-4BDE-8680-F1EAA68D1834}"/>
                </a:ext>
              </a:extLst>
            </p:cNvPr>
            <p:cNvSpPr/>
            <p:nvPr/>
          </p:nvSpPr>
          <p:spPr>
            <a:xfrm>
              <a:off x="5461229" y="2281207"/>
              <a:ext cx="17764" cy="163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214" y="0"/>
                  </a:moveTo>
                  <a:lnTo>
                    <a:pt x="0" y="6137"/>
                  </a:lnTo>
                  <a:lnTo>
                    <a:pt x="4727" y="21600"/>
                  </a:lnTo>
                  <a:lnTo>
                    <a:pt x="21600" y="12940"/>
                  </a:lnTo>
                  <a:lnTo>
                    <a:pt x="13214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8" name="îṩļíḋe">
              <a:extLst>
                <a:ext uri="{FF2B5EF4-FFF2-40B4-BE49-F238E27FC236}">
                  <a16:creationId xmlns="" xmlns:a16="http://schemas.microsoft.com/office/drawing/2014/main" id="{0FA4875C-60EB-49F9-BD06-C77F5F52D47E}"/>
                </a:ext>
              </a:extLst>
            </p:cNvPr>
            <p:cNvSpPr/>
            <p:nvPr/>
          </p:nvSpPr>
          <p:spPr>
            <a:xfrm>
              <a:off x="5486629" y="2286760"/>
              <a:ext cx="16360" cy="163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4630" y="1789"/>
                  </a:lnTo>
                  <a:lnTo>
                    <a:pt x="0" y="17575"/>
                  </a:lnTo>
                  <a:lnTo>
                    <a:pt x="16425" y="21600"/>
                  </a:lnTo>
                  <a:lnTo>
                    <a:pt x="21600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9" name="îṣľiḓè">
              <a:extLst>
                <a:ext uri="{FF2B5EF4-FFF2-40B4-BE49-F238E27FC236}">
                  <a16:creationId xmlns="" xmlns:a16="http://schemas.microsoft.com/office/drawing/2014/main" id="{8D17811B-BFD3-4228-89F5-4C50122B6DE6}"/>
                </a:ext>
              </a:extLst>
            </p:cNvPr>
            <p:cNvSpPr/>
            <p:nvPr/>
          </p:nvSpPr>
          <p:spPr>
            <a:xfrm>
              <a:off x="5605003" y="2617425"/>
              <a:ext cx="39478" cy="459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45" h="21188" extrusionOk="0">
                  <a:moveTo>
                    <a:pt x="11664" y="4816"/>
                  </a:moveTo>
                  <a:lnTo>
                    <a:pt x="9025" y="9331"/>
                  </a:lnTo>
                  <a:lnTo>
                    <a:pt x="6223" y="14637"/>
                  </a:lnTo>
                  <a:lnTo>
                    <a:pt x="0" y="13938"/>
                  </a:lnTo>
                  <a:lnTo>
                    <a:pt x="635" y="18481"/>
                  </a:lnTo>
                  <a:lnTo>
                    <a:pt x="7824" y="19865"/>
                  </a:lnTo>
                  <a:cubicBezTo>
                    <a:pt x="10049" y="21332"/>
                    <a:pt x="12992" y="21600"/>
                    <a:pt x="15502" y="20564"/>
                  </a:cubicBezTo>
                  <a:cubicBezTo>
                    <a:pt x="19950" y="18729"/>
                    <a:pt x="21600" y="13831"/>
                    <a:pt x="19023" y="10107"/>
                  </a:cubicBezTo>
                  <a:lnTo>
                    <a:pt x="19415" y="0"/>
                  </a:lnTo>
                  <a:lnTo>
                    <a:pt x="11664" y="4816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0" name="is1iḑé">
              <a:extLst>
                <a:ext uri="{FF2B5EF4-FFF2-40B4-BE49-F238E27FC236}">
                  <a16:creationId xmlns="" xmlns:a16="http://schemas.microsoft.com/office/drawing/2014/main" id="{D2587DD3-B14B-46F9-B526-6D7F63B3D730}"/>
                </a:ext>
              </a:extLst>
            </p:cNvPr>
            <p:cNvSpPr/>
            <p:nvPr/>
          </p:nvSpPr>
          <p:spPr>
            <a:xfrm>
              <a:off x="5813157" y="2519155"/>
              <a:ext cx="32675" cy="524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661" y="1731"/>
                  </a:moveTo>
                  <a:lnTo>
                    <a:pt x="11853" y="5894"/>
                  </a:lnTo>
                  <a:lnTo>
                    <a:pt x="4206" y="5101"/>
                  </a:lnTo>
                  <a:lnTo>
                    <a:pt x="0" y="9460"/>
                  </a:lnTo>
                  <a:lnTo>
                    <a:pt x="168" y="14442"/>
                  </a:lnTo>
                  <a:cubicBezTo>
                    <a:pt x="2798" y="15061"/>
                    <a:pt x="5194" y="16010"/>
                    <a:pt x="7206" y="17228"/>
                  </a:cubicBezTo>
                  <a:cubicBezTo>
                    <a:pt x="9251" y="18466"/>
                    <a:pt x="10854" y="19955"/>
                    <a:pt x="11913" y="21600"/>
                  </a:cubicBezTo>
                  <a:lnTo>
                    <a:pt x="21600" y="20338"/>
                  </a:lnTo>
                  <a:lnTo>
                    <a:pt x="21600" y="12245"/>
                  </a:lnTo>
                  <a:lnTo>
                    <a:pt x="20591" y="5088"/>
                  </a:lnTo>
                  <a:lnTo>
                    <a:pt x="18069" y="0"/>
                  </a:lnTo>
                  <a:lnTo>
                    <a:pt x="13661" y="1731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1" name="íṡ1iḍe">
              <a:extLst>
                <a:ext uri="{FF2B5EF4-FFF2-40B4-BE49-F238E27FC236}">
                  <a16:creationId xmlns="" xmlns:a16="http://schemas.microsoft.com/office/drawing/2014/main" id="{DAD5068A-B670-45D6-9358-D6D98469BFA9}"/>
                </a:ext>
              </a:extLst>
            </p:cNvPr>
            <p:cNvSpPr/>
            <p:nvPr/>
          </p:nvSpPr>
          <p:spPr>
            <a:xfrm>
              <a:off x="5800394" y="2590774"/>
              <a:ext cx="44328" cy="774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55" h="21324" extrusionOk="0">
                  <a:moveTo>
                    <a:pt x="8993" y="0"/>
                  </a:moveTo>
                  <a:lnTo>
                    <a:pt x="4720" y="2328"/>
                  </a:lnTo>
                  <a:lnTo>
                    <a:pt x="264" y="4061"/>
                  </a:lnTo>
                  <a:lnTo>
                    <a:pt x="0" y="7596"/>
                  </a:lnTo>
                  <a:lnTo>
                    <a:pt x="4908" y="9951"/>
                  </a:lnTo>
                  <a:lnTo>
                    <a:pt x="4908" y="14304"/>
                  </a:lnTo>
                  <a:lnTo>
                    <a:pt x="7308" y="16172"/>
                  </a:lnTo>
                  <a:lnTo>
                    <a:pt x="8380" y="19699"/>
                  </a:lnTo>
                  <a:cubicBezTo>
                    <a:pt x="8501" y="20496"/>
                    <a:pt x="9534" y="21148"/>
                    <a:pt x="10902" y="21289"/>
                  </a:cubicBezTo>
                  <a:cubicBezTo>
                    <a:pt x="13902" y="21600"/>
                    <a:pt x="16165" y="19752"/>
                    <a:pt x="14647" y="18231"/>
                  </a:cubicBezTo>
                  <a:lnTo>
                    <a:pt x="18270" y="17605"/>
                  </a:lnTo>
                  <a:cubicBezTo>
                    <a:pt x="19422" y="16417"/>
                    <a:pt x="20233" y="15129"/>
                    <a:pt x="20671" y="13792"/>
                  </a:cubicBezTo>
                  <a:cubicBezTo>
                    <a:pt x="21600" y="10953"/>
                    <a:pt x="20834" y="8017"/>
                    <a:pt x="18496" y="5460"/>
                  </a:cubicBezTo>
                  <a:lnTo>
                    <a:pt x="18149" y="907"/>
                  </a:lnTo>
                  <a:lnTo>
                    <a:pt x="8993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2" name="îṥḷíḋè">
              <a:extLst>
                <a:ext uri="{FF2B5EF4-FFF2-40B4-BE49-F238E27FC236}">
                  <a16:creationId xmlns="" xmlns:a16="http://schemas.microsoft.com/office/drawing/2014/main" id="{F2C7A16A-8C18-402A-BCC1-9053C1017954}"/>
                </a:ext>
              </a:extLst>
            </p:cNvPr>
            <p:cNvSpPr/>
            <p:nvPr/>
          </p:nvSpPr>
          <p:spPr>
            <a:xfrm>
              <a:off x="5935621" y="2695122"/>
              <a:ext cx="87464" cy="469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334" extrusionOk="0">
                  <a:moveTo>
                    <a:pt x="7882" y="0"/>
                  </a:moveTo>
                  <a:lnTo>
                    <a:pt x="5685" y="3441"/>
                  </a:lnTo>
                  <a:lnTo>
                    <a:pt x="1488" y="2877"/>
                  </a:lnTo>
                  <a:lnTo>
                    <a:pt x="0" y="5287"/>
                  </a:lnTo>
                  <a:lnTo>
                    <a:pt x="2117" y="8371"/>
                  </a:lnTo>
                  <a:lnTo>
                    <a:pt x="8892" y="11123"/>
                  </a:lnTo>
                  <a:lnTo>
                    <a:pt x="13224" y="15942"/>
                  </a:lnTo>
                  <a:lnTo>
                    <a:pt x="17549" y="21334"/>
                  </a:lnTo>
                  <a:lnTo>
                    <a:pt x="19418" y="15125"/>
                  </a:lnTo>
                  <a:lnTo>
                    <a:pt x="19418" y="11123"/>
                  </a:lnTo>
                  <a:lnTo>
                    <a:pt x="21600" y="5502"/>
                  </a:lnTo>
                  <a:cubicBezTo>
                    <a:pt x="21188" y="3626"/>
                    <a:pt x="20374" y="2139"/>
                    <a:pt x="19348" y="1386"/>
                  </a:cubicBezTo>
                  <a:cubicBezTo>
                    <a:pt x="17095" y="-266"/>
                    <a:pt x="14537" y="1740"/>
                    <a:pt x="13641" y="5861"/>
                  </a:cubicBezTo>
                  <a:lnTo>
                    <a:pt x="11263" y="1414"/>
                  </a:lnTo>
                  <a:lnTo>
                    <a:pt x="7882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3" name="îṣļiḍé">
              <a:extLst>
                <a:ext uri="{FF2B5EF4-FFF2-40B4-BE49-F238E27FC236}">
                  <a16:creationId xmlns="" xmlns:a16="http://schemas.microsoft.com/office/drawing/2014/main" id="{BB1C46C8-00EE-4537-9D8E-E766F02A4CEE}"/>
                </a:ext>
              </a:extLst>
            </p:cNvPr>
            <p:cNvSpPr/>
            <p:nvPr/>
          </p:nvSpPr>
          <p:spPr>
            <a:xfrm>
              <a:off x="5977156" y="2768475"/>
              <a:ext cx="19383" cy="1696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774" y="1048"/>
                  </a:moveTo>
                  <a:lnTo>
                    <a:pt x="1426" y="0"/>
                  </a:lnTo>
                  <a:lnTo>
                    <a:pt x="0" y="17702"/>
                  </a:lnTo>
                  <a:lnTo>
                    <a:pt x="21600" y="21600"/>
                  </a:lnTo>
                  <a:lnTo>
                    <a:pt x="15774" y="1048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4" name="íṩ1îdê">
              <a:extLst>
                <a:ext uri="{FF2B5EF4-FFF2-40B4-BE49-F238E27FC236}">
                  <a16:creationId xmlns="" xmlns:a16="http://schemas.microsoft.com/office/drawing/2014/main" id="{99F53D7F-8DA5-4B4C-AC31-3EF24F7D8532}"/>
                </a:ext>
              </a:extLst>
            </p:cNvPr>
            <p:cNvSpPr/>
            <p:nvPr/>
          </p:nvSpPr>
          <p:spPr>
            <a:xfrm>
              <a:off x="6277853" y="2784962"/>
              <a:ext cx="97332" cy="336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65" h="19779" extrusionOk="0">
                  <a:moveTo>
                    <a:pt x="12434" y="4397"/>
                  </a:moveTo>
                  <a:lnTo>
                    <a:pt x="7006" y="2044"/>
                  </a:lnTo>
                  <a:lnTo>
                    <a:pt x="3364" y="1828"/>
                  </a:lnTo>
                  <a:cubicBezTo>
                    <a:pt x="2241" y="-1757"/>
                    <a:pt x="29" y="279"/>
                    <a:pt x="0" y="4926"/>
                  </a:cubicBezTo>
                  <a:cubicBezTo>
                    <a:pt x="-35" y="10379"/>
                    <a:pt x="2718" y="12346"/>
                    <a:pt x="3736" y="7595"/>
                  </a:cubicBezTo>
                  <a:lnTo>
                    <a:pt x="6269" y="12491"/>
                  </a:lnTo>
                  <a:lnTo>
                    <a:pt x="8797" y="17829"/>
                  </a:lnTo>
                  <a:cubicBezTo>
                    <a:pt x="10237" y="18722"/>
                    <a:pt x="11702" y="19311"/>
                    <a:pt x="13178" y="19590"/>
                  </a:cubicBezTo>
                  <a:cubicBezTo>
                    <a:pt x="14509" y="19843"/>
                    <a:pt x="15846" y="19843"/>
                    <a:pt x="17178" y="19590"/>
                  </a:cubicBezTo>
                  <a:lnTo>
                    <a:pt x="21565" y="16031"/>
                  </a:lnTo>
                  <a:lnTo>
                    <a:pt x="21234" y="9358"/>
                  </a:lnTo>
                  <a:cubicBezTo>
                    <a:pt x="20150" y="10055"/>
                    <a:pt x="19031" y="10305"/>
                    <a:pt x="17917" y="10099"/>
                  </a:cubicBezTo>
                  <a:cubicBezTo>
                    <a:pt x="16919" y="9915"/>
                    <a:pt x="15935" y="9366"/>
                    <a:pt x="14995" y="8468"/>
                  </a:cubicBezTo>
                  <a:lnTo>
                    <a:pt x="12434" y="4397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5" name="isḷïďe">
              <a:extLst>
                <a:ext uri="{FF2B5EF4-FFF2-40B4-BE49-F238E27FC236}">
                  <a16:creationId xmlns="" xmlns:a16="http://schemas.microsoft.com/office/drawing/2014/main" id="{6F1CCEC9-78CD-41D4-9FD3-0BF5DF00B733}"/>
                </a:ext>
              </a:extLst>
            </p:cNvPr>
            <p:cNvSpPr/>
            <p:nvPr/>
          </p:nvSpPr>
          <p:spPr>
            <a:xfrm>
              <a:off x="6105633" y="1911267"/>
              <a:ext cx="32397" cy="2755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495" h="21600" extrusionOk="0">
                  <a:moveTo>
                    <a:pt x="13981" y="0"/>
                  </a:moveTo>
                  <a:lnTo>
                    <a:pt x="5719" y="857"/>
                  </a:lnTo>
                  <a:lnTo>
                    <a:pt x="0" y="11369"/>
                  </a:lnTo>
                  <a:lnTo>
                    <a:pt x="5962" y="17640"/>
                  </a:lnTo>
                  <a:lnTo>
                    <a:pt x="14301" y="21600"/>
                  </a:lnTo>
                  <a:cubicBezTo>
                    <a:pt x="17054" y="20527"/>
                    <a:pt x="19207" y="17865"/>
                    <a:pt x="20066" y="14472"/>
                  </a:cubicBezTo>
                  <a:cubicBezTo>
                    <a:pt x="21600" y="8411"/>
                    <a:pt x="18887" y="1959"/>
                    <a:pt x="13981" y="0"/>
                  </a:cubicBez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6" name="ïšḷîdé">
              <a:extLst>
                <a:ext uri="{FF2B5EF4-FFF2-40B4-BE49-F238E27FC236}">
                  <a16:creationId xmlns="" xmlns:a16="http://schemas.microsoft.com/office/drawing/2014/main" id="{A10E96B3-827A-4C0B-ACAB-8663B35E7986}"/>
                </a:ext>
              </a:extLst>
            </p:cNvPr>
            <p:cNvSpPr/>
            <p:nvPr/>
          </p:nvSpPr>
          <p:spPr>
            <a:xfrm>
              <a:off x="9216497" y="4500642"/>
              <a:ext cx="1322325" cy="10103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87" extrusionOk="0">
                  <a:moveTo>
                    <a:pt x="5954" y="5356"/>
                  </a:moveTo>
                  <a:lnTo>
                    <a:pt x="5796" y="5869"/>
                  </a:lnTo>
                  <a:lnTo>
                    <a:pt x="5503" y="6311"/>
                  </a:lnTo>
                  <a:lnTo>
                    <a:pt x="5365" y="6483"/>
                  </a:lnTo>
                  <a:lnTo>
                    <a:pt x="5082" y="6656"/>
                  </a:lnTo>
                  <a:lnTo>
                    <a:pt x="4719" y="6834"/>
                  </a:lnTo>
                  <a:lnTo>
                    <a:pt x="4278" y="6893"/>
                  </a:lnTo>
                  <a:lnTo>
                    <a:pt x="3867" y="6963"/>
                  </a:lnTo>
                  <a:lnTo>
                    <a:pt x="3605" y="7152"/>
                  </a:lnTo>
                  <a:lnTo>
                    <a:pt x="3201" y="7421"/>
                  </a:lnTo>
                  <a:lnTo>
                    <a:pt x="2840" y="7616"/>
                  </a:lnTo>
                  <a:lnTo>
                    <a:pt x="2159" y="7891"/>
                  </a:lnTo>
                  <a:lnTo>
                    <a:pt x="1627" y="8085"/>
                  </a:lnTo>
                  <a:lnTo>
                    <a:pt x="1116" y="8295"/>
                  </a:lnTo>
                  <a:lnTo>
                    <a:pt x="1025" y="8677"/>
                  </a:lnTo>
                  <a:lnTo>
                    <a:pt x="980" y="8983"/>
                  </a:lnTo>
                  <a:lnTo>
                    <a:pt x="880" y="9313"/>
                  </a:lnTo>
                  <a:lnTo>
                    <a:pt x="718" y="9572"/>
                  </a:lnTo>
                  <a:lnTo>
                    <a:pt x="742" y="9911"/>
                  </a:lnTo>
                  <a:lnTo>
                    <a:pt x="766" y="10200"/>
                  </a:lnTo>
                  <a:lnTo>
                    <a:pt x="887" y="10459"/>
                  </a:lnTo>
                  <a:lnTo>
                    <a:pt x="982" y="10658"/>
                  </a:lnTo>
                  <a:lnTo>
                    <a:pt x="945" y="10981"/>
                  </a:lnTo>
                  <a:lnTo>
                    <a:pt x="804" y="11271"/>
                  </a:lnTo>
                  <a:lnTo>
                    <a:pt x="643" y="11837"/>
                  </a:lnTo>
                  <a:lnTo>
                    <a:pt x="607" y="12409"/>
                  </a:lnTo>
                  <a:lnTo>
                    <a:pt x="619" y="12825"/>
                  </a:lnTo>
                  <a:lnTo>
                    <a:pt x="619" y="14159"/>
                  </a:lnTo>
                  <a:lnTo>
                    <a:pt x="657" y="14449"/>
                  </a:lnTo>
                  <a:lnTo>
                    <a:pt x="756" y="14821"/>
                  </a:lnTo>
                  <a:lnTo>
                    <a:pt x="756" y="15123"/>
                  </a:lnTo>
                  <a:lnTo>
                    <a:pt x="806" y="15510"/>
                  </a:lnTo>
                  <a:lnTo>
                    <a:pt x="856" y="15799"/>
                  </a:lnTo>
                  <a:lnTo>
                    <a:pt x="756" y="16171"/>
                  </a:lnTo>
                  <a:lnTo>
                    <a:pt x="620" y="16478"/>
                  </a:lnTo>
                  <a:lnTo>
                    <a:pt x="546" y="16734"/>
                  </a:lnTo>
                  <a:lnTo>
                    <a:pt x="484" y="17052"/>
                  </a:lnTo>
                  <a:lnTo>
                    <a:pt x="393" y="17251"/>
                  </a:lnTo>
                  <a:lnTo>
                    <a:pt x="218" y="17348"/>
                  </a:lnTo>
                  <a:lnTo>
                    <a:pt x="0" y="17440"/>
                  </a:lnTo>
                  <a:lnTo>
                    <a:pt x="75" y="17639"/>
                  </a:lnTo>
                  <a:lnTo>
                    <a:pt x="148" y="17822"/>
                  </a:lnTo>
                  <a:lnTo>
                    <a:pt x="409" y="18166"/>
                  </a:lnTo>
                  <a:lnTo>
                    <a:pt x="717" y="18165"/>
                  </a:lnTo>
                  <a:lnTo>
                    <a:pt x="954" y="18364"/>
                  </a:lnTo>
                  <a:lnTo>
                    <a:pt x="1202" y="18316"/>
                  </a:lnTo>
                  <a:lnTo>
                    <a:pt x="1439" y="18047"/>
                  </a:lnTo>
                  <a:lnTo>
                    <a:pt x="1767" y="17901"/>
                  </a:lnTo>
                  <a:lnTo>
                    <a:pt x="2169" y="17804"/>
                  </a:lnTo>
                  <a:lnTo>
                    <a:pt x="2597" y="17535"/>
                  </a:lnTo>
                  <a:lnTo>
                    <a:pt x="2792" y="17454"/>
                  </a:lnTo>
                  <a:lnTo>
                    <a:pt x="3078" y="17389"/>
                  </a:lnTo>
                  <a:lnTo>
                    <a:pt x="3572" y="17373"/>
                  </a:lnTo>
                  <a:lnTo>
                    <a:pt x="3783" y="17308"/>
                  </a:lnTo>
                  <a:lnTo>
                    <a:pt x="4016" y="17260"/>
                  </a:lnTo>
                  <a:lnTo>
                    <a:pt x="4277" y="17211"/>
                  </a:lnTo>
                  <a:cubicBezTo>
                    <a:pt x="4368" y="17227"/>
                    <a:pt x="4461" y="17227"/>
                    <a:pt x="4552" y="17211"/>
                  </a:cubicBezTo>
                  <a:cubicBezTo>
                    <a:pt x="4646" y="17194"/>
                    <a:pt x="4738" y="17159"/>
                    <a:pt x="4825" y="17108"/>
                  </a:cubicBezTo>
                  <a:lnTo>
                    <a:pt x="5149" y="16802"/>
                  </a:lnTo>
                  <a:lnTo>
                    <a:pt x="5410" y="16608"/>
                  </a:lnTo>
                  <a:lnTo>
                    <a:pt x="5793" y="16451"/>
                  </a:lnTo>
                  <a:lnTo>
                    <a:pt x="6066" y="16339"/>
                  </a:lnTo>
                  <a:lnTo>
                    <a:pt x="6419" y="16236"/>
                  </a:lnTo>
                  <a:lnTo>
                    <a:pt x="7073" y="16033"/>
                  </a:lnTo>
                  <a:lnTo>
                    <a:pt x="7555" y="15812"/>
                  </a:lnTo>
                  <a:lnTo>
                    <a:pt x="7812" y="15893"/>
                  </a:lnTo>
                  <a:lnTo>
                    <a:pt x="8156" y="15925"/>
                  </a:lnTo>
                  <a:lnTo>
                    <a:pt x="8413" y="15764"/>
                  </a:lnTo>
                  <a:cubicBezTo>
                    <a:pt x="8514" y="15721"/>
                    <a:pt x="8618" y="15693"/>
                    <a:pt x="8724" y="15683"/>
                  </a:cubicBezTo>
                  <a:cubicBezTo>
                    <a:pt x="8850" y="15670"/>
                    <a:pt x="8977" y="15680"/>
                    <a:pt x="9101" y="15714"/>
                  </a:cubicBezTo>
                  <a:lnTo>
                    <a:pt x="9309" y="15811"/>
                  </a:lnTo>
                  <a:lnTo>
                    <a:pt x="9665" y="16129"/>
                  </a:lnTo>
                  <a:lnTo>
                    <a:pt x="9802" y="16323"/>
                  </a:lnTo>
                  <a:lnTo>
                    <a:pt x="10014" y="16431"/>
                  </a:lnTo>
                  <a:cubicBezTo>
                    <a:pt x="10054" y="16535"/>
                    <a:pt x="10087" y="16643"/>
                    <a:pt x="10112" y="16754"/>
                  </a:cubicBezTo>
                  <a:cubicBezTo>
                    <a:pt x="10146" y="16901"/>
                    <a:pt x="10167" y="17052"/>
                    <a:pt x="10174" y="17205"/>
                  </a:cubicBezTo>
                  <a:lnTo>
                    <a:pt x="10302" y="17344"/>
                  </a:lnTo>
                  <a:lnTo>
                    <a:pt x="10401" y="17554"/>
                  </a:lnTo>
                  <a:lnTo>
                    <a:pt x="10451" y="17811"/>
                  </a:lnTo>
                  <a:lnTo>
                    <a:pt x="10476" y="18064"/>
                  </a:lnTo>
                  <a:lnTo>
                    <a:pt x="10688" y="18145"/>
                  </a:lnTo>
                  <a:lnTo>
                    <a:pt x="10787" y="17837"/>
                  </a:lnTo>
                  <a:lnTo>
                    <a:pt x="10899" y="17643"/>
                  </a:lnTo>
                  <a:lnTo>
                    <a:pt x="11281" y="17568"/>
                  </a:lnTo>
                  <a:lnTo>
                    <a:pt x="11514" y="17330"/>
                  </a:lnTo>
                  <a:lnTo>
                    <a:pt x="11659" y="16996"/>
                  </a:lnTo>
                  <a:lnTo>
                    <a:pt x="11759" y="16727"/>
                  </a:lnTo>
                  <a:lnTo>
                    <a:pt x="11983" y="16727"/>
                  </a:lnTo>
                  <a:lnTo>
                    <a:pt x="12102" y="16986"/>
                  </a:lnTo>
                  <a:lnTo>
                    <a:pt x="12069" y="17282"/>
                  </a:lnTo>
                  <a:lnTo>
                    <a:pt x="11874" y="17524"/>
                  </a:lnTo>
                  <a:lnTo>
                    <a:pt x="11654" y="17767"/>
                  </a:lnTo>
                  <a:lnTo>
                    <a:pt x="11510" y="17972"/>
                  </a:lnTo>
                  <a:lnTo>
                    <a:pt x="11473" y="18225"/>
                  </a:lnTo>
                  <a:lnTo>
                    <a:pt x="11274" y="18418"/>
                  </a:lnTo>
                  <a:lnTo>
                    <a:pt x="11125" y="18467"/>
                  </a:lnTo>
                  <a:lnTo>
                    <a:pt x="11188" y="18634"/>
                  </a:lnTo>
                  <a:lnTo>
                    <a:pt x="11336" y="18634"/>
                  </a:lnTo>
                  <a:lnTo>
                    <a:pt x="11507" y="18537"/>
                  </a:lnTo>
                  <a:lnTo>
                    <a:pt x="11648" y="18208"/>
                  </a:lnTo>
                  <a:lnTo>
                    <a:pt x="11859" y="17966"/>
                  </a:lnTo>
                  <a:lnTo>
                    <a:pt x="11982" y="17997"/>
                  </a:lnTo>
                  <a:lnTo>
                    <a:pt x="12028" y="18234"/>
                  </a:lnTo>
                  <a:lnTo>
                    <a:pt x="12003" y="18557"/>
                  </a:lnTo>
                  <a:lnTo>
                    <a:pt x="11990" y="18719"/>
                  </a:lnTo>
                  <a:lnTo>
                    <a:pt x="12143" y="18913"/>
                  </a:lnTo>
                  <a:lnTo>
                    <a:pt x="12243" y="19251"/>
                  </a:lnTo>
                  <a:lnTo>
                    <a:pt x="12130" y="19639"/>
                  </a:lnTo>
                  <a:lnTo>
                    <a:pt x="12031" y="19855"/>
                  </a:lnTo>
                  <a:lnTo>
                    <a:pt x="11944" y="20096"/>
                  </a:lnTo>
                  <a:lnTo>
                    <a:pt x="12193" y="20469"/>
                  </a:lnTo>
                  <a:lnTo>
                    <a:pt x="12600" y="20760"/>
                  </a:lnTo>
                  <a:lnTo>
                    <a:pt x="12912" y="21094"/>
                  </a:lnTo>
                  <a:lnTo>
                    <a:pt x="13119" y="21142"/>
                  </a:lnTo>
                  <a:lnTo>
                    <a:pt x="13372" y="21202"/>
                  </a:lnTo>
                  <a:cubicBezTo>
                    <a:pt x="13427" y="21195"/>
                    <a:pt x="13481" y="21173"/>
                    <a:pt x="13529" y="21138"/>
                  </a:cubicBezTo>
                  <a:cubicBezTo>
                    <a:pt x="13608" y="21080"/>
                    <a:pt x="13669" y="20988"/>
                    <a:pt x="13703" y="20879"/>
                  </a:cubicBezTo>
                  <a:lnTo>
                    <a:pt x="13911" y="20820"/>
                  </a:lnTo>
                  <a:lnTo>
                    <a:pt x="14131" y="20831"/>
                  </a:lnTo>
                  <a:lnTo>
                    <a:pt x="14366" y="21000"/>
                  </a:lnTo>
                  <a:lnTo>
                    <a:pt x="14503" y="21323"/>
                  </a:lnTo>
                  <a:cubicBezTo>
                    <a:pt x="14516" y="21451"/>
                    <a:pt x="14589" y="21554"/>
                    <a:pt x="14686" y="21581"/>
                  </a:cubicBezTo>
                  <a:cubicBezTo>
                    <a:pt x="14755" y="21600"/>
                    <a:pt x="14827" y="21576"/>
                    <a:pt x="14881" y="21516"/>
                  </a:cubicBezTo>
                  <a:lnTo>
                    <a:pt x="15117" y="21042"/>
                  </a:lnTo>
                  <a:cubicBezTo>
                    <a:pt x="15153" y="20962"/>
                    <a:pt x="15199" y="20891"/>
                    <a:pt x="15254" y="20832"/>
                  </a:cubicBezTo>
                  <a:cubicBezTo>
                    <a:pt x="15361" y="20715"/>
                    <a:pt x="15495" y="20649"/>
                    <a:pt x="15635" y="20643"/>
                  </a:cubicBezTo>
                  <a:lnTo>
                    <a:pt x="15896" y="20578"/>
                  </a:lnTo>
                  <a:lnTo>
                    <a:pt x="16108" y="20578"/>
                  </a:lnTo>
                  <a:lnTo>
                    <a:pt x="16320" y="20708"/>
                  </a:lnTo>
                  <a:cubicBezTo>
                    <a:pt x="16368" y="20765"/>
                    <a:pt x="16429" y="20799"/>
                    <a:pt x="16494" y="20805"/>
                  </a:cubicBezTo>
                  <a:cubicBezTo>
                    <a:pt x="16587" y="20814"/>
                    <a:pt x="16677" y="20766"/>
                    <a:pt x="16739" y="20676"/>
                  </a:cubicBezTo>
                  <a:lnTo>
                    <a:pt x="16988" y="20110"/>
                  </a:lnTo>
                  <a:lnTo>
                    <a:pt x="17250" y="19592"/>
                  </a:lnTo>
                  <a:cubicBezTo>
                    <a:pt x="17331" y="19471"/>
                    <a:pt x="17410" y="19347"/>
                    <a:pt x="17487" y="19220"/>
                  </a:cubicBezTo>
                  <a:cubicBezTo>
                    <a:pt x="17562" y="19095"/>
                    <a:pt x="17636" y="18967"/>
                    <a:pt x="17707" y="18837"/>
                  </a:cubicBezTo>
                  <a:lnTo>
                    <a:pt x="18063" y="18805"/>
                  </a:lnTo>
                  <a:lnTo>
                    <a:pt x="18151" y="18627"/>
                  </a:lnTo>
                  <a:lnTo>
                    <a:pt x="18358" y="18341"/>
                  </a:lnTo>
                  <a:lnTo>
                    <a:pt x="18454" y="18136"/>
                  </a:lnTo>
                  <a:lnTo>
                    <a:pt x="18691" y="17893"/>
                  </a:lnTo>
                  <a:cubicBezTo>
                    <a:pt x="18717" y="17817"/>
                    <a:pt x="18736" y="17738"/>
                    <a:pt x="18748" y="17656"/>
                  </a:cubicBezTo>
                  <a:cubicBezTo>
                    <a:pt x="18765" y="17543"/>
                    <a:pt x="18767" y="17423"/>
                    <a:pt x="18810" y="17321"/>
                  </a:cubicBezTo>
                  <a:cubicBezTo>
                    <a:pt x="18860" y="17203"/>
                    <a:pt x="18955" y="17129"/>
                    <a:pt x="19059" y="17127"/>
                  </a:cubicBezTo>
                  <a:lnTo>
                    <a:pt x="19413" y="16924"/>
                  </a:lnTo>
                  <a:lnTo>
                    <a:pt x="19787" y="16655"/>
                  </a:lnTo>
                  <a:lnTo>
                    <a:pt x="19874" y="16445"/>
                  </a:lnTo>
                  <a:lnTo>
                    <a:pt x="20023" y="16251"/>
                  </a:lnTo>
                  <a:lnTo>
                    <a:pt x="20285" y="15880"/>
                  </a:lnTo>
                  <a:lnTo>
                    <a:pt x="20451" y="15642"/>
                  </a:lnTo>
                  <a:lnTo>
                    <a:pt x="20476" y="15370"/>
                  </a:lnTo>
                  <a:cubicBezTo>
                    <a:pt x="20512" y="15250"/>
                    <a:pt x="20553" y="15133"/>
                    <a:pt x="20601" y="15020"/>
                  </a:cubicBezTo>
                  <a:cubicBezTo>
                    <a:pt x="20671" y="14852"/>
                    <a:pt x="20753" y="14693"/>
                    <a:pt x="20846" y="14545"/>
                  </a:cubicBezTo>
                  <a:cubicBezTo>
                    <a:pt x="20913" y="14433"/>
                    <a:pt x="20979" y="14320"/>
                    <a:pt x="21045" y="14206"/>
                  </a:cubicBezTo>
                  <a:cubicBezTo>
                    <a:pt x="21111" y="14091"/>
                    <a:pt x="21176" y="13976"/>
                    <a:pt x="21240" y="13860"/>
                  </a:cubicBezTo>
                  <a:cubicBezTo>
                    <a:pt x="21281" y="13719"/>
                    <a:pt x="21310" y="13572"/>
                    <a:pt x="21327" y="13423"/>
                  </a:cubicBezTo>
                  <a:cubicBezTo>
                    <a:pt x="21345" y="13266"/>
                    <a:pt x="21349" y="13107"/>
                    <a:pt x="21340" y="12948"/>
                  </a:cubicBezTo>
                  <a:lnTo>
                    <a:pt x="21550" y="12563"/>
                  </a:lnTo>
                  <a:cubicBezTo>
                    <a:pt x="21536" y="12461"/>
                    <a:pt x="21532" y="12358"/>
                    <a:pt x="21538" y="12255"/>
                  </a:cubicBezTo>
                  <a:cubicBezTo>
                    <a:pt x="21545" y="12135"/>
                    <a:pt x="21566" y="12016"/>
                    <a:pt x="21600" y="11904"/>
                  </a:cubicBezTo>
                  <a:lnTo>
                    <a:pt x="21600" y="11340"/>
                  </a:lnTo>
                  <a:lnTo>
                    <a:pt x="21538" y="11038"/>
                  </a:lnTo>
                  <a:lnTo>
                    <a:pt x="21389" y="10617"/>
                  </a:lnTo>
                  <a:lnTo>
                    <a:pt x="21281" y="10240"/>
                  </a:lnTo>
                  <a:lnTo>
                    <a:pt x="21028" y="9986"/>
                  </a:lnTo>
                  <a:lnTo>
                    <a:pt x="20791" y="9581"/>
                  </a:lnTo>
                  <a:lnTo>
                    <a:pt x="20733" y="9333"/>
                  </a:lnTo>
                  <a:lnTo>
                    <a:pt x="20397" y="8721"/>
                  </a:lnTo>
                  <a:lnTo>
                    <a:pt x="20297" y="8091"/>
                  </a:lnTo>
                  <a:lnTo>
                    <a:pt x="20106" y="7525"/>
                  </a:lnTo>
                  <a:lnTo>
                    <a:pt x="19820" y="6996"/>
                  </a:lnTo>
                  <a:lnTo>
                    <a:pt x="19620" y="6527"/>
                  </a:lnTo>
                  <a:lnTo>
                    <a:pt x="19210" y="6155"/>
                  </a:lnTo>
                  <a:lnTo>
                    <a:pt x="18886" y="5767"/>
                  </a:lnTo>
                  <a:cubicBezTo>
                    <a:pt x="18800" y="5685"/>
                    <a:pt x="18761" y="5544"/>
                    <a:pt x="18786" y="5410"/>
                  </a:cubicBezTo>
                  <a:cubicBezTo>
                    <a:pt x="18811" y="5280"/>
                    <a:pt x="18892" y="5181"/>
                    <a:pt x="18994" y="5157"/>
                  </a:cubicBezTo>
                  <a:lnTo>
                    <a:pt x="19055" y="4833"/>
                  </a:lnTo>
                  <a:lnTo>
                    <a:pt x="19055" y="4472"/>
                  </a:lnTo>
                  <a:lnTo>
                    <a:pt x="19217" y="4028"/>
                  </a:lnTo>
                  <a:lnTo>
                    <a:pt x="19027" y="3743"/>
                  </a:lnTo>
                  <a:lnTo>
                    <a:pt x="18969" y="3459"/>
                  </a:lnTo>
                  <a:lnTo>
                    <a:pt x="18936" y="3040"/>
                  </a:lnTo>
                  <a:lnTo>
                    <a:pt x="18737" y="2634"/>
                  </a:lnTo>
                  <a:lnTo>
                    <a:pt x="18500" y="2250"/>
                  </a:lnTo>
                  <a:lnTo>
                    <a:pt x="18264" y="1878"/>
                  </a:lnTo>
                  <a:cubicBezTo>
                    <a:pt x="18190" y="1776"/>
                    <a:pt x="18127" y="1662"/>
                    <a:pt x="18077" y="1539"/>
                  </a:cubicBezTo>
                  <a:cubicBezTo>
                    <a:pt x="17997" y="1344"/>
                    <a:pt x="17951" y="1129"/>
                    <a:pt x="17940" y="908"/>
                  </a:cubicBezTo>
                  <a:lnTo>
                    <a:pt x="17870" y="312"/>
                  </a:lnTo>
                  <a:lnTo>
                    <a:pt x="17679" y="0"/>
                  </a:lnTo>
                  <a:lnTo>
                    <a:pt x="17497" y="117"/>
                  </a:lnTo>
                  <a:lnTo>
                    <a:pt x="17298" y="441"/>
                  </a:lnTo>
                  <a:lnTo>
                    <a:pt x="17198" y="989"/>
                  </a:lnTo>
                  <a:lnTo>
                    <a:pt x="17173" y="1475"/>
                  </a:lnTo>
                  <a:lnTo>
                    <a:pt x="17090" y="1927"/>
                  </a:lnTo>
                  <a:lnTo>
                    <a:pt x="17016" y="2271"/>
                  </a:lnTo>
                  <a:lnTo>
                    <a:pt x="17003" y="2864"/>
                  </a:lnTo>
                  <a:lnTo>
                    <a:pt x="17016" y="3290"/>
                  </a:lnTo>
                  <a:cubicBezTo>
                    <a:pt x="16998" y="3361"/>
                    <a:pt x="16974" y="3430"/>
                    <a:pt x="16945" y="3495"/>
                  </a:cubicBezTo>
                  <a:cubicBezTo>
                    <a:pt x="16886" y="3627"/>
                    <a:pt x="16805" y="3742"/>
                    <a:pt x="16709" y="3829"/>
                  </a:cubicBezTo>
                  <a:lnTo>
                    <a:pt x="16476" y="4223"/>
                  </a:lnTo>
                  <a:lnTo>
                    <a:pt x="16090" y="4596"/>
                  </a:lnTo>
                  <a:lnTo>
                    <a:pt x="16028" y="4804"/>
                  </a:lnTo>
                  <a:lnTo>
                    <a:pt x="15868" y="4980"/>
                  </a:lnTo>
                  <a:lnTo>
                    <a:pt x="15471" y="4872"/>
                  </a:lnTo>
                  <a:lnTo>
                    <a:pt x="15263" y="4420"/>
                  </a:lnTo>
                  <a:lnTo>
                    <a:pt x="14941" y="4258"/>
                  </a:lnTo>
                  <a:lnTo>
                    <a:pt x="14663" y="4053"/>
                  </a:lnTo>
                  <a:lnTo>
                    <a:pt x="14476" y="3794"/>
                  </a:lnTo>
                  <a:lnTo>
                    <a:pt x="14089" y="3470"/>
                  </a:lnTo>
                  <a:lnTo>
                    <a:pt x="13749" y="3330"/>
                  </a:lnTo>
                  <a:lnTo>
                    <a:pt x="13637" y="2925"/>
                  </a:lnTo>
                  <a:lnTo>
                    <a:pt x="13637" y="2180"/>
                  </a:lnTo>
                  <a:lnTo>
                    <a:pt x="13757" y="1862"/>
                  </a:lnTo>
                  <a:lnTo>
                    <a:pt x="13894" y="1668"/>
                  </a:lnTo>
                  <a:lnTo>
                    <a:pt x="14093" y="1328"/>
                  </a:lnTo>
                  <a:lnTo>
                    <a:pt x="14301" y="1036"/>
                  </a:lnTo>
                  <a:lnTo>
                    <a:pt x="14077" y="799"/>
                  </a:lnTo>
                  <a:lnTo>
                    <a:pt x="13671" y="626"/>
                  </a:lnTo>
                  <a:lnTo>
                    <a:pt x="13551" y="529"/>
                  </a:lnTo>
                  <a:lnTo>
                    <a:pt x="12919" y="457"/>
                  </a:lnTo>
                  <a:lnTo>
                    <a:pt x="12492" y="155"/>
                  </a:lnTo>
                  <a:lnTo>
                    <a:pt x="12131" y="495"/>
                  </a:lnTo>
                  <a:lnTo>
                    <a:pt x="11861" y="716"/>
                  </a:lnTo>
                  <a:lnTo>
                    <a:pt x="11605" y="888"/>
                  </a:lnTo>
                  <a:lnTo>
                    <a:pt x="11058" y="1017"/>
                  </a:lnTo>
                  <a:lnTo>
                    <a:pt x="10851" y="1226"/>
                  </a:lnTo>
                  <a:lnTo>
                    <a:pt x="10702" y="1608"/>
                  </a:lnTo>
                  <a:lnTo>
                    <a:pt x="10603" y="1737"/>
                  </a:lnTo>
                  <a:lnTo>
                    <a:pt x="10416" y="1964"/>
                  </a:lnTo>
                  <a:lnTo>
                    <a:pt x="10428" y="2286"/>
                  </a:lnTo>
                  <a:lnTo>
                    <a:pt x="10594" y="2561"/>
                  </a:lnTo>
                  <a:lnTo>
                    <a:pt x="10478" y="2739"/>
                  </a:lnTo>
                  <a:lnTo>
                    <a:pt x="10159" y="3090"/>
                  </a:lnTo>
                  <a:cubicBezTo>
                    <a:pt x="10067" y="3086"/>
                    <a:pt x="9978" y="3052"/>
                    <a:pt x="9899" y="2993"/>
                  </a:cubicBezTo>
                  <a:cubicBezTo>
                    <a:pt x="9767" y="2894"/>
                    <a:pt x="9671" y="2731"/>
                    <a:pt x="9633" y="2540"/>
                  </a:cubicBezTo>
                  <a:lnTo>
                    <a:pt x="9197" y="2329"/>
                  </a:lnTo>
                  <a:cubicBezTo>
                    <a:pt x="9181" y="2199"/>
                    <a:pt x="9118" y="2087"/>
                    <a:pt x="9027" y="2027"/>
                  </a:cubicBezTo>
                  <a:cubicBezTo>
                    <a:pt x="8838" y="1903"/>
                    <a:pt x="8608" y="2025"/>
                    <a:pt x="8541" y="2286"/>
                  </a:cubicBezTo>
                  <a:lnTo>
                    <a:pt x="8250" y="2599"/>
                  </a:lnTo>
                  <a:cubicBezTo>
                    <a:pt x="8194" y="2686"/>
                    <a:pt x="8137" y="2772"/>
                    <a:pt x="8080" y="2857"/>
                  </a:cubicBezTo>
                  <a:cubicBezTo>
                    <a:pt x="7985" y="2999"/>
                    <a:pt x="7888" y="3139"/>
                    <a:pt x="7790" y="3277"/>
                  </a:cubicBezTo>
                  <a:lnTo>
                    <a:pt x="7467" y="3599"/>
                  </a:lnTo>
                  <a:lnTo>
                    <a:pt x="7293" y="3739"/>
                  </a:lnTo>
                  <a:lnTo>
                    <a:pt x="6986" y="3783"/>
                  </a:lnTo>
                  <a:lnTo>
                    <a:pt x="6987" y="4025"/>
                  </a:lnTo>
                  <a:lnTo>
                    <a:pt x="7057" y="4165"/>
                  </a:lnTo>
                  <a:lnTo>
                    <a:pt x="7119" y="4374"/>
                  </a:lnTo>
                  <a:lnTo>
                    <a:pt x="7007" y="4628"/>
                  </a:lnTo>
                  <a:cubicBezTo>
                    <a:pt x="7006" y="4750"/>
                    <a:pt x="6931" y="4851"/>
                    <a:pt x="6836" y="4854"/>
                  </a:cubicBezTo>
                  <a:cubicBezTo>
                    <a:pt x="6738" y="4858"/>
                    <a:pt x="6655" y="4756"/>
                    <a:pt x="6654" y="4628"/>
                  </a:cubicBezTo>
                  <a:lnTo>
                    <a:pt x="6421" y="4466"/>
                  </a:lnTo>
                  <a:lnTo>
                    <a:pt x="6280" y="4719"/>
                  </a:lnTo>
                  <a:lnTo>
                    <a:pt x="6160" y="4924"/>
                  </a:lnTo>
                  <a:lnTo>
                    <a:pt x="5954" y="5356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7" name="îṩḻíďé">
              <a:extLst>
                <a:ext uri="{FF2B5EF4-FFF2-40B4-BE49-F238E27FC236}">
                  <a16:creationId xmlns="" xmlns:a16="http://schemas.microsoft.com/office/drawing/2014/main" id="{8D736FCA-F43A-42FE-B738-F07507A1A9B0}"/>
                </a:ext>
              </a:extLst>
            </p:cNvPr>
            <p:cNvSpPr/>
            <p:nvPr/>
          </p:nvSpPr>
          <p:spPr>
            <a:xfrm>
              <a:off x="10006023" y="5571304"/>
              <a:ext cx="123850" cy="1024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734" y="1038"/>
                  </a:moveTo>
                  <a:lnTo>
                    <a:pt x="5578" y="0"/>
                  </a:lnTo>
                  <a:lnTo>
                    <a:pt x="6344" y="2077"/>
                  </a:lnTo>
                  <a:lnTo>
                    <a:pt x="8057" y="3507"/>
                  </a:lnTo>
                  <a:lnTo>
                    <a:pt x="11245" y="5736"/>
                  </a:lnTo>
                  <a:lnTo>
                    <a:pt x="13944" y="4944"/>
                  </a:lnTo>
                  <a:lnTo>
                    <a:pt x="15669" y="2555"/>
                  </a:lnTo>
                  <a:lnTo>
                    <a:pt x="17659" y="2290"/>
                  </a:lnTo>
                  <a:lnTo>
                    <a:pt x="20048" y="2290"/>
                  </a:lnTo>
                  <a:lnTo>
                    <a:pt x="21600" y="3886"/>
                  </a:lnTo>
                  <a:lnTo>
                    <a:pt x="21073" y="6102"/>
                  </a:lnTo>
                  <a:lnTo>
                    <a:pt x="19449" y="6901"/>
                  </a:lnTo>
                  <a:lnTo>
                    <a:pt x="18263" y="8165"/>
                  </a:lnTo>
                  <a:lnTo>
                    <a:pt x="18130" y="10554"/>
                  </a:lnTo>
                  <a:lnTo>
                    <a:pt x="16494" y="13003"/>
                  </a:lnTo>
                  <a:lnTo>
                    <a:pt x="14149" y="14540"/>
                  </a:lnTo>
                  <a:lnTo>
                    <a:pt x="10318" y="16118"/>
                  </a:lnTo>
                  <a:lnTo>
                    <a:pt x="8234" y="17714"/>
                  </a:lnTo>
                  <a:lnTo>
                    <a:pt x="6954" y="19365"/>
                  </a:lnTo>
                  <a:lnTo>
                    <a:pt x="6111" y="21121"/>
                  </a:lnTo>
                  <a:lnTo>
                    <a:pt x="4171" y="21600"/>
                  </a:lnTo>
                  <a:lnTo>
                    <a:pt x="3062" y="19311"/>
                  </a:lnTo>
                  <a:lnTo>
                    <a:pt x="1521" y="19311"/>
                  </a:lnTo>
                  <a:lnTo>
                    <a:pt x="0" y="19258"/>
                  </a:lnTo>
                  <a:lnTo>
                    <a:pt x="667" y="16130"/>
                  </a:lnTo>
                  <a:lnTo>
                    <a:pt x="2456" y="13422"/>
                  </a:lnTo>
                  <a:lnTo>
                    <a:pt x="2806" y="11838"/>
                  </a:lnTo>
                  <a:lnTo>
                    <a:pt x="2673" y="8557"/>
                  </a:lnTo>
                  <a:lnTo>
                    <a:pt x="2673" y="6056"/>
                  </a:lnTo>
                  <a:lnTo>
                    <a:pt x="2190" y="4678"/>
                  </a:lnTo>
                  <a:lnTo>
                    <a:pt x="2734" y="1038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8" name="í$ľïḍe">
              <a:extLst>
                <a:ext uri="{FF2B5EF4-FFF2-40B4-BE49-F238E27FC236}">
                  <a16:creationId xmlns="" xmlns:a16="http://schemas.microsoft.com/office/drawing/2014/main" id="{D927EC39-9530-44E4-B464-36047412F84B}"/>
                </a:ext>
              </a:extLst>
            </p:cNvPr>
            <p:cNvSpPr/>
            <p:nvPr/>
          </p:nvSpPr>
          <p:spPr>
            <a:xfrm>
              <a:off x="10572355" y="5565246"/>
              <a:ext cx="336841" cy="2105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44" extrusionOk="0">
                  <a:moveTo>
                    <a:pt x="2147" y="16913"/>
                  </a:moveTo>
                  <a:lnTo>
                    <a:pt x="1380" y="17278"/>
                  </a:lnTo>
                  <a:lnTo>
                    <a:pt x="508" y="19015"/>
                  </a:lnTo>
                  <a:lnTo>
                    <a:pt x="0" y="20356"/>
                  </a:lnTo>
                  <a:lnTo>
                    <a:pt x="1241" y="21466"/>
                  </a:lnTo>
                  <a:lnTo>
                    <a:pt x="2749" y="21544"/>
                  </a:lnTo>
                  <a:lnTo>
                    <a:pt x="5044" y="21466"/>
                  </a:lnTo>
                  <a:lnTo>
                    <a:pt x="6332" y="20691"/>
                  </a:lnTo>
                  <a:lnTo>
                    <a:pt x="8044" y="18990"/>
                  </a:lnTo>
                  <a:lnTo>
                    <a:pt x="9316" y="17905"/>
                  </a:lnTo>
                  <a:lnTo>
                    <a:pt x="10246" y="16587"/>
                  </a:lnTo>
                  <a:lnTo>
                    <a:pt x="11501" y="14151"/>
                  </a:lnTo>
                  <a:cubicBezTo>
                    <a:pt x="11635" y="13828"/>
                    <a:pt x="11800" y="13540"/>
                    <a:pt x="11990" y="13298"/>
                  </a:cubicBezTo>
                  <a:cubicBezTo>
                    <a:pt x="12464" y="12694"/>
                    <a:pt x="13064" y="12399"/>
                    <a:pt x="13670" y="12472"/>
                  </a:cubicBezTo>
                  <a:lnTo>
                    <a:pt x="14548" y="12562"/>
                  </a:lnTo>
                  <a:lnTo>
                    <a:pt x="15233" y="12097"/>
                  </a:lnTo>
                  <a:lnTo>
                    <a:pt x="15961" y="11558"/>
                  </a:lnTo>
                  <a:lnTo>
                    <a:pt x="16010" y="10246"/>
                  </a:lnTo>
                  <a:lnTo>
                    <a:pt x="17004" y="9130"/>
                  </a:lnTo>
                  <a:lnTo>
                    <a:pt x="18541" y="7346"/>
                  </a:lnTo>
                  <a:lnTo>
                    <a:pt x="20577" y="6490"/>
                  </a:lnTo>
                  <a:lnTo>
                    <a:pt x="21600" y="5415"/>
                  </a:lnTo>
                  <a:lnTo>
                    <a:pt x="21600" y="4405"/>
                  </a:lnTo>
                  <a:lnTo>
                    <a:pt x="21306" y="2773"/>
                  </a:lnTo>
                  <a:lnTo>
                    <a:pt x="20866" y="1007"/>
                  </a:lnTo>
                  <a:cubicBezTo>
                    <a:pt x="20843" y="468"/>
                    <a:pt x="20572" y="40"/>
                    <a:pt x="20232" y="3"/>
                  </a:cubicBezTo>
                  <a:cubicBezTo>
                    <a:pt x="19700" y="-56"/>
                    <a:pt x="19304" y="769"/>
                    <a:pt x="19482" y="1565"/>
                  </a:cubicBezTo>
                  <a:lnTo>
                    <a:pt x="18669" y="2426"/>
                  </a:lnTo>
                  <a:lnTo>
                    <a:pt x="17564" y="3640"/>
                  </a:lnTo>
                  <a:lnTo>
                    <a:pt x="17108" y="4363"/>
                  </a:lnTo>
                  <a:cubicBezTo>
                    <a:pt x="16812" y="4575"/>
                    <a:pt x="16538" y="4853"/>
                    <a:pt x="16293" y="5190"/>
                  </a:cubicBezTo>
                  <a:cubicBezTo>
                    <a:pt x="15810" y="5854"/>
                    <a:pt x="15457" y="6721"/>
                    <a:pt x="14988" y="7408"/>
                  </a:cubicBezTo>
                  <a:cubicBezTo>
                    <a:pt x="14591" y="7991"/>
                    <a:pt x="14119" y="8431"/>
                    <a:pt x="13604" y="8700"/>
                  </a:cubicBezTo>
                  <a:lnTo>
                    <a:pt x="11698" y="9704"/>
                  </a:lnTo>
                  <a:lnTo>
                    <a:pt x="9302" y="11254"/>
                  </a:lnTo>
                  <a:cubicBezTo>
                    <a:pt x="8906" y="11491"/>
                    <a:pt x="8515" y="11748"/>
                    <a:pt x="8130" y="12026"/>
                  </a:cubicBezTo>
                  <a:cubicBezTo>
                    <a:pt x="7579" y="12424"/>
                    <a:pt x="7040" y="12864"/>
                    <a:pt x="6515" y="13344"/>
                  </a:cubicBezTo>
                  <a:cubicBezTo>
                    <a:pt x="6085" y="13632"/>
                    <a:pt x="5652" y="13908"/>
                    <a:pt x="5215" y="14170"/>
                  </a:cubicBezTo>
                  <a:cubicBezTo>
                    <a:pt x="4730" y="14462"/>
                    <a:pt x="4240" y="14738"/>
                    <a:pt x="3748" y="14997"/>
                  </a:cubicBezTo>
                  <a:lnTo>
                    <a:pt x="2147" y="16913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9" name="ïşļíḓe">
              <a:extLst>
                <a:ext uri="{FF2B5EF4-FFF2-40B4-BE49-F238E27FC236}">
                  <a16:creationId xmlns="" xmlns:a16="http://schemas.microsoft.com/office/drawing/2014/main" id="{69E30644-6F20-4388-9AB9-E48F31D09776}"/>
                </a:ext>
              </a:extLst>
            </p:cNvPr>
            <p:cNvSpPr/>
            <p:nvPr/>
          </p:nvSpPr>
          <p:spPr>
            <a:xfrm>
              <a:off x="10955509" y="5355572"/>
              <a:ext cx="164775" cy="2510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019" y="321"/>
                  </a:moveTo>
                  <a:lnTo>
                    <a:pt x="11636" y="0"/>
                  </a:lnTo>
                  <a:lnTo>
                    <a:pt x="11352" y="2568"/>
                  </a:lnTo>
                  <a:lnTo>
                    <a:pt x="11383" y="3806"/>
                  </a:lnTo>
                  <a:lnTo>
                    <a:pt x="12079" y="5151"/>
                  </a:lnTo>
                  <a:lnTo>
                    <a:pt x="12375" y="6967"/>
                  </a:lnTo>
                  <a:cubicBezTo>
                    <a:pt x="12672" y="7601"/>
                    <a:pt x="12637" y="8281"/>
                    <a:pt x="12275" y="8900"/>
                  </a:cubicBezTo>
                  <a:cubicBezTo>
                    <a:pt x="12047" y="9291"/>
                    <a:pt x="11695" y="9645"/>
                    <a:pt x="11242" y="9941"/>
                  </a:cubicBezTo>
                  <a:lnTo>
                    <a:pt x="10432" y="11157"/>
                  </a:lnTo>
                  <a:lnTo>
                    <a:pt x="7384" y="11982"/>
                  </a:lnTo>
                  <a:lnTo>
                    <a:pt x="4025" y="12743"/>
                  </a:lnTo>
                  <a:lnTo>
                    <a:pt x="2560" y="14347"/>
                  </a:lnTo>
                  <a:lnTo>
                    <a:pt x="2552" y="16107"/>
                  </a:lnTo>
                  <a:lnTo>
                    <a:pt x="3355" y="17541"/>
                  </a:lnTo>
                  <a:lnTo>
                    <a:pt x="1955" y="19191"/>
                  </a:lnTo>
                  <a:lnTo>
                    <a:pt x="116" y="19974"/>
                  </a:lnTo>
                  <a:lnTo>
                    <a:pt x="0" y="20821"/>
                  </a:lnTo>
                  <a:lnTo>
                    <a:pt x="1421" y="21600"/>
                  </a:lnTo>
                  <a:lnTo>
                    <a:pt x="3317" y="20948"/>
                  </a:lnTo>
                  <a:lnTo>
                    <a:pt x="5646" y="19126"/>
                  </a:lnTo>
                  <a:cubicBezTo>
                    <a:pt x="6124" y="18808"/>
                    <a:pt x="6661" y="18530"/>
                    <a:pt x="7246" y="18301"/>
                  </a:cubicBezTo>
                  <a:cubicBezTo>
                    <a:pt x="7999" y="18006"/>
                    <a:pt x="8821" y="17793"/>
                    <a:pt x="9679" y="17671"/>
                  </a:cubicBezTo>
                  <a:cubicBezTo>
                    <a:pt x="10238" y="17511"/>
                    <a:pt x="10792" y="17345"/>
                    <a:pt x="11342" y="17174"/>
                  </a:cubicBezTo>
                  <a:cubicBezTo>
                    <a:pt x="12241" y="16894"/>
                    <a:pt x="13139" y="16593"/>
                    <a:pt x="13842" y="16131"/>
                  </a:cubicBezTo>
                  <a:cubicBezTo>
                    <a:pt x="14311" y="15823"/>
                    <a:pt x="14674" y="15454"/>
                    <a:pt x="14908" y="15048"/>
                  </a:cubicBezTo>
                  <a:cubicBezTo>
                    <a:pt x="15071" y="14768"/>
                    <a:pt x="15345" y="14521"/>
                    <a:pt x="15704" y="14334"/>
                  </a:cubicBezTo>
                  <a:cubicBezTo>
                    <a:pt x="16529" y="13904"/>
                    <a:pt x="17653" y="13847"/>
                    <a:pt x="18567" y="13508"/>
                  </a:cubicBezTo>
                  <a:cubicBezTo>
                    <a:pt x="19153" y="13291"/>
                    <a:pt x="19628" y="12966"/>
                    <a:pt x="19933" y="12574"/>
                  </a:cubicBezTo>
                  <a:lnTo>
                    <a:pt x="21100" y="11358"/>
                  </a:lnTo>
                  <a:lnTo>
                    <a:pt x="21600" y="10578"/>
                  </a:lnTo>
                  <a:lnTo>
                    <a:pt x="19804" y="10386"/>
                  </a:lnTo>
                  <a:lnTo>
                    <a:pt x="18624" y="10060"/>
                  </a:lnTo>
                  <a:lnTo>
                    <a:pt x="17125" y="9017"/>
                  </a:lnTo>
                  <a:lnTo>
                    <a:pt x="14529" y="7584"/>
                  </a:lnTo>
                  <a:cubicBezTo>
                    <a:pt x="14314" y="7294"/>
                    <a:pt x="14124" y="6997"/>
                    <a:pt x="13962" y="6693"/>
                  </a:cubicBezTo>
                  <a:cubicBezTo>
                    <a:pt x="13643" y="6095"/>
                    <a:pt x="13431" y="5476"/>
                    <a:pt x="13329" y="4847"/>
                  </a:cubicBezTo>
                  <a:lnTo>
                    <a:pt x="14325" y="3524"/>
                  </a:lnTo>
                  <a:lnTo>
                    <a:pt x="14325" y="1808"/>
                  </a:lnTo>
                  <a:lnTo>
                    <a:pt x="13019" y="321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0" name="íṣliďè">
              <a:extLst>
                <a:ext uri="{FF2B5EF4-FFF2-40B4-BE49-F238E27FC236}">
                  <a16:creationId xmlns="" xmlns:a16="http://schemas.microsoft.com/office/drawing/2014/main" id="{48FF8C08-0C39-4F08-A56E-E85BD3D37128}"/>
                </a:ext>
              </a:extLst>
            </p:cNvPr>
            <p:cNvSpPr/>
            <p:nvPr/>
          </p:nvSpPr>
          <p:spPr>
            <a:xfrm>
              <a:off x="10967412" y="5132660"/>
              <a:ext cx="16360" cy="283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518" y="240"/>
                  </a:moveTo>
                  <a:lnTo>
                    <a:pt x="21579" y="0"/>
                  </a:lnTo>
                  <a:lnTo>
                    <a:pt x="21600" y="11228"/>
                  </a:lnTo>
                  <a:lnTo>
                    <a:pt x="15549" y="21600"/>
                  </a:lnTo>
                  <a:lnTo>
                    <a:pt x="2290" y="19891"/>
                  </a:lnTo>
                  <a:lnTo>
                    <a:pt x="0" y="10674"/>
                  </a:lnTo>
                  <a:lnTo>
                    <a:pt x="7518" y="24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1" name="íṥļïḑè">
              <a:extLst>
                <a:ext uri="{FF2B5EF4-FFF2-40B4-BE49-F238E27FC236}">
                  <a16:creationId xmlns="" xmlns:a16="http://schemas.microsoft.com/office/drawing/2014/main" id="{A24F8E1B-0C72-409B-9A4E-8999EB80F060}"/>
                </a:ext>
              </a:extLst>
            </p:cNvPr>
            <p:cNvSpPr/>
            <p:nvPr/>
          </p:nvSpPr>
          <p:spPr>
            <a:xfrm>
              <a:off x="10931870" y="4777460"/>
              <a:ext cx="105002" cy="12995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266" y="0"/>
                  </a:moveTo>
                  <a:lnTo>
                    <a:pt x="5698" y="3526"/>
                  </a:lnTo>
                  <a:lnTo>
                    <a:pt x="8576" y="7970"/>
                  </a:lnTo>
                  <a:lnTo>
                    <a:pt x="9046" y="10950"/>
                  </a:lnTo>
                  <a:lnTo>
                    <a:pt x="12812" y="12581"/>
                  </a:lnTo>
                  <a:lnTo>
                    <a:pt x="16578" y="14974"/>
                  </a:lnTo>
                  <a:lnTo>
                    <a:pt x="21600" y="18247"/>
                  </a:lnTo>
                  <a:lnTo>
                    <a:pt x="21286" y="21600"/>
                  </a:lnTo>
                  <a:lnTo>
                    <a:pt x="18775" y="21264"/>
                  </a:lnTo>
                  <a:lnTo>
                    <a:pt x="14754" y="16779"/>
                  </a:lnTo>
                  <a:lnTo>
                    <a:pt x="12093" y="15393"/>
                  </a:lnTo>
                  <a:cubicBezTo>
                    <a:pt x="11092" y="15033"/>
                    <a:pt x="10116" y="14628"/>
                    <a:pt x="9170" y="14182"/>
                  </a:cubicBezTo>
                  <a:cubicBezTo>
                    <a:pt x="8123" y="13687"/>
                    <a:pt x="7114" y="13142"/>
                    <a:pt x="6149" y="12550"/>
                  </a:cubicBezTo>
                  <a:lnTo>
                    <a:pt x="5208" y="9024"/>
                  </a:lnTo>
                  <a:lnTo>
                    <a:pt x="3272" y="6968"/>
                  </a:lnTo>
                  <a:lnTo>
                    <a:pt x="467" y="3584"/>
                  </a:lnTo>
                  <a:lnTo>
                    <a:pt x="0" y="1873"/>
                  </a:lnTo>
                  <a:lnTo>
                    <a:pt x="2266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2" name="ïSļïḑê">
              <a:extLst>
                <a:ext uri="{FF2B5EF4-FFF2-40B4-BE49-F238E27FC236}">
                  <a16:creationId xmlns="" xmlns:a16="http://schemas.microsoft.com/office/drawing/2014/main" id="{F35EB721-8BA0-4343-930D-8D4AE05AB381}"/>
                </a:ext>
              </a:extLst>
            </p:cNvPr>
            <p:cNvSpPr/>
            <p:nvPr/>
          </p:nvSpPr>
          <p:spPr>
            <a:xfrm>
              <a:off x="11078753" y="4636331"/>
              <a:ext cx="37595" cy="633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384" y="0"/>
                  </a:moveTo>
                  <a:lnTo>
                    <a:pt x="0" y="6366"/>
                  </a:lnTo>
                  <a:lnTo>
                    <a:pt x="4998" y="11561"/>
                  </a:lnTo>
                  <a:lnTo>
                    <a:pt x="9054" y="12853"/>
                  </a:lnTo>
                  <a:lnTo>
                    <a:pt x="11974" y="16462"/>
                  </a:lnTo>
                  <a:lnTo>
                    <a:pt x="18532" y="21600"/>
                  </a:lnTo>
                  <a:lnTo>
                    <a:pt x="21600" y="18003"/>
                  </a:lnTo>
                  <a:lnTo>
                    <a:pt x="19408" y="13360"/>
                  </a:lnTo>
                  <a:lnTo>
                    <a:pt x="14184" y="10517"/>
                  </a:lnTo>
                  <a:lnTo>
                    <a:pt x="9965" y="6822"/>
                  </a:lnTo>
                  <a:lnTo>
                    <a:pt x="9528" y="3503"/>
                  </a:lnTo>
                  <a:lnTo>
                    <a:pt x="4384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3" name="îSļíḋê">
              <a:extLst>
                <a:ext uri="{FF2B5EF4-FFF2-40B4-BE49-F238E27FC236}">
                  <a16:creationId xmlns="" xmlns:a16="http://schemas.microsoft.com/office/drawing/2014/main" id="{C7B29AC3-8E4E-4731-B40B-F2E3B8779AD4}"/>
                </a:ext>
              </a:extLst>
            </p:cNvPr>
            <p:cNvSpPr/>
            <p:nvPr/>
          </p:nvSpPr>
          <p:spPr>
            <a:xfrm>
              <a:off x="10694096" y="4283499"/>
              <a:ext cx="45740" cy="644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335" y="0"/>
                  </a:moveTo>
                  <a:lnTo>
                    <a:pt x="8612" y="423"/>
                  </a:lnTo>
                  <a:lnTo>
                    <a:pt x="9548" y="10168"/>
                  </a:lnTo>
                  <a:lnTo>
                    <a:pt x="15069" y="14477"/>
                  </a:lnTo>
                  <a:lnTo>
                    <a:pt x="21600" y="16858"/>
                  </a:lnTo>
                  <a:lnTo>
                    <a:pt x="19199" y="21600"/>
                  </a:lnTo>
                  <a:lnTo>
                    <a:pt x="11398" y="20763"/>
                  </a:lnTo>
                  <a:lnTo>
                    <a:pt x="5755" y="17207"/>
                  </a:lnTo>
                  <a:lnTo>
                    <a:pt x="9" y="12157"/>
                  </a:lnTo>
                  <a:lnTo>
                    <a:pt x="0" y="6578"/>
                  </a:lnTo>
                  <a:lnTo>
                    <a:pt x="4335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4" name="îśļîḋê">
              <a:extLst>
                <a:ext uri="{FF2B5EF4-FFF2-40B4-BE49-F238E27FC236}">
                  <a16:creationId xmlns="" xmlns:a16="http://schemas.microsoft.com/office/drawing/2014/main" id="{05771181-0F5F-4488-A5A4-009C0901074A}"/>
                </a:ext>
              </a:extLst>
            </p:cNvPr>
            <p:cNvSpPr/>
            <p:nvPr/>
          </p:nvSpPr>
          <p:spPr>
            <a:xfrm>
              <a:off x="10754669" y="4332994"/>
              <a:ext cx="45601" cy="394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085" y="0"/>
                  </a:moveTo>
                  <a:lnTo>
                    <a:pt x="17293" y="9046"/>
                  </a:lnTo>
                  <a:lnTo>
                    <a:pt x="21600" y="14848"/>
                  </a:lnTo>
                  <a:lnTo>
                    <a:pt x="21013" y="21600"/>
                  </a:lnTo>
                  <a:lnTo>
                    <a:pt x="12837" y="18854"/>
                  </a:lnTo>
                  <a:lnTo>
                    <a:pt x="5986" y="12225"/>
                  </a:lnTo>
                  <a:lnTo>
                    <a:pt x="0" y="7390"/>
                  </a:lnTo>
                  <a:lnTo>
                    <a:pt x="7085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5" name="íślîdè">
              <a:extLst>
                <a:ext uri="{FF2B5EF4-FFF2-40B4-BE49-F238E27FC236}">
                  <a16:creationId xmlns="" xmlns:a16="http://schemas.microsoft.com/office/drawing/2014/main" id="{5FA35093-7061-4C0F-A25C-4EB95BCBA623}"/>
                </a:ext>
              </a:extLst>
            </p:cNvPr>
            <p:cNvSpPr/>
            <p:nvPr/>
          </p:nvSpPr>
          <p:spPr>
            <a:xfrm>
              <a:off x="10773772" y="4386273"/>
              <a:ext cx="37288" cy="3894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399" y="0"/>
                  </a:moveTo>
                  <a:lnTo>
                    <a:pt x="12290" y="1855"/>
                  </a:lnTo>
                  <a:lnTo>
                    <a:pt x="12799" y="9871"/>
                  </a:lnTo>
                  <a:lnTo>
                    <a:pt x="15725" y="15036"/>
                  </a:lnTo>
                  <a:lnTo>
                    <a:pt x="21600" y="16577"/>
                  </a:lnTo>
                  <a:lnTo>
                    <a:pt x="18230" y="21600"/>
                  </a:lnTo>
                  <a:lnTo>
                    <a:pt x="12781" y="19919"/>
                  </a:lnTo>
                  <a:cubicBezTo>
                    <a:pt x="10763" y="19240"/>
                    <a:pt x="9023" y="17972"/>
                    <a:pt x="7808" y="16297"/>
                  </a:cubicBezTo>
                  <a:cubicBezTo>
                    <a:pt x="6475" y="14458"/>
                    <a:pt x="5850" y="12237"/>
                    <a:pt x="6040" y="10011"/>
                  </a:cubicBezTo>
                  <a:lnTo>
                    <a:pt x="0" y="5671"/>
                  </a:lnTo>
                  <a:lnTo>
                    <a:pt x="6399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6" name="íṩļîdè">
              <a:extLst>
                <a:ext uri="{FF2B5EF4-FFF2-40B4-BE49-F238E27FC236}">
                  <a16:creationId xmlns="" xmlns:a16="http://schemas.microsoft.com/office/drawing/2014/main" id="{DC61C4F2-13EA-4906-9EB2-D2181E0FC9FE}"/>
                </a:ext>
              </a:extLst>
            </p:cNvPr>
            <p:cNvSpPr/>
            <p:nvPr/>
          </p:nvSpPr>
          <p:spPr>
            <a:xfrm>
              <a:off x="10819989" y="4368723"/>
              <a:ext cx="46739" cy="4211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105" y="0"/>
                  </a:moveTo>
                  <a:lnTo>
                    <a:pt x="8950" y="5326"/>
                  </a:lnTo>
                  <a:lnTo>
                    <a:pt x="16429" y="10105"/>
                  </a:lnTo>
                  <a:lnTo>
                    <a:pt x="21247" y="15787"/>
                  </a:lnTo>
                  <a:lnTo>
                    <a:pt x="21600" y="21227"/>
                  </a:lnTo>
                  <a:lnTo>
                    <a:pt x="14814" y="21600"/>
                  </a:lnTo>
                  <a:lnTo>
                    <a:pt x="10715" y="19268"/>
                  </a:lnTo>
                  <a:lnTo>
                    <a:pt x="6249" y="13959"/>
                  </a:lnTo>
                  <a:lnTo>
                    <a:pt x="3576" y="9700"/>
                  </a:lnTo>
                  <a:lnTo>
                    <a:pt x="25" y="6121"/>
                  </a:lnTo>
                  <a:lnTo>
                    <a:pt x="0" y="1589"/>
                  </a:lnTo>
                  <a:lnTo>
                    <a:pt x="4105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7" name="iŝḷidè">
              <a:extLst>
                <a:ext uri="{FF2B5EF4-FFF2-40B4-BE49-F238E27FC236}">
                  <a16:creationId xmlns="" xmlns:a16="http://schemas.microsoft.com/office/drawing/2014/main" id="{682596BB-F672-4217-A37D-FFA6EDB870EC}"/>
                </a:ext>
              </a:extLst>
            </p:cNvPr>
            <p:cNvSpPr/>
            <p:nvPr/>
          </p:nvSpPr>
          <p:spPr>
            <a:xfrm>
              <a:off x="10844148" y="4433313"/>
              <a:ext cx="37473" cy="239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649" y="530"/>
                  </a:moveTo>
                  <a:lnTo>
                    <a:pt x="13099" y="8995"/>
                  </a:lnTo>
                  <a:lnTo>
                    <a:pt x="21600" y="8519"/>
                  </a:lnTo>
                  <a:lnTo>
                    <a:pt x="21600" y="17555"/>
                  </a:lnTo>
                  <a:lnTo>
                    <a:pt x="15901" y="21600"/>
                  </a:lnTo>
                  <a:lnTo>
                    <a:pt x="8481" y="18211"/>
                  </a:lnTo>
                  <a:lnTo>
                    <a:pt x="1799" y="7978"/>
                  </a:lnTo>
                  <a:lnTo>
                    <a:pt x="0" y="0"/>
                  </a:lnTo>
                  <a:lnTo>
                    <a:pt x="8649" y="53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8" name="îşľîďé">
              <a:extLst>
                <a:ext uri="{FF2B5EF4-FFF2-40B4-BE49-F238E27FC236}">
                  <a16:creationId xmlns="" xmlns:a16="http://schemas.microsoft.com/office/drawing/2014/main" id="{6F059B23-5EB4-4FA3-BCB3-2E22D781A562}"/>
                </a:ext>
              </a:extLst>
            </p:cNvPr>
            <p:cNvSpPr/>
            <p:nvPr/>
          </p:nvSpPr>
          <p:spPr>
            <a:xfrm>
              <a:off x="10888902" y="4398838"/>
              <a:ext cx="27449" cy="541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203" y="0"/>
                  </a:moveTo>
                  <a:lnTo>
                    <a:pt x="0" y="4749"/>
                  </a:lnTo>
                  <a:lnTo>
                    <a:pt x="263" y="12857"/>
                  </a:lnTo>
                  <a:lnTo>
                    <a:pt x="8018" y="13953"/>
                  </a:lnTo>
                  <a:lnTo>
                    <a:pt x="8018" y="17984"/>
                  </a:lnTo>
                  <a:lnTo>
                    <a:pt x="13422" y="21600"/>
                  </a:lnTo>
                  <a:lnTo>
                    <a:pt x="21600" y="17064"/>
                  </a:lnTo>
                  <a:lnTo>
                    <a:pt x="14422" y="12038"/>
                  </a:lnTo>
                  <a:lnTo>
                    <a:pt x="7443" y="8221"/>
                  </a:lnTo>
                  <a:lnTo>
                    <a:pt x="4203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9" name="î$ľîḓé">
              <a:extLst>
                <a:ext uri="{FF2B5EF4-FFF2-40B4-BE49-F238E27FC236}">
                  <a16:creationId xmlns="" xmlns:a16="http://schemas.microsoft.com/office/drawing/2014/main" id="{D5AB331A-CDE0-4ABA-9364-C2952650E1A1}"/>
                </a:ext>
              </a:extLst>
            </p:cNvPr>
            <p:cNvSpPr/>
            <p:nvPr/>
          </p:nvSpPr>
          <p:spPr>
            <a:xfrm>
              <a:off x="10903842" y="4471308"/>
              <a:ext cx="24415" cy="210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703" y="9868"/>
                  </a:lnTo>
                  <a:lnTo>
                    <a:pt x="12853" y="21600"/>
                  </a:lnTo>
                  <a:lnTo>
                    <a:pt x="21600" y="16680"/>
                  </a:lnTo>
                  <a:lnTo>
                    <a:pt x="12403" y="14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0" name="îṧľïḍè">
              <a:extLst>
                <a:ext uri="{FF2B5EF4-FFF2-40B4-BE49-F238E27FC236}">
                  <a16:creationId xmlns="" xmlns:a16="http://schemas.microsoft.com/office/drawing/2014/main" id="{84558F1C-C4FC-4484-BEAC-40F9C82C4170}"/>
                </a:ext>
              </a:extLst>
            </p:cNvPr>
            <p:cNvSpPr/>
            <p:nvPr/>
          </p:nvSpPr>
          <p:spPr>
            <a:xfrm>
              <a:off x="10588123" y="4181404"/>
              <a:ext cx="87031" cy="761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60" y="0"/>
                  </a:moveTo>
                  <a:lnTo>
                    <a:pt x="0" y="2479"/>
                  </a:lnTo>
                  <a:lnTo>
                    <a:pt x="4688" y="4518"/>
                  </a:lnTo>
                  <a:lnTo>
                    <a:pt x="9042" y="7739"/>
                  </a:lnTo>
                  <a:lnTo>
                    <a:pt x="12639" y="11175"/>
                  </a:lnTo>
                  <a:lnTo>
                    <a:pt x="16173" y="15327"/>
                  </a:lnTo>
                  <a:lnTo>
                    <a:pt x="17687" y="21385"/>
                  </a:lnTo>
                  <a:lnTo>
                    <a:pt x="21600" y="21600"/>
                  </a:lnTo>
                  <a:lnTo>
                    <a:pt x="19336" y="12589"/>
                  </a:lnTo>
                  <a:lnTo>
                    <a:pt x="12733" y="8079"/>
                  </a:lnTo>
                  <a:lnTo>
                    <a:pt x="7069" y="2791"/>
                  </a:lnTo>
                  <a:lnTo>
                    <a:pt x="3732" y="804"/>
                  </a:lnTo>
                  <a:lnTo>
                    <a:pt x="560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1" name="i$ḻiḑe">
              <a:extLst>
                <a:ext uri="{FF2B5EF4-FFF2-40B4-BE49-F238E27FC236}">
                  <a16:creationId xmlns="" xmlns:a16="http://schemas.microsoft.com/office/drawing/2014/main" id="{A7389C1E-FA85-4FB4-B689-0F0268F1F30A}"/>
                </a:ext>
              </a:extLst>
            </p:cNvPr>
            <p:cNvSpPr/>
            <p:nvPr/>
          </p:nvSpPr>
          <p:spPr>
            <a:xfrm>
              <a:off x="10528896" y="4237475"/>
              <a:ext cx="115414" cy="926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234" y="5118"/>
                  </a:moveTo>
                  <a:lnTo>
                    <a:pt x="15276" y="8929"/>
                  </a:lnTo>
                  <a:lnTo>
                    <a:pt x="12042" y="12689"/>
                  </a:lnTo>
                  <a:lnTo>
                    <a:pt x="9529" y="13918"/>
                  </a:lnTo>
                  <a:lnTo>
                    <a:pt x="6129" y="13388"/>
                  </a:lnTo>
                  <a:lnTo>
                    <a:pt x="4458" y="14970"/>
                  </a:lnTo>
                  <a:lnTo>
                    <a:pt x="2410" y="14970"/>
                  </a:lnTo>
                  <a:lnTo>
                    <a:pt x="0" y="15500"/>
                  </a:lnTo>
                  <a:lnTo>
                    <a:pt x="1862" y="17604"/>
                  </a:lnTo>
                  <a:lnTo>
                    <a:pt x="4420" y="17781"/>
                  </a:lnTo>
                  <a:lnTo>
                    <a:pt x="6466" y="21431"/>
                  </a:lnTo>
                  <a:lnTo>
                    <a:pt x="8263" y="21600"/>
                  </a:lnTo>
                  <a:lnTo>
                    <a:pt x="9828" y="19488"/>
                  </a:lnTo>
                  <a:lnTo>
                    <a:pt x="11671" y="17906"/>
                  </a:lnTo>
                  <a:lnTo>
                    <a:pt x="15657" y="16508"/>
                  </a:lnTo>
                  <a:lnTo>
                    <a:pt x="18364" y="13167"/>
                  </a:lnTo>
                  <a:lnTo>
                    <a:pt x="19934" y="9988"/>
                  </a:lnTo>
                  <a:lnTo>
                    <a:pt x="21457" y="7288"/>
                  </a:lnTo>
                  <a:lnTo>
                    <a:pt x="21600" y="3285"/>
                  </a:lnTo>
                  <a:lnTo>
                    <a:pt x="19702" y="0"/>
                  </a:lnTo>
                  <a:lnTo>
                    <a:pt x="19131" y="2158"/>
                  </a:lnTo>
                  <a:lnTo>
                    <a:pt x="18234" y="5118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2" name="íS1idè">
              <a:extLst>
                <a:ext uri="{FF2B5EF4-FFF2-40B4-BE49-F238E27FC236}">
                  <a16:creationId xmlns="" xmlns:a16="http://schemas.microsoft.com/office/drawing/2014/main" id="{825992B5-6CF0-4EDF-BC5E-59B6269AA337}"/>
                </a:ext>
              </a:extLst>
            </p:cNvPr>
            <p:cNvSpPr/>
            <p:nvPr/>
          </p:nvSpPr>
          <p:spPr>
            <a:xfrm>
              <a:off x="9937920" y="4105530"/>
              <a:ext cx="657773" cy="3887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39" y="1069"/>
                  </a:moveTo>
                  <a:lnTo>
                    <a:pt x="1040" y="903"/>
                  </a:lnTo>
                  <a:lnTo>
                    <a:pt x="1266" y="12"/>
                  </a:lnTo>
                  <a:lnTo>
                    <a:pt x="2016" y="0"/>
                  </a:lnTo>
                  <a:lnTo>
                    <a:pt x="2684" y="12"/>
                  </a:lnTo>
                  <a:lnTo>
                    <a:pt x="2808" y="1131"/>
                  </a:lnTo>
                  <a:lnTo>
                    <a:pt x="3150" y="1972"/>
                  </a:lnTo>
                  <a:lnTo>
                    <a:pt x="3342" y="2473"/>
                  </a:lnTo>
                  <a:lnTo>
                    <a:pt x="3192" y="3510"/>
                  </a:lnTo>
                  <a:lnTo>
                    <a:pt x="3218" y="4141"/>
                  </a:lnTo>
                  <a:lnTo>
                    <a:pt x="3692" y="4939"/>
                  </a:lnTo>
                  <a:lnTo>
                    <a:pt x="4067" y="5627"/>
                  </a:lnTo>
                  <a:lnTo>
                    <a:pt x="4526" y="6342"/>
                  </a:lnTo>
                  <a:cubicBezTo>
                    <a:pt x="4633" y="6179"/>
                    <a:pt x="4728" y="5996"/>
                    <a:pt x="4809" y="5795"/>
                  </a:cubicBezTo>
                  <a:cubicBezTo>
                    <a:pt x="4941" y="5469"/>
                    <a:pt x="5034" y="5102"/>
                    <a:pt x="5083" y="4716"/>
                  </a:cubicBezTo>
                  <a:lnTo>
                    <a:pt x="5451" y="4478"/>
                  </a:lnTo>
                  <a:lnTo>
                    <a:pt x="6119" y="3931"/>
                  </a:lnTo>
                  <a:lnTo>
                    <a:pt x="6668" y="3385"/>
                  </a:lnTo>
                  <a:lnTo>
                    <a:pt x="7068" y="2838"/>
                  </a:lnTo>
                  <a:lnTo>
                    <a:pt x="7444" y="2122"/>
                  </a:lnTo>
                  <a:lnTo>
                    <a:pt x="8137" y="2122"/>
                  </a:lnTo>
                  <a:cubicBezTo>
                    <a:pt x="8213" y="2262"/>
                    <a:pt x="8288" y="2402"/>
                    <a:pt x="8362" y="2543"/>
                  </a:cubicBezTo>
                  <a:cubicBezTo>
                    <a:pt x="8481" y="2766"/>
                    <a:pt x="8597" y="2991"/>
                    <a:pt x="8713" y="3217"/>
                  </a:cubicBezTo>
                  <a:lnTo>
                    <a:pt x="9356" y="3708"/>
                  </a:lnTo>
                  <a:lnTo>
                    <a:pt x="10017" y="3953"/>
                  </a:lnTo>
                  <a:lnTo>
                    <a:pt x="10667" y="4583"/>
                  </a:lnTo>
                  <a:lnTo>
                    <a:pt x="11719" y="5004"/>
                  </a:lnTo>
                  <a:lnTo>
                    <a:pt x="12420" y="5579"/>
                  </a:lnTo>
                  <a:lnTo>
                    <a:pt x="13814" y="6239"/>
                  </a:lnTo>
                  <a:lnTo>
                    <a:pt x="14716" y="7388"/>
                  </a:lnTo>
                  <a:lnTo>
                    <a:pt x="15776" y="8749"/>
                  </a:lnTo>
                  <a:lnTo>
                    <a:pt x="16728" y="9464"/>
                  </a:lnTo>
                  <a:lnTo>
                    <a:pt x="17354" y="9911"/>
                  </a:lnTo>
                  <a:lnTo>
                    <a:pt x="17855" y="11325"/>
                  </a:lnTo>
                  <a:lnTo>
                    <a:pt x="18106" y="12349"/>
                  </a:lnTo>
                  <a:lnTo>
                    <a:pt x="17539" y="12799"/>
                  </a:lnTo>
                  <a:lnTo>
                    <a:pt x="17349" y="13484"/>
                  </a:lnTo>
                  <a:lnTo>
                    <a:pt x="17608" y="14382"/>
                  </a:lnTo>
                  <a:lnTo>
                    <a:pt x="18326" y="15070"/>
                  </a:lnTo>
                  <a:lnTo>
                    <a:pt x="18350" y="15982"/>
                  </a:lnTo>
                  <a:lnTo>
                    <a:pt x="18350" y="16933"/>
                  </a:lnTo>
                  <a:lnTo>
                    <a:pt x="18733" y="17701"/>
                  </a:lnTo>
                  <a:lnTo>
                    <a:pt x="19484" y="18246"/>
                  </a:lnTo>
                  <a:lnTo>
                    <a:pt x="20127" y="18373"/>
                  </a:lnTo>
                  <a:lnTo>
                    <a:pt x="20650" y="19209"/>
                  </a:lnTo>
                  <a:lnTo>
                    <a:pt x="21276" y="20051"/>
                  </a:lnTo>
                  <a:lnTo>
                    <a:pt x="21600" y="21054"/>
                  </a:lnTo>
                  <a:lnTo>
                    <a:pt x="21500" y="21600"/>
                  </a:lnTo>
                  <a:lnTo>
                    <a:pt x="20623" y="21026"/>
                  </a:lnTo>
                  <a:lnTo>
                    <a:pt x="20131" y="20705"/>
                  </a:lnTo>
                  <a:lnTo>
                    <a:pt x="19072" y="20663"/>
                  </a:lnTo>
                  <a:lnTo>
                    <a:pt x="18170" y="20158"/>
                  </a:lnTo>
                  <a:lnTo>
                    <a:pt x="17728" y="19485"/>
                  </a:lnTo>
                  <a:lnTo>
                    <a:pt x="17478" y="18967"/>
                  </a:lnTo>
                  <a:lnTo>
                    <a:pt x="17228" y="17746"/>
                  </a:lnTo>
                  <a:lnTo>
                    <a:pt x="16877" y="16708"/>
                  </a:lnTo>
                  <a:lnTo>
                    <a:pt x="16402" y="15951"/>
                  </a:lnTo>
                  <a:lnTo>
                    <a:pt x="15525" y="14954"/>
                  </a:lnTo>
                  <a:lnTo>
                    <a:pt x="14876" y="14284"/>
                  </a:lnTo>
                  <a:lnTo>
                    <a:pt x="14242" y="14284"/>
                  </a:lnTo>
                  <a:lnTo>
                    <a:pt x="13699" y="15489"/>
                  </a:lnTo>
                  <a:cubicBezTo>
                    <a:pt x="13655" y="15662"/>
                    <a:pt x="13604" y="15830"/>
                    <a:pt x="13549" y="15993"/>
                  </a:cubicBezTo>
                  <a:cubicBezTo>
                    <a:pt x="13430" y="16338"/>
                    <a:pt x="13287" y="16658"/>
                    <a:pt x="13123" y="16945"/>
                  </a:cubicBezTo>
                  <a:lnTo>
                    <a:pt x="12398" y="17785"/>
                  </a:lnTo>
                  <a:lnTo>
                    <a:pt x="11380" y="17196"/>
                  </a:lnTo>
                  <a:lnTo>
                    <a:pt x="10929" y="17070"/>
                  </a:lnTo>
                  <a:cubicBezTo>
                    <a:pt x="10778" y="17231"/>
                    <a:pt x="10588" y="17247"/>
                    <a:pt x="10429" y="17112"/>
                  </a:cubicBezTo>
                  <a:cubicBezTo>
                    <a:pt x="10275" y="16981"/>
                    <a:pt x="10172" y="16728"/>
                    <a:pt x="10154" y="16440"/>
                  </a:cubicBezTo>
                  <a:lnTo>
                    <a:pt x="9620" y="15752"/>
                  </a:lnTo>
                  <a:lnTo>
                    <a:pt x="9169" y="15416"/>
                  </a:lnTo>
                  <a:lnTo>
                    <a:pt x="8374" y="15500"/>
                  </a:lnTo>
                  <a:lnTo>
                    <a:pt x="7783" y="15624"/>
                  </a:lnTo>
                  <a:lnTo>
                    <a:pt x="7609" y="15133"/>
                  </a:lnTo>
                  <a:lnTo>
                    <a:pt x="7084" y="15175"/>
                  </a:lnTo>
                  <a:lnTo>
                    <a:pt x="7283" y="14463"/>
                  </a:lnTo>
                  <a:lnTo>
                    <a:pt x="7684" y="14295"/>
                  </a:lnTo>
                  <a:lnTo>
                    <a:pt x="8067" y="13793"/>
                  </a:lnTo>
                  <a:lnTo>
                    <a:pt x="8425" y="13260"/>
                  </a:lnTo>
                  <a:lnTo>
                    <a:pt x="8424" y="12101"/>
                  </a:lnTo>
                  <a:lnTo>
                    <a:pt x="7998" y="10796"/>
                  </a:lnTo>
                  <a:cubicBezTo>
                    <a:pt x="7914" y="10491"/>
                    <a:pt x="7805" y="10208"/>
                    <a:pt x="7672" y="9955"/>
                  </a:cubicBezTo>
                  <a:cubicBezTo>
                    <a:pt x="7487" y="9602"/>
                    <a:pt x="7262" y="9316"/>
                    <a:pt x="7013" y="9100"/>
                  </a:cubicBezTo>
                  <a:cubicBezTo>
                    <a:pt x="6627" y="8764"/>
                    <a:pt x="6195" y="8604"/>
                    <a:pt x="5760" y="8637"/>
                  </a:cubicBezTo>
                  <a:lnTo>
                    <a:pt x="5460" y="7993"/>
                  </a:lnTo>
                  <a:lnTo>
                    <a:pt x="4992" y="7628"/>
                  </a:lnTo>
                  <a:lnTo>
                    <a:pt x="4219" y="6874"/>
                  </a:lnTo>
                  <a:cubicBezTo>
                    <a:pt x="4009" y="6592"/>
                    <a:pt x="3763" y="6395"/>
                    <a:pt x="3501" y="6299"/>
                  </a:cubicBezTo>
                  <a:cubicBezTo>
                    <a:pt x="3254" y="6207"/>
                    <a:pt x="2997" y="6207"/>
                    <a:pt x="2750" y="6299"/>
                  </a:cubicBezTo>
                  <a:lnTo>
                    <a:pt x="2183" y="6425"/>
                  </a:lnTo>
                  <a:lnTo>
                    <a:pt x="1674" y="5792"/>
                  </a:lnTo>
                  <a:lnTo>
                    <a:pt x="1674" y="4994"/>
                  </a:lnTo>
                  <a:lnTo>
                    <a:pt x="2200" y="4420"/>
                  </a:lnTo>
                  <a:lnTo>
                    <a:pt x="2400" y="3664"/>
                  </a:lnTo>
                  <a:lnTo>
                    <a:pt x="2125" y="3120"/>
                  </a:lnTo>
                  <a:lnTo>
                    <a:pt x="1524" y="2615"/>
                  </a:lnTo>
                  <a:lnTo>
                    <a:pt x="566" y="2138"/>
                  </a:lnTo>
                  <a:lnTo>
                    <a:pt x="0" y="1619"/>
                  </a:lnTo>
                  <a:lnTo>
                    <a:pt x="54" y="1017"/>
                  </a:lnTo>
                  <a:lnTo>
                    <a:pt x="339" y="1069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3" name="iṡ1íďè">
              <a:extLst>
                <a:ext uri="{FF2B5EF4-FFF2-40B4-BE49-F238E27FC236}">
                  <a16:creationId xmlns="" xmlns:a16="http://schemas.microsoft.com/office/drawing/2014/main" id="{2FC9C49F-C7C0-4FCF-A274-5546F7384596}"/>
                </a:ext>
              </a:extLst>
            </p:cNvPr>
            <p:cNvSpPr/>
            <p:nvPr/>
          </p:nvSpPr>
          <p:spPr>
            <a:xfrm>
              <a:off x="10030474" y="3790111"/>
              <a:ext cx="18322" cy="2280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034" y="0"/>
                  </a:moveTo>
                  <a:lnTo>
                    <a:pt x="0" y="3883"/>
                  </a:lnTo>
                  <a:lnTo>
                    <a:pt x="4598" y="21600"/>
                  </a:lnTo>
                  <a:lnTo>
                    <a:pt x="21600" y="15889"/>
                  </a:lnTo>
                  <a:lnTo>
                    <a:pt x="21600" y="4677"/>
                  </a:lnTo>
                  <a:lnTo>
                    <a:pt x="11034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4" name="íŝľîďê">
              <a:extLst>
                <a:ext uri="{FF2B5EF4-FFF2-40B4-BE49-F238E27FC236}">
                  <a16:creationId xmlns="" xmlns:a16="http://schemas.microsoft.com/office/drawing/2014/main" id="{5089BFC3-351C-4AD1-9E4E-112AC5BD614C}"/>
                </a:ext>
              </a:extLst>
            </p:cNvPr>
            <p:cNvSpPr/>
            <p:nvPr/>
          </p:nvSpPr>
          <p:spPr>
            <a:xfrm>
              <a:off x="10351793" y="3476789"/>
              <a:ext cx="16360" cy="218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547" y="0"/>
                  </a:moveTo>
                  <a:lnTo>
                    <a:pt x="2757" y="5238"/>
                  </a:lnTo>
                  <a:lnTo>
                    <a:pt x="0" y="18231"/>
                  </a:lnTo>
                  <a:lnTo>
                    <a:pt x="17487" y="21600"/>
                  </a:lnTo>
                  <a:lnTo>
                    <a:pt x="21600" y="12744"/>
                  </a:lnTo>
                  <a:lnTo>
                    <a:pt x="11547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5" name="išḷïďe">
              <a:extLst>
                <a:ext uri="{FF2B5EF4-FFF2-40B4-BE49-F238E27FC236}">
                  <a16:creationId xmlns="" xmlns:a16="http://schemas.microsoft.com/office/drawing/2014/main" id="{683A1A38-77CE-4828-8FCB-4B57B487085A}"/>
                </a:ext>
              </a:extLst>
            </p:cNvPr>
            <p:cNvSpPr/>
            <p:nvPr/>
          </p:nvSpPr>
          <p:spPr>
            <a:xfrm>
              <a:off x="10325524" y="3553174"/>
              <a:ext cx="18349" cy="3115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652" y="0"/>
                  </a:moveTo>
                  <a:lnTo>
                    <a:pt x="0" y="4334"/>
                  </a:lnTo>
                  <a:lnTo>
                    <a:pt x="342" y="20725"/>
                  </a:lnTo>
                  <a:lnTo>
                    <a:pt x="18905" y="21600"/>
                  </a:lnTo>
                  <a:lnTo>
                    <a:pt x="21600" y="4465"/>
                  </a:lnTo>
                  <a:lnTo>
                    <a:pt x="5652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6" name="iṡlíďê">
              <a:extLst>
                <a:ext uri="{FF2B5EF4-FFF2-40B4-BE49-F238E27FC236}">
                  <a16:creationId xmlns="" xmlns:a16="http://schemas.microsoft.com/office/drawing/2014/main" id="{EDBA0FBA-AA69-4F8F-8EA0-0B595344D1E5}"/>
                </a:ext>
              </a:extLst>
            </p:cNvPr>
            <p:cNvSpPr/>
            <p:nvPr/>
          </p:nvSpPr>
          <p:spPr>
            <a:xfrm>
              <a:off x="10830737" y="3809410"/>
              <a:ext cx="19066" cy="2893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7350"/>
                  </a:lnTo>
                  <a:lnTo>
                    <a:pt x="7288" y="2160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26166195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79743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+mn-ea"/>
              </a:defRPr>
            </a:lvl1pPr>
          </a:lstStyle>
          <a:p>
            <a:fld id="{760FBDFE-C587-4B4C-A407-44438C67B59E}" type="datetimeFigureOut">
              <a:rPr lang="zh-CN" altLang="en-US" smtClean="0"/>
              <a:t>2020/3/17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+mn-ea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+mn-ea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  <p:sp>
        <p:nvSpPr>
          <p:cNvPr id="7" name="KSO_TEMPLATE" hidden="1"/>
          <p:cNvSpPr/>
          <p:nvPr userDrawn="1"/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8" name="标题 7"/>
          <p:cNvSpPr>
            <a:spLocks noGrp="1"/>
          </p:cNvSpPr>
          <p:nvPr>
            <p:ph type="title" hasCustomPrompt="1"/>
          </p:nvPr>
        </p:nvSpPr>
        <p:spPr>
          <a:xfrm>
            <a:off x="669883" y="581225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2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n-ea"/>
                <a:ea typeface="+mn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idx="1" hasCustomPrompt="1"/>
          </p:nvPr>
        </p:nvSpPr>
        <p:spPr>
          <a:xfrm>
            <a:off x="669926" y="1508126"/>
            <a:ext cx="10852151" cy="4749165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>
            <a:lvl1pPr>
              <a:defRPr sz="240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zh-CN" altLang="en-US" dirty="0"/>
              <a:t>单击此处编辑正文</a:t>
            </a:r>
          </a:p>
          <a:p>
            <a:pPr lvl="0"/>
            <a:r>
              <a:rPr lang="zh-CN" altLang="en-US" dirty="0">
                <a:sym typeface="+mn-ea"/>
              </a:rPr>
              <a:t>单击此处编辑正文</a:t>
            </a:r>
            <a:endParaRPr lang="zh-CN" altLang="en-US" dirty="0"/>
          </a:p>
          <a:p>
            <a:pPr lvl="0"/>
            <a:r>
              <a:rPr lang="zh-CN" altLang="en-US" dirty="0">
                <a:sym typeface="+mn-ea"/>
              </a:rPr>
              <a:t>单击此处编辑正文</a:t>
            </a:r>
            <a:endParaRPr lang="zh-CN" altLang="en-US" dirty="0"/>
          </a:p>
          <a:p>
            <a:pPr lvl="0"/>
            <a:r>
              <a:rPr lang="zh-CN" altLang="en-US" dirty="0">
                <a:sym typeface="+mn-ea"/>
              </a:rPr>
              <a:t>单击此处编辑正文</a:t>
            </a:r>
            <a:endParaRPr lang="zh-CN" altLang="en-US" dirty="0"/>
          </a:p>
          <a:p>
            <a:pPr lvl="0"/>
            <a:r>
              <a:rPr lang="zh-CN" altLang="en-US" dirty="0">
                <a:sym typeface="+mn-ea"/>
              </a:rPr>
              <a:t>单击此处编辑正文</a:t>
            </a:r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60" r:id="rId2"/>
    <p:sldLayoutId id="2147483657" r:id="rId3"/>
  </p:sldLayoutIdLst>
  <p:txStyles>
    <p:titleStyle>
      <a:lvl1pPr algn="l" defTabSz="914377" rtl="0" eaLnBrk="1" fontAlgn="auto" latinLnBrk="0" hangingPunct="1">
        <a:lnSpc>
          <a:spcPct val="100000"/>
        </a:lnSpc>
        <a:spcBef>
          <a:spcPct val="0"/>
        </a:spcBef>
        <a:buNone/>
        <a:defRPr sz="2800" b="1" u="none" strike="noStrike" kern="1200" cap="none" spc="200" normalizeH="0">
          <a:solidFill>
            <a:schemeClr val="tx1"/>
          </a:solidFill>
          <a:uFillTx/>
          <a:latin typeface="+mn-ea"/>
          <a:ea typeface="+mn-ea"/>
          <a:cs typeface="+mj-cs"/>
        </a:defRPr>
      </a:lvl1pPr>
    </p:titleStyle>
    <p:bodyStyle>
      <a:lvl1pPr marL="228594" indent="-228594" algn="l" defTabSz="914377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1" normalizeH="0" baseline="0">
          <a:solidFill>
            <a:schemeClr val="tx1"/>
          </a:solidFill>
          <a:uFillTx/>
          <a:latin typeface="+mn-ea"/>
          <a:ea typeface="+mn-ea"/>
          <a:cs typeface="+mn-cs"/>
        </a:defRPr>
      </a:lvl1pPr>
      <a:lvl2pPr marL="685783" indent="-228594" algn="l" defTabSz="914377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685" algn="l"/>
        </a:tabLst>
        <a:defRPr sz="1600" u="none" strike="noStrike" kern="1200" cap="none" spc="151" normalizeH="0" baseline="0">
          <a:solidFill>
            <a:schemeClr val="tx1"/>
          </a:solidFill>
          <a:uFillTx/>
          <a:latin typeface="+mn-ea"/>
          <a:ea typeface="+mn-ea"/>
          <a:cs typeface="+mn-cs"/>
        </a:defRPr>
      </a:lvl2pPr>
      <a:lvl3pPr marL="1142971" indent="-228594" algn="l" defTabSz="914377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1" normalizeH="0" baseline="0">
          <a:solidFill>
            <a:schemeClr val="tx1"/>
          </a:solidFill>
          <a:uFillTx/>
          <a:latin typeface="+mn-ea"/>
          <a:ea typeface="+mn-ea"/>
          <a:cs typeface="+mn-cs"/>
        </a:defRPr>
      </a:lvl3pPr>
      <a:lvl4pPr marL="1600160" indent="-228594" algn="l" defTabSz="914377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1" normalizeH="0" baseline="0">
          <a:solidFill>
            <a:schemeClr val="tx1"/>
          </a:solidFill>
          <a:uFillTx/>
          <a:latin typeface="+mn-ea"/>
          <a:ea typeface="+mn-ea"/>
          <a:cs typeface="+mn-cs"/>
        </a:defRPr>
      </a:lvl4pPr>
      <a:lvl5pPr marL="2057349" indent="-228594" algn="l" defTabSz="914377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1" normalizeH="0" baseline="0">
          <a:solidFill>
            <a:schemeClr val="tx1"/>
          </a:solidFill>
          <a:uFillTx/>
          <a:latin typeface="+mn-ea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2" pos="529" userDrawn="1">
          <p15:clr>
            <a:srgbClr val="F26B43"/>
          </p15:clr>
        </p15:guide>
        <p15:guide id="3" pos="7151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.xml"/><Relationship Id="rId1" Type="http://schemas.openxmlformats.org/officeDocument/2006/relationships/tags" Target="../tags/tag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.xml"/><Relationship Id="rId4" Type="http://schemas.openxmlformats.org/officeDocument/2006/relationships/image" Target="../media/image10.sv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4.svg"/><Relationship Id="rId2" Type="http://schemas.openxmlformats.org/officeDocument/2006/relationships/tags" Target="../tags/tag16.xml"/><Relationship Id="rId1" Type="http://schemas.openxmlformats.org/officeDocument/2006/relationships/tags" Target="../tags/tag15.xml"/><Relationship Id="rId6" Type="http://schemas.openxmlformats.org/officeDocument/2006/relationships/image" Target="../media/image7.png"/><Relationship Id="rId5" Type="http://schemas.openxmlformats.org/officeDocument/2006/relationships/image" Target="../media/image12.svg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8.xml"/><Relationship Id="rId4" Type="http://schemas.openxmlformats.org/officeDocument/2006/relationships/image" Target="../media/image16.sv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0.xml"/><Relationship Id="rId1" Type="http://schemas.openxmlformats.org/officeDocument/2006/relationships/tags" Target="../tags/tag19.xml"/><Relationship Id="rId4" Type="http://schemas.openxmlformats.org/officeDocument/2006/relationships/hyperlink" Target="http://m.visa800.com/a/meiguoyimin/zuixinzixun/201907048348.html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2.xml"/><Relationship Id="rId1" Type="http://schemas.openxmlformats.org/officeDocument/2006/relationships/tags" Target="../tags/tag2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23.xml"/><Relationship Id="rId4" Type="http://schemas.openxmlformats.org/officeDocument/2006/relationships/image" Target="../media/image2.sv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25.xml"/><Relationship Id="rId1" Type="http://schemas.openxmlformats.org/officeDocument/2006/relationships/tags" Target="../tags/tag24.xml"/><Relationship Id="rId4" Type="http://schemas.openxmlformats.org/officeDocument/2006/relationships/hyperlink" Target="http://www.enjoyyue.com/detail/14979/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njoyyue.com/detail/14979/" TargetMode="Externa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2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27.xml"/><Relationship Id="rId5" Type="http://schemas.openxmlformats.org/officeDocument/2006/relationships/image" Target="../media/image10.emf"/><Relationship Id="rId4" Type="http://schemas.openxmlformats.org/officeDocument/2006/relationships/image" Target="../media/image18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5.xml"/><Relationship Id="rId4" Type="http://schemas.openxmlformats.org/officeDocument/2006/relationships/image" Target="../media/image2.sv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8.xml"/><Relationship Id="rId6" Type="http://schemas.openxmlformats.org/officeDocument/2006/relationships/image" Target="../media/image6.svg"/><Relationship Id="rId5" Type="http://schemas.openxmlformats.org/officeDocument/2006/relationships/image" Target="../media/image3.png"/><Relationship Id="rId4" Type="http://schemas.openxmlformats.org/officeDocument/2006/relationships/image" Target="../media/image4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9.xml"/><Relationship Id="rId4" Type="http://schemas.openxmlformats.org/officeDocument/2006/relationships/image" Target="../media/image8.sv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10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1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9" name="dde2c2de-4721-42d5-ad7a-0e7cc101037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F08F2161-470D-4233-8F59-5B8D4AD9AA1D}"/>
              </a:ext>
            </a:extLst>
          </p:cNvPr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502225" y="615108"/>
            <a:ext cx="11689775" cy="5627784"/>
            <a:chOff x="1071716" y="1247323"/>
            <a:chExt cx="10048568" cy="4837661"/>
          </a:xfrm>
          <a:solidFill>
            <a:schemeClr val="accent3">
              <a:lumMod val="20000"/>
              <a:lumOff val="80000"/>
              <a:alpha val="52000"/>
            </a:schemeClr>
          </a:solidFill>
        </p:grpSpPr>
        <p:sp>
          <p:nvSpPr>
            <p:cNvPr id="80" name="ïṥľíḓé">
              <a:extLst>
                <a:ext uri="{FF2B5EF4-FFF2-40B4-BE49-F238E27FC236}">
                  <a16:creationId xmlns="" xmlns:a16="http://schemas.microsoft.com/office/drawing/2014/main" id="{9FE4476B-58FF-4234-8F67-B4A348BFC378}"/>
                </a:ext>
              </a:extLst>
            </p:cNvPr>
            <p:cNvSpPr/>
            <p:nvPr/>
          </p:nvSpPr>
          <p:spPr>
            <a:xfrm>
              <a:off x="1071716" y="1560254"/>
              <a:ext cx="2892665" cy="22414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471" y="862"/>
                  </a:moveTo>
                  <a:lnTo>
                    <a:pt x="3355" y="857"/>
                  </a:lnTo>
                  <a:lnTo>
                    <a:pt x="3271" y="882"/>
                  </a:lnTo>
                  <a:lnTo>
                    <a:pt x="3183" y="953"/>
                  </a:lnTo>
                  <a:lnTo>
                    <a:pt x="3184" y="1042"/>
                  </a:lnTo>
                  <a:lnTo>
                    <a:pt x="3333" y="1224"/>
                  </a:lnTo>
                  <a:lnTo>
                    <a:pt x="3405" y="1341"/>
                  </a:lnTo>
                  <a:lnTo>
                    <a:pt x="3390" y="1464"/>
                  </a:lnTo>
                  <a:lnTo>
                    <a:pt x="3242" y="1537"/>
                  </a:lnTo>
                  <a:lnTo>
                    <a:pt x="3142" y="1593"/>
                  </a:lnTo>
                  <a:lnTo>
                    <a:pt x="3051" y="1629"/>
                  </a:lnTo>
                  <a:lnTo>
                    <a:pt x="2932" y="1629"/>
                  </a:lnTo>
                  <a:lnTo>
                    <a:pt x="2859" y="1585"/>
                  </a:lnTo>
                  <a:lnTo>
                    <a:pt x="2789" y="1563"/>
                  </a:lnTo>
                  <a:lnTo>
                    <a:pt x="2709" y="1563"/>
                  </a:lnTo>
                  <a:lnTo>
                    <a:pt x="2538" y="1534"/>
                  </a:lnTo>
                  <a:lnTo>
                    <a:pt x="2466" y="1563"/>
                  </a:lnTo>
                  <a:lnTo>
                    <a:pt x="2365" y="1607"/>
                  </a:lnTo>
                  <a:lnTo>
                    <a:pt x="2298" y="1641"/>
                  </a:lnTo>
                  <a:lnTo>
                    <a:pt x="2170" y="1699"/>
                  </a:lnTo>
                  <a:lnTo>
                    <a:pt x="2067" y="1750"/>
                  </a:lnTo>
                  <a:lnTo>
                    <a:pt x="1990" y="1821"/>
                  </a:lnTo>
                  <a:lnTo>
                    <a:pt x="1951" y="1874"/>
                  </a:lnTo>
                  <a:lnTo>
                    <a:pt x="1983" y="1939"/>
                  </a:lnTo>
                  <a:lnTo>
                    <a:pt x="2111" y="2002"/>
                  </a:lnTo>
                  <a:lnTo>
                    <a:pt x="2233" y="2014"/>
                  </a:lnTo>
                  <a:lnTo>
                    <a:pt x="2276" y="2084"/>
                  </a:lnTo>
                  <a:lnTo>
                    <a:pt x="2346" y="2091"/>
                  </a:lnTo>
                  <a:lnTo>
                    <a:pt x="2437" y="2062"/>
                  </a:lnTo>
                  <a:lnTo>
                    <a:pt x="2540" y="1999"/>
                  </a:lnTo>
                  <a:lnTo>
                    <a:pt x="2612" y="1957"/>
                  </a:lnTo>
                  <a:lnTo>
                    <a:pt x="2743" y="1921"/>
                  </a:lnTo>
                  <a:lnTo>
                    <a:pt x="2857" y="1964"/>
                  </a:lnTo>
                  <a:lnTo>
                    <a:pt x="2857" y="2077"/>
                  </a:lnTo>
                  <a:lnTo>
                    <a:pt x="2787" y="2146"/>
                  </a:lnTo>
                  <a:lnTo>
                    <a:pt x="2684" y="2233"/>
                  </a:lnTo>
                  <a:lnTo>
                    <a:pt x="2588" y="2379"/>
                  </a:lnTo>
                  <a:lnTo>
                    <a:pt x="2406" y="2517"/>
                  </a:lnTo>
                  <a:lnTo>
                    <a:pt x="2207" y="2539"/>
                  </a:lnTo>
                  <a:lnTo>
                    <a:pt x="1909" y="2568"/>
                  </a:lnTo>
                  <a:lnTo>
                    <a:pt x="1651" y="2627"/>
                  </a:lnTo>
                  <a:lnTo>
                    <a:pt x="1469" y="2721"/>
                  </a:lnTo>
                  <a:lnTo>
                    <a:pt x="1322" y="2843"/>
                  </a:lnTo>
                  <a:lnTo>
                    <a:pt x="1251" y="2882"/>
                  </a:lnTo>
                  <a:lnTo>
                    <a:pt x="1186" y="3000"/>
                  </a:lnTo>
                  <a:lnTo>
                    <a:pt x="1231" y="3090"/>
                  </a:lnTo>
                  <a:lnTo>
                    <a:pt x="1253" y="3243"/>
                  </a:lnTo>
                  <a:lnTo>
                    <a:pt x="1206" y="3386"/>
                  </a:lnTo>
                  <a:lnTo>
                    <a:pt x="1138" y="3503"/>
                  </a:lnTo>
                  <a:lnTo>
                    <a:pt x="1047" y="3568"/>
                  </a:lnTo>
                  <a:lnTo>
                    <a:pt x="990" y="3598"/>
                  </a:lnTo>
                  <a:lnTo>
                    <a:pt x="895" y="3671"/>
                  </a:lnTo>
                  <a:lnTo>
                    <a:pt x="846" y="3748"/>
                  </a:lnTo>
                  <a:lnTo>
                    <a:pt x="900" y="3817"/>
                  </a:lnTo>
                  <a:lnTo>
                    <a:pt x="1049" y="3874"/>
                  </a:lnTo>
                  <a:lnTo>
                    <a:pt x="1159" y="3952"/>
                  </a:lnTo>
                  <a:lnTo>
                    <a:pt x="1272" y="3905"/>
                  </a:lnTo>
                  <a:lnTo>
                    <a:pt x="1375" y="3811"/>
                  </a:lnTo>
                  <a:lnTo>
                    <a:pt x="1500" y="3789"/>
                  </a:lnTo>
                  <a:lnTo>
                    <a:pt x="1562" y="3898"/>
                  </a:lnTo>
                  <a:lnTo>
                    <a:pt x="1479" y="4034"/>
                  </a:lnTo>
                  <a:lnTo>
                    <a:pt x="1276" y="4180"/>
                  </a:lnTo>
                  <a:lnTo>
                    <a:pt x="967" y="4357"/>
                  </a:lnTo>
                  <a:lnTo>
                    <a:pt x="603" y="4579"/>
                  </a:lnTo>
                  <a:lnTo>
                    <a:pt x="227" y="4739"/>
                  </a:lnTo>
                  <a:lnTo>
                    <a:pt x="77" y="4776"/>
                  </a:lnTo>
                  <a:lnTo>
                    <a:pt x="0" y="4852"/>
                  </a:lnTo>
                  <a:lnTo>
                    <a:pt x="90" y="4896"/>
                  </a:lnTo>
                  <a:lnTo>
                    <a:pt x="253" y="4896"/>
                  </a:lnTo>
                  <a:lnTo>
                    <a:pt x="574" y="4762"/>
                  </a:lnTo>
                  <a:lnTo>
                    <a:pt x="1090" y="4512"/>
                  </a:lnTo>
                  <a:lnTo>
                    <a:pt x="1721" y="4146"/>
                  </a:lnTo>
                  <a:lnTo>
                    <a:pt x="1947" y="4061"/>
                  </a:lnTo>
                  <a:lnTo>
                    <a:pt x="2151" y="4010"/>
                  </a:lnTo>
                  <a:lnTo>
                    <a:pt x="2424" y="3876"/>
                  </a:lnTo>
                  <a:lnTo>
                    <a:pt x="2669" y="3694"/>
                  </a:lnTo>
                  <a:lnTo>
                    <a:pt x="2845" y="3589"/>
                  </a:lnTo>
                  <a:lnTo>
                    <a:pt x="3007" y="3485"/>
                  </a:lnTo>
                  <a:lnTo>
                    <a:pt x="3144" y="3448"/>
                  </a:lnTo>
                  <a:lnTo>
                    <a:pt x="3223" y="3477"/>
                  </a:lnTo>
                  <a:lnTo>
                    <a:pt x="3316" y="3526"/>
                  </a:lnTo>
                  <a:lnTo>
                    <a:pt x="3468" y="3467"/>
                  </a:lnTo>
                  <a:lnTo>
                    <a:pt x="3802" y="3365"/>
                  </a:lnTo>
                  <a:lnTo>
                    <a:pt x="3944" y="3233"/>
                  </a:lnTo>
                  <a:lnTo>
                    <a:pt x="4086" y="3138"/>
                  </a:lnTo>
                  <a:lnTo>
                    <a:pt x="4204" y="3181"/>
                  </a:lnTo>
                  <a:lnTo>
                    <a:pt x="4397" y="3244"/>
                  </a:lnTo>
                  <a:lnTo>
                    <a:pt x="4521" y="3281"/>
                  </a:lnTo>
                  <a:lnTo>
                    <a:pt x="4639" y="3339"/>
                  </a:lnTo>
                  <a:lnTo>
                    <a:pt x="4775" y="3368"/>
                  </a:lnTo>
                  <a:lnTo>
                    <a:pt x="4854" y="3425"/>
                  </a:lnTo>
                  <a:lnTo>
                    <a:pt x="5019" y="3462"/>
                  </a:lnTo>
                  <a:lnTo>
                    <a:pt x="5175" y="3517"/>
                  </a:lnTo>
                  <a:lnTo>
                    <a:pt x="5355" y="3539"/>
                  </a:lnTo>
                  <a:lnTo>
                    <a:pt x="5417" y="3626"/>
                  </a:lnTo>
                  <a:lnTo>
                    <a:pt x="5565" y="3719"/>
                  </a:lnTo>
                  <a:lnTo>
                    <a:pt x="5597" y="3852"/>
                  </a:lnTo>
                  <a:lnTo>
                    <a:pt x="5745" y="3981"/>
                  </a:lnTo>
                  <a:lnTo>
                    <a:pt x="5908" y="3981"/>
                  </a:lnTo>
                  <a:lnTo>
                    <a:pt x="6085" y="4147"/>
                  </a:lnTo>
                  <a:lnTo>
                    <a:pt x="6174" y="4375"/>
                  </a:lnTo>
                  <a:lnTo>
                    <a:pt x="6176" y="4532"/>
                  </a:lnTo>
                  <a:lnTo>
                    <a:pt x="6104" y="4646"/>
                  </a:lnTo>
                  <a:lnTo>
                    <a:pt x="6105" y="4760"/>
                  </a:lnTo>
                  <a:lnTo>
                    <a:pt x="6133" y="4859"/>
                  </a:lnTo>
                  <a:lnTo>
                    <a:pt x="6182" y="4992"/>
                  </a:lnTo>
                  <a:lnTo>
                    <a:pt x="6142" y="5132"/>
                  </a:lnTo>
                  <a:lnTo>
                    <a:pt x="6087" y="5256"/>
                  </a:lnTo>
                  <a:lnTo>
                    <a:pt x="6047" y="5423"/>
                  </a:lnTo>
                  <a:lnTo>
                    <a:pt x="5980" y="5547"/>
                  </a:lnTo>
                  <a:lnTo>
                    <a:pt x="5974" y="5648"/>
                  </a:lnTo>
                  <a:lnTo>
                    <a:pt x="5991" y="5729"/>
                  </a:lnTo>
                  <a:lnTo>
                    <a:pt x="6063" y="5807"/>
                  </a:lnTo>
                  <a:lnTo>
                    <a:pt x="6052" y="5953"/>
                  </a:lnTo>
                  <a:lnTo>
                    <a:pt x="5940" y="6067"/>
                  </a:lnTo>
                  <a:lnTo>
                    <a:pt x="5904" y="6154"/>
                  </a:lnTo>
                  <a:lnTo>
                    <a:pt x="5939" y="6241"/>
                  </a:lnTo>
                  <a:lnTo>
                    <a:pt x="6058" y="6365"/>
                  </a:lnTo>
                  <a:lnTo>
                    <a:pt x="6223" y="6556"/>
                  </a:lnTo>
                  <a:lnTo>
                    <a:pt x="6343" y="6699"/>
                  </a:lnTo>
                  <a:lnTo>
                    <a:pt x="6434" y="6845"/>
                  </a:lnTo>
                  <a:lnTo>
                    <a:pt x="6500" y="7107"/>
                  </a:lnTo>
                  <a:lnTo>
                    <a:pt x="6489" y="7297"/>
                  </a:lnTo>
                  <a:lnTo>
                    <a:pt x="6460" y="7435"/>
                  </a:lnTo>
                  <a:lnTo>
                    <a:pt x="6404" y="7536"/>
                  </a:lnTo>
                  <a:lnTo>
                    <a:pt x="6347" y="7646"/>
                  </a:lnTo>
                  <a:lnTo>
                    <a:pt x="6233" y="7774"/>
                  </a:lnTo>
                  <a:lnTo>
                    <a:pt x="6155" y="7825"/>
                  </a:lnTo>
                  <a:lnTo>
                    <a:pt x="6116" y="7774"/>
                  </a:lnTo>
                  <a:lnTo>
                    <a:pt x="6099" y="7686"/>
                  </a:lnTo>
                  <a:lnTo>
                    <a:pt x="6184" y="7556"/>
                  </a:lnTo>
                  <a:lnTo>
                    <a:pt x="6118" y="7534"/>
                  </a:lnTo>
                  <a:lnTo>
                    <a:pt x="5937" y="7519"/>
                  </a:lnTo>
                  <a:lnTo>
                    <a:pt x="5869" y="7534"/>
                  </a:lnTo>
                  <a:lnTo>
                    <a:pt x="5847" y="7626"/>
                  </a:lnTo>
                  <a:lnTo>
                    <a:pt x="5773" y="7891"/>
                  </a:lnTo>
                  <a:lnTo>
                    <a:pt x="5640" y="8226"/>
                  </a:lnTo>
                  <a:lnTo>
                    <a:pt x="5551" y="8409"/>
                  </a:lnTo>
                  <a:lnTo>
                    <a:pt x="5477" y="8496"/>
                  </a:lnTo>
                  <a:lnTo>
                    <a:pt x="5437" y="8605"/>
                  </a:lnTo>
                  <a:lnTo>
                    <a:pt x="5358" y="8684"/>
                  </a:lnTo>
                  <a:lnTo>
                    <a:pt x="5286" y="8789"/>
                  </a:lnTo>
                  <a:lnTo>
                    <a:pt x="5207" y="8896"/>
                  </a:lnTo>
                  <a:lnTo>
                    <a:pt x="5129" y="8983"/>
                  </a:lnTo>
                  <a:lnTo>
                    <a:pt x="5067" y="9121"/>
                  </a:lnTo>
                  <a:lnTo>
                    <a:pt x="4998" y="9301"/>
                  </a:lnTo>
                  <a:lnTo>
                    <a:pt x="4938" y="9544"/>
                  </a:lnTo>
                  <a:lnTo>
                    <a:pt x="4887" y="9705"/>
                  </a:lnTo>
                  <a:lnTo>
                    <a:pt x="4728" y="9947"/>
                  </a:lnTo>
                  <a:lnTo>
                    <a:pt x="4614" y="10032"/>
                  </a:lnTo>
                  <a:lnTo>
                    <a:pt x="4588" y="10124"/>
                  </a:lnTo>
                  <a:lnTo>
                    <a:pt x="4607" y="10221"/>
                  </a:lnTo>
                  <a:lnTo>
                    <a:pt x="4667" y="10298"/>
                  </a:lnTo>
                  <a:lnTo>
                    <a:pt x="4646" y="10400"/>
                  </a:lnTo>
                  <a:lnTo>
                    <a:pt x="4578" y="10466"/>
                  </a:lnTo>
                  <a:lnTo>
                    <a:pt x="4533" y="10596"/>
                  </a:lnTo>
                  <a:lnTo>
                    <a:pt x="4533" y="10730"/>
                  </a:lnTo>
                  <a:lnTo>
                    <a:pt x="4564" y="10866"/>
                  </a:lnTo>
                  <a:lnTo>
                    <a:pt x="4615" y="10975"/>
                  </a:lnTo>
                  <a:lnTo>
                    <a:pt x="4687" y="11050"/>
                  </a:lnTo>
                  <a:lnTo>
                    <a:pt x="4672" y="11124"/>
                  </a:lnTo>
                  <a:lnTo>
                    <a:pt x="4602" y="11167"/>
                  </a:lnTo>
                  <a:lnTo>
                    <a:pt x="4575" y="11232"/>
                  </a:lnTo>
                  <a:lnTo>
                    <a:pt x="4638" y="11310"/>
                  </a:lnTo>
                  <a:lnTo>
                    <a:pt x="4658" y="11489"/>
                  </a:lnTo>
                  <a:lnTo>
                    <a:pt x="4708" y="11732"/>
                  </a:lnTo>
                  <a:lnTo>
                    <a:pt x="4757" y="12031"/>
                  </a:lnTo>
                  <a:lnTo>
                    <a:pt x="4809" y="12198"/>
                  </a:lnTo>
                  <a:lnTo>
                    <a:pt x="4889" y="12242"/>
                  </a:lnTo>
                  <a:lnTo>
                    <a:pt x="4983" y="12307"/>
                  </a:lnTo>
                  <a:lnTo>
                    <a:pt x="5074" y="12365"/>
                  </a:lnTo>
                  <a:lnTo>
                    <a:pt x="5182" y="12551"/>
                  </a:lnTo>
                  <a:lnTo>
                    <a:pt x="5257" y="12784"/>
                  </a:lnTo>
                  <a:lnTo>
                    <a:pt x="5291" y="13051"/>
                  </a:lnTo>
                  <a:lnTo>
                    <a:pt x="5251" y="13252"/>
                  </a:lnTo>
                  <a:lnTo>
                    <a:pt x="5228" y="13427"/>
                  </a:lnTo>
                  <a:lnTo>
                    <a:pt x="5243" y="13556"/>
                  </a:lnTo>
                  <a:lnTo>
                    <a:pt x="5361" y="13731"/>
                  </a:lnTo>
                  <a:lnTo>
                    <a:pt x="5475" y="14018"/>
                  </a:lnTo>
                  <a:lnTo>
                    <a:pt x="5549" y="14237"/>
                  </a:lnTo>
                  <a:lnTo>
                    <a:pt x="5534" y="14380"/>
                  </a:lnTo>
                  <a:lnTo>
                    <a:pt x="5455" y="14489"/>
                  </a:lnTo>
                  <a:lnTo>
                    <a:pt x="5444" y="14620"/>
                  </a:lnTo>
                  <a:lnTo>
                    <a:pt x="5538" y="14705"/>
                  </a:lnTo>
                  <a:lnTo>
                    <a:pt x="5553" y="14790"/>
                  </a:lnTo>
                  <a:lnTo>
                    <a:pt x="5597" y="14873"/>
                  </a:lnTo>
                  <a:lnTo>
                    <a:pt x="5705" y="14957"/>
                  </a:lnTo>
                  <a:lnTo>
                    <a:pt x="5832" y="15137"/>
                  </a:lnTo>
                  <a:lnTo>
                    <a:pt x="5849" y="15280"/>
                  </a:lnTo>
                  <a:lnTo>
                    <a:pt x="5806" y="15409"/>
                  </a:lnTo>
                  <a:lnTo>
                    <a:pt x="5785" y="15479"/>
                  </a:lnTo>
                  <a:lnTo>
                    <a:pt x="5785" y="15568"/>
                  </a:lnTo>
                  <a:lnTo>
                    <a:pt x="5876" y="15690"/>
                  </a:lnTo>
                  <a:lnTo>
                    <a:pt x="5983" y="15842"/>
                  </a:lnTo>
                  <a:lnTo>
                    <a:pt x="6074" y="15973"/>
                  </a:lnTo>
                  <a:lnTo>
                    <a:pt x="6165" y="16095"/>
                  </a:lnTo>
                  <a:lnTo>
                    <a:pt x="6241" y="16141"/>
                  </a:lnTo>
                  <a:lnTo>
                    <a:pt x="6223" y="16045"/>
                  </a:lnTo>
                  <a:lnTo>
                    <a:pt x="6167" y="15916"/>
                  </a:lnTo>
                  <a:lnTo>
                    <a:pt x="6083" y="15746"/>
                  </a:lnTo>
                  <a:lnTo>
                    <a:pt x="6049" y="15645"/>
                  </a:lnTo>
                  <a:lnTo>
                    <a:pt x="6033" y="15535"/>
                  </a:lnTo>
                  <a:lnTo>
                    <a:pt x="6033" y="15389"/>
                  </a:lnTo>
                  <a:lnTo>
                    <a:pt x="6006" y="15260"/>
                  </a:lnTo>
                  <a:lnTo>
                    <a:pt x="5944" y="15173"/>
                  </a:lnTo>
                  <a:lnTo>
                    <a:pt x="5928" y="15052"/>
                  </a:lnTo>
                  <a:lnTo>
                    <a:pt x="5923" y="14877"/>
                  </a:lnTo>
                  <a:lnTo>
                    <a:pt x="5917" y="14782"/>
                  </a:lnTo>
                  <a:lnTo>
                    <a:pt x="5826" y="14534"/>
                  </a:lnTo>
                  <a:lnTo>
                    <a:pt x="5720" y="14254"/>
                  </a:lnTo>
                  <a:lnTo>
                    <a:pt x="5646" y="13909"/>
                  </a:lnTo>
                  <a:lnTo>
                    <a:pt x="5549" y="13654"/>
                  </a:lnTo>
                  <a:lnTo>
                    <a:pt x="5538" y="13489"/>
                  </a:lnTo>
                  <a:lnTo>
                    <a:pt x="5583" y="13314"/>
                  </a:lnTo>
                  <a:lnTo>
                    <a:pt x="5657" y="13214"/>
                  </a:lnTo>
                  <a:lnTo>
                    <a:pt x="5739" y="13178"/>
                  </a:lnTo>
                  <a:lnTo>
                    <a:pt x="5837" y="13204"/>
                  </a:lnTo>
                  <a:lnTo>
                    <a:pt x="6002" y="13298"/>
                  </a:lnTo>
                  <a:lnTo>
                    <a:pt x="6041" y="13466"/>
                  </a:lnTo>
                  <a:lnTo>
                    <a:pt x="6021" y="13669"/>
                  </a:lnTo>
                  <a:lnTo>
                    <a:pt x="6083" y="13842"/>
                  </a:lnTo>
                  <a:lnTo>
                    <a:pt x="6123" y="14044"/>
                  </a:lnTo>
                  <a:lnTo>
                    <a:pt x="6214" y="14248"/>
                  </a:lnTo>
                  <a:lnTo>
                    <a:pt x="6284" y="14430"/>
                  </a:lnTo>
                  <a:lnTo>
                    <a:pt x="6364" y="14595"/>
                  </a:lnTo>
                  <a:lnTo>
                    <a:pt x="6436" y="14724"/>
                  </a:lnTo>
                  <a:lnTo>
                    <a:pt x="6560" y="14862"/>
                  </a:lnTo>
                  <a:lnTo>
                    <a:pt x="6578" y="15043"/>
                  </a:lnTo>
                  <a:lnTo>
                    <a:pt x="6534" y="15102"/>
                  </a:lnTo>
                  <a:lnTo>
                    <a:pt x="6506" y="15225"/>
                  </a:lnTo>
                  <a:lnTo>
                    <a:pt x="6626" y="15313"/>
                  </a:lnTo>
                  <a:lnTo>
                    <a:pt x="6758" y="15490"/>
                  </a:lnTo>
                  <a:lnTo>
                    <a:pt x="6832" y="15660"/>
                  </a:lnTo>
                  <a:lnTo>
                    <a:pt x="6946" y="15755"/>
                  </a:lnTo>
                  <a:lnTo>
                    <a:pt x="7001" y="15932"/>
                  </a:lnTo>
                  <a:lnTo>
                    <a:pt x="7069" y="16078"/>
                  </a:lnTo>
                  <a:lnTo>
                    <a:pt x="7141" y="16216"/>
                  </a:lnTo>
                  <a:lnTo>
                    <a:pt x="7193" y="16447"/>
                  </a:lnTo>
                  <a:lnTo>
                    <a:pt x="7230" y="16668"/>
                  </a:lnTo>
                  <a:lnTo>
                    <a:pt x="7224" y="16870"/>
                  </a:lnTo>
                  <a:lnTo>
                    <a:pt x="7174" y="17029"/>
                  </a:lnTo>
                  <a:lnTo>
                    <a:pt x="7125" y="17173"/>
                  </a:lnTo>
                  <a:lnTo>
                    <a:pt x="7142" y="17291"/>
                  </a:lnTo>
                  <a:lnTo>
                    <a:pt x="7204" y="17363"/>
                  </a:lnTo>
                  <a:lnTo>
                    <a:pt x="7292" y="17443"/>
                  </a:lnTo>
                  <a:lnTo>
                    <a:pt x="7417" y="17611"/>
                  </a:lnTo>
                  <a:lnTo>
                    <a:pt x="7500" y="17756"/>
                  </a:lnTo>
                  <a:lnTo>
                    <a:pt x="7591" y="17820"/>
                  </a:lnTo>
                  <a:lnTo>
                    <a:pt x="7800" y="17893"/>
                  </a:lnTo>
                  <a:lnTo>
                    <a:pt x="7925" y="18009"/>
                  </a:lnTo>
                  <a:lnTo>
                    <a:pt x="8090" y="18111"/>
                  </a:lnTo>
                  <a:lnTo>
                    <a:pt x="8241" y="18220"/>
                  </a:lnTo>
                  <a:lnTo>
                    <a:pt x="8372" y="18315"/>
                  </a:lnTo>
                  <a:lnTo>
                    <a:pt x="8507" y="18400"/>
                  </a:lnTo>
                  <a:lnTo>
                    <a:pt x="8706" y="18516"/>
                  </a:lnTo>
                  <a:lnTo>
                    <a:pt x="8842" y="18596"/>
                  </a:lnTo>
                  <a:lnTo>
                    <a:pt x="8943" y="18660"/>
                  </a:lnTo>
                  <a:lnTo>
                    <a:pt x="9047" y="18713"/>
                  </a:lnTo>
                  <a:lnTo>
                    <a:pt x="9142" y="18769"/>
                  </a:lnTo>
                  <a:lnTo>
                    <a:pt x="9212" y="18725"/>
                  </a:lnTo>
                  <a:lnTo>
                    <a:pt x="9284" y="18698"/>
                  </a:lnTo>
                  <a:lnTo>
                    <a:pt x="9443" y="18618"/>
                  </a:lnTo>
                  <a:lnTo>
                    <a:pt x="9551" y="18567"/>
                  </a:lnTo>
                  <a:lnTo>
                    <a:pt x="9694" y="18567"/>
                  </a:lnTo>
                  <a:lnTo>
                    <a:pt x="9830" y="18670"/>
                  </a:lnTo>
                  <a:lnTo>
                    <a:pt x="10001" y="18799"/>
                  </a:lnTo>
                  <a:lnTo>
                    <a:pt x="10103" y="18897"/>
                  </a:lnTo>
                  <a:lnTo>
                    <a:pt x="10183" y="19065"/>
                  </a:lnTo>
                  <a:lnTo>
                    <a:pt x="10280" y="19194"/>
                  </a:lnTo>
                  <a:lnTo>
                    <a:pt x="10399" y="19279"/>
                  </a:lnTo>
                  <a:lnTo>
                    <a:pt x="10524" y="19345"/>
                  </a:lnTo>
                  <a:lnTo>
                    <a:pt x="10621" y="19420"/>
                  </a:lnTo>
                  <a:lnTo>
                    <a:pt x="10755" y="19493"/>
                  </a:lnTo>
                  <a:lnTo>
                    <a:pt x="10877" y="19578"/>
                  </a:lnTo>
                  <a:lnTo>
                    <a:pt x="11002" y="19607"/>
                  </a:lnTo>
                  <a:lnTo>
                    <a:pt x="11156" y="19612"/>
                  </a:lnTo>
                  <a:lnTo>
                    <a:pt x="11241" y="19532"/>
                  </a:lnTo>
                  <a:lnTo>
                    <a:pt x="11335" y="19547"/>
                  </a:lnTo>
                  <a:lnTo>
                    <a:pt x="11364" y="19707"/>
                  </a:lnTo>
                  <a:lnTo>
                    <a:pt x="11392" y="19855"/>
                  </a:lnTo>
                  <a:lnTo>
                    <a:pt x="11426" y="19991"/>
                  </a:lnTo>
                  <a:lnTo>
                    <a:pt x="11500" y="20114"/>
                  </a:lnTo>
                  <a:lnTo>
                    <a:pt x="11589" y="20243"/>
                  </a:lnTo>
                  <a:lnTo>
                    <a:pt x="11653" y="20382"/>
                  </a:lnTo>
                  <a:lnTo>
                    <a:pt x="11664" y="20506"/>
                  </a:lnTo>
                  <a:lnTo>
                    <a:pt x="11682" y="20676"/>
                  </a:lnTo>
                  <a:lnTo>
                    <a:pt x="11772" y="20819"/>
                  </a:lnTo>
                  <a:lnTo>
                    <a:pt x="11902" y="20848"/>
                  </a:lnTo>
                  <a:lnTo>
                    <a:pt x="12025" y="20953"/>
                  </a:lnTo>
                  <a:lnTo>
                    <a:pt x="12094" y="21084"/>
                  </a:lnTo>
                  <a:lnTo>
                    <a:pt x="12179" y="21177"/>
                  </a:lnTo>
                  <a:lnTo>
                    <a:pt x="12295" y="21296"/>
                  </a:lnTo>
                  <a:lnTo>
                    <a:pt x="12435" y="21310"/>
                  </a:lnTo>
                  <a:lnTo>
                    <a:pt x="12549" y="21391"/>
                  </a:lnTo>
                  <a:lnTo>
                    <a:pt x="12667" y="21461"/>
                  </a:lnTo>
                  <a:lnTo>
                    <a:pt x="12729" y="21510"/>
                  </a:lnTo>
                  <a:lnTo>
                    <a:pt x="12864" y="21571"/>
                  </a:lnTo>
                  <a:lnTo>
                    <a:pt x="12989" y="21600"/>
                  </a:lnTo>
                  <a:lnTo>
                    <a:pt x="13033" y="21529"/>
                  </a:lnTo>
                  <a:lnTo>
                    <a:pt x="12995" y="21406"/>
                  </a:lnTo>
                  <a:lnTo>
                    <a:pt x="13103" y="21304"/>
                  </a:lnTo>
                  <a:lnTo>
                    <a:pt x="13183" y="21223"/>
                  </a:lnTo>
                  <a:lnTo>
                    <a:pt x="13268" y="21158"/>
                  </a:lnTo>
                  <a:lnTo>
                    <a:pt x="13213" y="21056"/>
                  </a:lnTo>
                  <a:lnTo>
                    <a:pt x="13081" y="21093"/>
                  </a:lnTo>
                  <a:lnTo>
                    <a:pt x="12971" y="21149"/>
                  </a:lnTo>
                  <a:lnTo>
                    <a:pt x="12887" y="21241"/>
                  </a:lnTo>
                  <a:lnTo>
                    <a:pt x="12803" y="21285"/>
                  </a:lnTo>
                  <a:lnTo>
                    <a:pt x="12762" y="21202"/>
                  </a:lnTo>
                  <a:lnTo>
                    <a:pt x="12656" y="21154"/>
                  </a:lnTo>
                  <a:lnTo>
                    <a:pt x="12537" y="21095"/>
                  </a:lnTo>
                  <a:lnTo>
                    <a:pt x="12412" y="20986"/>
                  </a:lnTo>
                  <a:lnTo>
                    <a:pt x="12350" y="20797"/>
                  </a:lnTo>
                  <a:lnTo>
                    <a:pt x="12262" y="20656"/>
                  </a:lnTo>
                  <a:lnTo>
                    <a:pt x="12209" y="20570"/>
                  </a:lnTo>
                  <a:lnTo>
                    <a:pt x="12187" y="20410"/>
                  </a:lnTo>
                  <a:lnTo>
                    <a:pt x="12198" y="20249"/>
                  </a:lnTo>
                  <a:lnTo>
                    <a:pt x="12225" y="20028"/>
                  </a:lnTo>
                  <a:lnTo>
                    <a:pt x="12236" y="19853"/>
                  </a:lnTo>
                  <a:lnTo>
                    <a:pt x="12264" y="19692"/>
                  </a:lnTo>
                  <a:lnTo>
                    <a:pt x="12287" y="19534"/>
                  </a:lnTo>
                  <a:lnTo>
                    <a:pt x="12302" y="19376"/>
                  </a:lnTo>
                  <a:lnTo>
                    <a:pt x="12330" y="19230"/>
                  </a:lnTo>
                  <a:lnTo>
                    <a:pt x="12364" y="19073"/>
                  </a:lnTo>
                  <a:lnTo>
                    <a:pt x="12324" y="18924"/>
                  </a:lnTo>
                  <a:lnTo>
                    <a:pt x="12279" y="18783"/>
                  </a:lnTo>
                  <a:lnTo>
                    <a:pt x="12107" y="18728"/>
                  </a:lnTo>
                  <a:lnTo>
                    <a:pt x="11924" y="18714"/>
                  </a:lnTo>
                  <a:lnTo>
                    <a:pt x="11751" y="18714"/>
                  </a:lnTo>
                  <a:lnTo>
                    <a:pt x="11628" y="18765"/>
                  </a:lnTo>
                  <a:lnTo>
                    <a:pt x="11406" y="18816"/>
                  </a:lnTo>
                  <a:lnTo>
                    <a:pt x="11165" y="18816"/>
                  </a:lnTo>
                  <a:lnTo>
                    <a:pt x="11133" y="18658"/>
                  </a:lnTo>
                  <a:lnTo>
                    <a:pt x="11154" y="18467"/>
                  </a:lnTo>
                  <a:lnTo>
                    <a:pt x="11237" y="18145"/>
                  </a:lnTo>
                  <a:lnTo>
                    <a:pt x="11347" y="17912"/>
                  </a:lnTo>
                  <a:lnTo>
                    <a:pt x="11460" y="17663"/>
                  </a:lnTo>
                  <a:lnTo>
                    <a:pt x="11505" y="17483"/>
                  </a:lnTo>
                  <a:lnTo>
                    <a:pt x="11604" y="17196"/>
                  </a:lnTo>
                  <a:lnTo>
                    <a:pt x="11683" y="17024"/>
                  </a:lnTo>
                  <a:lnTo>
                    <a:pt x="11689" y="16887"/>
                  </a:lnTo>
                  <a:lnTo>
                    <a:pt x="11632" y="16817"/>
                  </a:lnTo>
                  <a:lnTo>
                    <a:pt x="11551" y="16802"/>
                  </a:lnTo>
                  <a:lnTo>
                    <a:pt x="11477" y="16780"/>
                  </a:lnTo>
                  <a:lnTo>
                    <a:pt x="11365" y="16780"/>
                  </a:lnTo>
                  <a:lnTo>
                    <a:pt x="11234" y="16802"/>
                  </a:lnTo>
                  <a:lnTo>
                    <a:pt x="11104" y="16839"/>
                  </a:lnTo>
                  <a:lnTo>
                    <a:pt x="11028" y="16887"/>
                  </a:lnTo>
                  <a:lnTo>
                    <a:pt x="10924" y="16956"/>
                  </a:lnTo>
                  <a:lnTo>
                    <a:pt x="10890" y="17029"/>
                  </a:lnTo>
                  <a:lnTo>
                    <a:pt x="10884" y="17157"/>
                  </a:lnTo>
                  <a:lnTo>
                    <a:pt x="10833" y="17347"/>
                  </a:lnTo>
                  <a:lnTo>
                    <a:pt x="10751" y="17509"/>
                  </a:lnTo>
                  <a:lnTo>
                    <a:pt x="10649" y="17596"/>
                  </a:lnTo>
                  <a:lnTo>
                    <a:pt x="10454" y="17759"/>
                  </a:lnTo>
                  <a:lnTo>
                    <a:pt x="10312" y="17818"/>
                  </a:lnTo>
                  <a:lnTo>
                    <a:pt x="10135" y="17898"/>
                  </a:lnTo>
                  <a:lnTo>
                    <a:pt x="9999" y="17898"/>
                  </a:lnTo>
                  <a:lnTo>
                    <a:pt x="9792" y="17879"/>
                  </a:lnTo>
                  <a:lnTo>
                    <a:pt x="9606" y="17831"/>
                  </a:lnTo>
                  <a:lnTo>
                    <a:pt x="9447" y="17654"/>
                  </a:lnTo>
                  <a:lnTo>
                    <a:pt x="9334" y="17487"/>
                  </a:lnTo>
                  <a:lnTo>
                    <a:pt x="9279" y="17285"/>
                  </a:lnTo>
                  <a:lnTo>
                    <a:pt x="9196" y="16914"/>
                  </a:lnTo>
                  <a:lnTo>
                    <a:pt x="9146" y="16624"/>
                  </a:lnTo>
                  <a:lnTo>
                    <a:pt x="9129" y="16345"/>
                  </a:lnTo>
                  <a:lnTo>
                    <a:pt x="9167" y="16032"/>
                  </a:lnTo>
                  <a:lnTo>
                    <a:pt x="9286" y="15655"/>
                  </a:lnTo>
                  <a:lnTo>
                    <a:pt x="9383" y="15401"/>
                  </a:lnTo>
                  <a:lnTo>
                    <a:pt x="9400" y="15183"/>
                  </a:lnTo>
                  <a:lnTo>
                    <a:pt x="9406" y="14977"/>
                  </a:lnTo>
                  <a:lnTo>
                    <a:pt x="9444" y="14790"/>
                  </a:lnTo>
                  <a:lnTo>
                    <a:pt x="9506" y="14595"/>
                  </a:lnTo>
                  <a:lnTo>
                    <a:pt x="9635" y="14457"/>
                  </a:lnTo>
                  <a:lnTo>
                    <a:pt x="9806" y="14284"/>
                  </a:lnTo>
                  <a:lnTo>
                    <a:pt x="10189" y="14050"/>
                  </a:lnTo>
                  <a:lnTo>
                    <a:pt x="10354" y="13911"/>
                  </a:lnTo>
                  <a:lnTo>
                    <a:pt x="10480" y="13836"/>
                  </a:lnTo>
                  <a:lnTo>
                    <a:pt x="10603" y="13720"/>
                  </a:lnTo>
                  <a:lnTo>
                    <a:pt x="10739" y="13684"/>
                  </a:lnTo>
                  <a:lnTo>
                    <a:pt x="10870" y="13684"/>
                  </a:lnTo>
                  <a:lnTo>
                    <a:pt x="10993" y="13742"/>
                  </a:lnTo>
                  <a:lnTo>
                    <a:pt x="11150" y="13886"/>
                  </a:lnTo>
                  <a:lnTo>
                    <a:pt x="11296" y="13993"/>
                  </a:lnTo>
                  <a:lnTo>
                    <a:pt x="11413" y="14043"/>
                  </a:lnTo>
                  <a:lnTo>
                    <a:pt x="11504" y="14043"/>
                  </a:lnTo>
                  <a:lnTo>
                    <a:pt x="11606" y="13970"/>
                  </a:lnTo>
                  <a:lnTo>
                    <a:pt x="11711" y="13735"/>
                  </a:lnTo>
                  <a:lnTo>
                    <a:pt x="11875" y="13611"/>
                  </a:lnTo>
                  <a:lnTo>
                    <a:pt x="12014" y="13548"/>
                  </a:lnTo>
                  <a:lnTo>
                    <a:pt x="12178" y="13504"/>
                  </a:lnTo>
                  <a:lnTo>
                    <a:pt x="12297" y="13548"/>
                  </a:lnTo>
                  <a:lnTo>
                    <a:pt x="12373" y="13646"/>
                  </a:lnTo>
                  <a:lnTo>
                    <a:pt x="12497" y="13704"/>
                  </a:lnTo>
                  <a:lnTo>
                    <a:pt x="12604" y="13781"/>
                  </a:lnTo>
                  <a:lnTo>
                    <a:pt x="12701" y="13812"/>
                  </a:lnTo>
                  <a:lnTo>
                    <a:pt x="12778" y="13740"/>
                  </a:lnTo>
                  <a:lnTo>
                    <a:pt x="12875" y="13710"/>
                  </a:lnTo>
                  <a:lnTo>
                    <a:pt x="12998" y="13746"/>
                  </a:lnTo>
                  <a:lnTo>
                    <a:pt x="13081" y="13890"/>
                  </a:lnTo>
                  <a:lnTo>
                    <a:pt x="13168" y="13996"/>
                  </a:lnTo>
                  <a:lnTo>
                    <a:pt x="13228" y="14124"/>
                  </a:lnTo>
                  <a:lnTo>
                    <a:pt x="13245" y="14260"/>
                  </a:lnTo>
                  <a:lnTo>
                    <a:pt x="13188" y="14382"/>
                  </a:lnTo>
                  <a:lnTo>
                    <a:pt x="13150" y="14515"/>
                  </a:lnTo>
                  <a:lnTo>
                    <a:pt x="13150" y="14661"/>
                  </a:lnTo>
                  <a:lnTo>
                    <a:pt x="13213" y="14744"/>
                  </a:lnTo>
                  <a:lnTo>
                    <a:pt x="13265" y="14853"/>
                  </a:lnTo>
                  <a:lnTo>
                    <a:pt x="13283" y="15108"/>
                  </a:lnTo>
                  <a:lnTo>
                    <a:pt x="13334" y="15290"/>
                  </a:lnTo>
                  <a:lnTo>
                    <a:pt x="13452" y="15424"/>
                  </a:lnTo>
                  <a:lnTo>
                    <a:pt x="13548" y="15365"/>
                  </a:lnTo>
                  <a:lnTo>
                    <a:pt x="13603" y="15222"/>
                  </a:lnTo>
                  <a:lnTo>
                    <a:pt x="13654" y="15037"/>
                  </a:lnTo>
                  <a:lnTo>
                    <a:pt x="13654" y="14814"/>
                  </a:lnTo>
                  <a:lnTo>
                    <a:pt x="13681" y="14602"/>
                  </a:lnTo>
                  <a:lnTo>
                    <a:pt x="13650" y="14293"/>
                  </a:lnTo>
                  <a:lnTo>
                    <a:pt x="13616" y="14170"/>
                  </a:lnTo>
                  <a:lnTo>
                    <a:pt x="13599" y="13973"/>
                  </a:lnTo>
                  <a:lnTo>
                    <a:pt x="13582" y="13688"/>
                  </a:lnTo>
                  <a:lnTo>
                    <a:pt x="13593" y="13506"/>
                  </a:lnTo>
                  <a:lnTo>
                    <a:pt x="13658" y="13353"/>
                  </a:lnTo>
                  <a:lnTo>
                    <a:pt x="13728" y="13200"/>
                  </a:lnTo>
                  <a:lnTo>
                    <a:pt x="13825" y="13091"/>
                  </a:lnTo>
                  <a:lnTo>
                    <a:pt x="13927" y="12967"/>
                  </a:lnTo>
                  <a:lnTo>
                    <a:pt x="14218" y="12701"/>
                  </a:lnTo>
                  <a:lnTo>
                    <a:pt x="14326" y="12563"/>
                  </a:lnTo>
                  <a:lnTo>
                    <a:pt x="14453" y="12468"/>
                  </a:lnTo>
                  <a:lnTo>
                    <a:pt x="14577" y="12404"/>
                  </a:lnTo>
                  <a:lnTo>
                    <a:pt x="14723" y="12341"/>
                  </a:lnTo>
                  <a:lnTo>
                    <a:pt x="14852" y="12246"/>
                  </a:lnTo>
                  <a:lnTo>
                    <a:pt x="14935" y="12127"/>
                  </a:lnTo>
                  <a:lnTo>
                    <a:pt x="15055" y="12032"/>
                  </a:lnTo>
                  <a:lnTo>
                    <a:pt x="15152" y="11945"/>
                  </a:lnTo>
                  <a:lnTo>
                    <a:pt x="15263" y="11753"/>
                  </a:lnTo>
                  <a:lnTo>
                    <a:pt x="15280" y="11595"/>
                  </a:lnTo>
                  <a:lnTo>
                    <a:pt x="15303" y="11434"/>
                  </a:lnTo>
                  <a:lnTo>
                    <a:pt x="15281" y="11276"/>
                  </a:lnTo>
                  <a:lnTo>
                    <a:pt x="15281" y="11116"/>
                  </a:lnTo>
                  <a:lnTo>
                    <a:pt x="15303" y="10934"/>
                  </a:lnTo>
                  <a:lnTo>
                    <a:pt x="15389" y="10761"/>
                  </a:lnTo>
                  <a:lnTo>
                    <a:pt x="15482" y="10761"/>
                  </a:lnTo>
                  <a:lnTo>
                    <a:pt x="15499" y="10880"/>
                  </a:lnTo>
                  <a:lnTo>
                    <a:pt x="15546" y="11021"/>
                  </a:lnTo>
                  <a:lnTo>
                    <a:pt x="15614" y="10967"/>
                  </a:lnTo>
                  <a:lnTo>
                    <a:pt x="15535" y="10727"/>
                  </a:lnTo>
                  <a:lnTo>
                    <a:pt x="15650" y="10569"/>
                  </a:lnTo>
                  <a:lnTo>
                    <a:pt x="15762" y="10432"/>
                  </a:lnTo>
                  <a:lnTo>
                    <a:pt x="16024" y="10381"/>
                  </a:lnTo>
                  <a:lnTo>
                    <a:pt x="16117" y="10289"/>
                  </a:lnTo>
                  <a:lnTo>
                    <a:pt x="16183" y="10120"/>
                  </a:lnTo>
                  <a:lnTo>
                    <a:pt x="16253" y="10035"/>
                  </a:lnTo>
                  <a:lnTo>
                    <a:pt x="16440" y="9841"/>
                  </a:lnTo>
                  <a:lnTo>
                    <a:pt x="16600" y="9797"/>
                  </a:lnTo>
                  <a:lnTo>
                    <a:pt x="16827" y="9761"/>
                  </a:lnTo>
                  <a:lnTo>
                    <a:pt x="16975" y="9680"/>
                  </a:lnTo>
                  <a:lnTo>
                    <a:pt x="17100" y="9613"/>
                  </a:lnTo>
                  <a:lnTo>
                    <a:pt x="17191" y="9547"/>
                  </a:lnTo>
                  <a:lnTo>
                    <a:pt x="17242" y="9250"/>
                  </a:lnTo>
                  <a:lnTo>
                    <a:pt x="17356" y="9134"/>
                  </a:lnTo>
                  <a:lnTo>
                    <a:pt x="17482" y="9045"/>
                  </a:lnTo>
                  <a:lnTo>
                    <a:pt x="17579" y="8965"/>
                  </a:lnTo>
                  <a:lnTo>
                    <a:pt x="17788" y="8827"/>
                  </a:lnTo>
                  <a:lnTo>
                    <a:pt x="17966" y="8684"/>
                  </a:lnTo>
                  <a:lnTo>
                    <a:pt x="18192" y="8613"/>
                  </a:lnTo>
                  <a:lnTo>
                    <a:pt x="18339" y="8516"/>
                  </a:lnTo>
                  <a:lnTo>
                    <a:pt x="18489" y="8428"/>
                  </a:lnTo>
                  <a:lnTo>
                    <a:pt x="18633" y="8365"/>
                  </a:lnTo>
                  <a:lnTo>
                    <a:pt x="18762" y="8309"/>
                  </a:lnTo>
                  <a:lnTo>
                    <a:pt x="18913" y="8309"/>
                  </a:lnTo>
                  <a:lnTo>
                    <a:pt x="19010" y="8350"/>
                  </a:lnTo>
                  <a:lnTo>
                    <a:pt x="19016" y="8472"/>
                  </a:lnTo>
                  <a:lnTo>
                    <a:pt x="18873" y="8513"/>
                  </a:lnTo>
                  <a:lnTo>
                    <a:pt x="18706" y="8635"/>
                  </a:lnTo>
                  <a:lnTo>
                    <a:pt x="18595" y="8691"/>
                  </a:lnTo>
                  <a:lnTo>
                    <a:pt x="18495" y="8751"/>
                  </a:lnTo>
                  <a:lnTo>
                    <a:pt x="18450" y="8839"/>
                  </a:lnTo>
                  <a:lnTo>
                    <a:pt x="18511" y="8931"/>
                  </a:lnTo>
                  <a:lnTo>
                    <a:pt x="18611" y="8931"/>
                  </a:lnTo>
                  <a:lnTo>
                    <a:pt x="18791" y="8827"/>
                  </a:lnTo>
                  <a:lnTo>
                    <a:pt x="18930" y="8727"/>
                  </a:lnTo>
                  <a:lnTo>
                    <a:pt x="19074" y="8650"/>
                  </a:lnTo>
                  <a:lnTo>
                    <a:pt x="19244" y="8635"/>
                  </a:lnTo>
                  <a:cubicBezTo>
                    <a:pt x="19290" y="8619"/>
                    <a:pt x="19335" y="8600"/>
                    <a:pt x="19379" y="8579"/>
                  </a:cubicBezTo>
                  <a:cubicBezTo>
                    <a:pt x="19434" y="8553"/>
                    <a:pt x="19488" y="8523"/>
                    <a:pt x="19541" y="8489"/>
                  </a:cubicBezTo>
                  <a:lnTo>
                    <a:pt x="19653" y="8409"/>
                  </a:lnTo>
                  <a:lnTo>
                    <a:pt x="19869" y="8294"/>
                  </a:lnTo>
                  <a:lnTo>
                    <a:pt x="19833" y="8195"/>
                  </a:lnTo>
                  <a:lnTo>
                    <a:pt x="19698" y="8202"/>
                  </a:lnTo>
                  <a:lnTo>
                    <a:pt x="19554" y="8292"/>
                  </a:lnTo>
                  <a:lnTo>
                    <a:pt x="19488" y="8314"/>
                  </a:lnTo>
                  <a:lnTo>
                    <a:pt x="19341" y="8314"/>
                  </a:lnTo>
                  <a:lnTo>
                    <a:pt x="19174" y="8207"/>
                  </a:lnTo>
                  <a:lnTo>
                    <a:pt x="18993" y="8112"/>
                  </a:lnTo>
                  <a:lnTo>
                    <a:pt x="18933" y="7978"/>
                  </a:lnTo>
                  <a:lnTo>
                    <a:pt x="18938" y="7840"/>
                  </a:lnTo>
                  <a:lnTo>
                    <a:pt x="18944" y="7690"/>
                  </a:lnTo>
                  <a:lnTo>
                    <a:pt x="19006" y="7610"/>
                  </a:lnTo>
                  <a:lnTo>
                    <a:pt x="19140" y="7428"/>
                  </a:lnTo>
                  <a:lnTo>
                    <a:pt x="19187" y="7345"/>
                  </a:lnTo>
                  <a:lnTo>
                    <a:pt x="19237" y="7180"/>
                  </a:lnTo>
                  <a:lnTo>
                    <a:pt x="19106" y="7144"/>
                  </a:lnTo>
                  <a:lnTo>
                    <a:pt x="18892" y="7163"/>
                  </a:lnTo>
                  <a:lnTo>
                    <a:pt x="18659" y="7228"/>
                  </a:lnTo>
                  <a:lnTo>
                    <a:pt x="18407" y="7344"/>
                  </a:lnTo>
                  <a:lnTo>
                    <a:pt x="18286" y="7459"/>
                  </a:lnTo>
                  <a:lnTo>
                    <a:pt x="18115" y="7495"/>
                  </a:lnTo>
                  <a:lnTo>
                    <a:pt x="18053" y="7522"/>
                  </a:lnTo>
                  <a:lnTo>
                    <a:pt x="17997" y="7406"/>
                  </a:lnTo>
                  <a:lnTo>
                    <a:pt x="18048" y="7304"/>
                  </a:lnTo>
                  <a:lnTo>
                    <a:pt x="18150" y="7238"/>
                  </a:lnTo>
                  <a:lnTo>
                    <a:pt x="18577" y="7007"/>
                  </a:lnTo>
                  <a:lnTo>
                    <a:pt x="18765" y="6862"/>
                  </a:lnTo>
                  <a:cubicBezTo>
                    <a:pt x="18809" y="6831"/>
                    <a:pt x="18854" y="6805"/>
                    <a:pt x="18901" y="6781"/>
                  </a:cubicBezTo>
                  <a:cubicBezTo>
                    <a:pt x="18965" y="6749"/>
                    <a:pt x="19031" y="6724"/>
                    <a:pt x="19098" y="6706"/>
                  </a:cubicBezTo>
                  <a:lnTo>
                    <a:pt x="19233" y="6665"/>
                  </a:lnTo>
                  <a:lnTo>
                    <a:pt x="19413" y="6636"/>
                  </a:lnTo>
                  <a:lnTo>
                    <a:pt x="19652" y="6658"/>
                  </a:lnTo>
                  <a:lnTo>
                    <a:pt x="19921" y="6687"/>
                  </a:lnTo>
                  <a:lnTo>
                    <a:pt x="20075" y="6660"/>
                  </a:lnTo>
                  <a:lnTo>
                    <a:pt x="20242" y="6618"/>
                  </a:lnTo>
                  <a:lnTo>
                    <a:pt x="20490" y="6615"/>
                  </a:lnTo>
                  <a:lnTo>
                    <a:pt x="20803" y="6477"/>
                  </a:lnTo>
                  <a:lnTo>
                    <a:pt x="20930" y="6409"/>
                  </a:lnTo>
                  <a:cubicBezTo>
                    <a:pt x="20988" y="6390"/>
                    <a:pt x="21045" y="6366"/>
                    <a:pt x="21099" y="6336"/>
                  </a:cubicBezTo>
                  <a:cubicBezTo>
                    <a:pt x="21140" y="6313"/>
                    <a:pt x="21179" y="6288"/>
                    <a:pt x="21217" y="6260"/>
                  </a:cubicBezTo>
                  <a:lnTo>
                    <a:pt x="21276" y="6209"/>
                  </a:lnTo>
                  <a:lnTo>
                    <a:pt x="21373" y="6131"/>
                  </a:lnTo>
                  <a:cubicBezTo>
                    <a:pt x="21397" y="6115"/>
                    <a:pt x="21420" y="6096"/>
                    <a:pt x="21441" y="6073"/>
                  </a:cubicBezTo>
                  <a:cubicBezTo>
                    <a:pt x="21471" y="6042"/>
                    <a:pt x="21497" y="6005"/>
                    <a:pt x="21518" y="5964"/>
                  </a:cubicBezTo>
                  <a:lnTo>
                    <a:pt x="21583" y="5842"/>
                  </a:lnTo>
                  <a:lnTo>
                    <a:pt x="21600" y="5716"/>
                  </a:lnTo>
                  <a:lnTo>
                    <a:pt x="21594" y="5645"/>
                  </a:lnTo>
                  <a:lnTo>
                    <a:pt x="21471" y="5526"/>
                  </a:lnTo>
                  <a:lnTo>
                    <a:pt x="21403" y="5467"/>
                  </a:lnTo>
                  <a:lnTo>
                    <a:pt x="21327" y="5446"/>
                  </a:lnTo>
                  <a:lnTo>
                    <a:pt x="21196" y="5446"/>
                  </a:lnTo>
                  <a:lnTo>
                    <a:pt x="21091" y="5453"/>
                  </a:lnTo>
                  <a:lnTo>
                    <a:pt x="20995" y="5547"/>
                  </a:lnTo>
                  <a:lnTo>
                    <a:pt x="20900" y="5567"/>
                  </a:lnTo>
                  <a:lnTo>
                    <a:pt x="20828" y="5523"/>
                  </a:lnTo>
                  <a:lnTo>
                    <a:pt x="20828" y="5416"/>
                  </a:lnTo>
                  <a:cubicBezTo>
                    <a:pt x="20860" y="5376"/>
                    <a:pt x="20896" y="5339"/>
                    <a:pt x="20934" y="5307"/>
                  </a:cubicBezTo>
                  <a:cubicBezTo>
                    <a:pt x="20959" y="5286"/>
                    <a:pt x="20985" y="5266"/>
                    <a:pt x="21011" y="5249"/>
                  </a:cubicBezTo>
                  <a:lnTo>
                    <a:pt x="20920" y="5120"/>
                  </a:lnTo>
                  <a:lnTo>
                    <a:pt x="20871" y="4942"/>
                  </a:lnTo>
                  <a:lnTo>
                    <a:pt x="20814" y="4814"/>
                  </a:lnTo>
                  <a:lnTo>
                    <a:pt x="20734" y="4712"/>
                  </a:lnTo>
                  <a:lnTo>
                    <a:pt x="20746" y="4563"/>
                  </a:lnTo>
                  <a:lnTo>
                    <a:pt x="20846" y="4476"/>
                  </a:lnTo>
                  <a:lnTo>
                    <a:pt x="20856" y="4345"/>
                  </a:lnTo>
                  <a:lnTo>
                    <a:pt x="20833" y="4183"/>
                  </a:lnTo>
                  <a:lnTo>
                    <a:pt x="20762" y="4113"/>
                  </a:lnTo>
                  <a:lnTo>
                    <a:pt x="20722" y="4001"/>
                  </a:lnTo>
                  <a:cubicBezTo>
                    <a:pt x="20752" y="3980"/>
                    <a:pt x="20776" y="3947"/>
                    <a:pt x="20790" y="3907"/>
                  </a:cubicBezTo>
                  <a:cubicBezTo>
                    <a:pt x="20808" y="3857"/>
                    <a:pt x="20810" y="3800"/>
                    <a:pt x="20796" y="3749"/>
                  </a:cubicBezTo>
                  <a:lnTo>
                    <a:pt x="20745" y="3647"/>
                  </a:lnTo>
                  <a:lnTo>
                    <a:pt x="20720" y="3537"/>
                  </a:lnTo>
                  <a:lnTo>
                    <a:pt x="20625" y="3493"/>
                  </a:lnTo>
                  <a:lnTo>
                    <a:pt x="20528" y="3632"/>
                  </a:lnTo>
                  <a:lnTo>
                    <a:pt x="20392" y="3756"/>
                  </a:lnTo>
                  <a:lnTo>
                    <a:pt x="20250" y="3892"/>
                  </a:lnTo>
                  <a:lnTo>
                    <a:pt x="20115" y="4018"/>
                  </a:lnTo>
                  <a:lnTo>
                    <a:pt x="19946" y="4098"/>
                  </a:lnTo>
                  <a:lnTo>
                    <a:pt x="19822" y="4091"/>
                  </a:lnTo>
                  <a:lnTo>
                    <a:pt x="19744" y="4074"/>
                  </a:lnTo>
                  <a:lnTo>
                    <a:pt x="19649" y="3952"/>
                  </a:lnTo>
                  <a:lnTo>
                    <a:pt x="19564" y="3858"/>
                  </a:lnTo>
                  <a:lnTo>
                    <a:pt x="19617" y="3705"/>
                  </a:lnTo>
                  <a:lnTo>
                    <a:pt x="19691" y="3562"/>
                  </a:lnTo>
                  <a:lnTo>
                    <a:pt x="19670" y="3362"/>
                  </a:lnTo>
                  <a:lnTo>
                    <a:pt x="19615" y="3265"/>
                  </a:lnTo>
                  <a:lnTo>
                    <a:pt x="19484" y="3118"/>
                  </a:lnTo>
                  <a:lnTo>
                    <a:pt x="19382" y="3053"/>
                  </a:lnTo>
                  <a:lnTo>
                    <a:pt x="19268" y="2958"/>
                  </a:lnTo>
                  <a:lnTo>
                    <a:pt x="19145" y="2912"/>
                  </a:lnTo>
                  <a:lnTo>
                    <a:pt x="19014" y="2919"/>
                  </a:lnTo>
                  <a:lnTo>
                    <a:pt x="18924" y="2834"/>
                  </a:lnTo>
                  <a:lnTo>
                    <a:pt x="18793" y="2819"/>
                  </a:lnTo>
                  <a:lnTo>
                    <a:pt x="18658" y="2819"/>
                  </a:lnTo>
                  <a:lnTo>
                    <a:pt x="18524" y="2863"/>
                  </a:lnTo>
                  <a:lnTo>
                    <a:pt x="18416" y="2934"/>
                  </a:lnTo>
                  <a:lnTo>
                    <a:pt x="18334" y="2997"/>
                  </a:lnTo>
                  <a:lnTo>
                    <a:pt x="18277" y="3133"/>
                  </a:lnTo>
                  <a:lnTo>
                    <a:pt x="18228" y="3344"/>
                  </a:lnTo>
                  <a:lnTo>
                    <a:pt x="18114" y="3556"/>
                  </a:lnTo>
                  <a:lnTo>
                    <a:pt x="18057" y="3665"/>
                  </a:lnTo>
                  <a:lnTo>
                    <a:pt x="17966" y="3765"/>
                  </a:lnTo>
                  <a:lnTo>
                    <a:pt x="17864" y="3806"/>
                  </a:lnTo>
                  <a:lnTo>
                    <a:pt x="17813" y="3908"/>
                  </a:lnTo>
                  <a:lnTo>
                    <a:pt x="17790" y="3988"/>
                  </a:lnTo>
                  <a:lnTo>
                    <a:pt x="17790" y="4105"/>
                  </a:lnTo>
                  <a:lnTo>
                    <a:pt x="17807" y="4220"/>
                  </a:lnTo>
                  <a:lnTo>
                    <a:pt x="17813" y="4330"/>
                  </a:lnTo>
                  <a:lnTo>
                    <a:pt x="17807" y="4419"/>
                  </a:lnTo>
                  <a:lnTo>
                    <a:pt x="17727" y="4570"/>
                  </a:lnTo>
                  <a:lnTo>
                    <a:pt x="17608" y="4723"/>
                  </a:lnTo>
                  <a:lnTo>
                    <a:pt x="17570" y="4807"/>
                  </a:lnTo>
                  <a:lnTo>
                    <a:pt x="17479" y="4941"/>
                  </a:lnTo>
                  <a:lnTo>
                    <a:pt x="17394" y="5028"/>
                  </a:lnTo>
                  <a:lnTo>
                    <a:pt x="17345" y="5072"/>
                  </a:lnTo>
                  <a:lnTo>
                    <a:pt x="17172" y="5175"/>
                  </a:lnTo>
                  <a:lnTo>
                    <a:pt x="17093" y="5197"/>
                  </a:lnTo>
                  <a:lnTo>
                    <a:pt x="16951" y="5269"/>
                  </a:lnTo>
                  <a:lnTo>
                    <a:pt x="16873" y="5378"/>
                  </a:lnTo>
                  <a:lnTo>
                    <a:pt x="16811" y="5487"/>
                  </a:lnTo>
                  <a:lnTo>
                    <a:pt x="16771" y="5592"/>
                  </a:lnTo>
                  <a:lnTo>
                    <a:pt x="16743" y="5750"/>
                  </a:lnTo>
                  <a:lnTo>
                    <a:pt x="16726" y="5871"/>
                  </a:lnTo>
                  <a:lnTo>
                    <a:pt x="16709" y="5944"/>
                  </a:lnTo>
                  <a:lnTo>
                    <a:pt x="16652" y="6076"/>
                  </a:lnTo>
                  <a:lnTo>
                    <a:pt x="16601" y="6191"/>
                  </a:lnTo>
                  <a:lnTo>
                    <a:pt x="16482" y="6279"/>
                  </a:lnTo>
                  <a:lnTo>
                    <a:pt x="16345" y="6351"/>
                  </a:lnTo>
                  <a:lnTo>
                    <a:pt x="16220" y="6410"/>
                  </a:lnTo>
                  <a:lnTo>
                    <a:pt x="16108" y="6417"/>
                  </a:lnTo>
                  <a:lnTo>
                    <a:pt x="16026" y="6249"/>
                  </a:lnTo>
                  <a:lnTo>
                    <a:pt x="15965" y="6129"/>
                  </a:lnTo>
                  <a:lnTo>
                    <a:pt x="15948" y="6014"/>
                  </a:lnTo>
                  <a:lnTo>
                    <a:pt x="15982" y="5833"/>
                  </a:lnTo>
                  <a:lnTo>
                    <a:pt x="16056" y="5667"/>
                  </a:lnTo>
                  <a:lnTo>
                    <a:pt x="16079" y="5551"/>
                  </a:lnTo>
                  <a:lnTo>
                    <a:pt x="16130" y="5398"/>
                  </a:lnTo>
                  <a:lnTo>
                    <a:pt x="16168" y="5299"/>
                  </a:lnTo>
                  <a:lnTo>
                    <a:pt x="16158" y="5212"/>
                  </a:lnTo>
                  <a:lnTo>
                    <a:pt x="16120" y="5149"/>
                  </a:lnTo>
                  <a:lnTo>
                    <a:pt x="16044" y="5134"/>
                  </a:lnTo>
                  <a:lnTo>
                    <a:pt x="15842" y="5066"/>
                  </a:lnTo>
                  <a:lnTo>
                    <a:pt x="15649" y="5016"/>
                  </a:lnTo>
                  <a:lnTo>
                    <a:pt x="15519" y="4899"/>
                  </a:lnTo>
                  <a:lnTo>
                    <a:pt x="15428" y="4807"/>
                  </a:lnTo>
                  <a:lnTo>
                    <a:pt x="15295" y="4703"/>
                  </a:lnTo>
                  <a:lnTo>
                    <a:pt x="15101" y="4615"/>
                  </a:lnTo>
                  <a:lnTo>
                    <a:pt x="15030" y="4608"/>
                  </a:lnTo>
                  <a:lnTo>
                    <a:pt x="14853" y="4596"/>
                  </a:lnTo>
                  <a:lnTo>
                    <a:pt x="14711" y="4533"/>
                  </a:lnTo>
                  <a:lnTo>
                    <a:pt x="14656" y="4441"/>
                  </a:lnTo>
                  <a:lnTo>
                    <a:pt x="14613" y="4335"/>
                  </a:lnTo>
                  <a:lnTo>
                    <a:pt x="14581" y="4174"/>
                  </a:lnTo>
                  <a:lnTo>
                    <a:pt x="14534" y="4070"/>
                  </a:lnTo>
                  <a:lnTo>
                    <a:pt x="14451" y="4048"/>
                  </a:lnTo>
                  <a:lnTo>
                    <a:pt x="14384" y="3982"/>
                  </a:lnTo>
                  <a:lnTo>
                    <a:pt x="14380" y="3875"/>
                  </a:lnTo>
                  <a:lnTo>
                    <a:pt x="14437" y="3743"/>
                  </a:lnTo>
                  <a:lnTo>
                    <a:pt x="14496" y="3639"/>
                  </a:lnTo>
                  <a:lnTo>
                    <a:pt x="14589" y="3529"/>
                  </a:lnTo>
                  <a:lnTo>
                    <a:pt x="14644" y="3420"/>
                  </a:lnTo>
                  <a:lnTo>
                    <a:pt x="14712" y="3355"/>
                  </a:lnTo>
                  <a:lnTo>
                    <a:pt x="14846" y="3290"/>
                  </a:lnTo>
                  <a:lnTo>
                    <a:pt x="14960" y="3224"/>
                  </a:lnTo>
                  <a:lnTo>
                    <a:pt x="15117" y="3068"/>
                  </a:lnTo>
                  <a:lnTo>
                    <a:pt x="15265" y="2971"/>
                  </a:lnTo>
                  <a:lnTo>
                    <a:pt x="15367" y="2891"/>
                  </a:lnTo>
                  <a:lnTo>
                    <a:pt x="15479" y="2833"/>
                  </a:lnTo>
                  <a:lnTo>
                    <a:pt x="15627" y="2760"/>
                  </a:lnTo>
                  <a:lnTo>
                    <a:pt x="15801" y="2672"/>
                  </a:lnTo>
                  <a:lnTo>
                    <a:pt x="15902" y="2616"/>
                  </a:lnTo>
                  <a:lnTo>
                    <a:pt x="15953" y="2544"/>
                  </a:lnTo>
                  <a:lnTo>
                    <a:pt x="15902" y="2480"/>
                  </a:lnTo>
                  <a:lnTo>
                    <a:pt x="15942" y="2320"/>
                  </a:lnTo>
                  <a:lnTo>
                    <a:pt x="16029" y="2276"/>
                  </a:lnTo>
                  <a:lnTo>
                    <a:pt x="16111" y="2336"/>
                  </a:lnTo>
                  <a:lnTo>
                    <a:pt x="16338" y="2329"/>
                  </a:lnTo>
                  <a:lnTo>
                    <a:pt x="16515" y="2242"/>
                  </a:lnTo>
                  <a:lnTo>
                    <a:pt x="16662" y="2213"/>
                  </a:lnTo>
                  <a:lnTo>
                    <a:pt x="16803" y="2154"/>
                  </a:lnTo>
                  <a:lnTo>
                    <a:pt x="16958" y="2088"/>
                  </a:lnTo>
                  <a:lnTo>
                    <a:pt x="16928" y="1994"/>
                  </a:lnTo>
                  <a:lnTo>
                    <a:pt x="16828" y="1852"/>
                  </a:lnTo>
                  <a:lnTo>
                    <a:pt x="16746" y="1775"/>
                  </a:lnTo>
                  <a:lnTo>
                    <a:pt x="16786" y="1685"/>
                  </a:lnTo>
                  <a:lnTo>
                    <a:pt x="16894" y="1649"/>
                  </a:lnTo>
                  <a:lnTo>
                    <a:pt x="17022" y="1728"/>
                  </a:lnTo>
                  <a:cubicBezTo>
                    <a:pt x="17065" y="1745"/>
                    <a:pt x="17109" y="1754"/>
                    <a:pt x="17154" y="1754"/>
                  </a:cubicBezTo>
                  <a:cubicBezTo>
                    <a:pt x="17193" y="1754"/>
                    <a:pt x="17232" y="1748"/>
                    <a:pt x="17270" y="1735"/>
                  </a:cubicBezTo>
                  <a:lnTo>
                    <a:pt x="17369" y="1675"/>
                  </a:lnTo>
                  <a:lnTo>
                    <a:pt x="17463" y="1580"/>
                  </a:lnTo>
                  <a:lnTo>
                    <a:pt x="17617" y="1551"/>
                  </a:lnTo>
                  <a:lnTo>
                    <a:pt x="17797" y="1546"/>
                  </a:lnTo>
                  <a:lnTo>
                    <a:pt x="17945" y="1517"/>
                  </a:lnTo>
                  <a:cubicBezTo>
                    <a:pt x="18025" y="1530"/>
                    <a:pt x="18106" y="1530"/>
                    <a:pt x="18186" y="1517"/>
                  </a:cubicBezTo>
                  <a:cubicBezTo>
                    <a:pt x="18230" y="1510"/>
                    <a:pt x="18274" y="1499"/>
                    <a:pt x="18316" y="1480"/>
                  </a:cubicBezTo>
                  <a:cubicBezTo>
                    <a:pt x="18379" y="1453"/>
                    <a:pt x="18437" y="1411"/>
                    <a:pt x="18487" y="1357"/>
                  </a:cubicBezTo>
                  <a:lnTo>
                    <a:pt x="18576" y="1269"/>
                  </a:lnTo>
                  <a:lnTo>
                    <a:pt x="18679" y="1133"/>
                  </a:lnTo>
                  <a:lnTo>
                    <a:pt x="18740" y="1033"/>
                  </a:lnTo>
                  <a:lnTo>
                    <a:pt x="18827" y="887"/>
                  </a:lnTo>
                  <a:lnTo>
                    <a:pt x="18865" y="773"/>
                  </a:lnTo>
                  <a:lnTo>
                    <a:pt x="18842" y="683"/>
                  </a:lnTo>
                  <a:lnTo>
                    <a:pt x="18706" y="662"/>
                  </a:lnTo>
                  <a:lnTo>
                    <a:pt x="18611" y="642"/>
                  </a:lnTo>
                  <a:lnTo>
                    <a:pt x="18371" y="642"/>
                  </a:lnTo>
                  <a:lnTo>
                    <a:pt x="18303" y="678"/>
                  </a:lnTo>
                  <a:lnTo>
                    <a:pt x="18196" y="812"/>
                  </a:lnTo>
                  <a:lnTo>
                    <a:pt x="18035" y="1029"/>
                  </a:lnTo>
                  <a:lnTo>
                    <a:pt x="17939" y="1072"/>
                  </a:lnTo>
                  <a:lnTo>
                    <a:pt x="17774" y="1203"/>
                  </a:lnTo>
                  <a:lnTo>
                    <a:pt x="17708" y="1283"/>
                  </a:lnTo>
                  <a:lnTo>
                    <a:pt x="17630" y="1324"/>
                  </a:lnTo>
                  <a:lnTo>
                    <a:pt x="17575" y="1297"/>
                  </a:lnTo>
                  <a:lnTo>
                    <a:pt x="17456" y="1210"/>
                  </a:lnTo>
                  <a:lnTo>
                    <a:pt x="17478" y="1123"/>
                  </a:lnTo>
                  <a:lnTo>
                    <a:pt x="17579" y="987"/>
                  </a:lnTo>
                  <a:lnTo>
                    <a:pt x="17620" y="848"/>
                  </a:lnTo>
                  <a:lnTo>
                    <a:pt x="17580" y="746"/>
                  </a:lnTo>
                  <a:lnTo>
                    <a:pt x="17480" y="713"/>
                  </a:lnTo>
                  <a:lnTo>
                    <a:pt x="17389" y="669"/>
                  </a:lnTo>
                  <a:lnTo>
                    <a:pt x="17377" y="770"/>
                  </a:lnTo>
                  <a:lnTo>
                    <a:pt x="17275" y="843"/>
                  </a:lnTo>
                  <a:lnTo>
                    <a:pt x="17223" y="719"/>
                  </a:lnTo>
                  <a:lnTo>
                    <a:pt x="17188" y="550"/>
                  </a:lnTo>
                  <a:lnTo>
                    <a:pt x="17158" y="474"/>
                  </a:lnTo>
                  <a:lnTo>
                    <a:pt x="17158" y="393"/>
                  </a:lnTo>
                  <a:lnTo>
                    <a:pt x="17262" y="250"/>
                  </a:lnTo>
                  <a:lnTo>
                    <a:pt x="17279" y="137"/>
                  </a:lnTo>
                  <a:lnTo>
                    <a:pt x="17211" y="42"/>
                  </a:lnTo>
                  <a:lnTo>
                    <a:pt x="17121" y="0"/>
                  </a:lnTo>
                  <a:lnTo>
                    <a:pt x="16997" y="69"/>
                  </a:lnTo>
                  <a:lnTo>
                    <a:pt x="16878" y="193"/>
                  </a:lnTo>
                  <a:lnTo>
                    <a:pt x="16739" y="264"/>
                  </a:lnTo>
                  <a:lnTo>
                    <a:pt x="16601" y="308"/>
                  </a:lnTo>
                  <a:lnTo>
                    <a:pt x="16495" y="385"/>
                  </a:lnTo>
                  <a:lnTo>
                    <a:pt x="16478" y="478"/>
                  </a:lnTo>
                  <a:lnTo>
                    <a:pt x="16580" y="499"/>
                  </a:lnTo>
                  <a:lnTo>
                    <a:pt x="16696" y="652"/>
                  </a:lnTo>
                  <a:lnTo>
                    <a:pt x="16774" y="698"/>
                  </a:lnTo>
                  <a:lnTo>
                    <a:pt x="16711" y="834"/>
                  </a:lnTo>
                  <a:lnTo>
                    <a:pt x="16611" y="914"/>
                  </a:lnTo>
                  <a:lnTo>
                    <a:pt x="16484" y="970"/>
                  </a:lnTo>
                  <a:lnTo>
                    <a:pt x="16336" y="992"/>
                  </a:lnTo>
                  <a:lnTo>
                    <a:pt x="16211" y="1072"/>
                  </a:lnTo>
                  <a:lnTo>
                    <a:pt x="16065" y="1208"/>
                  </a:lnTo>
                  <a:lnTo>
                    <a:pt x="15938" y="1300"/>
                  </a:lnTo>
                  <a:lnTo>
                    <a:pt x="15900" y="1403"/>
                  </a:lnTo>
                  <a:lnTo>
                    <a:pt x="15840" y="1405"/>
                  </a:lnTo>
                  <a:lnTo>
                    <a:pt x="15806" y="1296"/>
                  </a:lnTo>
                  <a:lnTo>
                    <a:pt x="15726" y="1252"/>
                  </a:lnTo>
                  <a:lnTo>
                    <a:pt x="15631" y="1267"/>
                  </a:lnTo>
                  <a:lnTo>
                    <a:pt x="15605" y="1192"/>
                  </a:lnTo>
                  <a:cubicBezTo>
                    <a:pt x="15584" y="1165"/>
                    <a:pt x="15559" y="1144"/>
                    <a:pt x="15531" y="1131"/>
                  </a:cubicBezTo>
                  <a:cubicBezTo>
                    <a:pt x="15512" y="1122"/>
                    <a:pt x="15491" y="1117"/>
                    <a:pt x="15471" y="1117"/>
                  </a:cubicBezTo>
                  <a:lnTo>
                    <a:pt x="15344" y="1117"/>
                  </a:lnTo>
                  <a:lnTo>
                    <a:pt x="15199" y="1177"/>
                  </a:lnTo>
                  <a:lnTo>
                    <a:pt x="15108" y="1170"/>
                  </a:lnTo>
                  <a:lnTo>
                    <a:pt x="14956" y="1162"/>
                  </a:lnTo>
                  <a:lnTo>
                    <a:pt x="14865" y="1119"/>
                  </a:lnTo>
                  <a:cubicBezTo>
                    <a:pt x="14833" y="1105"/>
                    <a:pt x="14801" y="1091"/>
                    <a:pt x="14769" y="1075"/>
                  </a:cubicBezTo>
                  <a:cubicBezTo>
                    <a:pt x="14722" y="1053"/>
                    <a:pt x="14676" y="1028"/>
                    <a:pt x="14628" y="1010"/>
                  </a:cubicBezTo>
                  <a:cubicBezTo>
                    <a:pt x="14586" y="993"/>
                    <a:pt x="14542" y="981"/>
                    <a:pt x="14498" y="973"/>
                  </a:cubicBezTo>
                  <a:lnTo>
                    <a:pt x="14362" y="995"/>
                  </a:lnTo>
                  <a:lnTo>
                    <a:pt x="14227" y="1051"/>
                  </a:lnTo>
                  <a:lnTo>
                    <a:pt x="14126" y="1073"/>
                  </a:lnTo>
                  <a:lnTo>
                    <a:pt x="14007" y="1095"/>
                  </a:lnTo>
                  <a:lnTo>
                    <a:pt x="13915" y="1160"/>
                  </a:lnTo>
                  <a:lnTo>
                    <a:pt x="13864" y="1223"/>
                  </a:lnTo>
                  <a:lnTo>
                    <a:pt x="13791" y="1318"/>
                  </a:lnTo>
                  <a:cubicBezTo>
                    <a:pt x="13779" y="1341"/>
                    <a:pt x="13766" y="1364"/>
                    <a:pt x="13753" y="1386"/>
                  </a:cubicBezTo>
                  <a:cubicBezTo>
                    <a:pt x="13728" y="1427"/>
                    <a:pt x="13701" y="1467"/>
                    <a:pt x="13670" y="1500"/>
                  </a:cubicBezTo>
                  <a:cubicBezTo>
                    <a:pt x="13638" y="1533"/>
                    <a:pt x="13603" y="1560"/>
                    <a:pt x="13565" y="1580"/>
                  </a:cubicBezTo>
                  <a:lnTo>
                    <a:pt x="13469" y="1480"/>
                  </a:lnTo>
                  <a:lnTo>
                    <a:pt x="13459" y="1310"/>
                  </a:lnTo>
                  <a:lnTo>
                    <a:pt x="13425" y="1176"/>
                  </a:lnTo>
                  <a:lnTo>
                    <a:pt x="13378" y="1120"/>
                  </a:lnTo>
                  <a:lnTo>
                    <a:pt x="13268" y="1101"/>
                  </a:lnTo>
                  <a:lnTo>
                    <a:pt x="13148" y="1115"/>
                  </a:lnTo>
                  <a:lnTo>
                    <a:pt x="13089" y="1183"/>
                  </a:lnTo>
                  <a:lnTo>
                    <a:pt x="13018" y="1183"/>
                  </a:lnTo>
                  <a:lnTo>
                    <a:pt x="12818" y="1192"/>
                  </a:lnTo>
                  <a:lnTo>
                    <a:pt x="12642" y="1192"/>
                  </a:lnTo>
                  <a:lnTo>
                    <a:pt x="12500" y="1104"/>
                  </a:lnTo>
                  <a:lnTo>
                    <a:pt x="12494" y="1027"/>
                  </a:lnTo>
                  <a:lnTo>
                    <a:pt x="12560" y="956"/>
                  </a:lnTo>
                  <a:lnTo>
                    <a:pt x="12650" y="915"/>
                  </a:lnTo>
                  <a:lnTo>
                    <a:pt x="12674" y="840"/>
                  </a:lnTo>
                  <a:lnTo>
                    <a:pt x="12555" y="840"/>
                  </a:lnTo>
                  <a:lnTo>
                    <a:pt x="12364" y="876"/>
                  </a:lnTo>
                  <a:lnTo>
                    <a:pt x="12266" y="825"/>
                  </a:lnTo>
                  <a:lnTo>
                    <a:pt x="12129" y="723"/>
                  </a:lnTo>
                  <a:lnTo>
                    <a:pt x="11999" y="650"/>
                  </a:lnTo>
                  <a:lnTo>
                    <a:pt x="11913" y="614"/>
                  </a:lnTo>
                  <a:lnTo>
                    <a:pt x="11760" y="572"/>
                  </a:lnTo>
                  <a:lnTo>
                    <a:pt x="11642" y="550"/>
                  </a:lnTo>
                  <a:lnTo>
                    <a:pt x="11514" y="550"/>
                  </a:lnTo>
                  <a:lnTo>
                    <a:pt x="11415" y="558"/>
                  </a:lnTo>
                  <a:lnTo>
                    <a:pt x="11319" y="601"/>
                  </a:lnTo>
                  <a:lnTo>
                    <a:pt x="11143" y="637"/>
                  </a:lnTo>
                  <a:lnTo>
                    <a:pt x="11018" y="616"/>
                  </a:lnTo>
                  <a:lnTo>
                    <a:pt x="10847" y="514"/>
                  </a:lnTo>
                  <a:lnTo>
                    <a:pt x="10762" y="449"/>
                  </a:lnTo>
                  <a:lnTo>
                    <a:pt x="10681" y="458"/>
                  </a:lnTo>
                  <a:lnTo>
                    <a:pt x="10573" y="509"/>
                  </a:lnTo>
                  <a:lnTo>
                    <a:pt x="10499" y="546"/>
                  </a:lnTo>
                  <a:lnTo>
                    <a:pt x="10376" y="524"/>
                  </a:lnTo>
                  <a:lnTo>
                    <a:pt x="10291" y="502"/>
                  </a:lnTo>
                  <a:lnTo>
                    <a:pt x="10121" y="517"/>
                  </a:lnTo>
                  <a:lnTo>
                    <a:pt x="9918" y="575"/>
                  </a:lnTo>
                  <a:lnTo>
                    <a:pt x="9714" y="655"/>
                  </a:lnTo>
                  <a:lnTo>
                    <a:pt x="9448" y="747"/>
                  </a:lnTo>
                  <a:lnTo>
                    <a:pt x="9329" y="769"/>
                  </a:lnTo>
                  <a:lnTo>
                    <a:pt x="8951" y="819"/>
                  </a:lnTo>
                  <a:lnTo>
                    <a:pt x="8616" y="776"/>
                  </a:lnTo>
                  <a:lnTo>
                    <a:pt x="8127" y="613"/>
                  </a:lnTo>
                  <a:lnTo>
                    <a:pt x="7941" y="509"/>
                  </a:lnTo>
                  <a:lnTo>
                    <a:pt x="7648" y="483"/>
                  </a:lnTo>
                  <a:lnTo>
                    <a:pt x="7075" y="407"/>
                  </a:lnTo>
                  <a:lnTo>
                    <a:pt x="6936" y="356"/>
                  </a:lnTo>
                  <a:lnTo>
                    <a:pt x="6817" y="290"/>
                  </a:lnTo>
                  <a:lnTo>
                    <a:pt x="6682" y="254"/>
                  </a:lnTo>
                  <a:lnTo>
                    <a:pt x="6466" y="217"/>
                  </a:lnTo>
                  <a:lnTo>
                    <a:pt x="6284" y="195"/>
                  </a:lnTo>
                  <a:lnTo>
                    <a:pt x="6126" y="188"/>
                  </a:lnTo>
                  <a:lnTo>
                    <a:pt x="5969" y="188"/>
                  </a:lnTo>
                  <a:lnTo>
                    <a:pt x="5690" y="225"/>
                  </a:lnTo>
                  <a:lnTo>
                    <a:pt x="5320" y="268"/>
                  </a:lnTo>
                  <a:lnTo>
                    <a:pt x="5074" y="361"/>
                  </a:lnTo>
                  <a:lnTo>
                    <a:pt x="4688" y="433"/>
                  </a:lnTo>
                  <a:lnTo>
                    <a:pt x="4586" y="477"/>
                  </a:lnTo>
                  <a:lnTo>
                    <a:pt x="4348" y="572"/>
                  </a:lnTo>
                  <a:lnTo>
                    <a:pt x="4054" y="701"/>
                  </a:lnTo>
                  <a:lnTo>
                    <a:pt x="3823" y="793"/>
                  </a:lnTo>
                  <a:lnTo>
                    <a:pt x="3588" y="866"/>
                  </a:lnTo>
                  <a:lnTo>
                    <a:pt x="3471" y="862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1" name="îṡlïḑe">
              <a:extLst>
                <a:ext uri="{FF2B5EF4-FFF2-40B4-BE49-F238E27FC236}">
                  <a16:creationId xmlns="" xmlns:a16="http://schemas.microsoft.com/office/drawing/2014/main" id="{8CE6A06E-996F-498A-8AFF-C18928EE0D0D}"/>
                </a:ext>
              </a:extLst>
            </p:cNvPr>
            <p:cNvSpPr/>
            <p:nvPr/>
          </p:nvSpPr>
          <p:spPr>
            <a:xfrm>
              <a:off x="2659645" y="1473576"/>
              <a:ext cx="486286" cy="1753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634" y="1167"/>
                  </a:moveTo>
                  <a:lnTo>
                    <a:pt x="4811" y="2252"/>
                  </a:lnTo>
                  <a:lnTo>
                    <a:pt x="2967" y="4498"/>
                  </a:lnTo>
                  <a:lnTo>
                    <a:pt x="1963" y="5618"/>
                  </a:lnTo>
                  <a:lnTo>
                    <a:pt x="576" y="7014"/>
                  </a:lnTo>
                  <a:lnTo>
                    <a:pt x="80" y="8227"/>
                  </a:lnTo>
                  <a:lnTo>
                    <a:pt x="0" y="9312"/>
                  </a:lnTo>
                  <a:lnTo>
                    <a:pt x="451" y="10588"/>
                  </a:lnTo>
                  <a:lnTo>
                    <a:pt x="1016" y="11735"/>
                  </a:lnTo>
                  <a:cubicBezTo>
                    <a:pt x="1189" y="11851"/>
                    <a:pt x="1367" y="11914"/>
                    <a:pt x="1545" y="11921"/>
                  </a:cubicBezTo>
                  <a:cubicBezTo>
                    <a:pt x="2101" y="11944"/>
                    <a:pt x="2642" y="11441"/>
                    <a:pt x="3079" y="10495"/>
                  </a:cubicBezTo>
                  <a:lnTo>
                    <a:pt x="3970" y="9406"/>
                  </a:lnTo>
                  <a:lnTo>
                    <a:pt x="5427" y="8286"/>
                  </a:lnTo>
                  <a:lnTo>
                    <a:pt x="6330" y="8286"/>
                  </a:lnTo>
                  <a:lnTo>
                    <a:pt x="7392" y="10183"/>
                  </a:lnTo>
                  <a:lnTo>
                    <a:pt x="7965" y="10836"/>
                  </a:lnTo>
                  <a:lnTo>
                    <a:pt x="7774" y="11797"/>
                  </a:lnTo>
                  <a:lnTo>
                    <a:pt x="7111" y="12073"/>
                  </a:lnTo>
                  <a:cubicBezTo>
                    <a:pt x="6813" y="12042"/>
                    <a:pt x="6516" y="12011"/>
                    <a:pt x="6219" y="11980"/>
                  </a:cubicBezTo>
                  <a:cubicBezTo>
                    <a:pt x="5914" y="11948"/>
                    <a:pt x="5609" y="11917"/>
                    <a:pt x="5304" y="11886"/>
                  </a:cubicBezTo>
                  <a:lnTo>
                    <a:pt x="5201" y="13473"/>
                  </a:lnTo>
                  <a:lnTo>
                    <a:pt x="6409" y="14126"/>
                  </a:lnTo>
                  <a:cubicBezTo>
                    <a:pt x="6963" y="14051"/>
                    <a:pt x="7516" y="13958"/>
                    <a:pt x="8069" y="13846"/>
                  </a:cubicBezTo>
                  <a:cubicBezTo>
                    <a:pt x="8714" y="13716"/>
                    <a:pt x="9358" y="13560"/>
                    <a:pt x="10001" y="13380"/>
                  </a:cubicBezTo>
                  <a:lnTo>
                    <a:pt x="10642" y="15239"/>
                  </a:lnTo>
                  <a:lnTo>
                    <a:pt x="9896" y="15981"/>
                  </a:lnTo>
                  <a:cubicBezTo>
                    <a:pt x="9546" y="16191"/>
                    <a:pt x="9192" y="16347"/>
                    <a:pt x="8836" y="16448"/>
                  </a:cubicBezTo>
                  <a:cubicBezTo>
                    <a:pt x="7951" y="16697"/>
                    <a:pt x="7059" y="16604"/>
                    <a:pt x="6183" y="16172"/>
                  </a:cubicBezTo>
                  <a:lnTo>
                    <a:pt x="4831" y="16172"/>
                  </a:lnTo>
                  <a:lnTo>
                    <a:pt x="4764" y="17467"/>
                  </a:lnTo>
                  <a:lnTo>
                    <a:pt x="5860" y="18555"/>
                  </a:lnTo>
                  <a:lnTo>
                    <a:pt x="7450" y="19951"/>
                  </a:lnTo>
                  <a:lnTo>
                    <a:pt x="9207" y="21320"/>
                  </a:lnTo>
                  <a:lnTo>
                    <a:pt x="10369" y="21600"/>
                  </a:lnTo>
                  <a:lnTo>
                    <a:pt x="11950" y="21507"/>
                  </a:lnTo>
                  <a:lnTo>
                    <a:pt x="13656" y="20231"/>
                  </a:lnTo>
                  <a:cubicBezTo>
                    <a:pt x="13887" y="19682"/>
                    <a:pt x="14168" y="19316"/>
                    <a:pt x="14469" y="19174"/>
                  </a:cubicBezTo>
                  <a:cubicBezTo>
                    <a:pt x="14818" y="19009"/>
                    <a:pt x="15172" y="19150"/>
                    <a:pt x="15519" y="19329"/>
                  </a:cubicBezTo>
                  <a:cubicBezTo>
                    <a:pt x="15975" y="19564"/>
                    <a:pt x="16427" y="19863"/>
                    <a:pt x="16872" y="20224"/>
                  </a:cubicBezTo>
                  <a:lnTo>
                    <a:pt x="18689" y="19850"/>
                  </a:lnTo>
                  <a:lnTo>
                    <a:pt x="20146" y="18544"/>
                  </a:lnTo>
                  <a:lnTo>
                    <a:pt x="21195" y="17237"/>
                  </a:lnTo>
                  <a:lnTo>
                    <a:pt x="21600" y="15873"/>
                  </a:lnTo>
                  <a:lnTo>
                    <a:pt x="21374" y="15130"/>
                  </a:lnTo>
                  <a:cubicBezTo>
                    <a:pt x="21049" y="15131"/>
                    <a:pt x="20734" y="14814"/>
                    <a:pt x="20486" y="14235"/>
                  </a:cubicBezTo>
                  <a:cubicBezTo>
                    <a:pt x="20325" y="13859"/>
                    <a:pt x="20198" y="13383"/>
                    <a:pt x="20115" y="12847"/>
                  </a:cubicBezTo>
                  <a:cubicBezTo>
                    <a:pt x="20094" y="12509"/>
                    <a:pt x="20094" y="12163"/>
                    <a:pt x="20115" y="11824"/>
                  </a:cubicBezTo>
                  <a:cubicBezTo>
                    <a:pt x="20168" y="10953"/>
                    <a:pt x="20353" y="10185"/>
                    <a:pt x="20623" y="9709"/>
                  </a:cubicBezTo>
                  <a:lnTo>
                    <a:pt x="21199" y="6443"/>
                  </a:lnTo>
                  <a:lnTo>
                    <a:pt x="21301" y="5513"/>
                  </a:lnTo>
                  <a:cubicBezTo>
                    <a:pt x="21336" y="5080"/>
                    <a:pt x="21268" y="4633"/>
                    <a:pt x="21131" y="4397"/>
                  </a:cubicBezTo>
                  <a:cubicBezTo>
                    <a:pt x="20903" y="4004"/>
                    <a:pt x="20627" y="4349"/>
                    <a:pt x="20376" y="4646"/>
                  </a:cubicBezTo>
                  <a:cubicBezTo>
                    <a:pt x="20058" y="5024"/>
                    <a:pt x="19716" y="5284"/>
                    <a:pt x="19439" y="5860"/>
                  </a:cubicBezTo>
                  <a:cubicBezTo>
                    <a:pt x="19169" y="6418"/>
                    <a:pt x="18986" y="7219"/>
                    <a:pt x="18761" y="7909"/>
                  </a:cubicBezTo>
                  <a:cubicBezTo>
                    <a:pt x="18530" y="8617"/>
                    <a:pt x="18255" y="9207"/>
                    <a:pt x="17949" y="9651"/>
                  </a:cubicBezTo>
                  <a:lnTo>
                    <a:pt x="17192" y="8997"/>
                  </a:lnTo>
                  <a:cubicBezTo>
                    <a:pt x="17245" y="8451"/>
                    <a:pt x="17264" y="7885"/>
                    <a:pt x="17249" y="7321"/>
                  </a:cubicBezTo>
                  <a:cubicBezTo>
                    <a:pt x="17234" y="6788"/>
                    <a:pt x="17188" y="6264"/>
                    <a:pt x="17113" y="5770"/>
                  </a:cubicBezTo>
                  <a:lnTo>
                    <a:pt x="16235" y="5863"/>
                  </a:lnTo>
                  <a:lnTo>
                    <a:pt x="15637" y="7539"/>
                  </a:lnTo>
                  <a:lnTo>
                    <a:pt x="14936" y="7349"/>
                  </a:lnTo>
                  <a:lnTo>
                    <a:pt x="14394" y="6820"/>
                  </a:lnTo>
                  <a:lnTo>
                    <a:pt x="13160" y="5925"/>
                  </a:lnTo>
                  <a:lnTo>
                    <a:pt x="12891" y="4996"/>
                  </a:lnTo>
                  <a:lnTo>
                    <a:pt x="12371" y="3658"/>
                  </a:lnTo>
                  <a:lnTo>
                    <a:pt x="11460" y="2356"/>
                  </a:lnTo>
                  <a:lnTo>
                    <a:pt x="10150" y="1298"/>
                  </a:lnTo>
                  <a:lnTo>
                    <a:pt x="9103" y="649"/>
                  </a:lnTo>
                  <a:lnTo>
                    <a:pt x="8371" y="2"/>
                  </a:lnTo>
                  <a:lnTo>
                    <a:pt x="7461" y="0"/>
                  </a:lnTo>
                  <a:lnTo>
                    <a:pt x="6933" y="376"/>
                  </a:lnTo>
                  <a:lnTo>
                    <a:pt x="5634" y="1167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2" name="í$ļíḋe">
              <a:extLst>
                <a:ext uri="{FF2B5EF4-FFF2-40B4-BE49-F238E27FC236}">
                  <a16:creationId xmlns="" xmlns:a16="http://schemas.microsoft.com/office/drawing/2014/main" id="{E9583C02-7124-41DD-A057-45A47C64445D}"/>
                </a:ext>
              </a:extLst>
            </p:cNvPr>
            <p:cNvSpPr/>
            <p:nvPr/>
          </p:nvSpPr>
          <p:spPr>
            <a:xfrm>
              <a:off x="3184375" y="1615331"/>
              <a:ext cx="84303" cy="418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670" y="2473"/>
                  </a:moveTo>
                  <a:lnTo>
                    <a:pt x="5361" y="4164"/>
                  </a:lnTo>
                  <a:lnTo>
                    <a:pt x="2017" y="7047"/>
                  </a:lnTo>
                  <a:lnTo>
                    <a:pt x="0" y="10954"/>
                  </a:lnTo>
                  <a:lnTo>
                    <a:pt x="2552" y="17693"/>
                  </a:lnTo>
                  <a:lnTo>
                    <a:pt x="5850" y="21600"/>
                  </a:lnTo>
                  <a:cubicBezTo>
                    <a:pt x="7389" y="21202"/>
                    <a:pt x="8897" y="20415"/>
                    <a:pt x="10337" y="19256"/>
                  </a:cubicBezTo>
                  <a:cubicBezTo>
                    <a:pt x="12339" y="17645"/>
                    <a:pt x="14178" y="15341"/>
                    <a:pt x="16135" y="13527"/>
                  </a:cubicBezTo>
                  <a:cubicBezTo>
                    <a:pt x="17883" y="11907"/>
                    <a:pt x="19716" y="10684"/>
                    <a:pt x="21600" y="9880"/>
                  </a:cubicBezTo>
                  <a:lnTo>
                    <a:pt x="21014" y="4151"/>
                  </a:lnTo>
                  <a:lnTo>
                    <a:pt x="17112" y="2719"/>
                  </a:lnTo>
                  <a:lnTo>
                    <a:pt x="14661" y="0"/>
                  </a:lnTo>
                  <a:lnTo>
                    <a:pt x="10670" y="2473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3" name="iṣ1ïdé">
              <a:extLst>
                <a:ext uri="{FF2B5EF4-FFF2-40B4-BE49-F238E27FC236}">
                  <a16:creationId xmlns="" xmlns:a16="http://schemas.microsoft.com/office/drawing/2014/main" id="{7CB9E263-DB46-424E-83C9-4F04245AECCD}"/>
                </a:ext>
              </a:extLst>
            </p:cNvPr>
            <p:cNvSpPr/>
            <p:nvPr/>
          </p:nvSpPr>
          <p:spPr>
            <a:xfrm>
              <a:off x="3215588" y="1484505"/>
              <a:ext cx="150776" cy="769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855" y="8070"/>
                  </a:moveTo>
                  <a:lnTo>
                    <a:pt x="7801" y="11552"/>
                  </a:lnTo>
                  <a:lnTo>
                    <a:pt x="5516" y="10656"/>
                  </a:lnTo>
                  <a:lnTo>
                    <a:pt x="2915" y="8883"/>
                  </a:lnTo>
                  <a:lnTo>
                    <a:pt x="484" y="9938"/>
                  </a:lnTo>
                  <a:lnTo>
                    <a:pt x="0" y="12339"/>
                  </a:lnTo>
                  <a:lnTo>
                    <a:pt x="2322" y="13819"/>
                  </a:lnTo>
                  <a:lnTo>
                    <a:pt x="4989" y="16372"/>
                  </a:lnTo>
                  <a:lnTo>
                    <a:pt x="6259" y="21600"/>
                  </a:lnTo>
                  <a:lnTo>
                    <a:pt x="8764" y="21166"/>
                  </a:lnTo>
                  <a:lnTo>
                    <a:pt x="11419" y="18835"/>
                  </a:lnTo>
                  <a:lnTo>
                    <a:pt x="13595" y="17559"/>
                  </a:lnTo>
                  <a:lnTo>
                    <a:pt x="16209" y="16717"/>
                  </a:lnTo>
                  <a:lnTo>
                    <a:pt x="18103" y="12039"/>
                  </a:lnTo>
                  <a:lnTo>
                    <a:pt x="18868" y="8289"/>
                  </a:lnTo>
                  <a:lnTo>
                    <a:pt x="21600" y="2573"/>
                  </a:lnTo>
                  <a:lnTo>
                    <a:pt x="21345" y="797"/>
                  </a:lnTo>
                  <a:lnTo>
                    <a:pt x="19965" y="0"/>
                  </a:lnTo>
                  <a:lnTo>
                    <a:pt x="18121" y="1761"/>
                  </a:lnTo>
                  <a:lnTo>
                    <a:pt x="15430" y="3083"/>
                  </a:lnTo>
                  <a:cubicBezTo>
                    <a:pt x="14909" y="2790"/>
                    <a:pt x="14357" y="2790"/>
                    <a:pt x="13836" y="3083"/>
                  </a:cubicBezTo>
                  <a:cubicBezTo>
                    <a:pt x="13246" y="3416"/>
                    <a:pt x="12725" y="4109"/>
                    <a:pt x="12352" y="5060"/>
                  </a:cubicBezTo>
                  <a:lnTo>
                    <a:pt x="9855" y="807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4" name="iṣlíḋé">
              <a:extLst>
                <a:ext uri="{FF2B5EF4-FFF2-40B4-BE49-F238E27FC236}">
                  <a16:creationId xmlns="" xmlns:a16="http://schemas.microsoft.com/office/drawing/2014/main" id="{00280EBE-E583-42EA-AA63-724DEA2BBBEF}"/>
                </a:ext>
              </a:extLst>
            </p:cNvPr>
            <p:cNvSpPr/>
            <p:nvPr/>
          </p:nvSpPr>
          <p:spPr>
            <a:xfrm>
              <a:off x="3377772" y="1484037"/>
              <a:ext cx="117289" cy="512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283" y="0"/>
                  </a:moveTo>
                  <a:lnTo>
                    <a:pt x="11928" y="3126"/>
                  </a:lnTo>
                  <a:lnTo>
                    <a:pt x="8108" y="3244"/>
                  </a:lnTo>
                  <a:lnTo>
                    <a:pt x="5428" y="5147"/>
                  </a:lnTo>
                  <a:lnTo>
                    <a:pt x="1745" y="9615"/>
                  </a:lnTo>
                  <a:lnTo>
                    <a:pt x="0" y="15547"/>
                  </a:lnTo>
                  <a:lnTo>
                    <a:pt x="588" y="20642"/>
                  </a:lnTo>
                  <a:lnTo>
                    <a:pt x="3255" y="21600"/>
                  </a:lnTo>
                  <a:lnTo>
                    <a:pt x="5550" y="17130"/>
                  </a:lnTo>
                  <a:lnTo>
                    <a:pt x="11731" y="15960"/>
                  </a:lnTo>
                  <a:lnTo>
                    <a:pt x="16226" y="17237"/>
                  </a:lnTo>
                  <a:lnTo>
                    <a:pt x="19914" y="14058"/>
                  </a:lnTo>
                  <a:lnTo>
                    <a:pt x="21459" y="10547"/>
                  </a:lnTo>
                  <a:lnTo>
                    <a:pt x="21600" y="3750"/>
                  </a:lnTo>
                  <a:lnTo>
                    <a:pt x="20248" y="1848"/>
                  </a:lnTo>
                  <a:lnTo>
                    <a:pt x="16283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5" name="iṣḷîḋé">
              <a:extLst>
                <a:ext uri="{FF2B5EF4-FFF2-40B4-BE49-F238E27FC236}">
                  <a16:creationId xmlns="" xmlns:a16="http://schemas.microsoft.com/office/drawing/2014/main" id="{2C968DD2-749C-43DC-A0C3-4E95EF73CA76}"/>
                </a:ext>
              </a:extLst>
            </p:cNvPr>
            <p:cNvSpPr/>
            <p:nvPr/>
          </p:nvSpPr>
          <p:spPr>
            <a:xfrm>
              <a:off x="3537340" y="1418200"/>
              <a:ext cx="289161" cy="6625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838" y="93"/>
                  </a:moveTo>
                  <a:lnTo>
                    <a:pt x="2736" y="1503"/>
                  </a:lnTo>
                  <a:lnTo>
                    <a:pt x="1623" y="3591"/>
                  </a:lnTo>
                  <a:lnTo>
                    <a:pt x="622" y="6051"/>
                  </a:lnTo>
                  <a:lnTo>
                    <a:pt x="0" y="11309"/>
                  </a:lnTo>
                  <a:cubicBezTo>
                    <a:pt x="23" y="12625"/>
                    <a:pt x="147" y="13870"/>
                    <a:pt x="350" y="14850"/>
                  </a:cubicBezTo>
                  <a:cubicBezTo>
                    <a:pt x="1005" y="17999"/>
                    <a:pt x="2162" y="17761"/>
                    <a:pt x="2744" y="14356"/>
                  </a:cubicBezTo>
                  <a:lnTo>
                    <a:pt x="5745" y="14109"/>
                  </a:lnTo>
                  <a:lnTo>
                    <a:pt x="6941" y="15344"/>
                  </a:lnTo>
                  <a:lnTo>
                    <a:pt x="7732" y="17545"/>
                  </a:lnTo>
                  <a:lnTo>
                    <a:pt x="11998" y="18080"/>
                  </a:lnTo>
                  <a:lnTo>
                    <a:pt x="14484" y="17092"/>
                  </a:lnTo>
                  <a:lnTo>
                    <a:pt x="15087" y="21600"/>
                  </a:lnTo>
                  <a:lnTo>
                    <a:pt x="16550" y="21600"/>
                  </a:lnTo>
                  <a:lnTo>
                    <a:pt x="17231" y="19140"/>
                  </a:lnTo>
                  <a:lnTo>
                    <a:pt x="18865" y="15518"/>
                  </a:lnTo>
                  <a:lnTo>
                    <a:pt x="20308" y="14036"/>
                  </a:lnTo>
                  <a:lnTo>
                    <a:pt x="21600" y="11412"/>
                  </a:lnTo>
                  <a:cubicBezTo>
                    <a:pt x="21334" y="10787"/>
                    <a:pt x="21058" y="10251"/>
                    <a:pt x="20774" y="9806"/>
                  </a:cubicBezTo>
                  <a:cubicBezTo>
                    <a:pt x="20288" y="9047"/>
                    <a:pt x="19783" y="8563"/>
                    <a:pt x="19275" y="8160"/>
                  </a:cubicBezTo>
                  <a:cubicBezTo>
                    <a:pt x="18598" y="7622"/>
                    <a:pt x="17913" y="7228"/>
                    <a:pt x="17224" y="7172"/>
                  </a:cubicBezTo>
                  <a:cubicBezTo>
                    <a:pt x="16485" y="7113"/>
                    <a:pt x="15746" y="7444"/>
                    <a:pt x="15026" y="8160"/>
                  </a:cubicBezTo>
                  <a:lnTo>
                    <a:pt x="12369" y="8407"/>
                  </a:lnTo>
                  <a:lnTo>
                    <a:pt x="10911" y="9394"/>
                  </a:lnTo>
                  <a:lnTo>
                    <a:pt x="8883" y="10619"/>
                  </a:lnTo>
                  <a:lnTo>
                    <a:pt x="7915" y="8232"/>
                  </a:lnTo>
                  <a:lnTo>
                    <a:pt x="5806" y="3786"/>
                  </a:lnTo>
                  <a:lnTo>
                    <a:pt x="5241" y="0"/>
                  </a:lnTo>
                  <a:lnTo>
                    <a:pt x="3838" y="93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6" name="íşlïḓê">
              <a:extLst>
                <a:ext uri="{FF2B5EF4-FFF2-40B4-BE49-F238E27FC236}">
                  <a16:creationId xmlns="" xmlns:a16="http://schemas.microsoft.com/office/drawing/2014/main" id="{5F5F5444-E6E9-4384-8F3E-A8B40330ED33}"/>
                </a:ext>
              </a:extLst>
            </p:cNvPr>
            <p:cNvSpPr/>
            <p:nvPr/>
          </p:nvSpPr>
          <p:spPr>
            <a:xfrm>
              <a:off x="3672980" y="1247323"/>
              <a:ext cx="662519" cy="18783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561" y="13378"/>
                  </a:moveTo>
                  <a:lnTo>
                    <a:pt x="5088" y="13526"/>
                  </a:lnTo>
                  <a:lnTo>
                    <a:pt x="4669" y="12962"/>
                  </a:lnTo>
                  <a:lnTo>
                    <a:pt x="4219" y="12959"/>
                  </a:lnTo>
                  <a:lnTo>
                    <a:pt x="3753" y="12614"/>
                  </a:lnTo>
                  <a:lnTo>
                    <a:pt x="3243" y="12700"/>
                  </a:lnTo>
                  <a:lnTo>
                    <a:pt x="3001" y="13654"/>
                  </a:lnTo>
                  <a:lnTo>
                    <a:pt x="3447" y="14348"/>
                  </a:lnTo>
                  <a:lnTo>
                    <a:pt x="4117" y="13825"/>
                  </a:lnTo>
                  <a:lnTo>
                    <a:pt x="4612" y="14954"/>
                  </a:lnTo>
                  <a:lnTo>
                    <a:pt x="4247" y="16144"/>
                  </a:lnTo>
                  <a:lnTo>
                    <a:pt x="3401" y="16493"/>
                  </a:lnTo>
                  <a:lnTo>
                    <a:pt x="3037" y="17070"/>
                  </a:lnTo>
                  <a:lnTo>
                    <a:pt x="2338" y="17502"/>
                  </a:lnTo>
                  <a:lnTo>
                    <a:pt x="1089" y="17154"/>
                  </a:lnTo>
                  <a:lnTo>
                    <a:pt x="368" y="16144"/>
                  </a:lnTo>
                  <a:lnTo>
                    <a:pt x="0" y="16754"/>
                  </a:lnTo>
                  <a:lnTo>
                    <a:pt x="473" y="17680"/>
                  </a:lnTo>
                  <a:lnTo>
                    <a:pt x="1410" y="19248"/>
                  </a:lnTo>
                  <a:cubicBezTo>
                    <a:pt x="1564" y="19437"/>
                    <a:pt x="1722" y="19583"/>
                    <a:pt x="1882" y="19684"/>
                  </a:cubicBezTo>
                  <a:cubicBezTo>
                    <a:pt x="2315" y="19954"/>
                    <a:pt x="2758" y="19895"/>
                    <a:pt x="3184" y="19509"/>
                  </a:cubicBezTo>
                  <a:lnTo>
                    <a:pt x="4003" y="18899"/>
                  </a:lnTo>
                  <a:lnTo>
                    <a:pt x="4865" y="19684"/>
                  </a:lnTo>
                  <a:lnTo>
                    <a:pt x="5810" y="21600"/>
                  </a:lnTo>
                  <a:lnTo>
                    <a:pt x="6299" y="20087"/>
                  </a:lnTo>
                  <a:cubicBezTo>
                    <a:pt x="6564" y="19546"/>
                    <a:pt x="6838" y="19061"/>
                    <a:pt x="7119" y="18634"/>
                  </a:cubicBezTo>
                  <a:cubicBezTo>
                    <a:pt x="7498" y="18061"/>
                    <a:pt x="7889" y="17595"/>
                    <a:pt x="8288" y="17241"/>
                  </a:cubicBezTo>
                  <a:lnTo>
                    <a:pt x="8943" y="16573"/>
                  </a:lnTo>
                  <a:cubicBezTo>
                    <a:pt x="9325" y="16367"/>
                    <a:pt x="9696" y="15967"/>
                    <a:pt x="10045" y="15386"/>
                  </a:cubicBezTo>
                  <a:cubicBezTo>
                    <a:pt x="10339" y="14896"/>
                    <a:pt x="10614" y="14282"/>
                    <a:pt x="10865" y="13557"/>
                  </a:cubicBezTo>
                  <a:lnTo>
                    <a:pt x="11910" y="11553"/>
                  </a:lnTo>
                  <a:lnTo>
                    <a:pt x="12755" y="10329"/>
                  </a:lnTo>
                  <a:lnTo>
                    <a:pt x="14123" y="9460"/>
                  </a:lnTo>
                  <a:lnTo>
                    <a:pt x="15016" y="8853"/>
                  </a:lnTo>
                  <a:lnTo>
                    <a:pt x="16306" y="7600"/>
                  </a:lnTo>
                  <a:lnTo>
                    <a:pt x="17582" y="6587"/>
                  </a:lnTo>
                  <a:lnTo>
                    <a:pt x="19014" y="5139"/>
                  </a:lnTo>
                  <a:lnTo>
                    <a:pt x="20556" y="3047"/>
                  </a:lnTo>
                  <a:lnTo>
                    <a:pt x="21202" y="1453"/>
                  </a:lnTo>
                  <a:lnTo>
                    <a:pt x="21600" y="174"/>
                  </a:lnTo>
                  <a:lnTo>
                    <a:pt x="21294" y="0"/>
                  </a:lnTo>
                  <a:lnTo>
                    <a:pt x="20633" y="10"/>
                  </a:lnTo>
                  <a:lnTo>
                    <a:pt x="19151" y="1139"/>
                  </a:lnTo>
                  <a:cubicBezTo>
                    <a:pt x="18849" y="1367"/>
                    <a:pt x="18545" y="1570"/>
                    <a:pt x="18239" y="1749"/>
                  </a:cubicBezTo>
                  <a:cubicBezTo>
                    <a:pt x="17545" y="2156"/>
                    <a:pt x="16846" y="2436"/>
                    <a:pt x="16143" y="2588"/>
                  </a:cubicBezTo>
                  <a:lnTo>
                    <a:pt x="14478" y="2326"/>
                  </a:lnTo>
                  <a:lnTo>
                    <a:pt x="13302" y="2239"/>
                  </a:lnTo>
                  <a:lnTo>
                    <a:pt x="12681" y="2239"/>
                  </a:lnTo>
                  <a:lnTo>
                    <a:pt x="11912" y="2497"/>
                  </a:lnTo>
                  <a:lnTo>
                    <a:pt x="10970" y="2932"/>
                  </a:lnTo>
                  <a:cubicBezTo>
                    <a:pt x="10552" y="3620"/>
                    <a:pt x="10097" y="3995"/>
                    <a:pt x="9635" y="4036"/>
                  </a:cubicBezTo>
                  <a:cubicBezTo>
                    <a:pt x="9179" y="4076"/>
                    <a:pt x="8728" y="3788"/>
                    <a:pt x="8276" y="3600"/>
                  </a:cubicBezTo>
                  <a:cubicBezTo>
                    <a:pt x="7888" y="3439"/>
                    <a:pt x="7498" y="3352"/>
                    <a:pt x="7108" y="3339"/>
                  </a:cubicBezTo>
                  <a:lnTo>
                    <a:pt x="6305" y="3339"/>
                  </a:lnTo>
                  <a:lnTo>
                    <a:pt x="5909" y="3945"/>
                  </a:lnTo>
                  <a:lnTo>
                    <a:pt x="6356" y="4864"/>
                  </a:lnTo>
                  <a:lnTo>
                    <a:pt x="6967" y="5096"/>
                  </a:lnTo>
                  <a:cubicBezTo>
                    <a:pt x="7229" y="5258"/>
                    <a:pt x="7491" y="5403"/>
                    <a:pt x="7755" y="5531"/>
                  </a:cubicBezTo>
                  <a:cubicBezTo>
                    <a:pt x="8151" y="5725"/>
                    <a:pt x="8549" y="5880"/>
                    <a:pt x="8948" y="5996"/>
                  </a:cubicBezTo>
                  <a:cubicBezTo>
                    <a:pt x="9130" y="6050"/>
                    <a:pt x="9312" y="6050"/>
                    <a:pt x="9493" y="5996"/>
                  </a:cubicBezTo>
                  <a:cubicBezTo>
                    <a:pt x="9721" y="5928"/>
                    <a:pt x="9946" y="5776"/>
                    <a:pt x="10171" y="5648"/>
                  </a:cubicBezTo>
                  <a:cubicBezTo>
                    <a:pt x="10400" y="5517"/>
                    <a:pt x="10629" y="5411"/>
                    <a:pt x="10859" y="5328"/>
                  </a:cubicBezTo>
                  <a:lnTo>
                    <a:pt x="11646" y="6374"/>
                  </a:lnTo>
                  <a:lnTo>
                    <a:pt x="11398" y="7992"/>
                  </a:lnTo>
                  <a:lnTo>
                    <a:pt x="10289" y="8686"/>
                  </a:lnTo>
                  <a:cubicBezTo>
                    <a:pt x="9973" y="8994"/>
                    <a:pt x="9649" y="9198"/>
                    <a:pt x="9321" y="9296"/>
                  </a:cubicBezTo>
                  <a:cubicBezTo>
                    <a:pt x="8943" y="9409"/>
                    <a:pt x="8562" y="9380"/>
                    <a:pt x="8186" y="9209"/>
                  </a:cubicBezTo>
                  <a:lnTo>
                    <a:pt x="7166" y="9034"/>
                  </a:lnTo>
                  <a:cubicBezTo>
                    <a:pt x="6949" y="8622"/>
                    <a:pt x="6715" y="8329"/>
                    <a:pt x="6473" y="8167"/>
                  </a:cubicBezTo>
                  <a:cubicBezTo>
                    <a:pt x="6175" y="7967"/>
                    <a:pt x="5868" y="7967"/>
                    <a:pt x="5570" y="8167"/>
                  </a:cubicBezTo>
                  <a:lnTo>
                    <a:pt x="4985" y="8744"/>
                  </a:lnTo>
                  <a:lnTo>
                    <a:pt x="5399" y="10189"/>
                  </a:lnTo>
                  <a:lnTo>
                    <a:pt x="5614" y="11056"/>
                  </a:lnTo>
                  <a:lnTo>
                    <a:pt x="5762" y="12595"/>
                  </a:lnTo>
                  <a:lnTo>
                    <a:pt x="5561" y="13378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7" name="îŝļiḍé">
              <a:extLst>
                <a:ext uri="{FF2B5EF4-FFF2-40B4-BE49-F238E27FC236}">
                  <a16:creationId xmlns="" xmlns:a16="http://schemas.microsoft.com/office/drawing/2014/main" id="{ACDA7872-4E05-4FD7-8C4B-6FFC590D7FD1}"/>
                </a:ext>
              </a:extLst>
            </p:cNvPr>
            <p:cNvSpPr/>
            <p:nvPr/>
          </p:nvSpPr>
          <p:spPr>
            <a:xfrm>
              <a:off x="4072085" y="1252852"/>
              <a:ext cx="1290276" cy="6614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570" y="1596"/>
                  </a:moveTo>
                  <a:lnTo>
                    <a:pt x="3927" y="2113"/>
                  </a:lnTo>
                  <a:lnTo>
                    <a:pt x="2963" y="3015"/>
                  </a:lnTo>
                  <a:lnTo>
                    <a:pt x="2197" y="3378"/>
                  </a:lnTo>
                  <a:cubicBezTo>
                    <a:pt x="1959" y="3423"/>
                    <a:pt x="1720" y="3456"/>
                    <a:pt x="1481" y="3477"/>
                  </a:cubicBezTo>
                  <a:cubicBezTo>
                    <a:pt x="1325" y="3490"/>
                    <a:pt x="1168" y="3498"/>
                    <a:pt x="1012" y="3501"/>
                  </a:cubicBezTo>
                  <a:lnTo>
                    <a:pt x="480" y="3625"/>
                  </a:lnTo>
                  <a:lnTo>
                    <a:pt x="0" y="4046"/>
                  </a:lnTo>
                  <a:lnTo>
                    <a:pt x="205" y="4266"/>
                  </a:lnTo>
                  <a:lnTo>
                    <a:pt x="192" y="4578"/>
                  </a:lnTo>
                  <a:lnTo>
                    <a:pt x="145" y="4873"/>
                  </a:lnTo>
                  <a:lnTo>
                    <a:pt x="366" y="5235"/>
                  </a:lnTo>
                  <a:cubicBezTo>
                    <a:pt x="483" y="5325"/>
                    <a:pt x="606" y="5381"/>
                    <a:pt x="731" y="5399"/>
                  </a:cubicBezTo>
                  <a:cubicBezTo>
                    <a:pt x="871" y="5420"/>
                    <a:pt x="1012" y="5394"/>
                    <a:pt x="1152" y="5399"/>
                  </a:cubicBezTo>
                  <a:cubicBezTo>
                    <a:pt x="1276" y="5404"/>
                    <a:pt x="1400" y="5432"/>
                    <a:pt x="1522" y="5399"/>
                  </a:cubicBezTo>
                  <a:cubicBezTo>
                    <a:pt x="1649" y="5365"/>
                    <a:pt x="1769" y="5267"/>
                    <a:pt x="1892" y="5202"/>
                  </a:cubicBezTo>
                  <a:cubicBezTo>
                    <a:pt x="2058" y="5116"/>
                    <a:pt x="2231" y="5090"/>
                    <a:pt x="2402" y="5128"/>
                  </a:cubicBezTo>
                  <a:lnTo>
                    <a:pt x="2767" y="5276"/>
                  </a:lnTo>
                  <a:cubicBezTo>
                    <a:pt x="2900" y="5352"/>
                    <a:pt x="3033" y="5420"/>
                    <a:pt x="3167" y="5482"/>
                  </a:cubicBezTo>
                  <a:cubicBezTo>
                    <a:pt x="3243" y="5518"/>
                    <a:pt x="3319" y="5551"/>
                    <a:pt x="3395" y="5581"/>
                  </a:cubicBezTo>
                  <a:lnTo>
                    <a:pt x="3650" y="5902"/>
                  </a:lnTo>
                  <a:lnTo>
                    <a:pt x="4020" y="6514"/>
                  </a:lnTo>
                  <a:lnTo>
                    <a:pt x="4415" y="7659"/>
                  </a:lnTo>
                  <a:lnTo>
                    <a:pt x="4440" y="8450"/>
                  </a:lnTo>
                  <a:lnTo>
                    <a:pt x="4352" y="9024"/>
                  </a:lnTo>
                  <a:lnTo>
                    <a:pt x="4531" y="9485"/>
                  </a:lnTo>
                  <a:lnTo>
                    <a:pt x="4876" y="9749"/>
                  </a:lnTo>
                  <a:lnTo>
                    <a:pt x="5054" y="10490"/>
                  </a:lnTo>
                  <a:lnTo>
                    <a:pt x="5054" y="11980"/>
                  </a:lnTo>
                  <a:lnTo>
                    <a:pt x="4876" y="12838"/>
                  </a:lnTo>
                  <a:lnTo>
                    <a:pt x="4638" y="13183"/>
                  </a:lnTo>
                  <a:lnTo>
                    <a:pt x="3903" y="13807"/>
                  </a:lnTo>
                  <a:lnTo>
                    <a:pt x="3525" y="14343"/>
                  </a:lnTo>
                  <a:lnTo>
                    <a:pt x="3368" y="15002"/>
                  </a:lnTo>
                  <a:lnTo>
                    <a:pt x="3321" y="15677"/>
                  </a:lnTo>
                  <a:cubicBezTo>
                    <a:pt x="3404" y="15780"/>
                    <a:pt x="3470" y="15925"/>
                    <a:pt x="3512" y="16096"/>
                  </a:cubicBezTo>
                  <a:cubicBezTo>
                    <a:pt x="3580" y="16367"/>
                    <a:pt x="3585" y="16682"/>
                    <a:pt x="3525" y="16960"/>
                  </a:cubicBezTo>
                  <a:lnTo>
                    <a:pt x="3385" y="17619"/>
                  </a:lnTo>
                  <a:lnTo>
                    <a:pt x="3351" y="18130"/>
                  </a:lnTo>
                  <a:lnTo>
                    <a:pt x="3444" y="18881"/>
                  </a:lnTo>
                  <a:lnTo>
                    <a:pt x="3708" y="19400"/>
                  </a:lnTo>
                  <a:lnTo>
                    <a:pt x="4236" y="20174"/>
                  </a:lnTo>
                  <a:lnTo>
                    <a:pt x="4376" y="20719"/>
                  </a:lnTo>
                  <a:lnTo>
                    <a:pt x="4670" y="21057"/>
                  </a:lnTo>
                  <a:lnTo>
                    <a:pt x="4900" y="21337"/>
                  </a:lnTo>
                  <a:lnTo>
                    <a:pt x="5157" y="21600"/>
                  </a:lnTo>
                  <a:lnTo>
                    <a:pt x="5715" y="21600"/>
                  </a:lnTo>
                  <a:lnTo>
                    <a:pt x="6033" y="21031"/>
                  </a:lnTo>
                  <a:lnTo>
                    <a:pt x="6548" y="20355"/>
                  </a:lnTo>
                  <a:lnTo>
                    <a:pt x="6705" y="19796"/>
                  </a:lnTo>
                  <a:lnTo>
                    <a:pt x="6910" y="19062"/>
                  </a:lnTo>
                  <a:lnTo>
                    <a:pt x="7139" y="18519"/>
                  </a:lnTo>
                  <a:lnTo>
                    <a:pt x="7301" y="17868"/>
                  </a:lnTo>
                  <a:lnTo>
                    <a:pt x="7390" y="17406"/>
                  </a:lnTo>
                  <a:lnTo>
                    <a:pt x="7761" y="16591"/>
                  </a:lnTo>
                  <a:cubicBezTo>
                    <a:pt x="7873" y="16404"/>
                    <a:pt x="7997" y="16246"/>
                    <a:pt x="8131" y="16121"/>
                  </a:cubicBezTo>
                  <a:cubicBezTo>
                    <a:pt x="8328" y="15937"/>
                    <a:pt x="8542" y="15828"/>
                    <a:pt x="8761" y="15801"/>
                  </a:cubicBezTo>
                  <a:lnTo>
                    <a:pt x="9305" y="15727"/>
                  </a:lnTo>
                  <a:cubicBezTo>
                    <a:pt x="9405" y="15710"/>
                    <a:pt x="9504" y="15685"/>
                    <a:pt x="9603" y="15652"/>
                  </a:cubicBezTo>
                  <a:cubicBezTo>
                    <a:pt x="9812" y="15583"/>
                    <a:pt x="10017" y="15478"/>
                    <a:pt x="10216" y="15339"/>
                  </a:cubicBezTo>
                  <a:cubicBezTo>
                    <a:pt x="10289" y="15303"/>
                    <a:pt x="10361" y="15262"/>
                    <a:pt x="10433" y="15215"/>
                  </a:cubicBezTo>
                  <a:cubicBezTo>
                    <a:pt x="10645" y="15077"/>
                    <a:pt x="10849" y="14891"/>
                    <a:pt x="11040" y="14663"/>
                  </a:cubicBezTo>
                  <a:lnTo>
                    <a:pt x="11355" y="14177"/>
                  </a:lnTo>
                  <a:lnTo>
                    <a:pt x="11891" y="13522"/>
                  </a:lnTo>
                  <a:lnTo>
                    <a:pt x="12235" y="13078"/>
                  </a:lnTo>
                  <a:lnTo>
                    <a:pt x="12847" y="13004"/>
                  </a:lnTo>
                  <a:lnTo>
                    <a:pt x="13102" y="13144"/>
                  </a:lnTo>
                  <a:lnTo>
                    <a:pt x="13519" y="13218"/>
                  </a:lnTo>
                  <a:lnTo>
                    <a:pt x="13829" y="13053"/>
                  </a:lnTo>
                  <a:lnTo>
                    <a:pt x="14271" y="12814"/>
                  </a:lnTo>
                  <a:lnTo>
                    <a:pt x="14663" y="12566"/>
                  </a:lnTo>
                  <a:lnTo>
                    <a:pt x="15084" y="12467"/>
                  </a:lnTo>
                  <a:lnTo>
                    <a:pt x="15497" y="12402"/>
                  </a:lnTo>
                  <a:lnTo>
                    <a:pt x="15854" y="12327"/>
                  </a:lnTo>
                  <a:lnTo>
                    <a:pt x="16108" y="12327"/>
                  </a:lnTo>
                  <a:lnTo>
                    <a:pt x="16138" y="11701"/>
                  </a:lnTo>
                  <a:lnTo>
                    <a:pt x="15849" y="11379"/>
                  </a:lnTo>
                  <a:cubicBezTo>
                    <a:pt x="15736" y="11393"/>
                    <a:pt x="15622" y="11407"/>
                    <a:pt x="15509" y="11420"/>
                  </a:cubicBezTo>
                  <a:cubicBezTo>
                    <a:pt x="15303" y="11445"/>
                    <a:pt x="15098" y="11470"/>
                    <a:pt x="14892" y="11494"/>
                  </a:cubicBezTo>
                  <a:lnTo>
                    <a:pt x="14740" y="11123"/>
                  </a:lnTo>
                  <a:cubicBezTo>
                    <a:pt x="14769" y="10919"/>
                    <a:pt x="14851" y="10760"/>
                    <a:pt x="14956" y="10703"/>
                  </a:cubicBezTo>
                  <a:cubicBezTo>
                    <a:pt x="15099" y="10626"/>
                    <a:pt x="15250" y="10749"/>
                    <a:pt x="15322" y="11000"/>
                  </a:cubicBezTo>
                  <a:cubicBezTo>
                    <a:pt x="15374" y="10900"/>
                    <a:pt x="15405" y="10769"/>
                    <a:pt x="15412" y="10629"/>
                  </a:cubicBezTo>
                  <a:cubicBezTo>
                    <a:pt x="15424" y="10350"/>
                    <a:pt x="15341" y="10089"/>
                    <a:pt x="15207" y="9985"/>
                  </a:cubicBezTo>
                  <a:lnTo>
                    <a:pt x="15493" y="9515"/>
                  </a:lnTo>
                  <a:cubicBezTo>
                    <a:pt x="15637" y="9640"/>
                    <a:pt x="15768" y="9813"/>
                    <a:pt x="15880" y="10027"/>
                  </a:cubicBezTo>
                  <a:cubicBezTo>
                    <a:pt x="15998" y="10251"/>
                    <a:pt x="16093" y="10517"/>
                    <a:pt x="16160" y="10810"/>
                  </a:cubicBezTo>
                  <a:lnTo>
                    <a:pt x="16658" y="11082"/>
                  </a:lnTo>
                  <a:lnTo>
                    <a:pt x="16895" y="10959"/>
                  </a:lnTo>
                  <a:lnTo>
                    <a:pt x="17018" y="10515"/>
                  </a:lnTo>
                  <a:lnTo>
                    <a:pt x="16294" y="9855"/>
                  </a:lnTo>
                  <a:lnTo>
                    <a:pt x="16103" y="9419"/>
                  </a:lnTo>
                  <a:lnTo>
                    <a:pt x="15695" y="8999"/>
                  </a:lnTo>
                  <a:lnTo>
                    <a:pt x="15487" y="8406"/>
                  </a:lnTo>
                  <a:lnTo>
                    <a:pt x="15870" y="8134"/>
                  </a:lnTo>
                  <a:lnTo>
                    <a:pt x="16533" y="8547"/>
                  </a:lnTo>
                  <a:cubicBezTo>
                    <a:pt x="16596" y="8499"/>
                    <a:pt x="16659" y="8450"/>
                    <a:pt x="16721" y="8398"/>
                  </a:cubicBezTo>
                  <a:cubicBezTo>
                    <a:pt x="16929" y="8224"/>
                    <a:pt x="17132" y="8026"/>
                    <a:pt x="17328" y="7805"/>
                  </a:cubicBezTo>
                  <a:lnTo>
                    <a:pt x="17788" y="7319"/>
                  </a:lnTo>
                  <a:lnTo>
                    <a:pt x="18210" y="6429"/>
                  </a:lnTo>
                  <a:lnTo>
                    <a:pt x="18235" y="5884"/>
                  </a:lnTo>
                  <a:cubicBezTo>
                    <a:pt x="18303" y="5655"/>
                    <a:pt x="18399" y="5463"/>
                    <a:pt x="18515" y="5325"/>
                  </a:cubicBezTo>
                  <a:cubicBezTo>
                    <a:pt x="18632" y="5186"/>
                    <a:pt x="18765" y="5106"/>
                    <a:pt x="18902" y="5094"/>
                  </a:cubicBezTo>
                  <a:lnTo>
                    <a:pt x="18902" y="4509"/>
                  </a:lnTo>
                  <a:lnTo>
                    <a:pt x="18817" y="4263"/>
                  </a:lnTo>
                  <a:lnTo>
                    <a:pt x="18746" y="3869"/>
                  </a:lnTo>
                  <a:lnTo>
                    <a:pt x="18880" y="3190"/>
                  </a:lnTo>
                  <a:lnTo>
                    <a:pt x="19186" y="2499"/>
                  </a:lnTo>
                  <a:lnTo>
                    <a:pt x="19696" y="2178"/>
                  </a:lnTo>
                  <a:lnTo>
                    <a:pt x="20121" y="2202"/>
                  </a:lnTo>
                  <a:lnTo>
                    <a:pt x="20414" y="1856"/>
                  </a:lnTo>
                  <a:lnTo>
                    <a:pt x="21001" y="1881"/>
                  </a:lnTo>
                  <a:cubicBezTo>
                    <a:pt x="21065" y="1886"/>
                    <a:pt x="21130" y="1860"/>
                    <a:pt x="21188" y="1807"/>
                  </a:cubicBezTo>
                  <a:cubicBezTo>
                    <a:pt x="21269" y="1732"/>
                    <a:pt x="21335" y="1607"/>
                    <a:pt x="21375" y="1452"/>
                  </a:cubicBezTo>
                  <a:lnTo>
                    <a:pt x="21591" y="1348"/>
                  </a:lnTo>
                  <a:lnTo>
                    <a:pt x="21600" y="1011"/>
                  </a:lnTo>
                  <a:lnTo>
                    <a:pt x="21150" y="975"/>
                  </a:lnTo>
                  <a:cubicBezTo>
                    <a:pt x="20995" y="1003"/>
                    <a:pt x="20843" y="1062"/>
                    <a:pt x="20694" y="1151"/>
                  </a:cubicBezTo>
                  <a:cubicBezTo>
                    <a:pt x="20557" y="1233"/>
                    <a:pt x="20423" y="1342"/>
                    <a:pt x="20282" y="1390"/>
                  </a:cubicBezTo>
                  <a:cubicBezTo>
                    <a:pt x="20093" y="1454"/>
                    <a:pt x="19900" y="1411"/>
                    <a:pt x="19724" y="1265"/>
                  </a:cubicBezTo>
                  <a:cubicBezTo>
                    <a:pt x="19577" y="1262"/>
                    <a:pt x="19430" y="1212"/>
                    <a:pt x="19291" y="1117"/>
                  </a:cubicBezTo>
                  <a:cubicBezTo>
                    <a:pt x="19095" y="983"/>
                    <a:pt x="18917" y="763"/>
                    <a:pt x="18772" y="474"/>
                  </a:cubicBezTo>
                  <a:lnTo>
                    <a:pt x="18083" y="0"/>
                  </a:lnTo>
                  <a:lnTo>
                    <a:pt x="16508" y="3"/>
                  </a:lnTo>
                  <a:lnTo>
                    <a:pt x="15693" y="275"/>
                  </a:lnTo>
                  <a:lnTo>
                    <a:pt x="14944" y="531"/>
                  </a:lnTo>
                  <a:lnTo>
                    <a:pt x="14463" y="291"/>
                  </a:lnTo>
                  <a:lnTo>
                    <a:pt x="13875" y="143"/>
                  </a:lnTo>
                  <a:lnTo>
                    <a:pt x="13340" y="291"/>
                  </a:lnTo>
                  <a:lnTo>
                    <a:pt x="12195" y="653"/>
                  </a:lnTo>
                  <a:lnTo>
                    <a:pt x="10633" y="1133"/>
                  </a:lnTo>
                  <a:lnTo>
                    <a:pt x="9702" y="1133"/>
                  </a:lnTo>
                  <a:lnTo>
                    <a:pt x="8978" y="1388"/>
                  </a:lnTo>
                  <a:lnTo>
                    <a:pt x="8396" y="1388"/>
                  </a:lnTo>
                  <a:lnTo>
                    <a:pt x="7809" y="1141"/>
                  </a:lnTo>
                  <a:lnTo>
                    <a:pt x="7009" y="1092"/>
                  </a:lnTo>
                  <a:lnTo>
                    <a:pt x="6559" y="1002"/>
                  </a:lnTo>
                  <a:lnTo>
                    <a:pt x="5776" y="1002"/>
                  </a:lnTo>
                  <a:lnTo>
                    <a:pt x="5285" y="1142"/>
                  </a:lnTo>
                  <a:lnTo>
                    <a:pt x="4570" y="1596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8" name="iś1ïḑe">
              <a:extLst>
                <a:ext uri="{FF2B5EF4-FFF2-40B4-BE49-F238E27FC236}">
                  <a16:creationId xmlns="" xmlns:a16="http://schemas.microsoft.com/office/drawing/2014/main" id="{4F3FFFDA-5F7D-461C-93C1-B2C35ED1130F}"/>
                </a:ext>
              </a:extLst>
            </p:cNvPr>
            <p:cNvSpPr/>
            <p:nvPr/>
          </p:nvSpPr>
          <p:spPr>
            <a:xfrm>
              <a:off x="3479660" y="1494826"/>
              <a:ext cx="530890" cy="3689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021" y="593"/>
                  </a:moveTo>
                  <a:lnTo>
                    <a:pt x="7339" y="943"/>
                  </a:lnTo>
                  <a:lnTo>
                    <a:pt x="6138" y="1776"/>
                  </a:lnTo>
                  <a:lnTo>
                    <a:pt x="5808" y="2763"/>
                  </a:lnTo>
                  <a:lnTo>
                    <a:pt x="5092" y="3323"/>
                  </a:lnTo>
                  <a:cubicBezTo>
                    <a:pt x="4981" y="3552"/>
                    <a:pt x="4794" y="3681"/>
                    <a:pt x="4600" y="3663"/>
                  </a:cubicBezTo>
                  <a:cubicBezTo>
                    <a:pt x="4347" y="3639"/>
                    <a:pt x="4136" y="3380"/>
                    <a:pt x="4082" y="3027"/>
                  </a:cubicBezTo>
                  <a:lnTo>
                    <a:pt x="4399" y="1979"/>
                  </a:lnTo>
                  <a:lnTo>
                    <a:pt x="5690" y="798"/>
                  </a:lnTo>
                  <a:lnTo>
                    <a:pt x="5100" y="0"/>
                  </a:lnTo>
                  <a:cubicBezTo>
                    <a:pt x="4899" y="133"/>
                    <a:pt x="4693" y="250"/>
                    <a:pt x="4483" y="350"/>
                  </a:cubicBezTo>
                  <a:cubicBezTo>
                    <a:pt x="4069" y="547"/>
                    <a:pt x="3640" y="676"/>
                    <a:pt x="3206" y="735"/>
                  </a:cubicBezTo>
                  <a:lnTo>
                    <a:pt x="2729" y="1223"/>
                  </a:lnTo>
                  <a:lnTo>
                    <a:pt x="1867" y="1975"/>
                  </a:lnTo>
                  <a:lnTo>
                    <a:pt x="1287" y="3024"/>
                  </a:lnTo>
                  <a:lnTo>
                    <a:pt x="765" y="3246"/>
                  </a:lnTo>
                  <a:lnTo>
                    <a:pt x="240" y="4131"/>
                  </a:lnTo>
                  <a:lnTo>
                    <a:pt x="0" y="4706"/>
                  </a:lnTo>
                  <a:lnTo>
                    <a:pt x="488" y="5355"/>
                  </a:lnTo>
                  <a:lnTo>
                    <a:pt x="1157" y="5843"/>
                  </a:lnTo>
                  <a:lnTo>
                    <a:pt x="1737" y="6153"/>
                  </a:lnTo>
                  <a:lnTo>
                    <a:pt x="2377" y="6286"/>
                  </a:lnTo>
                  <a:lnTo>
                    <a:pt x="3276" y="6064"/>
                  </a:lnTo>
                  <a:lnTo>
                    <a:pt x="4259" y="5754"/>
                  </a:lnTo>
                  <a:lnTo>
                    <a:pt x="5354" y="6094"/>
                  </a:lnTo>
                  <a:lnTo>
                    <a:pt x="6511" y="6183"/>
                  </a:lnTo>
                  <a:lnTo>
                    <a:pt x="7184" y="6626"/>
                  </a:lnTo>
                  <a:cubicBezTo>
                    <a:pt x="7405" y="6541"/>
                    <a:pt x="7623" y="6437"/>
                    <a:pt x="7835" y="6316"/>
                  </a:cubicBezTo>
                  <a:cubicBezTo>
                    <a:pt x="8220" y="6096"/>
                    <a:pt x="8587" y="5819"/>
                    <a:pt x="8931" y="5490"/>
                  </a:cubicBezTo>
                  <a:lnTo>
                    <a:pt x="9355" y="5312"/>
                  </a:lnTo>
                  <a:lnTo>
                    <a:pt x="9932" y="5575"/>
                  </a:lnTo>
                  <a:lnTo>
                    <a:pt x="10644" y="6240"/>
                  </a:lnTo>
                  <a:lnTo>
                    <a:pt x="11141" y="6846"/>
                  </a:lnTo>
                  <a:lnTo>
                    <a:pt x="12060" y="7539"/>
                  </a:lnTo>
                  <a:lnTo>
                    <a:pt x="12619" y="8736"/>
                  </a:lnTo>
                  <a:lnTo>
                    <a:pt x="13095" y="10006"/>
                  </a:lnTo>
                  <a:lnTo>
                    <a:pt x="13435" y="11054"/>
                  </a:lnTo>
                  <a:lnTo>
                    <a:pt x="14056" y="11586"/>
                  </a:lnTo>
                  <a:lnTo>
                    <a:pt x="14914" y="12148"/>
                  </a:lnTo>
                  <a:lnTo>
                    <a:pt x="14833" y="12869"/>
                  </a:lnTo>
                  <a:lnTo>
                    <a:pt x="14379" y="13177"/>
                  </a:lnTo>
                  <a:lnTo>
                    <a:pt x="13740" y="13602"/>
                  </a:lnTo>
                  <a:lnTo>
                    <a:pt x="12986" y="13647"/>
                  </a:lnTo>
                  <a:lnTo>
                    <a:pt x="12638" y="13264"/>
                  </a:lnTo>
                  <a:lnTo>
                    <a:pt x="11587" y="13042"/>
                  </a:lnTo>
                  <a:lnTo>
                    <a:pt x="10513" y="13484"/>
                  </a:lnTo>
                  <a:lnTo>
                    <a:pt x="9841" y="14502"/>
                  </a:lnTo>
                  <a:lnTo>
                    <a:pt x="9564" y="15162"/>
                  </a:lnTo>
                  <a:lnTo>
                    <a:pt x="9078" y="15545"/>
                  </a:lnTo>
                  <a:lnTo>
                    <a:pt x="7809" y="15678"/>
                  </a:lnTo>
                  <a:lnTo>
                    <a:pt x="6983" y="15367"/>
                  </a:lnTo>
                  <a:lnTo>
                    <a:pt x="6084" y="15147"/>
                  </a:lnTo>
                  <a:lnTo>
                    <a:pt x="5096" y="15369"/>
                  </a:lnTo>
                  <a:lnTo>
                    <a:pt x="4413" y="16019"/>
                  </a:lnTo>
                  <a:lnTo>
                    <a:pt x="5045" y="16668"/>
                  </a:lnTo>
                  <a:lnTo>
                    <a:pt x="6285" y="16934"/>
                  </a:lnTo>
                  <a:lnTo>
                    <a:pt x="7287" y="16420"/>
                  </a:lnTo>
                  <a:lnTo>
                    <a:pt x="8059" y="16243"/>
                  </a:lnTo>
                  <a:lnTo>
                    <a:pt x="9091" y="16300"/>
                  </a:lnTo>
                  <a:lnTo>
                    <a:pt x="9462" y="16921"/>
                  </a:lnTo>
                  <a:lnTo>
                    <a:pt x="9564" y="17355"/>
                  </a:lnTo>
                  <a:lnTo>
                    <a:pt x="9891" y="18150"/>
                  </a:lnTo>
                  <a:lnTo>
                    <a:pt x="10014" y="18797"/>
                  </a:lnTo>
                  <a:lnTo>
                    <a:pt x="10439" y="19327"/>
                  </a:lnTo>
                  <a:lnTo>
                    <a:pt x="10902" y="19443"/>
                  </a:lnTo>
                  <a:lnTo>
                    <a:pt x="12019" y="20417"/>
                  </a:lnTo>
                  <a:lnTo>
                    <a:pt x="12722" y="21245"/>
                  </a:lnTo>
                  <a:lnTo>
                    <a:pt x="14241" y="21600"/>
                  </a:lnTo>
                  <a:lnTo>
                    <a:pt x="14643" y="21336"/>
                  </a:lnTo>
                  <a:lnTo>
                    <a:pt x="15294" y="20804"/>
                  </a:lnTo>
                  <a:cubicBezTo>
                    <a:pt x="15170" y="20619"/>
                    <a:pt x="15023" y="20469"/>
                    <a:pt x="14861" y="20360"/>
                  </a:cubicBezTo>
                  <a:cubicBezTo>
                    <a:pt x="14623" y="20200"/>
                    <a:pt x="14358" y="20132"/>
                    <a:pt x="14128" y="19948"/>
                  </a:cubicBezTo>
                  <a:cubicBezTo>
                    <a:pt x="13879" y="19749"/>
                    <a:pt x="13688" y="19429"/>
                    <a:pt x="13590" y="19046"/>
                  </a:cubicBezTo>
                  <a:lnTo>
                    <a:pt x="13158" y="18532"/>
                  </a:lnTo>
                  <a:lnTo>
                    <a:pt x="13427" y="18017"/>
                  </a:lnTo>
                  <a:lnTo>
                    <a:pt x="14110" y="18105"/>
                  </a:lnTo>
                  <a:lnTo>
                    <a:pt x="14793" y="18460"/>
                  </a:lnTo>
                  <a:lnTo>
                    <a:pt x="15377" y="18697"/>
                  </a:lnTo>
                  <a:lnTo>
                    <a:pt x="15778" y="19005"/>
                  </a:lnTo>
                  <a:lnTo>
                    <a:pt x="16295" y="19094"/>
                  </a:lnTo>
                  <a:lnTo>
                    <a:pt x="16532" y="18785"/>
                  </a:lnTo>
                  <a:lnTo>
                    <a:pt x="16863" y="17974"/>
                  </a:lnTo>
                  <a:lnTo>
                    <a:pt x="16832" y="16720"/>
                  </a:lnTo>
                  <a:lnTo>
                    <a:pt x="16410" y="15436"/>
                  </a:lnTo>
                  <a:lnTo>
                    <a:pt x="16038" y="14519"/>
                  </a:lnTo>
                  <a:lnTo>
                    <a:pt x="16348" y="13987"/>
                  </a:lnTo>
                  <a:lnTo>
                    <a:pt x="17092" y="13263"/>
                  </a:lnTo>
                  <a:lnTo>
                    <a:pt x="17959" y="13751"/>
                  </a:lnTo>
                  <a:cubicBezTo>
                    <a:pt x="18224" y="13919"/>
                    <a:pt x="18489" y="14087"/>
                    <a:pt x="18755" y="14253"/>
                  </a:cubicBezTo>
                  <a:cubicBezTo>
                    <a:pt x="19010" y="14412"/>
                    <a:pt x="19265" y="14570"/>
                    <a:pt x="19521" y="14726"/>
                  </a:cubicBezTo>
                  <a:lnTo>
                    <a:pt x="20059" y="14800"/>
                  </a:lnTo>
                  <a:cubicBezTo>
                    <a:pt x="20261" y="14738"/>
                    <a:pt x="20456" y="14633"/>
                    <a:pt x="20638" y="14490"/>
                  </a:cubicBezTo>
                  <a:cubicBezTo>
                    <a:pt x="21053" y="14162"/>
                    <a:pt x="21380" y="13647"/>
                    <a:pt x="21569" y="13026"/>
                  </a:cubicBezTo>
                  <a:lnTo>
                    <a:pt x="21600" y="12364"/>
                  </a:lnTo>
                  <a:lnTo>
                    <a:pt x="20876" y="11537"/>
                  </a:lnTo>
                  <a:lnTo>
                    <a:pt x="20172" y="11271"/>
                  </a:lnTo>
                  <a:cubicBezTo>
                    <a:pt x="19977" y="10989"/>
                    <a:pt x="19782" y="10709"/>
                    <a:pt x="19585" y="10430"/>
                  </a:cubicBezTo>
                  <a:cubicBezTo>
                    <a:pt x="19314" y="10044"/>
                    <a:pt x="19041" y="9659"/>
                    <a:pt x="18768" y="9277"/>
                  </a:cubicBezTo>
                  <a:lnTo>
                    <a:pt x="18552" y="8352"/>
                  </a:lnTo>
                  <a:lnTo>
                    <a:pt x="18707" y="7850"/>
                  </a:lnTo>
                  <a:lnTo>
                    <a:pt x="18707" y="7053"/>
                  </a:lnTo>
                  <a:lnTo>
                    <a:pt x="18460" y="6506"/>
                  </a:lnTo>
                  <a:lnTo>
                    <a:pt x="17665" y="6018"/>
                  </a:lnTo>
                  <a:lnTo>
                    <a:pt x="16139" y="5357"/>
                  </a:lnTo>
                  <a:lnTo>
                    <a:pt x="15519" y="4734"/>
                  </a:lnTo>
                  <a:lnTo>
                    <a:pt x="14962" y="3542"/>
                  </a:lnTo>
                  <a:lnTo>
                    <a:pt x="14662" y="2965"/>
                  </a:lnTo>
                  <a:lnTo>
                    <a:pt x="14176" y="2226"/>
                  </a:lnTo>
                  <a:lnTo>
                    <a:pt x="13369" y="2581"/>
                  </a:lnTo>
                  <a:lnTo>
                    <a:pt x="12408" y="3126"/>
                  </a:lnTo>
                  <a:lnTo>
                    <a:pt x="11913" y="2771"/>
                  </a:lnTo>
                  <a:cubicBezTo>
                    <a:pt x="11698" y="2567"/>
                    <a:pt x="11484" y="2360"/>
                    <a:pt x="11271" y="2150"/>
                  </a:cubicBezTo>
                  <a:cubicBezTo>
                    <a:pt x="11036" y="1918"/>
                    <a:pt x="10801" y="1682"/>
                    <a:pt x="10569" y="1443"/>
                  </a:cubicBezTo>
                  <a:lnTo>
                    <a:pt x="9607" y="777"/>
                  </a:lnTo>
                  <a:lnTo>
                    <a:pt x="9009" y="497"/>
                  </a:lnTo>
                  <a:lnTo>
                    <a:pt x="8021" y="593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9" name="iSľîḍe">
              <a:extLst>
                <a:ext uri="{FF2B5EF4-FFF2-40B4-BE49-F238E27FC236}">
                  <a16:creationId xmlns="" xmlns:a16="http://schemas.microsoft.com/office/drawing/2014/main" id="{C7F8E28C-C8C5-4CF2-B140-A02C3ACC3111}"/>
                </a:ext>
              </a:extLst>
            </p:cNvPr>
            <p:cNvSpPr/>
            <p:nvPr/>
          </p:nvSpPr>
          <p:spPr>
            <a:xfrm>
              <a:off x="3367978" y="1754955"/>
              <a:ext cx="134323" cy="632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86" h="21600" extrusionOk="0">
                  <a:moveTo>
                    <a:pt x="14288" y="2825"/>
                  </a:moveTo>
                  <a:lnTo>
                    <a:pt x="10337" y="0"/>
                  </a:lnTo>
                  <a:lnTo>
                    <a:pt x="6944" y="635"/>
                  </a:lnTo>
                  <a:lnTo>
                    <a:pt x="4261" y="5531"/>
                  </a:lnTo>
                  <a:lnTo>
                    <a:pt x="923" y="10880"/>
                  </a:lnTo>
                  <a:lnTo>
                    <a:pt x="0" y="13544"/>
                  </a:lnTo>
                  <a:lnTo>
                    <a:pt x="505" y="17480"/>
                  </a:lnTo>
                  <a:lnTo>
                    <a:pt x="3926" y="18763"/>
                  </a:lnTo>
                  <a:lnTo>
                    <a:pt x="6234" y="16694"/>
                  </a:lnTo>
                  <a:lnTo>
                    <a:pt x="9366" y="14882"/>
                  </a:lnTo>
                  <a:cubicBezTo>
                    <a:pt x="10482" y="14254"/>
                    <a:pt x="11657" y="14254"/>
                    <a:pt x="12773" y="14882"/>
                  </a:cubicBezTo>
                  <a:cubicBezTo>
                    <a:pt x="14008" y="15576"/>
                    <a:pt x="15124" y="17010"/>
                    <a:pt x="15986" y="19012"/>
                  </a:cubicBezTo>
                  <a:lnTo>
                    <a:pt x="19647" y="21600"/>
                  </a:lnTo>
                  <a:cubicBezTo>
                    <a:pt x="20643" y="20974"/>
                    <a:pt x="21364" y="19135"/>
                    <a:pt x="21472" y="16942"/>
                  </a:cubicBezTo>
                  <a:cubicBezTo>
                    <a:pt x="21600" y="14339"/>
                    <a:pt x="20855" y="11900"/>
                    <a:pt x="19682" y="11085"/>
                  </a:cubicBezTo>
                  <a:lnTo>
                    <a:pt x="16154" y="7063"/>
                  </a:lnTo>
                  <a:lnTo>
                    <a:pt x="14288" y="2825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0" name="íṡ1îḓê">
              <a:extLst>
                <a:ext uri="{FF2B5EF4-FFF2-40B4-BE49-F238E27FC236}">
                  <a16:creationId xmlns="" xmlns:a16="http://schemas.microsoft.com/office/drawing/2014/main" id="{170A9464-B22E-4188-ABCC-D57FBC0EF19D}"/>
                </a:ext>
              </a:extLst>
            </p:cNvPr>
            <p:cNvSpPr/>
            <p:nvPr/>
          </p:nvSpPr>
          <p:spPr>
            <a:xfrm>
              <a:off x="3798219" y="2232769"/>
              <a:ext cx="191559" cy="15233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617" y="713"/>
                  </a:moveTo>
                  <a:lnTo>
                    <a:pt x="12158" y="1430"/>
                  </a:lnTo>
                  <a:lnTo>
                    <a:pt x="10460" y="3510"/>
                  </a:lnTo>
                  <a:lnTo>
                    <a:pt x="9735" y="5219"/>
                  </a:lnTo>
                  <a:lnTo>
                    <a:pt x="8711" y="7368"/>
                  </a:lnTo>
                  <a:lnTo>
                    <a:pt x="6506" y="9587"/>
                  </a:lnTo>
                  <a:lnTo>
                    <a:pt x="4116" y="10124"/>
                  </a:lnTo>
                  <a:lnTo>
                    <a:pt x="3238" y="12590"/>
                  </a:lnTo>
                  <a:lnTo>
                    <a:pt x="2264" y="14703"/>
                  </a:lnTo>
                  <a:lnTo>
                    <a:pt x="112" y="15347"/>
                  </a:lnTo>
                  <a:lnTo>
                    <a:pt x="0" y="16883"/>
                  </a:lnTo>
                  <a:lnTo>
                    <a:pt x="2956" y="16668"/>
                  </a:lnTo>
                  <a:lnTo>
                    <a:pt x="4669" y="16668"/>
                  </a:lnTo>
                  <a:lnTo>
                    <a:pt x="6963" y="17384"/>
                  </a:lnTo>
                  <a:lnTo>
                    <a:pt x="8339" y="17778"/>
                  </a:lnTo>
                  <a:lnTo>
                    <a:pt x="7794" y="19707"/>
                  </a:lnTo>
                  <a:lnTo>
                    <a:pt x="8250" y="21600"/>
                  </a:lnTo>
                  <a:lnTo>
                    <a:pt x="9877" y="20459"/>
                  </a:lnTo>
                  <a:lnTo>
                    <a:pt x="9307" y="17997"/>
                  </a:lnTo>
                  <a:lnTo>
                    <a:pt x="11744" y="17389"/>
                  </a:lnTo>
                  <a:lnTo>
                    <a:pt x="13751" y="17389"/>
                  </a:lnTo>
                  <a:lnTo>
                    <a:pt x="15873" y="16529"/>
                  </a:lnTo>
                  <a:lnTo>
                    <a:pt x="18822" y="16207"/>
                  </a:lnTo>
                  <a:lnTo>
                    <a:pt x="20342" y="15240"/>
                  </a:lnTo>
                  <a:lnTo>
                    <a:pt x="21600" y="14632"/>
                  </a:lnTo>
                  <a:lnTo>
                    <a:pt x="18847" y="11235"/>
                  </a:lnTo>
                  <a:lnTo>
                    <a:pt x="17711" y="9945"/>
                  </a:lnTo>
                  <a:lnTo>
                    <a:pt x="15740" y="9095"/>
                  </a:lnTo>
                  <a:lnTo>
                    <a:pt x="13625" y="8379"/>
                  </a:lnTo>
                  <a:lnTo>
                    <a:pt x="12948" y="7206"/>
                  </a:lnTo>
                  <a:cubicBezTo>
                    <a:pt x="12674" y="6625"/>
                    <a:pt x="12582" y="5938"/>
                    <a:pt x="12690" y="5277"/>
                  </a:cubicBezTo>
                  <a:cubicBezTo>
                    <a:pt x="12841" y="4349"/>
                    <a:pt x="13359" y="3580"/>
                    <a:pt x="14066" y="3237"/>
                  </a:cubicBezTo>
                  <a:cubicBezTo>
                    <a:pt x="14497" y="2942"/>
                    <a:pt x="14876" y="2541"/>
                    <a:pt x="15181" y="2059"/>
                  </a:cubicBezTo>
                  <a:cubicBezTo>
                    <a:pt x="15444" y="1642"/>
                    <a:pt x="15646" y="1171"/>
                    <a:pt x="15779" y="667"/>
                  </a:cubicBezTo>
                  <a:lnTo>
                    <a:pt x="15098" y="0"/>
                  </a:lnTo>
                  <a:lnTo>
                    <a:pt x="13617" y="713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1" name="íšḻïdè">
              <a:extLst>
                <a:ext uri="{FF2B5EF4-FFF2-40B4-BE49-F238E27FC236}">
                  <a16:creationId xmlns="" xmlns:a16="http://schemas.microsoft.com/office/drawing/2014/main" id="{9666EE57-AA1A-4316-BC23-64C6F90D16F8}"/>
                </a:ext>
              </a:extLst>
            </p:cNvPr>
            <p:cNvSpPr/>
            <p:nvPr/>
          </p:nvSpPr>
          <p:spPr>
            <a:xfrm>
              <a:off x="3443720" y="2870076"/>
              <a:ext cx="43114" cy="315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449" y="0"/>
                  </a:moveTo>
                  <a:lnTo>
                    <a:pt x="4511" y="2596"/>
                  </a:lnTo>
                  <a:lnTo>
                    <a:pt x="0" y="15912"/>
                  </a:lnTo>
                  <a:lnTo>
                    <a:pt x="12679" y="21600"/>
                  </a:lnTo>
                  <a:lnTo>
                    <a:pt x="21600" y="12688"/>
                  </a:lnTo>
                  <a:lnTo>
                    <a:pt x="9449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2" name="î$ḻidè">
              <a:extLst>
                <a:ext uri="{FF2B5EF4-FFF2-40B4-BE49-F238E27FC236}">
                  <a16:creationId xmlns="" xmlns:a16="http://schemas.microsoft.com/office/drawing/2014/main" id="{22E48E0B-070E-46AF-A77E-119BB666D973}"/>
                </a:ext>
              </a:extLst>
            </p:cNvPr>
            <p:cNvSpPr/>
            <p:nvPr/>
          </p:nvSpPr>
          <p:spPr>
            <a:xfrm>
              <a:off x="2721842" y="3238975"/>
              <a:ext cx="336007" cy="1201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424" extrusionOk="0">
                  <a:moveTo>
                    <a:pt x="6693" y="0"/>
                  </a:moveTo>
                  <a:lnTo>
                    <a:pt x="3994" y="298"/>
                  </a:lnTo>
                  <a:lnTo>
                    <a:pt x="1905" y="1849"/>
                  </a:lnTo>
                  <a:lnTo>
                    <a:pt x="0" y="4685"/>
                  </a:lnTo>
                  <a:lnTo>
                    <a:pt x="3" y="8050"/>
                  </a:lnTo>
                  <a:lnTo>
                    <a:pt x="2136" y="6609"/>
                  </a:lnTo>
                  <a:lnTo>
                    <a:pt x="5761" y="4730"/>
                  </a:lnTo>
                  <a:lnTo>
                    <a:pt x="7958" y="6075"/>
                  </a:lnTo>
                  <a:lnTo>
                    <a:pt x="10066" y="8095"/>
                  </a:lnTo>
                  <a:lnTo>
                    <a:pt x="12698" y="10886"/>
                  </a:lnTo>
                  <a:lnTo>
                    <a:pt x="13431" y="13491"/>
                  </a:lnTo>
                  <a:lnTo>
                    <a:pt x="13576" y="16728"/>
                  </a:lnTo>
                  <a:lnTo>
                    <a:pt x="13202" y="18838"/>
                  </a:lnTo>
                  <a:lnTo>
                    <a:pt x="14379" y="19732"/>
                  </a:lnTo>
                  <a:lnTo>
                    <a:pt x="15587" y="19372"/>
                  </a:lnTo>
                  <a:lnTo>
                    <a:pt x="17041" y="19372"/>
                  </a:lnTo>
                  <a:lnTo>
                    <a:pt x="17973" y="20722"/>
                  </a:lnTo>
                  <a:cubicBezTo>
                    <a:pt x="18362" y="21404"/>
                    <a:pt x="18837" y="21600"/>
                    <a:pt x="19281" y="21263"/>
                  </a:cubicBezTo>
                  <a:cubicBezTo>
                    <a:pt x="19538" y="21068"/>
                    <a:pt x="19773" y="20698"/>
                    <a:pt x="19965" y="20188"/>
                  </a:cubicBezTo>
                  <a:lnTo>
                    <a:pt x="20995" y="19018"/>
                  </a:lnTo>
                  <a:lnTo>
                    <a:pt x="21584" y="18883"/>
                  </a:lnTo>
                  <a:lnTo>
                    <a:pt x="21600" y="16502"/>
                  </a:lnTo>
                  <a:lnTo>
                    <a:pt x="20145" y="14116"/>
                  </a:lnTo>
                  <a:cubicBezTo>
                    <a:pt x="19497" y="13439"/>
                    <a:pt x="18849" y="12764"/>
                    <a:pt x="18200" y="12091"/>
                  </a:cubicBezTo>
                  <a:cubicBezTo>
                    <a:pt x="17606" y="11474"/>
                    <a:pt x="17013" y="10859"/>
                    <a:pt x="16418" y="10245"/>
                  </a:cubicBezTo>
                  <a:lnTo>
                    <a:pt x="14034" y="5974"/>
                  </a:lnTo>
                  <a:lnTo>
                    <a:pt x="11880" y="2378"/>
                  </a:lnTo>
                  <a:lnTo>
                    <a:pt x="9839" y="1348"/>
                  </a:lnTo>
                  <a:lnTo>
                    <a:pt x="8476" y="678"/>
                  </a:lnTo>
                  <a:lnTo>
                    <a:pt x="6693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3" name="işlîdê">
              <a:extLst>
                <a:ext uri="{FF2B5EF4-FFF2-40B4-BE49-F238E27FC236}">
                  <a16:creationId xmlns="" xmlns:a16="http://schemas.microsoft.com/office/drawing/2014/main" id="{278E3377-DAF7-408B-83F5-0A4BF83B81C7}"/>
                </a:ext>
              </a:extLst>
            </p:cNvPr>
            <p:cNvSpPr/>
            <p:nvPr/>
          </p:nvSpPr>
          <p:spPr>
            <a:xfrm>
              <a:off x="3014633" y="3360630"/>
              <a:ext cx="222454" cy="695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321" extrusionOk="0">
                  <a:moveTo>
                    <a:pt x="8080" y="2346"/>
                  </a:moveTo>
                  <a:lnTo>
                    <a:pt x="7608" y="5248"/>
                  </a:lnTo>
                  <a:lnTo>
                    <a:pt x="9192" y="9941"/>
                  </a:lnTo>
                  <a:lnTo>
                    <a:pt x="8133" y="13268"/>
                  </a:lnTo>
                  <a:lnTo>
                    <a:pt x="6167" y="13491"/>
                  </a:lnTo>
                  <a:cubicBezTo>
                    <a:pt x="5337" y="12924"/>
                    <a:pt x="4494" y="12536"/>
                    <a:pt x="3646" y="12331"/>
                  </a:cubicBezTo>
                  <a:cubicBezTo>
                    <a:pt x="2705" y="12103"/>
                    <a:pt x="1759" y="12099"/>
                    <a:pt x="817" y="12321"/>
                  </a:cubicBezTo>
                  <a:lnTo>
                    <a:pt x="0" y="15310"/>
                  </a:lnTo>
                  <a:lnTo>
                    <a:pt x="1925" y="18019"/>
                  </a:lnTo>
                  <a:lnTo>
                    <a:pt x="4070" y="18251"/>
                  </a:lnTo>
                  <a:lnTo>
                    <a:pt x="5845" y="19877"/>
                  </a:lnTo>
                  <a:lnTo>
                    <a:pt x="7598" y="18329"/>
                  </a:lnTo>
                  <a:lnTo>
                    <a:pt x="9746" y="17400"/>
                  </a:lnTo>
                  <a:cubicBezTo>
                    <a:pt x="10130" y="18713"/>
                    <a:pt x="10602" y="19744"/>
                    <a:pt x="11128" y="20417"/>
                  </a:cubicBezTo>
                  <a:cubicBezTo>
                    <a:pt x="11927" y="21440"/>
                    <a:pt x="12812" y="21600"/>
                    <a:pt x="13644" y="20872"/>
                  </a:cubicBezTo>
                  <a:cubicBezTo>
                    <a:pt x="14104" y="19420"/>
                    <a:pt x="14627" y="18174"/>
                    <a:pt x="15196" y="17168"/>
                  </a:cubicBezTo>
                  <a:cubicBezTo>
                    <a:pt x="15866" y="15984"/>
                    <a:pt x="16591" y="15148"/>
                    <a:pt x="17341" y="14614"/>
                  </a:cubicBezTo>
                  <a:cubicBezTo>
                    <a:pt x="18005" y="14141"/>
                    <a:pt x="18684" y="13907"/>
                    <a:pt x="19365" y="13918"/>
                  </a:cubicBezTo>
                  <a:lnTo>
                    <a:pt x="20717" y="13841"/>
                  </a:lnTo>
                  <a:lnTo>
                    <a:pt x="21600" y="12215"/>
                  </a:lnTo>
                  <a:lnTo>
                    <a:pt x="21378" y="8984"/>
                  </a:lnTo>
                  <a:lnTo>
                    <a:pt x="19406" y="7282"/>
                  </a:lnTo>
                  <a:lnTo>
                    <a:pt x="18248" y="4350"/>
                  </a:lnTo>
                  <a:lnTo>
                    <a:pt x="15434" y="1333"/>
                  </a:lnTo>
                  <a:lnTo>
                    <a:pt x="12671" y="459"/>
                  </a:lnTo>
                  <a:lnTo>
                    <a:pt x="10801" y="0"/>
                  </a:lnTo>
                  <a:lnTo>
                    <a:pt x="9496" y="697"/>
                  </a:lnTo>
                  <a:lnTo>
                    <a:pt x="8080" y="2346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4" name="îś1îḑe">
              <a:extLst>
                <a:ext uri="{FF2B5EF4-FFF2-40B4-BE49-F238E27FC236}">
                  <a16:creationId xmlns="" xmlns:a16="http://schemas.microsoft.com/office/drawing/2014/main" id="{535D408A-BD52-4EE8-90C6-D3786408857E}"/>
                </a:ext>
              </a:extLst>
            </p:cNvPr>
            <p:cNvSpPr/>
            <p:nvPr/>
          </p:nvSpPr>
          <p:spPr>
            <a:xfrm>
              <a:off x="2895033" y="3401778"/>
              <a:ext cx="72795" cy="306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960" y="778"/>
                  </a:moveTo>
                  <a:lnTo>
                    <a:pt x="5952" y="0"/>
                  </a:lnTo>
                  <a:lnTo>
                    <a:pt x="0" y="4529"/>
                  </a:lnTo>
                  <a:lnTo>
                    <a:pt x="4023" y="14144"/>
                  </a:lnTo>
                  <a:lnTo>
                    <a:pt x="9924" y="18396"/>
                  </a:lnTo>
                  <a:lnTo>
                    <a:pt x="16715" y="21600"/>
                  </a:lnTo>
                  <a:lnTo>
                    <a:pt x="21157" y="18240"/>
                  </a:lnTo>
                  <a:lnTo>
                    <a:pt x="21600" y="11139"/>
                  </a:lnTo>
                  <a:lnTo>
                    <a:pt x="17129" y="5862"/>
                  </a:lnTo>
                  <a:lnTo>
                    <a:pt x="14054" y="2835"/>
                  </a:lnTo>
                  <a:lnTo>
                    <a:pt x="9960" y="778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5" name="íṣļiḍè">
              <a:extLst>
                <a:ext uri="{FF2B5EF4-FFF2-40B4-BE49-F238E27FC236}">
                  <a16:creationId xmlns="" xmlns:a16="http://schemas.microsoft.com/office/drawing/2014/main" id="{4F66EB86-E511-4489-B213-80A9DC990510}"/>
                </a:ext>
              </a:extLst>
            </p:cNvPr>
            <p:cNvSpPr/>
            <p:nvPr/>
          </p:nvSpPr>
          <p:spPr>
            <a:xfrm>
              <a:off x="3271035" y="3400703"/>
              <a:ext cx="56091" cy="294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717" y="0"/>
                  </a:moveTo>
                  <a:lnTo>
                    <a:pt x="6904" y="785"/>
                  </a:lnTo>
                  <a:lnTo>
                    <a:pt x="2619" y="2158"/>
                  </a:lnTo>
                  <a:lnTo>
                    <a:pt x="0" y="9325"/>
                  </a:lnTo>
                  <a:lnTo>
                    <a:pt x="1145" y="14597"/>
                  </a:lnTo>
                  <a:cubicBezTo>
                    <a:pt x="2957" y="16107"/>
                    <a:pt x="4818" y="17397"/>
                    <a:pt x="6717" y="18458"/>
                  </a:cubicBezTo>
                  <a:cubicBezTo>
                    <a:pt x="9466" y="19994"/>
                    <a:pt x="12285" y="21046"/>
                    <a:pt x="15138" y="21600"/>
                  </a:cubicBezTo>
                  <a:lnTo>
                    <a:pt x="21600" y="11985"/>
                  </a:lnTo>
                  <a:lnTo>
                    <a:pt x="18686" y="4286"/>
                  </a:lnTo>
                  <a:lnTo>
                    <a:pt x="12717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6" name="ïsḻîďé">
              <a:extLst>
                <a:ext uri="{FF2B5EF4-FFF2-40B4-BE49-F238E27FC236}">
                  <a16:creationId xmlns="" xmlns:a16="http://schemas.microsoft.com/office/drawing/2014/main" id="{D40D1D29-9996-475D-87BE-2669AF8B4283}"/>
                </a:ext>
              </a:extLst>
            </p:cNvPr>
            <p:cNvSpPr/>
            <p:nvPr/>
          </p:nvSpPr>
          <p:spPr>
            <a:xfrm>
              <a:off x="3099915" y="3243765"/>
              <a:ext cx="48677" cy="296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591" y="2096"/>
                  </a:moveTo>
                  <a:lnTo>
                    <a:pt x="5726" y="2074"/>
                  </a:lnTo>
                  <a:lnTo>
                    <a:pt x="0" y="12257"/>
                  </a:lnTo>
                  <a:lnTo>
                    <a:pt x="3941" y="21600"/>
                  </a:lnTo>
                  <a:lnTo>
                    <a:pt x="9231" y="16101"/>
                  </a:lnTo>
                  <a:lnTo>
                    <a:pt x="15549" y="13362"/>
                  </a:lnTo>
                  <a:lnTo>
                    <a:pt x="21600" y="7815"/>
                  </a:lnTo>
                  <a:lnTo>
                    <a:pt x="20020" y="727"/>
                  </a:lnTo>
                  <a:lnTo>
                    <a:pt x="15874" y="0"/>
                  </a:lnTo>
                  <a:lnTo>
                    <a:pt x="10591" y="2096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7" name="ïṡlîdè">
              <a:extLst>
                <a:ext uri="{FF2B5EF4-FFF2-40B4-BE49-F238E27FC236}">
                  <a16:creationId xmlns="" xmlns:a16="http://schemas.microsoft.com/office/drawing/2014/main" id="{56A5847C-B2B4-4F46-84F0-D5C606DDE959}"/>
                </a:ext>
              </a:extLst>
            </p:cNvPr>
            <p:cNvSpPr/>
            <p:nvPr/>
          </p:nvSpPr>
          <p:spPr>
            <a:xfrm>
              <a:off x="3040202" y="3273501"/>
              <a:ext cx="39982" cy="191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268" y="0"/>
                  </a:moveTo>
                  <a:lnTo>
                    <a:pt x="6280" y="4263"/>
                  </a:lnTo>
                  <a:lnTo>
                    <a:pt x="0" y="14496"/>
                  </a:lnTo>
                  <a:lnTo>
                    <a:pt x="4170" y="17941"/>
                  </a:lnTo>
                  <a:lnTo>
                    <a:pt x="13786" y="19078"/>
                  </a:lnTo>
                  <a:lnTo>
                    <a:pt x="21583" y="21600"/>
                  </a:lnTo>
                  <a:lnTo>
                    <a:pt x="21600" y="6005"/>
                  </a:lnTo>
                  <a:lnTo>
                    <a:pt x="13268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8" name="iš1ïḑè">
              <a:extLst>
                <a:ext uri="{FF2B5EF4-FFF2-40B4-BE49-F238E27FC236}">
                  <a16:creationId xmlns="" xmlns:a16="http://schemas.microsoft.com/office/drawing/2014/main" id="{5A272515-3C5D-41F2-930A-FB9F97CEA0CC}"/>
                </a:ext>
              </a:extLst>
            </p:cNvPr>
            <p:cNvSpPr/>
            <p:nvPr/>
          </p:nvSpPr>
          <p:spPr>
            <a:xfrm>
              <a:off x="2935381" y="3141153"/>
              <a:ext cx="28333" cy="526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366" y="0"/>
                  </a:moveTo>
                  <a:lnTo>
                    <a:pt x="15" y="2162"/>
                  </a:lnTo>
                  <a:lnTo>
                    <a:pt x="9987" y="9811"/>
                  </a:lnTo>
                  <a:lnTo>
                    <a:pt x="0" y="12733"/>
                  </a:lnTo>
                  <a:lnTo>
                    <a:pt x="12126" y="20150"/>
                  </a:lnTo>
                  <a:lnTo>
                    <a:pt x="19276" y="21600"/>
                  </a:lnTo>
                  <a:lnTo>
                    <a:pt x="21600" y="16009"/>
                  </a:lnTo>
                  <a:lnTo>
                    <a:pt x="14089" y="12940"/>
                  </a:lnTo>
                  <a:lnTo>
                    <a:pt x="16973" y="9329"/>
                  </a:lnTo>
                  <a:lnTo>
                    <a:pt x="16973" y="1873"/>
                  </a:lnTo>
                  <a:lnTo>
                    <a:pt x="6366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9" name="ïṧliďè">
              <a:extLst>
                <a:ext uri="{FF2B5EF4-FFF2-40B4-BE49-F238E27FC236}">
                  <a16:creationId xmlns="" xmlns:a16="http://schemas.microsoft.com/office/drawing/2014/main" id="{DA3BA94A-0D6E-4A11-94A5-9A3FA27E743D}"/>
                </a:ext>
              </a:extLst>
            </p:cNvPr>
            <p:cNvSpPr/>
            <p:nvPr/>
          </p:nvSpPr>
          <p:spPr>
            <a:xfrm>
              <a:off x="2937717" y="3092070"/>
              <a:ext cx="33856" cy="344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939" y="3032"/>
                  </a:moveTo>
                  <a:lnTo>
                    <a:pt x="13971" y="0"/>
                  </a:lnTo>
                  <a:lnTo>
                    <a:pt x="21600" y="3050"/>
                  </a:lnTo>
                  <a:lnTo>
                    <a:pt x="17401" y="7736"/>
                  </a:lnTo>
                  <a:lnTo>
                    <a:pt x="11620" y="11520"/>
                  </a:lnTo>
                  <a:lnTo>
                    <a:pt x="10649" y="17817"/>
                  </a:lnTo>
                  <a:lnTo>
                    <a:pt x="3854" y="21600"/>
                  </a:lnTo>
                  <a:lnTo>
                    <a:pt x="0" y="19243"/>
                  </a:lnTo>
                  <a:lnTo>
                    <a:pt x="2779" y="14669"/>
                  </a:lnTo>
                  <a:lnTo>
                    <a:pt x="6081" y="9182"/>
                  </a:lnTo>
                  <a:lnTo>
                    <a:pt x="2939" y="3032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0" name="ïŝľîḑè">
              <a:extLst>
                <a:ext uri="{FF2B5EF4-FFF2-40B4-BE49-F238E27FC236}">
                  <a16:creationId xmlns="" xmlns:a16="http://schemas.microsoft.com/office/drawing/2014/main" id="{E57DFACB-3954-4786-B2D9-A56A45A065FF}"/>
                </a:ext>
              </a:extLst>
            </p:cNvPr>
            <p:cNvSpPr/>
            <p:nvPr/>
          </p:nvSpPr>
          <p:spPr>
            <a:xfrm>
              <a:off x="2983567" y="3093648"/>
              <a:ext cx="25228" cy="3629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070" y="0"/>
                  </a:moveTo>
                  <a:lnTo>
                    <a:pt x="14242" y="3737"/>
                  </a:lnTo>
                  <a:lnTo>
                    <a:pt x="21600" y="9259"/>
                  </a:lnTo>
                  <a:lnTo>
                    <a:pt x="18987" y="16321"/>
                  </a:lnTo>
                  <a:lnTo>
                    <a:pt x="8344" y="21600"/>
                  </a:lnTo>
                  <a:lnTo>
                    <a:pt x="5690" y="16490"/>
                  </a:lnTo>
                  <a:lnTo>
                    <a:pt x="2563" y="11082"/>
                  </a:lnTo>
                  <a:lnTo>
                    <a:pt x="0" y="2684"/>
                  </a:lnTo>
                  <a:lnTo>
                    <a:pt x="9070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1" name="ïṩḷîḍê">
              <a:extLst>
                <a:ext uri="{FF2B5EF4-FFF2-40B4-BE49-F238E27FC236}">
                  <a16:creationId xmlns="" xmlns:a16="http://schemas.microsoft.com/office/drawing/2014/main" id="{286979E6-3565-4AAC-9A0F-CFE0A703A1A2}"/>
                </a:ext>
              </a:extLst>
            </p:cNvPr>
            <p:cNvSpPr/>
            <p:nvPr/>
          </p:nvSpPr>
          <p:spPr>
            <a:xfrm>
              <a:off x="2959952" y="3134535"/>
              <a:ext cx="28911" cy="163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041" y="0"/>
                  </a:moveTo>
                  <a:lnTo>
                    <a:pt x="13043" y="2762"/>
                  </a:lnTo>
                  <a:lnTo>
                    <a:pt x="21600" y="12283"/>
                  </a:lnTo>
                  <a:lnTo>
                    <a:pt x="16470" y="21600"/>
                  </a:lnTo>
                  <a:lnTo>
                    <a:pt x="5285" y="18232"/>
                  </a:lnTo>
                  <a:lnTo>
                    <a:pt x="0" y="10410"/>
                  </a:lnTo>
                  <a:lnTo>
                    <a:pt x="6041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2" name="íṩ1îḓé">
              <a:extLst>
                <a:ext uri="{FF2B5EF4-FFF2-40B4-BE49-F238E27FC236}">
                  <a16:creationId xmlns="" xmlns:a16="http://schemas.microsoft.com/office/drawing/2014/main" id="{F53806E4-F9A4-40C8-8C26-812E285DC02C}"/>
                </a:ext>
              </a:extLst>
            </p:cNvPr>
            <p:cNvSpPr/>
            <p:nvPr/>
          </p:nvSpPr>
          <p:spPr>
            <a:xfrm>
              <a:off x="3029817" y="3184357"/>
              <a:ext cx="16360" cy="248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704" y="0"/>
                  </a:moveTo>
                  <a:lnTo>
                    <a:pt x="0" y="5659"/>
                  </a:lnTo>
                  <a:lnTo>
                    <a:pt x="2963" y="18412"/>
                  </a:lnTo>
                  <a:lnTo>
                    <a:pt x="21600" y="21600"/>
                  </a:lnTo>
                  <a:lnTo>
                    <a:pt x="21600" y="6494"/>
                  </a:lnTo>
                  <a:lnTo>
                    <a:pt x="11704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3" name="îşlîḍé">
              <a:extLst>
                <a:ext uri="{FF2B5EF4-FFF2-40B4-BE49-F238E27FC236}">
                  <a16:creationId xmlns="" xmlns:a16="http://schemas.microsoft.com/office/drawing/2014/main" id="{1CF2BA2A-FB94-4458-9E63-B2F192229F7E}"/>
                </a:ext>
              </a:extLst>
            </p:cNvPr>
            <p:cNvSpPr/>
            <p:nvPr/>
          </p:nvSpPr>
          <p:spPr>
            <a:xfrm>
              <a:off x="3034154" y="3223970"/>
              <a:ext cx="25012" cy="163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341" y="1756"/>
                  </a:moveTo>
                  <a:lnTo>
                    <a:pt x="5869" y="0"/>
                  </a:lnTo>
                  <a:lnTo>
                    <a:pt x="0" y="5101"/>
                  </a:lnTo>
                  <a:lnTo>
                    <a:pt x="11023" y="21600"/>
                  </a:lnTo>
                  <a:lnTo>
                    <a:pt x="21600" y="19642"/>
                  </a:lnTo>
                  <a:lnTo>
                    <a:pt x="17341" y="1756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4" name="iṡ1iḍé">
              <a:extLst>
                <a:ext uri="{FF2B5EF4-FFF2-40B4-BE49-F238E27FC236}">
                  <a16:creationId xmlns="" xmlns:a16="http://schemas.microsoft.com/office/drawing/2014/main" id="{9877BA8D-FD96-43BA-A305-98CABBA941C1}"/>
                </a:ext>
              </a:extLst>
            </p:cNvPr>
            <p:cNvSpPr/>
            <p:nvPr/>
          </p:nvSpPr>
          <p:spPr>
            <a:xfrm>
              <a:off x="2785378" y="3359199"/>
              <a:ext cx="31691" cy="211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640" y="1640"/>
                  </a:moveTo>
                  <a:lnTo>
                    <a:pt x="0" y="7796"/>
                  </a:lnTo>
                  <a:lnTo>
                    <a:pt x="2602" y="18763"/>
                  </a:lnTo>
                  <a:lnTo>
                    <a:pt x="14365" y="21600"/>
                  </a:lnTo>
                  <a:lnTo>
                    <a:pt x="21600" y="10799"/>
                  </a:lnTo>
                  <a:lnTo>
                    <a:pt x="12284" y="0"/>
                  </a:lnTo>
                  <a:lnTo>
                    <a:pt x="3640" y="164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5" name="iṣ1îḓe">
              <a:extLst>
                <a:ext uri="{FF2B5EF4-FFF2-40B4-BE49-F238E27FC236}">
                  <a16:creationId xmlns="" xmlns:a16="http://schemas.microsoft.com/office/drawing/2014/main" id="{EC987105-5474-4EC4-8E03-AC0698CD83AC}"/>
                </a:ext>
              </a:extLst>
            </p:cNvPr>
            <p:cNvSpPr/>
            <p:nvPr/>
          </p:nvSpPr>
          <p:spPr>
            <a:xfrm>
              <a:off x="3344267" y="3394292"/>
              <a:ext cx="33620" cy="2035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908" y="0"/>
                  </a:moveTo>
                  <a:lnTo>
                    <a:pt x="4923" y="5629"/>
                  </a:lnTo>
                  <a:lnTo>
                    <a:pt x="0" y="15233"/>
                  </a:lnTo>
                  <a:lnTo>
                    <a:pt x="11838" y="21600"/>
                  </a:lnTo>
                  <a:lnTo>
                    <a:pt x="21600" y="13561"/>
                  </a:lnTo>
                  <a:lnTo>
                    <a:pt x="13908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6" name="ísḻïďé">
              <a:extLst>
                <a:ext uri="{FF2B5EF4-FFF2-40B4-BE49-F238E27FC236}">
                  <a16:creationId xmlns="" xmlns:a16="http://schemas.microsoft.com/office/drawing/2014/main" id="{E5E655E3-34A7-426A-AD15-6857C3435615}"/>
                </a:ext>
              </a:extLst>
            </p:cNvPr>
            <p:cNvSpPr/>
            <p:nvPr/>
          </p:nvSpPr>
          <p:spPr>
            <a:xfrm>
              <a:off x="3331641" y="3425859"/>
              <a:ext cx="28455" cy="190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631" y="0"/>
                  </a:moveTo>
                  <a:lnTo>
                    <a:pt x="0" y="4044"/>
                  </a:lnTo>
                  <a:lnTo>
                    <a:pt x="1813" y="14722"/>
                  </a:lnTo>
                  <a:lnTo>
                    <a:pt x="18125" y="21600"/>
                  </a:lnTo>
                  <a:lnTo>
                    <a:pt x="21600" y="6160"/>
                  </a:lnTo>
                  <a:lnTo>
                    <a:pt x="9631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7" name="îṣļiḑe">
              <a:extLst>
                <a:ext uri="{FF2B5EF4-FFF2-40B4-BE49-F238E27FC236}">
                  <a16:creationId xmlns="" xmlns:a16="http://schemas.microsoft.com/office/drawing/2014/main" id="{C4445101-87D5-429D-B024-A8083B7FC047}"/>
                </a:ext>
              </a:extLst>
            </p:cNvPr>
            <p:cNvSpPr/>
            <p:nvPr/>
          </p:nvSpPr>
          <p:spPr>
            <a:xfrm>
              <a:off x="3393321" y="3447981"/>
              <a:ext cx="35832" cy="228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523" y="6376"/>
                  </a:moveTo>
                  <a:lnTo>
                    <a:pt x="4204" y="0"/>
                  </a:lnTo>
                  <a:lnTo>
                    <a:pt x="0" y="8047"/>
                  </a:lnTo>
                  <a:lnTo>
                    <a:pt x="10142" y="21600"/>
                  </a:lnTo>
                  <a:lnTo>
                    <a:pt x="18861" y="21123"/>
                  </a:lnTo>
                  <a:lnTo>
                    <a:pt x="21600" y="13528"/>
                  </a:lnTo>
                  <a:lnTo>
                    <a:pt x="16408" y="10012"/>
                  </a:lnTo>
                  <a:lnTo>
                    <a:pt x="11523" y="6376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8" name="íṡ1îḑe">
              <a:extLst>
                <a:ext uri="{FF2B5EF4-FFF2-40B4-BE49-F238E27FC236}">
                  <a16:creationId xmlns="" xmlns:a16="http://schemas.microsoft.com/office/drawing/2014/main" id="{41235620-D91E-4B38-9D00-F5246F5BD753}"/>
                </a:ext>
              </a:extLst>
            </p:cNvPr>
            <p:cNvSpPr/>
            <p:nvPr/>
          </p:nvSpPr>
          <p:spPr>
            <a:xfrm>
              <a:off x="3434240" y="3430336"/>
              <a:ext cx="22284" cy="235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626" y="0"/>
                  </a:moveTo>
                  <a:lnTo>
                    <a:pt x="20027" y="3450"/>
                  </a:lnTo>
                  <a:lnTo>
                    <a:pt x="21600" y="15366"/>
                  </a:lnTo>
                  <a:lnTo>
                    <a:pt x="15221" y="21600"/>
                  </a:lnTo>
                  <a:lnTo>
                    <a:pt x="10567" y="15424"/>
                  </a:lnTo>
                  <a:lnTo>
                    <a:pt x="0" y="9425"/>
                  </a:lnTo>
                  <a:lnTo>
                    <a:pt x="6626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9" name="i$lîḍe">
              <a:extLst>
                <a:ext uri="{FF2B5EF4-FFF2-40B4-BE49-F238E27FC236}">
                  <a16:creationId xmlns="" xmlns:a16="http://schemas.microsoft.com/office/drawing/2014/main" id="{B43AC0E4-CF42-424E-9087-5719D1F67D99}"/>
                </a:ext>
              </a:extLst>
            </p:cNvPr>
            <p:cNvSpPr/>
            <p:nvPr/>
          </p:nvSpPr>
          <p:spPr>
            <a:xfrm>
              <a:off x="3386807" y="3401248"/>
              <a:ext cx="16360" cy="163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0" y="4009"/>
                  </a:lnTo>
                  <a:lnTo>
                    <a:pt x="4094" y="21600"/>
                  </a:lnTo>
                  <a:lnTo>
                    <a:pt x="19333" y="19457"/>
                  </a:lnTo>
                  <a:lnTo>
                    <a:pt x="21600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0" name="íṣ1iḑé">
              <a:extLst>
                <a:ext uri="{FF2B5EF4-FFF2-40B4-BE49-F238E27FC236}">
                  <a16:creationId xmlns="" xmlns:a16="http://schemas.microsoft.com/office/drawing/2014/main" id="{81B96522-600D-4C10-90C6-65C1FF6502FF}"/>
                </a:ext>
              </a:extLst>
            </p:cNvPr>
            <p:cNvSpPr/>
            <p:nvPr/>
          </p:nvSpPr>
          <p:spPr>
            <a:xfrm>
              <a:off x="3471329" y="3432447"/>
              <a:ext cx="25215" cy="238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658" y="0"/>
                  </a:moveTo>
                  <a:lnTo>
                    <a:pt x="0" y="6332"/>
                  </a:lnTo>
                  <a:lnTo>
                    <a:pt x="2862" y="20225"/>
                  </a:lnTo>
                  <a:lnTo>
                    <a:pt x="16398" y="21600"/>
                  </a:lnTo>
                  <a:lnTo>
                    <a:pt x="21600" y="13406"/>
                  </a:lnTo>
                  <a:lnTo>
                    <a:pt x="12259" y="9052"/>
                  </a:lnTo>
                  <a:lnTo>
                    <a:pt x="4658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1" name="ïšḷïḋé">
              <a:extLst>
                <a:ext uri="{FF2B5EF4-FFF2-40B4-BE49-F238E27FC236}">
                  <a16:creationId xmlns="" xmlns:a16="http://schemas.microsoft.com/office/drawing/2014/main" id="{51748243-ED24-45F5-8D00-2050AE68AFCD}"/>
                </a:ext>
              </a:extLst>
            </p:cNvPr>
            <p:cNvSpPr/>
            <p:nvPr/>
          </p:nvSpPr>
          <p:spPr>
            <a:xfrm>
              <a:off x="3444546" y="3470941"/>
              <a:ext cx="16360" cy="163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399" y="0"/>
                  </a:moveTo>
                  <a:lnTo>
                    <a:pt x="0" y="5671"/>
                  </a:lnTo>
                  <a:lnTo>
                    <a:pt x="2675" y="21600"/>
                  </a:lnTo>
                  <a:lnTo>
                    <a:pt x="21600" y="16063"/>
                  </a:lnTo>
                  <a:lnTo>
                    <a:pt x="12399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2" name="ïṧ1îḋê">
              <a:extLst>
                <a:ext uri="{FF2B5EF4-FFF2-40B4-BE49-F238E27FC236}">
                  <a16:creationId xmlns="" xmlns:a16="http://schemas.microsoft.com/office/drawing/2014/main" id="{59FDF345-06AC-4C69-86CC-F1D51099AEC9}"/>
                </a:ext>
              </a:extLst>
            </p:cNvPr>
            <p:cNvSpPr/>
            <p:nvPr/>
          </p:nvSpPr>
          <p:spPr>
            <a:xfrm>
              <a:off x="3474836" y="3472701"/>
              <a:ext cx="20827" cy="336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991" y="1945"/>
                  </a:moveTo>
                  <a:lnTo>
                    <a:pt x="1244" y="7766"/>
                  </a:lnTo>
                  <a:lnTo>
                    <a:pt x="0" y="16103"/>
                  </a:lnTo>
                  <a:lnTo>
                    <a:pt x="7919" y="21600"/>
                  </a:lnTo>
                  <a:lnTo>
                    <a:pt x="15566" y="13365"/>
                  </a:lnTo>
                  <a:lnTo>
                    <a:pt x="21600" y="6755"/>
                  </a:lnTo>
                  <a:lnTo>
                    <a:pt x="18962" y="0"/>
                  </a:lnTo>
                  <a:lnTo>
                    <a:pt x="5991" y="1945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3" name="i$ḻïďe">
              <a:extLst>
                <a:ext uri="{FF2B5EF4-FFF2-40B4-BE49-F238E27FC236}">
                  <a16:creationId xmlns="" xmlns:a16="http://schemas.microsoft.com/office/drawing/2014/main" id="{F5497848-9470-4F23-A04A-05D3C8BC16AD}"/>
                </a:ext>
              </a:extLst>
            </p:cNvPr>
            <p:cNvSpPr/>
            <p:nvPr/>
          </p:nvSpPr>
          <p:spPr>
            <a:xfrm>
              <a:off x="3486460" y="3511833"/>
              <a:ext cx="18556" cy="1746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469" y="0"/>
                  </a:moveTo>
                  <a:lnTo>
                    <a:pt x="4293" y="1913"/>
                  </a:lnTo>
                  <a:lnTo>
                    <a:pt x="0" y="13206"/>
                  </a:lnTo>
                  <a:lnTo>
                    <a:pt x="8574" y="21600"/>
                  </a:lnTo>
                  <a:lnTo>
                    <a:pt x="21600" y="15041"/>
                  </a:lnTo>
                  <a:lnTo>
                    <a:pt x="14469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4" name="îṩ1iḍé">
              <a:extLst>
                <a:ext uri="{FF2B5EF4-FFF2-40B4-BE49-F238E27FC236}">
                  <a16:creationId xmlns="" xmlns:a16="http://schemas.microsoft.com/office/drawing/2014/main" id="{5CB24301-D761-4EE4-AECD-E52C55025FFF}"/>
                </a:ext>
              </a:extLst>
            </p:cNvPr>
            <p:cNvSpPr/>
            <p:nvPr/>
          </p:nvSpPr>
          <p:spPr>
            <a:xfrm>
              <a:off x="3201743" y="3611230"/>
              <a:ext cx="24821" cy="343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948" y="0"/>
                  </a:moveTo>
                  <a:lnTo>
                    <a:pt x="0" y="7133"/>
                  </a:lnTo>
                  <a:lnTo>
                    <a:pt x="2568" y="12598"/>
                  </a:lnTo>
                  <a:lnTo>
                    <a:pt x="10534" y="21600"/>
                  </a:lnTo>
                  <a:lnTo>
                    <a:pt x="21600" y="16991"/>
                  </a:lnTo>
                  <a:lnTo>
                    <a:pt x="13411" y="4789"/>
                  </a:lnTo>
                  <a:lnTo>
                    <a:pt x="5948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5" name="ïṥḷîḍe">
              <a:extLst>
                <a:ext uri="{FF2B5EF4-FFF2-40B4-BE49-F238E27FC236}">
                  <a16:creationId xmlns="" xmlns:a16="http://schemas.microsoft.com/office/drawing/2014/main" id="{0CAF8CCF-1752-40B3-B3C7-6F8B7E8A2034}"/>
                </a:ext>
              </a:extLst>
            </p:cNvPr>
            <p:cNvSpPr/>
            <p:nvPr/>
          </p:nvSpPr>
          <p:spPr>
            <a:xfrm>
              <a:off x="3163762" y="3609243"/>
              <a:ext cx="17550" cy="295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385" y="0"/>
                  </a:moveTo>
                  <a:lnTo>
                    <a:pt x="0" y="5129"/>
                  </a:lnTo>
                  <a:lnTo>
                    <a:pt x="434" y="19428"/>
                  </a:lnTo>
                  <a:lnTo>
                    <a:pt x="19135" y="21600"/>
                  </a:lnTo>
                  <a:lnTo>
                    <a:pt x="21600" y="14762"/>
                  </a:lnTo>
                  <a:lnTo>
                    <a:pt x="16043" y="5916"/>
                  </a:lnTo>
                  <a:lnTo>
                    <a:pt x="2385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6" name="íṩ1ïḋé">
              <a:extLst>
                <a:ext uri="{FF2B5EF4-FFF2-40B4-BE49-F238E27FC236}">
                  <a16:creationId xmlns="" xmlns:a16="http://schemas.microsoft.com/office/drawing/2014/main" id="{D7512B3B-7619-4858-A033-AF02F36DBF7B}"/>
                </a:ext>
              </a:extLst>
            </p:cNvPr>
            <p:cNvSpPr/>
            <p:nvPr/>
          </p:nvSpPr>
          <p:spPr>
            <a:xfrm>
              <a:off x="3499270" y="3543405"/>
              <a:ext cx="20061" cy="1868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114" y="0"/>
                  </a:moveTo>
                  <a:lnTo>
                    <a:pt x="0" y="7264"/>
                  </a:lnTo>
                  <a:lnTo>
                    <a:pt x="3469" y="21600"/>
                  </a:lnTo>
                  <a:lnTo>
                    <a:pt x="16705" y="21600"/>
                  </a:lnTo>
                  <a:lnTo>
                    <a:pt x="21600" y="6746"/>
                  </a:lnTo>
                  <a:lnTo>
                    <a:pt x="8114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7" name="íṡ1íḓé">
              <a:extLst>
                <a:ext uri="{FF2B5EF4-FFF2-40B4-BE49-F238E27FC236}">
                  <a16:creationId xmlns="" xmlns:a16="http://schemas.microsoft.com/office/drawing/2014/main" id="{CAE5098A-CBDB-4AD5-A914-1E8CCD3149FC}"/>
                </a:ext>
              </a:extLst>
            </p:cNvPr>
            <p:cNvSpPr/>
            <p:nvPr/>
          </p:nvSpPr>
          <p:spPr>
            <a:xfrm>
              <a:off x="3477190" y="3573359"/>
              <a:ext cx="16360" cy="236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562" y="0"/>
                  </a:moveTo>
                  <a:lnTo>
                    <a:pt x="0" y="10629"/>
                  </a:lnTo>
                  <a:lnTo>
                    <a:pt x="15829" y="21600"/>
                  </a:lnTo>
                  <a:lnTo>
                    <a:pt x="21600" y="10397"/>
                  </a:lnTo>
                  <a:lnTo>
                    <a:pt x="7562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8" name="ïṩ1îḑe">
              <a:extLst>
                <a:ext uri="{FF2B5EF4-FFF2-40B4-BE49-F238E27FC236}">
                  <a16:creationId xmlns="" xmlns:a16="http://schemas.microsoft.com/office/drawing/2014/main" id="{358F92E0-3D30-453D-AFF8-BC929A2EA6D8}"/>
                </a:ext>
              </a:extLst>
            </p:cNvPr>
            <p:cNvSpPr/>
            <p:nvPr/>
          </p:nvSpPr>
          <p:spPr>
            <a:xfrm>
              <a:off x="3463227" y="3603633"/>
              <a:ext cx="16360" cy="183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327" y="736"/>
                  </a:moveTo>
                  <a:lnTo>
                    <a:pt x="0" y="9568"/>
                  </a:lnTo>
                  <a:lnTo>
                    <a:pt x="5961" y="21600"/>
                  </a:lnTo>
                  <a:lnTo>
                    <a:pt x="20526" y="21266"/>
                  </a:lnTo>
                  <a:lnTo>
                    <a:pt x="21600" y="0"/>
                  </a:lnTo>
                  <a:lnTo>
                    <a:pt x="5327" y="736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9" name="íṡḷiḑe">
              <a:extLst>
                <a:ext uri="{FF2B5EF4-FFF2-40B4-BE49-F238E27FC236}">
                  <a16:creationId xmlns="" xmlns:a16="http://schemas.microsoft.com/office/drawing/2014/main" id="{FFF65971-429D-4A82-B1D7-B519DA2A286D}"/>
                </a:ext>
              </a:extLst>
            </p:cNvPr>
            <p:cNvSpPr/>
            <p:nvPr/>
          </p:nvSpPr>
          <p:spPr>
            <a:xfrm>
              <a:off x="3443086" y="3638761"/>
              <a:ext cx="16360" cy="2203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127" y="0"/>
                  </a:moveTo>
                  <a:lnTo>
                    <a:pt x="0" y="9654"/>
                  </a:lnTo>
                  <a:lnTo>
                    <a:pt x="3308" y="20145"/>
                  </a:lnTo>
                  <a:lnTo>
                    <a:pt x="16235" y="21600"/>
                  </a:lnTo>
                  <a:lnTo>
                    <a:pt x="21600" y="6811"/>
                  </a:lnTo>
                  <a:lnTo>
                    <a:pt x="11127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0" name="îŝľidé">
              <a:extLst>
                <a:ext uri="{FF2B5EF4-FFF2-40B4-BE49-F238E27FC236}">
                  <a16:creationId xmlns="" xmlns:a16="http://schemas.microsoft.com/office/drawing/2014/main" id="{41423B5A-BADC-4252-AAE2-82FD6163FD1B}"/>
                </a:ext>
              </a:extLst>
            </p:cNvPr>
            <p:cNvSpPr/>
            <p:nvPr/>
          </p:nvSpPr>
          <p:spPr>
            <a:xfrm>
              <a:off x="3429659" y="3689387"/>
              <a:ext cx="39165" cy="385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904" y="867"/>
                  </a:moveTo>
                  <a:lnTo>
                    <a:pt x="8331" y="0"/>
                  </a:lnTo>
                  <a:lnTo>
                    <a:pt x="2816" y="2733"/>
                  </a:lnTo>
                  <a:lnTo>
                    <a:pt x="6666" y="6397"/>
                  </a:lnTo>
                  <a:lnTo>
                    <a:pt x="2928" y="11440"/>
                  </a:lnTo>
                  <a:lnTo>
                    <a:pt x="0" y="16520"/>
                  </a:lnTo>
                  <a:lnTo>
                    <a:pt x="4665" y="21600"/>
                  </a:lnTo>
                  <a:lnTo>
                    <a:pt x="15744" y="21600"/>
                  </a:lnTo>
                  <a:lnTo>
                    <a:pt x="16989" y="14679"/>
                  </a:lnTo>
                  <a:lnTo>
                    <a:pt x="17830" y="9194"/>
                  </a:lnTo>
                  <a:lnTo>
                    <a:pt x="21600" y="3831"/>
                  </a:lnTo>
                  <a:lnTo>
                    <a:pt x="19513" y="592"/>
                  </a:lnTo>
                  <a:lnTo>
                    <a:pt x="14904" y="867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1" name="ïSlïḋé">
              <a:extLst>
                <a:ext uri="{FF2B5EF4-FFF2-40B4-BE49-F238E27FC236}">
                  <a16:creationId xmlns="" xmlns:a16="http://schemas.microsoft.com/office/drawing/2014/main" id="{60B88CAB-2ECB-4E5A-9C70-FC559498A86E}"/>
                </a:ext>
              </a:extLst>
            </p:cNvPr>
            <p:cNvSpPr/>
            <p:nvPr/>
          </p:nvSpPr>
          <p:spPr>
            <a:xfrm>
              <a:off x="3541688" y="3591732"/>
              <a:ext cx="25710" cy="2191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204" y="0"/>
                  </a:moveTo>
                  <a:lnTo>
                    <a:pt x="385" y="10265"/>
                  </a:lnTo>
                  <a:lnTo>
                    <a:pt x="0" y="20853"/>
                  </a:lnTo>
                  <a:lnTo>
                    <a:pt x="13483" y="21600"/>
                  </a:lnTo>
                  <a:lnTo>
                    <a:pt x="21600" y="18646"/>
                  </a:lnTo>
                  <a:lnTo>
                    <a:pt x="9663" y="9934"/>
                  </a:lnTo>
                  <a:lnTo>
                    <a:pt x="6204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2" name="îśḻiḑè">
              <a:extLst>
                <a:ext uri="{FF2B5EF4-FFF2-40B4-BE49-F238E27FC236}">
                  <a16:creationId xmlns="" xmlns:a16="http://schemas.microsoft.com/office/drawing/2014/main" id="{5E7DD297-0F2E-4D82-94D1-4C2F155F602A}"/>
                </a:ext>
              </a:extLst>
            </p:cNvPr>
            <p:cNvSpPr/>
            <p:nvPr/>
          </p:nvSpPr>
          <p:spPr>
            <a:xfrm>
              <a:off x="3470588" y="3663018"/>
              <a:ext cx="21475" cy="163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020" y="3205"/>
                  </a:moveTo>
                  <a:lnTo>
                    <a:pt x="7333" y="0"/>
                  </a:lnTo>
                  <a:lnTo>
                    <a:pt x="0" y="8914"/>
                  </a:lnTo>
                  <a:lnTo>
                    <a:pt x="4730" y="21600"/>
                  </a:lnTo>
                  <a:lnTo>
                    <a:pt x="21600" y="21600"/>
                  </a:lnTo>
                  <a:lnTo>
                    <a:pt x="17020" y="3205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3" name="ïsļídê">
              <a:extLst>
                <a:ext uri="{FF2B5EF4-FFF2-40B4-BE49-F238E27FC236}">
                  <a16:creationId xmlns="" xmlns:a16="http://schemas.microsoft.com/office/drawing/2014/main" id="{DCFDB54C-D5D4-4AC7-9C36-63BDDF387A8D}"/>
                </a:ext>
              </a:extLst>
            </p:cNvPr>
            <p:cNvSpPr/>
            <p:nvPr/>
          </p:nvSpPr>
          <p:spPr>
            <a:xfrm>
              <a:off x="1825926" y="2244407"/>
              <a:ext cx="83204" cy="742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117" y="146"/>
                  </a:moveTo>
                  <a:lnTo>
                    <a:pt x="3502" y="1771"/>
                  </a:lnTo>
                  <a:lnTo>
                    <a:pt x="0" y="2955"/>
                  </a:lnTo>
                  <a:lnTo>
                    <a:pt x="708" y="6398"/>
                  </a:lnTo>
                  <a:lnTo>
                    <a:pt x="4312" y="9886"/>
                  </a:lnTo>
                  <a:lnTo>
                    <a:pt x="5691" y="13614"/>
                  </a:lnTo>
                  <a:lnTo>
                    <a:pt x="8851" y="16257"/>
                  </a:lnTo>
                  <a:lnTo>
                    <a:pt x="10889" y="16698"/>
                  </a:lnTo>
                  <a:lnTo>
                    <a:pt x="13588" y="19994"/>
                  </a:lnTo>
                  <a:lnTo>
                    <a:pt x="16096" y="21600"/>
                  </a:lnTo>
                  <a:lnTo>
                    <a:pt x="19232" y="21600"/>
                  </a:lnTo>
                  <a:lnTo>
                    <a:pt x="21394" y="20279"/>
                  </a:lnTo>
                  <a:lnTo>
                    <a:pt x="21600" y="17056"/>
                  </a:lnTo>
                  <a:lnTo>
                    <a:pt x="19554" y="13017"/>
                  </a:lnTo>
                  <a:lnTo>
                    <a:pt x="19158" y="10006"/>
                  </a:lnTo>
                  <a:lnTo>
                    <a:pt x="17375" y="5389"/>
                  </a:lnTo>
                  <a:lnTo>
                    <a:pt x="14075" y="5389"/>
                  </a:lnTo>
                  <a:lnTo>
                    <a:pt x="11979" y="3782"/>
                  </a:lnTo>
                  <a:lnTo>
                    <a:pt x="10857" y="1891"/>
                  </a:lnTo>
                  <a:lnTo>
                    <a:pt x="8909" y="0"/>
                  </a:lnTo>
                  <a:lnTo>
                    <a:pt x="6117" y="146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4" name="îśḻíḍe">
              <a:extLst>
                <a:ext uri="{FF2B5EF4-FFF2-40B4-BE49-F238E27FC236}">
                  <a16:creationId xmlns="" xmlns:a16="http://schemas.microsoft.com/office/drawing/2014/main" id="{A58418EC-D33D-4653-9E5C-2A068776B35F}"/>
                </a:ext>
              </a:extLst>
            </p:cNvPr>
            <p:cNvSpPr/>
            <p:nvPr/>
          </p:nvSpPr>
          <p:spPr>
            <a:xfrm>
              <a:off x="1823323" y="2056804"/>
              <a:ext cx="44228" cy="488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460" y="0"/>
                  </a:moveTo>
                  <a:lnTo>
                    <a:pt x="9924" y="1900"/>
                  </a:lnTo>
                  <a:lnTo>
                    <a:pt x="4018" y="6719"/>
                  </a:lnTo>
                  <a:lnTo>
                    <a:pt x="0" y="11386"/>
                  </a:lnTo>
                  <a:lnTo>
                    <a:pt x="7069" y="14725"/>
                  </a:lnTo>
                  <a:lnTo>
                    <a:pt x="9537" y="18288"/>
                  </a:lnTo>
                  <a:lnTo>
                    <a:pt x="13341" y="21600"/>
                  </a:lnTo>
                  <a:lnTo>
                    <a:pt x="16742" y="19182"/>
                  </a:lnTo>
                  <a:lnTo>
                    <a:pt x="14522" y="13942"/>
                  </a:lnTo>
                  <a:lnTo>
                    <a:pt x="18621" y="10604"/>
                  </a:lnTo>
                  <a:lnTo>
                    <a:pt x="21600" y="4903"/>
                  </a:lnTo>
                  <a:lnTo>
                    <a:pt x="16460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5" name="íṡḻïdé">
              <a:extLst>
                <a:ext uri="{FF2B5EF4-FFF2-40B4-BE49-F238E27FC236}">
                  <a16:creationId xmlns="" xmlns:a16="http://schemas.microsoft.com/office/drawing/2014/main" id="{B783A031-08FA-46F3-97A6-D1A4674BA29A}"/>
                </a:ext>
              </a:extLst>
            </p:cNvPr>
            <p:cNvSpPr/>
            <p:nvPr/>
          </p:nvSpPr>
          <p:spPr>
            <a:xfrm>
              <a:off x="1819244" y="2000935"/>
              <a:ext cx="28061" cy="423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900" y="0"/>
                  </a:moveTo>
                  <a:lnTo>
                    <a:pt x="5701" y="4155"/>
                  </a:lnTo>
                  <a:lnTo>
                    <a:pt x="0" y="9292"/>
                  </a:lnTo>
                  <a:lnTo>
                    <a:pt x="3627" y="15800"/>
                  </a:lnTo>
                  <a:lnTo>
                    <a:pt x="11688" y="21600"/>
                  </a:lnTo>
                  <a:lnTo>
                    <a:pt x="13818" y="14011"/>
                  </a:lnTo>
                  <a:lnTo>
                    <a:pt x="14405" y="8116"/>
                  </a:lnTo>
                  <a:lnTo>
                    <a:pt x="21600" y="3749"/>
                  </a:lnTo>
                  <a:lnTo>
                    <a:pt x="15900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6" name="íslíḍé">
              <a:extLst>
                <a:ext uri="{FF2B5EF4-FFF2-40B4-BE49-F238E27FC236}">
                  <a16:creationId xmlns="" xmlns:a16="http://schemas.microsoft.com/office/drawing/2014/main" id="{731355B1-345B-48EB-A247-3591187F7B3C}"/>
                </a:ext>
              </a:extLst>
            </p:cNvPr>
            <p:cNvSpPr/>
            <p:nvPr/>
          </p:nvSpPr>
          <p:spPr>
            <a:xfrm>
              <a:off x="1856174" y="2020886"/>
              <a:ext cx="16360" cy="1856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929" y="0"/>
                  </a:moveTo>
                  <a:lnTo>
                    <a:pt x="0" y="10904"/>
                  </a:lnTo>
                  <a:lnTo>
                    <a:pt x="10299" y="21600"/>
                  </a:lnTo>
                  <a:lnTo>
                    <a:pt x="21600" y="13776"/>
                  </a:lnTo>
                  <a:lnTo>
                    <a:pt x="19395" y="5259"/>
                  </a:lnTo>
                  <a:lnTo>
                    <a:pt x="6929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7" name="íslíḓè">
              <a:extLst>
                <a:ext uri="{FF2B5EF4-FFF2-40B4-BE49-F238E27FC236}">
                  <a16:creationId xmlns="" xmlns:a16="http://schemas.microsoft.com/office/drawing/2014/main" id="{FCA3D376-1C70-4E59-813C-555A670A8669}"/>
                </a:ext>
              </a:extLst>
            </p:cNvPr>
            <p:cNvSpPr/>
            <p:nvPr/>
          </p:nvSpPr>
          <p:spPr>
            <a:xfrm>
              <a:off x="1296107" y="1987859"/>
              <a:ext cx="91303" cy="429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537" y="2831"/>
                  </a:moveTo>
                  <a:lnTo>
                    <a:pt x="10161" y="8024"/>
                  </a:lnTo>
                  <a:lnTo>
                    <a:pt x="5271" y="9340"/>
                  </a:lnTo>
                  <a:lnTo>
                    <a:pt x="1171" y="14295"/>
                  </a:lnTo>
                  <a:lnTo>
                    <a:pt x="0" y="19330"/>
                  </a:lnTo>
                  <a:lnTo>
                    <a:pt x="3343" y="21600"/>
                  </a:lnTo>
                  <a:lnTo>
                    <a:pt x="5268" y="16011"/>
                  </a:lnTo>
                  <a:lnTo>
                    <a:pt x="8817" y="15249"/>
                  </a:lnTo>
                  <a:lnTo>
                    <a:pt x="11276" y="14486"/>
                  </a:lnTo>
                  <a:lnTo>
                    <a:pt x="14517" y="13724"/>
                  </a:lnTo>
                  <a:lnTo>
                    <a:pt x="18179" y="13089"/>
                  </a:lnTo>
                  <a:lnTo>
                    <a:pt x="21239" y="5467"/>
                  </a:lnTo>
                  <a:lnTo>
                    <a:pt x="21600" y="162"/>
                  </a:lnTo>
                  <a:lnTo>
                    <a:pt x="19638" y="0"/>
                  </a:lnTo>
                  <a:lnTo>
                    <a:pt x="17537" y="2831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8" name="ísḷíḋè">
              <a:extLst>
                <a:ext uri="{FF2B5EF4-FFF2-40B4-BE49-F238E27FC236}">
                  <a16:creationId xmlns="" xmlns:a16="http://schemas.microsoft.com/office/drawing/2014/main" id="{E1BF78E0-D95C-477D-9E16-5B2D73A8D8AA}"/>
                </a:ext>
              </a:extLst>
            </p:cNvPr>
            <p:cNvSpPr/>
            <p:nvPr/>
          </p:nvSpPr>
          <p:spPr>
            <a:xfrm>
              <a:off x="2777576" y="3634434"/>
              <a:ext cx="1575803" cy="236654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69" y="1016"/>
                  </a:moveTo>
                  <a:lnTo>
                    <a:pt x="1153" y="974"/>
                  </a:lnTo>
                  <a:lnTo>
                    <a:pt x="1415" y="1017"/>
                  </a:lnTo>
                  <a:lnTo>
                    <a:pt x="1706" y="1125"/>
                  </a:lnTo>
                  <a:lnTo>
                    <a:pt x="1964" y="1238"/>
                  </a:lnTo>
                  <a:lnTo>
                    <a:pt x="2173" y="1355"/>
                  </a:lnTo>
                  <a:lnTo>
                    <a:pt x="2350" y="1292"/>
                  </a:lnTo>
                  <a:lnTo>
                    <a:pt x="2416" y="1193"/>
                  </a:lnTo>
                  <a:lnTo>
                    <a:pt x="2643" y="1138"/>
                  </a:lnTo>
                  <a:lnTo>
                    <a:pt x="2768" y="931"/>
                  </a:lnTo>
                  <a:lnTo>
                    <a:pt x="2901" y="758"/>
                  </a:lnTo>
                  <a:lnTo>
                    <a:pt x="3075" y="584"/>
                  </a:lnTo>
                  <a:lnTo>
                    <a:pt x="3218" y="492"/>
                  </a:lnTo>
                  <a:lnTo>
                    <a:pt x="3455" y="405"/>
                  </a:lnTo>
                  <a:lnTo>
                    <a:pt x="3796" y="405"/>
                  </a:lnTo>
                  <a:lnTo>
                    <a:pt x="4006" y="344"/>
                  </a:lnTo>
                  <a:lnTo>
                    <a:pt x="4155" y="198"/>
                  </a:lnTo>
                  <a:lnTo>
                    <a:pt x="4308" y="101"/>
                  </a:lnTo>
                  <a:lnTo>
                    <a:pt x="4423" y="34"/>
                  </a:lnTo>
                  <a:lnTo>
                    <a:pt x="4684" y="0"/>
                  </a:lnTo>
                  <a:lnTo>
                    <a:pt x="4809" y="15"/>
                  </a:lnTo>
                  <a:lnTo>
                    <a:pt x="4798" y="104"/>
                  </a:lnTo>
                  <a:lnTo>
                    <a:pt x="4656" y="173"/>
                  </a:lnTo>
                  <a:lnTo>
                    <a:pt x="4518" y="268"/>
                  </a:lnTo>
                  <a:lnTo>
                    <a:pt x="4466" y="385"/>
                  </a:lnTo>
                  <a:lnTo>
                    <a:pt x="4483" y="636"/>
                  </a:lnTo>
                  <a:lnTo>
                    <a:pt x="4421" y="753"/>
                  </a:lnTo>
                  <a:lnTo>
                    <a:pt x="4365" y="838"/>
                  </a:lnTo>
                  <a:lnTo>
                    <a:pt x="4375" y="962"/>
                  </a:lnTo>
                  <a:lnTo>
                    <a:pt x="4434" y="1080"/>
                  </a:lnTo>
                  <a:lnTo>
                    <a:pt x="4626" y="1121"/>
                  </a:lnTo>
                  <a:lnTo>
                    <a:pt x="4821" y="1077"/>
                  </a:lnTo>
                  <a:lnTo>
                    <a:pt x="4911" y="964"/>
                  </a:lnTo>
                  <a:lnTo>
                    <a:pt x="5012" y="863"/>
                  </a:lnTo>
                  <a:lnTo>
                    <a:pt x="5002" y="773"/>
                  </a:lnTo>
                  <a:lnTo>
                    <a:pt x="4888" y="691"/>
                  </a:lnTo>
                  <a:lnTo>
                    <a:pt x="4815" y="594"/>
                  </a:lnTo>
                  <a:cubicBezTo>
                    <a:pt x="4810" y="569"/>
                    <a:pt x="4818" y="543"/>
                    <a:pt x="4835" y="521"/>
                  </a:cubicBezTo>
                  <a:cubicBezTo>
                    <a:pt x="4864" y="484"/>
                    <a:pt x="4917" y="459"/>
                    <a:pt x="4977" y="452"/>
                  </a:cubicBezTo>
                  <a:lnTo>
                    <a:pt x="5179" y="365"/>
                  </a:lnTo>
                  <a:lnTo>
                    <a:pt x="5325" y="234"/>
                  </a:lnTo>
                  <a:lnTo>
                    <a:pt x="5398" y="181"/>
                  </a:lnTo>
                  <a:lnTo>
                    <a:pt x="5513" y="174"/>
                  </a:lnTo>
                  <a:lnTo>
                    <a:pt x="5658" y="180"/>
                  </a:lnTo>
                  <a:lnTo>
                    <a:pt x="5845" y="279"/>
                  </a:lnTo>
                  <a:lnTo>
                    <a:pt x="6023" y="369"/>
                  </a:lnTo>
                  <a:lnTo>
                    <a:pt x="6158" y="486"/>
                  </a:lnTo>
                  <a:lnTo>
                    <a:pt x="6252" y="563"/>
                  </a:lnTo>
                  <a:lnTo>
                    <a:pt x="6423" y="602"/>
                  </a:lnTo>
                  <a:lnTo>
                    <a:pt x="6760" y="602"/>
                  </a:lnTo>
                  <a:lnTo>
                    <a:pt x="6916" y="629"/>
                  </a:lnTo>
                  <a:lnTo>
                    <a:pt x="7159" y="658"/>
                  </a:lnTo>
                  <a:lnTo>
                    <a:pt x="7344" y="698"/>
                  </a:lnTo>
                  <a:lnTo>
                    <a:pt x="7500" y="785"/>
                  </a:lnTo>
                  <a:lnTo>
                    <a:pt x="7792" y="799"/>
                  </a:lnTo>
                  <a:lnTo>
                    <a:pt x="7945" y="725"/>
                  </a:lnTo>
                  <a:lnTo>
                    <a:pt x="8130" y="720"/>
                  </a:lnTo>
                  <a:lnTo>
                    <a:pt x="8343" y="741"/>
                  </a:lnTo>
                  <a:lnTo>
                    <a:pt x="8508" y="799"/>
                  </a:lnTo>
                  <a:lnTo>
                    <a:pt x="8764" y="882"/>
                  </a:lnTo>
                  <a:lnTo>
                    <a:pt x="9015" y="958"/>
                  </a:lnTo>
                  <a:lnTo>
                    <a:pt x="9502" y="1062"/>
                  </a:lnTo>
                  <a:lnTo>
                    <a:pt x="9816" y="1193"/>
                  </a:lnTo>
                  <a:lnTo>
                    <a:pt x="9920" y="1317"/>
                  </a:lnTo>
                  <a:lnTo>
                    <a:pt x="10065" y="1399"/>
                  </a:lnTo>
                  <a:lnTo>
                    <a:pt x="10187" y="1473"/>
                  </a:lnTo>
                  <a:lnTo>
                    <a:pt x="10298" y="1576"/>
                  </a:lnTo>
                  <a:lnTo>
                    <a:pt x="10339" y="1679"/>
                  </a:lnTo>
                  <a:lnTo>
                    <a:pt x="10420" y="1769"/>
                  </a:lnTo>
                  <a:lnTo>
                    <a:pt x="10606" y="1887"/>
                  </a:lnTo>
                  <a:lnTo>
                    <a:pt x="10818" y="2000"/>
                  </a:lnTo>
                  <a:lnTo>
                    <a:pt x="11131" y="2123"/>
                  </a:lnTo>
                  <a:lnTo>
                    <a:pt x="11378" y="2178"/>
                  </a:lnTo>
                  <a:lnTo>
                    <a:pt x="11636" y="2243"/>
                  </a:lnTo>
                  <a:lnTo>
                    <a:pt x="11855" y="2243"/>
                  </a:lnTo>
                  <a:lnTo>
                    <a:pt x="11990" y="2181"/>
                  </a:lnTo>
                  <a:lnTo>
                    <a:pt x="12151" y="2160"/>
                  </a:lnTo>
                  <a:lnTo>
                    <a:pt x="12356" y="2167"/>
                  </a:lnTo>
                  <a:lnTo>
                    <a:pt x="12575" y="2208"/>
                  </a:lnTo>
                  <a:lnTo>
                    <a:pt x="12707" y="2236"/>
                  </a:lnTo>
                  <a:lnTo>
                    <a:pt x="12850" y="2254"/>
                  </a:lnTo>
                  <a:lnTo>
                    <a:pt x="12964" y="2298"/>
                  </a:lnTo>
                  <a:lnTo>
                    <a:pt x="13152" y="2421"/>
                  </a:lnTo>
                  <a:lnTo>
                    <a:pt x="13358" y="2525"/>
                  </a:lnTo>
                  <a:lnTo>
                    <a:pt x="13524" y="2594"/>
                  </a:lnTo>
                  <a:lnTo>
                    <a:pt x="13666" y="2651"/>
                  </a:lnTo>
                  <a:lnTo>
                    <a:pt x="13833" y="2742"/>
                  </a:lnTo>
                  <a:lnTo>
                    <a:pt x="13864" y="2891"/>
                  </a:lnTo>
                  <a:lnTo>
                    <a:pt x="13944" y="3025"/>
                  </a:lnTo>
                  <a:lnTo>
                    <a:pt x="14059" y="3126"/>
                  </a:lnTo>
                  <a:lnTo>
                    <a:pt x="14069" y="3246"/>
                  </a:lnTo>
                  <a:lnTo>
                    <a:pt x="14069" y="3383"/>
                  </a:lnTo>
                  <a:lnTo>
                    <a:pt x="14132" y="3485"/>
                  </a:lnTo>
                  <a:lnTo>
                    <a:pt x="14251" y="3544"/>
                  </a:lnTo>
                  <a:lnTo>
                    <a:pt x="14376" y="3565"/>
                  </a:lnTo>
                  <a:lnTo>
                    <a:pt x="14376" y="3654"/>
                  </a:lnTo>
                  <a:lnTo>
                    <a:pt x="14240" y="3723"/>
                  </a:lnTo>
                  <a:lnTo>
                    <a:pt x="14147" y="3806"/>
                  </a:lnTo>
                  <a:lnTo>
                    <a:pt x="14084" y="3898"/>
                  </a:lnTo>
                  <a:lnTo>
                    <a:pt x="14021" y="4015"/>
                  </a:lnTo>
                  <a:lnTo>
                    <a:pt x="13892" y="4050"/>
                  </a:lnTo>
                  <a:lnTo>
                    <a:pt x="13746" y="4071"/>
                  </a:lnTo>
                  <a:lnTo>
                    <a:pt x="13369" y="4317"/>
                  </a:lnTo>
                  <a:lnTo>
                    <a:pt x="13296" y="4414"/>
                  </a:lnTo>
                  <a:lnTo>
                    <a:pt x="13244" y="4544"/>
                  </a:lnTo>
                  <a:lnTo>
                    <a:pt x="13401" y="4640"/>
                  </a:lnTo>
                  <a:lnTo>
                    <a:pt x="13638" y="4623"/>
                  </a:lnTo>
                  <a:lnTo>
                    <a:pt x="13801" y="4475"/>
                  </a:lnTo>
                  <a:lnTo>
                    <a:pt x="14058" y="4319"/>
                  </a:lnTo>
                  <a:lnTo>
                    <a:pt x="14233" y="4211"/>
                  </a:lnTo>
                  <a:lnTo>
                    <a:pt x="14406" y="4124"/>
                  </a:lnTo>
                  <a:lnTo>
                    <a:pt x="14601" y="4061"/>
                  </a:lnTo>
                  <a:lnTo>
                    <a:pt x="14824" y="4068"/>
                  </a:lnTo>
                  <a:lnTo>
                    <a:pt x="14950" y="4135"/>
                  </a:lnTo>
                  <a:lnTo>
                    <a:pt x="15054" y="4245"/>
                  </a:lnTo>
                  <a:lnTo>
                    <a:pt x="15054" y="4370"/>
                  </a:lnTo>
                  <a:lnTo>
                    <a:pt x="14772" y="4500"/>
                  </a:lnTo>
                  <a:lnTo>
                    <a:pt x="14706" y="4615"/>
                  </a:lnTo>
                  <a:lnTo>
                    <a:pt x="14561" y="4643"/>
                  </a:lnTo>
                  <a:lnTo>
                    <a:pt x="14369" y="4636"/>
                  </a:lnTo>
                  <a:lnTo>
                    <a:pt x="14297" y="4713"/>
                  </a:lnTo>
                  <a:lnTo>
                    <a:pt x="14537" y="4754"/>
                  </a:lnTo>
                  <a:lnTo>
                    <a:pt x="14713" y="4770"/>
                  </a:lnTo>
                  <a:lnTo>
                    <a:pt x="14862" y="4841"/>
                  </a:lnTo>
                  <a:lnTo>
                    <a:pt x="15018" y="4770"/>
                  </a:lnTo>
                  <a:lnTo>
                    <a:pt x="15209" y="4692"/>
                  </a:lnTo>
                  <a:lnTo>
                    <a:pt x="15341" y="4566"/>
                  </a:lnTo>
                  <a:lnTo>
                    <a:pt x="15491" y="4466"/>
                  </a:lnTo>
                  <a:lnTo>
                    <a:pt x="15585" y="4369"/>
                  </a:lnTo>
                  <a:lnTo>
                    <a:pt x="15846" y="4342"/>
                  </a:lnTo>
                  <a:lnTo>
                    <a:pt x="16125" y="4370"/>
                  </a:lnTo>
                  <a:lnTo>
                    <a:pt x="16397" y="4508"/>
                  </a:lnTo>
                  <a:lnTo>
                    <a:pt x="16564" y="4666"/>
                  </a:lnTo>
                  <a:lnTo>
                    <a:pt x="16723" y="4714"/>
                  </a:lnTo>
                  <a:lnTo>
                    <a:pt x="16844" y="4787"/>
                  </a:lnTo>
                  <a:lnTo>
                    <a:pt x="16817" y="4904"/>
                  </a:lnTo>
                  <a:lnTo>
                    <a:pt x="16751" y="4982"/>
                  </a:lnTo>
                  <a:lnTo>
                    <a:pt x="16751" y="5058"/>
                  </a:lnTo>
                  <a:lnTo>
                    <a:pt x="16949" y="5154"/>
                  </a:lnTo>
                  <a:lnTo>
                    <a:pt x="17116" y="5085"/>
                  </a:lnTo>
                  <a:lnTo>
                    <a:pt x="17332" y="5023"/>
                  </a:lnTo>
                  <a:lnTo>
                    <a:pt x="17569" y="4982"/>
                  </a:lnTo>
                  <a:lnTo>
                    <a:pt x="17746" y="4988"/>
                  </a:lnTo>
                  <a:lnTo>
                    <a:pt x="18122" y="5071"/>
                  </a:lnTo>
                  <a:lnTo>
                    <a:pt x="18476" y="5071"/>
                  </a:lnTo>
                  <a:lnTo>
                    <a:pt x="18914" y="5085"/>
                  </a:lnTo>
                  <a:lnTo>
                    <a:pt x="19226" y="5085"/>
                  </a:lnTo>
                  <a:lnTo>
                    <a:pt x="19337" y="5145"/>
                  </a:lnTo>
                  <a:lnTo>
                    <a:pt x="19417" y="5245"/>
                  </a:lnTo>
                  <a:lnTo>
                    <a:pt x="19501" y="5384"/>
                  </a:lnTo>
                  <a:lnTo>
                    <a:pt x="19761" y="5515"/>
                  </a:lnTo>
                  <a:lnTo>
                    <a:pt x="20054" y="5632"/>
                  </a:lnTo>
                  <a:lnTo>
                    <a:pt x="20337" y="5763"/>
                  </a:lnTo>
                  <a:lnTo>
                    <a:pt x="20783" y="5818"/>
                  </a:lnTo>
                  <a:lnTo>
                    <a:pt x="21128" y="5832"/>
                  </a:lnTo>
                  <a:lnTo>
                    <a:pt x="21292" y="5922"/>
                  </a:lnTo>
                  <a:lnTo>
                    <a:pt x="21413" y="6000"/>
                  </a:lnTo>
                  <a:lnTo>
                    <a:pt x="21423" y="6110"/>
                  </a:lnTo>
                  <a:lnTo>
                    <a:pt x="21496" y="6233"/>
                  </a:lnTo>
                  <a:lnTo>
                    <a:pt x="21548" y="6335"/>
                  </a:lnTo>
                  <a:lnTo>
                    <a:pt x="21600" y="6459"/>
                  </a:lnTo>
                  <a:lnTo>
                    <a:pt x="21558" y="6567"/>
                  </a:lnTo>
                  <a:lnTo>
                    <a:pt x="21548" y="6744"/>
                  </a:lnTo>
                  <a:lnTo>
                    <a:pt x="21416" y="6872"/>
                  </a:lnTo>
                  <a:lnTo>
                    <a:pt x="21374" y="6999"/>
                  </a:lnTo>
                  <a:lnTo>
                    <a:pt x="21263" y="7141"/>
                  </a:lnTo>
                  <a:lnTo>
                    <a:pt x="20928" y="7257"/>
                  </a:lnTo>
                  <a:lnTo>
                    <a:pt x="20782" y="7498"/>
                  </a:lnTo>
                  <a:lnTo>
                    <a:pt x="20646" y="7643"/>
                  </a:lnTo>
                  <a:lnTo>
                    <a:pt x="20531" y="7747"/>
                  </a:lnTo>
                  <a:lnTo>
                    <a:pt x="20344" y="7910"/>
                  </a:lnTo>
                  <a:lnTo>
                    <a:pt x="20222" y="8109"/>
                  </a:lnTo>
                  <a:lnTo>
                    <a:pt x="19916" y="8196"/>
                  </a:lnTo>
                  <a:lnTo>
                    <a:pt x="19700" y="8360"/>
                  </a:lnTo>
                  <a:lnTo>
                    <a:pt x="19631" y="8498"/>
                  </a:lnTo>
                  <a:lnTo>
                    <a:pt x="19615" y="8867"/>
                  </a:lnTo>
                  <a:lnTo>
                    <a:pt x="19688" y="9089"/>
                  </a:lnTo>
                  <a:lnTo>
                    <a:pt x="19688" y="9302"/>
                  </a:lnTo>
                  <a:lnTo>
                    <a:pt x="19705" y="9546"/>
                  </a:lnTo>
                  <a:lnTo>
                    <a:pt x="19653" y="9772"/>
                  </a:lnTo>
                  <a:lnTo>
                    <a:pt x="19612" y="9950"/>
                  </a:lnTo>
                  <a:lnTo>
                    <a:pt x="19580" y="10104"/>
                  </a:lnTo>
                  <a:lnTo>
                    <a:pt x="19559" y="10281"/>
                  </a:lnTo>
                  <a:lnTo>
                    <a:pt x="19465" y="10449"/>
                  </a:lnTo>
                  <a:lnTo>
                    <a:pt x="19444" y="10661"/>
                  </a:lnTo>
                  <a:lnTo>
                    <a:pt x="19392" y="10797"/>
                  </a:lnTo>
                  <a:lnTo>
                    <a:pt x="19322" y="10935"/>
                  </a:lnTo>
                  <a:lnTo>
                    <a:pt x="19169" y="11064"/>
                  </a:lnTo>
                  <a:lnTo>
                    <a:pt x="19033" y="11278"/>
                  </a:lnTo>
                  <a:lnTo>
                    <a:pt x="18939" y="11393"/>
                  </a:lnTo>
                  <a:lnTo>
                    <a:pt x="18834" y="11511"/>
                  </a:lnTo>
                  <a:lnTo>
                    <a:pt x="18562" y="11665"/>
                  </a:lnTo>
                  <a:lnTo>
                    <a:pt x="18374" y="11762"/>
                  </a:lnTo>
                  <a:lnTo>
                    <a:pt x="18204" y="11755"/>
                  </a:lnTo>
                  <a:lnTo>
                    <a:pt x="18048" y="11735"/>
                  </a:lnTo>
                  <a:lnTo>
                    <a:pt x="17899" y="11638"/>
                  </a:lnTo>
                  <a:lnTo>
                    <a:pt x="17642" y="11707"/>
                  </a:lnTo>
                  <a:lnTo>
                    <a:pt x="17486" y="11796"/>
                  </a:lnTo>
                  <a:lnTo>
                    <a:pt x="17287" y="11941"/>
                  </a:lnTo>
                  <a:lnTo>
                    <a:pt x="17134" y="11969"/>
                  </a:lnTo>
                  <a:lnTo>
                    <a:pt x="16834" y="12015"/>
                  </a:lnTo>
                  <a:lnTo>
                    <a:pt x="16534" y="12077"/>
                  </a:lnTo>
                  <a:lnTo>
                    <a:pt x="16336" y="12167"/>
                  </a:lnTo>
                  <a:lnTo>
                    <a:pt x="16253" y="12270"/>
                  </a:lnTo>
                  <a:lnTo>
                    <a:pt x="16183" y="12325"/>
                  </a:lnTo>
                  <a:lnTo>
                    <a:pt x="16027" y="12380"/>
                  </a:lnTo>
                  <a:lnTo>
                    <a:pt x="15916" y="12449"/>
                  </a:lnTo>
                  <a:lnTo>
                    <a:pt x="15804" y="12518"/>
                  </a:lnTo>
                  <a:lnTo>
                    <a:pt x="15752" y="12629"/>
                  </a:lnTo>
                  <a:lnTo>
                    <a:pt x="15825" y="12724"/>
                  </a:lnTo>
                  <a:lnTo>
                    <a:pt x="15951" y="12849"/>
                  </a:lnTo>
                  <a:lnTo>
                    <a:pt x="15961" y="13008"/>
                  </a:lnTo>
                  <a:lnTo>
                    <a:pt x="15909" y="13192"/>
                  </a:lnTo>
                  <a:cubicBezTo>
                    <a:pt x="15880" y="13228"/>
                    <a:pt x="15856" y="13266"/>
                    <a:pt x="15840" y="13305"/>
                  </a:cubicBezTo>
                  <a:cubicBezTo>
                    <a:pt x="15812" y="13369"/>
                    <a:pt x="15801" y="13436"/>
                    <a:pt x="15809" y="13503"/>
                  </a:cubicBezTo>
                  <a:lnTo>
                    <a:pt x="15600" y="13652"/>
                  </a:lnTo>
                  <a:lnTo>
                    <a:pt x="15506" y="13742"/>
                  </a:lnTo>
                  <a:lnTo>
                    <a:pt x="15464" y="13846"/>
                  </a:lnTo>
                  <a:cubicBezTo>
                    <a:pt x="15464" y="13877"/>
                    <a:pt x="15464" y="13909"/>
                    <a:pt x="15464" y="13940"/>
                  </a:cubicBezTo>
                  <a:cubicBezTo>
                    <a:pt x="15464" y="13981"/>
                    <a:pt x="15464" y="14022"/>
                    <a:pt x="15464" y="14062"/>
                  </a:cubicBezTo>
                  <a:lnTo>
                    <a:pt x="15412" y="14177"/>
                  </a:lnTo>
                  <a:lnTo>
                    <a:pt x="15183" y="14308"/>
                  </a:lnTo>
                  <a:lnTo>
                    <a:pt x="15048" y="14443"/>
                  </a:lnTo>
                  <a:lnTo>
                    <a:pt x="14923" y="14578"/>
                  </a:lnTo>
                  <a:lnTo>
                    <a:pt x="14840" y="14707"/>
                  </a:lnTo>
                  <a:lnTo>
                    <a:pt x="14760" y="14868"/>
                  </a:lnTo>
                  <a:cubicBezTo>
                    <a:pt x="14740" y="14913"/>
                    <a:pt x="14716" y="14957"/>
                    <a:pt x="14687" y="14999"/>
                  </a:cubicBezTo>
                  <a:cubicBezTo>
                    <a:pt x="14660" y="15040"/>
                    <a:pt x="14629" y="15079"/>
                    <a:pt x="14593" y="15116"/>
                  </a:cubicBezTo>
                  <a:cubicBezTo>
                    <a:pt x="14565" y="15141"/>
                    <a:pt x="14538" y="15167"/>
                    <a:pt x="14510" y="15192"/>
                  </a:cubicBezTo>
                  <a:cubicBezTo>
                    <a:pt x="14469" y="15230"/>
                    <a:pt x="14429" y="15268"/>
                    <a:pt x="14390" y="15307"/>
                  </a:cubicBezTo>
                  <a:lnTo>
                    <a:pt x="14233" y="15431"/>
                  </a:lnTo>
                  <a:lnTo>
                    <a:pt x="14123" y="15518"/>
                  </a:lnTo>
                  <a:lnTo>
                    <a:pt x="13872" y="15628"/>
                  </a:lnTo>
                  <a:lnTo>
                    <a:pt x="13685" y="15663"/>
                  </a:lnTo>
                  <a:lnTo>
                    <a:pt x="13323" y="15670"/>
                  </a:lnTo>
                  <a:cubicBezTo>
                    <a:pt x="13286" y="15642"/>
                    <a:pt x="13245" y="15616"/>
                    <a:pt x="13201" y="15594"/>
                  </a:cubicBezTo>
                  <a:cubicBezTo>
                    <a:pt x="13122" y="15553"/>
                    <a:pt x="13034" y="15521"/>
                    <a:pt x="12939" y="15499"/>
                  </a:cubicBezTo>
                  <a:cubicBezTo>
                    <a:pt x="12851" y="15484"/>
                    <a:pt x="12764" y="15467"/>
                    <a:pt x="12678" y="15446"/>
                  </a:cubicBezTo>
                  <a:cubicBezTo>
                    <a:pt x="12585" y="15424"/>
                    <a:pt x="12495" y="15399"/>
                    <a:pt x="12406" y="15370"/>
                  </a:cubicBezTo>
                  <a:lnTo>
                    <a:pt x="12194" y="15426"/>
                  </a:lnTo>
                  <a:lnTo>
                    <a:pt x="12131" y="15541"/>
                  </a:lnTo>
                  <a:lnTo>
                    <a:pt x="12255" y="15615"/>
                  </a:lnTo>
                  <a:lnTo>
                    <a:pt x="12467" y="15700"/>
                  </a:lnTo>
                  <a:lnTo>
                    <a:pt x="12582" y="15762"/>
                  </a:lnTo>
                  <a:lnTo>
                    <a:pt x="12768" y="15886"/>
                  </a:lnTo>
                  <a:lnTo>
                    <a:pt x="12977" y="16065"/>
                  </a:lnTo>
                  <a:lnTo>
                    <a:pt x="13103" y="16201"/>
                  </a:lnTo>
                  <a:lnTo>
                    <a:pt x="13155" y="16372"/>
                  </a:lnTo>
                  <a:lnTo>
                    <a:pt x="13166" y="16545"/>
                  </a:lnTo>
                  <a:lnTo>
                    <a:pt x="13065" y="16676"/>
                  </a:lnTo>
                  <a:lnTo>
                    <a:pt x="12951" y="16779"/>
                  </a:lnTo>
                  <a:lnTo>
                    <a:pt x="12787" y="16862"/>
                  </a:lnTo>
                  <a:lnTo>
                    <a:pt x="12505" y="16924"/>
                  </a:lnTo>
                  <a:lnTo>
                    <a:pt x="12122" y="16970"/>
                  </a:lnTo>
                  <a:lnTo>
                    <a:pt x="11913" y="16977"/>
                  </a:lnTo>
                  <a:lnTo>
                    <a:pt x="11733" y="16982"/>
                  </a:lnTo>
                  <a:lnTo>
                    <a:pt x="11430" y="16982"/>
                  </a:lnTo>
                  <a:lnTo>
                    <a:pt x="11263" y="17044"/>
                  </a:lnTo>
                  <a:lnTo>
                    <a:pt x="11232" y="17116"/>
                  </a:lnTo>
                  <a:lnTo>
                    <a:pt x="11252" y="17235"/>
                  </a:lnTo>
                  <a:lnTo>
                    <a:pt x="11325" y="17332"/>
                  </a:lnTo>
                  <a:lnTo>
                    <a:pt x="11412" y="17380"/>
                  </a:lnTo>
                  <a:lnTo>
                    <a:pt x="11444" y="17498"/>
                  </a:lnTo>
                  <a:lnTo>
                    <a:pt x="11382" y="17567"/>
                  </a:lnTo>
                  <a:cubicBezTo>
                    <a:pt x="11322" y="17599"/>
                    <a:pt x="11279" y="17642"/>
                    <a:pt x="11257" y="17691"/>
                  </a:cubicBezTo>
                  <a:cubicBezTo>
                    <a:pt x="11240" y="17729"/>
                    <a:pt x="11236" y="17769"/>
                    <a:pt x="11246" y="17808"/>
                  </a:cubicBezTo>
                  <a:lnTo>
                    <a:pt x="11037" y="17802"/>
                  </a:lnTo>
                  <a:lnTo>
                    <a:pt x="10881" y="17726"/>
                  </a:lnTo>
                  <a:lnTo>
                    <a:pt x="10631" y="17622"/>
                  </a:lnTo>
                  <a:lnTo>
                    <a:pt x="10349" y="17581"/>
                  </a:lnTo>
                  <a:lnTo>
                    <a:pt x="10141" y="17677"/>
                  </a:lnTo>
                  <a:lnTo>
                    <a:pt x="10273" y="17815"/>
                  </a:lnTo>
                  <a:cubicBezTo>
                    <a:pt x="10359" y="17814"/>
                    <a:pt x="10437" y="17847"/>
                    <a:pt x="10472" y="17898"/>
                  </a:cubicBezTo>
                  <a:cubicBezTo>
                    <a:pt x="10504" y="17944"/>
                    <a:pt x="10496" y="17997"/>
                    <a:pt x="10451" y="18038"/>
                  </a:cubicBezTo>
                  <a:lnTo>
                    <a:pt x="10493" y="18142"/>
                  </a:lnTo>
                  <a:cubicBezTo>
                    <a:pt x="10535" y="18167"/>
                    <a:pt x="10583" y="18187"/>
                    <a:pt x="10636" y="18201"/>
                  </a:cubicBezTo>
                  <a:cubicBezTo>
                    <a:pt x="10678" y="18213"/>
                    <a:pt x="10723" y="18220"/>
                    <a:pt x="10768" y="18222"/>
                  </a:cubicBezTo>
                  <a:cubicBezTo>
                    <a:pt x="10824" y="18185"/>
                    <a:pt x="10918" y="18194"/>
                    <a:pt x="10956" y="18240"/>
                  </a:cubicBezTo>
                  <a:cubicBezTo>
                    <a:pt x="10983" y="18272"/>
                    <a:pt x="10969" y="18313"/>
                    <a:pt x="10925" y="18335"/>
                  </a:cubicBezTo>
                  <a:lnTo>
                    <a:pt x="10783" y="18390"/>
                  </a:lnTo>
                  <a:lnTo>
                    <a:pt x="10605" y="18448"/>
                  </a:lnTo>
                  <a:lnTo>
                    <a:pt x="10615" y="18589"/>
                  </a:lnTo>
                  <a:lnTo>
                    <a:pt x="10663" y="18651"/>
                  </a:lnTo>
                  <a:lnTo>
                    <a:pt x="10698" y="18740"/>
                  </a:lnTo>
                  <a:lnTo>
                    <a:pt x="10479" y="18860"/>
                  </a:lnTo>
                  <a:lnTo>
                    <a:pt x="10374" y="19045"/>
                  </a:lnTo>
                  <a:lnTo>
                    <a:pt x="10259" y="19180"/>
                  </a:lnTo>
                  <a:lnTo>
                    <a:pt x="10218" y="19263"/>
                  </a:lnTo>
                  <a:lnTo>
                    <a:pt x="10283" y="19367"/>
                  </a:lnTo>
                  <a:lnTo>
                    <a:pt x="10350" y="19544"/>
                  </a:lnTo>
                  <a:lnTo>
                    <a:pt x="10506" y="19579"/>
                  </a:lnTo>
                  <a:lnTo>
                    <a:pt x="10637" y="19689"/>
                  </a:lnTo>
                  <a:lnTo>
                    <a:pt x="10913" y="19767"/>
                  </a:lnTo>
                  <a:lnTo>
                    <a:pt x="11066" y="19942"/>
                  </a:lnTo>
                  <a:lnTo>
                    <a:pt x="11076" y="20069"/>
                  </a:lnTo>
                  <a:lnTo>
                    <a:pt x="10982" y="20241"/>
                  </a:lnTo>
                  <a:lnTo>
                    <a:pt x="10888" y="20363"/>
                  </a:lnTo>
                  <a:lnTo>
                    <a:pt x="10794" y="20527"/>
                  </a:lnTo>
                  <a:cubicBezTo>
                    <a:pt x="10712" y="20573"/>
                    <a:pt x="10646" y="20631"/>
                    <a:pt x="10600" y="20695"/>
                  </a:cubicBezTo>
                  <a:cubicBezTo>
                    <a:pt x="10553" y="20760"/>
                    <a:pt x="10528" y="20830"/>
                    <a:pt x="10526" y="20902"/>
                  </a:cubicBezTo>
                  <a:lnTo>
                    <a:pt x="10613" y="21051"/>
                  </a:lnTo>
                  <a:lnTo>
                    <a:pt x="10773" y="21173"/>
                  </a:lnTo>
                  <a:lnTo>
                    <a:pt x="10846" y="21254"/>
                  </a:lnTo>
                  <a:lnTo>
                    <a:pt x="10766" y="21359"/>
                  </a:lnTo>
                  <a:lnTo>
                    <a:pt x="10536" y="21440"/>
                  </a:lnTo>
                  <a:lnTo>
                    <a:pt x="10441" y="21536"/>
                  </a:lnTo>
                  <a:lnTo>
                    <a:pt x="10363" y="21600"/>
                  </a:lnTo>
                  <a:lnTo>
                    <a:pt x="10225" y="21595"/>
                  </a:lnTo>
                  <a:lnTo>
                    <a:pt x="9866" y="21480"/>
                  </a:lnTo>
                  <a:lnTo>
                    <a:pt x="9668" y="21506"/>
                  </a:lnTo>
                  <a:lnTo>
                    <a:pt x="9418" y="21531"/>
                  </a:lnTo>
                  <a:cubicBezTo>
                    <a:pt x="9428" y="21473"/>
                    <a:pt x="9417" y="21413"/>
                    <a:pt x="9386" y="21358"/>
                  </a:cubicBezTo>
                  <a:cubicBezTo>
                    <a:pt x="9350" y="21293"/>
                    <a:pt x="9286" y="21235"/>
                    <a:pt x="9202" y="21193"/>
                  </a:cubicBezTo>
                  <a:lnTo>
                    <a:pt x="8951" y="21172"/>
                  </a:lnTo>
                  <a:lnTo>
                    <a:pt x="8767" y="21096"/>
                  </a:lnTo>
                  <a:lnTo>
                    <a:pt x="8767" y="20966"/>
                  </a:lnTo>
                  <a:lnTo>
                    <a:pt x="8683" y="20814"/>
                  </a:lnTo>
                  <a:cubicBezTo>
                    <a:pt x="8625" y="20767"/>
                    <a:pt x="8560" y="20724"/>
                    <a:pt x="8489" y="20687"/>
                  </a:cubicBezTo>
                  <a:cubicBezTo>
                    <a:pt x="8402" y="20641"/>
                    <a:pt x="8307" y="20603"/>
                    <a:pt x="8206" y="20574"/>
                  </a:cubicBezTo>
                  <a:lnTo>
                    <a:pt x="8185" y="20340"/>
                  </a:lnTo>
                  <a:lnTo>
                    <a:pt x="8175" y="20091"/>
                  </a:lnTo>
                  <a:cubicBezTo>
                    <a:pt x="8118" y="20014"/>
                    <a:pt x="8052" y="19940"/>
                    <a:pt x="7977" y="19870"/>
                  </a:cubicBezTo>
                  <a:cubicBezTo>
                    <a:pt x="7874" y="19775"/>
                    <a:pt x="7755" y="19687"/>
                    <a:pt x="7622" y="19610"/>
                  </a:cubicBezTo>
                  <a:lnTo>
                    <a:pt x="7320" y="19591"/>
                  </a:lnTo>
                  <a:lnTo>
                    <a:pt x="7269" y="19491"/>
                  </a:lnTo>
                  <a:lnTo>
                    <a:pt x="7463" y="19422"/>
                  </a:lnTo>
                  <a:lnTo>
                    <a:pt x="7664" y="19293"/>
                  </a:lnTo>
                  <a:lnTo>
                    <a:pt x="7747" y="19155"/>
                  </a:lnTo>
                  <a:lnTo>
                    <a:pt x="7862" y="18947"/>
                  </a:lnTo>
                  <a:cubicBezTo>
                    <a:pt x="7859" y="18904"/>
                    <a:pt x="7841" y="18862"/>
                    <a:pt x="7810" y="18823"/>
                  </a:cubicBezTo>
                  <a:cubicBezTo>
                    <a:pt x="7763" y="18763"/>
                    <a:pt x="7687" y="18715"/>
                    <a:pt x="7594" y="18687"/>
                  </a:cubicBezTo>
                  <a:lnTo>
                    <a:pt x="7373" y="18531"/>
                  </a:lnTo>
                  <a:lnTo>
                    <a:pt x="7344" y="18427"/>
                  </a:lnTo>
                  <a:lnTo>
                    <a:pt x="7439" y="18291"/>
                  </a:lnTo>
                  <a:lnTo>
                    <a:pt x="7386" y="18128"/>
                  </a:lnTo>
                  <a:lnTo>
                    <a:pt x="7191" y="18036"/>
                  </a:lnTo>
                  <a:lnTo>
                    <a:pt x="6944" y="17872"/>
                  </a:lnTo>
                  <a:lnTo>
                    <a:pt x="6714" y="17722"/>
                  </a:lnTo>
                  <a:lnTo>
                    <a:pt x="6595" y="17655"/>
                  </a:lnTo>
                  <a:lnTo>
                    <a:pt x="6560" y="17485"/>
                  </a:lnTo>
                  <a:lnTo>
                    <a:pt x="6414" y="17372"/>
                  </a:lnTo>
                  <a:lnTo>
                    <a:pt x="6518" y="17199"/>
                  </a:lnTo>
                  <a:cubicBezTo>
                    <a:pt x="6570" y="17154"/>
                    <a:pt x="6593" y="17097"/>
                    <a:pt x="6581" y="17041"/>
                  </a:cubicBezTo>
                  <a:cubicBezTo>
                    <a:pt x="6561" y="16948"/>
                    <a:pt x="6457" y="16874"/>
                    <a:pt x="6320" y="16854"/>
                  </a:cubicBezTo>
                  <a:cubicBezTo>
                    <a:pt x="6272" y="16815"/>
                    <a:pt x="6237" y="16771"/>
                    <a:pt x="6215" y="16723"/>
                  </a:cubicBezTo>
                  <a:cubicBezTo>
                    <a:pt x="6159" y="16596"/>
                    <a:pt x="6202" y="16460"/>
                    <a:pt x="6330" y="16359"/>
                  </a:cubicBezTo>
                  <a:lnTo>
                    <a:pt x="6341" y="16207"/>
                  </a:lnTo>
                  <a:lnTo>
                    <a:pt x="6351" y="16005"/>
                  </a:lnTo>
                  <a:lnTo>
                    <a:pt x="6382" y="15534"/>
                  </a:lnTo>
                  <a:lnTo>
                    <a:pt x="6330" y="14960"/>
                  </a:lnTo>
                  <a:lnTo>
                    <a:pt x="6125" y="14624"/>
                  </a:lnTo>
                  <a:lnTo>
                    <a:pt x="6027" y="14310"/>
                  </a:lnTo>
                  <a:lnTo>
                    <a:pt x="5975" y="14131"/>
                  </a:lnTo>
                  <a:lnTo>
                    <a:pt x="5925" y="13492"/>
                  </a:lnTo>
                  <a:lnTo>
                    <a:pt x="5925" y="13243"/>
                  </a:lnTo>
                  <a:lnTo>
                    <a:pt x="6020" y="13001"/>
                  </a:lnTo>
                  <a:lnTo>
                    <a:pt x="6020" y="12755"/>
                  </a:lnTo>
                  <a:lnTo>
                    <a:pt x="5988" y="12469"/>
                  </a:lnTo>
                  <a:lnTo>
                    <a:pt x="5842" y="12317"/>
                  </a:lnTo>
                  <a:lnTo>
                    <a:pt x="5852" y="12041"/>
                  </a:lnTo>
                  <a:lnTo>
                    <a:pt x="5936" y="11755"/>
                  </a:lnTo>
                  <a:cubicBezTo>
                    <a:pt x="5963" y="11665"/>
                    <a:pt x="5977" y="11573"/>
                    <a:pt x="5978" y="11481"/>
                  </a:cubicBezTo>
                  <a:cubicBezTo>
                    <a:pt x="5979" y="11396"/>
                    <a:pt x="5968" y="11310"/>
                    <a:pt x="5946" y="11226"/>
                  </a:cubicBezTo>
                  <a:cubicBezTo>
                    <a:pt x="5920" y="11122"/>
                    <a:pt x="5877" y="11021"/>
                    <a:pt x="5817" y="10924"/>
                  </a:cubicBezTo>
                  <a:lnTo>
                    <a:pt x="5790" y="10657"/>
                  </a:lnTo>
                  <a:lnTo>
                    <a:pt x="5779" y="10588"/>
                  </a:lnTo>
                  <a:lnTo>
                    <a:pt x="5509" y="10273"/>
                  </a:lnTo>
                  <a:lnTo>
                    <a:pt x="5325" y="10025"/>
                  </a:lnTo>
                  <a:lnTo>
                    <a:pt x="5081" y="9901"/>
                  </a:lnTo>
                  <a:lnTo>
                    <a:pt x="4781" y="9783"/>
                  </a:lnTo>
                  <a:lnTo>
                    <a:pt x="4531" y="9611"/>
                  </a:lnTo>
                  <a:lnTo>
                    <a:pt x="4066" y="9506"/>
                  </a:lnTo>
                  <a:lnTo>
                    <a:pt x="3850" y="9416"/>
                  </a:lnTo>
                  <a:lnTo>
                    <a:pt x="3285" y="9256"/>
                  </a:lnTo>
                  <a:lnTo>
                    <a:pt x="3020" y="9164"/>
                  </a:lnTo>
                  <a:lnTo>
                    <a:pt x="2895" y="8913"/>
                  </a:lnTo>
                  <a:lnTo>
                    <a:pt x="2752" y="8757"/>
                  </a:lnTo>
                  <a:lnTo>
                    <a:pt x="2626" y="8512"/>
                  </a:lnTo>
                  <a:lnTo>
                    <a:pt x="2494" y="8355"/>
                  </a:lnTo>
                  <a:lnTo>
                    <a:pt x="2330" y="8219"/>
                  </a:lnTo>
                  <a:lnTo>
                    <a:pt x="2088" y="8047"/>
                  </a:lnTo>
                  <a:lnTo>
                    <a:pt x="1976" y="7929"/>
                  </a:lnTo>
                  <a:lnTo>
                    <a:pt x="1868" y="7775"/>
                  </a:lnTo>
                  <a:lnTo>
                    <a:pt x="1712" y="7713"/>
                  </a:lnTo>
                  <a:lnTo>
                    <a:pt x="1653" y="7630"/>
                  </a:lnTo>
                  <a:lnTo>
                    <a:pt x="1559" y="7481"/>
                  </a:lnTo>
                  <a:lnTo>
                    <a:pt x="1499" y="7363"/>
                  </a:lnTo>
                  <a:lnTo>
                    <a:pt x="1332" y="7016"/>
                  </a:lnTo>
                  <a:lnTo>
                    <a:pt x="1207" y="6813"/>
                  </a:lnTo>
                  <a:lnTo>
                    <a:pt x="1072" y="6654"/>
                  </a:lnTo>
                  <a:lnTo>
                    <a:pt x="958" y="6495"/>
                  </a:lnTo>
                  <a:lnTo>
                    <a:pt x="875" y="6420"/>
                  </a:lnTo>
                  <a:lnTo>
                    <a:pt x="683" y="6358"/>
                  </a:lnTo>
                  <a:lnTo>
                    <a:pt x="577" y="6210"/>
                  </a:lnTo>
                  <a:lnTo>
                    <a:pt x="392" y="6183"/>
                  </a:lnTo>
                  <a:lnTo>
                    <a:pt x="270" y="6084"/>
                  </a:lnTo>
                  <a:lnTo>
                    <a:pt x="131" y="5971"/>
                  </a:lnTo>
                  <a:lnTo>
                    <a:pt x="79" y="5813"/>
                  </a:lnTo>
                  <a:lnTo>
                    <a:pt x="38" y="5703"/>
                  </a:lnTo>
                  <a:lnTo>
                    <a:pt x="0" y="5602"/>
                  </a:lnTo>
                  <a:lnTo>
                    <a:pt x="115" y="5491"/>
                  </a:lnTo>
                  <a:lnTo>
                    <a:pt x="268" y="5348"/>
                  </a:lnTo>
                  <a:lnTo>
                    <a:pt x="330" y="5224"/>
                  </a:lnTo>
                  <a:lnTo>
                    <a:pt x="413" y="5153"/>
                  </a:lnTo>
                  <a:lnTo>
                    <a:pt x="602" y="5033"/>
                  </a:lnTo>
                  <a:lnTo>
                    <a:pt x="653" y="4916"/>
                  </a:lnTo>
                  <a:lnTo>
                    <a:pt x="542" y="4875"/>
                  </a:lnTo>
                  <a:lnTo>
                    <a:pt x="350" y="4849"/>
                  </a:lnTo>
                  <a:lnTo>
                    <a:pt x="233" y="4810"/>
                  </a:lnTo>
                  <a:lnTo>
                    <a:pt x="173" y="4693"/>
                  </a:lnTo>
                  <a:lnTo>
                    <a:pt x="132" y="4589"/>
                  </a:lnTo>
                  <a:lnTo>
                    <a:pt x="236" y="4435"/>
                  </a:lnTo>
                  <a:lnTo>
                    <a:pt x="363" y="4279"/>
                  </a:lnTo>
                  <a:lnTo>
                    <a:pt x="464" y="4141"/>
                  </a:lnTo>
                  <a:lnTo>
                    <a:pt x="722" y="3881"/>
                  </a:lnTo>
                  <a:lnTo>
                    <a:pt x="837" y="3725"/>
                  </a:lnTo>
                  <a:lnTo>
                    <a:pt x="878" y="3658"/>
                  </a:lnTo>
                  <a:lnTo>
                    <a:pt x="1105" y="3567"/>
                  </a:lnTo>
                  <a:lnTo>
                    <a:pt x="1275" y="3479"/>
                  </a:lnTo>
                  <a:lnTo>
                    <a:pt x="1338" y="3385"/>
                  </a:lnTo>
                  <a:lnTo>
                    <a:pt x="1359" y="3295"/>
                  </a:lnTo>
                  <a:lnTo>
                    <a:pt x="1523" y="3201"/>
                  </a:lnTo>
                  <a:lnTo>
                    <a:pt x="1707" y="3072"/>
                  </a:lnTo>
                  <a:cubicBezTo>
                    <a:pt x="1704" y="3016"/>
                    <a:pt x="1711" y="2960"/>
                    <a:pt x="1728" y="2906"/>
                  </a:cubicBezTo>
                  <a:cubicBezTo>
                    <a:pt x="1757" y="2814"/>
                    <a:pt x="1814" y="2727"/>
                    <a:pt x="1896" y="2650"/>
                  </a:cubicBezTo>
                  <a:cubicBezTo>
                    <a:pt x="1934" y="2572"/>
                    <a:pt x="1938" y="2488"/>
                    <a:pt x="1906" y="2408"/>
                  </a:cubicBezTo>
                  <a:cubicBezTo>
                    <a:pt x="1883" y="2352"/>
                    <a:pt x="1843" y="2298"/>
                    <a:pt x="1815" y="2242"/>
                  </a:cubicBezTo>
                  <a:cubicBezTo>
                    <a:pt x="1790" y="2191"/>
                    <a:pt x="1776" y="2138"/>
                    <a:pt x="1774" y="2083"/>
                  </a:cubicBezTo>
                  <a:lnTo>
                    <a:pt x="1774" y="1918"/>
                  </a:lnTo>
                  <a:lnTo>
                    <a:pt x="1753" y="1808"/>
                  </a:lnTo>
                  <a:lnTo>
                    <a:pt x="1638" y="1656"/>
                  </a:lnTo>
                  <a:lnTo>
                    <a:pt x="1493" y="1546"/>
                  </a:lnTo>
                  <a:lnTo>
                    <a:pt x="1587" y="1443"/>
                  </a:lnTo>
                  <a:lnTo>
                    <a:pt x="1656" y="1310"/>
                  </a:lnTo>
                  <a:lnTo>
                    <a:pt x="1459" y="1199"/>
                  </a:lnTo>
                  <a:lnTo>
                    <a:pt x="1280" y="1115"/>
                  </a:lnTo>
                  <a:lnTo>
                    <a:pt x="1083" y="1076"/>
                  </a:lnTo>
                  <a:lnTo>
                    <a:pt x="968" y="1103"/>
                  </a:lnTo>
                  <a:lnTo>
                    <a:pt x="869" y="1016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9" name="îśļíḓê">
              <a:extLst>
                <a:ext uri="{FF2B5EF4-FFF2-40B4-BE49-F238E27FC236}">
                  <a16:creationId xmlns="" xmlns:a16="http://schemas.microsoft.com/office/drawing/2014/main" id="{6127B457-C968-41E5-85AB-59AC4E7B8A27}"/>
                </a:ext>
              </a:extLst>
            </p:cNvPr>
            <p:cNvSpPr/>
            <p:nvPr/>
          </p:nvSpPr>
          <p:spPr>
            <a:xfrm>
              <a:off x="3559421" y="5995142"/>
              <a:ext cx="176422" cy="898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225" y="3547"/>
                  </a:moveTo>
                  <a:lnTo>
                    <a:pt x="5676" y="1626"/>
                  </a:lnTo>
                  <a:lnTo>
                    <a:pt x="3209" y="0"/>
                  </a:lnTo>
                  <a:lnTo>
                    <a:pt x="1176" y="1709"/>
                  </a:lnTo>
                  <a:lnTo>
                    <a:pt x="993" y="6809"/>
                  </a:lnTo>
                  <a:lnTo>
                    <a:pt x="0" y="9230"/>
                  </a:lnTo>
                  <a:lnTo>
                    <a:pt x="146" y="11719"/>
                  </a:lnTo>
                  <a:lnTo>
                    <a:pt x="1232" y="14861"/>
                  </a:lnTo>
                  <a:lnTo>
                    <a:pt x="2757" y="16925"/>
                  </a:lnTo>
                  <a:lnTo>
                    <a:pt x="4617" y="16204"/>
                  </a:lnTo>
                  <a:lnTo>
                    <a:pt x="6205" y="18329"/>
                  </a:lnTo>
                  <a:lnTo>
                    <a:pt x="6765" y="21054"/>
                  </a:lnTo>
                  <a:lnTo>
                    <a:pt x="9338" y="21600"/>
                  </a:lnTo>
                  <a:lnTo>
                    <a:pt x="10638" y="20386"/>
                  </a:lnTo>
                  <a:lnTo>
                    <a:pt x="12868" y="19239"/>
                  </a:lnTo>
                  <a:cubicBezTo>
                    <a:pt x="13384" y="19258"/>
                    <a:pt x="13900" y="19258"/>
                    <a:pt x="14416" y="19239"/>
                  </a:cubicBezTo>
                  <a:cubicBezTo>
                    <a:pt x="15695" y="19193"/>
                    <a:pt x="16971" y="19031"/>
                    <a:pt x="18242" y="18754"/>
                  </a:cubicBezTo>
                  <a:lnTo>
                    <a:pt x="20946" y="19118"/>
                  </a:lnTo>
                  <a:lnTo>
                    <a:pt x="21600" y="16751"/>
                  </a:lnTo>
                  <a:lnTo>
                    <a:pt x="17600" y="16751"/>
                  </a:lnTo>
                  <a:lnTo>
                    <a:pt x="14802" y="15172"/>
                  </a:lnTo>
                  <a:lnTo>
                    <a:pt x="13214" y="10808"/>
                  </a:lnTo>
                  <a:lnTo>
                    <a:pt x="11408" y="9230"/>
                  </a:lnTo>
                  <a:lnTo>
                    <a:pt x="9731" y="7773"/>
                  </a:lnTo>
                  <a:lnTo>
                    <a:pt x="9139" y="5420"/>
                  </a:lnTo>
                  <a:lnTo>
                    <a:pt x="7225" y="3547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0" name="îṥļiḍê">
              <a:extLst>
                <a:ext uri="{FF2B5EF4-FFF2-40B4-BE49-F238E27FC236}">
                  <a16:creationId xmlns="" xmlns:a16="http://schemas.microsoft.com/office/drawing/2014/main" id="{2639E82B-F586-46A5-AE92-F4C17675949D}"/>
                </a:ext>
              </a:extLst>
            </p:cNvPr>
            <p:cNvSpPr/>
            <p:nvPr/>
          </p:nvSpPr>
          <p:spPr>
            <a:xfrm>
              <a:off x="3768642" y="5937250"/>
              <a:ext cx="110098" cy="46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319" y="0"/>
                  </a:moveTo>
                  <a:lnTo>
                    <a:pt x="5026" y="117"/>
                  </a:lnTo>
                  <a:cubicBezTo>
                    <a:pt x="4484" y="789"/>
                    <a:pt x="3941" y="1461"/>
                    <a:pt x="3399" y="2133"/>
                  </a:cubicBezTo>
                  <a:cubicBezTo>
                    <a:pt x="2857" y="2805"/>
                    <a:pt x="2314" y="3476"/>
                    <a:pt x="1772" y="4148"/>
                  </a:cubicBezTo>
                  <a:lnTo>
                    <a:pt x="4542" y="6577"/>
                  </a:lnTo>
                  <a:lnTo>
                    <a:pt x="3392" y="10753"/>
                  </a:lnTo>
                  <a:lnTo>
                    <a:pt x="0" y="11818"/>
                  </a:lnTo>
                  <a:lnTo>
                    <a:pt x="1581" y="16345"/>
                  </a:lnTo>
                  <a:lnTo>
                    <a:pt x="4913" y="16345"/>
                  </a:lnTo>
                  <a:lnTo>
                    <a:pt x="7757" y="19148"/>
                  </a:lnTo>
                  <a:lnTo>
                    <a:pt x="10993" y="21600"/>
                  </a:lnTo>
                  <a:lnTo>
                    <a:pt x="14223" y="19761"/>
                  </a:lnTo>
                  <a:lnTo>
                    <a:pt x="14972" y="14169"/>
                  </a:lnTo>
                  <a:lnTo>
                    <a:pt x="18108" y="8928"/>
                  </a:lnTo>
                  <a:lnTo>
                    <a:pt x="21600" y="7876"/>
                  </a:lnTo>
                  <a:lnTo>
                    <a:pt x="21600" y="3101"/>
                  </a:lnTo>
                  <a:lnTo>
                    <a:pt x="19411" y="1378"/>
                  </a:lnTo>
                  <a:lnTo>
                    <a:pt x="17621" y="692"/>
                  </a:lnTo>
                  <a:lnTo>
                    <a:pt x="12533" y="2093"/>
                  </a:lnTo>
                  <a:lnTo>
                    <a:pt x="10949" y="1393"/>
                  </a:lnTo>
                  <a:lnTo>
                    <a:pt x="8319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1" name="ïṧlíďé">
              <a:extLst>
                <a:ext uri="{FF2B5EF4-FFF2-40B4-BE49-F238E27FC236}">
                  <a16:creationId xmlns="" xmlns:a16="http://schemas.microsoft.com/office/drawing/2014/main" id="{75014F09-80E8-4367-B31A-2161465643BE}"/>
                </a:ext>
              </a:extLst>
            </p:cNvPr>
            <p:cNvSpPr/>
            <p:nvPr/>
          </p:nvSpPr>
          <p:spPr>
            <a:xfrm>
              <a:off x="4951705" y="2729160"/>
              <a:ext cx="2278812" cy="26127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905" y="1298"/>
                  </a:moveTo>
                  <a:lnTo>
                    <a:pt x="11748" y="1386"/>
                  </a:lnTo>
                  <a:lnTo>
                    <a:pt x="11649" y="1501"/>
                  </a:lnTo>
                  <a:lnTo>
                    <a:pt x="11657" y="1629"/>
                  </a:lnTo>
                  <a:lnTo>
                    <a:pt x="11744" y="1704"/>
                  </a:lnTo>
                  <a:lnTo>
                    <a:pt x="11765" y="1791"/>
                  </a:lnTo>
                  <a:lnTo>
                    <a:pt x="11622" y="1915"/>
                  </a:lnTo>
                  <a:lnTo>
                    <a:pt x="11470" y="2059"/>
                  </a:lnTo>
                  <a:lnTo>
                    <a:pt x="11326" y="2096"/>
                  </a:lnTo>
                  <a:lnTo>
                    <a:pt x="11204" y="2078"/>
                  </a:lnTo>
                  <a:lnTo>
                    <a:pt x="10972" y="2003"/>
                  </a:lnTo>
                  <a:lnTo>
                    <a:pt x="10824" y="1959"/>
                  </a:lnTo>
                  <a:lnTo>
                    <a:pt x="10659" y="1903"/>
                  </a:lnTo>
                  <a:lnTo>
                    <a:pt x="10370" y="1872"/>
                  </a:lnTo>
                  <a:lnTo>
                    <a:pt x="10297" y="1768"/>
                  </a:lnTo>
                  <a:lnTo>
                    <a:pt x="10194" y="1639"/>
                  </a:lnTo>
                  <a:lnTo>
                    <a:pt x="10095" y="1497"/>
                  </a:lnTo>
                  <a:lnTo>
                    <a:pt x="9893" y="1403"/>
                  </a:lnTo>
                  <a:lnTo>
                    <a:pt x="9738" y="1384"/>
                  </a:lnTo>
                  <a:lnTo>
                    <a:pt x="9487" y="1311"/>
                  </a:lnTo>
                  <a:lnTo>
                    <a:pt x="9256" y="1311"/>
                  </a:lnTo>
                  <a:lnTo>
                    <a:pt x="9130" y="1305"/>
                  </a:lnTo>
                  <a:lnTo>
                    <a:pt x="9053" y="1242"/>
                  </a:lnTo>
                  <a:lnTo>
                    <a:pt x="8911" y="1116"/>
                  </a:lnTo>
                  <a:lnTo>
                    <a:pt x="8694" y="947"/>
                  </a:lnTo>
                  <a:lnTo>
                    <a:pt x="8636" y="849"/>
                  </a:lnTo>
                  <a:lnTo>
                    <a:pt x="8687" y="761"/>
                  </a:lnTo>
                  <a:lnTo>
                    <a:pt x="8783" y="636"/>
                  </a:lnTo>
                  <a:lnTo>
                    <a:pt x="8776" y="548"/>
                  </a:lnTo>
                  <a:lnTo>
                    <a:pt x="8704" y="440"/>
                  </a:lnTo>
                  <a:lnTo>
                    <a:pt x="8651" y="369"/>
                  </a:lnTo>
                  <a:lnTo>
                    <a:pt x="8694" y="263"/>
                  </a:lnTo>
                  <a:lnTo>
                    <a:pt x="8750" y="213"/>
                  </a:lnTo>
                  <a:lnTo>
                    <a:pt x="8706" y="120"/>
                  </a:lnTo>
                  <a:lnTo>
                    <a:pt x="8574" y="53"/>
                  </a:lnTo>
                  <a:lnTo>
                    <a:pt x="8473" y="0"/>
                  </a:lnTo>
                  <a:lnTo>
                    <a:pt x="8301" y="31"/>
                  </a:lnTo>
                  <a:lnTo>
                    <a:pt x="8038" y="123"/>
                  </a:lnTo>
                  <a:lnTo>
                    <a:pt x="7831" y="167"/>
                  </a:lnTo>
                  <a:lnTo>
                    <a:pt x="7542" y="204"/>
                  </a:lnTo>
                  <a:lnTo>
                    <a:pt x="7323" y="198"/>
                  </a:lnTo>
                  <a:lnTo>
                    <a:pt x="7098" y="173"/>
                  </a:lnTo>
                  <a:lnTo>
                    <a:pt x="6861" y="167"/>
                  </a:lnTo>
                  <a:lnTo>
                    <a:pt x="6735" y="117"/>
                  </a:lnTo>
                  <a:lnTo>
                    <a:pt x="6538" y="97"/>
                  </a:lnTo>
                  <a:lnTo>
                    <a:pt x="6405" y="145"/>
                  </a:lnTo>
                  <a:lnTo>
                    <a:pt x="6221" y="214"/>
                  </a:lnTo>
                  <a:lnTo>
                    <a:pt x="6040" y="224"/>
                  </a:lnTo>
                  <a:lnTo>
                    <a:pt x="5774" y="295"/>
                  </a:lnTo>
                  <a:lnTo>
                    <a:pt x="5503" y="389"/>
                  </a:lnTo>
                  <a:lnTo>
                    <a:pt x="5346" y="481"/>
                  </a:lnTo>
                  <a:lnTo>
                    <a:pt x="5159" y="600"/>
                  </a:lnTo>
                  <a:lnTo>
                    <a:pt x="4994" y="675"/>
                  </a:lnTo>
                  <a:cubicBezTo>
                    <a:pt x="4958" y="685"/>
                    <a:pt x="4920" y="693"/>
                    <a:pt x="4883" y="698"/>
                  </a:cubicBezTo>
                  <a:cubicBezTo>
                    <a:pt x="4849" y="702"/>
                    <a:pt x="4815" y="704"/>
                    <a:pt x="4781" y="704"/>
                  </a:cubicBezTo>
                  <a:lnTo>
                    <a:pt x="4638" y="679"/>
                  </a:lnTo>
                  <a:lnTo>
                    <a:pt x="4547" y="675"/>
                  </a:lnTo>
                  <a:lnTo>
                    <a:pt x="4417" y="656"/>
                  </a:lnTo>
                  <a:lnTo>
                    <a:pt x="4244" y="637"/>
                  </a:lnTo>
                  <a:lnTo>
                    <a:pt x="4107" y="562"/>
                  </a:lnTo>
                  <a:lnTo>
                    <a:pt x="3988" y="482"/>
                  </a:lnTo>
                  <a:lnTo>
                    <a:pt x="3873" y="464"/>
                  </a:lnTo>
                  <a:lnTo>
                    <a:pt x="3807" y="533"/>
                  </a:lnTo>
                  <a:lnTo>
                    <a:pt x="3751" y="608"/>
                  </a:lnTo>
                  <a:lnTo>
                    <a:pt x="3646" y="730"/>
                  </a:lnTo>
                  <a:lnTo>
                    <a:pt x="3580" y="822"/>
                  </a:lnTo>
                  <a:lnTo>
                    <a:pt x="3480" y="939"/>
                  </a:lnTo>
                  <a:lnTo>
                    <a:pt x="3212" y="1058"/>
                  </a:lnTo>
                  <a:lnTo>
                    <a:pt x="2961" y="1162"/>
                  </a:lnTo>
                  <a:lnTo>
                    <a:pt x="2882" y="1237"/>
                  </a:lnTo>
                  <a:lnTo>
                    <a:pt x="2746" y="1325"/>
                  </a:lnTo>
                  <a:lnTo>
                    <a:pt x="2704" y="1430"/>
                  </a:lnTo>
                  <a:lnTo>
                    <a:pt x="2576" y="1610"/>
                  </a:lnTo>
                  <a:lnTo>
                    <a:pt x="2532" y="1707"/>
                  </a:lnTo>
                  <a:lnTo>
                    <a:pt x="2566" y="1826"/>
                  </a:lnTo>
                  <a:lnTo>
                    <a:pt x="2573" y="1918"/>
                  </a:lnTo>
                  <a:lnTo>
                    <a:pt x="2559" y="2012"/>
                  </a:lnTo>
                  <a:lnTo>
                    <a:pt x="2544" y="2114"/>
                  </a:lnTo>
                  <a:lnTo>
                    <a:pt x="2436" y="2195"/>
                  </a:lnTo>
                  <a:lnTo>
                    <a:pt x="2269" y="2330"/>
                  </a:lnTo>
                  <a:lnTo>
                    <a:pt x="2091" y="2512"/>
                  </a:lnTo>
                  <a:lnTo>
                    <a:pt x="1925" y="2605"/>
                  </a:lnTo>
                  <a:lnTo>
                    <a:pt x="1797" y="2653"/>
                  </a:lnTo>
                  <a:lnTo>
                    <a:pt x="1647" y="2722"/>
                  </a:lnTo>
                  <a:lnTo>
                    <a:pt x="1528" y="2808"/>
                  </a:lnTo>
                  <a:lnTo>
                    <a:pt x="1447" y="2931"/>
                  </a:lnTo>
                  <a:lnTo>
                    <a:pt x="1332" y="3038"/>
                  </a:lnTo>
                  <a:lnTo>
                    <a:pt x="1173" y="3213"/>
                  </a:lnTo>
                  <a:lnTo>
                    <a:pt x="1030" y="3388"/>
                  </a:lnTo>
                  <a:lnTo>
                    <a:pt x="1001" y="3475"/>
                  </a:lnTo>
                  <a:lnTo>
                    <a:pt x="951" y="3585"/>
                  </a:lnTo>
                  <a:lnTo>
                    <a:pt x="845" y="3723"/>
                  </a:lnTo>
                  <a:lnTo>
                    <a:pt x="700" y="3911"/>
                  </a:lnTo>
                  <a:lnTo>
                    <a:pt x="650" y="4048"/>
                  </a:lnTo>
                  <a:lnTo>
                    <a:pt x="448" y="4221"/>
                  </a:lnTo>
                  <a:lnTo>
                    <a:pt x="410" y="4305"/>
                  </a:lnTo>
                  <a:lnTo>
                    <a:pt x="349" y="4386"/>
                  </a:lnTo>
                  <a:lnTo>
                    <a:pt x="269" y="4455"/>
                  </a:lnTo>
                  <a:lnTo>
                    <a:pt x="232" y="4555"/>
                  </a:lnTo>
                  <a:lnTo>
                    <a:pt x="226" y="4651"/>
                  </a:lnTo>
                  <a:lnTo>
                    <a:pt x="176" y="4751"/>
                  </a:lnTo>
                  <a:lnTo>
                    <a:pt x="156" y="4813"/>
                  </a:lnTo>
                  <a:lnTo>
                    <a:pt x="163" y="4888"/>
                  </a:lnTo>
                  <a:lnTo>
                    <a:pt x="220" y="5002"/>
                  </a:lnTo>
                  <a:lnTo>
                    <a:pt x="292" y="5121"/>
                  </a:lnTo>
                  <a:lnTo>
                    <a:pt x="355" y="5258"/>
                  </a:lnTo>
                  <a:lnTo>
                    <a:pt x="369" y="5453"/>
                  </a:lnTo>
                  <a:lnTo>
                    <a:pt x="413" y="5578"/>
                  </a:lnTo>
                  <a:lnTo>
                    <a:pt x="477" y="5695"/>
                  </a:lnTo>
                  <a:lnTo>
                    <a:pt x="477" y="5825"/>
                  </a:lnTo>
                  <a:lnTo>
                    <a:pt x="441" y="5944"/>
                  </a:lnTo>
                  <a:lnTo>
                    <a:pt x="405" y="6019"/>
                  </a:lnTo>
                  <a:lnTo>
                    <a:pt x="391" y="6138"/>
                  </a:lnTo>
                  <a:lnTo>
                    <a:pt x="355" y="6250"/>
                  </a:lnTo>
                  <a:lnTo>
                    <a:pt x="307" y="6323"/>
                  </a:lnTo>
                  <a:lnTo>
                    <a:pt x="280" y="6392"/>
                  </a:lnTo>
                  <a:lnTo>
                    <a:pt x="215" y="6459"/>
                  </a:lnTo>
                  <a:lnTo>
                    <a:pt x="80" y="6545"/>
                  </a:lnTo>
                  <a:lnTo>
                    <a:pt x="0" y="6592"/>
                  </a:lnTo>
                  <a:lnTo>
                    <a:pt x="0" y="6680"/>
                  </a:lnTo>
                  <a:lnTo>
                    <a:pt x="74" y="6761"/>
                  </a:lnTo>
                  <a:lnTo>
                    <a:pt x="110" y="6891"/>
                  </a:lnTo>
                  <a:lnTo>
                    <a:pt x="117" y="7009"/>
                  </a:lnTo>
                  <a:lnTo>
                    <a:pt x="117" y="7138"/>
                  </a:lnTo>
                  <a:lnTo>
                    <a:pt x="61" y="7213"/>
                  </a:lnTo>
                  <a:lnTo>
                    <a:pt x="54" y="7299"/>
                  </a:lnTo>
                  <a:lnTo>
                    <a:pt x="185" y="7447"/>
                  </a:lnTo>
                  <a:lnTo>
                    <a:pt x="278" y="7578"/>
                  </a:lnTo>
                  <a:lnTo>
                    <a:pt x="459" y="7641"/>
                  </a:lnTo>
                  <a:lnTo>
                    <a:pt x="564" y="7676"/>
                  </a:lnTo>
                  <a:lnTo>
                    <a:pt x="670" y="7805"/>
                  </a:lnTo>
                  <a:lnTo>
                    <a:pt x="779" y="7951"/>
                  </a:lnTo>
                  <a:lnTo>
                    <a:pt x="880" y="8070"/>
                  </a:lnTo>
                  <a:lnTo>
                    <a:pt x="1010" y="8216"/>
                  </a:lnTo>
                  <a:lnTo>
                    <a:pt x="1152" y="8321"/>
                  </a:lnTo>
                  <a:lnTo>
                    <a:pt x="1238" y="8546"/>
                  </a:lnTo>
                  <a:lnTo>
                    <a:pt x="1195" y="8652"/>
                  </a:lnTo>
                  <a:lnTo>
                    <a:pt x="1275" y="8822"/>
                  </a:lnTo>
                  <a:lnTo>
                    <a:pt x="1378" y="8876"/>
                  </a:lnTo>
                  <a:lnTo>
                    <a:pt x="1513" y="8970"/>
                  </a:lnTo>
                  <a:lnTo>
                    <a:pt x="1679" y="9195"/>
                  </a:lnTo>
                  <a:lnTo>
                    <a:pt x="1843" y="9284"/>
                  </a:lnTo>
                  <a:lnTo>
                    <a:pt x="1963" y="9393"/>
                  </a:lnTo>
                  <a:lnTo>
                    <a:pt x="2026" y="9468"/>
                  </a:lnTo>
                  <a:lnTo>
                    <a:pt x="2137" y="9480"/>
                  </a:lnTo>
                  <a:lnTo>
                    <a:pt x="2185" y="9549"/>
                  </a:lnTo>
                  <a:lnTo>
                    <a:pt x="2387" y="9655"/>
                  </a:lnTo>
                  <a:lnTo>
                    <a:pt x="2546" y="9722"/>
                  </a:lnTo>
                  <a:lnTo>
                    <a:pt x="2676" y="9747"/>
                  </a:lnTo>
                  <a:lnTo>
                    <a:pt x="2864" y="9801"/>
                  </a:lnTo>
                  <a:lnTo>
                    <a:pt x="3059" y="9868"/>
                  </a:lnTo>
                  <a:lnTo>
                    <a:pt x="3321" y="9803"/>
                  </a:lnTo>
                  <a:lnTo>
                    <a:pt x="3355" y="9741"/>
                  </a:lnTo>
                  <a:lnTo>
                    <a:pt x="3514" y="9656"/>
                  </a:lnTo>
                  <a:lnTo>
                    <a:pt x="3671" y="9656"/>
                  </a:lnTo>
                  <a:lnTo>
                    <a:pt x="3834" y="9668"/>
                  </a:lnTo>
                  <a:lnTo>
                    <a:pt x="3928" y="9618"/>
                  </a:lnTo>
                  <a:lnTo>
                    <a:pt x="4065" y="9568"/>
                  </a:lnTo>
                  <a:lnTo>
                    <a:pt x="4183" y="9562"/>
                  </a:lnTo>
                  <a:lnTo>
                    <a:pt x="4264" y="9614"/>
                  </a:lnTo>
                  <a:lnTo>
                    <a:pt x="4399" y="9656"/>
                  </a:lnTo>
                  <a:lnTo>
                    <a:pt x="4491" y="9685"/>
                  </a:lnTo>
                  <a:lnTo>
                    <a:pt x="4570" y="9697"/>
                  </a:lnTo>
                  <a:lnTo>
                    <a:pt x="4741" y="9672"/>
                  </a:lnTo>
                  <a:lnTo>
                    <a:pt x="4835" y="9629"/>
                  </a:lnTo>
                  <a:lnTo>
                    <a:pt x="5049" y="9541"/>
                  </a:lnTo>
                  <a:lnTo>
                    <a:pt x="5236" y="9504"/>
                  </a:lnTo>
                  <a:lnTo>
                    <a:pt x="5409" y="9560"/>
                  </a:lnTo>
                  <a:lnTo>
                    <a:pt x="5568" y="9456"/>
                  </a:lnTo>
                  <a:lnTo>
                    <a:pt x="5900" y="9362"/>
                  </a:lnTo>
                  <a:lnTo>
                    <a:pt x="6211" y="9231"/>
                  </a:lnTo>
                  <a:lnTo>
                    <a:pt x="6387" y="9206"/>
                  </a:lnTo>
                  <a:lnTo>
                    <a:pt x="6552" y="9212"/>
                  </a:lnTo>
                  <a:lnTo>
                    <a:pt x="6746" y="9256"/>
                  </a:lnTo>
                  <a:lnTo>
                    <a:pt x="6865" y="9309"/>
                  </a:lnTo>
                  <a:lnTo>
                    <a:pt x="6951" y="9353"/>
                  </a:lnTo>
                  <a:lnTo>
                    <a:pt x="7023" y="9409"/>
                  </a:lnTo>
                  <a:lnTo>
                    <a:pt x="7103" y="9497"/>
                  </a:lnTo>
                  <a:lnTo>
                    <a:pt x="7134" y="9626"/>
                  </a:lnTo>
                  <a:lnTo>
                    <a:pt x="7148" y="9713"/>
                  </a:lnTo>
                  <a:lnTo>
                    <a:pt x="7170" y="9786"/>
                  </a:lnTo>
                  <a:lnTo>
                    <a:pt x="7298" y="9829"/>
                  </a:lnTo>
                  <a:lnTo>
                    <a:pt x="7435" y="9842"/>
                  </a:lnTo>
                  <a:lnTo>
                    <a:pt x="7584" y="9786"/>
                  </a:lnTo>
                  <a:lnTo>
                    <a:pt x="7980" y="9786"/>
                  </a:lnTo>
                  <a:lnTo>
                    <a:pt x="8202" y="9831"/>
                  </a:lnTo>
                  <a:lnTo>
                    <a:pt x="8289" y="9968"/>
                  </a:lnTo>
                  <a:lnTo>
                    <a:pt x="8455" y="10087"/>
                  </a:lnTo>
                  <a:lnTo>
                    <a:pt x="8491" y="10175"/>
                  </a:lnTo>
                  <a:lnTo>
                    <a:pt x="8498" y="10323"/>
                  </a:lnTo>
                  <a:lnTo>
                    <a:pt x="8534" y="10455"/>
                  </a:lnTo>
                  <a:lnTo>
                    <a:pt x="8534" y="10567"/>
                  </a:lnTo>
                  <a:lnTo>
                    <a:pt x="8486" y="10709"/>
                  </a:lnTo>
                  <a:lnTo>
                    <a:pt x="8438" y="10877"/>
                  </a:lnTo>
                  <a:lnTo>
                    <a:pt x="8421" y="11008"/>
                  </a:lnTo>
                  <a:lnTo>
                    <a:pt x="8356" y="11171"/>
                  </a:lnTo>
                  <a:lnTo>
                    <a:pt x="8236" y="11348"/>
                  </a:lnTo>
                  <a:lnTo>
                    <a:pt x="8272" y="11458"/>
                  </a:lnTo>
                  <a:lnTo>
                    <a:pt x="8279" y="11545"/>
                  </a:lnTo>
                  <a:lnTo>
                    <a:pt x="8322" y="11649"/>
                  </a:lnTo>
                  <a:lnTo>
                    <a:pt x="8387" y="11749"/>
                  </a:lnTo>
                  <a:lnTo>
                    <a:pt x="8437" y="11849"/>
                  </a:lnTo>
                  <a:lnTo>
                    <a:pt x="8567" y="11936"/>
                  </a:lnTo>
                  <a:lnTo>
                    <a:pt x="8726" y="12086"/>
                  </a:lnTo>
                  <a:lnTo>
                    <a:pt x="8935" y="12257"/>
                  </a:lnTo>
                  <a:lnTo>
                    <a:pt x="9193" y="12538"/>
                  </a:lnTo>
                  <a:lnTo>
                    <a:pt x="9222" y="12667"/>
                  </a:lnTo>
                  <a:lnTo>
                    <a:pt x="9215" y="12761"/>
                  </a:lnTo>
                  <a:lnTo>
                    <a:pt x="9229" y="12888"/>
                  </a:lnTo>
                  <a:lnTo>
                    <a:pt x="9266" y="13018"/>
                  </a:lnTo>
                  <a:lnTo>
                    <a:pt x="9302" y="13097"/>
                  </a:lnTo>
                  <a:lnTo>
                    <a:pt x="9403" y="13235"/>
                  </a:lnTo>
                  <a:lnTo>
                    <a:pt x="9453" y="13316"/>
                  </a:lnTo>
                  <a:lnTo>
                    <a:pt x="9566" y="13451"/>
                  </a:lnTo>
                  <a:lnTo>
                    <a:pt x="9766" y="13633"/>
                  </a:lnTo>
                  <a:lnTo>
                    <a:pt x="9692" y="13770"/>
                  </a:lnTo>
                  <a:lnTo>
                    <a:pt x="9591" y="13864"/>
                  </a:lnTo>
                  <a:lnTo>
                    <a:pt x="9591" y="13962"/>
                  </a:lnTo>
                  <a:lnTo>
                    <a:pt x="9620" y="14068"/>
                  </a:lnTo>
                  <a:lnTo>
                    <a:pt x="9710" y="14197"/>
                  </a:lnTo>
                  <a:lnTo>
                    <a:pt x="9780" y="14370"/>
                  </a:lnTo>
                  <a:lnTo>
                    <a:pt x="9795" y="14482"/>
                  </a:lnTo>
                  <a:lnTo>
                    <a:pt x="9802" y="14588"/>
                  </a:lnTo>
                  <a:lnTo>
                    <a:pt x="9775" y="14690"/>
                  </a:lnTo>
                  <a:lnTo>
                    <a:pt x="9739" y="14790"/>
                  </a:lnTo>
                  <a:lnTo>
                    <a:pt x="9667" y="14915"/>
                  </a:lnTo>
                  <a:lnTo>
                    <a:pt x="9609" y="15021"/>
                  </a:lnTo>
                  <a:lnTo>
                    <a:pt x="9530" y="15132"/>
                  </a:lnTo>
                  <a:lnTo>
                    <a:pt x="9479" y="15276"/>
                  </a:lnTo>
                  <a:lnTo>
                    <a:pt x="9395" y="15443"/>
                  </a:lnTo>
                  <a:lnTo>
                    <a:pt x="9345" y="15586"/>
                  </a:lnTo>
                  <a:lnTo>
                    <a:pt x="9275" y="15726"/>
                  </a:lnTo>
                  <a:lnTo>
                    <a:pt x="9162" y="15929"/>
                  </a:lnTo>
                  <a:lnTo>
                    <a:pt x="9125" y="16060"/>
                  </a:lnTo>
                  <a:lnTo>
                    <a:pt x="9118" y="16204"/>
                  </a:lnTo>
                  <a:lnTo>
                    <a:pt x="9133" y="16366"/>
                  </a:lnTo>
                  <a:lnTo>
                    <a:pt x="9145" y="16558"/>
                  </a:lnTo>
                  <a:lnTo>
                    <a:pt x="9224" y="16671"/>
                  </a:lnTo>
                  <a:lnTo>
                    <a:pt x="9275" y="16808"/>
                  </a:lnTo>
                  <a:lnTo>
                    <a:pt x="9364" y="16942"/>
                  </a:lnTo>
                  <a:lnTo>
                    <a:pt x="9448" y="17105"/>
                  </a:lnTo>
                  <a:lnTo>
                    <a:pt x="9540" y="17211"/>
                  </a:lnTo>
                  <a:lnTo>
                    <a:pt x="9663" y="17399"/>
                  </a:lnTo>
                  <a:lnTo>
                    <a:pt x="9739" y="17522"/>
                  </a:lnTo>
                  <a:lnTo>
                    <a:pt x="9826" y="17703"/>
                  </a:lnTo>
                  <a:lnTo>
                    <a:pt x="9978" y="17846"/>
                  </a:lnTo>
                  <a:lnTo>
                    <a:pt x="9978" y="17984"/>
                  </a:lnTo>
                  <a:lnTo>
                    <a:pt x="10014" y="18084"/>
                  </a:lnTo>
                  <a:lnTo>
                    <a:pt x="10050" y="18240"/>
                  </a:lnTo>
                  <a:lnTo>
                    <a:pt x="10081" y="18371"/>
                  </a:lnTo>
                  <a:lnTo>
                    <a:pt x="10146" y="18518"/>
                  </a:lnTo>
                  <a:lnTo>
                    <a:pt x="10197" y="18674"/>
                  </a:lnTo>
                  <a:lnTo>
                    <a:pt x="10223" y="18828"/>
                  </a:lnTo>
                  <a:lnTo>
                    <a:pt x="10173" y="18905"/>
                  </a:lnTo>
                  <a:cubicBezTo>
                    <a:pt x="10161" y="18932"/>
                    <a:pt x="10154" y="18960"/>
                    <a:pt x="10154" y="18989"/>
                  </a:cubicBezTo>
                  <a:cubicBezTo>
                    <a:pt x="10153" y="19050"/>
                    <a:pt x="10179" y="19109"/>
                    <a:pt x="10226" y="19154"/>
                  </a:cubicBezTo>
                  <a:lnTo>
                    <a:pt x="10226" y="19319"/>
                  </a:lnTo>
                  <a:lnTo>
                    <a:pt x="10198" y="19438"/>
                  </a:lnTo>
                  <a:lnTo>
                    <a:pt x="10205" y="19569"/>
                  </a:lnTo>
                  <a:lnTo>
                    <a:pt x="10335" y="19657"/>
                  </a:lnTo>
                  <a:cubicBezTo>
                    <a:pt x="10390" y="19680"/>
                    <a:pt x="10437" y="19714"/>
                    <a:pt x="10472" y="19757"/>
                  </a:cubicBezTo>
                  <a:cubicBezTo>
                    <a:pt x="10520" y="19816"/>
                    <a:pt x="10543" y="19887"/>
                    <a:pt x="10537" y="19959"/>
                  </a:cubicBezTo>
                  <a:cubicBezTo>
                    <a:pt x="10582" y="19972"/>
                    <a:pt x="10624" y="19991"/>
                    <a:pt x="10662" y="20015"/>
                  </a:cubicBezTo>
                  <a:cubicBezTo>
                    <a:pt x="10709" y="20045"/>
                    <a:pt x="10748" y="20083"/>
                    <a:pt x="10778" y="20126"/>
                  </a:cubicBezTo>
                  <a:lnTo>
                    <a:pt x="10833" y="20258"/>
                  </a:lnTo>
                  <a:lnTo>
                    <a:pt x="10886" y="20443"/>
                  </a:lnTo>
                  <a:lnTo>
                    <a:pt x="10987" y="20518"/>
                  </a:lnTo>
                  <a:lnTo>
                    <a:pt x="11146" y="20643"/>
                  </a:lnTo>
                  <a:lnTo>
                    <a:pt x="11228" y="20767"/>
                  </a:lnTo>
                  <a:lnTo>
                    <a:pt x="11192" y="20929"/>
                  </a:lnTo>
                  <a:lnTo>
                    <a:pt x="11116" y="20979"/>
                  </a:lnTo>
                  <a:lnTo>
                    <a:pt x="11094" y="21129"/>
                  </a:lnTo>
                  <a:lnTo>
                    <a:pt x="11138" y="21216"/>
                  </a:lnTo>
                  <a:lnTo>
                    <a:pt x="11232" y="21323"/>
                  </a:lnTo>
                  <a:lnTo>
                    <a:pt x="11296" y="21404"/>
                  </a:lnTo>
                  <a:lnTo>
                    <a:pt x="11398" y="21485"/>
                  </a:lnTo>
                  <a:lnTo>
                    <a:pt x="11510" y="21554"/>
                  </a:lnTo>
                  <a:lnTo>
                    <a:pt x="11611" y="21600"/>
                  </a:lnTo>
                  <a:lnTo>
                    <a:pt x="11710" y="21587"/>
                  </a:lnTo>
                  <a:lnTo>
                    <a:pt x="11885" y="21519"/>
                  </a:lnTo>
                  <a:lnTo>
                    <a:pt x="12056" y="21494"/>
                  </a:lnTo>
                  <a:lnTo>
                    <a:pt x="12201" y="21481"/>
                  </a:lnTo>
                  <a:lnTo>
                    <a:pt x="12338" y="21418"/>
                  </a:lnTo>
                  <a:lnTo>
                    <a:pt x="12439" y="21389"/>
                  </a:lnTo>
                  <a:lnTo>
                    <a:pt x="12576" y="21408"/>
                  </a:lnTo>
                  <a:lnTo>
                    <a:pt x="12739" y="21426"/>
                  </a:lnTo>
                  <a:lnTo>
                    <a:pt x="12983" y="21499"/>
                  </a:lnTo>
                  <a:lnTo>
                    <a:pt x="13082" y="21535"/>
                  </a:lnTo>
                  <a:lnTo>
                    <a:pt x="13262" y="21478"/>
                  </a:lnTo>
                  <a:lnTo>
                    <a:pt x="13457" y="21372"/>
                  </a:lnTo>
                  <a:lnTo>
                    <a:pt x="13645" y="21293"/>
                  </a:lnTo>
                  <a:lnTo>
                    <a:pt x="13855" y="21184"/>
                  </a:lnTo>
                  <a:lnTo>
                    <a:pt x="13917" y="21124"/>
                  </a:lnTo>
                  <a:lnTo>
                    <a:pt x="14020" y="21112"/>
                  </a:lnTo>
                  <a:lnTo>
                    <a:pt x="14140" y="20918"/>
                  </a:lnTo>
                  <a:lnTo>
                    <a:pt x="14308" y="20841"/>
                  </a:lnTo>
                  <a:lnTo>
                    <a:pt x="14496" y="20735"/>
                  </a:lnTo>
                  <a:lnTo>
                    <a:pt x="14532" y="20631"/>
                  </a:lnTo>
                  <a:cubicBezTo>
                    <a:pt x="14523" y="20597"/>
                    <a:pt x="14526" y="20563"/>
                    <a:pt x="14539" y="20531"/>
                  </a:cubicBezTo>
                  <a:cubicBezTo>
                    <a:pt x="14575" y="20440"/>
                    <a:pt x="14682" y="20384"/>
                    <a:pt x="14791" y="20399"/>
                  </a:cubicBezTo>
                  <a:lnTo>
                    <a:pt x="14996" y="20260"/>
                  </a:lnTo>
                  <a:lnTo>
                    <a:pt x="15107" y="20110"/>
                  </a:lnTo>
                  <a:lnTo>
                    <a:pt x="15150" y="19997"/>
                  </a:lnTo>
                  <a:lnTo>
                    <a:pt x="15186" y="19891"/>
                  </a:lnTo>
                  <a:lnTo>
                    <a:pt x="15369" y="19792"/>
                  </a:lnTo>
                  <a:lnTo>
                    <a:pt x="15454" y="19676"/>
                  </a:lnTo>
                  <a:lnTo>
                    <a:pt x="15576" y="19632"/>
                  </a:lnTo>
                  <a:lnTo>
                    <a:pt x="15638" y="19549"/>
                  </a:lnTo>
                  <a:lnTo>
                    <a:pt x="15609" y="19482"/>
                  </a:lnTo>
                  <a:lnTo>
                    <a:pt x="15554" y="19391"/>
                  </a:lnTo>
                  <a:lnTo>
                    <a:pt x="15540" y="19247"/>
                  </a:lnTo>
                  <a:lnTo>
                    <a:pt x="15594" y="18994"/>
                  </a:lnTo>
                  <a:lnTo>
                    <a:pt x="15680" y="18888"/>
                  </a:lnTo>
                  <a:lnTo>
                    <a:pt x="15783" y="18803"/>
                  </a:lnTo>
                  <a:lnTo>
                    <a:pt x="16108" y="18703"/>
                  </a:lnTo>
                  <a:lnTo>
                    <a:pt x="16294" y="18563"/>
                  </a:lnTo>
                  <a:lnTo>
                    <a:pt x="16356" y="18482"/>
                  </a:lnTo>
                  <a:lnTo>
                    <a:pt x="16450" y="18419"/>
                  </a:lnTo>
                  <a:lnTo>
                    <a:pt x="16505" y="18325"/>
                  </a:lnTo>
                  <a:lnTo>
                    <a:pt x="16541" y="18156"/>
                  </a:lnTo>
                  <a:lnTo>
                    <a:pt x="16548" y="18043"/>
                  </a:lnTo>
                  <a:lnTo>
                    <a:pt x="16548" y="17943"/>
                  </a:lnTo>
                  <a:lnTo>
                    <a:pt x="16457" y="17826"/>
                  </a:lnTo>
                  <a:lnTo>
                    <a:pt x="16334" y="17670"/>
                  </a:lnTo>
                  <a:lnTo>
                    <a:pt x="16240" y="17538"/>
                  </a:lnTo>
                  <a:lnTo>
                    <a:pt x="16254" y="17449"/>
                  </a:lnTo>
                  <a:lnTo>
                    <a:pt x="16304" y="17342"/>
                  </a:lnTo>
                  <a:lnTo>
                    <a:pt x="16369" y="17186"/>
                  </a:lnTo>
                  <a:lnTo>
                    <a:pt x="16451" y="17084"/>
                  </a:lnTo>
                  <a:lnTo>
                    <a:pt x="16585" y="16986"/>
                  </a:lnTo>
                  <a:lnTo>
                    <a:pt x="16672" y="16904"/>
                  </a:lnTo>
                  <a:lnTo>
                    <a:pt x="16819" y="16806"/>
                  </a:lnTo>
                  <a:lnTo>
                    <a:pt x="16908" y="16667"/>
                  </a:lnTo>
                  <a:lnTo>
                    <a:pt x="17014" y="16561"/>
                  </a:lnTo>
                  <a:lnTo>
                    <a:pt x="17093" y="16492"/>
                  </a:lnTo>
                  <a:lnTo>
                    <a:pt x="17208" y="16417"/>
                  </a:lnTo>
                  <a:lnTo>
                    <a:pt x="17512" y="16298"/>
                  </a:lnTo>
                  <a:lnTo>
                    <a:pt x="17764" y="16173"/>
                  </a:lnTo>
                  <a:lnTo>
                    <a:pt x="17834" y="16130"/>
                  </a:lnTo>
                  <a:lnTo>
                    <a:pt x="18026" y="15990"/>
                  </a:lnTo>
                  <a:cubicBezTo>
                    <a:pt x="18082" y="15956"/>
                    <a:pt x="18127" y="15911"/>
                    <a:pt x="18157" y="15859"/>
                  </a:cubicBezTo>
                  <a:cubicBezTo>
                    <a:pt x="18188" y="15803"/>
                    <a:pt x="18203" y="15741"/>
                    <a:pt x="18198" y="15679"/>
                  </a:cubicBezTo>
                  <a:lnTo>
                    <a:pt x="18246" y="15583"/>
                  </a:lnTo>
                  <a:lnTo>
                    <a:pt x="18366" y="15487"/>
                  </a:lnTo>
                  <a:lnTo>
                    <a:pt x="18345" y="15404"/>
                  </a:lnTo>
                  <a:lnTo>
                    <a:pt x="18243" y="15335"/>
                  </a:lnTo>
                  <a:lnTo>
                    <a:pt x="18279" y="15179"/>
                  </a:lnTo>
                  <a:lnTo>
                    <a:pt x="18265" y="15022"/>
                  </a:lnTo>
                  <a:lnTo>
                    <a:pt x="18188" y="14962"/>
                  </a:lnTo>
                  <a:cubicBezTo>
                    <a:pt x="18199" y="14916"/>
                    <a:pt x="18210" y="14869"/>
                    <a:pt x="18222" y="14823"/>
                  </a:cubicBezTo>
                  <a:cubicBezTo>
                    <a:pt x="18246" y="14730"/>
                    <a:pt x="18271" y="14638"/>
                    <a:pt x="18299" y="14547"/>
                  </a:cubicBezTo>
                  <a:lnTo>
                    <a:pt x="18285" y="14483"/>
                  </a:lnTo>
                  <a:lnTo>
                    <a:pt x="18215" y="14353"/>
                  </a:lnTo>
                  <a:lnTo>
                    <a:pt x="18136" y="14247"/>
                  </a:lnTo>
                  <a:lnTo>
                    <a:pt x="18078" y="14173"/>
                  </a:lnTo>
                  <a:lnTo>
                    <a:pt x="18002" y="14079"/>
                  </a:lnTo>
                  <a:lnTo>
                    <a:pt x="17843" y="13717"/>
                  </a:lnTo>
                  <a:lnTo>
                    <a:pt x="17758" y="13550"/>
                  </a:lnTo>
                  <a:lnTo>
                    <a:pt x="17758" y="13409"/>
                  </a:lnTo>
                  <a:lnTo>
                    <a:pt x="17751" y="13334"/>
                  </a:lnTo>
                  <a:lnTo>
                    <a:pt x="17751" y="13215"/>
                  </a:lnTo>
                  <a:lnTo>
                    <a:pt x="17758" y="13096"/>
                  </a:lnTo>
                  <a:lnTo>
                    <a:pt x="17763" y="12990"/>
                  </a:lnTo>
                  <a:lnTo>
                    <a:pt x="17785" y="12871"/>
                  </a:lnTo>
                  <a:lnTo>
                    <a:pt x="17806" y="12777"/>
                  </a:lnTo>
                  <a:lnTo>
                    <a:pt x="17847" y="12656"/>
                  </a:lnTo>
                  <a:lnTo>
                    <a:pt x="17869" y="12508"/>
                  </a:lnTo>
                  <a:lnTo>
                    <a:pt x="17948" y="12397"/>
                  </a:lnTo>
                  <a:lnTo>
                    <a:pt x="17975" y="12341"/>
                  </a:lnTo>
                  <a:lnTo>
                    <a:pt x="18025" y="12266"/>
                  </a:lnTo>
                  <a:lnTo>
                    <a:pt x="18119" y="12160"/>
                  </a:lnTo>
                  <a:lnTo>
                    <a:pt x="18213" y="12103"/>
                  </a:lnTo>
                  <a:lnTo>
                    <a:pt x="18266" y="11989"/>
                  </a:lnTo>
                  <a:lnTo>
                    <a:pt x="18374" y="11916"/>
                  </a:lnTo>
                  <a:lnTo>
                    <a:pt x="18483" y="11840"/>
                  </a:lnTo>
                  <a:lnTo>
                    <a:pt x="18706" y="11666"/>
                  </a:lnTo>
                  <a:lnTo>
                    <a:pt x="18844" y="11494"/>
                  </a:lnTo>
                  <a:lnTo>
                    <a:pt x="18938" y="11331"/>
                  </a:lnTo>
                  <a:lnTo>
                    <a:pt x="19010" y="11281"/>
                  </a:lnTo>
                  <a:lnTo>
                    <a:pt x="19096" y="11194"/>
                  </a:lnTo>
                  <a:lnTo>
                    <a:pt x="19175" y="11131"/>
                  </a:lnTo>
                  <a:lnTo>
                    <a:pt x="19282" y="10996"/>
                  </a:lnTo>
                  <a:lnTo>
                    <a:pt x="19324" y="10940"/>
                  </a:lnTo>
                  <a:lnTo>
                    <a:pt x="19389" y="10872"/>
                  </a:lnTo>
                  <a:lnTo>
                    <a:pt x="19524" y="10799"/>
                  </a:lnTo>
                  <a:cubicBezTo>
                    <a:pt x="19560" y="10778"/>
                    <a:pt x="19596" y="10758"/>
                    <a:pt x="19632" y="10738"/>
                  </a:cubicBezTo>
                  <a:cubicBezTo>
                    <a:pt x="19704" y="10698"/>
                    <a:pt x="19777" y="10660"/>
                    <a:pt x="19849" y="10621"/>
                  </a:cubicBezTo>
                  <a:lnTo>
                    <a:pt x="20001" y="10465"/>
                  </a:lnTo>
                  <a:lnTo>
                    <a:pt x="20044" y="10396"/>
                  </a:lnTo>
                  <a:lnTo>
                    <a:pt x="20145" y="10315"/>
                  </a:lnTo>
                  <a:lnTo>
                    <a:pt x="20246" y="10299"/>
                  </a:lnTo>
                  <a:lnTo>
                    <a:pt x="20366" y="10226"/>
                  </a:lnTo>
                  <a:cubicBezTo>
                    <a:pt x="20392" y="10200"/>
                    <a:pt x="20416" y="10173"/>
                    <a:pt x="20438" y="10144"/>
                  </a:cubicBezTo>
                  <a:cubicBezTo>
                    <a:pt x="20479" y="10093"/>
                    <a:pt x="20513" y="10038"/>
                    <a:pt x="20540" y="9980"/>
                  </a:cubicBezTo>
                  <a:lnTo>
                    <a:pt x="20669" y="9713"/>
                  </a:lnTo>
                  <a:lnTo>
                    <a:pt x="20763" y="9627"/>
                  </a:lnTo>
                  <a:lnTo>
                    <a:pt x="20850" y="9427"/>
                  </a:lnTo>
                  <a:lnTo>
                    <a:pt x="21053" y="9218"/>
                  </a:lnTo>
                  <a:lnTo>
                    <a:pt x="21106" y="9101"/>
                  </a:lnTo>
                  <a:lnTo>
                    <a:pt x="21207" y="8920"/>
                  </a:lnTo>
                  <a:lnTo>
                    <a:pt x="21270" y="8773"/>
                  </a:lnTo>
                  <a:lnTo>
                    <a:pt x="21345" y="8665"/>
                  </a:lnTo>
                  <a:lnTo>
                    <a:pt x="21410" y="8525"/>
                  </a:lnTo>
                  <a:lnTo>
                    <a:pt x="21516" y="8371"/>
                  </a:lnTo>
                  <a:lnTo>
                    <a:pt x="21542" y="8283"/>
                  </a:lnTo>
                  <a:lnTo>
                    <a:pt x="21600" y="8133"/>
                  </a:lnTo>
                  <a:lnTo>
                    <a:pt x="21600" y="8003"/>
                  </a:lnTo>
                  <a:lnTo>
                    <a:pt x="21549" y="7866"/>
                  </a:lnTo>
                  <a:lnTo>
                    <a:pt x="21537" y="7747"/>
                  </a:lnTo>
                  <a:lnTo>
                    <a:pt x="21528" y="7674"/>
                  </a:lnTo>
                  <a:lnTo>
                    <a:pt x="21417" y="7699"/>
                  </a:lnTo>
                  <a:lnTo>
                    <a:pt x="21251" y="7784"/>
                  </a:lnTo>
                  <a:lnTo>
                    <a:pt x="20953" y="7845"/>
                  </a:lnTo>
                  <a:lnTo>
                    <a:pt x="20707" y="7931"/>
                  </a:lnTo>
                  <a:lnTo>
                    <a:pt x="20477" y="7987"/>
                  </a:lnTo>
                  <a:lnTo>
                    <a:pt x="20226" y="8018"/>
                  </a:lnTo>
                  <a:lnTo>
                    <a:pt x="19987" y="8056"/>
                  </a:lnTo>
                  <a:lnTo>
                    <a:pt x="19901" y="8080"/>
                  </a:lnTo>
                  <a:lnTo>
                    <a:pt x="19803" y="8110"/>
                  </a:lnTo>
                  <a:lnTo>
                    <a:pt x="19721" y="8116"/>
                  </a:lnTo>
                  <a:lnTo>
                    <a:pt x="19490" y="8053"/>
                  </a:lnTo>
                  <a:cubicBezTo>
                    <a:pt x="19444" y="8038"/>
                    <a:pt x="19398" y="8022"/>
                    <a:pt x="19353" y="8003"/>
                  </a:cubicBezTo>
                  <a:cubicBezTo>
                    <a:pt x="19301" y="7982"/>
                    <a:pt x="19251" y="7959"/>
                    <a:pt x="19202" y="7934"/>
                  </a:cubicBezTo>
                  <a:lnTo>
                    <a:pt x="19144" y="7826"/>
                  </a:lnTo>
                  <a:lnTo>
                    <a:pt x="19151" y="7733"/>
                  </a:lnTo>
                  <a:lnTo>
                    <a:pt x="19091" y="7614"/>
                  </a:lnTo>
                  <a:lnTo>
                    <a:pt x="19062" y="7518"/>
                  </a:lnTo>
                  <a:lnTo>
                    <a:pt x="19033" y="7385"/>
                  </a:lnTo>
                  <a:lnTo>
                    <a:pt x="18862" y="7343"/>
                  </a:lnTo>
                  <a:lnTo>
                    <a:pt x="18805" y="7243"/>
                  </a:lnTo>
                  <a:lnTo>
                    <a:pt x="18783" y="7166"/>
                  </a:lnTo>
                  <a:lnTo>
                    <a:pt x="18632" y="7073"/>
                  </a:lnTo>
                  <a:lnTo>
                    <a:pt x="18605" y="6906"/>
                  </a:lnTo>
                  <a:lnTo>
                    <a:pt x="18519" y="6897"/>
                  </a:lnTo>
                  <a:cubicBezTo>
                    <a:pt x="18492" y="6901"/>
                    <a:pt x="18465" y="6899"/>
                    <a:pt x="18439" y="6891"/>
                  </a:cubicBezTo>
                  <a:cubicBezTo>
                    <a:pt x="18366" y="6870"/>
                    <a:pt x="18317" y="6810"/>
                    <a:pt x="18316" y="6743"/>
                  </a:cubicBezTo>
                  <a:cubicBezTo>
                    <a:pt x="18302" y="6716"/>
                    <a:pt x="18283" y="6691"/>
                    <a:pt x="18261" y="6668"/>
                  </a:cubicBezTo>
                  <a:cubicBezTo>
                    <a:pt x="18230" y="6636"/>
                    <a:pt x="18191" y="6609"/>
                    <a:pt x="18148" y="6589"/>
                  </a:cubicBezTo>
                  <a:lnTo>
                    <a:pt x="18030" y="6579"/>
                  </a:lnTo>
                  <a:lnTo>
                    <a:pt x="17871" y="6463"/>
                  </a:lnTo>
                  <a:lnTo>
                    <a:pt x="17771" y="6355"/>
                  </a:lnTo>
                  <a:lnTo>
                    <a:pt x="17792" y="6247"/>
                  </a:lnTo>
                  <a:lnTo>
                    <a:pt x="17721" y="6185"/>
                  </a:lnTo>
                  <a:lnTo>
                    <a:pt x="17713" y="6087"/>
                  </a:lnTo>
                  <a:lnTo>
                    <a:pt x="17711" y="6006"/>
                  </a:lnTo>
                  <a:lnTo>
                    <a:pt x="17530" y="5908"/>
                  </a:lnTo>
                  <a:lnTo>
                    <a:pt x="17460" y="5774"/>
                  </a:lnTo>
                  <a:lnTo>
                    <a:pt x="17402" y="5680"/>
                  </a:lnTo>
                  <a:lnTo>
                    <a:pt x="17258" y="5530"/>
                  </a:lnTo>
                  <a:lnTo>
                    <a:pt x="17183" y="5451"/>
                  </a:lnTo>
                  <a:lnTo>
                    <a:pt x="17082" y="5351"/>
                  </a:lnTo>
                  <a:lnTo>
                    <a:pt x="17048" y="5222"/>
                  </a:lnTo>
                  <a:lnTo>
                    <a:pt x="17048" y="5089"/>
                  </a:lnTo>
                  <a:cubicBezTo>
                    <a:pt x="17065" y="5018"/>
                    <a:pt x="17060" y="4945"/>
                    <a:pt x="17034" y="4876"/>
                  </a:cubicBezTo>
                  <a:cubicBezTo>
                    <a:pt x="17013" y="4820"/>
                    <a:pt x="16978" y="4769"/>
                    <a:pt x="16933" y="4726"/>
                  </a:cubicBezTo>
                  <a:lnTo>
                    <a:pt x="16889" y="4630"/>
                  </a:lnTo>
                  <a:lnTo>
                    <a:pt x="16775" y="4458"/>
                  </a:lnTo>
                  <a:lnTo>
                    <a:pt x="16501" y="4341"/>
                  </a:lnTo>
                  <a:lnTo>
                    <a:pt x="16472" y="4199"/>
                  </a:lnTo>
                  <a:cubicBezTo>
                    <a:pt x="16470" y="4140"/>
                    <a:pt x="16461" y="4082"/>
                    <a:pt x="16443" y="4024"/>
                  </a:cubicBezTo>
                  <a:cubicBezTo>
                    <a:pt x="16425" y="3965"/>
                    <a:pt x="16398" y="3909"/>
                    <a:pt x="16363" y="3855"/>
                  </a:cubicBezTo>
                  <a:lnTo>
                    <a:pt x="16291" y="3674"/>
                  </a:lnTo>
                  <a:cubicBezTo>
                    <a:pt x="16289" y="3647"/>
                    <a:pt x="16285" y="3621"/>
                    <a:pt x="16277" y="3595"/>
                  </a:cubicBezTo>
                  <a:cubicBezTo>
                    <a:pt x="16256" y="3522"/>
                    <a:pt x="16213" y="3455"/>
                    <a:pt x="16154" y="3401"/>
                  </a:cubicBezTo>
                  <a:lnTo>
                    <a:pt x="16039" y="3250"/>
                  </a:lnTo>
                  <a:lnTo>
                    <a:pt x="15769" y="2894"/>
                  </a:lnTo>
                  <a:lnTo>
                    <a:pt x="15611" y="2670"/>
                  </a:lnTo>
                  <a:lnTo>
                    <a:pt x="15517" y="2564"/>
                  </a:lnTo>
                  <a:lnTo>
                    <a:pt x="15445" y="2442"/>
                  </a:lnTo>
                  <a:lnTo>
                    <a:pt x="15435" y="2351"/>
                  </a:lnTo>
                  <a:lnTo>
                    <a:pt x="15507" y="2268"/>
                  </a:lnTo>
                  <a:lnTo>
                    <a:pt x="15557" y="2174"/>
                  </a:lnTo>
                  <a:lnTo>
                    <a:pt x="15579" y="2095"/>
                  </a:lnTo>
                  <a:lnTo>
                    <a:pt x="15476" y="1983"/>
                  </a:lnTo>
                  <a:lnTo>
                    <a:pt x="15276" y="1854"/>
                  </a:lnTo>
                  <a:lnTo>
                    <a:pt x="15163" y="1798"/>
                  </a:lnTo>
                  <a:lnTo>
                    <a:pt x="15004" y="1798"/>
                  </a:lnTo>
                  <a:lnTo>
                    <a:pt x="14882" y="1810"/>
                  </a:lnTo>
                  <a:lnTo>
                    <a:pt x="14680" y="1867"/>
                  </a:lnTo>
                  <a:lnTo>
                    <a:pt x="14502" y="1898"/>
                  </a:lnTo>
                  <a:lnTo>
                    <a:pt x="14335" y="1902"/>
                  </a:lnTo>
                  <a:lnTo>
                    <a:pt x="14156" y="1858"/>
                  </a:lnTo>
                  <a:lnTo>
                    <a:pt x="13954" y="1827"/>
                  </a:lnTo>
                  <a:lnTo>
                    <a:pt x="13826" y="1795"/>
                  </a:lnTo>
                  <a:lnTo>
                    <a:pt x="13650" y="1741"/>
                  </a:lnTo>
                  <a:lnTo>
                    <a:pt x="13521" y="1716"/>
                  </a:lnTo>
                  <a:lnTo>
                    <a:pt x="13389" y="1716"/>
                  </a:lnTo>
                  <a:lnTo>
                    <a:pt x="13240" y="1681"/>
                  </a:lnTo>
                  <a:lnTo>
                    <a:pt x="13103" y="1668"/>
                  </a:lnTo>
                  <a:lnTo>
                    <a:pt x="12934" y="1606"/>
                  </a:lnTo>
                  <a:lnTo>
                    <a:pt x="12749" y="1481"/>
                  </a:lnTo>
                  <a:lnTo>
                    <a:pt x="12590" y="1418"/>
                  </a:lnTo>
                  <a:lnTo>
                    <a:pt x="12457" y="1374"/>
                  </a:lnTo>
                  <a:lnTo>
                    <a:pt x="12308" y="1331"/>
                  </a:lnTo>
                  <a:lnTo>
                    <a:pt x="12072" y="1318"/>
                  </a:lnTo>
                  <a:lnTo>
                    <a:pt x="11905" y="1298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2" name="iṥļïďe">
              <a:extLst>
                <a:ext uri="{FF2B5EF4-FFF2-40B4-BE49-F238E27FC236}">
                  <a16:creationId xmlns="" xmlns:a16="http://schemas.microsoft.com/office/drawing/2014/main" id="{C535CD92-1207-408F-A753-7105DFB9EFC3}"/>
                </a:ext>
              </a:extLst>
            </p:cNvPr>
            <p:cNvSpPr/>
            <p:nvPr/>
          </p:nvSpPr>
          <p:spPr>
            <a:xfrm>
              <a:off x="7392962" y="4263491"/>
              <a:ext cx="22472" cy="273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326" y="0"/>
                  </a:moveTo>
                  <a:lnTo>
                    <a:pt x="0" y="9333"/>
                  </a:lnTo>
                  <a:lnTo>
                    <a:pt x="1832" y="16236"/>
                  </a:lnTo>
                  <a:lnTo>
                    <a:pt x="15030" y="21600"/>
                  </a:lnTo>
                  <a:lnTo>
                    <a:pt x="21600" y="15013"/>
                  </a:lnTo>
                  <a:lnTo>
                    <a:pt x="21600" y="3233"/>
                  </a:lnTo>
                  <a:lnTo>
                    <a:pt x="6326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3" name="î$ľîdè">
              <a:extLst>
                <a:ext uri="{FF2B5EF4-FFF2-40B4-BE49-F238E27FC236}">
                  <a16:creationId xmlns="" xmlns:a16="http://schemas.microsoft.com/office/drawing/2014/main" id="{7F19E60F-2B65-450E-8A14-66BE92D5BA0F}"/>
                </a:ext>
              </a:extLst>
            </p:cNvPr>
            <p:cNvSpPr/>
            <p:nvPr/>
          </p:nvSpPr>
          <p:spPr>
            <a:xfrm>
              <a:off x="6950702" y="4538501"/>
              <a:ext cx="248466" cy="4757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696" y="0"/>
                  </a:moveTo>
                  <a:lnTo>
                    <a:pt x="19918" y="733"/>
                  </a:lnTo>
                  <a:lnTo>
                    <a:pt x="20738" y="1839"/>
                  </a:lnTo>
                  <a:lnTo>
                    <a:pt x="21268" y="2687"/>
                  </a:lnTo>
                  <a:lnTo>
                    <a:pt x="21600" y="3981"/>
                  </a:lnTo>
                  <a:lnTo>
                    <a:pt x="20826" y="5023"/>
                  </a:lnTo>
                  <a:cubicBezTo>
                    <a:pt x="20609" y="5376"/>
                    <a:pt x="20366" y="5724"/>
                    <a:pt x="20097" y="6066"/>
                  </a:cubicBezTo>
                  <a:cubicBezTo>
                    <a:pt x="19662" y="6621"/>
                    <a:pt x="19160" y="7160"/>
                    <a:pt x="18594" y="7681"/>
                  </a:cubicBezTo>
                  <a:lnTo>
                    <a:pt x="17802" y="9136"/>
                  </a:lnTo>
                  <a:lnTo>
                    <a:pt x="17031" y="10592"/>
                  </a:lnTo>
                  <a:cubicBezTo>
                    <a:pt x="16764" y="10920"/>
                    <a:pt x="16499" y="11249"/>
                    <a:pt x="16235" y="11578"/>
                  </a:cubicBezTo>
                  <a:cubicBezTo>
                    <a:pt x="15888" y="12012"/>
                    <a:pt x="15544" y="12446"/>
                    <a:pt x="15203" y="12881"/>
                  </a:cubicBezTo>
                  <a:lnTo>
                    <a:pt x="14606" y="13728"/>
                  </a:lnTo>
                  <a:lnTo>
                    <a:pt x="14010" y="14760"/>
                  </a:lnTo>
                  <a:lnTo>
                    <a:pt x="13215" y="16308"/>
                  </a:lnTo>
                  <a:lnTo>
                    <a:pt x="12950" y="17339"/>
                  </a:lnTo>
                  <a:lnTo>
                    <a:pt x="12553" y="18473"/>
                  </a:lnTo>
                  <a:lnTo>
                    <a:pt x="11359" y="19536"/>
                  </a:lnTo>
                  <a:lnTo>
                    <a:pt x="10161" y="20327"/>
                  </a:lnTo>
                  <a:lnTo>
                    <a:pt x="8567" y="20671"/>
                  </a:lnTo>
                  <a:lnTo>
                    <a:pt x="6435" y="21394"/>
                  </a:lnTo>
                  <a:lnTo>
                    <a:pt x="5446" y="21600"/>
                  </a:lnTo>
                  <a:cubicBezTo>
                    <a:pt x="4959" y="21573"/>
                    <a:pt x="4489" y="21491"/>
                    <a:pt x="4070" y="21359"/>
                  </a:cubicBezTo>
                  <a:cubicBezTo>
                    <a:pt x="3557" y="21198"/>
                    <a:pt x="3137" y="20969"/>
                    <a:pt x="2852" y="20696"/>
                  </a:cubicBezTo>
                  <a:cubicBezTo>
                    <a:pt x="2444" y="20653"/>
                    <a:pt x="2063" y="20558"/>
                    <a:pt x="1743" y="20420"/>
                  </a:cubicBezTo>
                  <a:cubicBezTo>
                    <a:pt x="1252" y="20209"/>
                    <a:pt x="932" y="19911"/>
                    <a:pt x="844" y="19584"/>
                  </a:cubicBezTo>
                  <a:cubicBezTo>
                    <a:pt x="905" y="19197"/>
                    <a:pt x="866" y="18807"/>
                    <a:pt x="730" y="18426"/>
                  </a:cubicBezTo>
                  <a:cubicBezTo>
                    <a:pt x="598" y="18058"/>
                    <a:pt x="376" y="17701"/>
                    <a:pt x="69" y="17362"/>
                  </a:cubicBezTo>
                  <a:lnTo>
                    <a:pt x="0" y="16892"/>
                  </a:lnTo>
                  <a:lnTo>
                    <a:pt x="534" y="16137"/>
                  </a:lnTo>
                  <a:lnTo>
                    <a:pt x="1656" y="15246"/>
                  </a:lnTo>
                  <a:lnTo>
                    <a:pt x="2695" y="14432"/>
                  </a:lnTo>
                  <a:lnTo>
                    <a:pt x="3422" y="13745"/>
                  </a:lnTo>
                  <a:lnTo>
                    <a:pt x="4350" y="12713"/>
                  </a:lnTo>
                  <a:cubicBezTo>
                    <a:pt x="4439" y="12532"/>
                    <a:pt x="4506" y="12348"/>
                    <a:pt x="4549" y="12163"/>
                  </a:cubicBezTo>
                  <a:cubicBezTo>
                    <a:pt x="4652" y="11728"/>
                    <a:pt x="4630" y="11288"/>
                    <a:pt x="4483" y="10857"/>
                  </a:cubicBezTo>
                  <a:lnTo>
                    <a:pt x="3687" y="9791"/>
                  </a:lnTo>
                  <a:cubicBezTo>
                    <a:pt x="3616" y="9483"/>
                    <a:pt x="3616" y="9171"/>
                    <a:pt x="3687" y="8862"/>
                  </a:cubicBezTo>
                  <a:cubicBezTo>
                    <a:pt x="3777" y="8475"/>
                    <a:pt x="3978" y="8097"/>
                    <a:pt x="4284" y="7740"/>
                  </a:cubicBezTo>
                  <a:lnTo>
                    <a:pt x="4594" y="6756"/>
                  </a:lnTo>
                  <a:lnTo>
                    <a:pt x="5588" y="5967"/>
                  </a:lnTo>
                  <a:cubicBezTo>
                    <a:pt x="5955" y="5974"/>
                    <a:pt x="6322" y="5974"/>
                    <a:pt x="6688" y="5967"/>
                  </a:cubicBezTo>
                  <a:cubicBezTo>
                    <a:pt x="7526" y="5953"/>
                    <a:pt x="8361" y="5907"/>
                    <a:pt x="9186" y="5830"/>
                  </a:cubicBezTo>
                  <a:lnTo>
                    <a:pt x="11131" y="5176"/>
                  </a:lnTo>
                  <a:lnTo>
                    <a:pt x="12454" y="4236"/>
                  </a:lnTo>
                  <a:cubicBezTo>
                    <a:pt x="12687" y="3853"/>
                    <a:pt x="13251" y="3548"/>
                    <a:pt x="13980" y="3411"/>
                  </a:cubicBezTo>
                  <a:cubicBezTo>
                    <a:pt x="14318" y="3347"/>
                    <a:pt x="14680" y="3324"/>
                    <a:pt x="15038" y="3342"/>
                  </a:cubicBezTo>
                  <a:cubicBezTo>
                    <a:pt x="15356" y="3221"/>
                    <a:pt x="15665" y="3095"/>
                    <a:pt x="15966" y="2964"/>
                  </a:cubicBezTo>
                  <a:cubicBezTo>
                    <a:pt x="16733" y="2629"/>
                    <a:pt x="17443" y="2261"/>
                    <a:pt x="18088" y="1863"/>
                  </a:cubicBezTo>
                  <a:lnTo>
                    <a:pt x="18685" y="866"/>
                  </a:lnTo>
                  <a:lnTo>
                    <a:pt x="18354" y="341"/>
                  </a:lnTo>
                  <a:lnTo>
                    <a:pt x="18696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4" name="íslîḍê">
              <a:extLst>
                <a:ext uri="{FF2B5EF4-FFF2-40B4-BE49-F238E27FC236}">
                  <a16:creationId xmlns="" xmlns:a16="http://schemas.microsoft.com/office/drawing/2014/main" id="{3A59230E-5FBA-49E7-8549-6123C8B414D4}"/>
                </a:ext>
              </a:extLst>
            </p:cNvPr>
            <p:cNvSpPr/>
            <p:nvPr/>
          </p:nvSpPr>
          <p:spPr>
            <a:xfrm>
              <a:off x="7015877" y="4582107"/>
              <a:ext cx="16360" cy="2566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802" y="0"/>
                  </a:moveTo>
                  <a:lnTo>
                    <a:pt x="4813" y="1913"/>
                  </a:lnTo>
                  <a:lnTo>
                    <a:pt x="0" y="12064"/>
                  </a:lnTo>
                  <a:lnTo>
                    <a:pt x="5083" y="21600"/>
                  </a:lnTo>
                  <a:lnTo>
                    <a:pt x="21600" y="9513"/>
                  </a:lnTo>
                  <a:lnTo>
                    <a:pt x="18802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5" name="ïşľîḑê">
              <a:extLst>
                <a:ext uri="{FF2B5EF4-FFF2-40B4-BE49-F238E27FC236}">
                  <a16:creationId xmlns="" xmlns:a16="http://schemas.microsoft.com/office/drawing/2014/main" id="{8E751D61-6745-4409-A1CD-7703EC1B7770}"/>
                </a:ext>
              </a:extLst>
            </p:cNvPr>
            <p:cNvSpPr/>
            <p:nvPr/>
          </p:nvSpPr>
          <p:spPr>
            <a:xfrm>
              <a:off x="6990181" y="4542570"/>
              <a:ext cx="21071" cy="206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128" y="8886"/>
                  </a:moveTo>
                  <a:lnTo>
                    <a:pt x="8318" y="0"/>
                  </a:lnTo>
                  <a:lnTo>
                    <a:pt x="0" y="6625"/>
                  </a:lnTo>
                  <a:lnTo>
                    <a:pt x="9071" y="16880"/>
                  </a:lnTo>
                  <a:lnTo>
                    <a:pt x="21600" y="21600"/>
                  </a:lnTo>
                  <a:lnTo>
                    <a:pt x="18128" y="8886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6" name="i$ḷíḑe">
              <a:extLst>
                <a:ext uri="{FF2B5EF4-FFF2-40B4-BE49-F238E27FC236}">
                  <a16:creationId xmlns="" xmlns:a16="http://schemas.microsoft.com/office/drawing/2014/main" id="{9BA7D6C0-D1FD-4A99-8B86-EF5C5160CABF}"/>
                </a:ext>
              </a:extLst>
            </p:cNvPr>
            <p:cNvSpPr/>
            <p:nvPr/>
          </p:nvSpPr>
          <p:spPr>
            <a:xfrm>
              <a:off x="6964606" y="4555580"/>
              <a:ext cx="20339" cy="166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800" y="0"/>
                  </a:moveTo>
                  <a:lnTo>
                    <a:pt x="0" y="2623"/>
                  </a:lnTo>
                  <a:lnTo>
                    <a:pt x="9524" y="21600"/>
                  </a:lnTo>
                  <a:lnTo>
                    <a:pt x="21600" y="20616"/>
                  </a:lnTo>
                  <a:lnTo>
                    <a:pt x="19979" y="3243"/>
                  </a:lnTo>
                  <a:lnTo>
                    <a:pt x="7800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7" name="išliḋé">
              <a:extLst>
                <a:ext uri="{FF2B5EF4-FFF2-40B4-BE49-F238E27FC236}">
                  <a16:creationId xmlns="" xmlns:a16="http://schemas.microsoft.com/office/drawing/2014/main" id="{90BB1EFB-CB77-4D18-B9D5-393A85C666BF}"/>
                </a:ext>
              </a:extLst>
            </p:cNvPr>
            <p:cNvSpPr/>
            <p:nvPr/>
          </p:nvSpPr>
          <p:spPr>
            <a:xfrm>
              <a:off x="6946134" y="4515244"/>
              <a:ext cx="16360" cy="240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062" y="0"/>
                  </a:moveTo>
                  <a:lnTo>
                    <a:pt x="3048" y="6808"/>
                  </a:lnTo>
                  <a:lnTo>
                    <a:pt x="0" y="16890"/>
                  </a:lnTo>
                  <a:lnTo>
                    <a:pt x="17411" y="21600"/>
                  </a:lnTo>
                  <a:lnTo>
                    <a:pt x="21600" y="12326"/>
                  </a:lnTo>
                  <a:lnTo>
                    <a:pt x="13062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8" name="îŝľîḓè">
              <a:extLst>
                <a:ext uri="{FF2B5EF4-FFF2-40B4-BE49-F238E27FC236}">
                  <a16:creationId xmlns="" xmlns:a16="http://schemas.microsoft.com/office/drawing/2014/main" id="{6CFC30CB-7AB1-4E10-B3F3-5E1A959E7443}"/>
                </a:ext>
              </a:extLst>
            </p:cNvPr>
            <p:cNvSpPr/>
            <p:nvPr/>
          </p:nvSpPr>
          <p:spPr>
            <a:xfrm>
              <a:off x="7355849" y="4831107"/>
              <a:ext cx="26760" cy="357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532" y="0"/>
                  </a:moveTo>
                  <a:lnTo>
                    <a:pt x="1397" y="5278"/>
                  </a:lnTo>
                  <a:lnTo>
                    <a:pt x="0" y="13559"/>
                  </a:lnTo>
                  <a:lnTo>
                    <a:pt x="6822" y="21600"/>
                  </a:lnTo>
                  <a:lnTo>
                    <a:pt x="21600" y="17485"/>
                  </a:lnTo>
                  <a:lnTo>
                    <a:pt x="21600" y="7445"/>
                  </a:lnTo>
                  <a:lnTo>
                    <a:pt x="9532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9" name="íSľíḓè">
              <a:extLst>
                <a:ext uri="{FF2B5EF4-FFF2-40B4-BE49-F238E27FC236}">
                  <a16:creationId xmlns="" xmlns:a16="http://schemas.microsoft.com/office/drawing/2014/main" id="{C6A3F45A-8215-4EDD-B438-DC7BC73443BB}"/>
                </a:ext>
              </a:extLst>
            </p:cNvPr>
            <p:cNvSpPr/>
            <p:nvPr/>
          </p:nvSpPr>
          <p:spPr>
            <a:xfrm>
              <a:off x="7418815" y="4803555"/>
              <a:ext cx="16360" cy="235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956" y="0"/>
                  </a:moveTo>
                  <a:lnTo>
                    <a:pt x="1750" y="4177"/>
                  </a:lnTo>
                  <a:lnTo>
                    <a:pt x="0" y="18148"/>
                  </a:lnTo>
                  <a:lnTo>
                    <a:pt x="21600" y="21600"/>
                  </a:lnTo>
                  <a:lnTo>
                    <a:pt x="21555" y="10257"/>
                  </a:lnTo>
                  <a:lnTo>
                    <a:pt x="17956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0" name="î$ľíḑê">
              <a:extLst>
                <a:ext uri="{FF2B5EF4-FFF2-40B4-BE49-F238E27FC236}">
                  <a16:creationId xmlns="" xmlns:a16="http://schemas.microsoft.com/office/drawing/2014/main" id="{3ABD8AB5-D1AD-45F6-A0E5-E3FA7431D34B}"/>
                </a:ext>
              </a:extLst>
            </p:cNvPr>
            <p:cNvSpPr/>
            <p:nvPr/>
          </p:nvSpPr>
          <p:spPr>
            <a:xfrm>
              <a:off x="5322768" y="4656828"/>
              <a:ext cx="31865" cy="302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397" y="0"/>
                  </a:moveTo>
                  <a:lnTo>
                    <a:pt x="0" y="19826"/>
                  </a:lnTo>
                  <a:lnTo>
                    <a:pt x="21600" y="21600"/>
                  </a:lnTo>
                  <a:lnTo>
                    <a:pt x="9397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1" name="iṣḻîḓé">
              <a:extLst>
                <a:ext uri="{FF2B5EF4-FFF2-40B4-BE49-F238E27FC236}">
                  <a16:creationId xmlns="" xmlns:a16="http://schemas.microsoft.com/office/drawing/2014/main" id="{5D77F5F9-D0F0-4577-B94E-CD9A9F19BBC7}"/>
                </a:ext>
              </a:extLst>
            </p:cNvPr>
            <p:cNvSpPr/>
            <p:nvPr/>
          </p:nvSpPr>
          <p:spPr>
            <a:xfrm>
              <a:off x="5724659" y="4042992"/>
              <a:ext cx="23245" cy="213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4824" y="4121"/>
                  </a:lnTo>
                  <a:lnTo>
                    <a:pt x="0" y="11667"/>
                  </a:lnTo>
                  <a:lnTo>
                    <a:pt x="9389" y="21600"/>
                  </a:lnTo>
                  <a:lnTo>
                    <a:pt x="20674" y="10869"/>
                  </a:lnTo>
                  <a:lnTo>
                    <a:pt x="21600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2" name="í$ḷíḑè">
              <a:extLst>
                <a:ext uri="{FF2B5EF4-FFF2-40B4-BE49-F238E27FC236}">
                  <a16:creationId xmlns="" xmlns:a16="http://schemas.microsoft.com/office/drawing/2014/main" id="{A458B9C0-D3FA-45DA-9122-83F2D03CBFD8}"/>
                </a:ext>
              </a:extLst>
            </p:cNvPr>
            <p:cNvSpPr/>
            <p:nvPr/>
          </p:nvSpPr>
          <p:spPr>
            <a:xfrm>
              <a:off x="5797850" y="3949493"/>
              <a:ext cx="20701" cy="163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047" y="0"/>
                  </a:moveTo>
                  <a:lnTo>
                    <a:pt x="0" y="5982"/>
                  </a:lnTo>
                  <a:lnTo>
                    <a:pt x="2019" y="20443"/>
                  </a:lnTo>
                  <a:lnTo>
                    <a:pt x="15499" y="21600"/>
                  </a:lnTo>
                  <a:lnTo>
                    <a:pt x="21600" y="4412"/>
                  </a:lnTo>
                  <a:lnTo>
                    <a:pt x="11047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3" name="i$ḻîďé">
              <a:extLst>
                <a:ext uri="{FF2B5EF4-FFF2-40B4-BE49-F238E27FC236}">
                  <a16:creationId xmlns="" xmlns:a16="http://schemas.microsoft.com/office/drawing/2014/main" id="{D40ED9BF-D598-4A54-910F-6AE24B835489}"/>
                </a:ext>
              </a:extLst>
            </p:cNvPr>
            <p:cNvSpPr/>
            <p:nvPr/>
          </p:nvSpPr>
          <p:spPr>
            <a:xfrm>
              <a:off x="5771093" y="4007307"/>
              <a:ext cx="16360" cy="163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211" y="0"/>
                  </a:moveTo>
                  <a:lnTo>
                    <a:pt x="0" y="9014"/>
                  </a:lnTo>
                  <a:lnTo>
                    <a:pt x="7385" y="21600"/>
                  </a:lnTo>
                  <a:lnTo>
                    <a:pt x="21600" y="12069"/>
                  </a:lnTo>
                  <a:lnTo>
                    <a:pt x="17567" y="1769"/>
                  </a:lnTo>
                  <a:lnTo>
                    <a:pt x="7211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4" name="íśliḋé">
              <a:extLst>
                <a:ext uri="{FF2B5EF4-FFF2-40B4-BE49-F238E27FC236}">
                  <a16:creationId xmlns="" xmlns:a16="http://schemas.microsoft.com/office/drawing/2014/main" id="{628DE6F3-FC6D-40BC-8431-587AF460A4B5}"/>
                </a:ext>
              </a:extLst>
            </p:cNvPr>
            <p:cNvSpPr/>
            <p:nvPr/>
          </p:nvSpPr>
          <p:spPr>
            <a:xfrm>
              <a:off x="4744799" y="3515700"/>
              <a:ext cx="23569" cy="208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240" y="3109"/>
                  </a:moveTo>
                  <a:lnTo>
                    <a:pt x="7082" y="0"/>
                  </a:lnTo>
                  <a:lnTo>
                    <a:pt x="0" y="4651"/>
                  </a:lnTo>
                  <a:lnTo>
                    <a:pt x="2157" y="15611"/>
                  </a:lnTo>
                  <a:lnTo>
                    <a:pt x="14637" y="21600"/>
                  </a:lnTo>
                  <a:lnTo>
                    <a:pt x="21600" y="17214"/>
                  </a:lnTo>
                  <a:lnTo>
                    <a:pt x="18240" y="3109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5" name="îṧľíḓè">
              <a:extLst>
                <a:ext uri="{FF2B5EF4-FFF2-40B4-BE49-F238E27FC236}">
                  <a16:creationId xmlns="" xmlns:a16="http://schemas.microsoft.com/office/drawing/2014/main" id="{917D3169-DEFD-4810-9E54-F30F10C10F6F}"/>
                </a:ext>
              </a:extLst>
            </p:cNvPr>
            <p:cNvSpPr/>
            <p:nvPr/>
          </p:nvSpPr>
          <p:spPr>
            <a:xfrm>
              <a:off x="4718288" y="3519867"/>
              <a:ext cx="18421" cy="179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002" y="0"/>
                  </a:moveTo>
                  <a:lnTo>
                    <a:pt x="2249" y="4561"/>
                  </a:lnTo>
                  <a:lnTo>
                    <a:pt x="0" y="15210"/>
                  </a:lnTo>
                  <a:lnTo>
                    <a:pt x="16269" y="21600"/>
                  </a:lnTo>
                  <a:lnTo>
                    <a:pt x="21600" y="9771"/>
                  </a:lnTo>
                  <a:lnTo>
                    <a:pt x="10002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6" name="îŝliḋé">
              <a:extLst>
                <a:ext uri="{FF2B5EF4-FFF2-40B4-BE49-F238E27FC236}">
                  <a16:creationId xmlns="" xmlns:a16="http://schemas.microsoft.com/office/drawing/2014/main" id="{3996BE69-7212-4755-8F34-0ACE9258819C}"/>
                </a:ext>
              </a:extLst>
            </p:cNvPr>
            <p:cNvSpPr/>
            <p:nvPr/>
          </p:nvSpPr>
          <p:spPr>
            <a:xfrm>
              <a:off x="4711539" y="3478504"/>
              <a:ext cx="16360" cy="163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567" y="0"/>
                  </a:moveTo>
                  <a:lnTo>
                    <a:pt x="0" y="5790"/>
                  </a:lnTo>
                  <a:lnTo>
                    <a:pt x="269" y="21257"/>
                  </a:lnTo>
                  <a:lnTo>
                    <a:pt x="21600" y="21600"/>
                  </a:lnTo>
                  <a:lnTo>
                    <a:pt x="15567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7" name="îşḻîḋè">
              <a:extLst>
                <a:ext uri="{FF2B5EF4-FFF2-40B4-BE49-F238E27FC236}">
                  <a16:creationId xmlns="" xmlns:a16="http://schemas.microsoft.com/office/drawing/2014/main" id="{FCECC784-5117-46B5-AD34-EB6F058BBB9A}"/>
                </a:ext>
              </a:extLst>
            </p:cNvPr>
            <p:cNvSpPr/>
            <p:nvPr/>
          </p:nvSpPr>
          <p:spPr>
            <a:xfrm>
              <a:off x="4753604" y="3480420"/>
              <a:ext cx="16360" cy="163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788" y="13213"/>
                  </a:lnTo>
                  <a:lnTo>
                    <a:pt x="15312" y="21600"/>
                  </a:lnTo>
                  <a:lnTo>
                    <a:pt x="21600" y="190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8" name="îšľiḋé">
              <a:extLst>
                <a:ext uri="{FF2B5EF4-FFF2-40B4-BE49-F238E27FC236}">
                  <a16:creationId xmlns="" xmlns:a16="http://schemas.microsoft.com/office/drawing/2014/main" id="{E348BD56-00B9-4097-8F78-AFECAF6CCE98}"/>
                </a:ext>
              </a:extLst>
            </p:cNvPr>
            <p:cNvSpPr/>
            <p:nvPr/>
          </p:nvSpPr>
          <p:spPr>
            <a:xfrm>
              <a:off x="4664619" y="3447009"/>
              <a:ext cx="16360" cy="2209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3742"/>
                  </a:moveTo>
                  <a:lnTo>
                    <a:pt x="4329" y="14327"/>
                  </a:lnTo>
                  <a:lnTo>
                    <a:pt x="16819" y="21600"/>
                  </a:lnTo>
                  <a:lnTo>
                    <a:pt x="21600" y="10493"/>
                  </a:lnTo>
                  <a:lnTo>
                    <a:pt x="13195" y="0"/>
                  </a:lnTo>
                  <a:lnTo>
                    <a:pt x="0" y="3742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9" name="ísľîďè">
              <a:extLst>
                <a:ext uri="{FF2B5EF4-FFF2-40B4-BE49-F238E27FC236}">
                  <a16:creationId xmlns="" xmlns:a16="http://schemas.microsoft.com/office/drawing/2014/main" id="{6BE5A342-4EA8-4DE9-BE4A-02C2853C272A}"/>
                </a:ext>
              </a:extLst>
            </p:cNvPr>
            <p:cNvSpPr/>
            <p:nvPr/>
          </p:nvSpPr>
          <p:spPr>
            <a:xfrm>
              <a:off x="6355015" y="1385657"/>
              <a:ext cx="4055030" cy="26522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888" y="10223"/>
                  </a:moveTo>
                  <a:lnTo>
                    <a:pt x="3759" y="10132"/>
                  </a:lnTo>
                  <a:lnTo>
                    <a:pt x="3569" y="10003"/>
                  </a:lnTo>
                  <a:lnTo>
                    <a:pt x="3374" y="9884"/>
                  </a:lnTo>
                  <a:lnTo>
                    <a:pt x="3246" y="9786"/>
                  </a:lnTo>
                  <a:lnTo>
                    <a:pt x="3076" y="9629"/>
                  </a:lnTo>
                  <a:lnTo>
                    <a:pt x="2911" y="9493"/>
                  </a:lnTo>
                  <a:lnTo>
                    <a:pt x="2761" y="9429"/>
                  </a:lnTo>
                  <a:lnTo>
                    <a:pt x="2496" y="9413"/>
                  </a:lnTo>
                  <a:lnTo>
                    <a:pt x="2488" y="9536"/>
                  </a:lnTo>
                  <a:lnTo>
                    <a:pt x="2488" y="9685"/>
                  </a:lnTo>
                  <a:lnTo>
                    <a:pt x="2440" y="9710"/>
                  </a:lnTo>
                  <a:lnTo>
                    <a:pt x="2438" y="9806"/>
                  </a:lnTo>
                  <a:lnTo>
                    <a:pt x="2404" y="9868"/>
                  </a:lnTo>
                  <a:lnTo>
                    <a:pt x="2281" y="9898"/>
                  </a:lnTo>
                  <a:lnTo>
                    <a:pt x="2204" y="9935"/>
                  </a:lnTo>
                  <a:lnTo>
                    <a:pt x="2136" y="9972"/>
                  </a:lnTo>
                  <a:lnTo>
                    <a:pt x="2027" y="9972"/>
                  </a:lnTo>
                  <a:lnTo>
                    <a:pt x="2002" y="9923"/>
                  </a:lnTo>
                  <a:lnTo>
                    <a:pt x="1910" y="9911"/>
                  </a:lnTo>
                  <a:lnTo>
                    <a:pt x="1838" y="9882"/>
                  </a:lnTo>
                  <a:lnTo>
                    <a:pt x="1737" y="9753"/>
                  </a:lnTo>
                  <a:lnTo>
                    <a:pt x="1662" y="9674"/>
                  </a:lnTo>
                  <a:lnTo>
                    <a:pt x="1566" y="9632"/>
                  </a:lnTo>
                  <a:lnTo>
                    <a:pt x="1456" y="9632"/>
                  </a:lnTo>
                  <a:lnTo>
                    <a:pt x="1311" y="9556"/>
                  </a:lnTo>
                  <a:lnTo>
                    <a:pt x="1142" y="9550"/>
                  </a:lnTo>
                  <a:lnTo>
                    <a:pt x="1029" y="9601"/>
                  </a:lnTo>
                  <a:lnTo>
                    <a:pt x="892" y="9755"/>
                  </a:lnTo>
                  <a:lnTo>
                    <a:pt x="746" y="9853"/>
                  </a:lnTo>
                  <a:lnTo>
                    <a:pt x="686" y="9775"/>
                  </a:lnTo>
                  <a:lnTo>
                    <a:pt x="637" y="9781"/>
                  </a:lnTo>
                  <a:lnTo>
                    <a:pt x="517" y="9840"/>
                  </a:lnTo>
                  <a:lnTo>
                    <a:pt x="497" y="9942"/>
                  </a:lnTo>
                  <a:lnTo>
                    <a:pt x="434" y="10016"/>
                  </a:lnTo>
                  <a:lnTo>
                    <a:pt x="372" y="10094"/>
                  </a:lnTo>
                  <a:lnTo>
                    <a:pt x="333" y="10172"/>
                  </a:lnTo>
                  <a:lnTo>
                    <a:pt x="266" y="10168"/>
                  </a:lnTo>
                  <a:lnTo>
                    <a:pt x="217" y="10086"/>
                  </a:lnTo>
                  <a:lnTo>
                    <a:pt x="134" y="10086"/>
                  </a:lnTo>
                  <a:lnTo>
                    <a:pt x="77" y="10159"/>
                  </a:lnTo>
                  <a:lnTo>
                    <a:pt x="17" y="10178"/>
                  </a:lnTo>
                  <a:lnTo>
                    <a:pt x="0" y="10303"/>
                  </a:lnTo>
                  <a:lnTo>
                    <a:pt x="78" y="10326"/>
                  </a:lnTo>
                  <a:lnTo>
                    <a:pt x="133" y="10326"/>
                  </a:lnTo>
                  <a:lnTo>
                    <a:pt x="213" y="10443"/>
                  </a:lnTo>
                  <a:lnTo>
                    <a:pt x="190" y="10662"/>
                  </a:lnTo>
                  <a:lnTo>
                    <a:pt x="231" y="10788"/>
                  </a:lnTo>
                  <a:lnTo>
                    <a:pt x="262" y="10847"/>
                  </a:lnTo>
                  <a:lnTo>
                    <a:pt x="282" y="10968"/>
                  </a:lnTo>
                  <a:lnTo>
                    <a:pt x="337" y="11040"/>
                  </a:lnTo>
                  <a:lnTo>
                    <a:pt x="424" y="11071"/>
                  </a:lnTo>
                  <a:lnTo>
                    <a:pt x="465" y="11186"/>
                  </a:lnTo>
                  <a:lnTo>
                    <a:pt x="540" y="11180"/>
                  </a:lnTo>
                  <a:lnTo>
                    <a:pt x="596" y="11201"/>
                  </a:lnTo>
                  <a:lnTo>
                    <a:pt x="645" y="11223"/>
                  </a:lnTo>
                  <a:lnTo>
                    <a:pt x="735" y="11198"/>
                  </a:lnTo>
                  <a:lnTo>
                    <a:pt x="776" y="11089"/>
                  </a:lnTo>
                  <a:lnTo>
                    <a:pt x="857" y="11047"/>
                  </a:lnTo>
                  <a:lnTo>
                    <a:pt x="954" y="11071"/>
                  </a:lnTo>
                  <a:lnTo>
                    <a:pt x="993" y="11139"/>
                  </a:lnTo>
                  <a:lnTo>
                    <a:pt x="1119" y="11238"/>
                  </a:lnTo>
                  <a:lnTo>
                    <a:pt x="1269" y="11219"/>
                  </a:lnTo>
                  <a:lnTo>
                    <a:pt x="1313" y="11207"/>
                  </a:lnTo>
                  <a:lnTo>
                    <a:pt x="1390" y="11119"/>
                  </a:lnTo>
                  <a:lnTo>
                    <a:pt x="1486" y="11040"/>
                  </a:lnTo>
                  <a:lnTo>
                    <a:pt x="1581" y="11016"/>
                  </a:lnTo>
                  <a:lnTo>
                    <a:pt x="1654" y="11065"/>
                  </a:lnTo>
                  <a:lnTo>
                    <a:pt x="1739" y="11096"/>
                  </a:lnTo>
                  <a:lnTo>
                    <a:pt x="1739" y="11260"/>
                  </a:lnTo>
                  <a:lnTo>
                    <a:pt x="1702" y="11340"/>
                  </a:lnTo>
                  <a:lnTo>
                    <a:pt x="1719" y="11558"/>
                  </a:lnTo>
                  <a:lnTo>
                    <a:pt x="1711" y="11714"/>
                  </a:lnTo>
                  <a:lnTo>
                    <a:pt x="1701" y="11890"/>
                  </a:lnTo>
                  <a:lnTo>
                    <a:pt x="1645" y="12051"/>
                  </a:lnTo>
                  <a:lnTo>
                    <a:pt x="1657" y="12205"/>
                  </a:lnTo>
                  <a:cubicBezTo>
                    <a:pt x="1663" y="12254"/>
                    <a:pt x="1664" y="12305"/>
                    <a:pt x="1661" y="12355"/>
                  </a:cubicBezTo>
                  <a:cubicBezTo>
                    <a:pt x="1657" y="12420"/>
                    <a:pt x="1645" y="12483"/>
                    <a:pt x="1626" y="12542"/>
                  </a:cubicBezTo>
                  <a:lnTo>
                    <a:pt x="1585" y="12622"/>
                  </a:lnTo>
                  <a:lnTo>
                    <a:pt x="1546" y="12708"/>
                  </a:lnTo>
                  <a:lnTo>
                    <a:pt x="1479" y="12732"/>
                  </a:lnTo>
                  <a:lnTo>
                    <a:pt x="1386" y="12744"/>
                  </a:lnTo>
                  <a:lnTo>
                    <a:pt x="1285" y="12855"/>
                  </a:lnTo>
                  <a:lnTo>
                    <a:pt x="1201" y="12825"/>
                  </a:lnTo>
                  <a:lnTo>
                    <a:pt x="1164" y="12855"/>
                  </a:lnTo>
                  <a:lnTo>
                    <a:pt x="1228" y="12954"/>
                  </a:lnTo>
                  <a:lnTo>
                    <a:pt x="1263" y="13016"/>
                  </a:lnTo>
                  <a:lnTo>
                    <a:pt x="1239" y="13122"/>
                  </a:lnTo>
                  <a:lnTo>
                    <a:pt x="1307" y="13243"/>
                  </a:lnTo>
                  <a:lnTo>
                    <a:pt x="1359" y="13286"/>
                  </a:lnTo>
                  <a:lnTo>
                    <a:pt x="1408" y="13345"/>
                  </a:lnTo>
                  <a:lnTo>
                    <a:pt x="1404" y="13429"/>
                  </a:lnTo>
                  <a:lnTo>
                    <a:pt x="1404" y="13509"/>
                  </a:lnTo>
                  <a:lnTo>
                    <a:pt x="1481" y="13572"/>
                  </a:lnTo>
                  <a:lnTo>
                    <a:pt x="1558" y="13731"/>
                  </a:lnTo>
                  <a:lnTo>
                    <a:pt x="1602" y="13657"/>
                  </a:lnTo>
                  <a:lnTo>
                    <a:pt x="1602" y="13398"/>
                  </a:lnTo>
                  <a:lnTo>
                    <a:pt x="1659" y="13331"/>
                  </a:lnTo>
                  <a:lnTo>
                    <a:pt x="1705" y="13420"/>
                  </a:lnTo>
                  <a:lnTo>
                    <a:pt x="1741" y="13555"/>
                  </a:lnTo>
                  <a:lnTo>
                    <a:pt x="1778" y="13837"/>
                  </a:lnTo>
                  <a:lnTo>
                    <a:pt x="1857" y="13946"/>
                  </a:lnTo>
                  <a:lnTo>
                    <a:pt x="1897" y="14113"/>
                  </a:lnTo>
                  <a:lnTo>
                    <a:pt x="1945" y="14215"/>
                  </a:lnTo>
                  <a:lnTo>
                    <a:pt x="1995" y="14373"/>
                  </a:lnTo>
                  <a:lnTo>
                    <a:pt x="2107" y="14477"/>
                  </a:lnTo>
                  <a:lnTo>
                    <a:pt x="2161" y="14557"/>
                  </a:lnTo>
                  <a:lnTo>
                    <a:pt x="2205" y="14753"/>
                  </a:lnTo>
                  <a:lnTo>
                    <a:pt x="2226" y="14836"/>
                  </a:lnTo>
                  <a:lnTo>
                    <a:pt x="2263" y="14879"/>
                  </a:lnTo>
                  <a:lnTo>
                    <a:pt x="2376" y="14996"/>
                  </a:lnTo>
                  <a:cubicBezTo>
                    <a:pt x="2426" y="15014"/>
                    <a:pt x="2466" y="15070"/>
                    <a:pt x="2482" y="15144"/>
                  </a:cubicBezTo>
                  <a:cubicBezTo>
                    <a:pt x="2497" y="15214"/>
                    <a:pt x="2488" y="15290"/>
                    <a:pt x="2459" y="15348"/>
                  </a:cubicBezTo>
                  <a:lnTo>
                    <a:pt x="2471" y="15538"/>
                  </a:lnTo>
                  <a:lnTo>
                    <a:pt x="2507" y="15643"/>
                  </a:lnTo>
                  <a:lnTo>
                    <a:pt x="2572" y="15815"/>
                  </a:lnTo>
                  <a:lnTo>
                    <a:pt x="2569" y="15885"/>
                  </a:lnTo>
                  <a:lnTo>
                    <a:pt x="2642" y="16007"/>
                  </a:lnTo>
                  <a:lnTo>
                    <a:pt x="2642" y="16132"/>
                  </a:lnTo>
                  <a:lnTo>
                    <a:pt x="2752" y="16182"/>
                  </a:lnTo>
                  <a:lnTo>
                    <a:pt x="2832" y="16227"/>
                  </a:lnTo>
                  <a:lnTo>
                    <a:pt x="2913" y="16387"/>
                  </a:lnTo>
                  <a:lnTo>
                    <a:pt x="2927" y="16529"/>
                  </a:lnTo>
                  <a:lnTo>
                    <a:pt x="2966" y="16723"/>
                  </a:lnTo>
                  <a:lnTo>
                    <a:pt x="3043" y="16785"/>
                  </a:lnTo>
                  <a:lnTo>
                    <a:pt x="3087" y="16846"/>
                  </a:lnTo>
                  <a:lnTo>
                    <a:pt x="3139" y="16957"/>
                  </a:lnTo>
                  <a:lnTo>
                    <a:pt x="3191" y="17089"/>
                  </a:lnTo>
                  <a:lnTo>
                    <a:pt x="3118" y="17304"/>
                  </a:lnTo>
                  <a:lnTo>
                    <a:pt x="3139" y="17419"/>
                  </a:lnTo>
                  <a:lnTo>
                    <a:pt x="3194" y="17508"/>
                  </a:lnTo>
                  <a:lnTo>
                    <a:pt x="3227" y="17680"/>
                  </a:lnTo>
                  <a:lnTo>
                    <a:pt x="3227" y="17814"/>
                  </a:lnTo>
                  <a:lnTo>
                    <a:pt x="3293" y="17911"/>
                  </a:lnTo>
                  <a:lnTo>
                    <a:pt x="3336" y="18030"/>
                  </a:lnTo>
                  <a:lnTo>
                    <a:pt x="3409" y="18178"/>
                  </a:lnTo>
                  <a:lnTo>
                    <a:pt x="3565" y="18190"/>
                  </a:lnTo>
                  <a:lnTo>
                    <a:pt x="3748" y="18135"/>
                  </a:lnTo>
                  <a:lnTo>
                    <a:pt x="3935" y="18014"/>
                  </a:lnTo>
                  <a:lnTo>
                    <a:pt x="4073" y="17896"/>
                  </a:lnTo>
                  <a:lnTo>
                    <a:pt x="4184" y="17812"/>
                  </a:lnTo>
                  <a:cubicBezTo>
                    <a:pt x="4199" y="17796"/>
                    <a:pt x="4214" y="17780"/>
                    <a:pt x="4230" y="17765"/>
                  </a:cubicBezTo>
                  <a:cubicBezTo>
                    <a:pt x="4287" y="17711"/>
                    <a:pt x="4350" y="17669"/>
                    <a:pt x="4415" y="17640"/>
                  </a:cubicBezTo>
                  <a:lnTo>
                    <a:pt x="4544" y="17598"/>
                  </a:lnTo>
                  <a:lnTo>
                    <a:pt x="4658" y="17456"/>
                  </a:lnTo>
                  <a:lnTo>
                    <a:pt x="4758" y="17382"/>
                  </a:lnTo>
                  <a:lnTo>
                    <a:pt x="4839" y="17253"/>
                  </a:lnTo>
                  <a:lnTo>
                    <a:pt x="4875" y="17128"/>
                  </a:lnTo>
                  <a:lnTo>
                    <a:pt x="4961" y="17019"/>
                  </a:lnTo>
                  <a:cubicBezTo>
                    <a:pt x="4995" y="16986"/>
                    <a:pt x="5032" y="16960"/>
                    <a:pt x="5070" y="16941"/>
                  </a:cubicBezTo>
                  <a:cubicBezTo>
                    <a:pt x="5110" y="16921"/>
                    <a:pt x="5151" y="16908"/>
                    <a:pt x="5192" y="16903"/>
                  </a:cubicBezTo>
                  <a:cubicBezTo>
                    <a:pt x="5225" y="16899"/>
                    <a:pt x="5257" y="16887"/>
                    <a:pt x="5288" y="16869"/>
                  </a:cubicBezTo>
                  <a:cubicBezTo>
                    <a:pt x="5328" y="16844"/>
                    <a:pt x="5365" y="16809"/>
                    <a:pt x="5396" y="16764"/>
                  </a:cubicBezTo>
                  <a:lnTo>
                    <a:pt x="5451" y="16651"/>
                  </a:lnTo>
                  <a:lnTo>
                    <a:pt x="5538" y="16468"/>
                  </a:lnTo>
                  <a:lnTo>
                    <a:pt x="5657" y="16322"/>
                  </a:lnTo>
                  <a:cubicBezTo>
                    <a:pt x="5670" y="16286"/>
                    <a:pt x="5682" y="16249"/>
                    <a:pt x="5694" y="16212"/>
                  </a:cubicBezTo>
                  <a:cubicBezTo>
                    <a:pt x="5710" y="16157"/>
                    <a:pt x="5726" y="16102"/>
                    <a:pt x="5740" y="16045"/>
                  </a:cubicBezTo>
                  <a:lnTo>
                    <a:pt x="5776" y="15879"/>
                  </a:lnTo>
                  <a:cubicBezTo>
                    <a:pt x="5808" y="15838"/>
                    <a:pt x="5839" y="15797"/>
                    <a:pt x="5869" y="15756"/>
                  </a:cubicBezTo>
                  <a:cubicBezTo>
                    <a:pt x="5901" y="15713"/>
                    <a:pt x="5933" y="15670"/>
                    <a:pt x="5964" y="15626"/>
                  </a:cubicBezTo>
                  <a:lnTo>
                    <a:pt x="6029" y="15553"/>
                  </a:lnTo>
                  <a:lnTo>
                    <a:pt x="6063" y="15485"/>
                  </a:lnTo>
                  <a:lnTo>
                    <a:pt x="6063" y="15401"/>
                  </a:lnTo>
                  <a:lnTo>
                    <a:pt x="5965" y="15268"/>
                  </a:lnTo>
                  <a:lnTo>
                    <a:pt x="5871" y="15159"/>
                  </a:lnTo>
                  <a:lnTo>
                    <a:pt x="5830" y="15003"/>
                  </a:lnTo>
                  <a:lnTo>
                    <a:pt x="5748" y="14940"/>
                  </a:lnTo>
                  <a:lnTo>
                    <a:pt x="5631" y="14861"/>
                  </a:lnTo>
                  <a:lnTo>
                    <a:pt x="5505" y="14786"/>
                  </a:lnTo>
                  <a:lnTo>
                    <a:pt x="5437" y="14638"/>
                  </a:lnTo>
                  <a:lnTo>
                    <a:pt x="5414" y="14547"/>
                  </a:lnTo>
                  <a:lnTo>
                    <a:pt x="5434" y="14455"/>
                  </a:lnTo>
                  <a:lnTo>
                    <a:pt x="5487" y="14377"/>
                  </a:lnTo>
                  <a:lnTo>
                    <a:pt x="5436" y="14294"/>
                  </a:lnTo>
                  <a:lnTo>
                    <a:pt x="5436" y="14214"/>
                  </a:lnTo>
                  <a:lnTo>
                    <a:pt x="5394" y="14183"/>
                  </a:lnTo>
                  <a:lnTo>
                    <a:pt x="5375" y="14243"/>
                  </a:lnTo>
                  <a:lnTo>
                    <a:pt x="5340" y="14329"/>
                  </a:lnTo>
                  <a:lnTo>
                    <a:pt x="5256" y="14499"/>
                  </a:lnTo>
                  <a:lnTo>
                    <a:pt x="5091" y="14727"/>
                  </a:lnTo>
                  <a:lnTo>
                    <a:pt x="5056" y="14801"/>
                  </a:lnTo>
                  <a:lnTo>
                    <a:pt x="4994" y="14801"/>
                  </a:lnTo>
                  <a:lnTo>
                    <a:pt x="4947" y="14807"/>
                  </a:lnTo>
                  <a:lnTo>
                    <a:pt x="4906" y="14856"/>
                  </a:lnTo>
                  <a:lnTo>
                    <a:pt x="4740" y="14875"/>
                  </a:lnTo>
                  <a:lnTo>
                    <a:pt x="4692" y="14807"/>
                  </a:lnTo>
                  <a:lnTo>
                    <a:pt x="4634" y="14766"/>
                  </a:lnTo>
                  <a:lnTo>
                    <a:pt x="4581" y="14679"/>
                  </a:lnTo>
                  <a:lnTo>
                    <a:pt x="4674" y="14568"/>
                  </a:lnTo>
                  <a:lnTo>
                    <a:pt x="4648" y="14475"/>
                  </a:lnTo>
                  <a:lnTo>
                    <a:pt x="4550" y="14438"/>
                  </a:lnTo>
                  <a:lnTo>
                    <a:pt x="4562" y="14367"/>
                  </a:lnTo>
                  <a:lnTo>
                    <a:pt x="4522" y="14348"/>
                  </a:lnTo>
                  <a:lnTo>
                    <a:pt x="4490" y="14410"/>
                  </a:lnTo>
                  <a:lnTo>
                    <a:pt x="4462" y="14502"/>
                  </a:lnTo>
                  <a:lnTo>
                    <a:pt x="4337" y="14533"/>
                  </a:lnTo>
                  <a:cubicBezTo>
                    <a:pt x="4331" y="14498"/>
                    <a:pt x="4323" y="14463"/>
                    <a:pt x="4314" y="14428"/>
                  </a:cubicBezTo>
                  <a:cubicBezTo>
                    <a:pt x="4298" y="14362"/>
                    <a:pt x="4278" y="14299"/>
                    <a:pt x="4255" y="14237"/>
                  </a:cubicBezTo>
                  <a:lnTo>
                    <a:pt x="4234" y="14018"/>
                  </a:lnTo>
                  <a:lnTo>
                    <a:pt x="4191" y="13904"/>
                  </a:lnTo>
                  <a:lnTo>
                    <a:pt x="4136" y="13783"/>
                  </a:lnTo>
                  <a:lnTo>
                    <a:pt x="4036" y="13581"/>
                  </a:lnTo>
                  <a:lnTo>
                    <a:pt x="3967" y="13457"/>
                  </a:lnTo>
                  <a:lnTo>
                    <a:pt x="3917" y="13357"/>
                  </a:lnTo>
                  <a:lnTo>
                    <a:pt x="3910" y="13265"/>
                  </a:lnTo>
                  <a:lnTo>
                    <a:pt x="3970" y="13125"/>
                  </a:lnTo>
                  <a:lnTo>
                    <a:pt x="3985" y="13013"/>
                  </a:lnTo>
                  <a:lnTo>
                    <a:pt x="4029" y="12939"/>
                  </a:lnTo>
                  <a:lnTo>
                    <a:pt x="4100" y="12939"/>
                  </a:lnTo>
                  <a:lnTo>
                    <a:pt x="4187" y="12956"/>
                  </a:lnTo>
                  <a:lnTo>
                    <a:pt x="4248" y="13017"/>
                  </a:lnTo>
                  <a:lnTo>
                    <a:pt x="4344" y="13091"/>
                  </a:lnTo>
                  <a:lnTo>
                    <a:pt x="4365" y="13162"/>
                  </a:lnTo>
                  <a:lnTo>
                    <a:pt x="4421" y="13266"/>
                  </a:lnTo>
                  <a:cubicBezTo>
                    <a:pt x="4450" y="13317"/>
                    <a:pt x="4470" y="13379"/>
                    <a:pt x="4479" y="13445"/>
                  </a:cubicBezTo>
                  <a:cubicBezTo>
                    <a:pt x="4485" y="13493"/>
                    <a:pt x="4485" y="13543"/>
                    <a:pt x="4479" y="13591"/>
                  </a:cubicBezTo>
                  <a:lnTo>
                    <a:pt x="4511" y="13696"/>
                  </a:lnTo>
                  <a:lnTo>
                    <a:pt x="4660" y="13788"/>
                  </a:lnTo>
                  <a:lnTo>
                    <a:pt x="4794" y="13899"/>
                  </a:lnTo>
                  <a:lnTo>
                    <a:pt x="4994" y="14024"/>
                  </a:lnTo>
                  <a:lnTo>
                    <a:pt x="5100" y="14092"/>
                  </a:lnTo>
                  <a:lnTo>
                    <a:pt x="5224" y="14082"/>
                  </a:lnTo>
                  <a:lnTo>
                    <a:pt x="5261" y="14033"/>
                  </a:lnTo>
                  <a:lnTo>
                    <a:pt x="5374" y="13959"/>
                  </a:lnTo>
                  <a:lnTo>
                    <a:pt x="5431" y="13947"/>
                  </a:lnTo>
                  <a:lnTo>
                    <a:pt x="5522" y="14062"/>
                  </a:lnTo>
                  <a:cubicBezTo>
                    <a:pt x="5537" y="14073"/>
                    <a:pt x="5550" y="14086"/>
                    <a:pt x="5562" y="14103"/>
                  </a:cubicBezTo>
                  <a:cubicBezTo>
                    <a:pt x="5586" y="14136"/>
                    <a:pt x="5605" y="14180"/>
                    <a:pt x="5614" y="14228"/>
                  </a:cubicBezTo>
                  <a:lnTo>
                    <a:pt x="5643" y="14331"/>
                  </a:lnTo>
                  <a:lnTo>
                    <a:pt x="5698" y="14433"/>
                  </a:lnTo>
                  <a:lnTo>
                    <a:pt x="5848" y="14477"/>
                  </a:lnTo>
                  <a:lnTo>
                    <a:pt x="6003" y="14470"/>
                  </a:lnTo>
                  <a:cubicBezTo>
                    <a:pt x="6040" y="14472"/>
                    <a:pt x="6077" y="14481"/>
                    <a:pt x="6112" y="14497"/>
                  </a:cubicBezTo>
                  <a:cubicBezTo>
                    <a:pt x="6145" y="14512"/>
                    <a:pt x="6176" y="14533"/>
                    <a:pt x="6206" y="14559"/>
                  </a:cubicBezTo>
                  <a:lnTo>
                    <a:pt x="6303" y="14547"/>
                  </a:lnTo>
                  <a:lnTo>
                    <a:pt x="6419" y="14487"/>
                  </a:lnTo>
                  <a:lnTo>
                    <a:pt x="6603" y="14487"/>
                  </a:lnTo>
                  <a:lnTo>
                    <a:pt x="6724" y="14567"/>
                  </a:lnTo>
                  <a:lnTo>
                    <a:pt x="6879" y="14555"/>
                  </a:lnTo>
                  <a:lnTo>
                    <a:pt x="6977" y="14489"/>
                  </a:lnTo>
                  <a:lnTo>
                    <a:pt x="7070" y="14403"/>
                  </a:lnTo>
                  <a:lnTo>
                    <a:pt x="7147" y="14409"/>
                  </a:lnTo>
                  <a:lnTo>
                    <a:pt x="7209" y="14502"/>
                  </a:lnTo>
                  <a:lnTo>
                    <a:pt x="7315" y="14543"/>
                  </a:lnTo>
                  <a:lnTo>
                    <a:pt x="7340" y="14604"/>
                  </a:lnTo>
                  <a:lnTo>
                    <a:pt x="7368" y="14721"/>
                  </a:lnTo>
                  <a:lnTo>
                    <a:pt x="7407" y="14857"/>
                  </a:lnTo>
                  <a:lnTo>
                    <a:pt x="7550" y="14913"/>
                  </a:lnTo>
                  <a:lnTo>
                    <a:pt x="7601" y="14995"/>
                  </a:lnTo>
                  <a:lnTo>
                    <a:pt x="7666" y="15131"/>
                  </a:lnTo>
                  <a:lnTo>
                    <a:pt x="7730" y="15227"/>
                  </a:lnTo>
                  <a:lnTo>
                    <a:pt x="7824" y="15221"/>
                  </a:lnTo>
                  <a:lnTo>
                    <a:pt x="7928" y="15166"/>
                  </a:lnTo>
                  <a:lnTo>
                    <a:pt x="7948" y="15245"/>
                  </a:lnTo>
                  <a:lnTo>
                    <a:pt x="7920" y="15356"/>
                  </a:lnTo>
                  <a:lnTo>
                    <a:pt x="7861" y="15391"/>
                  </a:lnTo>
                  <a:lnTo>
                    <a:pt x="7781" y="15366"/>
                  </a:lnTo>
                  <a:lnTo>
                    <a:pt x="7730" y="15391"/>
                  </a:lnTo>
                  <a:lnTo>
                    <a:pt x="7758" y="15489"/>
                  </a:lnTo>
                  <a:lnTo>
                    <a:pt x="7847" y="15538"/>
                  </a:lnTo>
                  <a:lnTo>
                    <a:pt x="7873" y="15682"/>
                  </a:lnTo>
                  <a:lnTo>
                    <a:pt x="7941" y="15770"/>
                  </a:lnTo>
                  <a:lnTo>
                    <a:pt x="8042" y="15801"/>
                  </a:lnTo>
                  <a:lnTo>
                    <a:pt x="8140" y="15801"/>
                  </a:lnTo>
                  <a:lnTo>
                    <a:pt x="8215" y="15735"/>
                  </a:lnTo>
                  <a:lnTo>
                    <a:pt x="8215" y="15647"/>
                  </a:lnTo>
                  <a:lnTo>
                    <a:pt x="8207" y="15558"/>
                  </a:lnTo>
                  <a:lnTo>
                    <a:pt x="8244" y="15441"/>
                  </a:lnTo>
                  <a:cubicBezTo>
                    <a:pt x="8257" y="15421"/>
                    <a:pt x="8274" y="15406"/>
                    <a:pt x="8293" y="15398"/>
                  </a:cubicBezTo>
                  <a:cubicBezTo>
                    <a:pt x="8324" y="15385"/>
                    <a:pt x="8357" y="15392"/>
                    <a:pt x="8385" y="15417"/>
                  </a:cubicBezTo>
                  <a:lnTo>
                    <a:pt x="8429" y="15521"/>
                  </a:lnTo>
                  <a:lnTo>
                    <a:pt x="8417" y="15693"/>
                  </a:lnTo>
                  <a:lnTo>
                    <a:pt x="8397" y="15792"/>
                  </a:lnTo>
                  <a:lnTo>
                    <a:pt x="8386" y="15933"/>
                  </a:lnTo>
                  <a:lnTo>
                    <a:pt x="8386" y="16079"/>
                  </a:lnTo>
                  <a:lnTo>
                    <a:pt x="8398" y="16182"/>
                  </a:lnTo>
                  <a:lnTo>
                    <a:pt x="8473" y="16441"/>
                  </a:lnTo>
                  <a:lnTo>
                    <a:pt x="8502" y="16728"/>
                  </a:lnTo>
                  <a:lnTo>
                    <a:pt x="8510" y="16868"/>
                  </a:lnTo>
                  <a:lnTo>
                    <a:pt x="8607" y="17022"/>
                  </a:lnTo>
                  <a:lnTo>
                    <a:pt x="8663" y="17133"/>
                  </a:lnTo>
                  <a:lnTo>
                    <a:pt x="8679" y="17303"/>
                  </a:lnTo>
                  <a:lnTo>
                    <a:pt x="8703" y="17418"/>
                  </a:lnTo>
                  <a:lnTo>
                    <a:pt x="8759" y="17603"/>
                  </a:lnTo>
                  <a:lnTo>
                    <a:pt x="8799" y="17688"/>
                  </a:lnTo>
                  <a:lnTo>
                    <a:pt x="8858" y="17815"/>
                  </a:lnTo>
                  <a:lnTo>
                    <a:pt x="8894" y="17957"/>
                  </a:lnTo>
                  <a:lnTo>
                    <a:pt x="8919" y="18076"/>
                  </a:lnTo>
                  <a:lnTo>
                    <a:pt x="8963" y="18226"/>
                  </a:lnTo>
                  <a:lnTo>
                    <a:pt x="9034" y="18456"/>
                  </a:lnTo>
                  <a:lnTo>
                    <a:pt x="9088" y="18673"/>
                  </a:lnTo>
                  <a:lnTo>
                    <a:pt x="9120" y="18766"/>
                  </a:lnTo>
                  <a:lnTo>
                    <a:pt x="9157" y="18876"/>
                  </a:lnTo>
                  <a:lnTo>
                    <a:pt x="9165" y="18992"/>
                  </a:lnTo>
                  <a:lnTo>
                    <a:pt x="9224" y="19229"/>
                  </a:lnTo>
                  <a:lnTo>
                    <a:pt x="9265" y="19340"/>
                  </a:lnTo>
                  <a:lnTo>
                    <a:pt x="9335" y="19401"/>
                  </a:lnTo>
                  <a:lnTo>
                    <a:pt x="9398" y="19455"/>
                  </a:lnTo>
                  <a:lnTo>
                    <a:pt x="9435" y="19534"/>
                  </a:lnTo>
                  <a:lnTo>
                    <a:pt x="9499" y="19529"/>
                  </a:lnTo>
                  <a:cubicBezTo>
                    <a:pt x="9505" y="19494"/>
                    <a:pt x="9512" y="19459"/>
                    <a:pt x="9519" y="19424"/>
                  </a:cubicBezTo>
                  <a:cubicBezTo>
                    <a:pt x="9525" y="19391"/>
                    <a:pt x="9532" y="19357"/>
                    <a:pt x="9539" y="19324"/>
                  </a:cubicBezTo>
                  <a:cubicBezTo>
                    <a:pt x="9570" y="19289"/>
                    <a:pt x="9599" y="19249"/>
                    <a:pt x="9625" y="19204"/>
                  </a:cubicBezTo>
                  <a:cubicBezTo>
                    <a:pt x="9647" y="19167"/>
                    <a:pt x="9667" y="19127"/>
                    <a:pt x="9684" y="19085"/>
                  </a:cubicBezTo>
                  <a:cubicBezTo>
                    <a:pt x="9697" y="19045"/>
                    <a:pt x="9711" y="19006"/>
                    <a:pt x="9726" y="18966"/>
                  </a:cubicBezTo>
                  <a:cubicBezTo>
                    <a:pt x="9741" y="18924"/>
                    <a:pt x="9756" y="18882"/>
                    <a:pt x="9772" y="18841"/>
                  </a:cubicBezTo>
                  <a:cubicBezTo>
                    <a:pt x="9774" y="18775"/>
                    <a:pt x="9777" y="18710"/>
                    <a:pt x="9780" y="18644"/>
                  </a:cubicBezTo>
                  <a:cubicBezTo>
                    <a:pt x="9783" y="18560"/>
                    <a:pt x="9787" y="18477"/>
                    <a:pt x="9791" y="18393"/>
                  </a:cubicBezTo>
                  <a:lnTo>
                    <a:pt x="9799" y="18288"/>
                  </a:lnTo>
                  <a:cubicBezTo>
                    <a:pt x="9805" y="18246"/>
                    <a:pt x="9812" y="18203"/>
                    <a:pt x="9819" y="18161"/>
                  </a:cubicBezTo>
                  <a:cubicBezTo>
                    <a:pt x="9829" y="18099"/>
                    <a:pt x="9840" y="18037"/>
                    <a:pt x="9852" y="17976"/>
                  </a:cubicBezTo>
                  <a:lnTo>
                    <a:pt x="9839" y="17816"/>
                  </a:lnTo>
                  <a:lnTo>
                    <a:pt x="9791" y="17643"/>
                  </a:lnTo>
                  <a:lnTo>
                    <a:pt x="9831" y="17391"/>
                  </a:lnTo>
                  <a:lnTo>
                    <a:pt x="9876" y="17301"/>
                  </a:lnTo>
                  <a:lnTo>
                    <a:pt x="10002" y="17165"/>
                  </a:lnTo>
                  <a:lnTo>
                    <a:pt x="10132" y="17023"/>
                  </a:lnTo>
                  <a:lnTo>
                    <a:pt x="10237" y="16902"/>
                  </a:lnTo>
                  <a:lnTo>
                    <a:pt x="10262" y="16723"/>
                  </a:lnTo>
                  <a:lnTo>
                    <a:pt x="10286" y="16610"/>
                  </a:lnTo>
                  <a:lnTo>
                    <a:pt x="10412" y="16555"/>
                  </a:lnTo>
                  <a:lnTo>
                    <a:pt x="10492" y="16493"/>
                  </a:lnTo>
                  <a:lnTo>
                    <a:pt x="10549" y="16327"/>
                  </a:lnTo>
                  <a:cubicBezTo>
                    <a:pt x="10554" y="16271"/>
                    <a:pt x="10568" y="16218"/>
                    <a:pt x="10590" y="16173"/>
                  </a:cubicBezTo>
                  <a:cubicBezTo>
                    <a:pt x="10626" y="16098"/>
                    <a:pt x="10680" y="16049"/>
                    <a:pt x="10740" y="16037"/>
                  </a:cubicBezTo>
                  <a:lnTo>
                    <a:pt x="10874" y="15975"/>
                  </a:lnTo>
                  <a:lnTo>
                    <a:pt x="10909" y="15840"/>
                  </a:lnTo>
                  <a:lnTo>
                    <a:pt x="10885" y="15717"/>
                  </a:lnTo>
                  <a:lnTo>
                    <a:pt x="10892" y="15606"/>
                  </a:lnTo>
                  <a:lnTo>
                    <a:pt x="11030" y="15483"/>
                  </a:lnTo>
                  <a:lnTo>
                    <a:pt x="11172" y="15422"/>
                  </a:lnTo>
                  <a:lnTo>
                    <a:pt x="11283" y="15422"/>
                  </a:lnTo>
                  <a:lnTo>
                    <a:pt x="11432" y="15358"/>
                  </a:lnTo>
                  <a:cubicBezTo>
                    <a:pt x="11441" y="15314"/>
                    <a:pt x="11462" y="15277"/>
                    <a:pt x="11490" y="15257"/>
                  </a:cubicBezTo>
                  <a:cubicBezTo>
                    <a:pt x="11517" y="15237"/>
                    <a:pt x="11549" y="15235"/>
                    <a:pt x="11578" y="15251"/>
                  </a:cubicBezTo>
                  <a:lnTo>
                    <a:pt x="11664" y="15279"/>
                  </a:lnTo>
                  <a:cubicBezTo>
                    <a:pt x="11683" y="15305"/>
                    <a:pt x="11699" y="15334"/>
                    <a:pt x="11713" y="15365"/>
                  </a:cubicBezTo>
                  <a:cubicBezTo>
                    <a:pt x="11732" y="15408"/>
                    <a:pt x="11745" y="15456"/>
                    <a:pt x="11753" y="15507"/>
                  </a:cubicBezTo>
                  <a:lnTo>
                    <a:pt x="11800" y="15701"/>
                  </a:lnTo>
                  <a:lnTo>
                    <a:pt x="11828" y="15833"/>
                  </a:lnTo>
                  <a:cubicBezTo>
                    <a:pt x="11839" y="15860"/>
                    <a:pt x="11854" y="15883"/>
                    <a:pt x="11872" y="15899"/>
                  </a:cubicBezTo>
                  <a:cubicBezTo>
                    <a:pt x="11906" y="15927"/>
                    <a:pt x="11947" y="15931"/>
                    <a:pt x="11982" y="15909"/>
                  </a:cubicBezTo>
                  <a:lnTo>
                    <a:pt x="12043" y="15981"/>
                  </a:lnTo>
                  <a:lnTo>
                    <a:pt x="12197" y="16141"/>
                  </a:lnTo>
                  <a:cubicBezTo>
                    <a:pt x="12217" y="16216"/>
                    <a:pt x="12238" y="16289"/>
                    <a:pt x="12262" y="16361"/>
                  </a:cubicBezTo>
                  <a:cubicBezTo>
                    <a:pt x="12295" y="16459"/>
                    <a:pt x="12331" y="16555"/>
                    <a:pt x="12368" y="16650"/>
                  </a:cubicBezTo>
                  <a:cubicBezTo>
                    <a:pt x="12386" y="16699"/>
                    <a:pt x="12405" y="16748"/>
                    <a:pt x="12423" y="16798"/>
                  </a:cubicBezTo>
                  <a:lnTo>
                    <a:pt x="12395" y="16894"/>
                  </a:lnTo>
                  <a:lnTo>
                    <a:pt x="12331" y="16954"/>
                  </a:lnTo>
                  <a:lnTo>
                    <a:pt x="12335" y="17094"/>
                  </a:lnTo>
                  <a:cubicBezTo>
                    <a:pt x="12355" y="17119"/>
                    <a:pt x="12375" y="17144"/>
                    <a:pt x="12396" y="17168"/>
                  </a:cubicBezTo>
                  <a:cubicBezTo>
                    <a:pt x="12423" y="17200"/>
                    <a:pt x="12450" y="17230"/>
                    <a:pt x="12478" y="17260"/>
                  </a:cubicBezTo>
                  <a:lnTo>
                    <a:pt x="12575" y="17255"/>
                  </a:lnTo>
                  <a:lnTo>
                    <a:pt x="12636" y="17120"/>
                  </a:lnTo>
                  <a:lnTo>
                    <a:pt x="12693" y="16980"/>
                  </a:lnTo>
                  <a:lnTo>
                    <a:pt x="12800" y="16904"/>
                  </a:lnTo>
                  <a:lnTo>
                    <a:pt x="12877" y="17115"/>
                  </a:lnTo>
                  <a:lnTo>
                    <a:pt x="12945" y="17317"/>
                  </a:lnTo>
                  <a:lnTo>
                    <a:pt x="12957" y="17518"/>
                  </a:lnTo>
                  <a:lnTo>
                    <a:pt x="13008" y="17691"/>
                  </a:lnTo>
                  <a:lnTo>
                    <a:pt x="13054" y="17855"/>
                  </a:lnTo>
                  <a:lnTo>
                    <a:pt x="13127" y="18014"/>
                  </a:lnTo>
                  <a:lnTo>
                    <a:pt x="13171" y="18203"/>
                  </a:lnTo>
                  <a:lnTo>
                    <a:pt x="13183" y="18371"/>
                  </a:lnTo>
                  <a:lnTo>
                    <a:pt x="13148" y="18675"/>
                  </a:lnTo>
                  <a:lnTo>
                    <a:pt x="13144" y="18870"/>
                  </a:lnTo>
                  <a:lnTo>
                    <a:pt x="13159" y="19080"/>
                  </a:lnTo>
                  <a:lnTo>
                    <a:pt x="13159" y="19174"/>
                  </a:lnTo>
                  <a:lnTo>
                    <a:pt x="13117" y="19238"/>
                  </a:lnTo>
                  <a:lnTo>
                    <a:pt x="13113" y="19347"/>
                  </a:lnTo>
                  <a:lnTo>
                    <a:pt x="13125" y="19507"/>
                  </a:lnTo>
                  <a:lnTo>
                    <a:pt x="13186" y="19549"/>
                  </a:lnTo>
                  <a:cubicBezTo>
                    <a:pt x="13215" y="19555"/>
                    <a:pt x="13242" y="19574"/>
                    <a:pt x="13263" y="19604"/>
                  </a:cubicBezTo>
                  <a:cubicBezTo>
                    <a:pt x="13285" y="19635"/>
                    <a:pt x="13300" y="19676"/>
                    <a:pt x="13306" y="19721"/>
                  </a:cubicBezTo>
                  <a:lnTo>
                    <a:pt x="13420" y="19817"/>
                  </a:lnTo>
                  <a:lnTo>
                    <a:pt x="13492" y="19981"/>
                  </a:lnTo>
                  <a:lnTo>
                    <a:pt x="13536" y="20099"/>
                  </a:lnTo>
                  <a:lnTo>
                    <a:pt x="13550" y="20266"/>
                  </a:lnTo>
                  <a:lnTo>
                    <a:pt x="13596" y="20554"/>
                  </a:lnTo>
                  <a:lnTo>
                    <a:pt x="13625" y="20775"/>
                  </a:lnTo>
                  <a:lnTo>
                    <a:pt x="13682" y="20923"/>
                  </a:lnTo>
                  <a:lnTo>
                    <a:pt x="13714" y="21021"/>
                  </a:lnTo>
                  <a:lnTo>
                    <a:pt x="13772" y="21189"/>
                  </a:lnTo>
                  <a:lnTo>
                    <a:pt x="13829" y="21220"/>
                  </a:lnTo>
                  <a:lnTo>
                    <a:pt x="13914" y="21327"/>
                  </a:lnTo>
                  <a:lnTo>
                    <a:pt x="13982" y="21385"/>
                  </a:lnTo>
                  <a:lnTo>
                    <a:pt x="14071" y="21477"/>
                  </a:lnTo>
                  <a:lnTo>
                    <a:pt x="14136" y="21600"/>
                  </a:lnTo>
                  <a:lnTo>
                    <a:pt x="14168" y="21558"/>
                  </a:lnTo>
                  <a:lnTo>
                    <a:pt x="14144" y="21461"/>
                  </a:lnTo>
                  <a:lnTo>
                    <a:pt x="14220" y="21456"/>
                  </a:lnTo>
                  <a:lnTo>
                    <a:pt x="14242" y="21376"/>
                  </a:lnTo>
                  <a:lnTo>
                    <a:pt x="14195" y="21227"/>
                  </a:lnTo>
                  <a:lnTo>
                    <a:pt x="14149" y="21028"/>
                  </a:lnTo>
                  <a:lnTo>
                    <a:pt x="14121" y="20856"/>
                  </a:lnTo>
                  <a:lnTo>
                    <a:pt x="14064" y="20706"/>
                  </a:lnTo>
                  <a:cubicBezTo>
                    <a:pt x="14060" y="20650"/>
                    <a:pt x="14051" y="20596"/>
                    <a:pt x="14037" y="20544"/>
                  </a:cubicBezTo>
                  <a:cubicBezTo>
                    <a:pt x="14023" y="20489"/>
                    <a:pt x="14004" y="20437"/>
                    <a:pt x="13980" y="20389"/>
                  </a:cubicBezTo>
                  <a:lnTo>
                    <a:pt x="13916" y="20256"/>
                  </a:lnTo>
                  <a:lnTo>
                    <a:pt x="13796" y="20153"/>
                  </a:lnTo>
                  <a:lnTo>
                    <a:pt x="13711" y="20030"/>
                  </a:lnTo>
                  <a:lnTo>
                    <a:pt x="13609" y="19920"/>
                  </a:lnTo>
                  <a:cubicBezTo>
                    <a:pt x="13556" y="19920"/>
                    <a:pt x="13507" y="19872"/>
                    <a:pt x="13485" y="19798"/>
                  </a:cubicBezTo>
                  <a:cubicBezTo>
                    <a:pt x="13470" y="19751"/>
                    <a:pt x="13469" y="19697"/>
                    <a:pt x="13481" y="19648"/>
                  </a:cubicBezTo>
                  <a:lnTo>
                    <a:pt x="13460" y="19495"/>
                  </a:lnTo>
                  <a:lnTo>
                    <a:pt x="13452" y="19396"/>
                  </a:lnTo>
                  <a:lnTo>
                    <a:pt x="13387" y="19310"/>
                  </a:lnTo>
                  <a:lnTo>
                    <a:pt x="13305" y="19191"/>
                  </a:lnTo>
                  <a:lnTo>
                    <a:pt x="13276" y="19059"/>
                  </a:lnTo>
                  <a:cubicBezTo>
                    <a:pt x="13277" y="19012"/>
                    <a:pt x="13280" y="18965"/>
                    <a:pt x="13285" y="18918"/>
                  </a:cubicBezTo>
                  <a:cubicBezTo>
                    <a:pt x="13292" y="18843"/>
                    <a:pt x="13304" y="18769"/>
                    <a:pt x="13320" y="18698"/>
                  </a:cubicBezTo>
                  <a:lnTo>
                    <a:pt x="13344" y="18550"/>
                  </a:lnTo>
                  <a:lnTo>
                    <a:pt x="13373" y="18396"/>
                  </a:lnTo>
                  <a:lnTo>
                    <a:pt x="13344" y="18289"/>
                  </a:lnTo>
                  <a:lnTo>
                    <a:pt x="13320" y="18141"/>
                  </a:lnTo>
                  <a:lnTo>
                    <a:pt x="13317" y="18024"/>
                  </a:lnTo>
                  <a:lnTo>
                    <a:pt x="13378" y="17962"/>
                  </a:lnTo>
                  <a:lnTo>
                    <a:pt x="13468" y="17956"/>
                  </a:lnTo>
                  <a:lnTo>
                    <a:pt x="13512" y="18073"/>
                  </a:lnTo>
                  <a:lnTo>
                    <a:pt x="13562" y="18139"/>
                  </a:lnTo>
                  <a:lnTo>
                    <a:pt x="13671" y="18279"/>
                  </a:lnTo>
                  <a:lnTo>
                    <a:pt x="13730" y="18310"/>
                  </a:lnTo>
                  <a:lnTo>
                    <a:pt x="13812" y="18382"/>
                  </a:lnTo>
                  <a:lnTo>
                    <a:pt x="13875" y="18423"/>
                  </a:lnTo>
                  <a:lnTo>
                    <a:pt x="13920" y="18490"/>
                  </a:lnTo>
                  <a:lnTo>
                    <a:pt x="13956" y="18648"/>
                  </a:lnTo>
                  <a:lnTo>
                    <a:pt x="14008" y="18743"/>
                  </a:lnTo>
                  <a:lnTo>
                    <a:pt x="14063" y="18771"/>
                  </a:lnTo>
                  <a:lnTo>
                    <a:pt x="14091" y="18862"/>
                  </a:lnTo>
                  <a:lnTo>
                    <a:pt x="14107" y="18940"/>
                  </a:lnTo>
                  <a:lnTo>
                    <a:pt x="14172" y="18933"/>
                  </a:lnTo>
                  <a:lnTo>
                    <a:pt x="14221" y="18872"/>
                  </a:lnTo>
                  <a:lnTo>
                    <a:pt x="14260" y="18826"/>
                  </a:lnTo>
                  <a:lnTo>
                    <a:pt x="14320" y="18833"/>
                  </a:lnTo>
                  <a:lnTo>
                    <a:pt x="14345" y="18921"/>
                  </a:lnTo>
                  <a:lnTo>
                    <a:pt x="14360" y="19056"/>
                  </a:lnTo>
                  <a:lnTo>
                    <a:pt x="14331" y="19130"/>
                  </a:lnTo>
                  <a:lnTo>
                    <a:pt x="14319" y="19343"/>
                  </a:lnTo>
                  <a:lnTo>
                    <a:pt x="14412" y="19408"/>
                  </a:lnTo>
                  <a:lnTo>
                    <a:pt x="14456" y="19286"/>
                  </a:lnTo>
                  <a:lnTo>
                    <a:pt x="14548" y="19241"/>
                  </a:lnTo>
                  <a:lnTo>
                    <a:pt x="14577" y="19051"/>
                  </a:lnTo>
                  <a:lnTo>
                    <a:pt x="14624" y="18944"/>
                  </a:lnTo>
                  <a:lnTo>
                    <a:pt x="14784" y="18882"/>
                  </a:lnTo>
                  <a:lnTo>
                    <a:pt x="14859" y="18791"/>
                  </a:lnTo>
                  <a:lnTo>
                    <a:pt x="15001" y="18675"/>
                  </a:lnTo>
                  <a:lnTo>
                    <a:pt x="15018" y="18428"/>
                  </a:lnTo>
                  <a:cubicBezTo>
                    <a:pt x="15027" y="18358"/>
                    <a:pt x="15029" y="18286"/>
                    <a:pt x="15026" y="18214"/>
                  </a:cubicBezTo>
                  <a:cubicBezTo>
                    <a:pt x="15023" y="18158"/>
                    <a:pt x="15016" y="18102"/>
                    <a:pt x="15005" y="18048"/>
                  </a:cubicBezTo>
                  <a:lnTo>
                    <a:pt x="14951" y="17795"/>
                  </a:lnTo>
                  <a:lnTo>
                    <a:pt x="14866" y="17561"/>
                  </a:lnTo>
                  <a:lnTo>
                    <a:pt x="14850" y="17352"/>
                  </a:lnTo>
                  <a:lnTo>
                    <a:pt x="14784" y="17141"/>
                  </a:lnTo>
                  <a:lnTo>
                    <a:pt x="14703" y="17036"/>
                  </a:lnTo>
                  <a:lnTo>
                    <a:pt x="14574" y="16931"/>
                  </a:lnTo>
                  <a:lnTo>
                    <a:pt x="14515" y="16866"/>
                  </a:lnTo>
                  <a:lnTo>
                    <a:pt x="14356" y="16669"/>
                  </a:lnTo>
                  <a:lnTo>
                    <a:pt x="14313" y="16504"/>
                  </a:lnTo>
                  <a:lnTo>
                    <a:pt x="14270" y="16280"/>
                  </a:lnTo>
                  <a:lnTo>
                    <a:pt x="14249" y="16054"/>
                  </a:lnTo>
                  <a:lnTo>
                    <a:pt x="14249" y="15855"/>
                  </a:lnTo>
                  <a:lnTo>
                    <a:pt x="14310" y="15701"/>
                  </a:lnTo>
                  <a:lnTo>
                    <a:pt x="14404" y="15603"/>
                  </a:lnTo>
                  <a:lnTo>
                    <a:pt x="14539" y="15572"/>
                  </a:lnTo>
                  <a:lnTo>
                    <a:pt x="14646" y="15529"/>
                  </a:lnTo>
                  <a:lnTo>
                    <a:pt x="14709" y="15498"/>
                  </a:lnTo>
                  <a:lnTo>
                    <a:pt x="14801" y="15566"/>
                  </a:lnTo>
                  <a:lnTo>
                    <a:pt x="14849" y="15613"/>
                  </a:lnTo>
                  <a:lnTo>
                    <a:pt x="14905" y="15711"/>
                  </a:lnTo>
                  <a:lnTo>
                    <a:pt x="14913" y="15816"/>
                  </a:lnTo>
                  <a:lnTo>
                    <a:pt x="14978" y="15932"/>
                  </a:lnTo>
                  <a:lnTo>
                    <a:pt x="15034" y="15903"/>
                  </a:lnTo>
                  <a:lnTo>
                    <a:pt x="15067" y="15749"/>
                  </a:lnTo>
                  <a:lnTo>
                    <a:pt x="15119" y="15621"/>
                  </a:lnTo>
                  <a:lnTo>
                    <a:pt x="15197" y="15541"/>
                  </a:lnTo>
                  <a:lnTo>
                    <a:pt x="15236" y="15492"/>
                  </a:lnTo>
                  <a:lnTo>
                    <a:pt x="15356" y="15426"/>
                  </a:lnTo>
                  <a:lnTo>
                    <a:pt x="15409" y="15420"/>
                  </a:lnTo>
                  <a:lnTo>
                    <a:pt x="15506" y="15420"/>
                  </a:lnTo>
                  <a:cubicBezTo>
                    <a:pt x="15541" y="15410"/>
                    <a:pt x="15576" y="15402"/>
                    <a:pt x="15611" y="15395"/>
                  </a:cubicBezTo>
                  <a:cubicBezTo>
                    <a:pt x="15656" y="15387"/>
                    <a:pt x="15702" y="15382"/>
                    <a:pt x="15748" y="15381"/>
                  </a:cubicBezTo>
                  <a:lnTo>
                    <a:pt x="15797" y="15264"/>
                  </a:lnTo>
                  <a:lnTo>
                    <a:pt x="15824" y="15215"/>
                  </a:lnTo>
                  <a:lnTo>
                    <a:pt x="15922" y="15247"/>
                  </a:lnTo>
                  <a:lnTo>
                    <a:pt x="16095" y="15132"/>
                  </a:lnTo>
                  <a:lnTo>
                    <a:pt x="16192" y="15009"/>
                  </a:lnTo>
                  <a:lnTo>
                    <a:pt x="16270" y="14854"/>
                  </a:lnTo>
                  <a:lnTo>
                    <a:pt x="16310" y="14737"/>
                  </a:lnTo>
                  <a:lnTo>
                    <a:pt x="16407" y="14620"/>
                  </a:lnTo>
                  <a:lnTo>
                    <a:pt x="16439" y="14464"/>
                  </a:lnTo>
                  <a:lnTo>
                    <a:pt x="16441" y="14274"/>
                  </a:lnTo>
                  <a:lnTo>
                    <a:pt x="16474" y="14063"/>
                  </a:lnTo>
                  <a:lnTo>
                    <a:pt x="16523" y="13908"/>
                  </a:lnTo>
                  <a:cubicBezTo>
                    <a:pt x="16537" y="13860"/>
                    <a:pt x="16549" y="13811"/>
                    <a:pt x="16559" y="13760"/>
                  </a:cubicBezTo>
                  <a:cubicBezTo>
                    <a:pt x="16573" y="13694"/>
                    <a:pt x="16583" y="13626"/>
                    <a:pt x="16590" y="13557"/>
                  </a:cubicBezTo>
                  <a:lnTo>
                    <a:pt x="16618" y="13434"/>
                  </a:lnTo>
                  <a:lnTo>
                    <a:pt x="16612" y="13238"/>
                  </a:lnTo>
                  <a:lnTo>
                    <a:pt x="16579" y="13087"/>
                  </a:lnTo>
                  <a:lnTo>
                    <a:pt x="16463" y="13118"/>
                  </a:lnTo>
                  <a:lnTo>
                    <a:pt x="16401" y="13023"/>
                  </a:lnTo>
                  <a:lnTo>
                    <a:pt x="16404" y="12902"/>
                  </a:lnTo>
                  <a:lnTo>
                    <a:pt x="16500" y="12877"/>
                  </a:lnTo>
                  <a:lnTo>
                    <a:pt x="16499" y="12711"/>
                  </a:lnTo>
                  <a:lnTo>
                    <a:pt x="16452" y="12608"/>
                  </a:lnTo>
                  <a:lnTo>
                    <a:pt x="16290" y="12516"/>
                  </a:lnTo>
                  <a:lnTo>
                    <a:pt x="16202" y="12414"/>
                  </a:lnTo>
                  <a:lnTo>
                    <a:pt x="16127" y="12274"/>
                  </a:lnTo>
                  <a:lnTo>
                    <a:pt x="16079" y="12031"/>
                  </a:lnTo>
                  <a:lnTo>
                    <a:pt x="16006" y="11871"/>
                  </a:lnTo>
                  <a:lnTo>
                    <a:pt x="15922" y="11816"/>
                  </a:lnTo>
                  <a:lnTo>
                    <a:pt x="15808" y="11687"/>
                  </a:lnTo>
                  <a:lnTo>
                    <a:pt x="15821" y="11475"/>
                  </a:lnTo>
                  <a:lnTo>
                    <a:pt x="15861" y="11346"/>
                  </a:lnTo>
                  <a:lnTo>
                    <a:pt x="15955" y="11253"/>
                  </a:lnTo>
                  <a:lnTo>
                    <a:pt x="16048" y="11167"/>
                  </a:lnTo>
                  <a:lnTo>
                    <a:pt x="16158" y="11093"/>
                  </a:lnTo>
                  <a:lnTo>
                    <a:pt x="16213" y="11001"/>
                  </a:lnTo>
                  <a:lnTo>
                    <a:pt x="16121" y="10906"/>
                  </a:lnTo>
                  <a:lnTo>
                    <a:pt x="16057" y="10878"/>
                  </a:lnTo>
                  <a:lnTo>
                    <a:pt x="15876" y="10796"/>
                  </a:lnTo>
                  <a:lnTo>
                    <a:pt x="15787" y="10913"/>
                  </a:lnTo>
                  <a:lnTo>
                    <a:pt x="15726" y="10986"/>
                  </a:lnTo>
                  <a:lnTo>
                    <a:pt x="15616" y="10898"/>
                  </a:lnTo>
                  <a:lnTo>
                    <a:pt x="15572" y="10814"/>
                  </a:lnTo>
                  <a:lnTo>
                    <a:pt x="15466" y="10773"/>
                  </a:lnTo>
                  <a:lnTo>
                    <a:pt x="15240" y="10656"/>
                  </a:lnTo>
                  <a:lnTo>
                    <a:pt x="15246" y="10486"/>
                  </a:lnTo>
                  <a:lnTo>
                    <a:pt x="15242" y="10361"/>
                  </a:lnTo>
                  <a:lnTo>
                    <a:pt x="15301" y="10324"/>
                  </a:lnTo>
                  <a:lnTo>
                    <a:pt x="15407" y="10336"/>
                  </a:lnTo>
                  <a:lnTo>
                    <a:pt x="15531" y="10149"/>
                  </a:lnTo>
                  <a:lnTo>
                    <a:pt x="15564" y="10015"/>
                  </a:lnTo>
                  <a:lnTo>
                    <a:pt x="15631" y="9837"/>
                  </a:lnTo>
                  <a:lnTo>
                    <a:pt x="15707" y="9806"/>
                  </a:lnTo>
                  <a:lnTo>
                    <a:pt x="15791" y="9837"/>
                  </a:lnTo>
                  <a:lnTo>
                    <a:pt x="15841" y="9943"/>
                  </a:lnTo>
                  <a:lnTo>
                    <a:pt x="15848" y="10050"/>
                  </a:lnTo>
                  <a:lnTo>
                    <a:pt x="15863" y="10231"/>
                  </a:lnTo>
                  <a:lnTo>
                    <a:pt x="15907" y="10340"/>
                  </a:lnTo>
                  <a:lnTo>
                    <a:pt x="15948" y="10401"/>
                  </a:lnTo>
                  <a:lnTo>
                    <a:pt x="16001" y="10382"/>
                  </a:lnTo>
                  <a:lnTo>
                    <a:pt x="16072" y="10288"/>
                  </a:lnTo>
                  <a:lnTo>
                    <a:pt x="16148" y="10200"/>
                  </a:lnTo>
                  <a:lnTo>
                    <a:pt x="16274" y="10150"/>
                  </a:lnTo>
                  <a:lnTo>
                    <a:pt x="16333" y="10181"/>
                  </a:lnTo>
                  <a:lnTo>
                    <a:pt x="16409" y="10234"/>
                  </a:lnTo>
                  <a:lnTo>
                    <a:pt x="16525" y="10312"/>
                  </a:lnTo>
                  <a:lnTo>
                    <a:pt x="16590" y="10442"/>
                  </a:lnTo>
                  <a:lnTo>
                    <a:pt x="16527" y="10497"/>
                  </a:lnTo>
                  <a:lnTo>
                    <a:pt x="16523" y="10644"/>
                  </a:lnTo>
                  <a:lnTo>
                    <a:pt x="16588" y="10729"/>
                  </a:lnTo>
                  <a:lnTo>
                    <a:pt x="16695" y="10722"/>
                  </a:lnTo>
                  <a:lnTo>
                    <a:pt x="16853" y="10809"/>
                  </a:lnTo>
                  <a:lnTo>
                    <a:pt x="16926" y="10987"/>
                  </a:lnTo>
                  <a:lnTo>
                    <a:pt x="16986" y="11078"/>
                  </a:lnTo>
                  <a:lnTo>
                    <a:pt x="17010" y="11232"/>
                  </a:lnTo>
                  <a:lnTo>
                    <a:pt x="17031" y="11349"/>
                  </a:lnTo>
                  <a:lnTo>
                    <a:pt x="17059" y="11498"/>
                  </a:lnTo>
                  <a:lnTo>
                    <a:pt x="17071" y="11651"/>
                  </a:lnTo>
                  <a:lnTo>
                    <a:pt x="17130" y="11766"/>
                  </a:lnTo>
                  <a:lnTo>
                    <a:pt x="17195" y="11815"/>
                  </a:lnTo>
                  <a:lnTo>
                    <a:pt x="17296" y="11702"/>
                  </a:lnTo>
                  <a:lnTo>
                    <a:pt x="17415" y="11614"/>
                  </a:lnTo>
                  <a:lnTo>
                    <a:pt x="17496" y="11558"/>
                  </a:lnTo>
                  <a:lnTo>
                    <a:pt x="17559" y="11499"/>
                  </a:lnTo>
                  <a:cubicBezTo>
                    <a:pt x="17562" y="11433"/>
                    <a:pt x="17556" y="11367"/>
                    <a:pt x="17540" y="11306"/>
                  </a:cubicBezTo>
                  <a:cubicBezTo>
                    <a:pt x="17525" y="11249"/>
                    <a:pt x="17502" y="11197"/>
                    <a:pt x="17473" y="11154"/>
                  </a:cubicBezTo>
                  <a:lnTo>
                    <a:pt x="17400" y="10964"/>
                  </a:lnTo>
                  <a:lnTo>
                    <a:pt x="17298" y="10799"/>
                  </a:lnTo>
                  <a:lnTo>
                    <a:pt x="17248" y="10793"/>
                  </a:lnTo>
                  <a:lnTo>
                    <a:pt x="17072" y="10623"/>
                  </a:lnTo>
                  <a:lnTo>
                    <a:pt x="16989" y="10544"/>
                  </a:lnTo>
                  <a:lnTo>
                    <a:pt x="16900" y="10423"/>
                  </a:lnTo>
                  <a:lnTo>
                    <a:pt x="16820" y="10351"/>
                  </a:lnTo>
                  <a:lnTo>
                    <a:pt x="16820" y="10220"/>
                  </a:lnTo>
                  <a:lnTo>
                    <a:pt x="16933" y="10133"/>
                  </a:lnTo>
                  <a:lnTo>
                    <a:pt x="17068" y="10029"/>
                  </a:lnTo>
                  <a:lnTo>
                    <a:pt x="17083" y="9914"/>
                  </a:lnTo>
                  <a:lnTo>
                    <a:pt x="17049" y="9761"/>
                  </a:lnTo>
                  <a:lnTo>
                    <a:pt x="16957" y="9770"/>
                  </a:lnTo>
                  <a:cubicBezTo>
                    <a:pt x="16942" y="9699"/>
                    <a:pt x="16956" y="9621"/>
                    <a:pt x="16992" y="9571"/>
                  </a:cubicBezTo>
                  <a:cubicBezTo>
                    <a:pt x="17020" y="9533"/>
                    <a:pt x="17058" y="9517"/>
                    <a:pt x="17095" y="9528"/>
                  </a:cubicBezTo>
                  <a:cubicBezTo>
                    <a:pt x="17106" y="9498"/>
                    <a:pt x="17116" y="9467"/>
                    <a:pt x="17123" y="9435"/>
                  </a:cubicBezTo>
                  <a:cubicBezTo>
                    <a:pt x="17139" y="9373"/>
                    <a:pt x="17147" y="9308"/>
                    <a:pt x="17149" y="9242"/>
                  </a:cubicBezTo>
                  <a:lnTo>
                    <a:pt x="17174" y="9110"/>
                  </a:lnTo>
                  <a:lnTo>
                    <a:pt x="17248" y="9178"/>
                  </a:lnTo>
                  <a:lnTo>
                    <a:pt x="17347" y="9270"/>
                  </a:lnTo>
                  <a:lnTo>
                    <a:pt x="17392" y="9297"/>
                  </a:lnTo>
                  <a:lnTo>
                    <a:pt x="17514" y="9286"/>
                  </a:lnTo>
                  <a:lnTo>
                    <a:pt x="17568" y="9177"/>
                  </a:lnTo>
                  <a:cubicBezTo>
                    <a:pt x="17590" y="9119"/>
                    <a:pt x="17610" y="9059"/>
                    <a:pt x="17626" y="8997"/>
                  </a:cubicBezTo>
                  <a:cubicBezTo>
                    <a:pt x="17641" y="8944"/>
                    <a:pt x="17653" y="8890"/>
                    <a:pt x="17663" y="8835"/>
                  </a:cubicBezTo>
                  <a:lnTo>
                    <a:pt x="17709" y="8691"/>
                  </a:lnTo>
                  <a:lnTo>
                    <a:pt x="17732" y="8540"/>
                  </a:lnTo>
                  <a:lnTo>
                    <a:pt x="17783" y="8406"/>
                  </a:lnTo>
                  <a:lnTo>
                    <a:pt x="17835" y="8208"/>
                  </a:lnTo>
                  <a:lnTo>
                    <a:pt x="17770" y="8060"/>
                  </a:lnTo>
                  <a:lnTo>
                    <a:pt x="17770" y="7890"/>
                  </a:lnTo>
                  <a:lnTo>
                    <a:pt x="17823" y="7767"/>
                  </a:lnTo>
                  <a:lnTo>
                    <a:pt x="17830" y="7600"/>
                  </a:lnTo>
                  <a:cubicBezTo>
                    <a:pt x="17813" y="7554"/>
                    <a:pt x="17796" y="7509"/>
                    <a:pt x="17778" y="7463"/>
                  </a:cubicBezTo>
                  <a:cubicBezTo>
                    <a:pt x="17763" y="7423"/>
                    <a:pt x="17747" y="7384"/>
                    <a:pt x="17735" y="7341"/>
                  </a:cubicBezTo>
                  <a:cubicBezTo>
                    <a:pt x="17715" y="7271"/>
                    <a:pt x="17705" y="7195"/>
                    <a:pt x="17707" y="7119"/>
                  </a:cubicBezTo>
                  <a:lnTo>
                    <a:pt x="17634" y="7044"/>
                  </a:lnTo>
                  <a:lnTo>
                    <a:pt x="17580" y="7052"/>
                  </a:lnTo>
                  <a:lnTo>
                    <a:pt x="17503" y="6849"/>
                  </a:lnTo>
                  <a:lnTo>
                    <a:pt x="17459" y="6758"/>
                  </a:lnTo>
                  <a:lnTo>
                    <a:pt x="17435" y="6611"/>
                  </a:lnTo>
                  <a:lnTo>
                    <a:pt x="17373" y="6495"/>
                  </a:lnTo>
                  <a:lnTo>
                    <a:pt x="17240" y="6324"/>
                  </a:lnTo>
                  <a:lnTo>
                    <a:pt x="17132" y="6263"/>
                  </a:lnTo>
                  <a:lnTo>
                    <a:pt x="17059" y="6103"/>
                  </a:lnTo>
                  <a:lnTo>
                    <a:pt x="16962" y="6028"/>
                  </a:lnTo>
                  <a:lnTo>
                    <a:pt x="16881" y="6047"/>
                  </a:lnTo>
                  <a:lnTo>
                    <a:pt x="16783" y="6115"/>
                  </a:lnTo>
                  <a:lnTo>
                    <a:pt x="16687" y="6140"/>
                  </a:lnTo>
                  <a:lnTo>
                    <a:pt x="16607" y="6103"/>
                  </a:lnTo>
                  <a:lnTo>
                    <a:pt x="16460" y="6072"/>
                  </a:lnTo>
                  <a:lnTo>
                    <a:pt x="16403" y="6004"/>
                  </a:lnTo>
                  <a:lnTo>
                    <a:pt x="16326" y="5924"/>
                  </a:lnTo>
                  <a:lnTo>
                    <a:pt x="16206" y="5924"/>
                  </a:lnTo>
                  <a:lnTo>
                    <a:pt x="16146" y="5807"/>
                  </a:lnTo>
                  <a:lnTo>
                    <a:pt x="16226" y="5720"/>
                  </a:lnTo>
                  <a:lnTo>
                    <a:pt x="16275" y="5634"/>
                  </a:lnTo>
                  <a:lnTo>
                    <a:pt x="16349" y="5282"/>
                  </a:lnTo>
                  <a:lnTo>
                    <a:pt x="16330" y="5106"/>
                  </a:lnTo>
                  <a:lnTo>
                    <a:pt x="16362" y="4989"/>
                  </a:lnTo>
                  <a:lnTo>
                    <a:pt x="16434" y="4856"/>
                  </a:lnTo>
                  <a:lnTo>
                    <a:pt x="16537" y="4743"/>
                  </a:lnTo>
                  <a:lnTo>
                    <a:pt x="16606" y="4658"/>
                  </a:lnTo>
                  <a:lnTo>
                    <a:pt x="16694" y="4611"/>
                  </a:lnTo>
                  <a:lnTo>
                    <a:pt x="16817" y="4582"/>
                  </a:lnTo>
                  <a:lnTo>
                    <a:pt x="16917" y="4582"/>
                  </a:lnTo>
                  <a:lnTo>
                    <a:pt x="17020" y="4619"/>
                  </a:lnTo>
                  <a:lnTo>
                    <a:pt x="17129" y="4632"/>
                  </a:lnTo>
                  <a:lnTo>
                    <a:pt x="17261" y="4626"/>
                  </a:lnTo>
                  <a:lnTo>
                    <a:pt x="17398" y="4558"/>
                  </a:lnTo>
                  <a:lnTo>
                    <a:pt x="17471" y="4527"/>
                  </a:lnTo>
                  <a:lnTo>
                    <a:pt x="17580" y="4490"/>
                  </a:lnTo>
                  <a:lnTo>
                    <a:pt x="17633" y="4527"/>
                  </a:lnTo>
                  <a:lnTo>
                    <a:pt x="17686" y="4607"/>
                  </a:lnTo>
                  <a:lnTo>
                    <a:pt x="17787" y="4674"/>
                  </a:lnTo>
                  <a:lnTo>
                    <a:pt x="17836" y="4724"/>
                  </a:lnTo>
                  <a:lnTo>
                    <a:pt x="17952" y="4730"/>
                  </a:lnTo>
                  <a:lnTo>
                    <a:pt x="18081" y="4644"/>
                  </a:lnTo>
                  <a:lnTo>
                    <a:pt x="18189" y="4625"/>
                  </a:lnTo>
                  <a:lnTo>
                    <a:pt x="18143" y="4366"/>
                  </a:lnTo>
                  <a:cubicBezTo>
                    <a:pt x="18105" y="4367"/>
                    <a:pt x="18070" y="4330"/>
                    <a:pt x="18058" y="4274"/>
                  </a:cubicBezTo>
                  <a:cubicBezTo>
                    <a:pt x="18044" y="4208"/>
                    <a:pt x="18064" y="4136"/>
                    <a:pt x="18106" y="4107"/>
                  </a:cubicBezTo>
                  <a:cubicBezTo>
                    <a:pt x="18105" y="4044"/>
                    <a:pt x="18122" y="3983"/>
                    <a:pt x="18153" y="3941"/>
                  </a:cubicBezTo>
                  <a:cubicBezTo>
                    <a:pt x="18184" y="3898"/>
                    <a:pt x="18225" y="3878"/>
                    <a:pt x="18266" y="3886"/>
                  </a:cubicBezTo>
                  <a:lnTo>
                    <a:pt x="18388" y="3912"/>
                  </a:lnTo>
                  <a:lnTo>
                    <a:pt x="18433" y="3986"/>
                  </a:lnTo>
                  <a:lnTo>
                    <a:pt x="18561" y="3941"/>
                  </a:lnTo>
                  <a:lnTo>
                    <a:pt x="18622" y="4058"/>
                  </a:lnTo>
                  <a:lnTo>
                    <a:pt x="18642" y="4156"/>
                  </a:lnTo>
                  <a:lnTo>
                    <a:pt x="18742" y="4173"/>
                  </a:lnTo>
                  <a:lnTo>
                    <a:pt x="18819" y="4105"/>
                  </a:lnTo>
                  <a:lnTo>
                    <a:pt x="18815" y="3967"/>
                  </a:lnTo>
                  <a:lnTo>
                    <a:pt x="18815" y="3844"/>
                  </a:lnTo>
                  <a:lnTo>
                    <a:pt x="18867" y="3773"/>
                  </a:lnTo>
                  <a:lnTo>
                    <a:pt x="18940" y="3726"/>
                  </a:lnTo>
                  <a:lnTo>
                    <a:pt x="19014" y="3739"/>
                  </a:lnTo>
                  <a:lnTo>
                    <a:pt x="19059" y="3881"/>
                  </a:lnTo>
                  <a:lnTo>
                    <a:pt x="19100" y="4056"/>
                  </a:lnTo>
                  <a:lnTo>
                    <a:pt x="19170" y="4183"/>
                  </a:lnTo>
                  <a:lnTo>
                    <a:pt x="19186" y="4282"/>
                  </a:lnTo>
                  <a:lnTo>
                    <a:pt x="19098" y="4430"/>
                  </a:lnTo>
                  <a:lnTo>
                    <a:pt x="19067" y="4607"/>
                  </a:lnTo>
                  <a:lnTo>
                    <a:pt x="19096" y="4814"/>
                  </a:lnTo>
                  <a:lnTo>
                    <a:pt x="19031" y="4991"/>
                  </a:lnTo>
                  <a:lnTo>
                    <a:pt x="18966" y="5108"/>
                  </a:lnTo>
                  <a:cubicBezTo>
                    <a:pt x="18954" y="5143"/>
                    <a:pt x="18950" y="5183"/>
                    <a:pt x="18953" y="5223"/>
                  </a:cubicBezTo>
                  <a:cubicBezTo>
                    <a:pt x="18962" y="5311"/>
                    <a:pt x="19008" y="5380"/>
                    <a:pt x="19066" y="5393"/>
                  </a:cubicBezTo>
                  <a:lnTo>
                    <a:pt x="19082" y="5556"/>
                  </a:lnTo>
                  <a:lnTo>
                    <a:pt x="19157" y="5665"/>
                  </a:lnTo>
                  <a:lnTo>
                    <a:pt x="19206" y="5747"/>
                  </a:lnTo>
                  <a:lnTo>
                    <a:pt x="19243" y="5909"/>
                  </a:lnTo>
                  <a:lnTo>
                    <a:pt x="19298" y="5952"/>
                  </a:lnTo>
                  <a:lnTo>
                    <a:pt x="19402" y="6100"/>
                  </a:lnTo>
                  <a:lnTo>
                    <a:pt x="19470" y="6174"/>
                  </a:lnTo>
                  <a:lnTo>
                    <a:pt x="19527" y="6193"/>
                  </a:lnTo>
                  <a:lnTo>
                    <a:pt x="19531" y="6369"/>
                  </a:lnTo>
                  <a:lnTo>
                    <a:pt x="19624" y="6357"/>
                  </a:lnTo>
                  <a:lnTo>
                    <a:pt x="19673" y="6369"/>
                  </a:lnTo>
                  <a:lnTo>
                    <a:pt x="19721" y="6499"/>
                  </a:lnTo>
                  <a:lnTo>
                    <a:pt x="19782" y="6579"/>
                  </a:lnTo>
                  <a:lnTo>
                    <a:pt x="19822" y="6747"/>
                  </a:lnTo>
                  <a:lnTo>
                    <a:pt x="19922" y="6825"/>
                  </a:lnTo>
                  <a:lnTo>
                    <a:pt x="19989" y="6912"/>
                  </a:lnTo>
                  <a:lnTo>
                    <a:pt x="20047" y="6840"/>
                  </a:lnTo>
                  <a:lnTo>
                    <a:pt x="20095" y="6770"/>
                  </a:lnTo>
                  <a:lnTo>
                    <a:pt x="20141" y="6776"/>
                  </a:lnTo>
                  <a:lnTo>
                    <a:pt x="20122" y="6661"/>
                  </a:lnTo>
                  <a:cubicBezTo>
                    <a:pt x="20096" y="6629"/>
                    <a:pt x="20076" y="6588"/>
                    <a:pt x="20063" y="6541"/>
                  </a:cubicBezTo>
                  <a:cubicBezTo>
                    <a:pt x="20048" y="6486"/>
                    <a:pt x="20044" y="6426"/>
                    <a:pt x="20051" y="6368"/>
                  </a:cubicBezTo>
                  <a:lnTo>
                    <a:pt x="20097" y="6333"/>
                  </a:lnTo>
                  <a:lnTo>
                    <a:pt x="20060" y="6229"/>
                  </a:lnTo>
                  <a:lnTo>
                    <a:pt x="20028" y="6130"/>
                  </a:lnTo>
                  <a:cubicBezTo>
                    <a:pt x="20017" y="6102"/>
                    <a:pt x="20015" y="6068"/>
                    <a:pt x="20024" y="6038"/>
                  </a:cubicBezTo>
                  <a:cubicBezTo>
                    <a:pt x="20032" y="6008"/>
                    <a:pt x="20050" y="5987"/>
                    <a:pt x="20071" y="5981"/>
                  </a:cubicBezTo>
                  <a:lnTo>
                    <a:pt x="20148" y="5952"/>
                  </a:lnTo>
                  <a:lnTo>
                    <a:pt x="20116" y="5824"/>
                  </a:lnTo>
                  <a:lnTo>
                    <a:pt x="20073" y="5726"/>
                  </a:lnTo>
                  <a:lnTo>
                    <a:pt x="20027" y="5675"/>
                  </a:lnTo>
                  <a:lnTo>
                    <a:pt x="19988" y="5459"/>
                  </a:lnTo>
                  <a:lnTo>
                    <a:pt x="19971" y="5357"/>
                  </a:lnTo>
                  <a:lnTo>
                    <a:pt x="19889" y="5276"/>
                  </a:lnTo>
                  <a:cubicBezTo>
                    <a:pt x="19848" y="5275"/>
                    <a:pt x="19809" y="5248"/>
                    <a:pt x="19781" y="5203"/>
                  </a:cubicBezTo>
                  <a:cubicBezTo>
                    <a:pt x="19758" y="5165"/>
                    <a:pt x="19743" y="5118"/>
                    <a:pt x="19740" y="5067"/>
                  </a:cubicBezTo>
                  <a:lnTo>
                    <a:pt x="19649" y="5030"/>
                  </a:lnTo>
                  <a:lnTo>
                    <a:pt x="19552" y="5065"/>
                  </a:lnTo>
                  <a:lnTo>
                    <a:pt x="19499" y="4954"/>
                  </a:lnTo>
                  <a:lnTo>
                    <a:pt x="19530" y="4815"/>
                  </a:lnTo>
                  <a:lnTo>
                    <a:pt x="19474" y="4739"/>
                  </a:lnTo>
                  <a:lnTo>
                    <a:pt x="19445" y="4653"/>
                  </a:lnTo>
                  <a:lnTo>
                    <a:pt x="19429" y="4566"/>
                  </a:lnTo>
                  <a:lnTo>
                    <a:pt x="19532" y="4463"/>
                  </a:lnTo>
                  <a:lnTo>
                    <a:pt x="19674" y="4445"/>
                  </a:lnTo>
                  <a:lnTo>
                    <a:pt x="19757" y="4410"/>
                  </a:lnTo>
                  <a:lnTo>
                    <a:pt x="19810" y="4391"/>
                  </a:lnTo>
                  <a:lnTo>
                    <a:pt x="19862" y="4330"/>
                  </a:lnTo>
                  <a:lnTo>
                    <a:pt x="19913" y="4237"/>
                  </a:lnTo>
                  <a:lnTo>
                    <a:pt x="19960" y="4135"/>
                  </a:lnTo>
                  <a:lnTo>
                    <a:pt x="20017" y="4135"/>
                  </a:lnTo>
                  <a:lnTo>
                    <a:pt x="20052" y="4258"/>
                  </a:lnTo>
                  <a:lnTo>
                    <a:pt x="20103" y="4307"/>
                  </a:lnTo>
                  <a:lnTo>
                    <a:pt x="20167" y="4360"/>
                  </a:lnTo>
                  <a:lnTo>
                    <a:pt x="20240" y="4360"/>
                  </a:lnTo>
                  <a:lnTo>
                    <a:pt x="20330" y="4258"/>
                  </a:lnTo>
                  <a:lnTo>
                    <a:pt x="20441" y="4155"/>
                  </a:lnTo>
                  <a:lnTo>
                    <a:pt x="20460" y="4007"/>
                  </a:lnTo>
                  <a:lnTo>
                    <a:pt x="20532" y="3897"/>
                  </a:lnTo>
                  <a:lnTo>
                    <a:pt x="20647" y="3796"/>
                  </a:lnTo>
                  <a:lnTo>
                    <a:pt x="20690" y="3796"/>
                  </a:lnTo>
                  <a:lnTo>
                    <a:pt x="20798" y="3815"/>
                  </a:lnTo>
                  <a:lnTo>
                    <a:pt x="20974" y="3825"/>
                  </a:lnTo>
                  <a:lnTo>
                    <a:pt x="21043" y="3689"/>
                  </a:lnTo>
                  <a:lnTo>
                    <a:pt x="20828" y="3616"/>
                  </a:lnTo>
                  <a:lnTo>
                    <a:pt x="20699" y="3488"/>
                  </a:lnTo>
                  <a:cubicBezTo>
                    <a:pt x="20651" y="3440"/>
                    <a:pt x="20598" y="3408"/>
                    <a:pt x="20541" y="3395"/>
                  </a:cubicBezTo>
                  <a:cubicBezTo>
                    <a:pt x="20487" y="3382"/>
                    <a:pt x="20431" y="3387"/>
                    <a:pt x="20377" y="3369"/>
                  </a:cubicBezTo>
                  <a:cubicBezTo>
                    <a:pt x="20319" y="3349"/>
                    <a:pt x="20265" y="3304"/>
                    <a:pt x="20223" y="3239"/>
                  </a:cubicBezTo>
                  <a:lnTo>
                    <a:pt x="20154" y="3103"/>
                  </a:lnTo>
                  <a:lnTo>
                    <a:pt x="20236" y="3024"/>
                  </a:lnTo>
                  <a:lnTo>
                    <a:pt x="20355" y="3107"/>
                  </a:lnTo>
                  <a:lnTo>
                    <a:pt x="20443" y="3134"/>
                  </a:lnTo>
                  <a:lnTo>
                    <a:pt x="20540" y="3140"/>
                  </a:lnTo>
                  <a:lnTo>
                    <a:pt x="20552" y="3056"/>
                  </a:lnTo>
                  <a:lnTo>
                    <a:pt x="20456" y="2990"/>
                  </a:lnTo>
                  <a:lnTo>
                    <a:pt x="20365" y="2851"/>
                  </a:lnTo>
                  <a:lnTo>
                    <a:pt x="20463" y="2783"/>
                  </a:lnTo>
                  <a:lnTo>
                    <a:pt x="20569" y="2870"/>
                  </a:lnTo>
                  <a:lnTo>
                    <a:pt x="20686" y="2876"/>
                  </a:lnTo>
                  <a:lnTo>
                    <a:pt x="20806" y="2925"/>
                  </a:lnTo>
                  <a:lnTo>
                    <a:pt x="20940" y="2947"/>
                  </a:lnTo>
                  <a:lnTo>
                    <a:pt x="21026" y="2924"/>
                  </a:lnTo>
                  <a:lnTo>
                    <a:pt x="21094" y="3032"/>
                  </a:lnTo>
                  <a:lnTo>
                    <a:pt x="21270" y="3145"/>
                  </a:lnTo>
                  <a:lnTo>
                    <a:pt x="21423" y="3219"/>
                  </a:lnTo>
                  <a:lnTo>
                    <a:pt x="21566" y="3127"/>
                  </a:lnTo>
                  <a:lnTo>
                    <a:pt x="21600" y="3078"/>
                  </a:lnTo>
                  <a:lnTo>
                    <a:pt x="21527" y="3010"/>
                  </a:lnTo>
                  <a:lnTo>
                    <a:pt x="21426" y="2891"/>
                  </a:lnTo>
                  <a:lnTo>
                    <a:pt x="21301" y="2737"/>
                  </a:lnTo>
                  <a:lnTo>
                    <a:pt x="21190" y="2630"/>
                  </a:lnTo>
                  <a:lnTo>
                    <a:pt x="21119" y="2630"/>
                  </a:lnTo>
                  <a:lnTo>
                    <a:pt x="21030" y="2636"/>
                  </a:lnTo>
                  <a:lnTo>
                    <a:pt x="20974" y="2686"/>
                  </a:lnTo>
                  <a:lnTo>
                    <a:pt x="20878" y="2770"/>
                  </a:lnTo>
                  <a:lnTo>
                    <a:pt x="20770" y="2686"/>
                  </a:lnTo>
                  <a:lnTo>
                    <a:pt x="20722" y="2588"/>
                  </a:lnTo>
                  <a:lnTo>
                    <a:pt x="20543" y="2472"/>
                  </a:lnTo>
                  <a:lnTo>
                    <a:pt x="20456" y="2425"/>
                  </a:lnTo>
                  <a:lnTo>
                    <a:pt x="20307" y="2425"/>
                  </a:lnTo>
                  <a:lnTo>
                    <a:pt x="20202" y="2382"/>
                  </a:lnTo>
                  <a:lnTo>
                    <a:pt x="20089" y="2339"/>
                  </a:lnTo>
                  <a:lnTo>
                    <a:pt x="19926" y="2311"/>
                  </a:lnTo>
                  <a:lnTo>
                    <a:pt x="19800" y="2213"/>
                  </a:lnTo>
                  <a:lnTo>
                    <a:pt x="19643" y="2083"/>
                  </a:lnTo>
                  <a:lnTo>
                    <a:pt x="19551" y="2052"/>
                  </a:lnTo>
                  <a:lnTo>
                    <a:pt x="19315" y="2034"/>
                  </a:lnTo>
                  <a:lnTo>
                    <a:pt x="19215" y="1997"/>
                  </a:lnTo>
                  <a:lnTo>
                    <a:pt x="19122" y="1921"/>
                  </a:lnTo>
                  <a:lnTo>
                    <a:pt x="18920" y="1933"/>
                  </a:lnTo>
                  <a:lnTo>
                    <a:pt x="18735" y="1921"/>
                  </a:lnTo>
                  <a:lnTo>
                    <a:pt x="18590" y="1909"/>
                  </a:lnTo>
                  <a:lnTo>
                    <a:pt x="18496" y="1822"/>
                  </a:lnTo>
                  <a:lnTo>
                    <a:pt x="18364" y="1797"/>
                  </a:lnTo>
                  <a:lnTo>
                    <a:pt x="18239" y="1810"/>
                  </a:lnTo>
                  <a:lnTo>
                    <a:pt x="18137" y="1829"/>
                  </a:lnTo>
                  <a:lnTo>
                    <a:pt x="18157" y="1902"/>
                  </a:lnTo>
                  <a:lnTo>
                    <a:pt x="18248" y="1991"/>
                  </a:lnTo>
                  <a:lnTo>
                    <a:pt x="18296" y="2120"/>
                  </a:lnTo>
                  <a:lnTo>
                    <a:pt x="18233" y="2151"/>
                  </a:lnTo>
                  <a:lnTo>
                    <a:pt x="18148" y="2110"/>
                  </a:lnTo>
                  <a:lnTo>
                    <a:pt x="18025" y="2036"/>
                  </a:lnTo>
                  <a:lnTo>
                    <a:pt x="17903" y="1987"/>
                  </a:lnTo>
                  <a:lnTo>
                    <a:pt x="17710" y="1891"/>
                  </a:lnTo>
                  <a:lnTo>
                    <a:pt x="17551" y="1878"/>
                  </a:lnTo>
                  <a:lnTo>
                    <a:pt x="17370" y="1915"/>
                  </a:lnTo>
                  <a:lnTo>
                    <a:pt x="17038" y="1989"/>
                  </a:lnTo>
                  <a:lnTo>
                    <a:pt x="16827" y="1926"/>
                  </a:lnTo>
                  <a:lnTo>
                    <a:pt x="16722" y="1858"/>
                  </a:lnTo>
                  <a:lnTo>
                    <a:pt x="16565" y="1799"/>
                  </a:lnTo>
                  <a:lnTo>
                    <a:pt x="16503" y="1709"/>
                  </a:lnTo>
                  <a:lnTo>
                    <a:pt x="16417" y="1665"/>
                  </a:lnTo>
                  <a:lnTo>
                    <a:pt x="16350" y="1665"/>
                  </a:lnTo>
                  <a:lnTo>
                    <a:pt x="16180" y="1702"/>
                  </a:lnTo>
                  <a:lnTo>
                    <a:pt x="15880" y="1706"/>
                  </a:lnTo>
                  <a:lnTo>
                    <a:pt x="15742" y="1620"/>
                  </a:lnTo>
                  <a:lnTo>
                    <a:pt x="15543" y="1620"/>
                  </a:lnTo>
                  <a:lnTo>
                    <a:pt x="15307" y="1595"/>
                  </a:lnTo>
                  <a:lnTo>
                    <a:pt x="15157" y="1620"/>
                  </a:lnTo>
                  <a:lnTo>
                    <a:pt x="15047" y="1501"/>
                  </a:lnTo>
                  <a:lnTo>
                    <a:pt x="14881" y="1420"/>
                  </a:lnTo>
                  <a:lnTo>
                    <a:pt x="14763" y="1303"/>
                  </a:lnTo>
                  <a:lnTo>
                    <a:pt x="14679" y="1266"/>
                  </a:lnTo>
                  <a:lnTo>
                    <a:pt x="14635" y="1352"/>
                  </a:lnTo>
                  <a:lnTo>
                    <a:pt x="14550" y="1352"/>
                  </a:lnTo>
                  <a:lnTo>
                    <a:pt x="14462" y="1297"/>
                  </a:lnTo>
                  <a:lnTo>
                    <a:pt x="14166" y="1211"/>
                  </a:lnTo>
                  <a:lnTo>
                    <a:pt x="14073" y="1169"/>
                  </a:lnTo>
                  <a:lnTo>
                    <a:pt x="13945" y="1162"/>
                  </a:lnTo>
                  <a:lnTo>
                    <a:pt x="13813" y="1181"/>
                  </a:lnTo>
                  <a:lnTo>
                    <a:pt x="13627" y="1224"/>
                  </a:lnTo>
                  <a:lnTo>
                    <a:pt x="13667" y="1317"/>
                  </a:lnTo>
                  <a:lnTo>
                    <a:pt x="13749" y="1403"/>
                  </a:lnTo>
                  <a:lnTo>
                    <a:pt x="13692" y="1507"/>
                  </a:lnTo>
                  <a:lnTo>
                    <a:pt x="13597" y="1536"/>
                  </a:lnTo>
                  <a:lnTo>
                    <a:pt x="13538" y="1628"/>
                  </a:lnTo>
                  <a:lnTo>
                    <a:pt x="13428" y="1659"/>
                  </a:lnTo>
                  <a:lnTo>
                    <a:pt x="13358" y="1560"/>
                  </a:lnTo>
                  <a:lnTo>
                    <a:pt x="13216" y="1548"/>
                  </a:lnTo>
                  <a:lnTo>
                    <a:pt x="13131" y="1566"/>
                  </a:lnTo>
                  <a:lnTo>
                    <a:pt x="13104" y="1505"/>
                  </a:lnTo>
                  <a:lnTo>
                    <a:pt x="12982" y="1530"/>
                  </a:lnTo>
                  <a:lnTo>
                    <a:pt x="12917" y="1609"/>
                  </a:lnTo>
                  <a:lnTo>
                    <a:pt x="12808" y="1661"/>
                  </a:lnTo>
                  <a:lnTo>
                    <a:pt x="12730" y="1716"/>
                  </a:lnTo>
                  <a:lnTo>
                    <a:pt x="12648" y="1673"/>
                  </a:lnTo>
                  <a:lnTo>
                    <a:pt x="12554" y="1612"/>
                  </a:lnTo>
                  <a:lnTo>
                    <a:pt x="12432" y="1501"/>
                  </a:lnTo>
                  <a:lnTo>
                    <a:pt x="12362" y="1435"/>
                  </a:lnTo>
                  <a:lnTo>
                    <a:pt x="12252" y="1303"/>
                  </a:lnTo>
                  <a:lnTo>
                    <a:pt x="12198" y="1196"/>
                  </a:lnTo>
                  <a:lnTo>
                    <a:pt x="12065" y="1147"/>
                  </a:lnTo>
                  <a:lnTo>
                    <a:pt x="11907" y="1091"/>
                  </a:lnTo>
                  <a:lnTo>
                    <a:pt x="11807" y="1027"/>
                  </a:lnTo>
                  <a:lnTo>
                    <a:pt x="11650" y="1040"/>
                  </a:lnTo>
                  <a:lnTo>
                    <a:pt x="11476" y="1046"/>
                  </a:lnTo>
                  <a:lnTo>
                    <a:pt x="11319" y="1107"/>
                  </a:lnTo>
                  <a:lnTo>
                    <a:pt x="11161" y="1175"/>
                  </a:lnTo>
                  <a:lnTo>
                    <a:pt x="11102" y="1212"/>
                  </a:lnTo>
                  <a:lnTo>
                    <a:pt x="10997" y="1157"/>
                  </a:lnTo>
                  <a:lnTo>
                    <a:pt x="10925" y="1085"/>
                  </a:lnTo>
                  <a:lnTo>
                    <a:pt x="10818" y="1062"/>
                  </a:lnTo>
                  <a:lnTo>
                    <a:pt x="10706" y="1005"/>
                  </a:lnTo>
                  <a:lnTo>
                    <a:pt x="10635" y="986"/>
                  </a:lnTo>
                  <a:lnTo>
                    <a:pt x="10534" y="1017"/>
                  </a:lnTo>
                  <a:lnTo>
                    <a:pt x="10460" y="1067"/>
                  </a:lnTo>
                  <a:lnTo>
                    <a:pt x="10390" y="1116"/>
                  </a:lnTo>
                  <a:lnTo>
                    <a:pt x="10258" y="1109"/>
                  </a:lnTo>
                  <a:lnTo>
                    <a:pt x="10185" y="1048"/>
                  </a:lnTo>
                  <a:lnTo>
                    <a:pt x="10067" y="999"/>
                  </a:lnTo>
                  <a:lnTo>
                    <a:pt x="10001" y="925"/>
                  </a:lnTo>
                  <a:lnTo>
                    <a:pt x="9915" y="908"/>
                  </a:lnTo>
                  <a:lnTo>
                    <a:pt x="9859" y="933"/>
                  </a:lnTo>
                  <a:lnTo>
                    <a:pt x="9750" y="999"/>
                  </a:lnTo>
                  <a:lnTo>
                    <a:pt x="9570" y="1077"/>
                  </a:lnTo>
                  <a:lnTo>
                    <a:pt x="9446" y="1137"/>
                  </a:lnTo>
                  <a:lnTo>
                    <a:pt x="9279" y="1137"/>
                  </a:lnTo>
                  <a:lnTo>
                    <a:pt x="9295" y="1014"/>
                  </a:lnTo>
                  <a:lnTo>
                    <a:pt x="9310" y="961"/>
                  </a:lnTo>
                  <a:lnTo>
                    <a:pt x="9378" y="871"/>
                  </a:lnTo>
                  <a:lnTo>
                    <a:pt x="9505" y="792"/>
                  </a:lnTo>
                  <a:lnTo>
                    <a:pt x="9585" y="731"/>
                  </a:lnTo>
                  <a:lnTo>
                    <a:pt x="9656" y="672"/>
                  </a:lnTo>
                  <a:lnTo>
                    <a:pt x="9727" y="607"/>
                  </a:lnTo>
                  <a:lnTo>
                    <a:pt x="9742" y="445"/>
                  </a:lnTo>
                  <a:lnTo>
                    <a:pt x="9582" y="412"/>
                  </a:lnTo>
                  <a:cubicBezTo>
                    <a:pt x="9560" y="371"/>
                    <a:pt x="9533" y="339"/>
                    <a:pt x="9502" y="316"/>
                  </a:cubicBezTo>
                  <a:cubicBezTo>
                    <a:pt x="9454" y="281"/>
                    <a:pt x="9400" y="272"/>
                    <a:pt x="9348" y="291"/>
                  </a:cubicBezTo>
                  <a:lnTo>
                    <a:pt x="9271" y="259"/>
                  </a:lnTo>
                  <a:lnTo>
                    <a:pt x="9024" y="240"/>
                  </a:lnTo>
                  <a:lnTo>
                    <a:pt x="8961" y="296"/>
                  </a:lnTo>
                  <a:lnTo>
                    <a:pt x="8878" y="321"/>
                  </a:lnTo>
                  <a:lnTo>
                    <a:pt x="8778" y="327"/>
                  </a:lnTo>
                  <a:lnTo>
                    <a:pt x="8669" y="321"/>
                  </a:lnTo>
                  <a:lnTo>
                    <a:pt x="8552" y="169"/>
                  </a:lnTo>
                  <a:lnTo>
                    <a:pt x="8382" y="61"/>
                  </a:lnTo>
                  <a:lnTo>
                    <a:pt x="8181" y="0"/>
                  </a:lnTo>
                  <a:lnTo>
                    <a:pt x="8118" y="111"/>
                  </a:lnTo>
                  <a:cubicBezTo>
                    <a:pt x="8095" y="146"/>
                    <a:pt x="8072" y="181"/>
                    <a:pt x="8049" y="216"/>
                  </a:cubicBezTo>
                  <a:cubicBezTo>
                    <a:pt x="8019" y="259"/>
                    <a:pt x="7990" y="302"/>
                    <a:pt x="7960" y="345"/>
                  </a:cubicBezTo>
                  <a:lnTo>
                    <a:pt x="7855" y="476"/>
                  </a:lnTo>
                  <a:lnTo>
                    <a:pt x="7722" y="482"/>
                  </a:lnTo>
                  <a:lnTo>
                    <a:pt x="7658" y="400"/>
                  </a:lnTo>
                  <a:lnTo>
                    <a:pt x="7484" y="373"/>
                  </a:lnTo>
                  <a:lnTo>
                    <a:pt x="7361" y="362"/>
                  </a:lnTo>
                  <a:lnTo>
                    <a:pt x="7275" y="430"/>
                  </a:lnTo>
                  <a:lnTo>
                    <a:pt x="7161" y="486"/>
                  </a:lnTo>
                  <a:lnTo>
                    <a:pt x="7012" y="523"/>
                  </a:lnTo>
                  <a:lnTo>
                    <a:pt x="6838" y="560"/>
                  </a:lnTo>
                  <a:lnTo>
                    <a:pt x="6726" y="578"/>
                  </a:lnTo>
                  <a:lnTo>
                    <a:pt x="6715" y="666"/>
                  </a:lnTo>
                  <a:lnTo>
                    <a:pt x="6751" y="734"/>
                  </a:lnTo>
                  <a:lnTo>
                    <a:pt x="6843" y="832"/>
                  </a:lnTo>
                  <a:lnTo>
                    <a:pt x="6786" y="906"/>
                  </a:lnTo>
                  <a:lnTo>
                    <a:pt x="6718" y="930"/>
                  </a:lnTo>
                  <a:lnTo>
                    <a:pt x="6637" y="973"/>
                  </a:lnTo>
                  <a:lnTo>
                    <a:pt x="6556" y="924"/>
                  </a:lnTo>
                  <a:lnTo>
                    <a:pt x="6471" y="887"/>
                  </a:lnTo>
                  <a:lnTo>
                    <a:pt x="6350" y="943"/>
                  </a:lnTo>
                  <a:lnTo>
                    <a:pt x="6279" y="996"/>
                  </a:lnTo>
                  <a:lnTo>
                    <a:pt x="6206" y="1051"/>
                  </a:lnTo>
                  <a:lnTo>
                    <a:pt x="6149" y="1132"/>
                  </a:lnTo>
                  <a:lnTo>
                    <a:pt x="6064" y="1205"/>
                  </a:lnTo>
                  <a:lnTo>
                    <a:pt x="5960" y="1295"/>
                  </a:lnTo>
                  <a:lnTo>
                    <a:pt x="5892" y="1351"/>
                  </a:lnTo>
                  <a:lnTo>
                    <a:pt x="5816" y="1400"/>
                  </a:lnTo>
                  <a:lnTo>
                    <a:pt x="5722" y="1449"/>
                  </a:lnTo>
                  <a:lnTo>
                    <a:pt x="5637" y="1449"/>
                  </a:lnTo>
                  <a:lnTo>
                    <a:pt x="5595" y="1413"/>
                  </a:lnTo>
                  <a:lnTo>
                    <a:pt x="5495" y="1413"/>
                  </a:lnTo>
                  <a:lnTo>
                    <a:pt x="5468" y="1536"/>
                  </a:lnTo>
                  <a:lnTo>
                    <a:pt x="5511" y="1683"/>
                  </a:lnTo>
                  <a:lnTo>
                    <a:pt x="5628" y="1858"/>
                  </a:lnTo>
                  <a:lnTo>
                    <a:pt x="5664" y="1907"/>
                  </a:lnTo>
                  <a:lnTo>
                    <a:pt x="5767" y="1929"/>
                  </a:lnTo>
                  <a:lnTo>
                    <a:pt x="5876" y="2075"/>
                  </a:lnTo>
                  <a:lnTo>
                    <a:pt x="5864" y="2215"/>
                  </a:lnTo>
                  <a:lnTo>
                    <a:pt x="5905" y="2289"/>
                  </a:lnTo>
                  <a:lnTo>
                    <a:pt x="5866" y="2477"/>
                  </a:lnTo>
                  <a:lnTo>
                    <a:pt x="5797" y="2656"/>
                  </a:lnTo>
                  <a:lnTo>
                    <a:pt x="5709" y="2755"/>
                  </a:lnTo>
                  <a:lnTo>
                    <a:pt x="5587" y="2810"/>
                  </a:lnTo>
                  <a:lnTo>
                    <a:pt x="5482" y="2822"/>
                  </a:lnTo>
                  <a:cubicBezTo>
                    <a:pt x="5453" y="2798"/>
                    <a:pt x="5444" y="2741"/>
                    <a:pt x="5463" y="2699"/>
                  </a:cubicBezTo>
                  <a:cubicBezTo>
                    <a:pt x="5481" y="2659"/>
                    <a:pt x="5516" y="2653"/>
                    <a:pt x="5544" y="2631"/>
                  </a:cubicBezTo>
                  <a:cubicBezTo>
                    <a:pt x="5592" y="2593"/>
                    <a:pt x="5617" y="2510"/>
                    <a:pt x="5603" y="2430"/>
                  </a:cubicBezTo>
                  <a:lnTo>
                    <a:pt x="5557" y="2208"/>
                  </a:lnTo>
                  <a:lnTo>
                    <a:pt x="5456" y="2066"/>
                  </a:lnTo>
                  <a:lnTo>
                    <a:pt x="5369" y="1842"/>
                  </a:lnTo>
                  <a:lnTo>
                    <a:pt x="5304" y="1651"/>
                  </a:lnTo>
                  <a:lnTo>
                    <a:pt x="5239" y="1515"/>
                  </a:lnTo>
                  <a:lnTo>
                    <a:pt x="5182" y="1355"/>
                  </a:lnTo>
                  <a:lnTo>
                    <a:pt x="5074" y="1252"/>
                  </a:lnTo>
                  <a:lnTo>
                    <a:pt x="4913" y="1178"/>
                  </a:lnTo>
                  <a:lnTo>
                    <a:pt x="4747" y="1246"/>
                  </a:lnTo>
                  <a:lnTo>
                    <a:pt x="4613" y="1388"/>
                  </a:lnTo>
                  <a:lnTo>
                    <a:pt x="4609" y="1523"/>
                  </a:lnTo>
                  <a:lnTo>
                    <a:pt x="4654" y="1702"/>
                  </a:lnTo>
                  <a:lnTo>
                    <a:pt x="4727" y="1825"/>
                  </a:lnTo>
                  <a:lnTo>
                    <a:pt x="4848" y="1874"/>
                  </a:lnTo>
                  <a:lnTo>
                    <a:pt x="4946" y="1942"/>
                  </a:lnTo>
                  <a:lnTo>
                    <a:pt x="5024" y="2032"/>
                  </a:lnTo>
                  <a:lnTo>
                    <a:pt x="5089" y="2143"/>
                  </a:lnTo>
                  <a:lnTo>
                    <a:pt x="5077" y="2241"/>
                  </a:lnTo>
                  <a:lnTo>
                    <a:pt x="4981" y="2276"/>
                  </a:lnTo>
                  <a:lnTo>
                    <a:pt x="4947" y="2348"/>
                  </a:lnTo>
                  <a:lnTo>
                    <a:pt x="4872" y="2286"/>
                  </a:lnTo>
                  <a:lnTo>
                    <a:pt x="4788" y="2194"/>
                  </a:lnTo>
                  <a:lnTo>
                    <a:pt x="4710" y="2163"/>
                  </a:lnTo>
                  <a:lnTo>
                    <a:pt x="4603" y="2151"/>
                  </a:lnTo>
                  <a:lnTo>
                    <a:pt x="4678" y="2284"/>
                  </a:lnTo>
                  <a:lnTo>
                    <a:pt x="4754" y="2363"/>
                  </a:lnTo>
                  <a:lnTo>
                    <a:pt x="4735" y="2522"/>
                  </a:lnTo>
                  <a:lnTo>
                    <a:pt x="4571" y="2643"/>
                  </a:lnTo>
                  <a:lnTo>
                    <a:pt x="4490" y="2738"/>
                  </a:lnTo>
                  <a:lnTo>
                    <a:pt x="4323" y="2820"/>
                  </a:lnTo>
                  <a:lnTo>
                    <a:pt x="4189" y="2900"/>
                  </a:lnTo>
                  <a:lnTo>
                    <a:pt x="4168" y="3010"/>
                  </a:lnTo>
                  <a:lnTo>
                    <a:pt x="4176" y="3166"/>
                  </a:lnTo>
                  <a:lnTo>
                    <a:pt x="4263" y="3589"/>
                  </a:lnTo>
                  <a:lnTo>
                    <a:pt x="4302" y="3809"/>
                  </a:lnTo>
                  <a:lnTo>
                    <a:pt x="4391" y="3967"/>
                  </a:lnTo>
                  <a:lnTo>
                    <a:pt x="4410" y="4139"/>
                  </a:lnTo>
                  <a:lnTo>
                    <a:pt x="4418" y="4379"/>
                  </a:lnTo>
                  <a:lnTo>
                    <a:pt x="4441" y="4560"/>
                  </a:lnTo>
                  <a:lnTo>
                    <a:pt x="4437" y="4864"/>
                  </a:lnTo>
                  <a:lnTo>
                    <a:pt x="4527" y="4941"/>
                  </a:lnTo>
                  <a:lnTo>
                    <a:pt x="4567" y="5097"/>
                  </a:lnTo>
                  <a:lnTo>
                    <a:pt x="4635" y="5183"/>
                  </a:lnTo>
                  <a:lnTo>
                    <a:pt x="4651" y="5256"/>
                  </a:lnTo>
                  <a:lnTo>
                    <a:pt x="4626" y="5367"/>
                  </a:lnTo>
                  <a:lnTo>
                    <a:pt x="4576" y="5443"/>
                  </a:lnTo>
                  <a:lnTo>
                    <a:pt x="4445" y="5463"/>
                  </a:lnTo>
                  <a:lnTo>
                    <a:pt x="4316" y="5596"/>
                  </a:lnTo>
                  <a:lnTo>
                    <a:pt x="4406" y="5724"/>
                  </a:lnTo>
                  <a:lnTo>
                    <a:pt x="4387" y="5836"/>
                  </a:lnTo>
                  <a:lnTo>
                    <a:pt x="4594" y="6114"/>
                  </a:lnTo>
                  <a:lnTo>
                    <a:pt x="4754" y="6030"/>
                  </a:lnTo>
                  <a:lnTo>
                    <a:pt x="4789" y="5840"/>
                  </a:lnTo>
                  <a:lnTo>
                    <a:pt x="4841" y="5803"/>
                  </a:lnTo>
                  <a:lnTo>
                    <a:pt x="4948" y="5879"/>
                  </a:lnTo>
                  <a:lnTo>
                    <a:pt x="5006" y="6012"/>
                  </a:lnTo>
                  <a:lnTo>
                    <a:pt x="4972" y="6178"/>
                  </a:lnTo>
                  <a:lnTo>
                    <a:pt x="4922" y="6262"/>
                  </a:lnTo>
                  <a:lnTo>
                    <a:pt x="4935" y="6389"/>
                  </a:lnTo>
                  <a:lnTo>
                    <a:pt x="4975" y="6457"/>
                  </a:lnTo>
                  <a:lnTo>
                    <a:pt x="4930" y="6525"/>
                  </a:lnTo>
                  <a:lnTo>
                    <a:pt x="4941" y="6684"/>
                  </a:lnTo>
                  <a:lnTo>
                    <a:pt x="4896" y="6822"/>
                  </a:lnTo>
                  <a:lnTo>
                    <a:pt x="4856" y="6858"/>
                  </a:lnTo>
                  <a:lnTo>
                    <a:pt x="4492" y="6703"/>
                  </a:lnTo>
                  <a:lnTo>
                    <a:pt x="4399" y="6602"/>
                  </a:lnTo>
                  <a:lnTo>
                    <a:pt x="4252" y="6584"/>
                  </a:lnTo>
                  <a:lnTo>
                    <a:pt x="4068" y="6730"/>
                  </a:lnTo>
                  <a:lnTo>
                    <a:pt x="3743" y="6603"/>
                  </a:lnTo>
                  <a:lnTo>
                    <a:pt x="3618" y="6656"/>
                  </a:lnTo>
                  <a:lnTo>
                    <a:pt x="3600" y="6823"/>
                  </a:lnTo>
                  <a:lnTo>
                    <a:pt x="3636" y="7187"/>
                  </a:lnTo>
                  <a:lnTo>
                    <a:pt x="3748" y="7239"/>
                  </a:lnTo>
                  <a:lnTo>
                    <a:pt x="3825" y="7347"/>
                  </a:lnTo>
                  <a:lnTo>
                    <a:pt x="3825" y="7604"/>
                  </a:lnTo>
                  <a:lnTo>
                    <a:pt x="3887" y="7855"/>
                  </a:lnTo>
                  <a:lnTo>
                    <a:pt x="3979" y="8012"/>
                  </a:lnTo>
                  <a:lnTo>
                    <a:pt x="4086" y="8093"/>
                  </a:lnTo>
                  <a:lnTo>
                    <a:pt x="4220" y="8136"/>
                  </a:lnTo>
                  <a:lnTo>
                    <a:pt x="4293" y="8263"/>
                  </a:lnTo>
                  <a:lnTo>
                    <a:pt x="4293" y="8394"/>
                  </a:lnTo>
                  <a:lnTo>
                    <a:pt x="4366" y="8540"/>
                  </a:lnTo>
                  <a:lnTo>
                    <a:pt x="4383" y="8629"/>
                  </a:lnTo>
                  <a:lnTo>
                    <a:pt x="4299" y="8664"/>
                  </a:lnTo>
                  <a:lnTo>
                    <a:pt x="4172" y="8604"/>
                  </a:lnTo>
                  <a:lnTo>
                    <a:pt x="4026" y="8653"/>
                  </a:lnTo>
                  <a:lnTo>
                    <a:pt x="3937" y="8795"/>
                  </a:lnTo>
                  <a:lnTo>
                    <a:pt x="3868" y="9042"/>
                  </a:lnTo>
                  <a:lnTo>
                    <a:pt x="4014" y="9200"/>
                  </a:lnTo>
                  <a:lnTo>
                    <a:pt x="4153" y="9272"/>
                  </a:lnTo>
                  <a:lnTo>
                    <a:pt x="4317" y="9447"/>
                  </a:lnTo>
                  <a:lnTo>
                    <a:pt x="4379" y="9595"/>
                  </a:lnTo>
                  <a:lnTo>
                    <a:pt x="4500" y="9504"/>
                  </a:lnTo>
                  <a:lnTo>
                    <a:pt x="4590" y="9545"/>
                  </a:lnTo>
                  <a:lnTo>
                    <a:pt x="4620" y="9647"/>
                  </a:lnTo>
                  <a:lnTo>
                    <a:pt x="4729" y="9807"/>
                  </a:lnTo>
                  <a:lnTo>
                    <a:pt x="4703" y="9934"/>
                  </a:lnTo>
                  <a:lnTo>
                    <a:pt x="4589" y="10028"/>
                  </a:lnTo>
                  <a:lnTo>
                    <a:pt x="4485" y="9905"/>
                  </a:lnTo>
                  <a:lnTo>
                    <a:pt x="4398" y="9948"/>
                  </a:lnTo>
                  <a:lnTo>
                    <a:pt x="4460" y="10099"/>
                  </a:lnTo>
                  <a:lnTo>
                    <a:pt x="4558" y="10237"/>
                  </a:lnTo>
                  <a:lnTo>
                    <a:pt x="4639" y="10407"/>
                  </a:lnTo>
                  <a:lnTo>
                    <a:pt x="4716" y="10732"/>
                  </a:lnTo>
                  <a:lnTo>
                    <a:pt x="4705" y="10997"/>
                  </a:lnTo>
                  <a:lnTo>
                    <a:pt x="4587" y="11154"/>
                  </a:lnTo>
                  <a:lnTo>
                    <a:pt x="4430" y="11160"/>
                  </a:lnTo>
                  <a:lnTo>
                    <a:pt x="4375" y="11281"/>
                  </a:lnTo>
                  <a:lnTo>
                    <a:pt x="4289" y="11156"/>
                  </a:lnTo>
                  <a:cubicBezTo>
                    <a:pt x="4252" y="11136"/>
                    <a:pt x="4216" y="11114"/>
                    <a:pt x="4180" y="11088"/>
                  </a:cubicBezTo>
                  <a:cubicBezTo>
                    <a:pt x="4134" y="11055"/>
                    <a:pt x="4089" y="11017"/>
                    <a:pt x="4044" y="10979"/>
                  </a:cubicBezTo>
                  <a:cubicBezTo>
                    <a:pt x="3984" y="10930"/>
                    <a:pt x="3923" y="10882"/>
                    <a:pt x="3862" y="10835"/>
                  </a:cubicBezTo>
                  <a:lnTo>
                    <a:pt x="3803" y="10661"/>
                  </a:lnTo>
                  <a:lnTo>
                    <a:pt x="3784" y="10495"/>
                  </a:lnTo>
                  <a:lnTo>
                    <a:pt x="3841" y="10339"/>
                  </a:lnTo>
                  <a:lnTo>
                    <a:pt x="3888" y="10223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0" name="îşľíḋê">
              <a:extLst>
                <a:ext uri="{FF2B5EF4-FFF2-40B4-BE49-F238E27FC236}">
                  <a16:creationId xmlns="" xmlns:a16="http://schemas.microsoft.com/office/drawing/2014/main" id="{29D72E37-DE56-4101-AA10-0B17CA773727}"/>
                </a:ext>
              </a:extLst>
            </p:cNvPr>
            <p:cNvSpPr/>
            <p:nvPr/>
          </p:nvSpPr>
          <p:spPr>
            <a:xfrm>
              <a:off x="7558388" y="1310558"/>
              <a:ext cx="328933" cy="895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778" y="6595"/>
                  </a:moveTo>
                  <a:lnTo>
                    <a:pt x="10446" y="7621"/>
                  </a:lnTo>
                  <a:lnTo>
                    <a:pt x="11913" y="8186"/>
                  </a:lnTo>
                  <a:lnTo>
                    <a:pt x="12620" y="11749"/>
                  </a:lnTo>
                  <a:lnTo>
                    <a:pt x="14481" y="12643"/>
                  </a:lnTo>
                  <a:lnTo>
                    <a:pt x="16772" y="11668"/>
                  </a:lnTo>
                  <a:lnTo>
                    <a:pt x="18486" y="11668"/>
                  </a:lnTo>
                  <a:lnTo>
                    <a:pt x="20801" y="12156"/>
                  </a:lnTo>
                  <a:lnTo>
                    <a:pt x="21600" y="13283"/>
                  </a:lnTo>
                  <a:lnTo>
                    <a:pt x="19933" y="15944"/>
                  </a:lnTo>
                  <a:lnTo>
                    <a:pt x="17089" y="15944"/>
                  </a:lnTo>
                  <a:lnTo>
                    <a:pt x="16332" y="19345"/>
                  </a:lnTo>
                  <a:lnTo>
                    <a:pt x="16001" y="21600"/>
                  </a:lnTo>
                  <a:lnTo>
                    <a:pt x="14718" y="20625"/>
                  </a:lnTo>
                  <a:lnTo>
                    <a:pt x="14985" y="16005"/>
                  </a:lnTo>
                  <a:lnTo>
                    <a:pt x="13115" y="14553"/>
                  </a:lnTo>
                  <a:lnTo>
                    <a:pt x="9998" y="14309"/>
                  </a:lnTo>
                  <a:lnTo>
                    <a:pt x="8554" y="13334"/>
                  </a:lnTo>
                  <a:lnTo>
                    <a:pt x="6375" y="9273"/>
                  </a:lnTo>
                  <a:lnTo>
                    <a:pt x="4455" y="10004"/>
                  </a:lnTo>
                  <a:lnTo>
                    <a:pt x="647" y="10490"/>
                  </a:lnTo>
                  <a:lnTo>
                    <a:pt x="0" y="7648"/>
                  </a:lnTo>
                  <a:lnTo>
                    <a:pt x="1373" y="1494"/>
                  </a:lnTo>
                  <a:lnTo>
                    <a:pt x="2843" y="0"/>
                  </a:lnTo>
                  <a:lnTo>
                    <a:pt x="5108" y="1491"/>
                  </a:lnTo>
                  <a:lnTo>
                    <a:pt x="5617" y="3189"/>
                  </a:lnTo>
                  <a:lnTo>
                    <a:pt x="6572" y="5128"/>
                  </a:lnTo>
                  <a:lnTo>
                    <a:pt x="7778" y="6595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1" name="íşľíďê">
              <a:extLst>
                <a:ext uri="{FF2B5EF4-FFF2-40B4-BE49-F238E27FC236}">
                  <a16:creationId xmlns="" xmlns:a16="http://schemas.microsoft.com/office/drawing/2014/main" id="{4FCF1E26-CF73-4993-8E29-F2086177BE2A}"/>
                </a:ext>
              </a:extLst>
            </p:cNvPr>
            <p:cNvSpPr/>
            <p:nvPr/>
          </p:nvSpPr>
          <p:spPr>
            <a:xfrm>
              <a:off x="9628653" y="2148074"/>
              <a:ext cx="217835" cy="2557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18" y="306"/>
                  </a:moveTo>
                  <a:lnTo>
                    <a:pt x="2649" y="0"/>
                  </a:lnTo>
                  <a:lnTo>
                    <a:pt x="4359" y="1473"/>
                  </a:lnTo>
                  <a:lnTo>
                    <a:pt x="4763" y="2920"/>
                  </a:lnTo>
                  <a:lnTo>
                    <a:pt x="5532" y="4452"/>
                  </a:lnTo>
                  <a:lnTo>
                    <a:pt x="7347" y="6386"/>
                  </a:lnTo>
                  <a:lnTo>
                    <a:pt x="9263" y="7065"/>
                  </a:lnTo>
                  <a:lnTo>
                    <a:pt x="12200" y="8654"/>
                  </a:lnTo>
                  <a:lnTo>
                    <a:pt x="15159" y="10100"/>
                  </a:lnTo>
                  <a:lnTo>
                    <a:pt x="16566" y="11032"/>
                  </a:lnTo>
                  <a:lnTo>
                    <a:pt x="17268" y="12134"/>
                  </a:lnTo>
                  <a:lnTo>
                    <a:pt x="17470" y="13346"/>
                  </a:lnTo>
                  <a:lnTo>
                    <a:pt x="16028" y="13005"/>
                  </a:lnTo>
                  <a:lnTo>
                    <a:pt x="14423" y="13403"/>
                  </a:lnTo>
                  <a:lnTo>
                    <a:pt x="14629" y="14594"/>
                  </a:lnTo>
                  <a:lnTo>
                    <a:pt x="16612" y="15959"/>
                  </a:lnTo>
                  <a:lnTo>
                    <a:pt x="18226" y="17825"/>
                  </a:lnTo>
                  <a:lnTo>
                    <a:pt x="20991" y="20121"/>
                  </a:lnTo>
                  <a:lnTo>
                    <a:pt x="21600" y="21600"/>
                  </a:lnTo>
                  <a:lnTo>
                    <a:pt x="18856" y="21600"/>
                  </a:lnTo>
                  <a:lnTo>
                    <a:pt x="16692" y="20075"/>
                  </a:lnTo>
                  <a:cubicBezTo>
                    <a:pt x="16027" y="19637"/>
                    <a:pt x="15479" y="19086"/>
                    <a:pt x="15082" y="18458"/>
                  </a:cubicBezTo>
                  <a:cubicBezTo>
                    <a:pt x="14796" y="18005"/>
                    <a:pt x="14594" y="17518"/>
                    <a:pt x="14481" y="17014"/>
                  </a:cubicBezTo>
                  <a:lnTo>
                    <a:pt x="13271" y="15138"/>
                  </a:lnTo>
                  <a:lnTo>
                    <a:pt x="12262" y="13005"/>
                  </a:lnTo>
                  <a:lnTo>
                    <a:pt x="10884" y="11071"/>
                  </a:lnTo>
                  <a:lnTo>
                    <a:pt x="9077" y="9201"/>
                  </a:lnTo>
                  <a:lnTo>
                    <a:pt x="7270" y="7413"/>
                  </a:lnTo>
                  <a:lnTo>
                    <a:pt x="5169" y="6059"/>
                  </a:lnTo>
                  <a:lnTo>
                    <a:pt x="4097" y="4751"/>
                  </a:lnTo>
                  <a:lnTo>
                    <a:pt x="2685" y="3332"/>
                  </a:lnTo>
                  <a:lnTo>
                    <a:pt x="0" y="1690"/>
                  </a:lnTo>
                  <a:lnTo>
                    <a:pt x="918" y="306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2" name="iš1íďê">
              <a:extLst>
                <a:ext uri="{FF2B5EF4-FFF2-40B4-BE49-F238E27FC236}">
                  <a16:creationId xmlns="" xmlns:a16="http://schemas.microsoft.com/office/drawing/2014/main" id="{BB6B9C57-11B4-4EB8-B719-A0FC64C00771}"/>
                </a:ext>
              </a:extLst>
            </p:cNvPr>
            <p:cNvSpPr/>
            <p:nvPr/>
          </p:nvSpPr>
          <p:spPr>
            <a:xfrm>
              <a:off x="9834882" y="2436351"/>
              <a:ext cx="152671" cy="1452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16" y="0"/>
                  </a:moveTo>
                  <a:lnTo>
                    <a:pt x="3327" y="2686"/>
                  </a:lnTo>
                  <a:lnTo>
                    <a:pt x="5129" y="3465"/>
                  </a:lnTo>
                  <a:lnTo>
                    <a:pt x="5987" y="5412"/>
                  </a:lnTo>
                  <a:lnTo>
                    <a:pt x="8960" y="8066"/>
                  </a:lnTo>
                  <a:lnTo>
                    <a:pt x="13176" y="8066"/>
                  </a:lnTo>
                  <a:lnTo>
                    <a:pt x="16240" y="8060"/>
                  </a:lnTo>
                  <a:lnTo>
                    <a:pt x="20071" y="9506"/>
                  </a:lnTo>
                  <a:lnTo>
                    <a:pt x="21600" y="11754"/>
                  </a:lnTo>
                  <a:lnTo>
                    <a:pt x="18242" y="13299"/>
                  </a:lnTo>
                  <a:lnTo>
                    <a:pt x="16138" y="13894"/>
                  </a:lnTo>
                  <a:lnTo>
                    <a:pt x="16857" y="17337"/>
                  </a:lnTo>
                  <a:lnTo>
                    <a:pt x="14039" y="17181"/>
                  </a:lnTo>
                  <a:lnTo>
                    <a:pt x="12762" y="16136"/>
                  </a:lnTo>
                  <a:cubicBezTo>
                    <a:pt x="11828" y="15985"/>
                    <a:pt x="10901" y="15786"/>
                    <a:pt x="9986" y="15541"/>
                  </a:cubicBezTo>
                  <a:cubicBezTo>
                    <a:pt x="9104" y="15304"/>
                    <a:pt x="8234" y="15024"/>
                    <a:pt x="7377" y="14702"/>
                  </a:cubicBezTo>
                  <a:lnTo>
                    <a:pt x="5842" y="15002"/>
                  </a:lnTo>
                  <a:lnTo>
                    <a:pt x="5992" y="19096"/>
                  </a:lnTo>
                  <a:lnTo>
                    <a:pt x="4895" y="21600"/>
                  </a:lnTo>
                  <a:lnTo>
                    <a:pt x="2646" y="18495"/>
                  </a:lnTo>
                  <a:lnTo>
                    <a:pt x="2215" y="16698"/>
                  </a:lnTo>
                  <a:lnTo>
                    <a:pt x="499" y="14902"/>
                  </a:lnTo>
                  <a:lnTo>
                    <a:pt x="34" y="12773"/>
                  </a:lnTo>
                  <a:cubicBezTo>
                    <a:pt x="789" y="12296"/>
                    <a:pt x="1459" y="11687"/>
                    <a:pt x="2015" y="10971"/>
                  </a:cubicBezTo>
                  <a:cubicBezTo>
                    <a:pt x="2581" y="10241"/>
                    <a:pt x="3020" y="9412"/>
                    <a:pt x="3310" y="8523"/>
                  </a:cubicBezTo>
                  <a:lnTo>
                    <a:pt x="1535" y="5374"/>
                  </a:lnTo>
                  <a:lnTo>
                    <a:pt x="0" y="3428"/>
                  </a:lnTo>
                  <a:lnTo>
                    <a:pt x="1216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3" name="ïŝ1ïḋè">
              <a:extLst>
                <a:ext uri="{FF2B5EF4-FFF2-40B4-BE49-F238E27FC236}">
                  <a16:creationId xmlns="" xmlns:a16="http://schemas.microsoft.com/office/drawing/2014/main" id="{8006C9DC-D243-46AC-9BCB-7F6D919EF7B4}"/>
                </a:ext>
              </a:extLst>
            </p:cNvPr>
            <p:cNvSpPr/>
            <p:nvPr/>
          </p:nvSpPr>
          <p:spPr>
            <a:xfrm>
              <a:off x="9716338" y="2591817"/>
              <a:ext cx="274646" cy="2658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831" y="0"/>
                  </a:moveTo>
                  <a:lnTo>
                    <a:pt x="16152" y="752"/>
                  </a:lnTo>
                  <a:lnTo>
                    <a:pt x="17169" y="1568"/>
                  </a:lnTo>
                  <a:lnTo>
                    <a:pt x="18839" y="1893"/>
                  </a:lnTo>
                  <a:lnTo>
                    <a:pt x="18839" y="3442"/>
                  </a:lnTo>
                  <a:lnTo>
                    <a:pt x="19262" y="4642"/>
                  </a:lnTo>
                  <a:lnTo>
                    <a:pt x="19979" y="5617"/>
                  </a:lnTo>
                  <a:lnTo>
                    <a:pt x="19182" y="6899"/>
                  </a:lnTo>
                  <a:lnTo>
                    <a:pt x="19182" y="8099"/>
                  </a:lnTo>
                  <a:lnTo>
                    <a:pt x="19662" y="9375"/>
                  </a:lnTo>
                  <a:lnTo>
                    <a:pt x="20216" y="10435"/>
                  </a:lnTo>
                  <a:lnTo>
                    <a:pt x="20594" y="11892"/>
                  </a:lnTo>
                  <a:lnTo>
                    <a:pt x="21520" y="13554"/>
                  </a:lnTo>
                  <a:lnTo>
                    <a:pt x="21600" y="15848"/>
                  </a:lnTo>
                  <a:lnTo>
                    <a:pt x="20167" y="17076"/>
                  </a:lnTo>
                  <a:lnTo>
                    <a:pt x="18837" y="17726"/>
                  </a:lnTo>
                  <a:lnTo>
                    <a:pt x="16684" y="18109"/>
                  </a:lnTo>
                  <a:lnTo>
                    <a:pt x="15274" y="18188"/>
                  </a:lnTo>
                  <a:lnTo>
                    <a:pt x="13867" y="18430"/>
                  </a:lnTo>
                  <a:lnTo>
                    <a:pt x="13462" y="19798"/>
                  </a:lnTo>
                  <a:lnTo>
                    <a:pt x="13164" y="20810"/>
                  </a:lnTo>
                  <a:lnTo>
                    <a:pt x="12474" y="21600"/>
                  </a:lnTo>
                  <a:lnTo>
                    <a:pt x="11162" y="19907"/>
                  </a:lnTo>
                  <a:lnTo>
                    <a:pt x="10416" y="19251"/>
                  </a:lnTo>
                  <a:lnTo>
                    <a:pt x="7383" y="19114"/>
                  </a:lnTo>
                  <a:lnTo>
                    <a:pt x="4329" y="19388"/>
                  </a:lnTo>
                  <a:lnTo>
                    <a:pt x="1907" y="20174"/>
                  </a:lnTo>
                  <a:lnTo>
                    <a:pt x="0" y="18923"/>
                  </a:lnTo>
                  <a:lnTo>
                    <a:pt x="1177" y="17804"/>
                  </a:lnTo>
                  <a:lnTo>
                    <a:pt x="2674" y="17668"/>
                  </a:lnTo>
                  <a:lnTo>
                    <a:pt x="3680" y="16334"/>
                  </a:lnTo>
                  <a:lnTo>
                    <a:pt x="4960" y="15541"/>
                  </a:lnTo>
                  <a:lnTo>
                    <a:pt x="6637" y="16033"/>
                  </a:lnTo>
                  <a:lnTo>
                    <a:pt x="8203" y="16279"/>
                  </a:lnTo>
                  <a:lnTo>
                    <a:pt x="9693" y="15161"/>
                  </a:lnTo>
                  <a:lnTo>
                    <a:pt x="10727" y="14180"/>
                  </a:lnTo>
                  <a:lnTo>
                    <a:pt x="13446" y="12244"/>
                  </a:lnTo>
                  <a:lnTo>
                    <a:pt x="14243" y="11348"/>
                  </a:lnTo>
                  <a:lnTo>
                    <a:pt x="16242" y="10719"/>
                  </a:lnTo>
                  <a:lnTo>
                    <a:pt x="16482" y="9003"/>
                  </a:lnTo>
                  <a:lnTo>
                    <a:pt x="16482" y="7470"/>
                  </a:lnTo>
                  <a:lnTo>
                    <a:pt x="14963" y="5446"/>
                  </a:lnTo>
                  <a:lnTo>
                    <a:pt x="14030" y="3313"/>
                  </a:lnTo>
                  <a:lnTo>
                    <a:pt x="13976" y="2082"/>
                  </a:lnTo>
                  <a:lnTo>
                    <a:pt x="13500" y="1100"/>
                  </a:lnTo>
                  <a:lnTo>
                    <a:pt x="14831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4" name="iṡļïdé">
              <a:extLst>
                <a:ext uri="{FF2B5EF4-FFF2-40B4-BE49-F238E27FC236}">
                  <a16:creationId xmlns="" xmlns:a16="http://schemas.microsoft.com/office/drawing/2014/main" id="{AC9D0B13-FC1A-47B2-BF00-2BB28B7313EA}"/>
                </a:ext>
              </a:extLst>
            </p:cNvPr>
            <p:cNvSpPr/>
            <p:nvPr/>
          </p:nvSpPr>
          <p:spPr>
            <a:xfrm>
              <a:off x="9773896" y="2850018"/>
              <a:ext cx="47636" cy="425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130" y="2820"/>
                  </a:moveTo>
                  <a:lnTo>
                    <a:pt x="3175" y="0"/>
                  </a:lnTo>
                  <a:lnTo>
                    <a:pt x="0" y="4621"/>
                  </a:lnTo>
                  <a:lnTo>
                    <a:pt x="4230" y="10217"/>
                  </a:lnTo>
                  <a:lnTo>
                    <a:pt x="4401" y="19722"/>
                  </a:lnTo>
                  <a:lnTo>
                    <a:pt x="14203" y="21600"/>
                  </a:lnTo>
                  <a:lnTo>
                    <a:pt x="18813" y="14767"/>
                  </a:lnTo>
                  <a:lnTo>
                    <a:pt x="21600" y="929"/>
                  </a:lnTo>
                  <a:lnTo>
                    <a:pt x="15130" y="282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5" name="ïšḷiḑe">
              <a:extLst>
                <a:ext uri="{FF2B5EF4-FFF2-40B4-BE49-F238E27FC236}">
                  <a16:creationId xmlns="" xmlns:a16="http://schemas.microsoft.com/office/drawing/2014/main" id="{77E31B7A-228F-4781-829B-9CEB68E450AE}"/>
                </a:ext>
              </a:extLst>
            </p:cNvPr>
            <p:cNvSpPr/>
            <p:nvPr/>
          </p:nvSpPr>
          <p:spPr>
            <a:xfrm>
              <a:off x="9703522" y="2858648"/>
              <a:ext cx="58652" cy="830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179" y="0"/>
                  </a:moveTo>
                  <a:lnTo>
                    <a:pt x="10237" y="2528"/>
                  </a:lnTo>
                  <a:lnTo>
                    <a:pt x="16136" y="4696"/>
                  </a:lnTo>
                  <a:lnTo>
                    <a:pt x="19977" y="6514"/>
                  </a:lnTo>
                  <a:lnTo>
                    <a:pt x="19602" y="11221"/>
                  </a:lnTo>
                  <a:lnTo>
                    <a:pt x="20976" y="14878"/>
                  </a:lnTo>
                  <a:lnTo>
                    <a:pt x="21600" y="19246"/>
                  </a:lnTo>
                  <a:lnTo>
                    <a:pt x="18618" y="21600"/>
                  </a:lnTo>
                  <a:lnTo>
                    <a:pt x="11299" y="20100"/>
                  </a:lnTo>
                  <a:lnTo>
                    <a:pt x="11672" y="15196"/>
                  </a:lnTo>
                  <a:lnTo>
                    <a:pt x="4821" y="10992"/>
                  </a:lnTo>
                  <a:lnTo>
                    <a:pt x="1366" y="8562"/>
                  </a:lnTo>
                  <a:lnTo>
                    <a:pt x="0" y="4533"/>
                  </a:lnTo>
                  <a:lnTo>
                    <a:pt x="5179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6" name="iśḷïḍè">
              <a:extLst>
                <a:ext uri="{FF2B5EF4-FFF2-40B4-BE49-F238E27FC236}">
                  <a16:creationId xmlns="" xmlns:a16="http://schemas.microsoft.com/office/drawing/2014/main" id="{7BCCB190-4E79-48B5-B753-4C0696F1B8F8}"/>
                </a:ext>
              </a:extLst>
            </p:cNvPr>
            <p:cNvSpPr/>
            <p:nvPr/>
          </p:nvSpPr>
          <p:spPr>
            <a:xfrm>
              <a:off x="9478424" y="3163043"/>
              <a:ext cx="55804" cy="1075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70" h="21600" extrusionOk="0">
                  <a:moveTo>
                    <a:pt x="10688" y="0"/>
                  </a:moveTo>
                  <a:lnTo>
                    <a:pt x="7165" y="3027"/>
                  </a:lnTo>
                  <a:lnTo>
                    <a:pt x="5618" y="8797"/>
                  </a:lnTo>
                  <a:lnTo>
                    <a:pt x="0" y="12556"/>
                  </a:lnTo>
                  <a:lnTo>
                    <a:pt x="2313" y="15996"/>
                  </a:lnTo>
                  <a:lnTo>
                    <a:pt x="6119" y="18152"/>
                  </a:lnTo>
                  <a:lnTo>
                    <a:pt x="12017" y="21600"/>
                  </a:lnTo>
                  <a:lnTo>
                    <a:pt x="18421" y="20856"/>
                  </a:lnTo>
                  <a:lnTo>
                    <a:pt x="19994" y="15920"/>
                  </a:lnTo>
                  <a:lnTo>
                    <a:pt x="19601" y="12480"/>
                  </a:lnTo>
                  <a:cubicBezTo>
                    <a:pt x="20082" y="11316"/>
                    <a:pt x="20475" y="10143"/>
                    <a:pt x="20780" y="8963"/>
                  </a:cubicBezTo>
                  <a:cubicBezTo>
                    <a:pt x="21337" y="6812"/>
                    <a:pt x="21600" y="4643"/>
                    <a:pt x="21567" y="2472"/>
                  </a:cubicBezTo>
                  <a:lnTo>
                    <a:pt x="10688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7" name="ïś1îdè">
              <a:extLst>
                <a:ext uri="{FF2B5EF4-FFF2-40B4-BE49-F238E27FC236}">
                  <a16:creationId xmlns="" xmlns:a16="http://schemas.microsoft.com/office/drawing/2014/main" id="{F6AD03EB-9932-4147-B9E0-FDECFFB04A2B}"/>
                </a:ext>
              </a:extLst>
            </p:cNvPr>
            <p:cNvSpPr/>
            <p:nvPr/>
          </p:nvSpPr>
          <p:spPr>
            <a:xfrm>
              <a:off x="9135285" y="3359667"/>
              <a:ext cx="61216" cy="641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237" y="806"/>
                  </a:moveTo>
                  <a:lnTo>
                    <a:pt x="13014" y="0"/>
                  </a:lnTo>
                  <a:lnTo>
                    <a:pt x="4311" y="2387"/>
                  </a:lnTo>
                  <a:lnTo>
                    <a:pt x="1595" y="5661"/>
                  </a:lnTo>
                  <a:lnTo>
                    <a:pt x="0" y="10054"/>
                  </a:lnTo>
                  <a:lnTo>
                    <a:pt x="1800" y="15494"/>
                  </a:lnTo>
                  <a:lnTo>
                    <a:pt x="5016" y="21600"/>
                  </a:lnTo>
                  <a:lnTo>
                    <a:pt x="11327" y="20806"/>
                  </a:lnTo>
                  <a:lnTo>
                    <a:pt x="13480" y="14360"/>
                  </a:lnTo>
                  <a:lnTo>
                    <a:pt x="21600" y="6554"/>
                  </a:lnTo>
                  <a:lnTo>
                    <a:pt x="20237" y="806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8" name="îş1îďe">
              <a:extLst>
                <a:ext uri="{FF2B5EF4-FFF2-40B4-BE49-F238E27FC236}">
                  <a16:creationId xmlns="" xmlns:a16="http://schemas.microsoft.com/office/drawing/2014/main" id="{0CA132BE-7DC7-4CFD-8EE9-89207B9BFE76}"/>
                </a:ext>
              </a:extLst>
            </p:cNvPr>
            <p:cNvSpPr/>
            <p:nvPr/>
          </p:nvSpPr>
          <p:spPr>
            <a:xfrm>
              <a:off x="9517257" y="3403769"/>
              <a:ext cx="158867" cy="20789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205" y="214"/>
                  </a:moveTo>
                  <a:lnTo>
                    <a:pt x="2995" y="0"/>
                  </a:lnTo>
                  <a:lnTo>
                    <a:pt x="2584" y="2552"/>
                  </a:lnTo>
                  <a:lnTo>
                    <a:pt x="3044" y="4581"/>
                  </a:lnTo>
                  <a:lnTo>
                    <a:pt x="2030" y="7340"/>
                  </a:lnTo>
                  <a:lnTo>
                    <a:pt x="0" y="9509"/>
                  </a:lnTo>
                  <a:cubicBezTo>
                    <a:pt x="160" y="10395"/>
                    <a:pt x="581" y="11243"/>
                    <a:pt x="1232" y="11988"/>
                  </a:cubicBezTo>
                  <a:cubicBezTo>
                    <a:pt x="2023" y="12895"/>
                    <a:pt x="3124" y="13621"/>
                    <a:pt x="4418" y="14087"/>
                  </a:cubicBezTo>
                  <a:lnTo>
                    <a:pt x="5236" y="15133"/>
                  </a:lnTo>
                  <a:lnTo>
                    <a:pt x="7310" y="17966"/>
                  </a:lnTo>
                  <a:lnTo>
                    <a:pt x="8555" y="18981"/>
                  </a:lnTo>
                  <a:lnTo>
                    <a:pt x="11367" y="20065"/>
                  </a:lnTo>
                  <a:lnTo>
                    <a:pt x="14409" y="20170"/>
                  </a:lnTo>
                  <a:lnTo>
                    <a:pt x="16201" y="20275"/>
                  </a:lnTo>
                  <a:lnTo>
                    <a:pt x="18690" y="21010"/>
                  </a:lnTo>
                  <a:lnTo>
                    <a:pt x="21410" y="21600"/>
                  </a:lnTo>
                  <a:lnTo>
                    <a:pt x="21600" y="19654"/>
                  </a:lnTo>
                  <a:lnTo>
                    <a:pt x="20730" y="18749"/>
                  </a:lnTo>
                  <a:lnTo>
                    <a:pt x="19543" y="17743"/>
                  </a:lnTo>
                  <a:lnTo>
                    <a:pt x="15953" y="18233"/>
                  </a:lnTo>
                  <a:cubicBezTo>
                    <a:pt x="15448" y="18445"/>
                    <a:pt x="14862" y="18519"/>
                    <a:pt x="14294" y="18443"/>
                  </a:cubicBezTo>
                  <a:cubicBezTo>
                    <a:pt x="13070" y="18278"/>
                    <a:pt x="12157" y="17495"/>
                    <a:pt x="12093" y="16553"/>
                  </a:cubicBezTo>
                  <a:lnTo>
                    <a:pt x="9471" y="15298"/>
                  </a:lnTo>
                  <a:lnTo>
                    <a:pt x="8693" y="14218"/>
                  </a:lnTo>
                  <a:lnTo>
                    <a:pt x="8601" y="12924"/>
                  </a:lnTo>
                  <a:cubicBezTo>
                    <a:pt x="9108" y="12238"/>
                    <a:pt x="9615" y="11551"/>
                    <a:pt x="10122" y="10864"/>
                  </a:cubicBezTo>
                  <a:cubicBezTo>
                    <a:pt x="10531" y="10309"/>
                    <a:pt x="10940" y="9754"/>
                    <a:pt x="11349" y="9198"/>
                  </a:cubicBezTo>
                  <a:lnTo>
                    <a:pt x="11759" y="7593"/>
                  </a:lnTo>
                  <a:lnTo>
                    <a:pt x="9915" y="5459"/>
                  </a:lnTo>
                  <a:lnTo>
                    <a:pt x="8117" y="3260"/>
                  </a:lnTo>
                  <a:lnTo>
                    <a:pt x="6205" y="214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9" name="išḷiḋê">
              <a:extLst>
                <a:ext uri="{FF2B5EF4-FFF2-40B4-BE49-F238E27FC236}">
                  <a16:creationId xmlns="" xmlns:a16="http://schemas.microsoft.com/office/drawing/2014/main" id="{2F38D970-8302-461D-B4F4-AE7C28CF7A79}"/>
                </a:ext>
              </a:extLst>
            </p:cNvPr>
            <p:cNvSpPr/>
            <p:nvPr/>
          </p:nvSpPr>
          <p:spPr>
            <a:xfrm>
              <a:off x="9453604" y="3685864"/>
              <a:ext cx="89307" cy="969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505" h="19908" extrusionOk="0">
                  <a:moveTo>
                    <a:pt x="17580" y="0"/>
                  </a:moveTo>
                  <a:lnTo>
                    <a:pt x="14738" y="1728"/>
                  </a:lnTo>
                  <a:lnTo>
                    <a:pt x="10679" y="5098"/>
                  </a:lnTo>
                  <a:lnTo>
                    <a:pt x="8216" y="7569"/>
                  </a:lnTo>
                  <a:lnTo>
                    <a:pt x="8222" y="12060"/>
                  </a:lnTo>
                  <a:lnTo>
                    <a:pt x="5046" y="14125"/>
                  </a:lnTo>
                  <a:cubicBezTo>
                    <a:pt x="3326" y="12967"/>
                    <a:pt x="832" y="13677"/>
                    <a:pt x="191" y="15507"/>
                  </a:cubicBezTo>
                  <a:cubicBezTo>
                    <a:pt x="-1095" y="19179"/>
                    <a:pt x="4427" y="21600"/>
                    <a:pt x="6929" y="18462"/>
                  </a:cubicBezTo>
                  <a:lnTo>
                    <a:pt x="10638" y="16258"/>
                  </a:lnTo>
                  <a:lnTo>
                    <a:pt x="12739" y="13426"/>
                  </a:lnTo>
                  <a:lnTo>
                    <a:pt x="14530" y="11490"/>
                  </a:lnTo>
                  <a:lnTo>
                    <a:pt x="18733" y="6592"/>
                  </a:lnTo>
                  <a:lnTo>
                    <a:pt x="20505" y="1980"/>
                  </a:lnTo>
                  <a:lnTo>
                    <a:pt x="17580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0" name="íṩḻîḑe">
              <a:extLst>
                <a:ext uri="{FF2B5EF4-FFF2-40B4-BE49-F238E27FC236}">
                  <a16:creationId xmlns="" xmlns:a16="http://schemas.microsoft.com/office/drawing/2014/main" id="{C092BA48-3563-4E1D-B48B-7ADCE46A88E6}"/>
                </a:ext>
              </a:extLst>
            </p:cNvPr>
            <p:cNvSpPr/>
            <p:nvPr/>
          </p:nvSpPr>
          <p:spPr>
            <a:xfrm>
              <a:off x="9553899" y="3604386"/>
              <a:ext cx="41967" cy="416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824" y="0"/>
                  </a:moveTo>
                  <a:lnTo>
                    <a:pt x="0" y="3997"/>
                  </a:lnTo>
                  <a:lnTo>
                    <a:pt x="7260" y="15507"/>
                  </a:lnTo>
                  <a:lnTo>
                    <a:pt x="11327" y="21600"/>
                  </a:lnTo>
                  <a:lnTo>
                    <a:pt x="21600" y="21076"/>
                  </a:lnTo>
                  <a:lnTo>
                    <a:pt x="15668" y="7101"/>
                  </a:lnTo>
                  <a:lnTo>
                    <a:pt x="5824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1" name="işľïḋé">
              <a:extLst>
                <a:ext uri="{FF2B5EF4-FFF2-40B4-BE49-F238E27FC236}">
                  <a16:creationId xmlns="" xmlns:a16="http://schemas.microsoft.com/office/drawing/2014/main" id="{858FE4E8-B33C-469B-9E84-9C26B0A5DDAF}"/>
                </a:ext>
              </a:extLst>
            </p:cNvPr>
            <p:cNvSpPr/>
            <p:nvPr/>
          </p:nvSpPr>
          <p:spPr>
            <a:xfrm>
              <a:off x="9690104" y="3635830"/>
              <a:ext cx="70568" cy="490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112" y="90"/>
                  </a:moveTo>
                  <a:lnTo>
                    <a:pt x="0" y="1424"/>
                  </a:lnTo>
                  <a:lnTo>
                    <a:pt x="3236" y="8466"/>
                  </a:lnTo>
                  <a:lnTo>
                    <a:pt x="8121" y="17785"/>
                  </a:lnTo>
                  <a:lnTo>
                    <a:pt x="13518" y="21155"/>
                  </a:lnTo>
                  <a:lnTo>
                    <a:pt x="21600" y="21600"/>
                  </a:lnTo>
                  <a:lnTo>
                    <a:pt x="17669" y="11727"/>
                  </a:lnTo>
                  <a:lnTo>
                    <a:pt x="14063" y="7299"/>
                  </a:lnTo>
                  <a:lnTo>
                    <a:pt x="10768" y="6411"/>
                  </a:lnTo>
                  <a:lnTo>
                    <a:pt x="7589" y="0"/>
                  </a:lnTo>
                  <a:lnTo>
                    <a:pt x="3112" y="9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2" name="iṧlîďê">
              <a:extLst>
                <a:ext uri="{FF2B5EF4-FFF2-40B4-BE49-F238E27FC236}">
                  <a16:creationId xmlns="" xmlns:a16="http://schemas.microsoft.com/office/drawing/2014/main" id="{685AF172-CCAE-4CFA-A9D2-726C6ADA863C}"/>
                </a:ext>
              </a:extLst>
            </p:cNvPr>
            <p:cNvSpPr/>
            <p:nvPr/>
          </p:nvSpPr>
          <p:spPr>
            <a:xfrm>
              <a:off x="9646111" y="3565738"/>
              <a:ext cx="19467" cy="253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404" y="4234"/>
                  </a:moveTo>
                  <a:lnTo>
                    <a:pt x="5083" y="0"/>
                  </a:lnTo>
                  <a:lnTo>
                    <a:pt x="0" y="11342"/>
                  </a:lnTo>
                  <a:lnTo>
                    <a:pt x="21600" y="21600"/>
                  </a:lnTo>
                  <a:lnTo>
                    <a:pt x="20404" y="4234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3" name="iṣlíḋe">
              <a:extLst>
                <a:ext uri="{FF2B5EF4-FFF2-40B4-BE49-F238E27FC236}">
                  <a16:creationId xmlns="" xmlns:a16="http://schemas.microsoft.com/office/drawing/2014/main" id="{402D17C6-EBB0-4EEC-8E04-DAC63781A3F3}"/>
                </a:ext>
              </a:extLst>
            </p:cNvPr>
            <p:cNvSpPr/>
            <p:nvPr/>
          </p:nvSpPr>
          <p:spPr>
            <a:xfrm>
              <a:off x="9594891" y="3654803"/>
              <a:ext cx="47691" cy="489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899" y="3302"/>
                  </a:moveTo>
                  <a:cubicBezTo>
                    <a:pt x="9224" y="3989"/>
                    <a:pt x="8549" y="4676"/>
                    <a:pt x="7875" y="5363"/>
                  </a:cubicBezTo>
                  <a:cubicBezTo>
                    <a:pt x="7200" y="6049"/>
                    <a:pt x="6525" y="6736"/>
                    <a:pt x="5850" y="7423"/>
                  </a:cubicBezTo>
                  <a:lnTo>
                    <a:pt x="0" y="13749"/>
                  </a:lnTo>
                  <a:lnTo>
                    <a:pt x="5955" y="20264"/>
                  </a:lnTo>
                  <a:lnTo>
                    <a:pt x="13153" y="21600"/>
                  </a:lnTo>
                  <a:lnTo>
                    <a:pt x="16685" y="18073"/>
                  </a:lnTo>
                  <a:lnTo>
                    <a:pt x="16244" y="11856"/>
                  </a:lnTo>
                  <a:lnTo>
                    <a:pt x="21600" y="2243"/>
                  </a:lnTo>
                  <a:lnTo>
                    <a:pt x="15783" y="0"/>
                  </a:lnTo>
                  <a:lnTo>
                    <a:pt x="9899" y="3302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4" name="îṡḻîḓé">
              <a:extLst>
                <a:ext uri="{FF2B5EF4-FFF2-40B4-BE49-F238E27FC236}">
                  <a16:creationId xmlns="" xmlns:a16="http://schemas.microsoft.com/office/drawing/2014/main" id="{864672A9-A8E1-4BB5-A912-CB9D06E71C55}"/>
                </a:ext>
              </a:extLst>
            </p:cNvPr>
            <p:cNvSpPr/>
            <p:nvPr/>
          </p:nvSpPr>
          <p:spPr>
            <a:xfrm>
              <a:off x="9632393" y="3706816"/>
              <a:ext cx="37284" cy="549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580" y="0"/>
                  </a:moveTo>
                  <a:lnTo>
                    <a:pt x="5492" y="4637"/>
                  </a:lnTo>
                  <a:lnTo>
                    <a:pt x="0" y="9562"/>
                  </a:lnTo>
                  <a:lnTo>
                    <a:pt x="532" y="14978"/>
                  </a:lnTo>
                  <a:lnTo>
                    <a:pt x="5198" y="17362"/>
                  </a:lnTo>
                  <a:lnTo>
                    <a:pt x="8142" y="21600"/>
                  </a:lnTo>
                  <a:lnTo>
                    <a:pt x="17499" y="19994"/>
                  </a:lnTo>
                  <a:lnTo>
                    <a:pt x="17499" y="13520"/>
                  </a:lnTo>
                  <a:lnTo>
                    <a:pt x="21600" y="9579"/>
                  </a:lnTo>
                  <a:lnTo>
                    <a:pt x="19856" y="4413"/>
                  </a:lnTo>
                  <a:lnTo>
                    <a:pt x="14429" y="2161"/>
                  </a:lnTo>
                  <a:lnTo>
                    <a:pt x="7580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5" name="íş1iḑê">
              <a:extLst>
                <a:ext uri="{FF2B5EF4-FFF2-40B4-BE49-F238E27FC236}">
                  <a16:creationId xmlns="" xmlns:a16="http://schemas.microsoft.com/office/drawing/2014/main" id="{A3DEC51B-1609-4C52-BA07-13BABE446EB8}"/>
                </a:ext>
              </a:extLst>
            </p:cNvPr>
            <p:cNvSpPr/>
            <p:nvPr/>
          </p:nvSpPr>
          <p:spPr>
            <a:xfrm>
              <a:off x="9681665" y="3678031"/>
              <a:ext cx="29941" cy="510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374" y="2282"/>
                  </a:moveTo>
                  <a:lnTo>
                    <a:pt x="2301" y="0"/>
                  </a:lnTo>
                  <a:lnTo>
                    <a:pt x="0" y="4114"/>
                  </a:lnTo>
                  <a:lnTo>
                    <a:pt x="8942" y="8249"/>
                  </a:lnTo>
                  <a:lnTo>
                    <a:pt x="10410" y="16662"/>
                  </a:lnTo>
                  <a:lnTo>
                    <a:pt x="13285" y="21600"/>
                  </a:lnTo>
                  <a:lnTo>
                    <a:pt x="21600" y="19354"/>
                  </a:lnTo>
                  <a:lnTo>
                    <a:pt x="20132" y="10993"/>
                  </a:lnTo>
                  <a:lnTo>
                    <a:pt x="10374" y="2282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6" name="íśḷïḍe">
              <a:extLst>
                <a:ext uri="{FF2B5EF4-FFF2-40B4-BE49-F238E27FC236}">
                  <a16:creationId xmlns="" xmlns:a16="http://schemas.microsoft.com/office/drawing/2014/main" id="{C9AB30B1-B55E-4BFD-B5F0-5DB3B6318AAD}"/>
                </a:ext>
              </a:extLst>
            </p:cNvPr>
            <p:cNvSpPr/>
            <p:nvPr/>
          </p:nvSpPr>
          <p:spPr>
            <a:xfrm>
              <a:off x="9628583" y="3726518"/>
              <a:ext cx="162677" cy="15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46" h="21600" extrusionOk="0">
                  <a:moveTo>
                    <a:pt x="15618" y="0"/>
                  </a:moveTo>
                  <a:lnTo>
                    <a:pt x="14068" y="137"/>
                  </a:lnTo>
                  <a:lnTo>
                    <a:pt x="13901" y="3471"/>
                  </a:lnTo>
                  <a:lnTo>
                    <a:pt x="11653" y="5499"/>
                  </a:lnTo>
                  <a:lnTo>
                    <a:pt x="9433" y="7154"/>
                  </a:lnTo>
                  <a:lnTo>
                    <a:pt x="8019" y="8935"/>
                  </a:lnTo>
                  <a:lnTo>
                    <a:pt x="6129" y="8803"/>
                  </a:lnTo>
                  <a:lnTo>
                    <a:pt x="4020" y="7291"/>
                  </a:lnTo>
                  <a:lnTo>
                    <a:pt x="1658" y="8253"/>
                  </a:lnTo>
                  <a:lnTo>
                    <a:pt x="1029" y="10864"/>
                  </a:lnTo>
                  <a:lnTo>
                    <a:pt x="0" y="12771"/>
                  </a:lnTo>
                  <a:lnTo>
                    <a:pt x="3621" y="12908"/>
                  </a:lnTo>
                  <a:lnTo>
                    <a:pt x="5425" y="10801"/>
                  </a:lnTo>
                  <a:lnTo>
                    <a:pt x="6970" y="11345"/>
                  </a:lnTo>
                  <a:lnTo>
                    <a:pt x="8696" y="13544"/>
                  </a:lnTo>
                  <a:lnTo>
                    <a:pt x="8696" y="16286"/>
                  </a:lnTo>
                  <a:lnTo>
                    <a:pt x="10584" y="19825"/>
                  </a:lnTo>
                  <a:lnTo>
                    <a:pt x="11691" y="21600"/>
                  </a:lnTo>
                  <a:lnTo>
                    <a:pt x="13329" y="20592"/>
                  </a:lnTo>
                  <a:lnTo>
                    <a:pt x="14785" y="19539"/>
                  </a:lnTo>
                  <a:lnTo>
                    <a:pt x="16955" y="20226"/>
                  </a:lnTo>
                  <a:lnTo>
                    <a:pt x="17088" y="18955"/>
                  </a:lnTo>
                  <a:lnTo>
                    <a:pt x="14658" y="17037"/>
                  </a:lnTo>
                  <a:lnTo>
                    <a:pt x="14525" y="14747"/>
                  </a:lnTo>
                  <a:lnTo>
                    <a:pt x="15986" y="13831"/>
                  </a:lnTo>
                  <a:lnTo>
                    <a:pt x="18372" y="14380"/>
                  </a:lnTo>
                  <a:lnTo>
                    <a:pt x="18632" y="17071"/>
                  </a:lnTo>
                  <a:cubicBezTo>
                    <a:pt x="19138" y="17458"/>
                    <a:pt x="19818" y="17494"/>
                    <a:pt x="20359" y="17163"/>
                  </a:cubicBezTo>
                  <a:cubicBezTo>
                    <a:pt x="21600" y="16403"/>
                    <a:pt x="21524" y="14520"/>
                    <a:pt x="20226" y="13871"/>
                  </a:cubicBezTo>
                  <a:cubicBezTo>
                    <a:pt x="19707" y="12622"/>
                    <a:pt x="19161" y="11385"/>
                    <a:pt x="18588" y="10161"/>
                  </a:cubicBezTo>
                  <a:cubicBezTo>
                    <a:pt x="18105" y="9128"/>
                    <a:pt x="17603" y="8105"/>
                    <a:pt x="17082" y="7092"/>
                  </a:cubicBezTo>
                  <a:lnTo>
                    <a:pt x="16551" y="3382"/>
                  </a:lnTo>
                  <a:lnTo>
                    <a:pt x="15618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7" name="ïṧḷíḍe">
              <a:extLst>
                <a:ext uri="{FF2B5EF4-FFF2-40B4-BE49-F238E27FC236}">
                  <a16:creationId xmlns="" xmlns:a16="http://schemas.microsoft.com/office/drawing/2014/main" id="{078667D3-512F-494F-AB2B-7B7A034FEE39}"/>
                </a:ext>
              </a:extLst>
            </p:cNvPr>
            <p:cNvSpPr/>
            <p:nvPr/>
          </p:nvSpPr>
          <p:spPr>
            <a:xfrm>
              <a:off x="9187751" y="3843193"/>
              <a:ext cx="329761" cy="381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693" y="182"/>
                  </a:moveTo>
                  <a:lnTo>
                    <a:pt x="19070" y="0"/>
                  </a:lnTo>
                  <a:lnTo>
                    <a:pt x="20340" y="1335"/>
                  </a:lnTo>
                  <a:lnTo>
                    <a:pt x="21003" y="2362"/>
                  </a:lnTo>
                  <a:lnTo>
                    <a:pt x="21600" y="2990"/>
                  </a:lnTo>
                  <a:lnTo>
                    <a:pt x="21001" y="3848"/>
                  </a:lnTo>
                  <a:lnTo>
                    <a:pt x="20512" y="4459"/>
                  </a:lnTo>
                  <a:lnTo>
                    <a:pt x="19915" y="5222"/>
                  </a:lnTo>
                  <a:lnTo>
                    <a:pt x="19382" y="6290"/>
                  </a:lnTo>
                  <a:lnTo>
                    <a:pt x="19382" y="7432"/>
                  </a:lnTo>
                  <a:lnTo>
                    <a:pt x="19626" y="8233"/>
                  </a:lnTo>
                  <a:lnTo>
                    <a:pt x="20490" y="9318"/>
                  </a:lnTo>
                  <a:lnTo>
                    <a:pt x="21464" y="10423"/>
                  </a:lnTo>
                  <a:lnTo>
                    <a:pt x="21531" y="12044"/>
                  </a:lnTo>
                  <a:lnTo>
                    <a:pt x="19671" y="12598"/>
                  </a:lnTo>
                  <a:lnTo>
                    <a:pt x="19271" y="13509"/>
                  </a:lnTo>
                  <a:lnTo>
                    <a:pt x="19427" y="14768"/>
                  </a:lnTo>
                  <a:lnTo>
                    <a:pt x="18783" y="15910"/>
                  </a:lnTo>
                  <a:lnTo>
                    <a:pt x="18030" y="16900"/>
                  </a:lnTo>
                  <a:lnTo>
                    <a:pt x="16831" y="17925"/>
                  </a:lnTo>
                  <a:lnTo>
                    <a:pt x="16378" y="19125"/>
                  </a:lnTo>
                  <a:lnTo>
                    <a:pt x="15584" y="20935"/>
                  </a:lnTo>
                  <a:lnTo>
                    <a:pt x="14482" y="21600"/>
                  </a:lnTo>
                  <a:lnTo>
                    <a:pt x="13585" y="21028"/>
                  </a:lnTo>
                  <a:lnTo>
                    <a:pt x="12212" y="20589"/>
                  </a:lnTo>
                  <a:lnTo>
                    <a:pt x="11498" y="20436"/>
                  </a:lnTo>
                  <a:lnTo>
                    <a:pt x="10252" y="20665"/>
                  </a:lnTo>
                  <a:lnTo>
                    <a:pt x="9540" y="20665"/>
                  </a:lnTo>
                  <a:lnTo>
                    <a:pt x="7603" y="20436"/>
                  </a:lnTo>
                  <a:lnTo>
                    <a:pt x="6274" y="20172"/>
                  </a:lnTo>
                  <a:lnTo>
                    <a:pt x="4280" y="19885"/>
                  </a:lnTo>
                  <a:lnTo>
                    <a:pt x="3374" y="19375"/>
                  </a:lnTo>
                  <a:lnTo>
                    <a:pt x="2783" y="17734"/>
                  </a:lnTo>
                  <a:lnTo>
                    <a:pt x="1530" y="16227"/>
                  </a:lnTo>
                  <a:cubicBezTo>
                    <a:pt x="1300" y="15735"/>
                    <a:pt x="1078" y="15241"/>
                    <a:pt x="863" y="14744"/>
                  </a:cubicBezTo>
                  <a:cubicBezTo>
                    <a:pt x="560" y="14044"/>
                    <a:pt x="273" y="13340"/>
                    <a:pt x="0" y="12631"/>
                  </a:cubicBezTo>
                  <a:lnTo>
                    <a:pt x="197" y="11603"/>
                  </a:lnTo>
                  <a:lnTo>
                    <a:pt x="1259" y="10406"/>
                  </a:lnTo>
                  <a:lnTo>
                    <a:pt x="2436" y="9948"/>
                  </a:lnTo>
                  <a:lnTo>
                    <a:pt x="2902" y="10864"/>
                  </a:lnTo>
                  <a:lnTo>
                    <a:pt x="3946" y="11529"/>
                  </a:lnTo>
                  <a:lnTo>
                    <a:pt x="4323" y="10976"/>
                  </a:lnTo>
                  <a:lnTo>
                    <a:pt x="4723" y="9946"/>
                  </a:lnTo>
                  <a:lnTo>
                    <a:pt x="5431" y="9223"/>
                  </a:lnTo>
                  <a:lnTo>
                    <a:pt x="6230" y="8765"/>
                  </a:lnTo>
                  <a:lnTo>
                    <a:pt x="7338" y="8307"/>
                  </a:lnTo>
                  <a:lnTo>
                    <a:pt x="8604" y="7735"/>
                  </a:lnTo>
                  <a:lnTo>
                    <a:pt x="9378" y="7184"/>
                  </a:lnTo>
                  <a:lnTo>
                    <a:pt x="10242" y="5586"/>
                  </a:lnTo>
                  <a:lnTo>
                    <a:pt x="10927" y="5033"/>
                  </a:lnTo>
                  <a:lnTo>
                    <a:pt x="11838" y="4480"/>
                  </a:lnTo>
                  <a:lnTo>
                    <a:pt x="12570" y="4251"/>
                  </a:lnTo>
                  <a:lnTo>
                    <a:pt x="13392" y="4041"/>
                  </a:lnTo>
                  <a:lnTo>
                    <a:pt x="14386" y="3302"/>
                  </a:lnTo>
                  <a:lnTo>
                    <a:pt x="15319" y="2405"/>
                  </a:lnTo>
                  <a:lnTo>
                    <a:pt x="16229" y="1451"/>
                  </a:lnTo>
                  <a:lnTo>
                    <a:pt x="17693" y="182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8" name="ïṩ1ïďé">
              <a:extLst>
                <a:ext uri="{FF2B5EF4-FFF2-40B4-BE49-F238E27FC236}">
                  <a16:creationId xmlns="" xmlns:a16="http://schemas.microsoft.com/office/drawing/2014/main" id="{B6D0E8EE-7385-46CB-A142-9D4E925F8F7F}"/>
                </a:ext>
              </a:extLst>
            </p:cNvPr>
            <p:cNvSpPr/>
            <p:nvPr/>
          </p:nvSpPr>
          <p:spPr>
            <a:xfrm>
              <a:off x="9518950" y="4026819"/>
              <a:ext cx="221080" cy="2644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"/>
                  </a:moveTo>
                  <a:lnTo>
                    <a:pt x="19302" y="0"/>
                  </a:lnTo>
                  <a:lnTo>
                    <a:pt x="18507" y="1508"/>
                  </a:lnTo>
                  <a:lnTo>
                    <a:pt x="16888" y="2495"/>
                  </a:lnTo>
                  <a:lnTo>
                    <a:pt x="15588" y="2660"/>
                  </a:lnTo>
                  <a:lnTo>
                    <a:pt x="14223" y="1866"/>
                  </a:lnTo>
                  <a:lnTo>
                    <a:pt x="11000" y="1783"/>
                  </a:lnTo>
                  <a:lnTo>
                    <a:pt x="9523" y="1673"/>
                  </a:lnTo>
                  <a:lnTo>
                    <a:pt x="7078" y="1838"/>
                  </a:lnTo>
                  <a:lnTo>
                    <a:pt x="3910" y="2828"/>
                  </a:lnTo>
                  <a:lnTo>
                    <a:pt x="3328" y="4063"/>
                  </a:lnTo>
                  <a:lnTo>
                    <a:pt x="3249" y="6070"/>
                  </a:lnTo>
                  <a:lnTo>
                    <a:pt x="3252" y="8298"/>
                  </a:lnTo>
                  <a:lnTo>
                    <a:pt x="3450" y="9618"/>
                  </a:lnTo>
                  <a:lnTo>
                    <a:pt x="3152" y="10719"/>
                  </a:lnTo>
                  <a:lnTo>
                    <a:pt x="1267" y="12420"/>
                  </a:lnTo>
                  <a:lnTo>
                    <a:pt x="0" y="14236"/>
                  </a:lnTo>
                  <a:lnTo>
                    <a:pt x="998" y="16436"/>
                  </a:lnTo>
                  <a:lnTo>
                    <a:pt x="1891" y="17340"/>
                  </a:lnTo>
                  <a:lnTo>
                    <a:pt x="2289" y="18739"/>
                  </a:lnTo>
                  <a:lnTo>
                    <a:pt x="1593" y="20390"/>
                  </a:lnTo>
                  <a:lnTo>
                    <a:pt x="2388" y="21600"/>
                  </a:lnTo>
                  <a:lnTo>
                    <a:pt x="4442" y="21352"/>
                  </a:lnTo>
                  <a:lnTo>
                    <a:pt x="5237" y="19733"/>
                  </a:lnTo>
                  <a:lnTo>
                    <a:pt x="4342" y="17643"/>
                  </a:lnTo>
                  <a:lnTo>
                    <a:pt x="3945" y="16161"/>
                  </a:lnTo>
                  <a:cubicBezTo>
                    <a:pt x="4074" y="15650"/>
                    <a:pt x="4347" y="15172"/>
                    <a:pt x="4740" y="14765"/>
                  </a:cubicBezTo>
                  <a:cubicBezTo>
                    <a:pt x="5266" y="14220"/>
                    <a:pt x="5984" y="13826"/>
                    <a:pt x="6793" y="13637"/>
                  </a:cubicBezTo>
                  <a:lnTo>
                    <a:pt x="8040" y="13310"/>
                  </a:lnTo>
                  <a:lnTo>
                    <a:pt x="8802" y="14576"/>
                  </a:lnTo>
                  <a:lnTo>
                    <a:pt x="8802" y="16635"/>
                  </a:lnTo>
                  <a:cubicBezTo>
                    <a:pt x="9210" y="17046"/>
                    <a:pt x="9677" y="17415"/>
                    <a:pt x="10193" y="17732"/>
                  </a:cubicBezTo>
                  <a:cubicBezTo>
                    <a:pt x="10742" y="18070"/>
                    <a:pt x="11342" y="18347"/>
                    <a:pt x="11978" y="18557"/>
                  </a:cubicBezTo>
                  <a:cubicBezTo>
                    <a:pt x="12325" y="18437"/>
                    <a:pt x="12624" y="18237"/>
                    <a:pt x="12839" y="17979"/>
                  </a:cubicBezTo>
                  <a:cubicBezTo>
                    <a:pt x="13328" y="17393"/>
                    <a:pt x="13328" y="16616"/>
                    <a:pt x="12839" y="16030"/>
                  </a:cubicBezTo>
                  <a:lnTo>
                    <a:pt x="12209" y="14548"/>
                  </a:lnTo>
                  <a:cubicBezTo>
                    <a:pt x="11711" y="14198"/>
                    <a:pt x="11335" y="13743"/>
                    <a:pt x="11120" y="13231"/>
                  </a:cubicBezTo>
                  <a:cubicBezTo>
                    <a:pt x="10817" y="12506"/>
                    <a:pt x="10852" y="11712"/>
                    <a:pt x="11220" y="11007"/>
                  </a:cubicBezTo>
                  <a:lnTo>
                    <a:pt x="12512" y="9934"/>
                  </a:lnTo>
                  <a:lnTo>
                    <a:pt x="14201" y="9109"/>
                  </a:lnTo>
                  <a:lnTo>
                    <a:pt x="15352" y="8700"/>
                  </a:lnTo>
                  <a:lnTo>
                    <a:pt x="14756" y="7572"/>
                  </a:lnTo>
                  <a:lnTo>
                    <a:pt x="12081" y="7903"/>
                  </a:lnTo>
                  <a:lnTo>
                    <a:pt x="8450" y="9109"/>
                  </a:lnTo>
                  <a:cubicBezTo>
                    <a:pt x="7962" y="9001"/>
                    <a:pt x="7496" y="8834"/>
                    <a:pt x="7067" y="8614"/>
                  </a:cubicBezTo>
                  <a:cubicBezTo>
                    <a:pt x="6290" y="8217"/>
                    <a:pt x="5653" y="7659"/>
                    <a:pt x="5216" y="6995"/>
                  </a:cubicBezTo>
                  <a:cubicBezTo>
                    <a:pt x="5085" y="6422"/>
                    <a:pt x="5085" y="5835"/>
                    <a:pt x="5216" y="5262"/>
                  </a:cubicBezTo>
                  <a:cubicBezTo>
                    <a:pt x="5343" y="4707"/>
                    <a:pt x="5600" y="4165"/>
                    <a:pt x="6106" y="3787"/>
                  </a:cubicBezTo>
                  <a:cubicBezTo>
                    <a:pt x="6720" y="3329"/>
                    <a:pt x="7565" y="3206"/>
                    <a:pt x="8388" y="3154"/>
                  </a:cubicBezTo>
                  <a:cubicBezTo>
                    <a:pt x="9337" y="3095"/>
                    <a:pt x="10291" y="3113"/>
                    <a:pt x="11236" y="3209"/>
                  </a:cubicBezTo>
                  <a:lnTo>
                    <a:pt x="12594" y="3347"/>
                  </a:lnTo>
                  <a:lnTo>
                    <a:pt x="13886" y="3787"/>
                  </a:lnTo>
                  <a:lnTo>
                    <a:pt x="15045" y="4475"/>
                  </a:lnTo>
                  <a:lnTo>
                    <a:pt x="16900" y="4695"/>
                  </a:lnTo>
                  <a:cubicBezTo>
                    <a:pt x="17689" y="4733"/>
                    <a:pt x="18466" y="4527"/>
                    <a:pt x="19083" y="4117"/>
                  </a:cubicBezTo>
                  <a:cubicBezTo>
                    <a:pt x="19535" y="3816"/>
                    <a:pt x="19878" y="3418"/>
                    <a:pt x="20076" y="2965"/>
                  </a:cubicBezTo>
                  <a:lnTo>
                    <a:pt x="21434" y="1511"/>
                  </a:lnTo>
                  <a:lnTo>
                    <a:pt x="21600" y="1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9" name="íSlîḋe">
              <a:extLst>
                <a:ext uri="{FF2B5EF4-FFF2-40B4-BE49-F238E27FC236}">
                  <a16:creationId xmlns="" xmlns:a16="http://schemas.microsoft.com/office/drawing/2014/main" id="{9DE52AB0-3A7C-4998-9559-1DFDD3E74AD3}"/>
                </a:ext>
              </a:extLst>
            </p:cNvPr>
            <p:cNvSpPr/>
            <p:nvPr/>
          </p:nvSpPr>
          <p:spPr>
            <a:xfrm>
              <a:off x="9816350" y="3993819"/>
              <a:ext cx="41001" cy="1037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255" y="0"/>
                  </a:moveTo>
                  <a:lnTo>
                    <a:pt x="9754" y="981"/>
                  </a:lnTo>
                  <a:lnTo>
                    <a:pt x="6086" y="3566"/>
                  </a:lnTo>
                  <a:lnTo>
                    <a:pt x="1417" y="5861"/>
                  </a:lnTo>
                  <a:lnTo>
                    <a:pt x="4076" y="9434"/>
                  </a:lnTo>
                  <a:lnTo>
                    <a:pt x="6254" y="12097"/>
                  </a:lnTo>
                  <a:lnTo>
                    <a:pt x="3575" y="14050"/>
                  </a:lnTo>
                  <a:lnTo>
                    <a:pt x="383" y="15872"/>
                  </a:lnTo>
                  <a:lnTo>
                    <a:pt x="0" y="19016"/>
                  </a:lnTo>
                  <a:lnTo>
                    <a:pt x="9298" y="21600"/>
                  </a:lnTo>
                  <a:lnTo>
                    <a:pt x="16777" y="20549"/>
                  </a:lnTo>
                  <a:lnTo>
                    <a:pt x="17849" y="16774"/>
                  </a:lnTo>
                  <a:lnTo>
                    <a:pt x="17849" y="12999"/>
                  </a:lnTo>
                  <a:lnTo>
                    <a:pt x="14300" y="9426"/>
                  </a:lnTo>
                  <a:lnTo>
                    <a:pt x="11643" y="6290"/>
                  </a:lnTo>
                  <a:lnTo>
                    <a:pt x="13250" y="4118"/>
                  </a:lnTo>
                  <a:lnTo>
                    <a:pt x="21600" y="2454"/>
                  </a:lnTo>
                  <a:lnTo>
                    <a:pt x="17255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0" name="iṩ1îḍè">
              <a:extLst>
                <a:ext uri="{FF2B5EF4-FFF2-40B4-BE49-F238E27FC236}">
                  <a16:creationId xmlns="" xmlns:a16="http://schemas.microsoft.com/office/drawing/2014/main" id="{896F9FE5-CED9-4F42-B56E-EE91A57767A8}"/>
                </a:ext>
              </a:extLst>
            </p:cNvPr>
            <p:cNvSpPr/>
            <p:nvPr/>
          </p:nvSpPr>
          <p:spPr>
            <a:xfrm>
              <a:off x="9834437" y="4184237"/>
              <a:ext cx="82580" cy="375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00" h="19363" extrusionOk="0">
                  <a:moveTo>
                    <a:pt x="5683" y="318"/>
                  </a:moveTo>
                  <a:lnTo>
                    <a:pt x="1027" y="1360"/>
                  </a:lnTo>
                  <a:lnTo>
                    <a:pt x="0" y="7059"/>
                  </a:lnTo>
                  <a:lnTo>
                    <a:pt x="2914" y="13850"/>
                  </a:lnTo>
                  <a:lnTo>
                    <a:pt x="8729" y="12808"/>
                  </a:lnTo>
                  <a:lnTo>
                    <a:pt x="9876" y="18864"/>
                  </a:lnTo>
                  <a:lnTo>
                    <a:pt x="14356" y="19363"/>
                  </a:lnTo>
                  <a:cubicBezTo>
                    <a:pt x="15680" y="17818"/>
                    <a:pt x="17000" y="16262"/>
                    <a:pt x="18317" y="14697"/>
                  </a:cubicBezTo>
                  <a:cubicBezTo>
                    <a:pt x="19936" y="12772"/>
                    <a:pt x="21600" y="10321"/>
                    <a:pt x="21495" y="6712"/>
                  </a:cubicBezTo>
                  <a:cubicBezTo>
                    <a:pt x="21234" y="-2237"/>
                    <a:pt x="14529" y="-2237"/>
                    <a:pt x="14268" y="6712"/>
                  </a:cubicBezTo>
                  <a:lnTo>
                    <a:pt x="10052" y="5498"/>
                  </a:lnTo>
                  <a:lnTo>
                    <a:pt x="5683" y="318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1" name="îSlíḋé">
              <a:extLst>
                <a:ext uri="{FF2B5EF4-FFF2-40B4-BE49-F238E27FC236}">
                  <a16:creationId xmlns="" xmlns:a16="http://schemas.microsoft.com/office/drawing/2014/main" id="{D9C10E34-83B3-434C-83F0-E2C50AFD27D6}"/>
                </a:ext>
              </a:extLst>
            </p:cNvPr>
            <p:cNvSpPr/>
            <p:nvPr/>
          </p:nvSpPr>
          <p:spPr>
            <a:xfrm>
              <a:off x="9664278" y="4387494"/>
              <a:ext cx="133525" cy="809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152" y="0"/>
                  </a:moveTo>
                  <a:lnTo>
                    <a:pt x="10628" y="460"/>
                  </a:lnTo>
                  <a:lnTo>
                    <a:pt x="7726" y="4319"/>
                  </a:lnTo>
                  <a:lnTo>
                    <a:pt x="5627" y="8451"/>
                  </a:lnTo>
                  <a:lnTo>
                    <a:pt x="4174" y="14357"/>
                  </a:lnTo>
                  <a:lnTo>
                    <a:pt x="1935" y="16154"/>
                  </a:lnTo>
                  <a:lnTo>
                    <a:pt x="0" y="18468"/>
                  </a:lnTo>
                  <a:lnTo>
                    <a:pt x="1106" y="21600"/>
                  </a:lnTo>
                  <a:lnTo>
                    <a:pt x="6381" y="17839"/>
                  </a:lnTo>
                  <a:lnTo>
                    <a:pt x="8410" y="9597"/>
                  </a:lnTo>
                  <a:lnTo>
                    <a:pt x="11042" y="7530"/>
                  </a:lnTo>
                  <a:lnTo>
                    <a:pt x="13668" y="8597"/>
                  </a:lnTo>
                  <a:lnTo>
                    <a:pt x="17384" y="8597"/>
                  </a:lnTo>
                  <a:lnTo>
                    <a:pt x="21600" y="6531"/>
                  </a:lnTo>
                  <a:lnTo>
                    <a:pt x="19790" y="883"/>
                  </a:lnTo>
                  <a:lnTo>
                    <a:pt x="16677" y="3399"/>
                  </a:lnTo>
                  <a:lnTo>
                    <a:pt x="14152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2" name="iśliḍè">
              <a:extLst>
                <a:ext uri="{FF2B5EF4-FFF2-40B4-BE49-F238E27FC236}">
                  <a16:creationId xmlns="" xmlns:a16="http://schemas.microsoft.com/office/drawing/2014/main" id="{99E7F159-3A86-4F35-8160-8E24AB7B587E}"/>
                </a:ext>
              </a:extLst>
            </p:cNvPr>
            <p:cNvSpPr/>
            <p:nvPr/>
          </p:nvSpPr>
          <p:spPr>
            <a:xfrm>
              <a:off x="9557284" y="4379124"/>
              <a:ext cx="90437" cy="433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127" h="20202" extrusionOk="0">
                  <a:moveTo>
                    <a:pt x="8120" y="1413"/>
                  </a:moveTo>
                  <a:lnTo>
                    <a:pt x="2989" y="0"/>
                  </a:lnTo>
                  <a:lnTo>
                    <a:pt x="0" y="4386"/>
                  </a:lnTo>
                  <a:lnTo>
                    <a:pt x="2074" y="13178"/>
                  </a:lnTo>
                  <a:lnTo>
                    <a:pt x="6156" y="20202"/>
                  </a:lnTo>
                  <a:lnTo>
                    <a:pt x="9392" y="20202"/>
                  </a:lnTo>
                  <a:cubicBezTo>
                    <a:pt x="9507" y="17730"/>
                    <a:pt x="10179" y="15518"/>
                    <a:pt x="11202" y="14238"/>
                  </a:cubicBezTo>
                  <a:cubicBezTo>
                    <a:pt x="12897" y="12117"/>
                    <a:pt x="14975" y="13081"/>
                    <a:pt x="16937" y="12982"/>
                  </a:cubicBezTo>
                  <a:cubicBezTo>
                    <a:pt x="17858" y="12935"/>
                    <a:pt x="18816" y="12577"/>
                    <a:pt x="19418" y="11137"/>
                  </a:cubicBezTo>
                  <a:cubicBezTo>
                    <a:pt x="21600" y="5910"/>
                    <a:pt x="18293" y="-1398"/>
                    <a:pt x="15654" y="2817"/>
                  </a:cubicBezTo>
                  <a:lnTo>
                    <a:pt x="11513" y="7369"/>
                  </a:lnTo>
                  <a:lnTo>
                    <a:pt x="8120" y="1413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3" name="íSḻîḓè">
              <a:extLst>
                <a:ext uri="{FF2B5EF4-FFF2-40B4-BE49-F238E27FC236}">
                  <a16:creationId xmlns="" xmlns:a16="http://schemas.microsoft.com/office/drawing/2014/main" id="{03DB263B-BBC5-4E60-9063-75A4BBCD040B}"/>
                </a:ext>
              </a:extLst>
            </p:cNvPr>
            <p:cNvSpPr/>
            <p:nvPr/>
          </p:nvSpPr>
          <p:spPr>
            <a:xfrm>
              <a:off x="9429485" y="4387992"/>
              <a:ext cx="74217" cy="3501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859" y="1149"/>
                  </a:moveTo>
                  <a:lnTo>
                    <a:pt x="16794" y="1980"/>
                  </a:lnTo>
                  <a:lnTo>
                    <a:pt x="20811" y="5943"/>
                  </a:lnTo>
                  <a:lnTo>
                    <a:pt x="21600" y="15447"/>
                  </a:lnTo>
                  <a:lnTo>
                    <a:pt x="15100" y="14824"/>
                  </a:lnTo>
                  <a:lnTo>
                    <a:pt x="10412" y="21600"/>
                  </a:lnTo>
                  <a:lnTo>
                    <a:pt x="4161" y="15786"/>
                  </a:lnTo>
                  <a:lnTo>
                    <a:pt x="0" y="8515"/>
                  </a:lnTo>
                  <a:lnTo>
                    <a:pt x="3564" y="3114"/>
                  </a:lnTo>
                  <a:lnTo>
                    <a:pt x="8770" y="0"/>
                  </a:lnTo>
                  <a:lnTo>
                    <a:pt x="11859" y="1149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4" name="îŝ1íḑé">
              <a:extLst>
                <a:ext uri="{FF2B5EF4-FFF2-40B4-BE49-F238E27FC236}">
                  <a16:creationId xmlns="" xmlns:a16="http://schemas.microsoft.com/office/drawing/2014/main" id="{8D63C738-65BC-475B-8C58-794C98805D25}"/>
                </a:ext>
              </a:extLst>
            </p:cNvPr>
            <p:cNvSpPr/>
            <p:nvPr/>
          </p:nvSpPr>
          <p:spPr>
            <a:xfrm>
              <a:off x="9520068" y="4428015"/>
              <a:ext cx="55095" cy="313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893" y="1028"/>
                  </a:moveTo>
                  <a:lnTo>
                    <a:pt x="16832" y="971"/>
                  </a:lnTo>
                  <a:lnTo>
                    <a:pt x="20420" y="11208"/>
                  </a:lnTo>
                  <a:lnTo>
                    <a:pt x="21600" y="21600"/>
                  </a:lnTo>
                  <a:lnTo>
                    <a:pt x="16982" y="18870"/>
                  </a:lnTo>
                  <a:lnTo>
                    <a:pt x="11664" y="14489"/>
                  </a:lnTo>
                  <a:lnTo>
                    <a:pt x="5019" y="13095"/>
                  </a:lnTo>
                  <a:lnTo>
                    <a:pt x="0" y="8275"/>
                  </a:lnTo>
                  <a:lnTo>
                    <a:pt x="451" y="0"/>
                  </a:lnTo>
                  <a:lnTo>
                    <a:pt x="7893" y="1028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5" name="îṧ1îḓê">
              <a:extLst>
                <a:ext uri="{FF2B5EF4-FFF2-40B4-BE49-F238E27FC236}">
                  <a16:creationId xmlns="" xmlns:a16="http://schemas.microsoft.com/office/drawing/2014/main" id="{B9ADC969-AE10-4F42-87C8-4ECBE21275AC}"/>
                </a:ext>
              </a:extLst>
            </p:cNvPr>
            <p:cNvSpPr/>
            <p:nvPr/>
          </p:nvSpPr>
          <p:spPr>
            <a:xfrm>
              <a:off x="9067733" y="4304888"/>
              <a:ext cx="331335" cy="945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462" y="0"/>
                  </a:moveTo>
                  <a:lnTo>
                    <a:pt x="5763" y="1193"/>
                  </a:lnTo>
                  <a:lnTo>
                    <a:pt x="7140" y="6505"/>
                  </a:lnTo>
                  <a:lnTo>
                    <a:pt x="8532" y="9504"/>
                  </a:lnTo>
                  <a:lnTo>
                    <a:pt x="10248" y="8812"/>
                  </a:lnTo>
                  <a:lnTo>
                    <a:pt x="11883" y="6582"/>
                  </a:lnTo>
                  <a:lnTo>
                    <a:pt x="13403" y="5274"/>
                  </a:lnTo>
                  <a:lnTo>
                    <a:pt x="14790" y="7803"/>
                  </a:lnTo>
                  <a:lnTo>
                    <a:pt x="15917" y="11562"/>
                  </a:lnTo>
                  <a:lnTo>
                    <a:pt x="17221" y="12706"/>
                  </a:lnTo>
                  <a:lnTo>
                    <a:pt x="18945" y="12706"/>
                  </a:lnTo>
                  <a:lnTo>
                    <a:pt x="21465" y="16859"/>
                  </a:lnTo>
                  <a:lnTo>
                    <a:pt x="21600" y="19533"/>
                  </a:lnTo>
                  <a:lnTo>
                    <a:pt x="21006" y="21369"/>
                  </a:lnTo>
                  <a:lnTo>
                    <a:pt x="19970" y="21600"/>
                  </a:lnTo>
                  <a:lnTo>
                    <a:pt x="18003" y="19138"/>
                  </a:lnTo>
                  <a:lnTo>
                    <a:pt x="15022" y="18215"/>
                  </a:lnTo>
                  <a:lnTo>
                    <a:pt x="11204" y="18215"/>
                  </a:lnTo>
                  <a:lnTo>
                    <a:pt x="9900" y="15985"/>
                  </a:lnTo>
                  <a:lnTo>
                    <a:pt x="8817" y="13601"/>
                  </a:lnTo>
                  <a:lnTo>
                    <a:pt x="7759" y="13380"/>
                  </a:lnTo>
                  <a:lnTo>
                    <a:pt x="6457" y="15686"/>
                  </a:lnTo>
                  <a:cubicBezTo>
                    <a:pt x="6016" y="15792"/>
                    <a:pt x="5574" y="15767"/>
                    <a:pt x="5134" y="15610"/>
                  </a:cubicBezTo>
                  <a:cubicBezTo>
                    <a:pt x="4240" y="15293"/>
                    <a:pt x="3369" y="14440"/>
                    <a:pt x="2559" y="13091"/>
                  </a:cubicBezTo>
                  <a:cubicBezTo>
                    <a:pt x="2427" y="12283"/>
                    <a:pt x="2248" y="11576"/>
                    <a:pt x="2036" y="11014"/>
                  </a:cubicBezTo>
                  <a:cubicBezTo>
                    <a:pt x="1623" y="9923"/>
                    <a:pt x="1105" y="9427"/>
                    <a:pt x="590" y="9629"/>
                  </a:cubicBezTo>
                  <a:lnTo>
                    <a:pt x="0" y="6938"/>
                  </a:lnTo>
                  <a:lnTo>
                    <a:pt x="743" y="3332"/>
                  </a:lnTo>
                  <a:lnTo>
                    <a:pt x="1495" y="2410"/>
                  </a:lnTo>
                  <a:lnTo>
                    <a:pt x="3462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6" name="ïśľíďè">
              <a:extLst>
                <a:ext uri="{FF2B5EF4-FFF2-40B4-BE49-F238E27FC236}">
                  <a16:creationId xmlns="" xmlns:a16="http://schemas.microsoft.com/office/drawing/2014/main" id="{65D5575E-9EC1-4486-9385-885939839021}"/>
                </a:ext>
              </a:extLst>
            </p:cNvPr>
            <p:cNvSpPr/>
            <p:nvPr/>
          </p:nvSpPr>
          <p:spPr>
            <a:xfrm>
              <a:off x="8739813" y="3881623"/>
              <a:ext cx="352969" cy="4143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84"/>
                  </a:moveTo>
                  <a:lnTo>
                    <a:pt x="993" y="0"/>
                  </a:lnTo>
                  <a:lnTo>
                    <a:pt x="1986" y="598"/>
                  </a:lnTo>
                  <a:lnTo>
                    <a:pt x="2816" y="1157"/>
                  </a:lnTo>
                  <a:lnTo>
                    <a:pt x="4289" y="1420"/>
                  </a:lnTo>
                  <a:lnTo>
                    <a:pt x="5451" y="2210"/>
                  </a:lnTo>
                  <a:lnTo>
                    <a:pt x="5555" y="3015"/>
                  </a:lnTo>
                  <a:lnTo>
                    <a:pt x="6776" y="3171"/>
                  </a:lnTo>
                  <a:lnTo>
                    <a:pt x="7274" y="4172"/>
                  </a:lnTo>
                  <a:lnTo>
                    <a:pt x="7521" y="5067"/>
                  </a:lnTo>
                  <a:lnTo>
                    <a:pt x="8703" y="5646"/>
                  </a:lnTo>
                  <a:lnTo>
                    <a:pt x="10010" y="6313"/>
                  </a:lnTo>
                  <a:lnTo>
                    <a:pt x="11379" y="7204"/>
                  </a:lnTo>
                  <a:lnTo>
                    <a:pt x="13037" y="8026"/>
                  </a:lnTo>
                  <a:lnTo>
                    <a:pt x="14033" y="8799"/>
                  </a:lnTo>
                  <a:lnTo>
                    <a:pt x="14551" y="9185"/>
                  </a:lnTo>
                  <a:lnTo>
                    <a:pt x="15132" y="9746"/>
                  </a:lnTo>
                  <a:lnTo>
                    <a:pt x="15630" y="10424"/>
                  </a:lnTo>
                  <a:lnTo>
                    <a:pt x="15570" y="11405"/>
                  </a:lnTo>
                  <a:lnTo>
                    <a:pt x="15570" y="12087"/>
                  </a:lnTo>
                  <a:lnTo>
                    <a:pt x="16649" y="12471"/>
                  </a:lnTo>
                  <a:lnTo>
                    <a:pt x="17617" y="13079"/>
                  </a:lnTo>
                  <a:lnTo>
                    <a:pt x="17866" y="14746"/>
                  </a:lnTo>
                  <a:lnTo>
                    <a:pt x="19276" y="15306"/>
                  </a:lnTo>
                  <a:lnTo>
                    <a:pt x="20065" y="16197"/>
                  </a:lnTo>
                  <a:lnTo>
                    <a:pt x="20874" y="16512"/>
                  </a:lnTo>
                  <a:lnTo>
                    <a:pt x="21247" y="17881"/>
                  </a:lnTo>
                  <a:lnTo>
                    <a:pt x="21600" y="18880"/>
                  </a:lnTo>
                  <a:lnTo>
                    <a:pt x="20980" y="20073"/>
                  </a:lnTo>
                  <a:lnTo>
                    <a:pt x="19738" y="21284"/>
                  </a:lnTo>
                  <a:lnTo>
                    <a:pt x="18825" y="21600"/>
                  </a:lnTo>
                  <a:lnTo>
                    <a:pt x="17920" y="20918"/>
                  </a:lnTo>
                  <a:lnTo>
                    <a:pt x="16761" y="20657"/>
                  </a:lnTo>
                  <a:lnTo>
                    <a:pt x="16221" y="20130"/>
                  </a:lnTo>
                  <a:lnTo>
                    <a:pt x="15871" y="19375"/>
                  </a:lnTo>
                  <a:lnTo>
                    <a:pt x="14730" y="18518"/>
                  </a:lnTo>
                  <a:lnTo>
                    <a:pt x="12845" y="16958"/>
                  </a:lnTo>
                  <a:cubicBezTo>
                    <a:pt x="12017" y="16567"/>
                    <a:pt x="11468" y="15860"/>
                    <a:pt x="11372" y="15062"/>
                  </a:cubicBezTo>
                  <a:cubicBezTo>
                    <a:pt x="11299" y="14464"/>
                    <a:pt x="11495" y="13846"/>
                    <a:pt x="11270" y="13272"/>
                  </a:cubicBezTo>
                  <a:cubicBezTo>
                    <a:pt x="11040" y="12683"/>
                    <a:pt x="10437" y="12286"/>
                    <a:pt x="9880" y="11886"/>
                  </a:cubicBezTo>
                  <a:cubicBezTo>
                    <a:pt x="9302" y="11470"/>
                    <a:pt x="8755" y="11024"/>
                    <a:pt x="8241" y="10552"/>
                  </a:cubicBezTo>
                  <a:lnTo>
                    <a:pt x="7806" y="8674"/>
                  </a:lnTo>
                  <a:lnTo>
                    <a:pt x="6997" y="7096"/>
                  </a:lnTo>
                  <a:lnTo>
                    <a:pt x="5321" y="5752"/>
                  </a:lnTo>
                  <a:lnTo>
                    <a:pt x="3277" y="4023"/>
                  </a:lnTo>
                  <a:lnTo>
                    <a:pt x="2077" y="3410"/>
                  </a:lnTo>
                  <a:lnTo>
                    <a:pt x="505" y="1818"/>
                  </a:lnTo>
                  <a:lnTo>
                    <a:pt x="256" y="1168"/>
                  </a:lnTo>
                  <a:lnTo>
                    <a:pt x="0" y="184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7" name="ïṥlíḑé">
              <a:extLst>
                <a:ext uri="{FF2B5EF4-FFF2-40B4-BE49-F238E27FC236}">
                  <a16:creationId xmlns="" xmlns:a16="http://schemas.microsoft.com/office/drawing/2014/main" id="{0EE67F51-516D-4566-9D4A-4441D618D4BD}"/>
                </a:ext>
              </a:extLst>
            </p:cNvPr>
            <p:cNvSpPr/>
            <p:nvPr/>
          </p:nvSpPr>
          <p:spPr>
            <a:xfrm>
              <a:off x="8199229" y="3742697"/>
              <a:ext cx="76119" cy="1146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600" y="0"/>
                  </a:moveTo>
                  <a:lnTo>
                    <a:pt x="8713" y="182"/>
                  </a:lnTo>
                  <a:lnTo>
                    <a:pt x="10921" y="4429"/>
                  </a:lnTo>
                  <a:lnTo>
                    <a:pt x="14685" y="8044"/>
                  </a:lnTo>
                  <a:lnTo>
                    <a:pt x="18425" y="9946"/>
                  </a:lnTo>
                  <a:lnTo>
                    <a:pt x="21600" y="14767"/>
                  </a:lnTo>
                  <a:lnTo>
                    <a:pt x="19964" y="17676"/>
                  </a:lnTo>
                  <a:lnTo>
                    <a:pt x="13230" y="21600"/>
                  </a:lnTo>
                  <a:lnTo>
                    <a:pt x="5665" y="20649"/>
                  </a:lnTo>
                  <a:lnTo>
                    <a:pt x="3657" y="18389"/>
                  </a:lnTo>
                  <a:lnTo>
                    <a:pt x="2585" y="13196"/>
                  </a:lnTo>
                  <a:lnTo>
                    <a:pt x="0" y="7869"/>
                  </a:lnTo>
                  <a:lnTo>
                    <a:pt x="285" y="4698"/>
                  </a:lnTo>
                  <a:lnTo>
                    <a:pt x="4600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8" name="íśļïḋe">
              <a:extLst>
                <a:ext uri="{FF2B5EF4-FFF2-40B4-BE49-F238E27FC236}">
                  <a16:creationId xmlns="" xmlns:a16="http://schemas.microsoft.com/office/drawing/2014/main" id="{0F178F7C-B759-4E63-A08B-E40D83D2C2D6}"/>
                </a:ext>
              </a:extLst>
            </p:cNvPr>
            <p:cNvSpPr/>
            <p:nvPr/>
          </p:nvSpPr>
          <p:spPr>
            <a:xfrm>
              <a:off x="7957224" y="3867942"/>
              <a:ext cx="20203" cy="248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606" y="3000"/>
                  </a:moveTo>
                  <a:lnTo>
                    <a:pt x="21600" y="0"/>
                  </a:lnTo>
                  <a:lnTo>
                    <a:pt x="18445" y="10511"/>
                  </a:lnTo>
                  <a:lnTo>
                    <a:pt x="15227" y="21600"/>
                  </a:lnTo>
                  <a:lnTo>
                    <a:pt x="0" y="20686"/>
                  </a:lnTo>
                  <a:lnTo>
                    <a:pt x="8606" y="300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9" name="iṩḷïdé">
              <a:extLst>
                <a:ext uri="{FF2B5EF4-FFF2-40B4-BE49-F238E27FC236}">
                  <a16:creationId xmlns="" xmlns:a16="http://schemas.microsoft.com/office/drawing/2014/main" id="{474DF54A-E532-433B-B20C-E68381CBC02D}"/>
                </a:ext>
              </a:extLst>
            </p:cNvPr>
            <p:cNvSpPr/>
            <p:nvPr/>
          </p:nvSpPr>
          <p:spPr>
            <a:xfrm>
              <a:off x="7953865" y="3917350"/>
              <a:ext cx="21543" cy="201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494" y="0"/>
                  </a:moveTo>
                  <a:lnTo>
                    <a:pt x="0" y="8708"/>
                  </a:lnTo>
                  <a:lnTo>
                    <a:pt x="11400" y="21600"/>
                  </a:lnTo>
                  <a:lnTo>
                    <a:pt x="21600" y="9737"/>
                  </a:lnTo>
                  <a:lnTo>
                    <a:pt x="10494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0" name="í$ľîḑè">
              <a:extLst>
                <a:ext uri="{FF2B5EF4-FFF2-40B4-BE49-F238E27FC236}">
                  <a16:creationId xmlns="" xmlns:a16="http://schemas.microsoft.com/office/drawing/2014/main" id="{FAA48D86-08BC-40E5-A0C6-C395B69BB861}"/>
                </a:ext>
              </a:extLst>
            </p:cNvPr>
            <p:cNvSpPr/>
            <p:nvPr/>
          </p:nvSpPr>
          <p:spPr>
            <a:xfrm>
              <a:off x="7931635" y="3837005"/>
              <a:ext cx="18834" cy="2035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886" y="0"/>
                  </a:moveTo>
                  <a:lnTo>
                    <a:pt x="0" y="12052"/>
                  </a:lnTo>
                  <a:lnTo>
                    <a:pt x="10759" y="21600"/>
                  </a:lnTo>
                  <a:lnTo>
                    <a:pt x="21600" y="9540"/>
                  </a:lnTo>
                  <a:lnTo>
                    <a:pt x="11886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1" name="îṩľiḋe">
              <a:extLst>
                <a:ext uri="{FF2B5EF4-FFF2-40B4-BE49-F238E27FC236}">
                  <a16:creationId xmlns="" xmlns:a16="http://schemas.microsoft.com/office/drawing/2014/main" id="{23FF8174-604D-43BC-8FAD-71F6A4CF254B}"/>
                </a:ext>
              </a:extLst>
            </p:cNvPr>
            <p:cNvSpPr/>
            <p:nvPr/>
          </p:nvSpPr>
          <p:spPr>
            <a:xfrm>
              <a:off x="7171214" y="3107084"/>
              <a:ext cx="22347" cy="3117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226" y="0"/>
                  </a:moveTo>
                  <a:lnTo>
                    <a:pt x="0" y="6738"/>
                  </a:lnTo>
                  <a:lnTo>
                    <a:pt x="6059" y="21600"/>
                  </a:lnTo>
                  <a:lnTo>
                    <a:pt x="21600" y="18596"/>
                  </a:lnTo>
                  <a:lnTo>
                    <a:pt x="18226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2" name="iSlíḓe">
              <a:extLst>
                <a:ext uri="{FF2B5EF4-FFF2-40B4-BE49-F238E27FC236}">
                  <a16:creationId xmlns="" xmlns:a16="http://schemas.microsoft.com/office/drawing/2014/main" id="{DC5A89EB-B6C2-41FA-ABB2-554A39EBC85D}"/>
                </a:ext>
              </a:extLst>
            </p:cNvPr>
            <p:cNvSpPr/>
            <p:nvPr/>
          </p:nvSpPr>
          <p:spPr>
            <a:xfrm>
              <a:off x="6561284" y="2785626"/>
              <a:ext cx="67222" cy="444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119" y="0"/>
                  </a:moveTo>
                  <a:lnTo>
                    <a:pt x="12851" y="4376"/>
                  </a:lnTo>
                  <a:lnTo>
                    <a:pt x="8517" y="6430"/>
                  </a:lnTo>
                  <a:lnTo>
                    <a:pt x="671" y="5939"/>
                  </a:lnTo>
                  <a:lnTo>
                    <a:pt x="0" y="12809"/>
                  </a:lnTo>
                  <a:lnTo>
                    <a:pt x="3338" y="16202"/>
                  </a:lnTo>
                  <a:lnTo>
                    <a:pt x="10189" y="21600"/>
                  </a:lnTo>
                  <a:lnTo>
                    <a:pt x="13007" y="15425"/>
                  </a:lnTo>
                  <a:lnTo>
                    <a:pt x="16167" y="10356"/>
                  </a:lnTo>
                  <a:lnTo>
                    <a:pt x="19327" y="7105"/>
                  </a:lnTo>
                  <a:lnTo>
                    <a:pt x="21600" y="1381"/>
                  </a:lnTo>
                  <a:lnTo>
                    <a:pt x="16119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3" name="i$1íde">
              <a:extLst>
                <a:ext uri="{FF2B5EF4-FFF2-40B4-BE49-F238E27FC236}">
                  <a16:creationId xmlns="" xmlns:a16="http://schemas.microsoft.com/office/drawing/2014/main" id="{BE3B2E39-4A05-422F-B661-5C26D8790554}"/>
                </a:ext>
              </a:extLst>
            </p:cNvPr>
            <p:cNvSpPr/>
            <p:nvPr/>
          </p:nvSpPr>
          <p:spPr>
            <a:xfrm>
              <a:off x="5255087" y="1585911"/>
              <a:ext cx="2042366" cy="11897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807" y="1150"/>
                  </a:moveTo>
                  <a:lnTo>
                    <a:pt x="20140" y="892"/>
                  </a:lnTo>
                  <a:lnTo>
                    <a:pt x="19827" y="747"/>
                  </a:lnTo>
                  <a:lnTo>
                    <a:pt x="19506" y="542"/>
                  </a:lnTo>
                  <a:lnTo>
                    <a:pt x="19194" y="459"/>
                  </a:lnTo>
                  <a:lnTo>
                    <a:pt x="18976" y="267"/>
                  </a:lnTo>
                  <a:lnTo>
                    <a:pt x="18803" y="212"/>
                  </a:lnTo>
                  <a:lnTo>
                    <a:pt x="18690" y="293"/>
                  </a:lnTo>
                  <a:lnTo>
                    <a:pt x="18482" y="457"/>
                  </a:lnTo>
                  <a:lnTo>
                    <a:pt x="18589" y="626"/>
                  </a:lnTo>
                  <a:lnTo>
                    <a:pt x="18799" y="626"/>
                  </a:lnTo>
                  <a:lnTo>
                    <a:pt x="18944" y="749"/>
                  </a:lnTo>
                  <a:lnTo>
                    <a:pt x="19057" y="799"/>
                  </a:lnTo>
                  <a:lnTo>
                    <a:pt x="19162" y="663"/>
                  </a:lnTo>
                  <a:lnTo>
                    <a:pt x="19282" y="649"/>
                  </a:lnTo>
                  <a:lnTo>
                    <a:pt x="19425" y="814"/>
                  </a:lnTo>
                  <a:lnTo>
                    <a:pt x="19336" y="1164"/>
                  </a:lnTo>
                  <a:lnTo>
                    <a:pt x="19232" y="1314"/>
                  </a:lnTo>
                  <a:lnTo>
                    <a:pt x="19042" y="1149"/>
                  </a:lnTo>
                  <a:lnTo>
                    <a:pt x="18875" y="1149"/>
                  </a:lnTo>
                  <a:lnTo>
                    <a:pt x="18733" y="1250"/>
                  </a:lnTo>
                  <a:lnTo>
                    <a:pt x="18426" y="1346"/>
                  </a:lnTo>
                  <a:lnTo>
                    <a:pt x="18234" y="1428"/>
                  </a:lnTo>
                  <a:lnTo>
                    <a:pt x="18001" y="1483"/>
                  </a:lnTo>
                  <a:lnTo>
                    <a:pt x="17885" y="1455"/>
                  </a:lnTo>
                  <a:lnTo>
                    <a:pt x="17764" y="1282"/>
                  </a:lnTo>
                  <a:lnTo>
                    <a:pt x="17591" y="1204"/>
                  </a:lnTo>
                  <a:lnTo>
                    <a:pt x="17472" y="1218"/>
                  </a:lnTo>
                  <a:lnTo>
                    <a:pt x="17205" y="1314"/>
                  </a:lnTo>
                  <a:lnTo>
                    <a:pt x="16942" y="1479"/>
                  </a:lnTo>
                  <a:lnTo>
                    <a:pt x="16671" y="1671"/>
                  </a:lnTo>
                  <a:lnTo>
                    <a:pt x="16451" y="1882"/>
                  </a:lnTo>
                  <a:lnTo>
                    <a:pt x="16191" y="2147"/>
                  </a:lnTo>
                  <a:lnTo>
                    <a:pt x="16038" y="2203"/>
                  </a:lnTo>
                  <a:lnTo>
                    <a:pt x="15932" y="2029"/>
                  </a:lnTo>
                  <a:lnTo>
                    <a:pt x="15829" y="1988"/>
                  </a:lnTo>
                  <a:lnTo>
                    <a:pt x="15732" y="1892"/>
                  </a:lnTo>
                  <a:lnTo>
                    <a:pt x="15762" y="1710"/>
                  </a:lnTo>
                  <a:lnTo>
                    <a:pt x="15657" y="1417"/>
                  </a:lnTo>
                  <a:lnTo>
                    <a:pt x="15517" y="1390"/>
                  </a:lnTo>
                  <a:lnTo>
                    <a:pt x="15378" y="1390"/>
                  </a:lnTo>
                  <a:lnTo>
                    <a:pt x="15253" y="1481"/>
                  </a:lnTo>
                  <a:lnTo>
                    <a:pt x="15278" y="1641"/>
                  </a:lnTo>
                  <a:lnTo>
                    <a:pt x="15392" y="1819"/>
                  </a:lnTo>
                  <a:lnTo>
                    <a:pt x="15384" y="1998"/>
                  </a:lnTo>
                  <a:lnTo>
                    <a:pt x="15457" y="2135"/>
                  </a:lnTo>
                  <a:lnTo>
                    <a:pt x="15449" y="2313"/>
                  </a:lnTo>
                  <a:lnTo>
                    <a:pt x="15372" y="2418"/>
                  </a:lnTo>
                  <a:lnTo>
                    <a:pt x="15165" y="2528"/>
                  </a:lnTo>
                  <a:lnTo>
                    <a:pt x="14864" y="2652"/>
                  </a:lnTo>
                  <a:lnTo>
                    <a:pt x="14558" y="2802"/>
                  </a:lnTo>
                  <a:lnTo>
                    <a:pt x="14501" y="2964"/>
                  </a:lnTo>
                  <a:lnTo>
                    <a:pt x="14580" y="3129"/>
                  </a:lnTo>
                  <a:lnTo>
                    <a:pt x="14535" y="3260"/>
                  </a:lnTo>
                  <a:lnTo>
                    <a:pt x="14301" y="3357"/>
                  </a:lnTo>
                  <a:lnTo>
                    <a:pt x="14167" y="3571"/>
                  </a:lnTo>
                  <a:lnTo>
                    <a:pt x="14002" y="3383"/>
                  </a:lnTo>
                  <a:lnTo>
                    <a:pt x="13882" y="3233"/>
                  </a:lnTo>
                  <a:lnTo>
                    <a:pt x="13736" y="3151"/>
                  </a:lnTo>
                  <a:lnTo>
                    <a:pt x="13601" y="3165"/>
                  </a:lnTo>
                  <a:lnTo>
                    <a:pt x="13544" y="3303"/>
                  </a:lnTo>
                  <a:lnTo>
                    <a:pt x="13684" y="3412"/>
                  </a:lnTo>
                  <a:lnTo>
                    <a:pt x="13810" y="3412"/>
                  </a:lnTo>
                  <a:lnTo>
                    <a:pt x="13898" y="3509"/>
                  </a:lnTo>
                  <a:lnTo>
                    <a:pt x="13968" y="3600"/>
                  </a:lnTo>
                  <a:lnTo>
                    <a:pt x="14044" y="3723"/>
                  </a:lnTo>
                  <a:lnTo>
                    <a:pt x="13921" y="3938"/>
                  </a:lnTo>
                  <a:lnTo>
                    <a:pt x="13743" y="3952"/>
                  </a:lnTo>
                  <a:lnTo>
                    <a:pt x="13682" y="4102"/>
                  </a:lnTo>
                  <a:lnTo>
                    <a:pt x="13545" y="4125"/>
                  </a:lnTo>
                  <a:lnTo>
                    <a:pt x="13425" y="3918"/>
                  </a:lnTo>
                  <a:lnTo>
                    <a:pt x="13296" y="3768"/>
                  </a:lnTo>
                  <a:lnTo>
                    <a:pt x="13175" y="3714"/>
                  </a:lnTo>
                  <a:lnTo>
                    <a:pt x="13055" y="3663"/>
                  </a:lnTo>
                  <a:lnTo>
                    <a:pt x="12975" y="3430"/>
                  </a:lnTo>
                  <a:lnTo>
                    <a:pt x="12892" y="3238"/>
                  </a:lnTo>
                  <a:lnTo>
                    <a:pt x="12851" y="3047"/>
                  </a:lnTo>
                  <a:lnTo>
                    <a:pt x="12766" y="2877"/>
                  </a:lnTo>
                  <a:lnTo>
                    <a:pt x="12599" y="2739"/>
                  </a:lnTo>
                  <a:lnTo>
                    <a:pt x="12494" y="2631"/>
                  </a:lnTo>
                  <a:lnTo>
                    <a:pt x="12368" y="2420"/>
                  </a:lnTo>
                  <a:lnTo>
                    <a:pt x="12304" y="2245"/>
                  </a:lnTo>
                  <a:lnTo>
                    <a:pt x="12377" y="2017"/>
                  </a:lnTo>
                  <a:lnTo>
                    <a:pt x="12699" y="2003"/>
                  </a:lnTo>
                  <a:cubicBezTo>
                    <a:pt x="12738" y="2035"/>
                    <a:pt x="12777" y="2063"/>
                    <a:pt x="12817" y="2090"/>
                  </a:cubicBezTo>
                  <a:cubicBezTo>
                    <a:pt x="12952" y="2178"/>
                    <a:pt x="13094" y="2236"/>
                    <a:pt x="13239" y="2259"/>
                  </a:cubicBezTo>
                  <a:lnTo>
                    <a:pt x="13399" y="2479"/>
                  </a:lnTo>
                  <a:lnTo>
                    <a:pt x="13603" y="2506"/>
                  </a:lnTo>
                  <a:lnTo>
                    <a:pt x="13797" y="2506"/>
                  </a:lnTo>
                  <a:cubicBezTo>
                    <a:pt x="13873" y="2506"/>
                    <a:pt x="13949" y="2506"/>
                    <a:pt x="14025" y="2506"/>
                  </a:cubicBezTo>
                  <a:cubicBezTo>
                    <a:pt x="14058" y="2506"/>
                    <a:pt x="14090" y="2506"/>
                    <a:pt x="14122" y="2506"/>
                  </a:cubicBezTo>
                  <a:lnTo>
                    <a:pt x="14251" y="2356"/>
                  </a:lnTo>
                  <a:lnTo>
                    <a:pt x="14347" y="2302"/>
                  </a:lnTo>
                  <a:lnTo>
                    <a:pt x="14484" y="2237"/>
                  </a:lnTo>
                  <a:lnTo>
                    <a:pt x="14616" y="2210"/>
                  </a:lnTo>
                  <a:lnTo>
                    <a:pt x="14613" y="2040"/>
                  </a:lnTo>
                  <a:lnTo>
                    <a:pt x="14460" y="1889"/>
                  </a:lnTo>
                  <a:lnTo>
                    <a:pt x="14355" y="1605"/>
                  </a:lnTo>
                  <a:cubicBezTo>
                    <a:pt x="14271" y="1573"/>
                    <a:pt x="14188" y="1533"/>
                    <a:pt x="14107" y="1486"/>
                  </a:cubicBezTo>
                  <a:cubicBezTo>
                    <a:pt x="14008" y="1428"/>
                    <a:pt x="13911" y="1359"/>
                    <a:pt x="13817" y="1279"/>
                  </a:cubicBezTo>
                  <a:lnTo>
                    <a:pt x="13451" y="1078"/>
                  </a:lnTo>
                  <a:lnTo>
                    <a:pt x="13212" y="945"/>
                  </a:lnTo>
                  <a:lnTo>
                    <a:pt x="12842" y="766"/>
                  </a:lnTo>
                  <a:lnTo>
                    <a:pt x="12603" y="849"/>
                  </a:lnTo>
                  <a:lnTo>
                    <a:pt x="12436" y="968"/>
                  </a:lnTo>
                  <a:lnTo>
                    <a:pt x="12291" y="899"/>
                  </a:lnTo>
                  <a:lnTo>
                    <a:pt x="12112" y="639"/>
                  </a:lnTo>
                  <a:lnTo>
                    <a:pt x="11879" y="402"/>
                  </a:lnTo>
                  <a:lnTo>
                    <a:pt x="11669" y="320"/>
                  </a:lnTo>
                  <a:lnTo>
                    <a:pt x="11486" y="252"/>
                  </a:lnTo>
                  <a:lnTo>
                    <a:pt x="11279" y="156"/>
                  </a:lnTo>
                  <a:lnTo>
                    <a:pt x="11086" y="73"/>
                  </a:lnTo>
                  <a:lnTo>
                    <a:pt x="10931" y="18"/>
                  </a:lnTo>
                  <a:lnTo>
                    <a:pt x="10715" y="114"/>
                  </a:lnTo>
                  <a:lnTo>
                    <a:pt x="10556" y="192"/>
                  </a:lnTo>
                  <a:lnTo>
                    <a:pt x="10395" y="137"/>
                  </a:lnTo>
                  <a:lnTo>
                    <a:pt x="10285" y="82"/>
                  </a:lnTo>
                  <a:lnTo>
                    <a:pt x="10146" y="27"/>
                  </a:lnTo>
                  <a:lnTo>
                    <a:pt x="10010" y="0"/>
                  </a:lnTo>
                  <a:lnTo>
                    <a:pt x="9706" y="83"/>
                  </a:lnTo>
                  <a:lnTo>
                    <a:pt x="9387" y="184"/>
                  </a:lnTo>
                  <a:lnTo>
                    <a:pt x="8981" y="564"/>
                  </a:lnTo>
                  <a:lnTo>
                    <a:pt x="8797" y="728"/>
                  </a:lnTo>
                  <a:lnTo>
                    <a:pt x="8584" y="783"/>
                  </a:lnTo>
                  <a:lnTo>
                    <a:pt x="8320" y="915"/>
                  </a:lnTo>
                  <a:lnTo>
                    <a:pt x="8160" y="996"/>
                  </a:lnTo>
                  <a:lnTo>
                    <a:pt x="7967" y="1147"/>
                  </a:lnTo>
                  <a:lnTo>
                    <a:pt x="7886" y="1297"/>
                  </a:lnTo>
                  <a:lnTo>
                    <a:pt x="7888" y="1470"/>
                  </a:lnTo>
                  <a:lnTo>
                    <a:pt x="7855" y="1675"/>
                  </a:lnTo>
                  <a:lnTo>
                    <a:pt x="7776" y="1784"/>
                  </a:lnTo>
                  <a:lnTo>
                    <a:pt x="7655" y="1839"/>
                  </a:lnTo>
                  <a:lnTo>
                    <a:pt x="7530" y="1894"/>
                  </a:lnTo>
                  <a:lnTo>
                    <a:pt x="7376" y="2183"/>
                  </a:lnTo>
                  <a:lnTo>
                    <a:pt x="7276" y="2430"/>
                  </a:lnTo>
                  <a:lnTo>
                    <a:pt x="7123" y="2673"/>
                  </a:lnTo>
                  <a:lnTo>
                    <a:pt x="7099" y="2824"/>
                  </a:lnTo>
                  <a:lnTo>
                    <a:pt x="7051" y="3056"/>
                  </a:lnTo>
                  <a:lnTo>
                    <a:pt x="6924" y="3316"/>
                  </a:lnTo>
                  <a:lnTo>
                    <a:pt x="6795" y="3550"/>
                  </a:lnTo>
                  <a:lnTo>
                    <a:pt x="6610" y="3688"/>
                  </a:lnTo>
                  <a:lnTo>
                    <a:pt x="6375" y="3930"/>
                  </a:lnTo>
                  <a:lnTo>
                    <a:pt x="6295" y="4053"/>
                  </a:lnTo>
                  <a:lnTo>
                    <a:pt x="6207" y="4241"/>
                  </a:lnTo>
                  <a:lnTo>
                    <a:pt x="6072" y="4323"/>
                  </a:lnTo>
                  <a:lnTo>
                    <a:pt x="5796" y="4429"/>
                  </a:lnTo>
                  <a:lnTo>
                    <a:pt x="5615" y="4524"/>
                  </a:lnTo>
                  <a:lnTo>
                    <a:pt x="5511" y="4647"/>
                  </a:lnTo>
                  <a:lnTo>
                    <a:pt x="5386" y="4780"/>
                  </a:lnTo>
                  <a:lnTo>
                    <a:pt x="5249" y="4999"/>
                  </a:lnTo>
                  <a:lnTo>
                    <a:pt x="5158" y="5155"/>
                  </a:lnTo>
                  <a:lnTo>
                    <a:pt x="5088" y="5329"/>
                  </a:lnTo>
                  <a:lnTo>
                    <a:pt x="5065" y="5480"/>
                  </a:lnTo>
                  <a:lnTo>
                    <a:pt x="5065" y="5754"/>
                  </a:lnTo>
                  <a:lnTo>
                    <a:pt x="5089" y="5900"/>
                  </a:lnTo>
                  <a:lnTo>
                    <a:pt x="5118" y="6123"/>
                  </a:lnTo>
                  <a:lnTo>
                    <a:pt x="5094" y="6315"/>
                  </a:lnTo>
                  <a:lnTo>
                    <a:pt x="5118" y="6590"/>
                  </a:lnTo>
                  <a:lnTo>
                    <a:pt x="5312" y="6948"/>
                  </a:lnTo>
                  <a:lnTo>
                    <a:pt x="5497" y="7278"/>
                  </a:lnTo>
                  <a:lnTo>
                    <a:pt x="5698" y="7360"/>
                  </a:lnTo>
                  <a:lnTo>
                    <a:pt x="6010" y="7347"/>
                  </a:lnTo>
                  <a:lnTo>
                    <a:pt x="6179" y="7123"/>
                  </a:lnTo>
                  <a:lnTo>
                    <a:pt x="6421" y="6806"/>
                  </a:lnTo>
                  <a:lnTo>
                    <a:pt x="6673" y="6770"/>
                  </a:lnTo>
                  <a:lnTo>
                    <a:pt x="6722" y="7029"/>
                  </a:lnTo>
                  <a:lnTo>
                    <a:pt x="6859" y="7341"/>
                  </a:lnTo>
                  <a:lnTo>
                    <a:pt x="6923" y="7657"/>
                  </a:lnTo>
                  <a:lnTo>
                    <a:pt x="7026" y="7817"/>
                  </a:lnTo>
                  <a:lnTo>
                    <a:pt x="7026" y="8065"/>
                  </a:lnTo>
                  <a:lnTo>
                    <a:pt x="7034" y="8312"/>
                  </a:lnTo>
                  <a:lnTo>
                    <a:pt x="7120" y="8458"/>
                  </a:lnTo>
                  <a:lnTo>
                    <a:pt x="7192" y="8650"/>
                  </a:lnTo>
                  <a:lnTo>
                    <a:pt x="7493" y="8925"/>
                  </a:lnTo>
                  <a:lnTo>
                    <a:pt x="7581" y="8833"/>
                  </a:lnTo>
                  <a:lnTo>
                    <a:pt x="7850" y="8512"/>
                  </a:lnTo>
                  <a:lnTo>
                    <a:pt x="7962" y="8471"/>
                  </a:lnTo>
                  <a:lnTo>
                    <a:pt x="8086" y="8224"/>
                  </a:lnTo>
                  <a:lnTo>
                    <a:pt x="8142" y="7954"/>
                  </a:lnTo>
                  <a:lnTo>
                    <a:pt x="8118" y="7546"/>
                  </a:lnTo>
                  <a:lnTo>
                    <a:pt x="8183" y="7331"/>
                  </a:lnTo>
                  <a:lnTo>
                    <a:pt x="8408" y="7069"/>
                  </a:lnTo>
                  <a:lnTo>
                    <a:pt x="8596" y="6868"/>
                  </a:lnTo>
                  <a:lnTo>
                    <a:pt x="8782" y="6652"/>
                  </a:lnTo>
                  <a:lnTo>
                    <a:pt x="8870" y="6378"/>
                  </a:lnTo>
                  <a:lnTo>
                    <a:pt x="8870" y="6199"/>
                  </a:lnTo>
                  <a:lnTo>
                    <a:pt x="8675" y="6099"/>
                  </a:lnTo>
                  <a:lnTo>
                    <a:pt x="8400" y="5782"/>
                  </a:lnTo>
                  <a:cubicBezTo>
                    <a:pt x="8345" y="5725"/>
                    <a:pt x="8303" y="5638"/>
                    <a:pt x="8280" y="5535"/>
                  </a:cubicBezTo>
                  <a:cubicBezTo>
                    <a:pt x="8253" y="5415"/>
                    <a:pt x="8255" y="5284"/>
                    <a:pt x="8280" y="5163"/>
                  </a:cubicBezTo>
                  <a:cubicBezTo>
                    <a:pt x="8308" y="5024"/>
                    <a:pt x="8366" y="4907"/>
                    <a:pt x="8441" y="4834"/>
                  </a:cubicBezTo>
                  <a:cubicBezTo>
                    <a:pt x="8456" y="4723"/>
                    <a:pt x="8474" y="4613"/>
                    <a:pt x="8494" y="4505"/>
                  </a:cubicBezTo>
                  <a:cubicBezTo>
                    <a:pt x="8510" y="4424"/>
                    <a:pt x="8527" y="4342"/>
                    <a:pt x="8558" y="4276"/>
                  </a:cubicBezTo>
                  <a:cubicBezTo>
                    <a:pt x="8643" y="4100"/>
                    <a:pt x="8795" y="4075"/>
                    <a:pt x="8897" y="4221"/>
                  </a:cubicBezTo>
                  <a:cubicBezTo>
                    <a:pt x="8958" y="4155"/>
                    <a:pt x="9013" y="4077"/>
                    <a:pt x="9061" y="3987"/>
                  </a:cubicBezTo>
                  <a:cubicBezTo>
                    <a:pt x="9136" y="3848"/>
                    <a:pt x="9193" y="3684"/>
                    <a:pt x="9260" y="3534"/>
                  </a:cubicBezTo>
                  <a:cubicBezTo>
                    <a:pt x="9306" y="3430"/>
                    <a:pt x="9356" y="3332"/>
                    <a:pt x="9405" y="3232"/>
                  </a:cubicBezTo>
                  <a:cubicBezTo>
                    <a:pt x="9452" y="3137"/>
                    <a:pt x="9497" y="3041"/>
                    <a:pt x="9542" y="2943"/>
                  </a:cubicBezTo>
                  <a:lnTo>
                    <a:pt x="9832" y="2723"/>
                  </a:lnTo>
                  <a:lnTo>
                    <a:pt x="9993" y="2545"/>
                  </a:lnTo>
                  <a:lnTo>
                    <a:pt x="10111" y="2705"/>
                  </a:lnTo>
                  <a:lnTo>
                    <a:pt x="10183" y="2884"/>
                  </a:lnTo>
                  <a:lnTo>
                    <a:pt x="10183" y="3144"/>
                  </a:lnTo>
                  <a:lnTo>
                    <a:pt x="10098" y="3332"/>
                  </a:lnTo>
                  <a:lnTo>
                    <a:pt x="10098" y="3689"/>
                  </a:lnTo>
                  <a:lnTo>
                    <a:pt x="10082" y="3859"/>
                  </a:lnTo>
                  <a:lnTo>
                    <a:pt x="9930" y="3957"/>
                  </a:lnTo>
                  <a:lnTo>
                    <a:pt x="9906" y="4204"/>
                  </a:lnTo>
                  <a:lnTo>
                    <a:pt x="9849" y="4492"/>
                  </a:lnTo>
                  <a:lnTo>
                    <a:pt x="9683" y="4633"/>
                  </a:lnTo>
                  <a:lnTo>
                    <a:pt x="9586" y="4780"/>
                  </a:lnTo>
                  <a:lnTo>
                    <a:pt x="9482" y="5082"/>
                  </a:lnTo>
                  <a:lnTo>
                    <a:pt x="9514" y="5403"/>
                  </a:lnTo>
                  <a:lnTo>
                    <a:pt x="9716" y="5586"/>
                  </a:lnTo>
                  <a:cubicBezTo>
                    <a:pt x="9796" y="5549"/>
                    <a:pt x="9881" y="5586"/>
                    <a:pt x="9941" y="5682"/>
                  </a:cubicBezTo>
                  <a:cubicBezTo>
                    <a:pt x="9990" y="5760"/>
                    <a:pt x="10017" y="5871"/>
                    <a:pt x="10065" y="5951"/>
                  </a:cubicBezTo>
                  <a:cubicBezTo>
                    <a:pt x="10132" y="6062"/>
                    <a:pt x="10229" y="6103"/>
                    <a:pt x="10318" y="6056"/>
                  </a:cubicBezTo>
                  <a:lnTo>
                    <a:pt x="10508" y="6070"/>
                  </a:lnTo>
                  <a:lnTo>
                    <a:pt x="10731" y="6002"/>
                  </a:lnTo>
                  <a:lnTo>
                    <a:pt x="10946" y="5851"/>
                  </a:lnTo>
                  <a:lnTo>
                    <a:pt x="11105" y="5786"/>
                  </a:lnTo>
                  <a:lnTo>
                    <a:pt x="11391" y="5848"/>
                  </a:lnTo>
                  <a:lnTo>
                    <a:pt x="11503" y="6039"/>
                  </a:lnTo>
                  <a:lnTo>
                    <a:pt x="11785" y="6094"/>
                  </a:lnTo>
                  <a:lnTo>
                    <a:pt x="11854" y="6226"/>
                  </a:lnTo>
                  <a:lnTo>
                    <a:pt x="11801" y="6390"/>
                  </a:lnTo>
                  <a:lnTo>
                    <a:pt x="11600" y="6542"/>
                  </a:lnTo>
                  <a:lnTo>
                    <a:pt x="11427" y="6730"/>
                  </a:lnTo>
                  <a:lnTo>
                    <a:pt x="11242" y="6739"/>
                  </a:lnTo>
                  <a:lnTo>
                    <a:pt x="11084" y="6698"/>
                  </a:lnTo>
                  <a:lnTo>
                    <a:pt x="10942" y="6629"/>
                  </a:lnTo>
                  <a:lnTo>
                    <a:pt x="10752" y="6588"/>
                  </a:lnTo>
                  <a:lnTo>
                    <a:pt x="10578" y="6629"/>
                  </a:lnTo>
                  <a:lnTo>
                    <a:pt x="10435" y="6670"/>
                  </a:lnTo>
                  <a:lnTo>
                    <a:pt x="10291" y="6748"/>
                  </a:lnTo>
                  <a:lnTo>
                    <a:pt x="10218" y="6936"/>
                  </a:lnTo>
                  <a:lnTo>
                    <a:pt x="10315" y="7045"/>
                  </a:lnTo>
                  <a:lnTo>
                    <a:pt x="10580" y="7535"/>
                  </a:lnTo>
                  <a:lnTo>
                    <a:pt x="10580" y="7737"/>
                  </a:lnTo>
                  <a:lnTo>
                    <a:pt x="10500" y="7925"/>
                  </a:lnTo>
                  <a:lnTo>
                    <a:pt x="10333" y="8021"/>
                  </a:lnTo>
                  <a:lnTo>
                    <a:pt x="10285" y="8145"/>
                  </a:lnTo>
                  <a:lnTo>
                    <a:pt x="10181" y="8076"/>
                  </a:lnTo>
                  <a:lnTo>
                    <a:pt x="10133" y="7815"/>
                  </a:lnTo>
                  <a:lnTo>
                    <a:pt x="10012" y="7706"/>
                  </a:lnTo>
                  <a:lnTo>
                    <a:pt x="9771" y="7733"/>
                  </a:lnTo>
                  <a:lnTo>
                    <a:pt x="9701" y="7811"/>
                  </a:lnTo>
                  <a:lnTo>
                    <a:pt x="9701" y="8017"/>
                  </a:lnTo>
                  <a:lnTo>
                    <a:pt x="9581" y="8163"/>
                  </a:lnTo>
                  <a:lnTo>
                    <a:pt x="9597" y="8488"/>
                  </a:lnTo>
                  <a:lnTo>
                    <a:pt x="9637" y="8686"/>
                  </a:lnTo>
                  <a:lnTo>
                    <a:pt x="9693" y="8944"/>
                  </a:lnTo>
                  <a:lnTo>
                    <a:pt x="9588" y="9131"/>
                  </a:lnTo>
                  <a:lnTo>
                    <a:pt x="9435" y="9310"/>
                  </a:lnTo>
                  <a:lnTo>
                    <a:pt x="9298" y="9530"/>
                  </a:lnTo>
                  <a:lnTo>
                    <a:pt x="9180" y="9627"/>
                  </a:lnTo>
                  <a:lnTo>
                    <a:pt x="9092" y="9735"/>
                  </a:lnTo>
                  <a:lnTo>
                    <a:pt x="8983" y="9736"/>
                  </a:lnTo>
                  <a:cubicBezTo>
                    <a:pt x="8962" y="9703"/>
                    <a:pt x="8942" y="9671"/>
                    <a:pt x="8921" y="9640"/>
                  </a:cubicBezTo>
                  <a:cubicBezTo>
                    <a:pt x="8891" y="9595"/>
                    <a:pt x="8861" y="9551"/>
                    <a:pt x="8830" y="9508"/>
                  </a:cubicBezTo>
                  <a:lnTo>
                    <a:pt x="8564" y="9467"/>
                  </a:lnTo>
                  <a:lnTo>
                    <a:pt x="8300" y="9659"/>
                  </a:lnTo>
                  <a:lnTo>
                    <a:pt x="7986" y="9865"/>
                  </a:lnTo>
                  <a:lnTo>
                    <a:pt x="7905" y="9974"/>
                  </a:lnTo>
                  <a:lnTo>
                    <a:pt x="7739" y="10070"/>
                  </a:lnTo>
                  <a:lnTo>
                    <a:pt x="7634" y="10001"/>
                  </a:lnTo>
                  <a:lnTo>
                    <a:pt x="7465" y="9864"/>
                  </a:lnTo>
                  <a:lnTo>
                    <a:pt x="7314" y="9781"/>
                  </a:lnTo>
                  <a:lnTo>
                    <a:pt x="7226" y="9644"/>
                  </a:lnTo>
                  <a:lnTo>
                    <a:pt x="7149" y="9740"/>
                  </a:lnTo>
                  <a:lnTo>
                    <a:pt x="6975" y="9746"/>
                  </a:lnTo>
                  <a:lnTo>
                    <a:pt x="6769" y="9966"/>
                  </a:lnTo>
                  <a:lnTo>
                    <a:pt x="6586" y="9828"/>
                  </a:lnTo>
                  <a:lnTo>
                    <a:pt x="6498" y="9655"/>
                  </a:lnTo>
                  <a:lnTo>
                    <a:pt x="6359" y="9499"/>
                  </a:lnTo>
                  <a:lnTo>
                    <a:pt x="6246" y="9210"/>
                  </a:lnTo>
                  <a:lnTo>
                    <a:pt x="6332" y="9059"/>
                  </a:lnTo>
                  <a:lnTo>
                    <a:pt x="6468" y="9059"/>
                  </a:lnTo>
                  <a:lnTo>
                    <a:pt x="6436" y="9269"/>
                  </a:lnTo>
                  <a:lnTo>
                    <a:pt x="6594" y="9356"/>
                  </a:lnTo>
                  <a:lnTo>
                    <a:pt x="6642" y="9122"/>
                  </a:lnTo>
                  <a:lnTo>
                    <a:pt x="6779" y="9264"/>
                  </a:lnTo>
                  <a:lnTo>
                    <a:pt x="6939" y="9386"/>
                  </a:lnTo>
                  <a:lnTo>
                    <a:pt x="7020" y="9181"/>
                  </a:lnTo>
                  <a:lnTo>
                    <a:pt x="7095" y="8939"/>
                  </a:lnTo>
                  <a:lnTo>
                    <a:pt x="7009" y="8646"/>
                  </a:lnTo>
                  <a:lnTo>
                    <a:pt x="6883" y="8491"/>
                  </a:lnTo>
                  <a:lnTo>
                    <a:pt x="6741" y="8555"/>
                  </a:lnTo>
                  <a:lnTo>
                    <a:pt x="6645" y="8802"/>
                  </a:lnTo>
                  <a:lnTo>
                    <a:pt x="6668" y="8966"/>
                  </a:lnTo>
                  <a:lnTo>
                    <a:pt x="6572" y="8980"/>
                  </a:lnTo>
                  <a:lnTo>
                    <a:pt x="6524" y="8733"/>
                  </a:lnTo>
                  <a:lnTo>
                    <a:pt x="6425" y="8870"/>
                  </a:lnTo>
                  <a:lnTo>
                    <a:pt x="6282" y="8896"/>
                  </a:lnTo>
                  <a:lnTo>
                    <a:pt x="6298" y="8622"/>
                  </a:lnTo>
                  <a:lnTo>
                    <a:pt x="6338" y="8473"/>
                  </a:lnTo>
                  <a:lnTo>
                    <a:pt x="6394" y="8309"/>
                  </a:lnTo>
                  <a:lnTo>
                    <a:pt x="6394" y="7953"/>
                  </a:lnTo>
                  <a:lnTo>
                    <a:pt x="6380" y="7651"/>
                  </a:lnTo>
                  <a:lnTo>
                    <a:pt x="6254" y="7719"/>
                  </a:lnTo>
                  <a:lnTo>
                    <a:pt x="6189" y="7989"/>
                  </a:lnTo>
                  <a:lnTo>
                    <a:pt x="6096" y="8126"/>
                  </a:lnTo>
                  <a:lnTo>
                    <a:pt x="5932" y="8300"/>
                  </a:lnTo>
                  <a:lnTo>
                    <a:pt x="5836" y="8520"/>
                  </a:lnTo>
                  <a:lnTo>
                    <a:pt x="5819" y="8717"/>
                  </a:lnTo>
                  <a:lnTo>
                    <a:pt x="5921" y="8917"/>
                  </a:lnTo>
                  <a:lnTo>
                    <a:pt x="5974" y="9081"/>
                  </a:lnTo>
                  <a:lnTo>
                    <a:pt x="5934" y="9324"/>
                  </a:lnTo>
                  <a:lnTo>
                    <a:pt x="6004" y="9512"/>
                  </a:lnTo>
                  <a:lnTo>
                    <a:pt x="6235" y="9416"/>
                  </a:lnTo>
                  <a:lnTo>
                    <a:pt x="6253" y="9581"/>
                  </a:lnTo>
                  <a:lnTo>
                    <a:pt x="6088" y="9704"/>
                  </a:lnTo>
                  <a:lnTo>
                    <a:pt x="6016" y="9787"/>
                  </a:lnTo>
                  <a:lnTo>
                    <a:pt x="5983" y="10057"/>
                  </a:lnTo>
                  <a:lnTo>
                    <a:pt x="5865" y="10144"/>
                  </a:lnTo>
                  <a:lnTo>
                    <a:pt x="5664" y="10172"/>
                  </a:lnTo>
                  <a:lnTo>
                    <a:pt x="5506" y="10172"/>
                  </a:lnTo>
                  <a:lnTo>
                    <a:pt x="5370" y="10240"/>
                  </a:lnTo>
                  <a:lnTo>
                    <a:pt x="5273" y="10337"/>
                  </a:lnTo>
                  <a:lnTo>
                    <a:pt x="5101" y="10364"/>
                  </a:lnTo>
                  <a:lnTo>
                    <a:pt x="5002" y="10364"/>
                  </a:lnTo>
                  <a:lnTo>
                    <a:pt x="4982" y="10538"/>
                  </a:lnTo>
                  <a:lnTo>
                    <a:pt x="4867" y="10739"/>
                  </a:lnTo>
                  <a:lnTo>
                    <a:pt x="4738" y="10945"/>
                  </a:lnTo>
                  <a:lnTo>
                    <a:pt x="4563" y="11169"/>
                  </a:lnTo>
                  <a:lnTo>
                    <a:pt x="4385" y="11316"/>
                  </a:lnTo>
                  <a:lnTo>
                    <a:pt x="4328" y="11463"/>
                  </a:lnTo>
                  <a:lnTo>
                    <a:pt x="4152" y="11706"/>
                  </a:lnTo>
                  <a:lnTo>
                    <a:pt x="4065" y="11719"/>
                  </a:lnTo>
                  <a:lnTo>
                    <a:pt x="3934" y="11751"/>
                  </a:lnTo>
                  <a:lnTo>
                    <a:pt x="3849" y="11911"/>
                  </a:lnTo>
                  <a:lnTo>
                    <a:pt x="3781" y="12158"/>
                  </a:lnTo>
                  <a:lnTo>
                    <a:pt x="3725" y="12255"/>
                  </a:lnTo>
                  <a:lnTo>
                    <a:pt x="3603" y="12585"/>
                  </a:lnTo>
                  <a:lnTo>
                    <a:pt x="3316" y="12676"/>
                  </a:lnTo>
                  <a:lnTo>
                    <a:pt x="3265" y="12951"/>
                  </a:lnTo>
                  <a:lnTo>
                    <a:pt x="3134" y="12987"/>
                  </a:lnTo>
                  <a:lnTo>
                    <a:pt x="3035" y="12919"/>
                  </a:lnTo>
                  <a:lnTo>
                    <a:pt x="2939" y="12754"/>
                  </a:lnTo>
                  <a:cubicBezTo>
                    <a:pt x="2886" y="12812"/>
                    <a:pt x="2837" y="12876"/>
                    <a:pt x="2790" y="12947"/>
                  </a:cubicBezTo>
                  <a:cubicBezTo>
                    <a:pt x="2744" y="13015"/>
                    <a:pt x="2702" y="13088"/>
                    <a:pt x="2663" y="13166"/>
                  </a:cubicBezTo>
                  <a:lnTo>
                    <a:pt x="2511" y="13235"/>
                  </a:lnTo>
                  <a:lnTo>
                    <a:pt x="2334" y="13327"/>
                  </a:lnTo>
                  <a:lnTo>
                    <a:pt x="2256" y="13258"/>
                  </a:lnTo>
                  <a:lnTo>
                    <a:pt x="2079" y="13176"/>
                  </a:lnTo>
                  <a:lnTo>
                    <a:pt x="1886" y="13313"/>
                  </a:lnTo>
                  <a:lnTo>
                    <a:pt x="1701" y="13451"/>
                  </a:lnTo>
                  <a:lnTo>
                    <a:pt x="1776" y="13589"/>
                  </a:lnTo>
                  <a:lnTo>
                    <a:pt x="1890" y="13693"/>
                  </a:lnTo>
                  <a:lnTo>
                    <a:pt x="2105" y="13776"/>
                  </a:lnTo>
                  <a:lnTo>
                    <a:pt x="2379" y="13955"/>
                  </a:lnTo>
                  <a:lnTo>
                    <a:pt x="2554" y="14129"/>
                  </a:lnTo>
                  <a:lnTo>
                    <a:pt x="2659" y="14413"/>
                  </a:lnTo>
                  <a:lnTo>
                    <a:pt x="2704" y="14587"/>
                  </a:lnTo>
                  <a:lnTo>
                    <a:pt x="2768" y="14861"/>
                  </a:lnTo>
                  <a:lnTo>
                    <a:pt x="2792" y="15475"/>
                  </a:lnTo>
                  <a:lnTo>
                    <a:pt x="2771" y="15814"/>
                  </a:lnTo>
                  <a:cubicBezTo>
                    <a:pt x="2745" y="15996"/>
                    <a:pt x="2708" y="16172"/>
                    <a:pt x="2661" y="16341"/>
                  </a:cubicBezTo>
                  <a:cubicBezTo>
                    <a:pt x="2629" y="16460"/>
                    <a:pt x="2591" y="16574"/>
                    <a:pt x="2549" y="16684"/>
                  </a:cubicBezTo>
                  <a:lnTo>
                    <a:pt x="2342" y="16817"/>
                  </a:lnTo>
                  <a:lnTo>
                    <a:pt x="2030" y="16830"/>
                  </a:lnTo>
                  <a:lnTo>
                    <a:pt x="1856" y="16830"/>
                  </a:lnTo>
                  <a:lnTo>
                    <a:pt x="1549" y="16804"/>
                  </a:lnTo>
                  <a:lnTo>
                    <a:pt x="1329" y="16707"/>
                  </a:lnTo>
                  <a:lnTo>
                    <a:pt x="970" y="16537"/>
                  </a:lnTo>
                  <a:lnTo>
                    <a:pt x="739" y="16469"/>
                  </a:lnTo>
                  <a:lnTo>
                    <a:pt x="478" y="16547"/>
                  </a:lnTo>
                  <a:lnTo>
                    <a:pt x="293" y="16647"/>
                  </a:lnTo>
                  <a:lnTo>
                    <a:pt x="164" y="17042"/>
                  </a:lnTo>
                  <a:lnTo>
                    <a:pt x="199" y="17371"/>
                  </a:lnTo>
                  <a:lnTo>
                    <a:pt x="231" y="17765"/>
                  </a:lnTo>
                  <a:lnTo>
                    <a:pt x="199" y="18217"/>
                  </a:lnTo>
                  <a:lnTo>
                    <a:pt x="86" y="18602"/>
                  </a:lnTo>
                  <a:lnTo>
                    <a:pt x="24" y="19028"/>
                  </a:lnTo>
                  <a:lnTo>
                    <a:pt x="0" y="19390"/>
                  </a:lnTo>
                  <a:lnTo>
                    <a:pt x="32" y="19623"/>
                  </a:lnTo>
                  <a:lnTo>
                    <a:pt x="105" y="19880"/>
                  </a:lnTo>
                  <a:lnTo>
                    <a:pt x="97" y="20137"/>
                  </a:lnTo>
                  <a:lnTo>
                    <a:pt x="40" y="20343"/>
                  </a:lnTo>
                  <a:lnTo>
                    <a:pt x="81" y="20612"/>
                  </a:lnTo>
                  <a:lnTo>
                    <a:pt x="245" y="20708"/>
                  </a:lnTo>
                  <a:lnTo>
                    <a:pt x="417" y="20644"/>
                  </a:lnTo>
                  <a:lnTo>
                    <a:pt x="624" y="20794"/>
                  </a:lnTo>
                  <a:lnTo>
                    <a:pt x="693" y="20881"/>
                  </a:lnTo>
                  <a:lnTo>
                    <a:pt x="1007" y="21211"/>
                  </a:lnTo>
                  <a:lnTo>
                    <a:pt x="1064" y="21408"/>
                  </a:lnTo>
                  <a:lnTo>
                    <a:pt x="1160" y="21436"/>
                  </a:lnTo>
                  <a:lnTo>
                    <a:pt x="1241" y="21600"/>
                  </a:lnTo>
                  <a:lnTo>
                    <a:pt x="1286" y="21437"/>
                  </a:lnTo>
                  <a:lnTo>
                    <a:pt x="1286" y="21236"/>
                  </a:lnTo>
                  <a:lnTo>
                    <a:pt x="1358" y="21119"/>
                  </a:lnTo>
                  <a:lnTo>
                    <a:pt x="1562" y="21092"/>
                  </a:lnTo>
                  <a:lnTo>
                    <a:pt x="1667" y="21105"/>
                  </a:lnTo>
                  <a:cubicBezTo>
                    <a:pt x="1731" y="21119"/>
                    <a:pt x="1796" y="21128"/>
                    <a:pt x="1860" y="21133"/>
                  </a:cubicBezTo>
                  <a:cubicBezTo>
                    <a:pt x="1936" y="21139"/>
                    <a:pt x="2011" y="21139"/>
                    <a:pt x="2086" y="21133"/>
                  </a:cubicBezTo>
                  <a:lnTo>
                    <a:pt x="2247" y="21051"/>
                  </a:lnTo>
                  <a:lnTo>
                    <a:pt x="2333" y="20941"/>
                  </a:lnTo>
                  <a:lnTo>
                    <a:pt x="2422" y="20693"/>
                  </a:lnTo>
                  <a:lnTo>
                    <a:pt x="2519" y="20556"/>
                  </a:lnTo>
                  <a:lnTo>
                    <a:pt x="2655" y="20387"/>
                  </a:lnTo>
                  <a:lnTo>
                    <a:pt x="2784" y="20214"/>
                  </a:lnTo>
                  <a:lnTo>
                    <a:pt x="2897" y="20063"/>
                  </a:lnTo>
                  <a:lnTo>
                    <a:pt x="2921" y="19885"/>
                  </a:lnTo>
                  <a:lnTo>
                    <a:pt x="2921" y="19541"/>
                  </a:lnTo>
                  <a:lnTo>
                    <a:pt x="2969" y="19349"/>
                  </a:lnTo>
                  <a:lnTo>
                    <a:pt x="3039" y="19161"/>
                  </a:lnTo>
                  <a:lnTo>
                    <a:pt x="3241" y="18748"/>
                  </a:lnTo>
                  <a:lnTo>
                    <a:pt x="3257" y="18515"/>
                  </a:lnTo>
                  <a:cubicBezTo>
                    <a:pt x="3267" y="18464"/>
                    <a:pt x="3283" y="18417"/>
                    <a:pt x="3305" y="18379"/>
                  </a:cubicBezTo>
                  <a:cubicBezTo>
                    <a:pt x="3367" y="18269"/>
                    <a:pt x="3459" y="18240"/>
                    <a:pt x="3541" y="18187"/>
                  </a:cubicBezTo>
                  <a:cubicBezTo>
                    <a:pt x="3616" y="18139"/>
                    <a:pt x="3685" y="18071"/>
                    <a:pt x="3745" y="17985"/>
                  </a:cubicBezTo>
                  <a:lnTo>
                    <a:pt x="3923" y="17728"/>
                  </a:lnTo>
                  <a:lnTo>
                    <a:pt x="4081" y="17581"/>
                  </a:lnTo>
                  <a:lnTo>
                    <a:pt x="4167" y="17554"/>
                  </a:lnTo>
                  <a:lnTo>
                    <a:pt x="4059" y="17247"/>
                  </a:lnTo>
                  <a:lnTo>
                    <a:pt x="3955" y="17261"/>
                  </a:lnTo>
                  <a:lnTo>
                    <a:pt x="3938" y="16973"/>
                  </a:lnTo>
                  <a:lnTo>
                    <a:pt x="4118" y="16859"/>
                  </a:lnTo>
                  <a:lnTo>
                    <a:pt x="4354" y="16726"/>
                  </a:lnTo>
                  <a:lnTo>
                    <a:pt x="4432" y="16658"/>
                  </a:lnTo>
                  <a:lnTo>
                    <a:pt x="4620" y="16554"/>
                  </a:lnTo>
                  <a:lnTo>
                    <a:pt x="4738" y="16663"/>
                  </a:lnTo>
                  <a:lnTo>
                    <a:pt x="4945" y="16842"/>
                  </a:lnTo>
                  <a:lnTo>
                    <a:pt x="5057" y="16801"/>
                  </a:lnTo>
                  <a:lnTo>
                    <a:pt x="5270" y="16614"/>
                  </a:lnTo>
                  <a:cubicBezTo>
                    <a:pt x="5348" y="16588"/>
                    <a:pt x="5424" y="16547"/>
                    <a:pt x="5495" y="16490"/>
                  </a:cubicBezTo>
                  <a:cubicBezTo>
                    <a:pt x="5582" y="16422"/>
                    <a:pt x="5661" y="16332"/>
                    <a:pt x="5732" y="16224"/>
                  </a:cubicBezTo>
                  <a:lnTo>
                    <a:pt x="5896" y="16096"/>
                  </a:lnTo>
                  <a:lnTo>
                    <a:pt x="6009" y="16027"/>
                  </a:lnTo>
                  <a:lnTo>
                    <a:pt x="6185" y="15959"/>
                  </a:lnTo>
                  <a:lnTo>
                    <a:pt x="6336" y="16187"/>
                  </a:lnTo>
                  <a:lnTo>
                    <a:pt x="6513" y="16558"/>
                  </a:lnTo>
                  <a:lnTo>
                    <a:pt x="6478" y="16957"/>
                  </a:lnTo>
                  <a:lnTo>
                    <a:pt x="6566" y="17191"/>
                  </a:lnTo>
                  <a:cubicBezTo>
                    <a:pt x="6627" y="17266"/>
                    <a:pt x="6693" y="17327"/>
                    <a:pt x="6762" y="17374"/>
                  </a:cubicBezTo>
                  <a:cubicBezTo>
                    <a:pt x="6828" y="17418"/>
                    <a:pt x="6896" y="17449"/>
                    <a:pt x="6961" y="17493"/>
                  </a:cubicBezTo>
                  <a:cubicBezTo>
                    <a:pt x="7076" y="17571"/>
                    <a:pt x="7181" y="17688"/>
                    <a:pt x="7268" y="17837"/>
                  </a:cubicBezTo>
                  <a:lnTo>
                    <a:pt x="7381" y="17960"/>
                  </a:lnTo>
                  <a:lnTo>
                    <a:pt x="7502" y="18097"/>
                  </a:lnTo>
                  <a:lnTo>
                    <a:pt x="7652" y="18230"/>
                  </a:lnTo>
                  <a:lnTo>
                    <a:pt x="7765" y="18312"/>
                  </a:lnTo>
                  <a:lnTo>
                    <a:pt x="7950" y="18500"/>
                  </a:lnTo>
                  <a:lnTo>
                    <a:pt x="8004" y="18619"/>
                  </a:lnTo>
                  <a:lnTo>
                    <a:pt x="8122" y="18894"/>
                  </a:lnTo>
                  <a:lnTo>
                    <a:pt x="8273" y="19251"/>
                  </a:lnTo>
                  <a:lnTo>
                    <a:pt x="8399" y="19535"/>
                  </a:lnTo>
                  <a:lnTo>
                    <a:pt x="8203" y="19705"/>
                  </a:lnTo>
                  <a:lnTo>
                    <a:pt x="8232" y="19896"/>
                  </a:lnTo>
                  <a:lnTo>
                    <a:pt x="8184" y="20192"/>
                  </a:lnTo>
                  <a:lnTo>
                    <a:pt x="8313" y="20256"/>
                  </a:lnTo>
                  <a:lnTo>
                    <a:pt x="8369" y="20092"/>
                  </a:lnTo>
                  <a:lnTo>
                    <a:pt x="8471" y="19927"/>
                  </a:lnTo>
                  <a:lnTo>
                    <a:pt x="8584" y="19703"/>
                  </a:lnTo>
                  <a:lnTo>
                    <a:pt x="8621" y="19542"/>
                  </a:lnTo>
                  <a:lnTo>
                    <a:pt x="8570" y="19314"/>
                  </a:lnTo>
                  <a:lnTo>
                    <a:pt x="8522" y="19090"/>
                  </a:lnTo>
                  <a:lnTo>
                    <a:pt x="8493" y="18927"/>
                  </a:lnTo>
                  <a:lnTo>
                    <a:pt x="8573" y="18716"/>
                  </a:lnTo>
                  <a:lnTo>
                    <a:pt x="8735" y="18702"/>
                  </a:lnTo>
                  <a:lnTo>
                    <a:pt x="8831" y="18752"/>
                  </a:lnTo>
                  <a:lnTo>
                    <a:pt x="8888" y="18876"/>
                  </a:lnTo>
                  <a:lnTo>
                    <a:pt x="9070" y="18944"/>
                  </a:lnTo>
                  <a:lnTo>
                    <a:pt x="9159" y="18880"/>
                  </a:lnTo>
                  <a:lnTo>
                    <a:pt x="9054" y="18697"/>
                  </a:lnTo>
                  <a:lnTo>
                    <a:pt x="8898" y="18523"/>
                  </a:lnTo>
                  <a:lnTo>
                    <a:pt x="8594" y="18261"/>
                  </a:lnTo>
                  <a:lnTo>
                    <a:pt x="8368" y="18041"/>
                  </a:lnTo>
                  <a:lnTo>
                    <a:pt x="8097" y="17835"/>
                  </a:lnTo>
                  <a:lnTo>
                    <a:pt x="7917" y="17422"/>
                  </a:lnTo>
                  <a:lnTo>
                    <a:pt x="7716" y="17353"/>
                  </a:lnTo>
                  <a:lnTo>
                    <a:pt x="7485" y="16964"/>
                  </a:lnTo>
                  <a:lnTo>
                    <a:pt x="7541" y="16565"/>
                  </a:lnTo>
                  <a:lnTo>
                    <a:pt x="7398" y="16378"/>
                  </a:lnTo>
                  <a:lnTo>
                    <a:pt x="7222" y="16240"/>
                  </a:lnTo>
                  <a:lnTo>
                    <a:pt x="6975" y="15938"/>
                  </a:lnTo>
                  <a:lnTo>
                    <a:pt x="6974" y="15498"/>
                  </a:lnTo>
                  <a:lnTo>
                    <a:pt x="7213" y="15265"/>
                  </a:lnTo>
                  <a:lnTo>
                    <a:pt x="7388" y="15320"/>
                  </a:lnTo>
                  <a:lnTo>
                    <a:pt x="7527" y="15712"/>
                  </a:lnTo>
                  <a:lnTo>
                    <a:pt x="7790" y="15919"/>
                  </a:lnTo>
                  <a:cubicBezTo>
                    <a:pt x="7896" y="15936"/>
                    <a:pt x="7997" y="15992"/>
                    <a:pt x="8089" y="16084"/>
                  </a:cubicBezTo>
                  <a:cubicBezTo>
                    <a:pt x="8148" y="16143"/>
                    <a:pt x="8203" y="16217"/>
                    <a:pt x="8250" y="16304"/>
                  </a:cubicBezTo>
                  <a:lnTo>
                    <a:pt x="8390" y="16623"/>
                  </a:lnTo>
                  <a:lnTo>
                    <a:pt x="8497" y="16783"/>
                  </a:lnTo>
                  <a:lnTo>
                    <a:pt x="8659" y="16893"/>
                  </a:lnTo>
                  <a:cubicBezTo>
                    <a:pt x="8718" y="16911"/>
                    <a:pt x="8777" y="16939"/>
                    <a:pt x="8833" y="16975"/>
                  </a:cubicBezTo>
                  <a:cubicBezTo>
                    <a:pt x="8886" y="17009"/>
                    <a:pt x="8937" y="17050"/>
                    <a:pt x="8986" y="17098"/>
                  </a:cubicBezTo>
                  <a:lnTo>
                    <a:pt x="9201" y="17368"/>
                  </a:lnTo>
                  <a:lnTo>
                    <a:pt x="9367" y="17642"/>
                  </a:lnTo>
                  <a:lnTo>
                    <a:pt x="9448" y="18069"/>
                  </a:lnTo>
                  <a:lnTo>
                    <a:pt x="9472" y="18476"/>
                  </a:lnTo>
                  <a:lnTo>
                    <a:pt x="9480" y="18860"/>
                  </a:lnTo>
                  <a:lnTo>
                    <a:pt x="9606" y="19231"/>
                  </a:lnTo>
                  <a:lnTo>
                    <a:pt x="9708" y="19433"/>
                  </a:lnTo>
                  <a:lnTo>
                    <a:pt x="9931" y="19550"/>
                  </a:lnTo>
                  <a:lnTo>
                    <a:pt x="10097" y="19631"/>
                  </a:lnTo>
                  <a:lnTo>
                    <a:pt x="10223" y="19645"/>
                  </a:lnTo>
                  <a:lnTo>
                    <a:pt x="10379" y="19791"/>
                  </a:lnTo>
                  <a:lnTo>
                    <a:pt x="10473" y="19924"/>
                  </a:lnTo>
                  <a:lnTo>
                    <a:pt x="10384" y="20183"/>
                  </a:lnTo>
                  <a:lnTo>
                    <a:pt x="10159" y="20128"/>
                  </a:lnTo>
                  <a:lnTo>
                    <a:pt x="10073" y="20243"/>
                  </a:lnTo>
                  <a:lnTo>
                    <a:pt x="10193" y="20472"/>
                  </a:lnTo>
                  <a:lnTo>
                    <a:pt x="10266" y="20815"/>
                  </a:lnTo>
                  <a:cubicBezTo>
                    <a:pt x="10273" y="20912"/>
                    <a:pt x="10304" y="20999"/>
                    <a:pt x="10352" y="21053"/>
                  </a:cubicBezTo>
                  <a:cubicBezTo>
                    <a:pt x="10384" y="21090"/>
                    <a:pt x="10423" y="21109"/>
                    <a:pt x="10462" y="21108"/>
                  </a:cubicBezTo>
                  <a:lnTo>
                    <a:pt x="10696" y="20998"/>
                  </a:lnTo>
                  <a:lnTo>
                    <a:pt x="10712" y="20701"/>
                  </a:lnTo>
                  <a:cubicBezTo>
                    <a:pt x="10707" y="20596"/>
                    <a:pt x="10707" y="20491"/>
                    <a:pt x="10712" y="20387"/>
                  </a:cubicBezTo>
                  <a:cubicBezTo>
                    <a:pt x="10716" y="20296"/>
                    <a:pt x="10724" y="20206"/>
                    <a:pt x="10736" y="20117"/>
                  </a:cubicBezTo>
                  <a:cubicBezTo>
                    <a:pt x="10735" y="20034"/>
                    <a:pt x="10727" y="19953"/>
                    <a:pt x="10712" y="19874"/>
                  </a:cubicBezTo>
                  <a:cubicBezTo>
                    <a:pt x="10684" y="19724"/>
                    <a:pt x="10633" y="19589"/>
                    <a:pt x="10564" y="19484"/>
                  </a:cubicBezTo>
                  <a:lnTo>
                    <a:pt x="10443" y="19117"/>
                  </a:lnTo>
                  <a:cubicBezTo>
                    <a:pt x="10405" y="19035"/>
                    <a:pt x="10398" y="18922"/>
                    <a:pt x="10427" y="18829"/>
                  </a:cubicBezTo>
                  <a:cubicBezTo>
                    <a:pt x="10451" y="18751"/>
                    <a:pt x="10497" y="18700"/>
                    <a:pt x="10548" y="18692"/>
                  </a:cubicBezTo>
                  <a:lnTo>
                    <a:pt x="10680" y="18705"/>
                  </a:lnTo>
                  <a:lnTo>
                    <a:pt x="10811" y="18765"/>
                  </a:lnTo>
                  <a:lnTo>
                    <a:pt x="10929" y="18911"/>
                  </a:lnTo>
                  <a:lnTo>
                    <a:pt x="10953" y="18597"/>
                  </a:lnTo>
                  <a:lnTo>
                    <a:pt x="11025" y="18391"/>
                  </a:lnTo>
                  <a:lnTo>
                    <a:pt x="11310" y="18336"/>
                  </a:lnTo>
                  <a:lnTo>
                    <a:pt x="11533" y="18336"/>
                  </a:lnTo>
                  <a:lnTo>
                    <a:pt x="11766" y="18570"/>
                  </a:lnTo>
                  <a:lnTo>
                    <a:pt x="11991" y="18469"/>
                  </a:lnTo>
                  <a:lnTo>
                    <a:pt x="12104" y="18400"/>
                  </a:lnTo>
                  <a:lnTo>
                    <a:pt x="12392" y="18317"/>
                  </a:lnTo>
                  <a:lnTo>
                    <a:pt x="12469" y="18171"/>
                  </a:lnTo>
                  <a:cubicBezTo>
                    <a:pt x="12441" y="18118"/>
                    <a:pt x="12413" y="18066"/>
                    <a:pt x="12383" y="18015"/>
                  </a:cubicBezTo>
                  <a:cubicBezTo>
                    <a:pt x="12320" y="17907"/>
                    <a:pt x="12252" y="17806"/>
                    <a:pt x="12181" y="17713"/>
                  </a:cubicBezTo>
                  <a:cubicBezTo>
                    <a:pt x="12169" y="17590"/>
                    <a:pt x="12166" y="17465"/>
                    <a:pt x="12173" y="17342"/>
                  </a:cubicBezTo>
                  <a:cubicBezTo>
                    <a:pt x="12182" y="17201"/>
                    <a:pt x="12204" y="17063"/>
                    <a:pt x="12238" y="16934"/>
                  </a:cubicBezTo>
                  <a:lnTo>
                    <a:pt x="12262" y="16700"/>
                  </a:lnTo>
                  <a:lnTo>
                    <a:pt x="12383" y="16233"/>
                  </a:lnTo>
                  <a:lnTo>
                    <a:pt x="12447" y="15904"/>
                  </a:lnTo>
                  <a:lnTo>
                    <a:pt x="12552" y="15455"/>
                  </a:lnTo>
                  <a:lnTo>
                    <a:pt x="12671" y="15194"/>
                  </a:lnTo>
                  <a:lnTo>
                    <a:pt x="12888" y="14822"/>
                  </a:lnTo>
                  <a:lnTo>
                    <a:pt x="13179" y="14607"/>
                  </a:lnTo>
                  <a:lnTo>
                    <a:pt x="13407" y="14414"/>
                  </a:lnTo>
                  <a:lnTo>
                    <a:pt x="13485" y="14588"/>
                  </a:lnTo>
                  <a:lnTo>
                    <a:pt x="13485" y="14898"/>
                  </a:lnTo>
                  <a:lnTo>
                    <a:pt x="13692" y="14926"/>
                  </a:lnTo>
                  <a:lnTo>
                    <a:pt x="13794" y="15008"/>
                  </a:lnTo>
                  <a:lnTo>
                    <a:pt x="13842" y="15254"/>
                  </a:lnTo>
                  <a:lnTo>
                    <a:pt x="13659" y="15264"/>
                  </a:lnTo>
                  <a:lnTo>
                    <a:pt x="13643" y="15414"/>
                  </a:lnTo>
                  <a:lnTo>
                    <a:pt x="13845" y="15703"/>
                  </a:lnTo>
                  <a:lnTo>
                    <a:pt x="13960" y="15946"/>
                  </a:lnTo>
                  <a:lnTo>
                    <a:pt x="14162" y="15979"/>
                  </a:lnTo>
                  <a:lnTo>
                    <a:pt x="14250" y="15857"/>
                  </a:lnTo>
                  <a:lnTo>
                    <a:pt x="14403" y="15678"/>
                  </a:lnTo>
                  <a:lnTo>
                    <a:pt x="14752" y="15546"/>
                  </a:lnTo>
                  <a:lnTo>
                    <a:pt x="14728" y="15315"/>
                  </a:lnTo>
                  <a:lnTo>
                    <a:pt x="14639" y="15250"/>
                  </a:lnTo>
                  <a:lnTo>
                    <a:pt x="14489" y="15305"/>
                  </a:lnTo>
                  <a:cubicBezTo>
                    <a:pt x="14437" y="15251"/>
                    <a:pt x="14386" y="15193"/>
                    <a:pt x="14336" y="15132"/>
                  </a:cubicBezTo>
                  <a:cubicBezTo>
                    <a:pt x="14301" y="15088"/>
                    <a:pt x="14266" y="15042"/>
                    <a:pt x="14232" y="14994"/>
                  </a:cubicBezTo>
                  <a:lnTo>
                    <a:pt x="14288" y="14817"/>
                  </a:lnTo>
                  <a:lnTo>
                    <a:pt x="14447" y="14721"/>
                  </a:lnTo>
                  <a:lnTo>
                    <a:pt x="14613" y="14569"/>
                  </a:lnTo>
                  <a:lnTo>
                    <a:pt x="14824" y="14382"/>
                  </a:lnTo>
                  <a:lnTo>
                    <a:pt x="14966" y="14231"/>
                  </a:lnTo>
                  <a:lnTo>
                    <a:pt x="15155" y="14089"/>
                  </a:lnTo>
                  <a:lnTo>
                    <a:pt x="15299" y="14048"/>
                  </a:lnTo>
                  <a:lnTo>
                    <a:pt x="15474" y="14204"/>
                  </a:lnTo>
                  <a:lnTo>
                    <a:pt x="15391" y="14386"/>
                  </a:lnTo>
                  <a:lnTo>
                    <a:pt x="15273" y="14666"/>
                  </a:lnTo>
                  <a:lnTo>
                    <a:pt x="15265" y="14990"/>
                  </a:lnTo>
                  <a:lnTo>
                    <a:pt x="15230" y="15325"/>
                  </a:lnTo>
                  <a:lnTo>
                    <a:pt x="15118" y="15517"/>
                  </a:lnTo>
                  <a:lnTo>
                    <a:pt x="15096" y="15705"/>
                  </a:lnTo>
                  <a:lnTo>
                    <a:pt x="15233" y="15800"/>
                  </a:lnTo>
                  <a:cubicBezTo>
                    <a:pt x="15284" y="15813"/>
                    <a:pt x="15335" y="15836"/>
                    <a:pt x="15383" y="15869"/>
                  </a:cubicBezTo>
                  <a:cubicBezTo>
                    <a:pt x="15456" y="15919"/>
                    <a:pt x="15524" y="15992"/>
                    <a:pt x="15582" y="16084"/>
                  </a:cubicBezTo>
                  <a:lnTo>
                    <a:pt x="15792" y="16341"/>
                  </a:lnTo>
                  <a:lnTo>
                    <a:pt x="16009" y="16409"/>
                  </a:lnTo>
                  <a:lnTo>
                    <a:pt x="16163" y="16684"/>
                  </a:lnTo>
                  <a:lnTo>
                    <a:pt x="16364" y="16863"/>
                  </a:lnTo>
                  <a:lnTo>
                    <a:pt x="16519" y="17063"/>
                  </a:lnTo>
                  <a:lnTo>
                    <a:pt x="16602" y="17384"/>
                  </a:lnTo>
                  <a:lnTo>
                    <a:pt x="16900" y="17421"/>
                  </a:lnTo>
                  <a:lnTo>
                    <a:pt x="17231" y="17499"/>
                  </a:lnTo>
                  <a:lnTo>
                    <a:pt x="17545" y="17705"/>
                  </a:lnTo>
                  <a:lnTo>
                    <a:pt x="17840" y="17980"/>
                  </a:lnTo>
                  <a:lnTo>
                    <a:pt x="18090" y="18259"/>
                  </a:lnTo>
                  <a:lnTo>
                    <a:pt x="18475" y="18575"/>
                  </a:lnTo>
                  <a:lnTo>
                    <a:pt x="18792" y="18777"/>
                  </a:lnTo>
                  <a:lnTo>
                    <a:pt x="19129" y="19050"/>
                  </a:lnTo>
                  <a:lnTo>
                    <a:pt x="19351" y="19182"/>
                  </a:lnTo>
                  <a:lnTo>
                    <a:pt x="19359" y="18839"/>
                  </a:lnTo>
                  <a:lnTo>
                    <a:pt x="19201" y="18353"/>
                  </a:lnTo>
                  <a:lnTo>
                    <a:pt x="19056" y="17804"/>
                  </a:lnTo>
                  <a:lnTo>
                    <a:pt x="18836" y="17575"/>
                  </a:lnTo>
                  <a:lnTo>
                    <a:pt x="18691" y="17287"/>
                  </a:lnTo>
                  <a:lnTo>
                    <a:pt x="18580" y="17027"/>
                  </a:lnTo>
                  <a:lnTo>
                    <a:pt x="18437" y="16793"/>
                  </a:lnTo>
                  <a:lnTo>
                    <a:pt x="18437" y="16531"/>
                  </a:lnTo>
                  <a:lnTo>
                    <a:pt x="18220" y="16330"/>
                  </a:lnTo>
                  <a:lnTo>
                    <a:pt x="18064" y="15973"/>
                  </a:lnTo>
                  <a:lnTo>
                    <a:pt x="18247" y="15607"/>
                  </a:lnTo>
                  <a:lnTo>
                    <a:pt x="18424" y="15318"/>
                  </a:lnTo>
                  <a:lnTo>
                    <a:pt x="18655" y="15304"/>
                  </a:lnTo>
                  <a:lnTo>
                    <a:pt x="18759" y="15057"/>
                  </a:lnTo>
                  <a:cubicBezTo>
                    <a:pt x="18777" y="14995"/>
                    <a:pt x="18799" y="14935"/>
                    <a:pt x="18824" y="14880"/>
                  </a:cubicBezTo>
                  <a:cubicBezTo>
                    <a:pt x="18871" y="14776"/>
                    <a:pt x="18929" y="14689"/>
                    <a:pt x="18996" y="14623"/>
                  </a:cubicBezTo>
                  <a:lnTo>
                    <a:pt x="19321" y="14418"/>
                  </a:lnTo>
                  <a:lnTo>
                    <a:pt x="19622" y="14295"/>
                  </a:lnTo>
                  <a:lnTo>
                    <a:pt x="19459" y="13998"/>
                  </a:lnTo>
                  <a:lnTo>
                    <a:pt x="19352" y="13728"/>
                  </a:lnTo>
                  <a:lnTo>
                    <a:pt x="19263" y="13311"/>
                  </a:lnTo>
                  <a:lnTo>
                    <a:pt x="19263" y="12674"/>
                  </a:lnTo>
                  <a:lnTo>
                    <a:pt x="19094" y="12413"/>
                  </a:lnTo>
                  <a:lnTo>
                    <a:pt x="18905" y="12303"/>
                  </a:lnTo>
                  <a:lnTo>
                    <a:pt x="18825" y="11587"/>
                  </a:lnTo>
                  <a:lnTo>
                    <a:pt x="18825" y="11300"/>
                  </a:lnTo>
                  <a:lnTo>
                    <a:pt x="19026" y="11176"/>
                  </a:lnTo>
                  <a:lnTo>
                    <a:pt x="19153" y="11204"/>
                  </a:lnTo>
                  <a:lnTo>
                    <a:pt x="19685" y="11492"/>
                  </a:lnTo>
                  <a:lnTo>
                    <a:pt x="19916" y="11286"/>
                  </a:lnTo>
                  <a:lnTo>
                    <a:pt x="20085" y="11176"/>
                  </a:lnTo>
                  <a:lnTo>
                    <a:pt x="20330" y="11204"/>
                  </a:lnTo>
                  <a:lnTo>
                    <a:pt x="20504" y="11392"/>
                  </a:lnTo>
                  <a:lnTo>
                    <a:pt x="20892" y="11571"/>
                  </a:lnTo>
                  <a:lnTo>
                    <a:pt x="21279" y="11763"/>
                  </a:lnTo>
                  <a:lnTo>
                    <a:pt x="21416" y="11557"/>
                  </a:lnTo>
                  <a:lnTo>
                    <a:pt x="21488" y="11250"/>
                  </a:lnTo>
                  <a:lnTo>
                    <a:pt x="21480" y="10939"/>
                  </a:lnTo>
                  <a:lnTo>
                    <a:pt x="21585" y="10788"/>
                  </a:lnTo>
                  <a:lnTo>
                    <a:pt x="21472" y="10615"/>
                  </a:lnTo>
                  <a:lnTo>
                    <a:pt x="21445" y="10409"/>
                  </a:lnTo>
                  <a:lnTo>
                    <a:pt x="21539" y="10161"/>
                  </a:lnTo>
                  <a:lnTo>
                    <a:pt x="21600" y="9773"/>
                  </a:lnTo>
                  <a:lnTo>
                    <a:pt x="21449" y="9398"/>
                  </a:lnTo>
                  <a:lnTo>
                    <a:pt x="21248" y="9192"/>
                  </a:lnTo>
                  <a:lnTo>
                    <a:pt x="21117" y="9270"/>
                  </a:lnTo>
                  <a:lnTo>
                    <a:pt x="21077" y="9513"/>
                  </a:lnTo>
                  <a:lnTo>
                    <a:pt x="21021" y="9718"/>
                  </a:lnTo>
                  <a:lnTo>
                    <a:pt x="20909" y="9814"/>
                  </a:lnTo>
                  <a:lnTo>
                    <a:pt x="20756" y="9882"/>
                  </a:lnTo>
                  <a:lnTo>
                    <a:pt x="20592" y="9662"/>
                  </a:lnTo>
                  <a:lnTo>
                    <a:pt x="20385" y="9355"/>
                  </a:lnTo>
                  <a:lnTo>
                    <a:pt x="20422" y="9122"/>
                  </a:lnTo>
                  <a:lnTo>
                    <a:pt x="20264" y="8894"/>
                  </a:lnTo>
                  <a:lnTo>
                    <a:pt x="20434" y="8637"/>
                  </a:lnTo>
                  <a:lnTo>
                    <a:pt x="20710" y="8587"/>
                  </a:lnTo>
                  <a:lnTo>
                    <a:pt x="20858" y="8416"/>
                  </a:lnTo>
                  <a:lnTo>
                    <a:pt x="20898" y="8128"/>
                  </a:lnTo>
                  <a:lnTo>
                    <a:pt x="20858" y="7798"/>
                  </a:lnTo>
                  <a:lnTo>
                    <a:pt x="20732" y="7675"/>
                  </a:lnTo>
                  <a:lnTo>
                    <a:pt x="20644" y="7355"/>
                  </a:lnTo>
                  <a:lnTo>
                    <a:pt x="20491" y="7121"/>
                  </a:lnTo>
                  <a:lnTo>
                    <a:pt x="20507" y="6709"/>
                  </a:lnTo>
                  <a:lnTo>
                    <a:pt x="20499" y="6365"/>
                  </a:lnTo>
                  <a:lnTo>
                    <a:pt x="20459" y="5985"/>
                  </a:lnTo>
                  <a:lnTo>
                    <a:pt x="20451" y="5531"/>
                  </a:lnTo>
                  <a:lnTo>
                    <a:pt x="20370" y="5106"/>
                  </a:lnTo>
                  <a:lnTo>
                    <a:pt x="20231" y="4810"/>
                  </a:lnTo>
                  <a:lnTo>
                    <a:pt x="20145" y="4182"/>
                  </a:lnTo>
                  <a:lnTo>
                    <a:pt x="20065" y="3716"/>
                  </a:lnTo>
                  <a:lnTo>
                    <a:pt x="19979" y="3404"/>
                  </a:lnTo>
                  <a:lnTo>
                    <a:pt x="19963" y="3062"/>
                  </a:lnTo>
                  <a:lnTo>
                    <a:pt x="20091" y="2842"/>
                  </a:lnTo>
                  <a:lnTo>
                    <a:pt x="20317" y="2737"/>
                  </a:lnTo>
                  <a:lnTo>
                    <a:pt x="20570" y="2546"/>
                  </a:lnTo>
                  <a:lnTo>
                    <a:pt x="20683" y="2340"/>
                  </a:lnTo>
                  <a:lnTo>
                    <a:pt x="20965" y="2162"/>
                  </a:lnTo>
                  <a:lnTo>
                    <a:pt x="21059" y="2043"/>
                  </a:lnTo>
                  <a:lnTo>
                    <a:pt x="21076" y="1814"/>
                  </a:lnTo>
                  <a:lnTo>
                    <a:pt x="21092" y="1581"/>
                  </a:lnTo>
                  <a:lnTo>
                    <a:pt x="20928" y="1371"/>
                  </a:lnTo>
                  <a:lnTo>
                    <a:pt x="20807" y="115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4" name="ïšļïḍè">
              <a:extLst>
                <a:ext uri="{FF2B5EF4-FFF2-40B4-BE49-F238E27FC236}">
                  <a16:creationId xmlns="" xmlns:a16="http://schemas.microsoft.com/office/drawing/2014/main" id="{F801F607-0699-4E73-BC32-80A17E29F0BF}"/>
                </a:ext>
              </a:extLst>
            </p:cNvPr>
            <p:cNvSpPr/>
            <p:nvPr/>
          </p:nvSpPr>
          <p:spPr>
            <a:xfrm>
              <a:off x="6872934" y="1426645"/>
              <a:ext cx="308560" cy="17973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445" y="7866"/>
                  </a:moveTo>
                  <a:lnTo>
                    <a:pt x="3880" y="8515"/>
                  </a:lnTo>
                  <a:lnTo>
                    <a:pt x="2778" y="8369"/>
                  </a:lnTo>
                  <a:lnTo>
                    <a:pt x="2178" y="9461"/>
                  </a:lnTo>
                  <a:lnTo>
                    <a:pt x="3120" y="10277"/>
                  </a:lnTo>
                  <a:lnTo>
                    <a:pt x="3156" y="12185"/>
                  </a:lnTo>
                  <a:lnTo>
                    <a:pt x="2430" y="12337"/>
                  </a:lnTo>
                  <a:lnTo>
                    <a:pt x="1278" y="11885"/>
                  </a:lnTo>
                  <a:lnTo>
                    <a:pt x="769" y="12613"/>
                  </a:lnTo>
                  <a:lnTo>
                    <a:pt x="566" y="13516"/>
                  </a:lnTo>
                  <a:lnTo>
                    <a:pt x="1354" y="13873"/>
                  </a:lnTo>
                  <a:lnTo>
                    <a:pt x="1463" y="14966"/>
                  </a:lnTo>
                  <a:lnTo>
                    <a:pt x="698" y="15754"/>
                  </a:lnTo>
                  <a:lnTo>
                    <a:pt x="273" y="16479"/>
                  </a:lnTo>
                  <a:lnTo>
                    <a:pt x="0" y="18023"/>
                  </a:lnTo>
                  <a:lnTo>
                    <a:pt x="841" y="18266"/>
                  </a:lnTo>
                  <a:lnTo>
                    <a:pt x="2336" y="18448"/>
                  </a:lnTo>
                  <a:lnTo>
                    <a:pt x="3297" y="19783"/>
                  </a:lnTo>
                  <a:lnTo>
                    <a:pt x="3987" y="20416"/>
                  </a:lnTo>
                  <a:lnTo>
                    <a:pt x="5126" y="21509"/>
                  </a:lnTo>
                  <a:lnTo>
                    <a:pt x="6761" y="21418"/>
                  </a:lnTo>
                  <a:lnTo>
                    <a:pt x="8539" y="21600"/>
                  </a:lnTo>
                  <a:lnTo>
                    <a:pt x="8021" y="19297"/>
                  </a:lnTo>
                  <a:lnTo>
                    <a:pt x="6548" y="18235"/>
                  </a:lnTo>
                  <a:lnTo>
                    <a:pt x="6499" y="15428"/>
                  </a:lnTo>
                  <a:lnTo>
                    <a:pt x="6997" y="13668"/>
                  </a:lnTo>
                  <a:lnTo>
                    <a:pt x="8012" y="10664"/>
                  </a:lnTo>
                  <a:lnTo>
                    <a:pt x="8386" y="8570"/>
                  </a:lnTo>
                  <a:lnTo>
                    <a:pt x="9594" y="6965"/>
                  </a:lnTo>
                  <a:lnTo>
                    <a:pt x="10818" y="7328"/>
                  </a:lnTo>
                  <a:lnTo>
                    <a:pt x="12132" y="6430"/>
                  </a:lnTo>
                  <a:lnTo>
                    <a:pt x="13272" y="5308"/>
                  </a:lnTo>
                  <a:lnTo>
                    <a:pt x="14533" y="4941"/>
                  </a:lnTo>
                  <a:lnTo>
                    <a:pt x="16291" y="4582"/>
                  </a:lnTo>
                  <a:cubicBezTo>
                    <a:pt x="16608" y="4821"/>
                    <a:pt x="16969" y="4821"/>
                    <a:pt x="17286" y="4583"/>
                  </a:cubicBezTo>
                  <a:cubicBezTo>
                    <a:pt x="17607" y="4341"/>
                    <a:pt x="17852" y="3877"/>
                    <a:pt x="17960" y="3308"/>
                  </a:cubicBezTo>
                  <a:lnTo>
                    <a:pt x="19113" y="3551"/>
                  </a:lnTo>
                  <a:lnTo>
                    <a:pt x="19985" y="3581"/>
                  </a:lnTo>
                  <a:lnTo>
                    <a:pt x="20338" y="2523"/>
                  </a:lnTo>
                  <a:lnTo>
                    <a:pt x="21351" y="2592"/>
                  </a:lnTo>
                  <a:lnTo>
                    <a:pt x="21600" y="1704"/>
                  </a:lnTo>
                  <a:lnTo>
                    <a:pt x="20641" y="1406"/>
                  </a:lnTo>
                  <a:lnTo>
                    <a:pt x="20071" y="705"/>
                  </a:lnTo>
                  <a:lnTo>
                    <a:pt x="18972" y="0"/>
                  </a:lnTo>
                  <a:lnTo>
                    <a:pt x="18514" y="430"/>
                  </a:lnTo>
                  <a:lnTo>
                    <a:pt x="18354" y="1523"/>
                  </a:lnTo>
                  <a:lnTo>
                    <a:pt x="17731" y="802"/>
                  </a:lnTo>
                  <a:lnTo>
                    <a:pt x="16469" y="984"/>
                  </a:lnTo>
                  <a:lnTo>
                    <a:pt x="15528" y="1617"/>
                  </a:lnTo>
                  <a:lnTo>
                    <a:pt x="14947" y="2494"/>
                  </a:lnTo>
                  <a:lnTo>
                    <a:pt x="13721" y="2312"/>
                  </a:lnTo>
                  <a:lnTo>
                    <a:pt x="11020" y="2130"/>
                  </a:lnTo>
                  <a:lnTo>
                    <a:pt x="9792" y="2039"/>
                  </a:lnTo>
                  <a:lnTo>
                    <a:pt x="8352" y="2392"/>
                  </a:lnTo>
                  <a:lnTo>
                    <a:pt x="7818" y="3025"/>
                  </a:lnTo>
                  <a:lnTo>
                    <a:pt x="6699" y="4565"/>
                  </a:lnTo>
                  <a:lnTo>
                    <a:pt x="5633" y="4656"/>
                  </a:lnTo>
                  <a:lnTo>
                    <a:pt x="4834" y="5829"/>
                  </a:lnTo>
                  <a:lnTo>
                    <a:pt x="4445" y="7866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5" name="i$lïdé">
              <a:extLst>
                <a:ext uri="{FF2B5EF4-FFF2-40B4-BE49-F238E27FC236}">
                  <a16:creationId xmlns="" xmlns:a16="http://schemas.microsoft.com/office/drawing/2014/main" id="{46470A07-0419-45A8-A5D4-CC4D86A848FB}"/>
                </a:ext>
              </a:extLst>
            </p:cNvPr>
            <p:cNvSpPr/>
            <p:nvPr/>
          </p:nvSpPr>
          <p:spPr>
            <a:xfrm>
              <a:off x="5869377" y="1326101"/>
              <a:ext cx="358160" cy="1369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036" y="2810"/>
                  </a:moveTo>
                  <a:lnTo>
                    <a:pt x="18126" y="2696"/>
                  </a:lnTo>
                  <a:lnTo>
                    <a:pt x="15876" y="2514"/>
                  </a:lnTo>
                  <a:lnTo>
                    <a:pt x="14560" y="2399"/>
                  </a:lnTo>
                  <a:lnTo>
                    <a:pt x="13964" y="607"/>
                  </a:lnTo>
                  <a:lnTo>
                    <a:pt x="13265" y="0"/>
                  </a:lnTo>
                  <a:lnTo>
                    <a:pt x="13209" y="2844"/>
                  </a:lnTo>
                  <a:lnTo>
                    <a:pt x="12490" y="2839"/>
                  </a:lnTo>
                  <a:lnTo>
                    <a:pt x="12105" y="3909"/>
                  </a:lnTo>
                  <a:lnTo>
                    <a:pt x="12121" y="6612"/>
                  </a:lnTo>
                  <a:lnTo>
                    <a:pt x="11757" y="7673"/>
                  </a:lnTo>
                  <a:lnTo>
                    <a:pt x="11102" y="6284"/>
                  </a:lnTo>
                  <a:lnTo>
                    <a:pt x="11237" y="3700"/>
                  </a:lnTo>
                  <a:lnTo>
                    <a:pt x="10419" y="2546"/>
                  </a:lnTo>
                  <a:lnTo>
                    <a:pt x="9953" y="4134"/>
                  </a:lnTo>
                  <a:lnTo>
                    <a:pt x="9148" y="5886"/>
                  </a:lnTo>
                  <a:lnTo>
                    <a:pt x="7705" y="5408"/>
                  </a:lnTo>
                  <a:lnTo>
                    <a:pt x="6697" y="5288"/>
                  </a:lnTo>
                  <a:lnTo>
                    <a:pt x="6009" y="4218"/>
                  </a:lnTo>
                  <a:lnTo>
                    <a:pt x="5379" y="3745"/>
                  </a:lnTo>
                  <a:lnTo>
                    <a:pt x="2617" y="4347"/>
                  </a:lnTo>
                  <a:lnTo>
                    <a:pt x="1144" y="3636"/>
                  </a:lnTo>
                  <a:lnTo>
                    <a:pt x="135" y="4591"/>
                  </a:lnTo>
                  <a:lnTo>
                    <a:pt x="0" y="6851"/>
                  </a:lnTo>
                  <a:lnTo>
                    <a:pt x="1109" y="8265"/>
                  </a:lnTo>
                  <a:lnTo>
                    <a:pt x="1858" y="9728"/>
                  </a:lnTo>
                  <a:lnTo>
                    <a:pt x="2773" y="10918"/>
                  </a:lnTo>
                  <a:lnTo>
                    <a:pt x="3798" y="10560"/>
                  </a:lnTo>
                  <a:lnTo>
                    <a:pt x="4488" y="11864"/>
                  </a:lnTo>
                  <a:lnTo>
                    <a:pt x="5238" y="12297"/>
                  </a:lnTo>
                  <a:lnTo>
                    <a:pt x="5238" y="9037"/>
                  </a:lnTo>
                  <a:lnTo>
                    <a:pt x="6816" y="8599"/>
                  </a:lnTo>
                  <a:lnTo>
                    <a:pt x="6769" y="11506"/>
                  </a:lnTo>
                  <a:lnTo>
                    <a:pt x="6906" y="13288"/>
                  </a:lnTo>
                  <a:lnTo>
                    <a:pt x="4182" y="13367"/>
                  </a:lnTo>
                  <a:lnTo>
                    <a:pt x="4105" y="14562"/>
                  </a:lnTo>
                  <a:lnTo>
                    <a:pt x="4611" y="15358"/>
                  </a:lnTo>
                  <a:lnTo>
                    <a:pt x="5606" y="16747"/>
                  </a:lnTo>
                  <a:lnTo>
                    <a:pt x="7302" y="19415"/>
                  </a:lnTo>
                  <a:lnTo>
                    <a:pt x="8040" y="21600"/>
                  </a:lnTo>
                  <a:lnTo>
                    <a:pt x="8822" y="21485"/>
                  </a:lnTo>
                  <a:lnTo>
                    <a:pt x="9465" y="18116"/>
                  </a:lnTo>
                  <a:lnTo>
                    <a:pt x="9649" y="15258"/>
                  </a:lnTo>
                  <a:lnTo>
                    <a:pt x="10369" y="13745"/>
                  </a:lnTo>
                  <a:lnTo>
                    <a:pt x="11287" y="14343"/>
                  </a:lnTo>
                  <a:lnTo>
                    <a:pt x="11640" y="11993"/>
                  </a:lnTo>
                  <a:lnTo>
                    <a:pt x="11640" y="9136"/>
                  </a:lnTo>
                  <a:lnTo>
                    <a:pt x="13126" y="8703"/>
                  </a:lnTo>
                  <a:lnTo>
                    <a:pt x="14029" y="10490"/>
                  </a:lnTo>
                  <a:lnTo>
                    <a:pt x="14715" y="12003"/>
                  </a:lnTo>
                  <a:lnTo>
                    <a:pt x="14303" y="13193"/>
                  </a:lnTo>
                  <a:lnTo>
                    <a:pt x="13891" y="14507"/>
                  </a:lnTo>
                  <a:lnTo>
                    <a:pt x="14441" y="16856"/>
                  </a:lnTo>
                  <a:lnTo>
                    <a:pt x="15346" y="16264"/>
                  </a:lnTo>
                  <a:lnTo>
                    <a:pt x="15759" y="14472"/>
                  </a:lnTo>
                  <a:lnTo>
                    <a:pt x="16864" y="14472"/>
                  </a:lnTo>
                  <a:lnTo>
                    <a:pt x="17370" y="15303"/>
                  </a:lnTo>
                  <a:lnTo>
                    <a:pt x="17732" y="17409"/>
                  </a:lnTo>
                  <a:lnTo>
                    <a:pt x="18407" y="16692"/>
                  </a:lnTo>
                  <a:lnTo>
                    <a:pt x="19503" y="15398"/>
                  </a:lnTo>
                  <a:lnTo>
                    <a:pt x="18539" y="14208"/>
                  </a:lnTo>
                  <a:lnTo>
                    <a:pt x="18004" y="13969"/>
                  </a:lnTo>
                  <a:lnTo>
                    <a:pt x="17870" y="12460"/>
                  </a:lnTo>
                  <a:lnTo>
                    <a:pt x="17136" y="11630"/>
                  </a:lnTo>
                  <a:lnTo>
                    <a:pt x="15759" y="11037"/>
                  </a:lnTo>
                  <a:lnTo>
                    <a:pt x="14891" y="9608"/>
                  </a:lnTo>
                  <a:lnTo>
                    <a:pt x="14017" y="8334"/>
                  </a:lnTo>
                  <a:lnTo>
                    <a:pt x="13655" y="7742"/>
                  </a:lnTo>
                  <a:lnTo>
                    <a:pt x="13563" y="5253"/>
                  </a:lnTo>
                  <a:lnTo>
                    <a:pt x="14253" y="4895"/>
                  </a:lnTo>
                  <a:lnTo>
                    <a:pt x="14864" y="7105"/>
                  </a:lnTo>
                  <a:lnTo>
                    <a:pt x="16948" y="7941"/>
                  </a:lnTo>
                  <a:lnTo>
                    <a:pt x="18002" y="8891"/>
                  </a:lnTo>
                  <a:lnTo>
                    <a:pt x="19472" y="7458"/>
                  </a:lnTo>
                  <a:lnTo>
                    <a:pt x="20699" y="6542"/>
                  </a:lnTo>
                  <a:lnTo>
                    <a:pt x="21374" y="4805"/>
                  </a:lnTo>
                  <a:lnTo>
                    <a:pt x="21600" y="3028"/>
                  </a:lnTo>
                  <a:lnTo>
                    <a:pt x="21036" y="281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6" name="ï$ḻîďe">
              <a:extLst>
                <a:ext uri="{FF2B5EF4-FFF2-40B4-BE49-F238E27FC236}">
                  <a16:creationId xmlns="" xmlns:a16="http://schemas.microsoft.com/office/drawing/2014/main" id="{D54E0939-0533-4277-A389-D25BBA563C81}"/>
                </a:ext>
              </a:extLst>
            </p:cNvPr>
            <p:cNvSpPr/>
            <p:nvPr/>
          </p:nvSpPr>
          <p:spPr>
            <a:xfrm>
              <a:off x="5016160" y="1729403"/>
              <a:ext cx="228706" cy="936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441" y="270"/>
                  </a:moveTo>
                  <a:lnTo>
                    <a:pt x="15742" y="0"/>
                  </a:lnTo>
                  <a:lnTo>
                    <a:pt x="14405" y="1481"/>
                  </a:lnTo>
                  <a:lnTo>
                    <a:pt x="12187" y="4101"/>
                  </a:lnTo>
                  <a:lnTo>
                    <a:pt x="10897" y="4101"/>
                  </a:lnTo>
                  <a:lnTo>
                    <a:pt x="8628" y="1546"/>
                  </a:lnTo>
                  <a:lnTo>
                    <a:pt x="6724" y="2070"/>
                  </a:lnTo>
                  <a:lnTo>
                    <a:pt x="5296" y="4167"/>
                  </a:lnTo>
                  <a:lnTo>
                    <a:pt x="1948" y="7428"/>
                  </a:lnTo>
                  <a:lnTo>
                    <a:pt x="1232" y="7428"/>
                  </a:lnTo>
                  <a:lnTo>
                    <a:pt x="0" y="9510"/>
                  </a:lnTo>
                  <a:lnTo>
                    <a:pt x="92" y="13288"/>
                  </a:lnTo>
                  <a:lnTo>
                    <a:pt x="773" y="15544"/>
                  </a:lnTo>
                  <a:lnTo>
                    <a:pt x="2067" y="12989"/>
                  </a:lnTo>
                  <a:lnTo>
                    <a:pt x="3646" y="15959"/>
                  </a:lnTo>
                  <a:cubicBezTo>
                    <a:pt x="4278" y="16734"/>
                    <a:pt x="4893" y="17587"/>
                    <a:pt x="5489" y="18514"/>
                  </a:cubicBezTo>
                  <a:cubicBezTo>
                    <a:pt x="6102" y="19467"/>
                    <a:pt x="6694" y="20497"/>
                    <a:pt x="7263" y="21600"/>
                  </a:cubicBezTo>
                  <a:lnTo>
                    <a:pt x="8821" y="21600"/>
                  </a:lnTo>
                  <a:lnTo>
                    <a:pt x="10787" y="16890"/>
                  </a:lnTo>
                  <a:lnTo>
                    <a:pt x="12583" y="16890"/>
                  </a:lnTo>
                  <a:lnTo>
                    <a:pt x="15533" y="16716"/>
                  </a:lnTo>
                  <a:lnTo>
                    <a:pt x="17142" y="13513"/>
                  </a:lnTo>
                  <a:lnTo>
                    <a:pt x="18721" y="10914"/>
                  </a:lnTo>
                  <a:lnTo>
                    <a:pt x="20955" y="10041"/>
                  </a:lnTo>
                  <a:lnTo>
                    <a:pt x="21600" y="8323"/>
                  </a:lnTo>
                  <a:lnTo>
                    <a:pt x="20688" y="4902"/>
                  </a:lnTo>
                  <a:lnTo>
                    <a:pt x="19658" y="3045"/>
                  </a:lnTo>
                  <a:lnTo>
                    <a:pt x="18823" y="1655"/>
                  </a:lnTo>
                  <a:lnTo>
                    <a:pt x="17441" y="27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7" name="i$1îḓe">
              <a:extLst>
                <a:ext uri="{FF2B5EF4-FFF2-40B4-BE49-F238E27FC236}">
                  <a16:creationId xmlns="" xmlns:a16="http://schemas.microsoft.com/office/drawing/2014/main" id="{5CFB22A8-48AF-43DB-9BBE-17F8EE75C4BE}"/>
                </a:ext>
              </a:extLst>
            </p:cNvPr>
            <p:cNvSpPr/>
            <p:nvPr/>
          </p:nvSpPr>
          <p:spPr>
            <a:xfrm>
              <a:off x="5414902" y="1601282"/>
              <a:ext cx="41288" cy="2004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176" y="0"/>
                  </a:moveTo>
                  <a:lnTo>
                    <a:pt x="10983" y="4657"/>
                  </a:lnTo>
                  <a:lnTo>
                    <a:pt x="5919" y="4185"/>
                  </a:lnTo>
                  <a:lnTo>
                    <a:pt x="0" y="5818"/>
                  </a:lnTo>
                  <a:lnTo>
                    <a:pt x="17" y="18606"/>
                  </a:lnTo>
                  <a:lnTo>
                    <a:pt x="11091" y="21600"/>
                  </a:lnTo>
                  <a:lnTo>
                    <a:pt x="21600" y="16735"/>
                  </a:lnTo>
                  <a:lnTo>
                    <a:pt x="21483" y="2347"/>
                  </a:lnTo>
                  <a:lnTo>
                    <a:pt x="15176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8" name="ïŝḷîḑê">
              <a:extLst>
                <a:ext uri="{FF2B5EF4-FFF2-40B4-BE49-F238E27FC236}">
                  <a16:creationId xmlns="" xmlns:a16="http://schemas.microsoft.com/office/drawing/2014/main" id="{972E3E97-7F0B-4272-899B-97A6F9D57F90}"/>
                </a:ext>
              </a:extLst>
            </p:cNvPr>
            <p:cNvSpPr/>
            <p:nvPr/>
          </p:nvSpPr>
          <p:spPr>
            <a:xfrm>
              <a:off x="5426458" y="1837882"/>
              <a:ext cx="35170" cy="229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779" y="0"/>
                  </a:moveTo>
                  <a:lnTo>
                    <a:pt x="0" y="1898"/>
                  </a:lnTo>
                  <a:lnTo>
                    <a:pt x="497" y="14515"/>
                  </a:lnTo>
                  <a:lnTo>
                    <a:pt x="10043" y="15938"/>
                  </a:lnTo>
                  <a:lnTo>
                    <a:pt x="21600" y="21600"/>
                  </a:lnTo>
                  <a:lnTo>
                    <a:pt x="18457" y="5083"/>
                  </a:lnTo>
                  <a:lnTo>
                    <a:pt x="9779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9" name="îš1íḓê">
              <a:extLst>
                <a:ext uri="{FF2B5EF4-FFF2-40B4-BE49-F238E27FC236}">
                  <a16:creationId xmlns="" xmlns:a16="http://schemas.microsoft.com/office/drawing/2014/main" id="{F1B2328F-6325-4B46-B8C6-BFE27B40DECA}"/>
                </a:ext>
              </a:extLst>
            </p:cNvPr>
            <p:cNvSpPr/>
            <p:nvPr/>
          </p:nvSpPr>
          <p:spPr>
            <a:xfrm>
              <a:off x="5430421" y="1863360"/>
              <a:ext cx="21346" cy="163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170" y="2345"/>
                  </a:moveTo>
                  <a:lnTo>
                    <a:pt x="2749" y="0"/>
                  </a:lnTo>
                  <a:lnTo>
                    <a:pt x="0" y="17437"/>
                  </a:lnTo>
                  <a:lnTo>
                    <a:pt x="16227" y="21600"/>
                  </a:lnTo>
                  <a:lnTo>
                    <a:pt x="21600" y="10871"/>
                  </a:lnTo>
                  <a:lnTo>
                    <a:pt x="12170" y="2345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0" name="ïṥḻidê">
              <a:extLst>
                <a:ext uri="{FF2B5EF4-FFF2-40B4-BE49-F238E27FC236}">
                  <a16:creationId xmlns="" xmlns:a16="http://schemas.microsoft.com/office/drawing/2014/main" id="{98F117A4-74C3-4B77-8E32-2F3F272AFE8B}"/>
                </a:ext>
              </a:extLst>
            </p:cNvPr>
            <p:cNvSpPr/>
            <p:nvPr/>
          </p:nvSpPr>
          <p:spPr>
            <a:xfrm>
              <a:off x="5276566" y="2090226"/>
              <a:ext cx="141495" cy="13688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382" y="115"/>
                  </a:moveTo>
                  <a:lnTo>
                    <a:pt x="11359" y="0"/>
                  </a:lnTo>
                  <a:lnTo>
                    <a:pt x="9153" y="2568"/>
                  </a:lnTo>
                  <a:lnTo>
                    <a:pt x="6986" y="4361"/>
                  </a:lnTo>
                  <a:lnTo>
                    <a:pt x="4456" y="4002"/>
                  </a:lnTo>
                  <a:lnTo>
                    <a:pt x="1440" y="5073"/>
                  </a:lnTo>
                  <a:lnTo>
                    <a:pt x="1800" y="7574"/>
                  </a:lnTo>
                  <a:lnTo>
                    <a:pt x="3652" y="8406"/>
                  </a:lnTo>
                  <a:lnTo>
                    <a:pt x="4457" y="9915"/>
                  </a:lnTo>
                  <a:lnTo>
                    <a:pt x="3642" y="11583"/>
                  </a:lnTo>
                  <a:lnTo>
                    <a:pt x="2953" y="12535"/>
                  </a:lnTo>
                  <a:lnTo>
                    <a:pt x="2371" y="14995"/>
                  </a:lnTo>
                  <a:lnTo>
                    <a:pt x="42" y="15588"/>
                  </a:lnTo>
                  <a:lnTo>
                    <a:pt x="0" y="17102"/>
                  </a:lnTo>
                  <a:lnTo>
                    <a:pt x="974" y="18138"/>
                  </a:lnTo>
                  <a:lnTo>
                    <a:pt x="1672" y="20768"/>
                  </a:lnTo>
                  <a:lnTo>
                    <a:pt x="3483" y="21600"/>
                  </a:lnTo>
                  <a:lnTo>
                    <a:pt x="5773" y="20165"/>
                  </a:lnTo>
                  <a:lnTo>
                    <a:pt x="8334" y="18253"/>
                  </a:lnTo>
                  <a:lnTo>
                    <a:pt x="10697" y="17097"/>
                  </a:lnTo>
                  <a:cubicBezTo>
                    <a:pt x="11878" y="17476"/>
                    <a:pt x="13148" y="17434"/>
                    <a:pt x="14302" y="16978"/>
                  </a:cubicBezTo>
                  <a:cubicBezTo>
                    <a:pt x="14998" y="16703"/>
                    <a:pt x="15630" y="16284"/>
                    <a:pt x="16161" y="15748"/>
                  </a:cubicBezTo>
                  <a:cubicBezTo>
                    <a:pt x="16616" y="15267"/>
                    <a:pt x="16972" y="14698"/>
                    <a:pt x="17209" y="14074"/>
                  </a:cubicBezTo>
                  <a:cubicBezTo>
                    <a:pt x="17751" y="12641"/>
                    <a:pt x="17639" y="11035"/>
                    <a:pt x="16903" y="9696"/>
                  </a:cubicBezTo>
                  <a:lnTo>
                    <a:pt x="17252" y="7434"/>
                  </a:lnTo>
                  <a:lnTo>
                    <a:pt x="18650" y="5686"/>
                  </a:lnTo>
                  <a:lnTo>
                    <a:pt x="20358" y="4730"/>
                  </a:lnTo>
                  <a:lnTo>
                    <a:pt x="21600" y="2658"/>
                  </a:lnTo>
                  <a:lnTo>
                    <a:pt x="19703" y="870"/>
                  </a:lnTo>
                  <a:lnTo>
                    <a:pt x="16922" y="162"/>
                  </a:lnTo>
                  <a:lnTo>
                    <a:pt x="15382" y="115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1" name="ïśḻîḑé">
              <a:extLst>
                <a:ext uri="{FF2B5EF4-FFF2-40B4-BE49-F238E27FC236}">
                  <a16:creationId xmlns="" xmlns:a16="http://schemas.microsoft.com/office/drawing/2014/main" id="{3F3FD074-7C26-45A1-9F07-2925994FE072}"/>
                </a:ext>
              </a:extLst>
            </p:cNvPr>
            <p:cNvSpPr/>
            <p:nvPr/>
          </p:nvSpPr>
          <p:spPr>
            <a:xfrm>
              <a:off x="5407156" y="1993299"/>
              <a:ext cx="206900" cy="2716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288" y="0"/>
                  </a:moveTo>
                  <a:lnTo>
                    <a:pt x="5027" y="806"/>
                  </a:lnTo>
                  <a:lnTo>
                    <a:pt x="3705" y="828"/>
                  </a:lnTo>
                  <a:lnTo>
                    <a:pt x="3047" y="1789"/>
                  </a:lnTo>
                  <a:lnTo>
                    <a:pt x="3106" y="2665"/>
                  </a:lnTo>
                  <a:lnTo>
                    <a:pt x="2104" y="3622"/>
                  </a:lnTo>
                  <a:lnTo>
                    <a:pt x="2256" y="4561"/>
                  </a:lnTo>
                  <a:lnTo>
                    <a:pt x="3288" y="5341"/>
                  </a:lnTo>
                  <a:lnTo>
                    <a:pt x="4241" y="6303"/>
                  </a:lnTo>
                  <a:lnTo>
                    <a:pt x="3288" y="6900"/>
                  </a:lnTo>
                  <a:lnTo>
                    <a:pt x="3129" y="7663"/>
                  </a:lnTo>
                  <a:cubicBezTo>
                    <a:pt x="3378" y="7883"/>
                    <a:pt x="3663" y="8077"/>
                    <a:pt x="3979" y="8241"/>
                  </a:cubicBezTo>
                  <a:cubicBezTo>
                    <a:pt x="4404" y="8461"/>
                    <a:pt x="4878" y="8624"/>
                    <a:pt x="5379" y="8720"/>
                  </a:cubicBezTo>
                  <a:lnTo>
                    <a:pt x="6013" y="7816"/>
                  </a:lnTo>
                  <a:lnTo>
                    <a:pt x="7340" y="7877"/>
                  </a:lnTo>
                  <a:lnTo>
                    <a:pt x="8475" y="8655"/>
                  </a:lnTo>
                  <a:lnTo>
                    <a:pt x="8475" y="9799"/>
                  </a:lnTo>
                  <a:cubicBezTo>
                    <a:pt x="8649" y="10161"/>
                    <a:pt x="8756" y="10540"/>
                    <a:pt x="8794" y="10924"/>
                  </a:cubicBezTo>
                  <a:cubicBezTo>
                    <a:pt x="8852" y="11516"/>
                    <a:pt x="8744" y="12110"/>
                    <a:pt x="8478" y="12668"/>
                  </a:cubicBezTo>
                  <a:lnTo>
                    <a:pt x="6756" y="12970"/>
                  </a:lnTo>
                  <a:lnTo>
                    <a:pt x="5830" y="13030"/>
                  </a:lnTo>
                  <a:lnTo>
                    <a:pt x="3796" y="13504"/>
                  </a:lnTo>
                  <a:lnTo>
                    <a:pt x="3975" y="14368"/>
                  </a:lnTo>
                  <a:lnTo>
                    <a:pt x="4901" y="14529"/>
                  </a:lnTo>
                  <a:lnTo>
                    <a:pt x="4662" y="15465"/>
                  </a:lnTo>
                  <a:lnTo>
                    <a:pt x="3020" y="15884"/>
                  </a:lnTo>
                  <a:lnTo>
                    <a:pt x="2091" y="16123"/>
                  </a:lnTo>
                  <a:lnTo>
                    <a:pt x="3022" y="16841"/>
                  </a:lnTo>
                  <a:lnTo>
                    <a:pt x="4564" y="17538"/>
                  </a:lnTo>
                  <a:lnTo>
                    <a:pt x="5725" y="17538"/>
                  </a:lnTo>
                  <a:lnTo>
                    <a:pt x="8134" y="17880"/>
                  </a:lnTo>
                  <a:lnTo>
                    <a:pt x="8426" y="18623"/>
                  </a:lnTo>
                  <a:lnTo>
                    <a:pt x="7232" y="19258"/>
                  </a:lnTo>
                  <a:lnTo>
                    <a:pt x="4232" y="19559"/>
                  </a:lnTo>
                  <a:lnTo>
                    <a:pt x="2642" y="20099"/>
                  </a:lnTo>
                  <a:lnTo>
                    <a:pt x="735" y="20340"/>
                  </a:lnTo>
                  <a:lnTo>
                    <a:pt x="0" y="21060"/>
                  </a:lnTo>
                  <a:lnTo>
                    <a:pt x="502" y="21600"/>
                  </a:lnTo>
                  <a:lnTo>
                    <a:pt x="2782" y="21359"/>
                  </a:lnTo>
                  <a:cubicBezTo>
                    <a:pt x="3310" y="21133"/>
                    <a:pt x="3861" y="20938"/>
                    <a:pt x="4428" y="20777"/>
                  </a:cubicBezTo>
                  <a:cubicBezTo>
                    <a:pt x="5234" y="20547"/>
                    <a:pt x="6071" y="20386"/>
                    <a:pt x="6924" y="20295"/>
                  </a:cubicBezTo>
                  <a:lnTo>
                    <a:pt x="8622" y="20174"/>
                  </a:lnTo>
                  <a:lnTo>
                    <a:pt x="11277" y="19873"/>
                  </a:lnTo>
                  <a:lnTo>
                    <a:pt x="12657" y="19753"/>
                  </a:lnTo>
                  <a:lnTo>
                    <a:pt x="14884" y="19050"/>
                  </a:lnTo>
                  <a:lnTo>
                    <a:pt x="16583" y="19391"/>
                  </a:lnTo>
                  <a:lnTo>
                    <a:pt x="19689" y="19030"/>
                  </a:lnTo>
                  <a:lnTo>
                    <a:pt x="18335" y="18548"/>
                  </a:lnTo>
                  <a:lnTo>
                    <a:pt x="16662" y="17767"/>
                  </a:lnTo>
                  <a:lnTo>
                    <a:pt x="21520" y="16502"/>
                  </a:lnTo>
                  <a:lnTo>
                    <a:pt x="21600" y="15842"/>
                  </a:lnTo>
                  <a:lnTo>
                    <a:pt x="21042" y="14238"/>
                  </a:lnTo>
                  <a:lnTo>
                    <a:pt x="19695" y="14120"/>
                  </a:lnTo>
                  <a:lnTo>
                    <a:pt x="18773" y="15157"/>
                  </a:lnTo>
                  <a:lnTo>
                    <a:pt x="16954" y="14916"/>
                  </a:lnTo>
                  <a:cubicBezTo>
                    <a:pt x="16658" y="14546"/>
                    <a:pt x="16446" y="14141"/>
                    <a:pt x="16327" y="13718"/>
                  </a:cubicBezTo>
                  <a:cubicBezTo>
                    <a:pt x="16175" y="13182"/>
                    <a:pt x="16175" y="12628"/>
                    <a:pt x="16327" y="12092"/>
                  </a:cubicBezTo>
                  <a:cubicBezTo>
                    <a:pt x="16208" y="11609"/>
                    <a:pt x="15994" y="11142"/>
                    <a:pt x="15690" y="10709"/>
                  </a:cubicBezTo>
                  <a:cubicBezTo>
                    <a:pt x="15360" y="10238"/>
                    <a:pt x="14929" y="9811"/>
                    <a:pt x="14416" y="9446"/>
                  </a:cubicBezTo>
                  <a:lnTo>
                    <a:pt x="13327" y="7779"/>
                  </a:lnTo>
                  <a:lnTo>
                    <a:pt x="10543" y="6097"/>
                  </a:lnTo>
                  <a:lnTo>
                    <a:pt x="8818" y="6097"/>
                  </a:lnTo>
                  <a:lnTo>
                    <a:pt x="7603" y="5799"/>
                  </a:lnTo>
                  <a:cubicBezTo>
                    <a:pt x="7249" y="5554"/>
                    <a:pt x="7071" y="5196"/>
                    <a:pt x="7125" y="4835"/>
                  </a:cubicBezTo>
                  <a:cubicBezTo>
                    <a:pt x="7216" y="4226"/>
                    <a:pt x="7901" y="3767"/>
                    <a:pt x="8711" y="3773"/>
                  </a:cubicBezTo>
                  <a:lnTo>
                    <a:pt x="10301" y="2689"/>
                  </a:lnTo>
                  <a:lnTo>
                    <a:pt x="8469" y="2151"/>
                  </a:lnTo>
                  <a:lnTo>
                    <a:pt x="6346" y="1730"/>
                  </a:lnTo>
                  <a:lnTo>
                    <a:pt x="6979" y="1072"/>
                  </a:lnTo>
                  <a:lnTo>
                    <a:pt x="7431" y="111"/>
                  </a:lnTo>
                  <a:lnTo>
                    <a:pt x="6288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2" name="iṩlidê">
              <a:extLst>
                <a:ext uri="{FF2B5EF4-FFF2-40B4-BE49-F238E27FC236}">
                  <a16:creationId xmlns="" xmlns:a16="http://schemas.microsoft.com/office/drawing/2014/main" id="{D23A5970-9561-4E64-90A2-EFA3D91F69D1}"/>
                </a:ext>
              </a:extLst>
            </p:cNvPr>
            <p:cNvSpPr/>
            <p:nvPr/>
          </p:nvSpPr>
          <p:spPr>
            <a:xfrm>
              <a:off x="5439609" y="2113104"/>
              <a:ext cx="16360" cy="211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405" y="858"/>
                  </a:moveTo>
                  <a:lnTo>
                    <a:pt x="0" y="8854"/>
                  </a:lnTo>
                  <a:lnTo>
                    <a:pt x="5633" y="18505"/>
                  </a:lnTo>
                  <a:lnTo>
                    <a:pt x="16548" y="21600"/>
                  </a:lnTo>
                  <a:lnTo>
                    <a:pt x="21600" y="10060"/>
                  </a:lnTo>
                  <a:lnTo>
                    <a:pt x="18861" y="0"/>
                  </a:lnTo>
                  <a:lnTo>
                    <a:pt x="4405" y="858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3" name="iṡ1ídê">
              <a:extLst>
                <a:ext uri="{FF2B5EF4-FFF2-40B4-BE49-F238E27FC236}">
                  <a16:creationId xmlns="" xmlns:a16="http://schemas.microsoft.com/office/drawing/2014/main" id="{F10D7806-352A-499E-A5C8-48924FF00EAC}"/>
                </a:ext>
              </a:extLst>
            </p:cNvPr>
            <p:cNvSpPr/>
            <p:nvPr/>
          </p:nvSpPr>
          <p:spPr>
            <a:xfrm>
              <a:off x="5461229" y="2281207"/>
              <a:ext cx="17764" cy="163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214" y="0"/>
                  </a:moveTo>
                  <a:lnTo>
                    <a:pt x="0" y="6137"/>
                  </a:lnTo>
                  <a:lnTo>
                    <a:pt x="4727" y="21600"/>
                  </a:lnTo>
                  <a:lnTo>
                    <a:pt x="21600" y="12940"/>
                  </a:lnTo>
                  <a:lnTo>
                    <a:pt x="13214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4" name="îṩļíḋe">
              <a:extLst>
                <a:ext uri="{FF2B5EF4-FFF2-40B4-BE49-F238E27FC236}">
                  <a16:creationId xmlns="" xmlns:a16="http://schemas.microsoft.com/office/drawing/2014/main" id="{71B31E89-751B-4BCD-8602-6C152F3CC070}"/>
                </a:ext>
              </a:extLst>
            </p:cNvPr>
            <p:cNvSpPr/>
            <p:nvPr/>
          </p:nvSpPr>
          <p:spPr>
            <a:xfrm>
              <a:off x="5486629" y="2286760"/>
              <a:ext cx="16360" cy="163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4630" y="1789"/>
                  </a:lnTo>
                  <a:lnTo>
                    <a:pt x="0" y="17575"/>
                  </a:lnTo>
                  <a:lnTo>
                    <a:pt x="16425" y="21600"/>
                  </a:lnTo>
                  <a:lnTo>
                    <a:pt x="21600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5" name="îṣľiḓè">
              <a:extLst>
                <a:ext uri="{FF2B5EF4-FFF2-40B4-BE49-F238E27FC236}">
                  <a16:creationId xmlns="" xmlns:a16="http://schemas.microsoft.com/office/drawing/2014/main" id="{78E1BF6E-5301-4013-8FF6-A76BB4021DAA}"/>
                </a:ext>
              </a:extLst>
            </p:cNvPr>
            <p:cNvSpPr/>
            <p:nvPr/>
          </p:nvSpPr>
          <p:spPr>
            <a:xfrm>
              <a:off x="5605003" y="2617425"/>
              <a:ext cx="39478" cy="459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45" h="21188" extrusionOk="0">
                  <a:moveTo>
                    <a:pt x="11664" y="4816"/>
                  </a:moveTo>
                  <a:lnTo>
                    <a:pt x="9025" y="9331"/>
                  </a:lnTo>
                  <a:lnTo>
                    <a:pt x="6223" y="14637"/>
                  </a:lnTo>
                  <a:lnTo>
                    <a:pt x="0" y="13938"/>
                  </a:lnTo>
                  <a:lnTo>
                    <a:pt x="635" y="18481"/>
                  </a:lnTo>
                  <a:lnTo>
                    <a:pt x="7824" y="19865"/>
                  </a:lnTo>
                  <a:cubicBezTo>
                    <a:pt x="10049" y="21332"/>
                    <a:pt x="12992" y="21600"/>
                    <a:pt x="15502" y="20564"/>
                  </a:cubicBezTo>
                  <a:cubicBezTo>
                    <a:pt x="19950" y="18729"/>
                    <a:pt x="21600" y="13831"/>
                    <a:pt x="19023" y="10107"/>
                  </a:cubicBezTo>
                  <a:lnTo>
                    <a:pt x="19415" y="0"/>
                  </a:lnTo>
                  <a:lnTo>
                    <a:pt x="11664" y="4816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6" name="is1iḑé">
              <a:extLst>
                <a:ext uri="{FF2B5EF4-FFF2-40B4-BE49-F238E27FC236}">
                  <a16:creationId xmlns="" xmlns:a16="http://schemas.microsoft.com/office/drawing/2014/main" id="{760024A5-2AF0-4EBD-886A-710460FF8352}"/>
                </a:ext>
              </a:extLst>
            </p:cNvPr>
            <p:cNvSpPr/>
            <p:nvPr/>
          </p:nvSpPr>
          <p:spPr>
            <a:xfrm>
              <a:off x="5813157" y="2519155"/>
              <a:ext cx="32675" cy="524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661" y="1731"/>
                  </a:moveTo>
                  <a:lnTo>
                    <a:pt x="11853" y="5894"/>
                  </a:lnTo>
                  <a:lnTo>
                    <a:pt x="4206" y="5101"/>
                  </a:lnTo>
                  <a:lnTo>
                    <a:pt x="0" y="9460"/>
                  </a:lnTo>
                  <a:lnTo>
                    <a:pt x="168" y="14442"/>
                  </a:lnTo>
                  <a:cubicBezTo>
                    <a:pt x="2798" y="15061"/>
                    <a:pt x="5194" y="16010"/>
                    <a:pt x="7206" y="17228"/>
                  </a:cubicBezTo>
                  <a:cubicBezTo>
                    <a:pt x="9251" y="18466"/>
                    <a:pt x="10854" y="19955"/>
                    <a:pt x="11913" y="21600"/>
                  </a:cubicBezTo>
                  <a:lnTo>
                    <a:pt x="21600" y="20338"/>
                  </a:lnTo>
                  <a:lnTo>
                    <a:pt x="21600" y="12245"/>
                  </a:lnTo>
                  <a:lnTo>
                    <a:pt x="20591" y="5088"/>
                  </a:lnTo>
                  <a:lnTo>
                    <a:pt x="18069" y="0"/>
                  </a:lnTo>
                  <a:lnTo>
                    <a:pt x="13661" y="1731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7" name="íṡ1iḍe">
              <a:extLst>
                <a:ext uri="{FF2B5EF4-FFF2-40B4-BE49-F238E27FC236}">
                  <a16:creationId xmlns="" xmlns:a16="http://schemas.microsoft.com/office/drawing/2014/main" id="{61F9A01E-E9C7-4715-9D5A-3E1AE8639E7C}"/>
                </a:ext>
              </a:extLst>
            </p:cNvPr>
            <p:cNvSpPr/>
            <p:nvPr/>
          </p:nvSpPr>
          <p:spPr>
            <a:xfrm>
              <a:off x="5800394" y="2590774"/>
              <a:ext cx="44328" cy="774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55" h="21324" extrusionOk="0">
                  <a:moveTo>
                    <a:pt x="8993" y="0"/>
                  </a:moveTo>
                  <a:lnTo>
                    <a:pt x="4720" y="2328"/>
                  </a:lnTo>
                  <a:lnTo>
                    <a:pt x="264" y="4061"/>
                  </a:lnTo>
                  <a:lnTo>
                    <a:pt x="0" y="7596"/>
                  </a:lnTo>
                  <a:lnTo>
                    <a:pt x="4908" y="9951"/>
                  </a:lnTo>
                  <a:lnTo>
                    <a:pt x="4908" y="14304"/>
                  </a:lnTo>
                  <a:lnTo>
                    <a:pt x="7308" y="16172"/>
                  </a:lnTo>
                  <a:lnTo>
                    <a:pt x="8380" y="19699"/>
                  </a:lnTo>
                  <a:cubicBezTo>
                    <a:pt x="8501" y="20496"/>
                    <a:pt x="9534" y="21148"/>
                    <a:pt x="10902" y="21289"/>
                  </a:cubicBezTo>
                  <a:cubicBezTo>
                    <a:pt x="13902" y="21600"/>
                    <a:pt x="16165" y="19752"/>
                    <a:pt x="14647" y="18231"/>
                  </a:cubicBezTo>
                  <a:lnTo>
                    <a:pt x="18270" y="17605"/>
                  </a:lnTo>
                  <a:cubicBezTo>
                    <a:pt x="19422" y="16417"/>
                    <a:pt x="20233" y="15129"/>
                    <a:pt x="20671" y="13792"/>
                  </a:cubicBezTo>
                  <a:cubicBezTo>
                    <a:pt x="21600" y="10953"/>
                    <a:pt x="20834" y="8017"/>
                    <a:pt x="18496" y="5460"/>
                  </a:cubicBezTo>
                  <a:lnTo>
                    <a:pt x="18149" y="907"/>
                  </a:lnTo>
                  <a:lnTo>
                    <a:pt x="8993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8" name="îṥḷíḋè">
              <a:extLst>
                <a:ext uri="{FF2B5EF4-FFF2-40B4-BE49-F238E27FC236}">
                  <a16:creationId xmlns="" xmlns:a16="http://schemas.microsoft.com/office/drawing/2014/main" id="{273A9D4E-94AE-4BC1-86FC-6D4005A88747}"/>
                </a:ext>
              </a:extLst>
            </p:cNvPr>
            <p:cNvSpPr/>
            <p:nvPr/>
          </p:nvSpPr>
          <p:spPr>
            <a:xfrm>
              <a:off x="5935621" y="2695122"/>
              <a:ext cx="87464" cy="469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334" extrusionOk="0">
                  <a:moveTo>
                    <a:pt x="7882" y="0"/>
                  </a:moveTo>
                  <a:lnTo>
                    <a:pt x="5685" y="3441"/>
                  </a:lnTo>
                  <a:lnTo>
                    <a:pt x="1488" y="2877"/>
                  </a:lnTo>
                  <a:lnTo>
                    <a:pt x="0" y="5287"/>
                  </a:lnTo>
                  <a:lnTo>
                    <a:pt x="2117" y="8371"/>
                  </a:lnTo>
                  <a:lnTo>
                    <a:pt x="8892" y="11123"/>
                  </a:lnTo>
                  <a:lnTo>
                    <a:pt x="13224" y="15942"/>
                  </a:lnTo>
                  <a:lnTo>
                    <a:pt x="17549" y="21334"/>
                  </a:lnTo>
                  <a:lnTo>
                    <a:pt x="19418" y="15125"/>
                  </a:lnTo>
                  <a:lnTo>
                    <a:pt x="19418" y="11123"/>
                  </a:lnTo>
                  <a:lnTo>
                    <a:pt x="21600" y="5502"/>
                  </a:lnTo>
                  <a:cubicBezTo>
                    <a:pt x="21188" y="3626"/>
                    <a:pt x="20374" y="2139"/>
                    <a:pt x="19348" y="1386"/>
                  </a:cubicBezTo>
                  <a:cubicBezTo>
                    <a:pt x="17095" y="-266"/>
                    <a:pt x="14537" y="1740"/>
                    <a:pt x="13641" y="5861"/>
                  </a:cubicBezTo>
                  <a:lnTo>
                    <a:pt x="11263" y="1414"/>
                  </a:lnTo>
                  <a:lnTo>
                    <a:pt x="7882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9" name="îṣļiḍé">
              <a:extLst>
                <a:ext uri="{FF2B5EF4-FFF2-40B4-BE49-F238E27FC236}">
                  <a16:creationId xmlns="" xmlns:a16="http://schemas.microsoft.com/office/drawing/2014/main" id="{1263A33C-AFAD-4A12-A301-B8545B6EC0AB}"/>
                </a:ext>
              </a:extLst>
            </p:cNvPr>
            <p:cNvSpPr/>
            <p:nvPr/>
          </p:nvSpPr>
          <p:spPr>
            <a:xfrm>
              <a:off x="5977156" y="2768475"/>
              <a:ext cx="19383" cy="1696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774" y="1048"/>
                  </a:moveTo>
                  <a:lnTo>
                    <a:pt x="1426" y="0"/>
                  </a:lnTo>
                  <a:lnTo>
                    <a:pt x="0" y="17702"/>
                  </a:lnTo>
                  <a:lnTo>
                    <a:pt x="21600" y="21600"/>
                  </a:lnTo>
                  <a:lnTo>
                    <a:pt x="15774" y="1048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0" name="íṩ1îdê">
              <a:extLst>
                <a:ext uri="{FF2B5EF4-FFF2-40B4-BE49-F238E27FC236}">
                  <a16:creationId xmlns="" xmlns:a16="http://schemas.microsoft.com/office/drawing/2014/main" id="{C747E9D8-64FE-4A9B-A1EC-42F550E02A56}"/>
                </a:ext>
              </a:extLst>
            </p:cNvPr>
            <p:cNvSpPr/>
            <p:nvPr/>
          </p:nvSpPr>
          <p:spPr>
            <a:xfrm>
              <a:off x="6277853" y="2784962"/>
              <a:ext cx="97332" cy="336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65" h="19779" extrusionOk="0">
                  <a:moveTo>
                    <a:pt x="12434" y="4397"/>
                  </a:moveTo>
                  <a:lnTo>
                    <a:pt x="7006" y="2044"/>
                  </a:lnTo>
                  <a:lnTo>
                    <a:pt x="3364" y="1828"/>
                  </a:lnTo>
                  <a:cubicBezTo>
                    <a:pt x="2241" y="-1757"/>
                    <a:pt x="29" y="279"/>
                    <a:pt x="0" y="4926"/>
                  </a:cubicBezTo>
                  <a:cubicBezTo>
                    <a:pt x="-35" y="10379"/>
                    <a:pt x="2718" y="12346"/>
                    <a:pt x="3736" y="7595"/>
                  </a:cubicBezTo>
                  <a:lnTo>
                    <a:pt x="6269" y="12491"/>
                  </a:lnTo>
                  <a:lnTo>
                    <a:pt x="8797" y="17829"/>
                  </a:lnTo>
                  <a:cubicBezTo>
                    <a:pt x="10237" y="18722"/>
                    <a:pt x="11702" y="19311"/>
                    <a:pt x="13178" y="19590"/>
                  </a:cubicBezTo>
                  <a:cubicBezTo>
                    <a:pt x="14509" y="19843"/>
                    <a:pt x="15846" y="19843"/>
                    <a:pt x="17178" y="19590"/>
                  </a:cubicBezTo>
                  <a:lnTo>
                    <a:pt x="21565" y="16031"/>
                  </a:lnTo>
                  <a:lnTo>
                    <a:pt x="21234" y="9358"/>
                  </a:lnTo>
                  <a:cubicBezTo>
                    <a:pt x="20150" y="10055"/>
                    <a:pt x="19031" y="10305"/>
                    <a:pt x="17917" y="10099"/>
                  </a:cubicBezTo>
                  <a:cubicBezTo>
                    <a:pt x="16919" y="9915"/>
                    <a:pt x="15935" y="9366"/>
                    <a:pt x="14995" y="8468"/>
                  </a:cubicBezTo>
                  <a:lnTo>
                    <a:pt x="12434" y="4397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1" name="isḷïďe">
              <a:extLst>
                <a:ext uri="{FF2B5EF4-FFF2-40B4-BE49-F238E27FC236}">
                  <a16:creationId xmlns="" xmlns:a16="http://schemas.microsoft.com/office/drawing/2014/main" id="{35DAF42A-0778-45EF-8AFA-D0902AA537E7}"/>
                </a:ext>
              </a:extLst>
            </p:cNvPr>
            <p:cNvSpPr/>
            <p:nvPr/>
          </p:nvSpPr>
          <p:spPr>
            <a:xfrm>
              <a:off x="6105633" y="1911267"/>
              <a:ext cx="32397" cy="2755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495" h="21600" extrusionOk="0">
                  <a:moveTo>
                    <a:pt x="13981" y="0"/>
                  </a:moveTo>
                  <a:lnTo>
                    <a:pt x="5719" y="857"/>
                  </a:lnTo>
                  <a:lnTo>
                    <a:pt x="0" y="11369"/>
                  </a:lnTo>
                  <a:lnTo>
                    <a:pt x="5962" y="17640"/>
                  </a:lnTo>
                  <a:lnTo>
                    <a:pt x="14301" y="21600"/>
                  </a:lnTo>
                  <a:cubicBezTo>
                    <a:pt x="17054" y="20527"/>
                    <a:pt x="19207" y="17865"/>
                    <a:pt x="20066" y="14472"/>
                  </a:cubicBezTo>
                  <a:cubicBezTo>
                    <a:pt x="21600" y="8411"/>
                    <a:pt x="18887" y="1959"/>
                    <a:pt x="13981" y="0"/>
                  </a:cubicBez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2" name="ïšḷîdé">
              <a:extLst>
                <a:ext uri="{FF2B5EF4-FFF2-40B4-BE49-F238E27FC236}">
                  <a16:creationId xmlns="" xmlns:a16="http://schemas.microsoft.com/office/drawing/2014/main" id="{4F2D2A8A-ECD3-465C-9E83-4FA60D6DA2C1}"/>
                </a:ext>
              </a:extLst>
            </p:cNvPr>
            <p:cNvSpPr/>
            <p:nvPr/>
          </p:nvSpPr>
          <p:spPr>
            <a:xfrm>
              <a:off x="9216497" y="4500642"/>
              <a:ext cx="1322325" cy="10103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87" extrusionOk="0">
                  <a:moveTo>
                    <a:pt x="5954" y="5356"/>
                  </a:moveTo>
                  <a:lnTo>
                    <a:pt x="5796" y="5869"/>
                  </a:lnTo>
                  <a:lnTo>
                    <a:pt x="5503" y="6311"/>
                  </a:lnTo>
                  <a:lnTo>
                    <a:pt x="5365" y="6483"/>
                  </a:lnTo>
                  <a:lnTo>
                    <a:pt x="5082" y="6656"/>
                  </a:lnTo>
                  <a:lnTo>
                    <a:pt x="4719" y="6834"/>
                  </a:lnTo>
                  <a:lnTo>
                    <a:pt x="4278" y="6893"/>
                  </a:lnTo>
                  <a:lnTo>
                    <a:pt x="3867" y="6963"/>
                  </a:lnTo>
                  <a:lnTo>
                    <a:pt x="3605" y="7152"/>
                  </a:lnTo>
                  <a:lnTo>
                    <a:pt x="3201" y="7421"/>
                  </a:lnTo>
                  <a:lnTo>
                    <a:pt x="2840" y="7616"/>
                  </a:lnTo>
                  <a:lnTo>
                    <a:pt x="2159" y="7891"/>
                  </a:lnTo>
                  <a:lnTo>
                    <a:pt x="1627" y="8085"/>
                  </a:lnTo>
                  <a:lnTo>
                    <a:pt x="1116" y="8295"/>
                  </a:lnTo>
                  <a:lnTo>
                    <a:pt x="1025" y="8677"/>
                  </a:lnTo>
                  <a:lnTo>
                    <a:pt x="980" y="8983"/>
                  </a:lnTo>
                  <a:lnTo>
                    <a:pt x="880" y="9313"/>
                  </a:lnTo>
                  <a:lnTo>
                    <a:pt x="718" y="9572"/>
                  </a:lnTo>
                  <a:lnTo>
                    <a:pt x="742" y="9911"/>
                  </a:lnTo>
                  <a:lnTo>
                    <a:pt x="766" y="10200"/>
                  </a:lnTo>
                  <a:lnTo>
                    <a:pt x="887" y="10459"/>
                  </a:lnTo>
                  <a:lnTo>
                    <a:pt x="982" y="10658"/>
                  </a:lnTo>
                  <a:lnTo>
                    <a:pt x="945" y="10981"/>
                  </a:lnTo>
                  <a:lnTo>
                    <a:pt x="804" y="11271"/>
                  </a:lnTo>
                  <a:lnTo>
                    <a:pt x="643" y="11837"/>
                  </a:lnTo>
                  <a:lnTo>
                    <a:pt x="607" y="12409"/>
                  </a:lnTo>
                  <a:lnTo>
                    <a:pt x="619" y="12825"/>
                  </a:lnTo>
                  <a:lnTo>
                    <a:pt x="619" y="14159"/>
                  </a:lnTo>
                  <a:lnTo>
                    <a:pt x="657" y="14449"/>
                  </a:lnTo>
                  <a:lnTo>
                    <a:pt x="756" y="14821"/>
                  </a:lnTo>
                  <a:lnTo>
                    <a:pt x="756" y="15123"/>
                  </a:lnTo>
                  <a:lnTo>
                    <a:pt x="806" y="15510"/>
                  </a:lnTo>
                  <a:lnTo>
                    <a:pt x="856" y="15799"/>
                  </a:lnTo>
                  <a:lnTo>
                    <a:pt x="756" y="16171"/>
                  </a:lnTo>
                  <a:lnTo>
                    <a:pt x="620" y="16478"/>
                  </a:lnTo>
                  <a:lnTo>
                    <a:pt x="546" y="16734"/>
                  </a:lnTo>
                  <a:lnTo>
                    <a:pt x="484" y="17052"/>
                  </a:lnTo>
                  <a:lnTo>
                    <a:pt x="393" y="17251"/>
                  </a:lnTo>
                  <a:lnTo>
                    <a:pt x="218" y="17348"/>
                  </a:lnTo>
                  <a:lnTo>
                    <a:pt x="0" y="17440"/>
                  </a:lnTo>
                  <a:lnTo>
                    <a:pt x="75" y="17639"/>
                  </a:lnTo>
                  <a:lnTo>
                    <a:pt x="148" y="17822"/>
                  </a:lnTo>
                  <a:lnTo>
                    <a:pt x="409" y="18166"/>
                  </a:lnTo>
                  <a:lnTo>
                    <a:pt x="717" y="18165"/>
                  </a:lnTo>
                  <a:lnTo>
                    <a:pt x="954" y="18364"/>
                  </a:lnTo>
                  <a:lnTo>
                    <a:pt x="1202" y="18316"/>
                  </a:lnTo>
                  <a:lnTo>
                    <a:pt x="1439" y="18047"/>
                  </a:lnTo>
                  <a:lnTo>
                    <a:pt x="1767" y="17901"/>
                  </a:lnTo>
                  <a:lnTo>
                    <a:pt x="2169" y="17804"/>
                  </a:lnTo>
                  <a:lnTo>
                    <a:pt x="2597" y="17535"/>
                  </a:lnTo>
                  <a:lnTo>
                    <a:pt x="2792" y="17454"/>
                  </a:lnTo>
                  <a:lnTo>
                    <a:pt x="3078" y="17389"/>
                  </a:lnTo>
                  <a:lnTo>
                    <a:pt x="3572" y="17373"/>
                  </a:lnTo>
                  <a:lnTo>
                    <a:pt x="3783" y="17308"/>
                  </a:lnTo>
                  <a:lnTo>
                    <a:pt x="4016" y="17260"/>
                  </a:lnTo>
                  <a:lnTo>
                    <a:pt x="4277" y="17211"/>
                  </a:lnTo>
                  <a:cubicBezTo>
                    <a:pt x="4368" y="17227"/>
                    <a:pt x="4461" y="17227"/>
                    <a:pt x="4552" y="17211"/>
                  </a:cubicBezTo>
                  <a:cubicBezTo>
                    <a:pt x="4646" y="17194"/>
                    <a:pt x="4738" y="17159"/>
                    <a:pt x="4825" y="17108"/>
                  </a:cubicBezTo>
                  <a:lnTo>
                    <a:pt x="5149" y="16802"/>
                  </a:lnTo>
                  <a:lnTo>
                    <a:pt x="5410" y="16608"/>
                  </a:lnTo>
                  <a:lnTo>
                    <a:pt x="5793" y="16451"/>
                  </a:lnTo>
                  <a:lnTo>
                    <a:pt x="6066" y="16339"/>
                  </a:lnTo>
                  <a:lnTo>
                    <a:pt x="6419" y="16236"/>
                  </a:lnTo>
                  <a:lnTo>
                    <a:pt x="7073" y="16033"/>
                  </a:lnTo>
                  <a:lnTo>
                    <a:pt x="7555" y="15812"/>
                  </a:lnTo>
                  <a:lnTo>
                    <a:pt x="7812" y="15893"/>
                  </a:lnTo>
                  <a:lnTo>
                    <a:pt x="8156" y="15925"/>
                  </a:lnTo>
                  <a:lnTo>
                    <a:pt x="8413" y="15764"/>
                  </a:lnTo>
                  <a:cubicBezTo>
                    <a:pt x="8514" y="15721"/>
                    <a:pt x="8618" y="15693"/>
                    <a:pt x="8724" y="15683"/>
                  </a:cubicBezTo>
                  <a:cubicBezTo>
                    <a:pt x="8850" y="15670"/>
                    <a:pt x="8977" y="15680"/>
                    <a:pt x="9101" y="15714"/>
                  </a:cubicBezTo>
                  <a:lnTo>
                    <a:pt x="9309" y="15811"/>
                  </a:lnTo>
                  <a:lnTo>
                    <a:pt x="9665" y="16129"/>
                  </a:lnTo>
                  <a:lnTo>
                    <a:pt x="9802" y="16323"/>
                  </a:lnTo>
                  <a:lnTo>
                    <a:pt x="10014" y="16431"/>
                  </a:lnTo>
                  <a:cubicBezTo>
                    <a:pt x="10054" y="16535"/>
                    <a:pt x="10087" y="16643"/>
                    <a:pt x="10112" y="16754"/>
                  </a:cubicBezTo>
                  <a:cubicBezTo>
                    <a:pt x="10146" y="16901"/>
                    <a:pt x="10167" y="17052"/>
                    <a:pt x="10174" y="17205"/>
                  </a:cubicBezTo>
                  <a:lnTo>
                    <a:pt x="10302" y="17344"/>
                  </a:lnTo>
                  <a:lnTo>
                    <a:pt x="10401" y="17554"/>
                  </a:lnTo>
                  <a:lnTo>
                    <a:pt x="10451" y="17811"/>
                  </a:lnTo>
                  <a:lnTo>
                    <a:pt x="10476" y="18064"/>
                  </a:lnTo>
                  <a:lnTo>
                    <a:pt x="10688" y="18145"/>
                  </a:lnTo>
                  <a:lnTo>
                    <a:pt x="10787" y="17837"/>
                  </a:lnTo>
                  <a:lnTo>
                    <a:pt x="10899" y="17643"/>
                  </a:lnTo>
                  <a:lnTo>
                    <a:pt x="11281" y="17568"/>
                  </a:lnTo>
                  <a:lnTo>
                    <a:pt x="11514" y="17330"/>
                  </a:lnTo>
                  <a:lnTo>
                    <a:pt x="11659" y="16996"/>
                  </a:lnTo>
                  <a:lnTo>
                    <a:pt x="11759" y="16727"/>
                  </a:lnTo>
                  <a:lnTo>
                    <a:pt x="11983" y="16727"/>
                  </a:lnTo>
                  <a:lnTo>
                    <a:pt x="12102" y="16986"/>
                  </a:lnTo>
                  <a:lnTo>
                    <a:pt x="12069" y="17282"/>
                  </a:lnTo>
                  <a:lnTo>
                    <a:pt x="11874" y="17524"/>
                  </a:lnTo>
                  <a:lnTo>
                    <a:pt x="11654" y="17767"/>
                  </a:lnTo>
                  <a:lnTo>
                    <a:pt x="11510" y="17972"/>
                  </a:lnTo>
                  <a:lnTo>
                    <a:pt x="11473" y="18225"/>
                  </a:lnTo>
                  <a:lnTo>
                    <a:pt x="11274" y="18418"/>
                  </a:lnTo>
                  <a:lnTo>
                    <a:pt x="11125" y="18467"/>
                  </a:lnTo>
                  <a:lnTo>
                    <a:pt x="11188" y="18634"/>
                  </a:lnTo>
                  <a:lnTo>
                    <a:pt x="11336" y="18634"/>
                  </a:lnTo>
                  <a:lnTo>
                    <a:pt x="11507" y="18537"/>
                  </a:lnTo>
                  <a:lnTo>
                    <a:pt x="11648" y="18208"/>
                  </a:lnTo>
                  <a:lnTo>
                    <a:pt x="11859" y="17966"/>
                  </a:lnTo>
                  <a:lnTo>
                    <a:pt x="11982" y="17997"/>
                  </a:lnTo>
                  <a:lnTo>
                    <a:pt x="12028" y="18234"/>
                  </a:lnTo>
                  <a:lnTo>
                    <a:pt x="12003" y="18557"/>
                  </a:lnTo>
                  <a:lnTo>
                    <a:pt x="11990" y="18719"/>
                  </a:lnTo>
                  <a:lnTo>
                    <a:pt x="12143" y="18913"/>
                  </a:lnTo>
                  <a:lnTo>
                    <a:pt x="12243" y="19251"/>
                  </a:lnTo>
                  <a:lnTo>
                    <a:pt x="12130" y="19639"/>
                  </a:lnTo>
                  <a:lnTo>
                    <a:pt x="12031" y="19855"/>
                  </a:lnTo>
                  <a:lnTo>
                    <a:pt x="11944" y="20096"/>
                  </a:lnTo>
                  <a:lnTo>
                    <a:pt x="12193" y="20469"/>
                  </a:lnTo>
                  <a:lnTo>
                    <a:pt x="12600" y="20760"/>
                  </a:lnTo>
                  <a:lnTo>
                    <a:pt x="12912" y="21094"/>
                  </a:lnTo>
                  <a:lnTo>
                    <a:pt x="13119" y="21142"/>
                  </a:lnTo>
                  <a:lnTo>
                    <a:pt x="13372" y="21202"/>
                  </a:lnTo>
                  <a:cubicBezTo>
                    <a:pt x="13427" y="21195"/>
                    <a:pt x="13481" y="21173"/>
                    <a:pt x="13529" y="21138"/>
                  </a:cubicBezTo>
                  <a:cubicBezTo>
                    <a:pt x="13608" y="21080"/>
                    <a:pt x="13669" y="20988"/>
                    <a:pt x="13703" y="20879"/>
                  </a:cubicBezTo>
                  <a:lnTo>
                    <a:pt x="13911" y="20820"/>
                  </a:lnTo>
                  <a:lnTo>
                    <a:pt x="14131" y="20831"/>
                  </a:lnTo>
                  <a:lnTo>
                    <a:pt x="14366" y="21000"/>
                  </a:lnTo>
                  <a:lnTo>
                    <a:pt x="14503" y="21323"/>
                  </a:lnTo>
                  <a:cubicBezTo>
                    <a:pt x="14516" y="21451"/>
                    <a:pt x="14589" y="21554"/>
                    <a:pt x="14686" y="21581"/>
                  </a:cubicBezTo>
                  <a:cubicBezTo>
                    <a:pt x="14755" y="21600"/>
                    <a:pt x="14827" y="21576"/>
                    <a:pt x="14881" y="21516"/>
                  </a:cubicBezTo>
                  <a:lnTo>
                    <a:pt x="15117" y="21042"/>
                  </a:lnTo>
                  <a:cubicBezTo>
                    <a:pt x="15153" y="20962"/>
                    <a:pt x="15199" y="20891"/>
                    <a:pt x="15254" y="20832"/>
                  </a:cubicBezTo>
                  <a:cubicBezTo>
                    <a:pt x="15361" y="20715"/>
                    <a:pt x="15495" y="20649"/>
                    <a:pt x="15635" y="20643"/>
                  </a:cubicBezTo>
                  <a:lnTo>
                    <a:pt x="15896" y="20578"/>
                  </a:lnTo>
                  <a:lnTo>
                    <a:pt x="16108" y="20578"/>
                  </a:lnTo>
                  <a:lnTo>
                    <a:pt x="16320" y="20708"/>
                  </a:lnTo>
                  <a:cubicBezTo>
                    <a:pt x="16368" y="20765"/>
                    <a:pt x="16429" y="20799"/>
                    <a:pt x="16494" y="20805"/>
                  </a:cubicBezTo>
                  <a:cubicBezTo>
                    <a:pt x="16587" y="20814"/>
                    <a:pt x="16677" y="20766"/>
                    <a:pt x="16739" y="20676"/>
                  </a:cubicBezTo>
                  <a:lnTo>
                    <a:pt x="16988" y="20110"/>
                  </a:lnTo>
                  <a:lnTo>
                    <a:pt x="17250" y="19592"/>
                  </a:lnTo>
                  <a:cubicBezTo>
                    <a:pt x="17331" y="19471"/>
                    <a:pt x="17410" y="19347"/>
                    <a:pt x="17487" y="19220"/>
                  </a:cubicBezTo>
                  <a:cubicBezTo>
                    <a:pt x="17562" y="19095"/>
                    <a:pt x="17636" y="18967"/>
                    <a:pt x="17707" y="18837"/>
                  </a:cubicBezTo>
                  <a:lnTo>
                    <a:pt x="18063" y="18805"/>
                  </a:lnTo>
                  <a:lnTo>
                    <a:pt x="18151" y="18627"/>
                  </a:lnTo>
                  <a:lnTo>
                    <a:pt x="18358" y="18341"/>
                  </a:lnTo>
                  <a:lnTo>
                    <a:pt x="18454" y="18136"/>
                  </a:lnTo>
                  <a:lnTo>
                    <a:pt x="18691" y="17893"/>
                  </a:lnTo>
                  <a:cubicBezTo>
                    <a:pt x="18717" y="17817"/>
                    <a:pt x="18736" y="17738"/>
                    <a:pt x="18748" y="17656"/>
                  </a:cubicBezTo>
                  <a:cubicBezTo>
                    <a:pt x="18765" y="17543"/>
                    <a:pt x="18767" y="17423"/>
                    <a:pt x="18810" y="17321"/>
                  </a:cubicBezTo>
                  <a:cubicBezTo>
                    <a:pt x="18860" y="17203"/>
                    <a:pt x="18955" y="17129"/>
                    <a:pt x="19059" y="17127"/>
                  </a:cubicBezTo>
                  <a:lnTo>
                    <a:pt x="19413" y="16924"/>
                  </a:lnTo>
                  <a:lnTo>
                    <a:pt x="19787" y="16655"/>
                  </a:lnTo>
                  <a:lnTo>
                    <a:pt x="19874" y="16445"/>
                  </a:lnTo>
                  <a:lnTo>
                    <a:pt x="20023" y="16251"/>
                  </a:lnTo>
                  <a:lnTo>
                    <a:pt x="20285" y="15880"/>
                  </a:lnTo>
                  <a:lnTo>
                    <a:pt x="20451" y="15642"/>
                  </a:lnTo>
                  <a:lnTo>
                    <a:pt x="20476" y="15370"/>
                  </a:lnTo>
                  <a:cubicBezTo>
                    <a:pt x="20512" y="15250"/>
                    <a:pt x="20553" y="15133"/>
                    <a:pt x="20601" y="15020"/>
                  </a:cubicBezTo>
                  <a:cubicBezTo>
                    <a:pt x="20671" y="14852"/>
                    <a:pt x="20753" y="14693"/>
                    <a:pt x="20846" y="14545"/>
                  </a:cubicBezTo>
                  <a:cubicBezTo>
                    <a:pt x="20913" y="14433"/>
                    <a:pt x="20979" y="14320"/>
                    <a:pt x="21045" y="14206"/>
                  </a:cubicBezTo>
                  <a:cubicBezTo>
                    <a:pt x="21111" y="14091"/>
                    <a:pt x="21176" y="13976"/>
                    <a:pt x="21240" y="13860"/>
                  </a:cubicBezTo>
                  <a:cubicBezTo>
                    <a:pt x="21281" y="13719"/>
                    <a:pt x="21310" y="13572"/>
                    <a:pt x="21327" y="13423"/>
                  </a:cubicBezTo>
                  <a:cubicBezTo>
                    <a:pt x="21345" y="13266"/>
                    <a:pt x="21349" y="13107"/>
                    <a:pt x="21340" y="12948"/>
                  </a:cubicBezTo>
                  <a:lnTo>
                    <a:pt x="21550" y="12563"/>
                  </a:lnTo>
                  <a:cubicBezTo>
                    <a:pt x="21536" y="12461"/>
                    <a:pt x="21532" y="12358"/>
                    <a:pt x="21538" y="12255"/>
                  </a:cubicBezTo>
                  <a:cubicBezTo>
                    <a:pt x="21545" y="12135"/>
                    <a:pt x="21566" y="12016"/>
                    <a:pt x="21600" y="11904"/>
                  </a:cubicBezTo>
                  <a:lnTo>
                    <a:pt x="21600" y="11340"/>
                  </a:lnTo>
                  <a:lnTo>
                    <a:pt x="21538" y="11038"/>
                  </a:lnTo>
                  <a:lnTo>
                    <a:pt x="21389" y="10617"/>
                  </a:lnTo>
                  <a:lnTo>
                    <a:pt x="21281" y="10240"/>
                  </a:lnTo>
                  <a:lnTo>
                    <a:pt x="21028" y="9986"/>
                  </a:lnTo>
                  <a:lnTo>
                    <a:pt x="20791" y="9581"/>
                  </a:lnTo>
                  <a:lnTo>
                    <a:pt x="20733" y="9333"/>
                  </a:lnTo>
                  <a:lnTo>
                    <a:pt x="20397" y="8721"/>
                  </a:lnTo>
                  <a:lnTo>
                    <a:pt x="20297" y="8091"/>
                  </a:lnTo>
                  <a:lnTo>
                    <a:pt x="20106" y="7525"/>
                  </a:lnTo>
                  <a:lnTo>
                    <a:pt x="19820" y="6996"/>
                  </a:lnTo>
                  <a:lnTo>
                    <a:pt x="19620" y="6527"/>
                  </a:lnTo>
                  <a:lnTo>
                    <a:pt x="19210" y="6155"/>
                  </a:lnTo>
                  <a:lnTo>
                    <a:pt x="18886" y="5767"/>
                  </a:lnTo>
                  <a:cubicBezTo>
                    <a:pt x="18800" y="5685"/>
                    <a:pt x="18761" y="5544"/>
                    <a:pt x="18786" y="5410"/>
                  </a:cubicBezTo>
                  <a:cubicBezTo>
                    <a:pt x="18811" y="5280"/>
                    <a:pt x="18892" y="5181"/>
                    <a:pt x="18994" y="5157"/>
                  </a:cubicBezTo>
                  <a:lnTo>
                    <a:pt x="19055" y="4833"/>
                  </a:lnTo>
                  <a:lnTo>
                    <a:pt x="19055" y="4472"/>
                  </a:lnTo>
                  <a:lnTo>
                    <a:pt x="19217" y="4028"/>
                  </a:lnTo>
                  <a:lnTo>
                    <a:pt x="19027" y="3743"/>
                  </a:lnTo>
                  <a:lnTo>
                    <a:pt x="18969" y="3459"/>
                  </a:lnTo>
                  <a:lnTo>
                    <a:pt x="18936" y="3040"/>
                  </a:lnTo>
                  <a:lnTo>
                    <a:pt x="18737" y="2634"/>
                  </a:lnTo>
                  <a:lnTo>
                    <a:pt x="18500" y="2250"/>
                  </a:lnTo>
                  <a:lnTo>
                    <a:pt x="18264" y="1878"/>
                  </a:lnTo>
                  <a:cubicBezTo>
                    <a:pt x="18190" y="1776"/>
                    <a:pt x="18127" y="1662"/>
                    <a:pt x="18077" y="1539"/>
                  </a:cubicBezTo>
                  <a:cubicBezTo>
                    <a:pt x="17997" y="1344"/>
                    <a:pt x="17951" y="1129"/>
                    <a:pt x="17940" y="908"/>
                  </a:cubicBezTo>
                  <a:lnTo>
                    <a:pt x="17870" y="312"/>
                  </a:lnTo>
                  <a:lnTo>
                    <a:pt x="17679" y="0"/>
                  </a:lnTo>
                  <a:lnTo>
                    <a:pt x="17497" y="117"/>
                  </a:lnTo>
                  <a:lnTo>
                    <a:pt x="17298" y="441"/>
                  </a:lnTo>
                  <a:lnTo>
                    <a:pt x="17198" y="989"/>
                  </a:lnTo>
                  <a:lnTo>
                    <a:pt x="17173" y="1475"/>
                  </a:lnTo>
                  <a:lnTo>
                    <a:pt x="17090" y="1927"/>
                  </a:lnTo>
                  <a:lnTo>
                    <a:pt x="17016" y="2271"/>
                  </a:lnTo>
                  <a:lnTo>
                    <a:pt x="17003" y="2864"/>
                  </a:lnTo>
                  <a:lnTo>
                    <a:pt x="17016" y="3290"/>
                  </a:lnTo>
                  <a:cubicBezTo>
                    <a:pt x="16998" y="3361"/>
                    <a:pt x="16974" y="3430"/>
                    <a:pt x="16945" y="3495"/>
                  </a:cubicBezTo>
                  <a:cubicBezTo>
                    <a:pt x="16886" y="3627"/>
                    <a:pt x="16805" y="3742"/>
                    <a:pt x="16709" y="3829"/>
                  </a:cubicBezTo>
                  <a:lnTo>
                    <a:pt x="16476" y="4223"/>
                  </a:lnTo>
                  <a:lnTo>
                    <a:pt x="16090" y="4596"/>
                  </a:lnTo>
                  <a:lnTo>
                    <a:pt x="16028" y="4804"/>
                  </a:lnTo>
                  <a:lnTo>
                    <a:pt x="15868" y="4980"/>
                  </a:lnTo>
                  <a:lnTo>
                    <a:pt x="15471" y="4872"/>
                  </a:lnTo>
                  <a:lnTo>
                    <a:pt x="15263" y="4420"/>
                  </a:lnTo>
                  <a:lnTo>
                    <a:pt x="14941" y="4258"/>
                  </a:lnTo>
                  <a:lnTo>
                    <a:pt x="14663" y="4053"/>
                  </a:lnTo>
                  <a:lnTo>
                    <a:pt x="14476" y="3794"/>
                  </a:lnTo>
                  <a:lnTo>
                    <a:pt x="14089" y="3470"/>
                  </a:lnTo>
                  <a:lnTo>
                    <a:pt x="13749" y="3330"/>
                  </a:lnTo>
                  <a:lnTo>
                    <a:pt x="13637" y="2925"/>
                  </a:lnTo>
                  <a:lnTo>
                    <a:pt x="13637" y="2180"/>
                  </a:lnTo>
                  <a:lnTo>
                    <a:pt x="13757" y="1862"/>
                  </a:lnTo>
                  <a:lnTo>
                    <a:pt x="13894" y="1668"/>
                  </a:lnTo>
                  <a:lnTo>
                    <a:pt x="14093" y="1328"/>
                  </a:lnTo>
                  <a:lnTo>
                    <a:pt x="14301" y="1036"/>
                  </a:lnTo>
                  <a:lnTo>
                    <a:pt x="14077" y="799"/>
                  </a:lnTo>
                  <a:lnTo>
                    <a:pt x="13671" y="626"/>
                  </a:lnTo>
                  <a:lnTo>
                    <a:pt x="13551" y="529"/>
                  </a:lnTo>
                  <a:lnTo>
                    <a:pt x="12919" y="457"/>
                  </a:lnTo>
                  <a:lnTo>
                    <a:pt x="12492" y="155"/>
                  </a:lnTo>
                  <a:lnTo>
                    <a:pt x="12131" y="495"/>
                  </a:lnTo>
                  <a:lnTo>
                    <a:pt x="11861" y="716"/>
                  </a:lnTo>
                  <a:lnTo>
                    <a:pt x="11605" y="888"/>
                  </a:lnTo>
                  <a:lnTo>
                    <a:pt x="11058" y="1017"/>
                  </a:lnTo>
                  <a:lnTo>
                    <a:pt x="10851" y="1226"/>
                  </a:lnTo>
                  <a:lnTo>
                    <a:pt x="10702" y="1608"/>
                  </a:lnTo>
                  <a:lnTo>
                    <a:pt x="10603" y="1737"/>
                  </a:lnTo>
                  <a:lnTo>
                    <a:pt x="10416" y="1964"/>
                  </a:lnTo>
                  <a:lnTo>
                    <a:pt x="10428" y="2286"/>
                  </a:lnTo>
                  <a:lnTo>
                    <a:pt x="10594" y="2561"/>
                  </a:lnTo>
                  <a:lnTo>
                    <a:pt x="10478" y="2739"/>
                  </a:lnTo>
                  <a:lnTo>
                    <a:pt x="10159" y="3090"/>
                  </a:lnTo>
                  <a:cubicBezTo>
                    <a:pt x="10067" y="3086"/>
                    <a:pt x="9978" y="3052"/>
                    <a:pt x="9899" y="2993"/>
                  </a:cubicBezTo>
                  <a:cubicBezTo>
                    <a:pt x="9767" y="2894"/>
                    <a:pt x="9671" y="2731"/>
                    <a:pt x="9633" y="2540"/>
                  </a:cubicBezTo>
                  <a:lnTo>
                    <a:pt x="9197" y="2329"/>
                  </a:lnTo>
                  <a:cubicBezTo>
                    <a:pt x="9181" y="2199"/>
                    <a:pt x="9118" y="2087"/>
                    <a:pt x="9027" y="2027"/>
                  </a:cubicBezTo>
                  <a:cubicBezTo>
                    <a:pt x="8838" y="1903"/>
                    <a:pt x="8608" y="2025"/>
                    <a:pt x="8541" y="2286"/>
                  </a:cubicBezTo>
                  <a:lnTo>
                    <a:pt x="8250" y="2599"/>
                  </a:lnTo>
                  <a:cubicBezTo>
                    <a:pt x="8194" y="2686"/>
                    <a:pt x="8137" y="2772"/>
                    <a:pt x="8080" y="2857"/>
                  </a:cubicBezTo>
                  <a:cubicBezTo>
                    <a:pt x="7985" y="2999"/>
                    <a:pt x="7888" y="3139"/>
                    <a:pt x="7790" y="3277"/>
                  </a:cubicBezTo>
                  <a:lnTo>
                    <a:pt x="7467" y="3599"/>
                  </a:lnTo>
                  <a:lnTo>
                    <a:pt x="7293" y="3739"/>
                  </a:lnTo>
                  <a:lnTo>
                    <a:pt x="6986" y="3783"/>
                  </a:lnTo>
                  <a:lnTo>
                    <a:pt x="6987" y="4025"/>
                  </a:lnTo>
                  <a:lnTo>
                    <a:pt x="7057" y="4165"/>
                  </a:lnTo>
                  <a:lnTo>
                    <a:pt x="7119" y="4374"/>
                  </a:lnTo>
                  <a:lnTo>
                    <a:pt x="7007" y="4628"/>
                  </a:lnTo>
                  <a:cubicBezTo>
                    <a:pt x="7006" y="4750"/>
                    <a:pt x="6931" y="4851"/>
                    <a:pt x="6836" y="4854"/>
                  </a:cubicBezTo>
                  <a:cubicBezTo>
                    <a:pt x="6738" y="4858"/>
                    <a:pt x="6655" y="4756"/>
                    <a:pt x="6654" y="4628"/>
                  </a:cubicBezTo>
                  <a:lnTo>
                    <a:pt x="6421" y="4466"/>
                  </a:lnTo>
                  <a:lnTo>
                    <a:pt x="6280" y="4719"/>
                  </a:lnTo>
                  <a:lnTo>
                    <a:pt x="6160" y="4924"/>
                  </a:lnTo>
                  <a:lnTo>
                    <a:pt x="5954" y="5356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3" name="îṩḻíďé">
              <a:extLst>
                <a:ext uri="{FF2B5EF4-FFF2-40B4-BE49-F238E27FC236}">
                  <a16:creationId xmlns="" xmlns:a16="http://schemas.microsoft.com/office/drawing/2014/main" id="{D084A5FD-710F-45D3-8718-F835842435C1}"/>
                </a:ext>
              </a:extLst>
            </p:cNvPr>
            <p:cNvSpPr/>
            <p:nvPr/>
          </p:nvSpPr>
          <p:spPr>
            <a:xfrm>
              <a:off x="10006023" y="5571304"/>
              <a:ext cx="123850" cy="1024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734" y="1038"/>
                  </a:moveTo>
                  <a:lnTo>
                    <a:pt x="5578" y="0"/>
                  </a:lnTo>
                  <a:lnTo>
                    <a:pt x="6344" y="2077"/>
                  </a:lnTo>
                  <a:lnTo>
                    <a:pt x="8057" y="3507"/>
                  </a:lnTo>
                  <a:lnTo>
                    <a:pt x="11245" y="5736"/>
                  </a:lnTo>
                  <a:lnTo>
                    <a:pt x="13944" y="4944"/>
                  </a:lnTo>
                  <a:lnTo>
                    <a:pt x="15669" y="2555"/>
                  </a:lnTo>
                  <a:lnTo>
                    <a:pt x="17659" y="2290"/>
                  </a:lnTo>
                  <a:lnTo>
                    <a:pt x="20048" y="2290"/>
                  </a:lnTo>
                  <a:lnTo>
                    <a:pt x="21600" y="3886"/>
                  </a:lnTo>
                  <a:lnTo>
                    <a:pt x="21073" y="6102"/>
                  </a:lnTo>
                  <a:lnTo>
                    <a:pt x="19449" y="6901"/>
                  </a:lnTo>
                  <a:lnTo>
                    <a:pt x="18263" y="8165"/>
                  </a:lnTo>
                  <a:lnTo>
                    <a:pt x="18130" y="10554"/>
                  </a:lnTo>
                  <a:lnTo>
                    <a:pt x="16494" y="13003"/>
                  </a:lnTo>
                  <a:lnTo>
                    <a:pt x="14149" y="14540"/>
                  </a:lnTo>
                  <a:lnTo>
                    <a:pt x="10318" y="16118"/>
                  </a:lnTo>
                  <a:lnTo>
                    <a:pt x="8234" y="17714"/>
                  </a:lnTo>
                  <a:lnTo>
                    <a:pt x="6954" y="19365"/>
                  </a:lnTo>
                  <a:lnTo>
                    <a:pt x="6111" y="21121"/>
                  </a:lnTo>
                  <a:lnTo>
                    <a:pt x="4171" y="21600"/>
                  </a:lnTo>
                  <a:lnTo>
                    <a:pt x="3062" y="19311"/>
                  </a:lnTo>
                  <a:lnTo>
                    <a:pt x="1521" y="19311"/>
                  </a:lnTo>
                  <a:lnTo>
                    <a:pt x="0" y="19258"/>
                  </a:lnTo>
                  <a:lnTo>
                    <a:pt x="667" y="16130"/>
                  </a:lnTo>
                  <a:lnTo>
                    <a:pt x="2456" y="13422"/>
                  </a:lnTo>
                  <a:lnTo>
                    <a:pt x="2806" y="11838"/>
                  </a:lnTo>
                  <a:lnTo>
                    <a:pt x="2673" y="8557"/>
                  </a:lnTo>
                  <a:lnTo>
                    <a:pt x="2673" y="6056"/>
                  </a:lnTo>
                  <a:lnTo>
                    <a:pt x="2190" y="4678"/>
                  </a:lnTo>
                  <a:lnTo>
                    <a:pt x="2734" y="1038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4" name="í$ľïḍe">
              <a:extLst>
                <a:ext uri="{FF2B5EF4-FFF2-40B4-BE49-F238E27FC236}">
                  <a16:creationId xmlns="" xmlns:a16="http://schemas.microsoft.com/office/drawing/2014/main" id="{9CB798EE-F589-4ED5-BB00-B235A263D765}"/>
                </a:ext>
              </a:extLst>
            </p:cNvPr>
            <p:cNvSpPr/>
            <p:nvPr/>
          </p:nvSpPr>
          <p:spPr>
            <a:xfrm>
              <a:off x="10572355" y="5565246"/>
              <a:ext cx="336841" cy="2105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44" extrusionOk="0">
                  <a:moveTo>
                    <a:pt x="2147" y="16913"/>
                  </a:moveTo>
                  <a:lnTo>
                    <a:pt x="1380" y="17278"/>
                  </a:lnTo>
                  <a:lnTo>
                    <a:pt x="508" y="19015"/>
                  </a:lnTo>
                  <a:lnTo>
                    <a:pt x="0" y="20356"/>
                  </a:lnTo>
                  <a:lnTo>
                    <a:pt x="1241" y="21466"/>
                  </a:lnTo>
                  <a:lnTo>
                    <a:pt x="2749" y="21544"/>
                  </a:lnTo>
                  <a:lnTo>
                    <a:pt x="5044" y="21466"/>
                  </a:lnTo>
                  <a:lnTo>
                    <a:pt x="6332" y="20691"/>
                  </a:lnTo>
                  <a:lnTo>
                    <a:pt x="8044" y="18990"/>
                  </a:lnTo>
                  <a:lnTo>
                    <a:pt x="9316" y="17905"/>
                  </a:lnTo>
                  <a:lnTo>
                    <a:pt x="10246" y="16587"/>
                  </a:lnTo>
                  <a:lnTo>
                    <a:pt x="11501" y="14151"/>
                  </a:lnTo>
                  <a:cubicBezTo>
                    <a:pt x="11635" y="13828"/>
                    <a:pt x="11800" y="13540"/>
                    <a:pt x="11990" y="13298"/>
                  </a:cubicBezTo>
                  <a:cubicBezTo>
                    <a:pt x="12464" y="12694"/>
                    <a:pt x="13064" y="12399"/>
                    <a:pt x="13670" y="12472"/>
                  </a:cubicBezTo>
                  <a:lnTo>
                    <a:pt x="14548" y="12562"/>
                  </a:lnTo>
                  <a:lnTo>
                    <a:pt x="15233" y="12097"/>
                  </a:lnTo>
                  <a:lnTo>
                    <a:pt x="15961" y="11558"/>
                  </a:lnTo>
                  <a:lnTo>
                    <a:pt x="16010" y="10246"/>
                  </a:lnTo>
                  <a:lnTo>
                    <a:pt x="17004" y="9130"/>
                  </a:lnTo>
                  <a:lnTo>
                    <a:pt x="18541" y="7346"/>
                  </a:lnTo>
                  <a:lnTo>
                    <a:pt x="20577" y="6490"/>
                  </a:lnTo>
                  <a:lnTo>
                    <a:pt x="21600" y="5415"/>
                  </a:lnTo>
                  <a:lnTo>
                    <a:pt x="21600" y="4405"/>
                  </a:lnTo>
                  <a:lnTo>
                    <a:pt x="21306" y="2773"/>
                  </a:lnTo>
                  <a:lnTo>
                    <a:pt x="20866" y="1007"/>
                  </a:lnTo>
                  <a:cubicBezTo>
                    <a:pt x="20843" y="468"/>
                    <a:pt x="20572" y="40"/>
                    <a:pt x="20232" y="3"/>
                  </a:cubicBezTo>
                  <a:cubicBezTo>
                    <a:pt x="19700" y="-56"/>
                    <a:pt x="19304" y="769"/>
                    <a:pt x="19482" y="1565"/>
                  </a:cubicBezTo>
                  <a:lnTo>
                    <a:pt x="18669" y="2426"/>
                  </a:lnTo>
                  <a:lnTo>
                    <a:pt x="17564" y="3640"/>
                  </a:lnTo>
                  <a:lnTo>
                    <a:pt x="17108" y="4363"/>
                  </a:lnTo>
                  <a:cubicBezTo>
                    <a:pt x="16812" y="4575"/>
                    <a:pt x="16538" y="4853"/>
                    <a:pt x="16293" y="5190"/>
                  </a:cubicBezTo>
                  <a:cubicBezTo>
                    <a:pt x="15810" y="5854"/>
                    <a:pt x="15457" y="6721"/>
                    <a:pt x="14988" y="7408"/>
                  </a:cubicBezTo>
                  <a:cubicBezTo>
                    <a:pt x="14591" y="7991"/>
                    <a:pt x="14119" y="8431"/>
                    <a:pt x="13604" y="8700"/>
                  </a:cubicBezTo>
                  <a:lnTo>
                    <a:pt x="11698" y="9704"/>
                  </a:lnTo>
                  <a:lnTo>
                    <a:pt x="9302" y="11254"/>
                  </a:lnTo>
                  <a:cubicBezTo>
                    <a:pt x="8906" y="11491"/>
                    <a:pt x="8515" y="11748"/>
                    <a:pt x="8130" y="12026"/>
                  </a:cubicBezTo>
                  <a:cubicBezTo>
                    <a:pt x="7579" y="12424"/>
                    <a:pt x="7040" y="12864"/>
                    <a:pt x="6515" y="13344"/>
                  </a:cubicBezTo>
                  <a:cubicBezTo>
                    <a:pt x="6085" y="13632"/>
                    <a:pt x="5652" y="13908"/>
                    <a:pt x="5215" y="14170"/>
                  </a:cubicBezTo>
                  <a:cubicBezTo>
                    <a:pt x="4730" y="14462"/>
                    <a:pt x="4240" y="14738"/>
                    <a:pt x="3748" y="14997"/>
                  </a:cubicBezTo>
                  <a:lnTo>
                    <a:pt x="2147" y="16913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5" name="ïşļíḓe">
              <a:extLst>
                <a:ext uri="{FF2B5EF4-FFF2-40B4-BE49-F238E27FC236}">
                  <a16:creationId xmlns="" xmlns:a16="http://schemas.microsoft.com/office/drawing/2014/main" id="{08898145-B8D4-4607-B1C2-CCA7CAEB5150}"/>
                </a:ext>
              </a:extLst>
            </p:cNvPr>
            <p:cNvSpPr/>
            <p:nvPr/>
          </p:nvSpPr>
          <p:spPr>
            <a:xfrm>
              <a:off x="10955509" y="5355572"/>
              <a:ext cx="164775" cy="2510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019" y="321"/>
                  </a:moveTo>
                  <a:lnTo>
                    <a:pt x="11636" y="0"/>
                  </a:lnTo>
                  <a:lnTo>
                    <a:pt x="11352" y="2568"/>
                  </a:lnTo>
                  <a:lnTo>
                    <a:pt x="11383" y="3806"/>
                  </a:lnTo>
                  <a:lnTo>
                    <a:pt x="12079" y="5151"/>
                  </a:lnTo>
                  <a:lnTo>
                    <a:pt x="12375" y="6967"/>
                  </a:lnTo>
                  <a:cubicBezTo>
                    <a:pt x="12672" y="7601"/>
                    <a:pt x="12637" y="8281"/>
                    <a:pt x="12275" y="8900"/>
                  </a:cubicBezTo>
                  <a:cubicBezTo>
                    <a:pt x="12047" y="9291"/>
                    <a:pt x="11695" y="9645"/>
                    <a:pt x="11242" y="9941"/>
                  </a:cubicBezTo>
                  <a:lnTo>
                    <a:pt x="10432" y="11157"/>
                  </a:lnTo>
                  <a:lnTo>
                    <a:pt x="7384" y="11982"/>
                  </a:lnTo>
                  <a:lnTo>
                    <a:pt x="4025" y="12743"/>
                  </a:lnTo>
                  <a:lnTo>
                    <a:pt x="2560" y="14347"/>
                  </a:lnTo>
                  <a:lnTo>
                    <a:pt x="2552" y="16107"/>
                  </a:lnTo>
                  <a:lnTo>
                    <a:pt x="3355" y="17541"/>
                  </a:lnTo>
                  <a:lnTo>
                    <a:pt x="1955" y="19191"/>
                  </a:lnTo>
                  <a:lnTo>
                    <a:pt x="116" y="19974"/>
                  </a:lnTo>
                  <a:lnTo>
                    <a:pt x="0" y="20821"/>
                  </a:lnTo>
                  <a:lnTo>
                    <a:pt x="1421" y="21600"/>
                  </a:lnTo>
                  <a:lnTo>
                    <a:pt x="3317" y="20948"/>
                  </a:lnTo>
                  <a:lnTo>
                    <a:pt x="5646" y="19126"/>
                  </a:lnTo>
                  <a:cubicBezTo>
                    <a:pt x="6124" y="18808"/>
                    <a:pt x="6661" y="18530"/>
                    <a:pt x="7246" y="18301"/>
                  </a:cubicBezTo>
                  <a:cubicBezTo>
                    <a:pt x="7999" y="18006"/>
                    <a:pt x="8821" y="17793"/>
                    <a:pt x="9679" y="17671"/>
                  </a:cubicBezTo>
                  <a:cubicBezTo>
                    <a:pt x="10238" y="17511"/>
                    <a:pt x="10792" y="17345"/>
                    <a:pt x="11342" y="17174"/>
                  </a:cubicBezTo>
                  <a:cubicBezTo>
                    <a:pt x="12241" y="16894"/>
                    <a:pt x="13139" y="16593"/>
                    <a:pt x="13842" y="16131"/>
                  </a:cubicBezTo>
                  <a:cubicBezTo>
                    <a:pt x="14311" y="15823"/>
                    <a:pt x="14674" y="15454"/>
                    <a:pt x="14908" y="15048"/>
                  </a:cubicBezTo>
                  <a:cubicBezTo>
                    <a:pt x="15071" y="14768"/>
                    <a:pt x="15345" y="14521"/>
                    <a:pt x="15704" y="14334"/>
                  </a:cubicBezTo>
                  <a:cubicBezTo>
                    <a:pt x="16529" y="13904"/>
                    <a:pt x="17653" y="13847"/>
                    <a:pt x="18567" y="13508"/>
                  </a:cubicBezTo>
                  <a:cubicBezTo>
                    <a:pt x="19153" y="13291"/>
                    <a:pt x="19628" y="12966"/>
                    <a:pt x="19933" y="12574"/>
                  </a:cubicBezTo>
                  <a:lnTo>
                    <a:pt x="21100" y="11358"/>
                  </a:lnTo>
                  <a:lnTo>
                    <a:pt x="21600" y="10578"/>
                  </a:lnTo>
                  <a:lnTo>
                    <a:pt x="19804" y="10386"/>
                  </a:lnTo>
                  <a:lnTo>
                    <a:pt x="18624" y="10060"/>
                  </a:lnTo>
                  <a:lnTo>
                    <a:pt x="17125" y="9017"/>
                  </a:lnTo>
                  <a:lnTo>
                    <a:pt x="14529" y="7584"/>
                  </a:lnTo>
                  <a:cubicBezTo>
                    <a:pt x="14314" y="7294"/>
                    <a:pt x="14124" y="6997"/>
                    <a:pt x="13962" y="6693"/>
                  </a:cubicBezTo>
                  <a:cubicBezTo>
                    <a:pt x="13643" y="6095"/>
                    <a:pt x="13431" y="5476"/>
                    <a:pt x="13329" y="4847"/>
                  </a:cubicBezTo>
                  <a:lnTo>
                    <a:pt x="14325" y="3524"/>
                  </a:lnTo>
                  <a:lnTo>
                    <a:pt x="14325" y="1808"/>
                  </a:lnTo>
                  <a:lnTo>
                    <a:pt x="13019" y="321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6" name="íṣliďè">
              <a:extLst>
                <a:ext uri="{FF2B5EF4-FFF2-40B4-BE49-F238E27FC236}">
                  <a16:creationId xmlns="" xmlns:a16="http://schemas.microsoft.com/office/drawing/2014/main" id="{CB2C7DFF-B69F-4873-8F21-4EEB2625A852}"/>
                </a:ext>
              </a:extLst>
            </p:cNvPr>
            <p:cNvSpPr/>
            <p:nvPr/>
          </p:nvSpPr>
          <p:spPr>
            <a:xfrm>
              <a:off x="10967412" y="5132660"/>
              <a:ext cx="16360" cy="283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518" y="240"/>
                  </a:moveTo>
                  <a:lnTo>
                    <a:pt x="21579" y="0"/>
                  </a:lnTo>
                  <a:lnTo>
                    <a:pt x="21600" y="11228"/>
                  </a:lnTo>
                  <a:lnTo>
                    <a:pt x="15549" y="21600"/>
                  </a:lnTo>
                  <a:lnTo>
                    <a:pt x="2290" y="19891"/>
                  </a:lnTo>
                  <a:lnTo>
                    <a:pt x="0" y="10674"/>
                  </a:lnTo>
                  <a:lnTo>
                    <a:pt x="7518" y="24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7" name="íṥļïḑè">
              <a:extLst>
                <a:ext uri="{FF2B5EF4-FFF2-40B4-BE49-F238E27FC236}">
                  <a16:creationId xmlns="" xmlns:a16="http://schemas.microsoft.com/office/drawing/2014/main" id="{AF49D8FB-F022-4FB7-8728-690B2B8902DD}"/>
                </a:ext>
              </a:extLst>
            </p:cNvPr>
            <p:cNvSpPr/>
            <p:nvPr/>
          </p:nvSpPr>
          <p:spPr>
            <a:xfrm>
              <a:off x="10931870" y="4777460"/>
              <a:ext cx="105002" cy="12995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266" y="0"/>
                  </a:moveTo>
                  <a:lnTo>
                    <a:pt x="5698" y="3526"/>
                  </a:lnTo>
                  <a:lnTo>
                    <a:pt x="8576" y="7970"/>
                  </a:lnTo>
                  <a:lnTo>
                    <a:pt x="9046" y="10950"/>
                  </a:lnTo>
                  <a:lnTo>
                    <a:pt x="12812" y="12581"/>
                  </a:lnTo>
                  <a:lnTo>
                    <a:pt x="16578" y="14974"/>
                  </a:lnTo>
                  <a:lnTo>
                    <a:pt x="21600" y="18247"/>
                  </a:lnTo>
                  <a:lnTo>
                    <a:pt x="21286" y="21600"/>
                  </a:lnTo>
                  <a:lnTo>
                    <a:pt x="18775" y="21264"/>
                  </a:lnTo>
                  <a:lnTo>
                    <a:pt x="14754" y="16779"/>
                  </a:lnTo>
                  <a:lnTo>
                    <a:pt x="12093" y="15393"/>
                  </a:lnTo>
                  <a:cubicBezTo>
                    <a:pt x="11092" y="15033"/>
                    <a:pt x="10116" y="14628"/>
                    <a:pt x="9170" y="14182"/>
                  </a:cubicBezTo>
                  <a:cubicBezTo>
                    <a:pt x="8123" y="13687"/>
                    <a:pt x="7114" y="13142"/>
                    <a:pt x="6149" y="12550"/>
                  </a:cubicBezTo>
                  <a:lnTo>
                    <a:pt x="5208" y="9024"/>
                  </a:lnTo>
                  <a:lnTo>
                    <a:pt x="3272" y="6968"/>
                  </a:lnTo>
                  <a:lnTo>
                    <a:pt x="467" y="3584"/>
                  </a:lnTo>
                  <a:lnTo>
                    <a:pt x="0" y="1873"/>
                  </a:lnTo>
                  <a:lnTo>
                    <a:pt x="2266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8" name="ïSļïḑê">
              <a:extLst>
                <a:ext uri="{FF2B5EF4-FFF2-40B4-BE49-F238E27FC236}">
                  <a16:creationId xmlns="" xmlns:a16="http://schemas.microsoft.com/office/drawing/2014/main" id="{153DA57D-1010-4012-9467-0ABE9B3EC0CE}"/>
                </a:ext>
              </a:extLst>
            </p:cNvPr>
            <p:cNvSpPr/>
            <p:nvPr/>
          </p:nvSpPr>
          <p:spPr>
            <a:xfrm>
              <a:off x="11078753" y="4636331"/>
              <a:ext cx="37595" cy="633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384" y="0"/>
                  </a:moveTo>
                  <a:lnTo>
                    <a:pt x="0" y="6366"/>
                  </a:lnTo>
                  <a:lnTo>
                    <a:pt x="4998" y="11561"/>
                  </a:lnTo>
                  <a:lnTo>
                    <a:pt x="9054" y="12853"/>
                  </a:lnTo>
                  <a:lnTo>
                    <a:pt x="11974" y="16462"/>
                  </a:lnTo>
                  <a:lnTo>
                    <a:pt x="18532" y="21600"/>
                  </a:lnTo>
                  <a:lnTo>
                    <a:pt x="21600" y="18003"/>
                  </a:lnTo>
                  <a:lnTo>
                    <a:pt x="19408" y="13360"/>
                  </a:lnTo>
                  <a:lnTo>
                    <a:pt x="14184" y="10517"/>
                  </a:lnTo>
                  <a:lnTo>
                    <a:pt x="9965" y="6822"/>
                  </a:lnTo>
                  <a:lnTo>
                    <a:pt x="9528" y="3503"/>
                  </a:lnTo>
                  <a:lnTo>
                    <a:pt x="4384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9" name="îSļíḋê">
              <a:extLst>
                <a:ext uri="{FF2B5EF4-FFF2-40B4-BE49-F238E27FC236}">
                  <a16:creationId xmlns="" xmlns:a16="http://schemas.microsoft.com/office/drawing/2014/main" id="{C7F22F58-FD74-4251-BDC7-4D30BEB2B21C}"/>
                </a:ext>
              </a:extLst>
            </p:cNvPr>
            <p:cNvSpPr/>
            <p:nvPr/>
          </p:nvSpPr>
          <p:spPr>
            <a:xfrm>
              <a:off x="10694096" y="4283499"/>
              <a:ext cx="45740" cy="644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335" y="0"/>
                  </a:moveTo>
                  <a:lnTo>
                    <a:pt x="8612" y="423"/>
                  </a:lnTo>
                  <a:lnTo>
                    <a:pt x="9548" y="10168"/>
                  </a:lnTo>
                  <a:lnTo>
                    <a:pt x="15069" y="14477"/>
                  </a:lnTo>
                  <a:lnTo>
                    <a:pt x="21600" y="16858"/>
                  </a:lnTo>
                  <a:lnTo>
                    <a:pt x="19199" y="21600"/>
                  </a:lnTo>
                  <a:lnTo>
                    <a:pt x="11398" y="20763"/>
                  </a:lnTo>
                  <a:lnTo>
                    <a:pt x="5755" y="17207"/>
                  </a:lnTo>
                  <a:lnTo>
                    <a:pt x="9" y="12157"/>
                  </a:lnTo>
                  <a:lnTo>
                    <a:pt x="0" y="6578"/>
                  </a:lnTo>
                  <a:lnTo>
                    <a:pt x="4335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0" name="îśļîḋê">
              <a:extLst>
                <a:ext uri="{FF2B5EF4-FFF2-40B4-BE49-F238E27FC236}">
                  <a16:creationId xmlns="" xmlns:a16="http://schemas.microsoft.com/office/drawing/2014/main" id="{CDD907C8-98CC-4E3E-8037-D07F2223BA79}"/>
                </a:ext>
              </a:extLst>
            </p:cNvPr>
            <p:cNvSpPr/>
            <p:nvPr/>
          </p:nvSpPr>
          <p:spPr>
            <a:xfrm>
              <a:off x="10754669" y="4332994"/>
              <a:ext cx="45601" cy="394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085" y="0"/>
                  </a:moveTo>
                  <a:lnTo>
                    <a:pt x="17293" y="9046"/>
                  </a:lnTo>
                  <a:lnTo>
                    <a:pt x="21600" y="14848"/>
                  </a:lnTo>
                  <a:lnTo>
                    <a:pt x="21013" y="21600"/>
                  </a:lnTo>
                  <a:lnTo>
                    <a:pt x="12837" y="18854"/>
                  </a:lnTo>
                  <a:lnTo>
                    <a:pt x="5986" y="12225"/>
                  </a:lnTo>
                  <a:lnTo>
                    <a:pt x="0" y="7390"/>
                  </a:lnTo>
                  <a:lnTo>
                    <a:pt x="7085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1" name="íślîdè">
              <a:extLst>
                <a:ext uri="{FF2B5EF4-FFF2-40B4-BE49-F238E27FC236}">
                  <a16:creationId xmlns="" xmlns:a16="http://schemas.microsoft.com/office/drawing/2014/main" id="{A55A6450-32AB-4712-B6C0-AD505CA1709E}"/>
                </a:ext>
              </a:extLst>
            </p:cNvPr>
            <p:cNvSpPr/>
            <p:nvPr/>
          </p:nvSpPr>
          <p:spPr>
            <a:xfrm>
              <a:off x="10773772" y="4386273"/>
              <a:ext cx="37288" cy="3894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399" y="0"/>
                  </a:moveTo>
                  <a:lnTo>
                    <a:pt x="12290" y="1855"/>
                  </a:lnTo>
                  <a:lnTo>
                    <a:pt x="12799" y="9871"/>
                  </a:lnTo>
                  <a:lnTo>
                    <a:pt x="15725" y="15036"/>
                  </a:lnTo>
                  <a:lnTo>
                    <a:pt x="21600" y="16577"/>
                  </a:lnTo>
                  <a:lnTo>
                    <a:pt x="18230" y="21600"/>
                  </a:lnTo>
                  <a:lnTo>
                    <a:pt x="12781" y="19919"/>
                  </a:lnTo>
                  <a:cubicBezTo>
                    <a:pt x="10763" y="19240"/>
                    <a:pt x="9023" y="17972"/>
                    <a:pt x="7808" y="16297"/>
                  </a:cubicBezTo>
                  <a:cubicBezTo>
                    <a:pt x="6475" y="14458"/>
                    <a:pt x="5850" y="12237"/>
                    <a:pt x="6040" y="10011"/>
                  </a:cubicBezTo>
                  <a:lnTo>
                    <a:pt x="0" y="5671"/>
                  </a:lnTo>
                  <a:lnTo>
                    <a:pt x="6399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2" name="íṩļîdè">
              <a:extLst>
                <a:ext uri="{FF2B5EF4-FFF2-40B4-BE49-F238E27FC236}">
                  <a16:creationId xmlns="" xmlns:a16="http://schemas.microsoft.com/office/drawing/2014/main" id="{CDBB3765-7B8E-416B-964C-96307341A070}"/>
                </a:ext>
              </a:extLst>
            </p:cNvPr>
            <p:cNvSpPr/>
            <p:nvPr/>
          </p:nvSpPr>
          <p:spPr>
            <a:xfrm>
              <a:off x="10819989" y="4368723"/>
              <a:ext cx="46739" cy="4211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105" y="0"/>
                  </a:moveTo>
                  <a:lnTo>
                    <a:pt x="8950" y="5326"/>
                  </a:lnTo>
                  <a:lnTo>
                    <a:pt x="16429" y="10105"/>
                  </a:lnTo>
                  <a:lnTo>
                    <a:pt x="21247" y="15787"/>
                  </a:lnTo>
                  <a:lnTo>
                    <a:pt x="21600" y="21227"/>
                  </a:lnTo>
                  <a:lnTo>
                    <a:pt x="14814" y="21600"/>
                  </a:lnTo>
                  <a:lnTo>
                    <a:pt x="10715" y="19268"/>
                  </a:lnTo>
                  <a:lnTo>
                    <a:pt x="6249" y="13959"/>
                  </a:lnTo>
                  <a:lnTo>
                    <a:pt x="3576" y="9700"/>
                  </a:lnTo>
                  <a:lnTo>
                    <a:pt x="25" y="6121"/>
                  </a:lnTo>
                  <a:lnTo>
                    <a:pt x="0" y="1589"/>
                  </a:lnTo>
                  <a:lnTo>
                    <a:pt x="4105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3" name="iŝḷidè">
              <a:extLst>
                <a:ext uri="{FF2B5EF4-FFF2-40B4-BE49-F238E27FC236}">
                  <a16:creationId xmlns="" xmlns:a16="http://schemas.microsoft.com/office/drawing/2014/main" id="{32D8349F-7100-44C8-BC37-5E7A60E0FE24}"/>
                </a:ext>
              </a:extLst>
            </p:cNvPr>
            <p:cNvSpPr/>
            <p:nvPr/>
          </p:nvSpPr>
          <p:spPr>
            <a:xfrm>
              <a:off x="10844148" y="4433313"/>
              <a:ext cx="37473" cy="239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649" y="530"/>
                  </a:moveTo>
                  <a:lnTo>
                    <a:pt x="13099" y="8995"/>
                  </a:lnTo>
                  <a:lnTo>
                    <a:pt x="21600" y="8519"/>
                  </a:lnTo>
                  <a:lnTo>
                    <a:pt x="21600" y="17555"/>
                  </a:lnTo>
                  <a:lnTo>
                    <a:pt x="15901" y="21600"/>
                  </a:lnTo>
                  <a:lnTo>
                    <a:pt x="8481" y="18211"/>
                  </a:lnTo>
                  <a:lnTo>
                    <a:pt x="1799" y="7978"/>
                  </a:lnTo>
                  <a:lnTo>
                    <a:pt x="0" y="0"/>
                  </a:lnTo>
                  <a:lnTo>
                    <a:pt x="8649" y="53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4" name="îşľîďé">
              <a:extLst>
                <a:ext uri="{FF2B5EF4-FFF2-40B4-BE49-F238E27FC236}">
                  <a16:creationId xmlns="" xmlns:a16="http://schemas.microsoft.com/office/drawing/2014/main" id="{6DDB24A0-620B-4BA5-99F9-8B8650DA714C}"/>
                </a:ext>
              </a:extLst>
            </p:cNvPr>
            <p:cNvSpPr/>
            <p:nvPr/>
          </p:nvSpPr>
          <p:spPr>
            <a:xfrm>
              <a:off x="10888902" y="4398838"/>
              <a:ext cx="27449" cy="541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203" y="0"/>
                  </a:moveTo>
                  <a:lnTo>
                    <a:pt x="0" y="4749"/>
                  </a:lnTo>
                  <a:lnTo>
                    <a:pt x="263" y="12857"/>
                  </a:lnTo>
                  <a:lnTo>
                    <a:pt x="8018" y="13953"/>
                  </a:lnTo>
                  <a:lnTo>
                    <a:pt x="8018" y="17984"/>
                  </a:lnTo>
                  <a:lnTo>
                    <a:pt x="13422" y="21600"/>
                  </a:lnTo>
                  <a:lnTo>
                    <a:pt x="21600" y="17064"/>
                  </a:lnTo>
                  <a:lnTo>
                    <a:pt x="14422" y="12038"/>
                  </a:lnTo>
                  <a:lnTo>
                    <a:pt x="7443" y="8221"/>
                  </a:lnTo>
                  <a:lnTo>
                    <a:pt x="4203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5" name="î$ľîḓé">
              <a:extLst>
                <a:ext uri="{FF2B5EF4-FFF2-40B4-BE49-F238E27FC236}">
                  <a16:creationId xmlns="" xmlns:a16="http://schemas.microsoft.com/office/drawing/2014/main" id="{37884F10-4CBA-4897-B8D7-61223C642555}"/>
                </a:ext>
              </a:extLst>
            </p:cNvPr>
            <p:cNvSpPr/>
            <p:nvPr/>
          </p:nvSpPr>
          <p:spPr>
            <a:xfrm>
              <a:off x="10903842" y="4471308"/>
              <a:ext cx="24415" cy="210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703" y="9868"/>
                  </a:lnTo>
                  <a:lnTo>
                    <a:pt x="12853" y="21600"/>
                  </a:lnTo>
                  <a:lnTo>
                    <a:pt x="21600" y="16680"/>
                  </a:lnTo>
                  <a:lnTo>
                    <a:pt x="12403" y="14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6" name="îṧľïḍè">
              <a:extLst>
                <a:ext uri="{FF2B5EF4-FFF2-40B4-BE49-F238E27FC236}">
                  <a16:creationId xmlns="" xmlns:a16="http://schemas.microsoft.com/office/drawing/2014/main" id="{B9344F2A-00A2-4192-BFCB-A3023A1DBBF2}"/>
                </a:ext>
              </a:extLst>
            </p:cNvPr>
            <p:cNvSpPr/>
            <p:nvPr/>
          </p:nvSpPr>
          <p:spPr>
            <a:xfrm>
              <a:off x="10588123" y="4181404"/>
              <a:ext cx="87031" cy="761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60" y="0"/>
                  </a:moveTo>
                  <a:lnTo>
                    <a:pt x="0" y="2479"/>
                  </a:lnTo>
                  <a:lnTo>
                    <a:pt x="4688" y="4518"/>
                  </a:lnTo>
                  <a:lnTo>
                    <a:pt x="9042" y="7739"/>
                  </a:lnTo>
                  <a:lnTo>
                    <a:pt x="12639" y="11175"/>
                  </a:lnTo>
                  <a:lnTo>
                    <a:pt x="16173" y="15327"/>
                  </a:lnTo>
                  <a:lnTo>
                    <a:pt x="17687" y="21385"/>
                  </a:lnTo>
                  <a:lnTo>
                    <a:pt x="21600" y="21600"/>
                  </a:lnTo>
                  <a:lnTo>
                    <a:pt x="19336" y="12589"/>
                  </a:lnTo>
                  <a:lnTo>
                    <a:pt x="12733" y="8079"/>
                  </a:lnTo>
                  <a:lnTo>
                    <a:pt x="7069" y="2791"/>
                  </a:lnTo>
                  <a:lnTo>
                    <a:pt x="3732" y="804"/>
                  </a:lnTo>
                  <a:lnTo>
                    <a:pt x="560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7" name="i$ḻiḑe">
              <a:extLst>
                <a:ext uri="{FF2B5EF4-FFF2-40B4-BE49-F238E27FC236}">
                  <a16:creationId xmlns="" xmlns:a16="http://schemas.microsoft.com/office/drawing/2014/main" id="{99B7E16B-4987-48DB-A0AB-68462EB6006A}"/>
                </a:ext>
              </a:extLst>
            </p:cNvPr>
            <p:cNvSpPr/>
            <p:nvPr/>
          </p:nvSpPr>
          <p:spPr>
            <a:xfrm>
              <a:off x="10528896" y="4237475"/>
              <a:ext cx="115414" cy="926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234" y="5118"/>
                  </a:moveTo>
                  <a:lnTo>
                    <a:pt x="15276" y="8929"/>
                  </a:lnTo>
                  <a:lnTo>
                    <a:pt x="12042" y="12689"/>
                  </a:lnTo>
                  <a:lnTo>
                    <a:pt x="9529" y="13918"/>
                  </a:lnTo>
                  <a:lnTo>
                    <a:pt x="6129" y="13388"/>
                  </a:lnTo>
                  <a:lnTo>
                    <a:pt x="4458" y="14970"/>
                  </a:lnTo>
                  <a:lnTo>
                    <a:pt x="2410" y="14970"/>
                  </a:lnTo>
                  <a:lnTo>
                    <a:pt x="0" y="15500"/>
                  </a:lnTo>
                  <a:lnTo>
                    <a:pt x="1862" y="17604"/>
                  </a:lnTo>
                  <a:lnTo>
                    <a:pt x="4420" y="17781"/>
                  </a:lnTo>
                  <a:lnTo>
                    <a:pt x="6466" y="21431"/>
                  </a:lnTo>
                  <a:lnTo>
                    <a:pt x="8263" y="21600"/>
                  </a:lnTo>
                  <a:lnTo>
                    <a:pt x="9828" y="19488"/>
                  </a:lnTo>
                  <a:lnTo>
                    <a:pt x="11671" y="17906"/>
                  </a:lnTo>
                  <a:lnTo>
                    <a:pt x="15657" y="16508"/>
                  </a:lnTo>
                  <a:lnTo>
                    <a:pt x="18364" y="13167"/>
                  </a:lnTo>
                  <a:lnTo>
                    <a:pt x="19934" y="9988"/>
                  </a:lnTo>
                  <a:lnTo>
                    <a:pt x="21457" y="7288"/>
                  </a:lnTo>
                  <a:lnTo>
                    <a:pt x="21600" y="3285"/>
                  </a:lnTo>
                  <a:lnTo>
                    <a:pt x="19702" y="0"/>
                  </a:lnTo>
                  <a:lnTo>
                    <a:pt x="19131" y="2158"/>
                  </a:lnTo>
                  <a:lnTo>
                    <a:pt x="18234" y="5118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8" name="íS1idè">
              <a:extLst>
                <a:ext uri="{FF2B5EF4-FFF2-40B4-BE49-F238E27FC236}">
                  <a16:creationId xmlns="" xmlns:a16="http://schemas.microsoft.com/office/drawing/2014/main" id="{FF3F2C26-52E5-4D80-AA4C-7843140150AE}"/>
                </a:ext>
              </a:extLst>
            </p:cNvPr>
            <p:cNvSpPr/>
            <p:nvPr/>
          </p:nvSpPr>
          <p:spPr>
            <a:xfrm>
              <a:off x="9937920" y="4105530"/>
              <a:ext cx="657773" cy="3887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39" y="1069"/>
                  </a:moveTo>
                  <a:lnTo>
                    <a:pt x="1040" y="903"/>
                  </a:lnTo>
                  <a:lnTo>
                    <a:pt x="1266" y="12"/>
                  </a:lnTo>
                  <a:lnTo>
                    <a:pt x="2016" y="0"/>
                  </a:lnTo>
                  <a:lnTo>
                    <a:pt x="2684" y="12"/>
                  </a:lnTo>
                  <a:lnTo>
                    <a:pt x="2808" y="1131"/>
                  </a:lnTo>
                  <a:lnTo>
                    <a:pt x="3150" y="1972"/>
                  </a:lnTo>
                  <a:lnTo>
                    <a:pt x="3342" y="2473"/>
                  </a:lnTo>
                  <a:lnTo>
                    <a:pt x="3192" y="3510"/>
                  </a:lnTo>
                  <a:lnTo>
                    <a:pt x="3218" y="4141"/>
                  </a:lnTo>
                  <a:lnTo>
                    <a:pt x="3692" y="4939"/>
                  </a:lnTo>
                  <a:lnTo>
                    <a:pt x="4067" y="5627"/>
                  </a:lnTo>
                  <a:lnTo>
                    <a:pt x="4526" y="6342"/>
                  </a:lnTo>
                  <a:cubicBezTo>
                    <a:pt x="4633" y="6179"/>
                    <a:pt x="4728" y="5996"/>
                    <a:pt x="4809" y="5795"/>
                  </a:cubicBezTo>
                  <a:cubicBezTo>
                    <a:pt x="4941" y="5469"/>
                    <a:pt x="5034" y="5102"/>
                    <a:pt x="5083" y="4716"/>
                  </a:cubicBezTo>
                  <a:lnTo>
                    <a:pt x="5451" y="4478"/>
                  </a:lnTo>
                  <a:lnTo>
                    <a:pt x="6119" y="3931"/>
                  </a:lnTo>
                  <a:lnTo>
                    <a:pt x="6668" y="3385"/>
                  </a:lnTo>
                  <a:lnTo>
                    <a:pt x="7068" y="2838"/>
                  </a:lnTo>
                  <a:lnTo>
                    <a:pt x="7444" y="2122"/>
                  </a:lnTo>
                  <a:lnTo>
                    <a:pt x="8137" y="2122"/>
                  </a:lnTo>
                  <a:cubicBezTo>
                    <a:pt x="8213" y="2262"/>
                    <a:pt x="8288" y="2402"/>
                    <a:pt x="8362" y="2543"/>
                  </a:cubicBezTo>
                  <a:cubicBezTo>
                    <a:pt x="8481" y="2766"/>
                    <a:pt x="8597" y="2991"/>
                    <a:pt x="8713" y="3217"/>
                  </a:cubicBezTo>
                  <a:lnTo>
                    <a:pt x="9356" y="3708"/>
                  </a:lnTo>
                  <a:lnTo>
                    <a:pt x="10017" y="3953"/>
                  </a:lnTo>
                  <a:lnTo>
                    <a:pt x="10667" y="4583"/>
                  </a:lnTo>
                  <a:lnTo>
                    <a:pt x="11719" y="5004"/>
                  </a:lnTo>
                  <a:lnTo>
                    <a:pt x="12420" y="5579"/>
                  </a:lnTo>
                  <a:lnTo>
                    <a:pt x="13814" y="6239"/>
                  </a:lnTo>
                  <a:lnTo>
                    <a:pt x="14716" y="7388"/>
                  </a:lnTo>
                  <a:lnTo>
                    <a:pt x="15776" y="8749"/>
                  </a:lnTo>
                  <a:lnTo>
                    <a:pt x="16728" y="9464"/>
                  </a:lnTo>
                  <a:lnTo>
                    <a:pt x="17354" y="9911"/>
                  </a:lnTo>
                  <a:lnTo>
                    <a:pt x="17855" y="11325"/>
                  </a:lnTo>
                  <a:lnTo>
                    <a:pt x="18106" y="12349"/>
                  </a:lnTo>
                  <a:lnTo>
                    <a:pt x="17539" y="12799"/>
                  </a:lnTo>
                  <a:lnTo>
                    <a:pt x="17349" y="13484"/>
                  </a:lnTo>
                  <a:lnTo>
                    <a:pt x="17608" y="14382"/>
                  </a:lnTo>
                  <a:lnTo>
                    <a:pt x="18326" y="15070"/>
                  </a:lnTo>
                  <a:lnTo>
                    <a:pt x="18350" y="15982"/>
                  </a:lnTo>
                  <a:lnTo>
                    <a:pt x="18350" y="16933"/>
                  </a:lnTo>
                  <a:lnTo>
                    <a:pt x="18733" y="17701"/>
                  </a:lnTo>
                  <a:lnTo>
                    <a:pt x="19484" y="18246"/>
                  </a:lnTo>
                  <a:lnTo>
                    <a:pt x="20127" y="18373"/>
                  </a:lnTo>
                  <a:lnTo>
                    <a:pt x="20650" y="19209"/>
                  </a:lnTo>
                  <a:lnTo>
                    <a:pt x="21276" y="20051"/>
                  </a:lnTo>
                  <a:lnTo>
                    <a:pt x="21600" y="21054"/>
                  </a:lnTo>
                  <a:lnTo>
                    <a:pt x="21500" y="21600"/>
                  </a:lnTo>
                  <a:lnTo>
                    <a:pt x="20623" y="21026"/>
                  </a:lnTo>
                  <a:lnTo>
                    <a:pt x="20131" y="20705"/>
                  </a:lnTo>
                  <a:lnTo>
                    <a:pt x="19072" y="20663"/>
                  </a:lnTo>
                  <a:lnTo>
                    <a:pt x="18170" y="20158"/>
                  </a:lnTo>
                  <a:lnTo>
                    <a:pt x="17728" y="19485"/>
                  </a:lnTo>
                  <a:lnTo>
                    <a:pt x="17478" y="18967"/>
                  </a:lnTo>
                  <a:lnTo>
                    <a:pt x="17228" y="17746"/>
                  </a:lnTo>
                  <a:lnTo>
                    <a:pt x="16877" y="16708"/>
                  </a:lnTo>
                  <a:lnTo>
                    <a:pt x="16402" y="15951"/>
                  </a:lnTo>
                  <a:lnTo>
                    <a:pt x="15525" y="14954"/>
                  </a:lnTo>
                  <a:lnTo>
                    <a:pt x="14876" y="14284"/>
                  </a:lnTo>
                  <a:lnTo>
                    <a:pt x="14242" y="14284"/>
                  </a:lnTo>
                  <a:lnTo>
                    <a:pt x="13699" y="15489"/>
                  </a:lnTo>
                  <a:cubicBezTo>
                    <a:pt x="13655" y="15662"/>
                    <a:pt x="13604" y="15830"/>
                    <a:pt x="13549" y="15993"/>
                  </a:cubicBezTo>
                  <a:cubicBezTo>
                    <a:pt x="13430" y="16338"/>
                    <a:pt x="13287" y="16658"/>
                    <a:pt x="13123" y="16945"/>
                  </a:cubicBezTo>
                  <a:lnTo>
                    <a:pt x="12398" y="17785"/>
                  </a:lnTo>
                  <a:lnTo>
                    <a:pt x="11380" y="17196"/>
                  </a:lnTo>
                  <a:lnTo>
                    <a:pt x="10929" y="17070"/>
                  </a:lnTo>
                  <a:cubicBezTo>
                    <a:pt x="10778" y="17231"/>
                    <a:pt x="10588" y="17247"/>
                    <a:pt x="10429" y="17112"/>
                  </a:cubicBezTo>
                  <a:cubicBezTo>
                    <a:pt x="10275" y="16981"/>
                    <a:pt x="10172" y="16728"/>
                    <a:pt x="10154" y="16440"/>
                  </a:cubicBezTo>
                  <a:lnTo>
                    <a:pt x="9620" y="15752"/>
                  </a:lnTo>
                  <a:lnTo>
                    <a:pt x="9169" y="15416"/>
                  </a:lnTo>
                  <a:lnTo>
                    <a:pt x="8374" y="15500"/>
                  </a:lnTo>
                  <a:lnTo>
                    <a:pt x="7783" y="15624"/>
                  </a:lnTo>
                  <a:lnTo>
                    <a:pt x="7609" y="15133"/>
                  </a:lnTo>
                  <a:lnTo>
                    <a:pt x="7084" y="15175"/>
                  </a:lnTo>
                  <a:lnTo>
                    <a:pt x="7283" y="14463"/>
                  </a:lnTo>
                  <a:lnTo>
                    <a:pt x="7684" y="14295"/>
                  </a:lnTo>
                  <a:lnTo>
                    <a:pt x="8067" y="13793"/>
                  </a:lnTo>
                  <a:lnTo>
                    <a:pt x="8425" y="13260"/>
                  </a:lnTo>
                  <a:lnTo>
                    <a:pt x="8424" y="12101"/>
                  </a:lnTo>
                  <a:lnTo>
                    <a:pt x="7998" y="10796"/>
                  </a:lnTo>
                  <a:cubicBezTo>
                    <a:pt x="7914" y="10491"/>
                    <a:pt x="7805" y="10208"/>
                    <a:pt x="7672" y="9955"/>
                  </a:cubicBezTo>
                  <a:cubicBezTo>
                    <a:pt x="7487" y="9602"/>
                    <a:pt x="7262" y="9316"/>
                    <a:pt x="7013" y="9100"/>
                  </a:cubicBezTo>
                  <a:cubicBezTo>
                    <a:pt x="6627" y="8764"/>
                    <a:pt x="6195" y="8604"/>
                    <a:pt x="5760" y="8637"/>
                  </a:cubicBezTo>
                  <a:lnTo>
                    <a:pt x="5460" y="7993"/>
                  </a:lnTo>
                  <a:lnTo>
                    <a:pt x="4992" y="7628"/>
                  </a:lnTo>
                  <a:lnTo>
                    <a:pt x="4219" y="6874"/>
                  </a:lnTo>
                  <a:cubicBezTo>
                    <a:pt x="4009" y="6592"/>
                    <a:pt x="3763" y="6395"/>
                    <a:pt x="3501" y="6299"/>
                  </a:cubicBezTo>
                  <a:cubicBezTo>
                    <a:pt x="3254" y="6207"/>
                    <a:pt x="2997" y="6207"/>
                    <a:pt x="2750" y="6299"/>
                  </a:cubicBezTo>
                  <a:lnTo>
                    <a:pt x="2183" y="6425"/>
                  </a:lnTo>
                  <a:lnTo>
                    <a:pt x="1674" y="5792"/>
                  </a:lnTo>
                  <a:lnTo>
                    <a:pt x="1674" y="4994"/>
                  </a:lnTo>
                  <a:lnTo>
                    <a:pt x="2200" y="4420"/>
                  </a:lnTo>
                  <a:lnTo>
                    <a:pt x="2400" y="3664"/>
                  </a:lnTo>
                  <a:lnTo>
                    <a:pt x="2125" y="3120"/>
                  </a:lnTo>
                  <a:lnTo>
                    <a:pt x="1524" y="2615"/>
                  </a:lnTo>
                  <a:lnTo>
                    <a:pt x="566" y="2138"/>
                  </a:lnTo>
                  <a:lnTo>
                    <a:pt x="0" y="1619"/>
                  </a:lnTo>
                  <a:lnTo>
                    <a:pt x="54" y="1017"/>
                  </a:lnTo>
                  <a:lnTo>
                    <a:pt x="339" y="1069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9" name="iṡ1íďè">
              <a:extLst>
                <a:ext uri="{FF2B5EF4-FFF2-40B4-BE49-F238E27FC236}">
                  <a16:creationId xmlns="" xmlns:a16="http://schemas.microsoft.com/office/drawing/2014/main" id="{49543AB9-8E33-4155-9412-9AC654738F4D}"/>
                </a:ext>
              </a:extLst>
            </p:cNvPr>
            <p:cNvSpPr/>
            <p:nvPr/>
          </p:nvSpPr>
          <p:spPr>
            <a:xfrm>
              <a:off x="10030474" y="3790111"/>
              <a:ext cx="18322" cy="2280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034" y="0"/>
                  </a:moveTo>
                  <a:lnTo>
                    <a:pt x="0" y="3883"/>
                  </a:lnTo>
                  <a:lnTo>
                    <a:pt x="4598" y="21600"/>
                  </a:lnTo>
                  <a:lnTo>
                    <a:pt x="21600" y="15889"/>
                  </a:lnTo>
                  <a:lnTo>
                    <a:pt x="21600" y="4677"/>
                  </a:lnTo>
                  <a:lnTo>
                    <a:pt x="11034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0" name="íŝľîďê">
              <a:extLst>
                <a:ext uri="{FF2B5EF4-FFF2-40B4-BE49-F238E27FC236}">
                  <a16:creationId xmlns="" xmlns:a16="http://schemas.microsoft.com/office/drawing/2014/main" id="{C9EDA959-2807-4B12-8BF9-61F2B541A78B}"/>
                </a:ext>
              </a:extLst>
            </p:cNvPr>
            <p:cNvSpPr/>
            <p:nvPr/>
          </p:nvSpPr>
          <p:spPr>
            <a:xfrm>
              <a:off x="10351793" y="3476789"/>
              <a:ext cx="16360" cy="218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547" y="0"/>
                  </a:moveTo>
                  <a:lnTo>
                    <a:pt x="2757" y="5238"/>
                  </a:lnTo>
                  <a:lnTo>
                    <a:pt x="0" y="18231"/>
                  </a:lnTo>
                  <a:lnTo>
                    <a:pt x="17487" y="21600"/>
                  </a:lnTo>
                  <a:lnTo>
                    <a:pt x="21600" y="12744"/>
                  </a:lnTo>
                  <a:lnTo>
                    <a:pt x="11547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1" name="išḷïďe">
              <a:extLst>
                <a:ext uri="{FF2B5EF4-FFF2-40B4-BE49-F238E27FC236}">
                  <a16:creationId xmlns="" xmlns:a16="http://schemas.microsoft.com/office/drawing/2014/main" id="{1190D8EA-5F42-46CF-9376-E5AAFF0FEDDB}"/>
                </a:ext>
              </a:extLst>
            </p:cNvPr>
            <p:cNvSpPr/>
            <p:nvPr/>
          </p:nvSpPr>
          <p:spPr>
            <a:xfrm>
              <a:off x="10325524" y="3553174"/>
              <a:ext cx="18349" cy="3115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652" y="0"/>
                  </a:moveTo>
                  <a:lnTo>
                    <a:pt x="0" y="4334"/>
                  </a:lnTo>
                  <a:lnTo>
                    <a:pt x="342" y="20725"/>
                  </a:lnTo>
                  <a:lnTo>
                    <a:pt x="18905" y="21600"/>
                  </a:lnTo>
                  <a:lnTo>
                    <a:pt x="21600" y="4465"/>
                  </a:lnTo>
                  <a:lnTo>
                    <a:pt x="5652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2" name="iṡlíďê">
              <a:extLst>
                <a:ext uri="{FF2B5EF4-FFF2-40B4-BE49-F238E27FC236}">
                  <a16:creationId xmlns="" xmlns:a16="http://schemas.microsoft.com/office/drawing/2014/main" id="{1FC3C261-91BD-4697-8B7F-EC04AAB84DE9}"/>
                </a:ext>
              </a:extLst>
            </p:cNvPr>
            <p:cNvSpPr/>
            <p:nvPr/>
          </p:nvSpPr>
          <p:spPr>
            <a:xfrm>
              <a:off x="10830737" y="3809410"/>
              <a:ext cx="19066" cy="2893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7350"/>
                  </a:lnTo>
                  <a:lnTo>
                    <a:pt x="7288" y="2160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5978557" y="115740"/>
            <a:ext cx="5475287" cy="520700"/>
          </a:xfrm>
        </p:spPr>
        <p:txBody>
          <a:bodyPr wrap="none">
            <a:no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050" b="0" spc="0" dirty="0">
                <a:solidFill>
                  <a:schemeClr val="accent3"/>
                </a:solidFill>
                <a:latin typeface="+mn-ea"/>
                <a:ea typeface="+mn-ea"/>
              </a:rPr>
              <a:t>数据来源</a:t>
            </a:r>
            <a:r>
              <a:rPr lang="zh-CN" altLang="en-US" sz="1050" b="0" spc="0">
                <a:solidFill>
                  <a:schemeClr val="accent3"/>
                </a:solidFill>
                <a:latin typeface="+mn-ea"/>
                <a:ea typeface="+mn-ea"/>
              </a:rPr>
              <a:t>：</a:t>
            </a:r>
            <a:r>
              <a:rPr lang="zh-CN" altLang="en-US" sz="1050" b="0" spc="0" smtClean="0">
                <a:solidFill>
                  <a:schemeClr val="accent3"/>
                </a:solidFill>
                <a:latin typeface="+mn-ea"/>
                <a:ea typeface="+mn-ea"/>
              </a:rPr>
              <a:t>智</a:t>
            </a:r>
            <a:r>
              <a:rPr lang="zh-CN" altLang="en-US" sz="100" b="0" spc="0" smtClean="0">
                <a:solidFill>
                  <a:schemeClr val="accent3"/>
                </a:solidFill>
                <a:latin typeface="+mn-ea"/>
                <a:ea typeface="+mn-ea"/>
              </a:rPr>
              <a:t> </a:t>
            </a:r>
            <a:r>
              <a:rPr lang="zh-CN" altLang="en-US" sz="1050" b="0" spc="0" smtClean="0">
                <a:solidFill>
                  <a:schemeClr val="accent3"/>
                </a:solidFill>
                <a:latin typeface="+mn-ea"/>
                <a:ea typeface="+mn-ea"/>
              </a:rPr>
              <a:t>联</a:t>
            </a:r>
            <a:r>
              <a:rPr lang="zh-CN" altLang="en-US" sz="1050" b="0" spc="0" dirty="0">
                <a:solidFill>
                  <a:schemeClr val="accent3"/>
                </a:solidFill>
                <a:latin typeface="+mn-ea"/>
                <a:ea typeface="+mn-ea"/>
              </a:rPr>
              <a:t>招聘</a:t>
            </a:r>
            <a:r>
              <a:rPr lang="en-US" altLang="zh-CN" sz="1050" b="0" spc="0" dirty="0">
                <a:solidFill>
                  <a:schemeClr val="accent3"/>
                </a:solidFill>
                <a:latin typeface="+mn-ea"/>
                <a:ea typeface="+mn-ea"/>
              </a:rPr>
              <a:t>--《2019</a:t>
            </a:r>
            <a:r>
              <a:rPr lang="zh-CN" altLang="en-US" sz="1050" b="0" spc="0" dirty="0">
                <a:solidFill>
                  <a:schemeClr val="accent3"/>
                </a:solidFill>
                <a:latin typeface="+mn-ea"/>
                <a:ea typeface="+mn-ea"/>
              </a:rPr>
              <a:t>应届毕业生就业力调研报告</a:t>
            </a:r>
            <a:r>
              <a:rPr lang="en-US" altLang="zh-CN" sz="1050" b="0" spc="0" dirty="0">
                <a:solidFill>
                  <a:schemeClr val="accent3"/>
                </a:solidFill>
                <a:latin typeface="+mn-ea"/>
                <a:ea typeface="+mn-ea"/>
              </a:rPr>
              <a:t>》</a:t>
            </a:r>
            <a:endParaRPr lang="zh-CN" altLang="en-US" sz="1050" b="0" spc="0" dirty="0">
              <a:solidFill>
                <a:schemeClr val="accent3"/>
              </a:solidFill>
              <a:latin typeface="+mn-ea"/>
              <a:ea typeface="+mn-ea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6147DBBA-E377-40FA-AD43-E9F564EB78A7}"/>
              </a:ext>
            </a:extLst>
          </p:cNvPr>
          <p:cNvSpPr/>
          <p:nvPr/>
        </p:nvSpPr>
        <p:spPr>
          <a:xfrm>
            <a:off x="6323434" y="2888598"/>
            <a:ext cx="5279009" cy="492443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r>
              <a:rPr lang="zh-CN" altLang="en-US" sz="2600" b="1" dirty="0">
                <a:solidFill>
                  <a:schemeClr val="accent1"/>
                </a:solidFill>
              </a:rPr>
              <a:t>高</a:t>
            </a:r>
            <a:r>
              <a:rPr lang="zh-CN" altLang="en-US" sz="2600" b="1">
                <a:solidFill>
                  <a:schemeClr val="accent1"/>
                </a:solidFill>
              </a:rPr>
              <a:t>校</a:t>
            </a:r>
            <a:r>
              <a:rPr lang="zh-CN" altLang="en-US" sz="2600" b="1" smtClean="0">
                <a:solidFill>
                  <a:schemeClr val="accent1"/>
                </a:solidFill>
              </a:rPr>
              <a:t>毕</a:t>
            </a:r>
            <a:r>
              <a:rPr lang="zh-CN" altLang="en-US" sz="100" b="1" smtClean="0">
                <a:solidFill>
                  <a:schemeClr val="accent1"/>
                </a:solidFill>
              </a:rPr>
              <a:t> </a:t>
            </a:r>
            <a:r>
              <a:rPr lang="zh-CN" altLang="en-US" sz="2600" b="1" smtClean="0">
                <a:solidFill>
                  <a:schemeClr val="accent1"/>
                </a:solidFill>
              </a:rPr>
              <a:t>业</a:t>
            </a:r>
            <a:r>
              <a:rPr lang="zh-CN" altLang="en-US" sz="2600" b="1" dirty="0">
                <a:solidFill>
                  <a:schemeClr val="accent1"/>
                </a:solidFill>
              </a:rPr>
              <a:t>生们对于未来的职业规划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="" xmlns:a16="http://schemas.microsoft.com/office/drawing/2014/main" id="{FB41DA89-05F6-4F90-94AB-D84D2946FE8A}"/>
              </a:ext>
            </a:extLst>
          </p:cNvPr>
          <p:cNvGrpSpPr/>
          <p:nvPr/>
        </p:nvGrpSpPr>
        <p:grpSpPr>
          <a:xfrm>
            <a:off x="6449773" y="592537"/>
            <a:ext cx="4975557" cy="2296322"/>
            <a:chOff x="8623749" y="644434"/>
            <a:chExt cx="4975557" cy="2296322"/>
          </a:xfrm>
        </p:grpSpPr>
        <p:sp>
          <p:nvSpPr>
            <p:cNvPr id="8" name="矩形 7">
              <a:extLst>
                <a:ext uri="{FF2B5EF4-FFF2-40B4-BE49-F238E27FC236}">
                  <a16:creationId xmlns="" xmlns:a16="http://schemas.microsoft.com/office/drawing/2014/main" id="{9ADA0EE8-E363-4047-B07F-5FE946E627E9}"/>
                </a:ext>
              </a:extLst>
            </p:cNvPr>
            <p:cNvSpPr/>
            <p:nvPr/>
          </p:nvSpPr>
          <p:spPr>
            <a:xfrm>
              <a:off x="8679947" y="645916"/>
              <a:ext cx="2224172" cy="222417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400"/>
            </a:p>
          </p:txBody>
        </p:sp>
        <p:cxnSp>
          <p:nvCxnSpPr>
            <p:cNvPr id="14" name="直接连接符 13">
              <a:extLst>
                <a:ext uri="{FF2B5EF4-FFF2-40B4-BE49-F238E27FC236}">
                  <a16:creationId xmlns="" xmlns:a16="http://schemas.microsoft.com/office/drawing/2014/main" id="{294C92B6-7470-4488-BDB6-6AAF467918B0}"/>
                </a:ext>
              </a:extLst>
            </p:cNvPr>
            <p:cNvCxnSpPr/>
            <p:nvPr/>
          </p:nvCxnSpPr>
          <p:spPr>
            <a:xfrm>
              <a:off x="8679947" y="644434"/>
              <a:ext cx="2280370" cy="2280369"/>
            </a:xfrm>
            <a:prstGeom prst="line">
              <a:avLst/>
            </a:prstGeom>
            <a:ln>
              <a:solidFill>
                <a:schemeClr val="bg1"/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>
              <a:extLst>
                <a:ext uri="{FF2B5EF4-FFF2-40B4-BE49-F238E27FC236}">
                  <a16:creationId xmlns="" xmlns:a16="http://schemas.microsoft.com/office/drawing/2014/main" id="{046957A9-DDA3-49E4-AF75-744B51991B4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623749" y="660387"/>
              <a:ext cx="2280370" cy="2280369"/>
            </a:xfrm>
            <a:prstGeom prst="line">
              <a:avLst/>
            </a:prstGeom>
            <a:ln>
              <a:solidFill>
                <a:schemeClr val="bg1"/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矩形 6">
              <a:extLst>
                <a:ext uri="{FF2B5EF4-FFF2-40B4-BE49-F238E27FC236}">
                  <a16:creationId xmlns="" xmlns:a16="http://schemas.microsoft.com/office/drawing/2014/main" id="{E9B20399-CC2F-482C-A340-57628EEE293A}"/>
                </a:ext>
              </a:extLst>
            </p:cNvPr>
            <p:cNvSpPr/>
            <p:nvPr/>
          </p:nvSpPr>
          <p:spPr>
            <a:xfrm>
              <a:off x="8679947" y="654099"/>
              <a:ext cx="2224172" cy="221599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3800" b="1" dirty="0">
                  <a:solidFill>
                    <a:schemeClr val="bg1"/>
                  </a:solidFill>
                </a:rPr>
                <a:t>毕</a:t>
              </a:r>
            </a:p>
          </p:txBody>
        </p:sp>
        <p:sp>
          <p:nvSpPr>
            <p:cNvPr id="9" name="矩形 8">
              <a:extLst>
                <a:ext uri="{FF2B5EF4-FFF2-40B4-BE49-F238E27FC236}">
                  <a16:creationId xmlns="" xmlns:a16="http://schemas.microsoft.com/office/drawing/2014/main" id="{190CE4BF-4875-4DF8-BC6D-E9A1CEEBDE2B}"/>
                </a:ext>
              </a:extLst>
            </p:cNvPr>
            <p:cNvSpPr/>
            <p:nvPr/>
          </p:nvSpPr>
          <p:spPr>
            <a:xfrm>
              <a:off x="11318936" y="645916"/>
              <a:ext cx="2224172" cy="222417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400"/>
            </a:p>
          </p:txBody>
        </p:sp>
        <p:cxnSp>
          <p:nvCxnSpPr>
            <p:cNvPr id="16" name="直接连接符 15">
              <a:extLst>
                <a:ext uri="{FF2B5EF4-FFF2-40B4-BE49-F238E27FC236}">
                  <a16:creationId xmlns="" xmlns:a16="http://schemas.microsoft.com/office/drawing/2014/main" id="{65C387C4-1C9A-4C78-8E80-23B49ECC79BF}"/>
                </a:ext>
              </a:extLst>
            </p:cNvPr>
            <p:cNvCxnSpPr/>
            <p:nvPr/>
          </p:nvCxnSpPr>
          <p:spPr>
            <a:xfrm>
              <a:off x="11318936" y="644434"/>
              <a:ext cx="2280370" cy="2280369"/>
            </a:xfrm>
            <a:prstGeom prst="line">
              <a:avLst/>
            </a:prstGeom>
            <a:ln>
              <a:solidFill>
                <a:schemeClr val="bg1"/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>
              <a:extLst>
                <a:ext uri="{FF2B5EF4-FFF2-40B4-BE49-F238E27FC236}">
                  <a16:creationId xmlns="" xmlns:a16="http://schemas.microsoft.com/office/drawing/2014/main" id="{BE1364C9-AA5E-4452-8DEB-2A7B375A27E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1262738" y="660387"/>
              <a:ext cx="2280370" cy="2280369"/>
            </a:xfrm>
            <a:prstGeom prst="line">
              <a:avLst/>
            </a:prstGeom>
            <a:ln>
              <a:solidFill>
                <a:schemeClr val="bg1"/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矩形 17">
              <a:extLst>
                <a:ext uri="{FF2B5EF4-FFF2-40B4-BE49-F238E27FC236}">
                  <a16:creationId xmlns="" xmlns:a16="http://schemas.microsoft.com/office/drawing/2014/main" id="{AB708C89-C97D-4D66-9A5C-063B3930CBFB}"/>
                </a:ext>
              </a:extLst>
            </p:cNvPr>
            <p:cNvSpPr/>
            <p:nvPr/>
          </p:nvSpPr>
          <p:spPr>
            <a:xfrm>
              <a:off x="11290837" y="654099"/>
              <a:ext cx="2224172" cy="221599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3800" b="1" dirty="0">
                  <a:solidFill>
                    <a:schemeClr val="bg1"/>
                  </a:solidFill>
                </a:rPr>
                <a:t>业</a:t>
              </a:r>
            </a:p>
          </p:txBody>
        </p:sp>
      </p:grpSp>
      <p:sp>
        <p:nvSpPr>
          <p:cNvPr id="21" name="矩形: 圆角 20">
            <a:extLst>
              <a:ext uri="{FF2B5EF4-FFF2-40B4-BE49-F238E27FC236}">
                <a16:creationId xmlns="" xmlns:a16="http://schemas.microsoft.com/office/drawing/2014/main" id="{B0F4C71E-14EF-4ADC-B217-0732050B2258}"/>
              </a:ext>
            </a:extLst>
          </p:cNvPr>
          <p:cNvSpPr/>
          <p:nvPr/>
        </p:nvSpPr>
        <p:spPr>
          <a:xfrm>
            <a:off x="5492607" y="5901363"/>
            <a:ext cx="813531" cy="362091"/>
          </a:xfrm>
          <a:prstGeom prst="roundRect">
            <a:avLst>
              <a:gd name="adj" fmla="val 50000"/>
            </a:avLst>
          </a:prstGeom>
          <a:solidFill>
            <a:schemeClr val="bg1"/>
          </a:solidFill>
        </p:spPr>
        <p:txBody>
          <a:bodyPr wrap="none" anchor="ctr" anchorCtr="1">
            <a:noAutofit/>
          </a:bodyPr>
          <a:lstStyle/>
          <a:p>
            <a:pPr algn="ctr"/>
            <a:r>
              <a:rPr lang="zh-CN" altLang="en-US" b="1" smtClean="0">
                <a:solidFill>
                  <a:schemeClr val="accent1"/>
                </a:solidFill>
              </a:rPr>
              <a:t>慢</a:t>
            </a:r>
            <a:r>
              <a:rPr lang="zh-CN" altLang="en-US" sz="100" b="1" smtClean="0">
                <a:solidFill>
                  <a:schemeClr val="accent1"/>
                </a:solidFill>
              </a:rPr>
              <a:t> </a:t>
            </a:r>
            <a:r>
              <a:rPr lang="zh-CN" altLang="en-US" b="1" smtClean="0">
                <a:solidFill>
                  <a:schemeClr val="accent1"/>
                </a:solidFill>
              </a:rPr>
              <a:t>就</a:t>
            </a:r>
            <a:r>
              <a:rPr lang="zh-CN" altLang="en-US" b="1" dirty="0">
                <a:solidFill>
                  <a:schemeClr val="accent1"/>
                </a:solidFill>
              </a:rPr>
              <a:t>业</a:t>
            </a:r>
          </a:p>
        </p:txBody>
      </p:sp>
      <p:sp>
        <p:nvSpPr>
          <p:cNvPr id="22" name="矩形: 圆角 21">
            <a:extLst>
              <a:ext uri="{FF2B5EF4-FFF2-40B4-BE49-F238E27FC236}">
                <a16:creationId xmlns="" xmlns:a16="http://schemas.microsoft.com/office/drawing/2014/main" id="{58578259-D1F3-477F-ACD2-CA5E3615BF3B}"/>
              </a:ext>
            </a:extLst>
          </p:cNvPr>
          <p:cNvSpPr/>
          <p:nvPr/>
        </p:nvSpPr>
        <p:spPr>
          <a:xfrm>
            <a:off x="6800465" y="5901363"/>
            <a:ext cx="1428683" cy="362091"/>
          </a:xfrm>
          <a:prstGeom prst="roundRect">
            <a:avLst>
              <a:gd name="adj" fmla="val 50000"/>
            </a:avLst>
          </a:prstGeom>
          <a:solidFill>
            <a:schemeClr val="bg1"/>
          </a:solidFill>
        </p:spPr>
        <p:txBody>
          <a:bodyPr wrap="none" anchor="ctr" anchorCtr="1">
            <a:noAutofit/>
          </a:bodyPr>
          <a:lstStyle/>
          <a:p>
            <a:pPr algn="ctr"/>
            <a:r>
              <a:rPr lang="zh-CN" altLang="en-US" b="1" smtClean="0">
                <a:solidFill>
                  <a:schemeClr val="accent1"/>
                </a:solidFill>
              </a:rPr>
              <a:t>国</a:t>
            </a:r>
            <a:r>
              <a:rPr lang="zh-CN" altLang="en-US" sz="100" b="1" smtClean="0">
                <a:solidFill>
                  <a:schemeClr val="accent1"/>
                </a:solidFill>
              </a:rPr>
              <a:t> </a:t>
            </a:r>
            <a:r>
              <a:rPr lang="zh-CN" altLang="en-US" b="1" smtClean="0">
                <a:solidFill>
                  <a:schemeClr val="accent1"/>
                </a:solidFill>
              </a:rPr>
              <a:t>内</a:t>
            </a:r>
            <a:r>
              <a:rPr lang="zh-CN" altLang="en-US" b="1" dirty="0">
                <a:solidFill>
                  <a:schemeClr val="accent1"/>
                </a:solidFill>
              </a:rPr>
              <a:t>继续学习</a:t>
            </a:r>
          </a:p>
        </p:txBody>
      </p:sp>
      <p:sp>
        <p:nvSpPr>
          <p:cNvPr id="23" name="矩形: 圆角 22">
            <a:extLst>
              <a:ext uri="{FF2B5EF4-FFF2-40B4-BE49-F238E27FC236}">
                <a16:creationId xmlns="" xmlns:a16="http://schemas.microsoft.com/office/drawing/2014/main" id="{4F9BCF08-AB68-4988-B79B-11DE5C4659B9}"/>
              </a:ext>
            </a:extLst>
          </p:cNvPr>
          <p:cNvSpPr/>
          <p:nvPr/>
        </p:nvSpPr>
        <p:spPr>
          <a:xfrm>
            <a:off x="8359130" y="5901363"/>
            <a:ext cx="1428683" cy="362091"/>
          </a:xfrm>
          <a:prstGeom prst="roundRect">
            <a:avLst>
              <a:gd name="adj" fmla="val 50000"/>
            </a:avLst>
          </a:prstGeom>
          <a:solidFill>
            <a:schemeClr val="bg1"/>
          </a:solidFill>
        </p:spPr>
        <p:txBody>
          <a:bodyPr wrap="none" anchor="ctr" anchorCtr="1">
            <a:noAutofit/>
          </a:bodyPr>
          <a:lstStyle/>
          <a:p>
            <a:pPr algn="ctr"/>
            <a:r>
              <a:rPr lang="zh-CN" altLang="en-US" b="1" smtClean="0">
                <a:solidFill>
                  <a:schemeClr val="accent1"/>
                </a:solidFill>
              </a:rPr>
              <a:t>出</a:t>
            </a:r>
            <a:r>
              <a:rPr lang="zh-CN" altLang="en-US" sz="100" b="1" smtClean="0">
                <a:solidFill>
                  <a:schemeClr val="accent1"/>
                </a:solidFill>
              </a:rPr>
              <a:t> </a:t>
            </a:r>
            <a:r>
              <a:rPr lang="zh-CN" altLang="en-US" b="1" smtClean="0">
                <a:solidFill>
                  <a:schemeClr val="accent1"/>
                </a:solidFill>
              </a:rPr>
              <a:t>国</a:t>
            </a:r>
            <a:r>
              <a:rPr lang="zh-CN" altLang="en-US" b="1" dirty="0">
                <a:solidFill>
                  <a:schemeClr val="accent1"/>
                </a:solidFill>
              </a:rPr>
              <a:t>继续学习</a:t>
            </a:r>
          </a:p>
        </p:txBody>
      </p:sp>
      <p:sp>
        <p:nvSpPr>
          <p:cNvPr id="24" name="矩形: 圆角 23">
            <a:extLst>
              <a:ext uri="{FF2B5EF4-FFF2-40B4-BE49-F238E27FC236}">
                <a16:creationId xmlns="" xmlns:a16="http://schemas.microsoft.com/office/drawing/2014/main" id="{B9C02A87-8A4E-4DF2-9398-902767E426C9}"/>
              </a:ext>
            </a:extLst>
          </p:cNvPr>
          <p:cNvSpPr/>
          <p:nvPr/>
        </p:nvSpPr>
        <p:spPr>
          <a:xfrm>
            <a:off x="10260935" y="5901363"/>
            <a:ext cx="882930" cy="362091"/>
          </a:xfrm>
          <a:prstGeom prst="roundRect">
            <a:avLst>
              <a:gd name="adj" fmla="val 50000"/>
            </a:avLst>
          </a:prstGeom>
          <a:solidFill>
            <a:schemeClr val="bg1"/>
          </a:solidFill>
        </p:spPr>
        <p:txBody>
          <a:bodyPr wrap="none" anchor="ctr" anchorCtr="1">
            <a:noAutofit/>
          </a:bodyPr>
          <a:lstStyle/>
          <a:p>
            <a:pPr algn="ctr"/>
            <a:r>
              <a:rPr lang="zh-CN" altLang="en-US" b="1" smtClean="0">
                <a:solidFill>
                  <a:schemeClr val="accent1"/>
                </a:solidFill>
              </a:rPr>
              <a:t>创</a:t>
            </a:r>
            <a:r>
              <a:rPr lang="zh-CN" altLang="en-US" sz="100" b="1" smtClean="0">
                <a:solidFill>
                  <a:schemeClr val="accent1"/>
                </a:solidFill>
              </a:rPr>
              <a:t> </a:t>
            </a:r>
            <a:r>
              <a:rPr lang="zh-CN" altLang="en-US" b="1" smtClean="0">
                <a:solidFill>
                  <a:schemeClr val="accent1"/>
                </a:solidFill>
              </a:rPr>
              <a:t>业</a:t>
            </a:r>
            <a:endParaRPr lang="zh-CN" altLang="en-US" b="1" dirty="0">
              <a:solidFill>
                <a:schemeClr val="accent1"/>
              </a:solidFill>
            </a:endParaRPr>
          </a:p>
        </p:txBody>
      </p:sp>
      <p:sp>
        <p:nvSpPr>
          <p:cNvPr id="42" name="椭圆 41">
            <a:extLst>
              <a:ext uri="{FF2B5EF4-FFF2-40B4-BE49-F238E27FC236}">
                <a16:creationId xmlns="" xmlns:a16="http://schemas.microsoft.com/office/drawing/2014/main" id="{F475CC77-7C77-4D4D-A248-146EEDCD4486}"/>
              </a:ext>
            </a:extLst>
          </p:cNvPr>
          <p:cNvSpPr/>
          <p:nvPr/>
        </p:nvSpPr>
        <p:spPr>
          <a:xfrm>
            <a:off x="5208569" y="4371570"/>
            <a:ext cx="1404013" cy="1404011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>
            <a:extLst>
              <a:ext uri="{FF2B5EF4-FFF2-40B4-BE49-F238E27FC236}">
                <a16:creationId xmlns="" xmlns:a16="http://schemas.microsoft.com/office/drawing/2014/main" id="{8B130005-F23E-4E4C-8EDA-A2067B0AC59F}"/>
              </a:ext>
            </a:extLst>
          </p:cNvPr>
          <p:cNvSpPr/>
          <p:nvPr/>
        </p:nvSpPr>
        <p:spPr>
          <a:xfrm>
            <a:off x="6794086" y="4371570"/>
            <a:ext cx="1404013" cy="1404011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椭圆 43">
            <a:extLst>
              <a:ext uri="{FF2B5EF4-FFF2-40B4-BE49-F238E27FC236}">
                <a16:creationId xmlns="" xmlns:a16="http://schemas.microsoft.com/office/drawing/2014/main" id="{20A46F17-95E1-4B3B-8C92-2426AE7AF9C2}"/>
              </a:ext>
            </a:extLst>
          </p:cNvPr>
          <p:cNvSpPr/>
          <p:nvPr/>
        </p:nvSpPr>
        <p:spPr>
          <a:xfrm>
            <a:off x="8379603" y="4371570"/>
            <a:ext cx="1404013" cy="1404011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椭圆 44">
            <a:extLst>
              <a:ext uri="{FF2B5EF4-FFF2-40B4-BE49-F238E27FC236}">
                <a16:creationId xmlns="" xmlns:a16="http://schemas.microsoft.com/office/drawing/2014/main" id="{E7C154CF-1992-44FF-810D-DA482EB6F88D}"/>
              </a:ext>
            </a:extLst>
          </p:cNvPr>
          <p:cNvSpPr/>
          <p:nvPr/>
        </p:nvSpPr>
        <p:spPr>
          <a:xfrm>
            <a:off x="9965119" y="4371570"/>
            <a:ext cx="1404013" cy="1404011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repair-tools_69769">
            <a:extLst>
              <a:ext uri="{FF2B5EF4-FFF2-40B4-BE49-F238E27FC236}">
                <a16:creationId xmlns="" xmlns:a16="http://schemas.microsoft.com/office/drawing/2014/main" id="{C775FAB2-E015-439B-B9B1-31FEC9FFC38F}"/>
              </a:ext>
            </a:extLst>
          </p:cNvPr>
          <p:cNvSpPr>
            <a:spLocks noChangeAspect="1"/>
          </p:cNvSpPr>
          <p:nvPr/>
        </p:nvSpPr>
        <p:spPr bwMode="auto">
          <a:xfrm>
            <a:off x="5570084" y="4718313"/>
            <a:ext cx="677405" cy="676310"/>
          </a:xfrm>
          <a:custGeom>
            <a:avLst/>
            <a:gdLst>
              <a:gd name="connsiteX0" fmla="*/ 526353 w 609316"/>
              <a:gd name="connsiteY0" fmla="*/ 439378 h 608332"/>
              <a:gd name="connsiteX1" fmla="*/ 440000 w 609316"/>
              <a:gd name="connsiteY1" fmla="*/ 525582 h 608332"/>
              <a:gd name="connsiteX2" fmla="*/ 519574 w 609316"/>
              <a:gd name="connsiteY2" fmla="*/ 518815 h 608332"/>
              <a:gd name="connsiteX3" fmla="*/ 526353 w 609316"/>
              <a:gd name="connsiteY3" fmla="*/ 439378 h 608332"/>
              <a:gd name="connsiteX4" fmla="*/ 137051 w 609316"/>
              <a:gd name="connsiteY4" fmla="*/ 325730 h 608332"/>
              <a:gd name="connsiteX5" fmla="*/ 283108 w 609316"/>
              <a:gd name="connsiteY5" fmla="*/ 471539 h 608332"/>
              <a:gd name="connsiteX6" fmla="*/ 153114 w 609316"/>
              <a:gd name="connsiteY6" fmla="*/ 601311 h 608332"/>
              <a:gd name="connsiteX7" fmla="*/ 119130 w 609316"/>
              <a:gd name="connsiteY7" fmla="*/ 601311 h 608332"/>
              <a:gd name="connsiteX8" fmla="*/ 7057 w 609316"/>
              <a:gd name="connsiteY8" fmla="*/ 489521 h 608332"/>
              <a:gd name="connsiteX9" fmla="*/ 0 w 609316"/>
              <a:gd name="connsiteY9" fmla="*/ 472466 h 608332"/>
              <a:gd name="connsiteX10" fmla="*/ 7057 w 609316"/>
              <a:gd name="connsiteY10" fmla="*/ 455503 h 608332"/>
              <a:gd name="connsiteX11" fmla="*/ 8264 w 609316"/>
              <a:gd name="connsiteY11" fmla="*/ 454298 h 608332"/>
              <a:gd name="connsiteX12" fmla="*/ 40298 w 609316"/>
              <a:gd name="connsiteY12" fmla="*/ 486370 h 608332"/>
              <a:gd name="connsiteX13" fmla="*/ 47541 w 609316"/>
              <a:gd name="connsiteY13" fmla="*/ 489336 h 608332"/>
              <a:gd name="connsiteX14" fmla="*/ 54783 w 609316"/>
              <a:gd name="connsiteY14" fmla="*/ 486370 h 608332"/>
              <a:gd name="connsiteX15" fmla="*/ 54783 w 609316"/>
              <a:gd name="connsiteY15" fmla="*/ 471910 h 608332"/>
              <a:gd name="connsiteX16" fmla="*/ 22749 w 609316"/>
              <a:gd name="connsiteY16" fmla="*/ 439837 h 608332"/>
              <a:gd name="connsiteX17" fmla="*/ 55897 w 609316"/>
              <a:gd name="connsiteY17" fmla="*/ 406745 h 608332"/>
              <a:gd name="connsiteX18" fmla="*/ 87932 w 609316"/>
              <a:gd name="connsiteY18" fmla="*/ 438725 h 608332"/>
              <a:gd name="connsiteX19" fmla="*/ 95174 w 609316"/>
              <a:gd name="connsiteY19" fmla="*/ 441784 h 608332"/>
              <a:gd name="connsiteX20" fmla="*/ 102417 w 609316"/>
              <a:gd name="connsiteY20" fmla="*/ 438725 h 608332"/>
              <a:gd name="connsiteX21" fmla="*/ 102417 w 609316"/>
              <a:gd name="connsiteY21" fmla="*/ 424357 h 608332"/>
              <a:gd name="connsiteX22" fmla="*/ 70382 w 609316"/>
              <a:gd name="connsiteY22" fmla="*/ 392285 h 608332"/>
              <a:gd name="connsiteX23" fmla="*/ 98610 w 609316"/>
              <a:gd name="connsiteY23" fmla="*/ 364106 h 608332"/>
              <a:gd name="connsiteX24" fmla="*/ 159243 w 609316"/>
              <a:gd name="connsiteY24" fmla="*/ 424543 h 608332"/>
              <a:gd name="connsiteX25" fmla="*/ 166485 w 609316"/>
              <a:gd name="connsiteY25" fmla="*/ 427509 h 608332"/>
              <a:gd name="connsiteX26" fmla="*/ 173635 w 609316"/>
              <a:gd name="connsiteY26" fmla="*/ 424543 h 608332"/>
              <a:gd name="connsiteX27" fmla="*/ 173635 w 609316"/>
              <a:gd name="connsiteY27" fmla="*/ 410082 h 608332"/>
              <a:gd name="connsiteX28" fmla="*/ 113095 w 609316"/>
              <a:gd name="connsiteY28" fmla="*/ 349645 h 608332"/>
              <a:gd name="connsiteX29" fmla="*/ 186794 w 609316"/>
              <a:gd name="connsiteY29" fmla="*/ 231191 h 608332"/>
              <a:gd name="connsiteX30" fmla="*/ 165159 w 609316"/>
              <a:gd name="connsiteY30" fmla="*/ 252881 h 608332"/>
              <a:gd name="connsiteX31" fmla="*/ 410288 w 609316"/>
              <a:gd name="connsiteY31" fmla="*/ 497589 h 608332"/>
              <a:gd name="connsiteX32" fmla="*/ 431922 w 609316"/>
              <a:gd name="connsiteY32" fmla="*/ 475899 h 608332"/>
              <a:gd name="connsiteX33" fmla="*/ 253090 w 609316"/>
              <a:gd name="connsiteY33" fmla="*/ 165102 h 608332"/>
              <a:gd name="connsiteX34" fmla="*/ 231363 w 609316"/>
              <a:gd name="connsiteY34" fmla="*/ 186699 h 608332"/>
              <a:gd name="connsiteX35" fmla="*/ 476584 w 609316"/>
              <a:gd name="connsiteY35" fmla="*/ 431407 h 608332"/>
              <a:gd name="connsiteX36" fmla="*/ 498218 w 609316"/>
              <a:gd name="connsiteY36" fmla="*/ 409809 h 608332"/>
              <a:gd name="connsiteX37" fmla="*/ 139625 w 609316"/>
              <a:gd name="connsiteY37" fmla="*/ 116346 h 608332"/>
              <a:gd name="connsiteX38" fmla="*/ 116319 w 609316"/>
              <a:gd name="connsiteY38" fmla="*/ 139611 h 608332"/>
              <a:gd name="connsiteX39" fmla="*/ 142968 w 609316"/>
              <a:gd name="connsiteY39" fmla="*/ 217195 h 608332"/>
              <a:gd name="connsiteX40" fmla="*/ 217435 w 609316"/>
              <a:gd name="connsiteY40" fmla="*/ 142948 h 608332"/>
              <a:gd name="connsiteX41" fmla="*/ 77972 w 609316"/>
              <a:gd name="connsiteY41" fmla="*/ 52110 h 608332"/>
              <a:gd name="connsiteX42" fmla="*/ 255690 w 609316"/>
              <a:gd name="connsiteY42" fmla="*/ 112823 h 608332"/>
              <a:gd name="connsiteX43" fmla="*/ 263489 w 609316"/>
              <a:gd name="connsiteY43" fmla="*/ 117736 h 608332"/>
              <a:gd name="connsiteX44" fmla="*/ 548451 w 609316"/>
              <a:gd name="connsiteY44" fmla="*/ 402208 h 608332"/>
              <a:gd name="connsiteX45" fmla="*/ 548451 w 609316"/>
              <a:gd name="connsiteY45" fmla="*/ 547735 h 608332"/>
              <a:gd name="connsiteX46" fmla="*/ 475563 w 609316"/>
              <a:gd name="connsiteY46" fmla="*/ 577860 h 608332"/>
              <a:gd name="connsiteX47" fmla="*/ 402674 w 609316"/>
              <a:gd name="connsiteY47" fmla="*/ 547735 h 608332"/>
              <a:gd name="connsiteX48" fmla="*/ 117712 w 609316"/>
              <a:gd name="connsiteY48" fmla="*/ 263263 h 608332"/>
              <a:gd name="connsiteX49" fmla="*/ 112884 w 609316"/>
              <a:gd name="connsiteY49" fmla="*/ 255384 h 608332"/>
              <a:gd name="connsiteX50" fmla="*/ 51973 w 609316"/>
              <a:gd name="connsiteY50" fmla="*/ 78064 h 608332"/>
              <a:gd name="connsiteX51" fmla="*/ 56894 w 609316"/>
              <a:gd name="connsiteY51" fmla="*/ 57023 h 608332"/>
              <a:gd name="connsiteX52" fmla="*/ 77972 w 609316"/>
              <a:gd name="connsiteY52" fmla="*/ 52110 h 608332"/>
              <a:gd name="connsiteX53" fmla="*/ 473310 w 609316"/>
              <a:gd name="connsiteY53" fmla="*/ 0 h 608332"/>
              <a:gd name="connsiteX54" fmla="*/ 490302 w 609316"/>
              <a:gd name="connsiteY54" fmla="*/ 7045 h 608332"/>
              <a:gd name="connsiteX55" fmla="*/ 602283 w 609316"/>
              <a:gd name="connsiteY55" fmla="*/ 118943 h 608332"/>
              <a:gd name="connsiteX56" fmla="*/ 602283 w 609316"/>
              <a:gd name="connsiteY56" fmla="*/ 152874 h 608332"/>
              <a:gd name="connsiteX57" fmla="*/ 472196 w 609316"/>
              <a:gd name="connsiteY57" fmla="*/ 282756 h 608332"/>
              <a:gd name="connsiteX58" fmla="*/ 326788 w 609316"/>
              <a:gd name="connsiteY58" fmla="*/ 136279 h 608332"/>
              <a:gd name="connsiteX59" fmla="*/ 355108 w 609316"/>
              <a:gd name="connsiteY59" fmla="*/ 108096 h 608332"/>
              <a:gd name="connsiteX60" fmla="*/ 415648 w 609316"/>
              <a:gd name="connsiteY60" fmla="*/ 168541 h 608332"/>
              <a:gd name="connsiteX61" fmla="*/ 422891 w 609316"/>
              <a:gd name="connsiteY61" fmla="*/ 171508 h 608332"/>
              <a:gd name="connsiteX62" fmla="*/ 430041 w 609316"/>
              <a:gd name="connsiteY62" fmla="*/ 168541 h 608332"/>
              <a:gd name="connsiteX63" fmla="*/ 430041 w 609316"/>
              <a:gd name="connsiteY63" fmla="*/ 154079 h 608332"/>
              <a:gd name="connsiteX64" fmla="*/ 369500 w 609316"/>
              <a:gd name="connsiteY64" fmla="*/ 93634 h 608332"/>
              <a:gd name="connsiteX65" fmla="*/ 397821 w 609316"/>
              <a:gd name="connsiteY65" fmla="*/ 65359 h 608332"/>
              <a:gd name="connsiteX66" fmla="*/ 429855 w 609316"/>
              <a:gd name="connsiteY66" fmla="*/ 97342 h 608332"/>
              <a:gd name="connsiteX67" fmla="*/ 437097 w 609316"/>
              <a:gd name="connsiteY67" fmla="*/ 100402 h 608332"/>
              <a:gd name="connsiteX68" fmla="*/ 444340 w 609316"/>
              <a:gd name="connsiteY68" fmla="*/ 97342 h 608332"/>
              <a:gd name="connsiteX69" fmla="*/ 444340 w 609316"/>
              <a:gd name="connsiteY69" fmla="*/ 82973 h 608332"/>
              <a:gd name="connsiteX70" fmla="*/ 412306 w 609316"/>
              <a:gd name="connsiteY70" fmla="*/ 50989 h 608332"/>
              <a:gd name="connsiteX71" fmla="*/ 440626 w 609316"/>
              <a:gd name="connsiteY71" fmla="*/ 22713 h 608332"/>
              <a:gd name="connsiteX72" fmla="*/ 472660 w 609316"/>
              <a:gd name="connsiteY72" fmla="*/ 54697 h 608332"/>
              <a:gd name="connsiteX73" fmla="*/ 479903 w 609316"/>
              <a:gd name="connsiteY73" fmla="*/ 57664 h 608332"/>
              <a:gd name="connsiteX74" fmla="*/ 487052 w 609316"/>
              <a:gd name="connsiteY74" fmla="*/ 54697 h 608332"/>
              <a:gd name="connsiteX75" fmla="*/ 487052 w 609316"/>
              <a:gd name="connsiteY75" fmla="*/ 40235 h 608332"/>
              <a:gd name="connsiteX76" fmla="*/ 455018 w 609316"/>
              <a:gd name="connsiteY76" fmla="*/ 8251 h 608332"/>
              <a:gd name="connsiteX77" fmla="*/ 456225 w 609316"/>
              <a:gd name="connsiteY77" fmla="*/ 7045 h 608332"/>
              <a:gd name="connsiteX78" fmla="*/ 473310 w 609316"/>
              <a:gd name="connsiteY78" fmla="*/ 0 h 6083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609316" h="608332">
                <a:moveTo>
                  <a:pt x="526353" y="439378"/>
                </a:moveTo>
                <a:lnTo>
                  <a:pt x="440000" y="525582"/>
                </a:lnTo>
                <a:cubicBezTo>
                  <a:pt x="463863" y="541710"/>
                  <a:pt x="498776" y="539578"/>
                  <a:pt x="519574" y="518815"/>
                </a:cubicBezTo>
                <a:cubicBezTo>
                  <a:pt x="541116" y="497218"/>
                  <a:pt x="543344" y="463571"/>
                  <a:pt x="526353" y="439378"/>
                </a:cubicBezTo>
                <a:close/>
                <a:moveTo>
                  <a:pt x="137051" y="325730"/>
                </a:moveTo>
                <a:lnTo>
                  <a:pt x="283108" y="471539"/>
                </a:lnTo>
                <a:lnTo>
                  <a:pt x="153114" y="601311"/>
                </a:lnTo>
                <a:cubicBezTo>
                  <a:pt x="143736" y="610673"/>
                  <a:pt x="128508" y="610673"/>
                  <a:pt x="119130" y="601311"/>
                </a:cubicBezTo>
                <a:lnTo>
                  <a:pt x="7057" y="489521"/>
                </a:lnTo>
                <a:cubicBezTo>
                  <a:pt x="2507" y="484979"/>
                  <a:pt x="0" y="478862"/>
                  <a:pt x="0" y="472466"/>
                </a:cubicBezTo>
                <a:cubicBezTo>
                  <a:pt x="0" y="466162"/>
                  <a:pt x="2507" y="460045"/>
                  <a:pt x="7057" y="455503"/>
                </a:cubicBezTo>
                <a:lnTo>
                  <a:pt x="8264" y="454298"/>
                </a:lnTo>
                <a:lnTo>
                  <a:pt x="40298" y="486370"/>
                </a:lnTo>
                <a:cubicBezTo>
                  <a:pt x="42341" y="488316"/>
                  <a:pt x="44941" y="489336"/>
                  <a:pt x="47541" y="489336"/>
                </a:cubicBezTo>
                <a:cubicBezTo>
                  <a:pt x="50141" y="489336"/>
                  <a:pt x="52833" y="488316"/>
                  <a:pt x="54783" y="486370"/>
                </a:cubicBezTo>
                <a:cubicBezTo>
                  <a:pt x="58776" y="482291"/>
                  <a:pt x="58776" y="475895"/>
                  <a:pt x="54783" y="471910"/>
                </a:cubicBezTo>
                <a:lnTo>
                  <a:pt x="22749" y="439837"/>
                </a:lnTo>
                <a:lnTo>
                  <a:pt x="55897" y="406745"/>
                </a:lnTo>
                <a:lnTo>
                  <a:pt x="87932" y="438725"/>
                </a:lnTo>
                <a:cubicBezTo>
                  <a:pt x="89974" y="440764"/>
                  <a:pt x="92574" y="441784"/>
                  <a:pt x="95174" y="441784"/>
                </a:cubicBezTo>
                <a:cubicBezTo>
                  <a:pt x="97774" y="441784"/>
                  <a:pt x="100467" y="440764"/>
                  <a:pt x="102417" y="438725"/>
                </a:cubicBezTo>
                <a:cubicBezTo>
                  <a:pt x="106409" y="434739"/>
                  <a:pt x="106409" y="428343"/>
                  <a:pt x="102417" y="424357"/>
                </a:cubicBezTo>
                <a:lnTo>
                  <a:pt x="70382" y="392285"/>
                </a:lnTo>
                <a:lnTo>
                  <a:pt x="98610" y="364106"/>
                </a:lnTo>
                <a:lnTo>
                  <a:pt x="159243" y="424543"/>
                </a:lnTo>
                <a:cubicBezTo>
                  <a:pt x="161192" y="426489"/>
                  <a:pt x="163792" y="427509"/>
                  <a:pt x="166485" y="427509"/>
                </a:cubicBezTo>
                <a:cubicBezTo>
                  <a:pt x="169085" y="427509"/>
                  <a:pt x="171685" y="426489"/>
                  <a:pt x="173635" y="424543"/>
                </a:cubicBezTo>
                <a:cubicBezTo>
                  <a:pt x="177627" y="420557"/>
                  <a:pt x="177627" y="414068"/>
                  <a:pt x="173635" y="410082"/>
                </a:cubicBezTo>
                <a:lnTo>
                  <a:pt x="113095" y="349645"/>
                </a:lnTo>
                <a:close/>
                <a:moveTo>
                  <a:pt x="186794" y="231191"/>
                </a:moveTo>
                <a:lnTo>
                  <a:pt x="165159" y="252881"/>
                </a:lnTo>
                <a:lnTo>
                  <a:pt x="410288" y="497589"/>
                </a:lnTo>
                <a:lnTo>
                  <a:pt x="431922" y="475899"/>
                </a:lnTo>
                <a:close/>
                <a:moveTo>
                  <a:pt x="253090" y="165102"/>
                </a:moveTo>
                <a:lnTo>
                  <a:pt x="231363" y="186699"/>
                </a:lnTo>
                <a:lnTo>
                  <a:pt x="476584" y="431407"/>
                </a:lnTo>
                <a:lnTo>
                  <a:pt x="498218" y="409809"/>
                </a:lnTo>
                <a:close/>
                <a:moveTo>
                  <a:pt x="139625" y="116346"/>
                </a:moveTo>
                <a:lnTo>
                  <a:pt x="116319" y="139611"/>
                </a:lnTo>
                <a:lnTo>
                  <a:pt x="142968" y="217195"/>
                </a:lnTo>
                <a:lnTo>
                  <a:pt x="217435" y="142948"/>
                </a:lnTo>
                <a:close/>
                <a:moveTo>
                  <a:pt x="77972" y="52110"/>
                </a:moveTo>
                <a:lnTo>
                  <a:pt x="255690" y="112823"/>
                </a:lnTo>
                <a:cubicBezTo>
                  <a:pt x="258661" y="113843"/>
                  <a:pt x="261261" y="115511"/>
                  <a:pt x="263489" y="117736"/>
                </a:cubicBezTo>
                <a:lnTo>
                  <a:pt x="548451" y="402208"/>
                </a:lnTo>
                <a:cubicBezTo>
                  <a:pt x="588656" y="442252"/>
                  <a:pt x="588656" y="507600"/>
                  <a:pt x="548451" y="547735"/>
                </a:cubicBezTo>
                <a:cubicBezTo>
                  <a:pt x="528952" y="567201"/>
                  <a:pt x="503047" y="577860"/>
                  <a:pt x="475563" y="577860"/>
                </a:cubicBezTo>
                <a:cubicBezTo>
                  <a:pt x="448079" y="577860"/>
                  <a:pt x="422173" y="567201"/>
                  <a:pt x="402674" y="547735"/>
                </a:cubicBezTo>
                <a:lnTo>
                  <a:pt x="117712" y="263263"/>
                </a:lnTo>
                <a:cubicBezTo>
                  <a:pt x="115576" y="261038"/>
                  <a:pt x="113905" y="258350"/>
                  <a:pt x="112884" y="255384"/>
                </a:cubicBezTo>
                <a:lnTo>
                  <a:pt x="51973" y="78064"/>
                </a:lnTo>
                <a:cubicBezTo>
                  <a:pt x="49466" y="70648"/>
                  <a:pt x="51416" y="62491"/>
                  <a:pt x="56894" y="57023"/>
                </a:cubicBezTo>
                <a:cubicBezTo>
                  <a:pt x="62372" y="51461"/>
                  <a:pt x="70543" y="49607"/>
                  <a:pt x="77972" y="52110"/>
                </a:cubicBezTo>
                <a:close/>
                <a:moveTo>
                  <a:pt x="473310" y="0"/>
                </a:moveTo>
                <a:cubicBezTo>
                  <a:pt x="479624" y="0"/>
                  <a:pt x="485752" y="2503"/>
                  <a:pt x="490302" y="7045"/>
                </a:cubicBezTo>
                <a:lnTo>
                  <a:pt x="602283" y="118943"/>
                </a:lnTo>
                <a:cubicBezTo>
                  <a:pt x="611661" y="128307"/>
                  <a:pt x="611661" y="143511"/>
                  <a:pt x="602283" y="152874"/>
                </a:cubicBezTo>
                <a:lnTo>
                  <a:pt x="472196" y="282756"/>
                </a:lnTo>
                <a:lnTo>
                  <a:pt x="326788" y="136279"/>
                </a:lnTo>
                <a:lnTo>
                  <a:pt x="355108" y="108096"/>
                </a:lnTo>
                <a:lnTo>
                  <a:pt x="415648" y="168541"/>
                </a:lnTo>
                <a:cubicBezTo>
                  <a:pt x="417598" y="170488"/>
                  <a:pt x="420291" y="171508"/>
                  <a:pt x="422891" y="171508"/>
                </a:cubicBezTo>
                <a:cubicBezTo>
                  <a:pt x="425491" y="171508"/>
                  <a:pt x="428091" y="170488"/>
                  <a:pt x="430041" y="168541"/>
                </a:cubicBezTo>
                <a:cubicBezTo>
                  <a:pt x="434033" y="164555"/>
                  <a:pt x="434033" y="158065"/>
                  <a:pt x="430041" y="154079"/>
                </a:cubicBezTo>
                <a:lnTo>
                  <a:pt x="369500" y="93634"/>
                </a:lnTo>
                <a:lnTo>
                  <a:pt x="397821" y="65359"/>
                </a:lnTo>
                <a:lnTo>
                  <a:pt x="429855" y="97342"/>
                </a:lnTo>
                <a:cubicBezTo>
                  <a:pt x="431898" y="99382"/>
                  <a:pt x="434498" y="100402"/>
                  <a:pt x="437097" y="100402"/>
                </a:cubicBezTo>
                <a:cubicBezTo>
                  <a:pt x="439697" y="100402"/>
                  <a:pt x="442297" y="99382"/>
                  <a:pt x="444340" y="97342"/>
                </a:cubicBezTo>
                <a:cubicBezTo>
                  <a:pt x="448333" y="93356"/>
                  <a:pt x="448333" y="86959"/>
                  <a:pt x="444340" y="82973"/>
                </a:cubicBezTo>
                <a:lnTo>
                  <a:pt x="412306" y="50989"/>
                </a:lnTo>
                <a:lnTo>
                  <a:pt x="440626" y="22713"/>
                </a:lnTo>
                <a:lnTo>
                  <a:pt x="472660" y="54697"/>
                </a:lnTo>
                <a:cubicBezTo>
                  <a:pt x="474610" y="56737"/>
                  <a:pt x="477210" y="57664"/>
                  <a:pt x="479903" y="57664"/>
                </a:cubicBezTo>
                <a:cubicBezTo>
                  <a:pt x="482503" y="57664"/>
                  <a:pt x="485102" y="56737"/>
                  <a:pt x="487052" y="54697"/>
                </a:cubicBezTo>
                <a:cubicBezTo>
                  <a:pt x="491045" y="50711"/>
                  <a:pt x="491045" y="44221"/>
                  <a:pt x="487052" y="40235"/>
                </a:cubicBezTo>
                <a:lnTo>
                  <a:pt x="455018" y="8251"/>
                </a:lnTo>
                <a:lnTo>
                  <a:pt x="456225" y="7045"/>
                </a:lnTo>
                <a:cubicBezTo>
                  <a:pt x="460775" y="2503"/>
                  <a:pt x="466903" y="0"/>
                  <a:pt x="473310" y="0"/>
                </a:cubicBezTo>
                <a:close/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8" name="repair-tools_69769">
            <a:extLst>
              <a:ext uri="{FF2B5EF4-FFF2-40B4-BE49-F238E27FC236}">
                <a16:creationId xmlns="" xmlns:a16="http://schemas.microsoft.com/office/drawing/2014/main" id="{50F62374-5216-4D31-B6E8-2E5914AB4AA9}"/>
              </a:ext>
            </a:extLst>
          </p:cNvPr>
          <p:cNvSpPr>
            <a:spLocks noChangeAspect="1"/>
          </p:cNvSpPr>
          <p:nvPr/>
        </p:nvSpPr>
        <p:spPr bwMode="auto">
          <a:xfrm>
            <a:off x="7227334" y="4710344"/>
            <a:ext cx="556056" cy="684164"/>
          </a:xfrm>
          <a:custGeom>
            <a:avLst/>
            <a:gdLst>
              <a:gd name="T0" fmla="*/ 4351 w 4523"/>
              <a:gd name="T1" fmla="*/ 1229 h 5573"/>
              <a:gd name="T2" fmla="*/ 4337 w 4523"/>
              <a:gd name="T3" fmla="*/ 1171 h 5573"/>
              <a:gd name="T4" fmla="*/ 4332 w 4523"/>
              <a:gd name="T5" fmla="*/ 1037 h 5573"/>
              <a:gd name="T6" fmla="*/ 3981 w 4523"/>
              <a:gd name="T7" fmla="*/ 663 h 5573"/>
              <a:gd name="T8" fmla="*/ 3929 w 4523"/>
              <a:gd name="T9" fmla="*/ 300 h 5573"/>
              <a:gd name="T10" fmla="*/ 3846 w 4523"/>
              <a:gd name="T11" fmla="*/ 105 h 5573"/>
              <a:gd name="T12" fmla="*/ 2204 w 4523"/>
              <a:gd name="T13" fmla="*/ 66 h 5573"/>
              <a:gd name="T14" fmla="*/ 754 w 4523"/>
              <a:gd name="T15" fmla="*/ 91 h 5573"/>
              <a:gd name="T16" fmla="*/ 188 w 4523"/>
              <a:gd name="T17" fmla="*/ 819 h 5573"/>
              <a:gd name="T18" fmla="*/ 197 w 4523"/>
              <a:gd name="T19" fmla="*/ 897 h 5573"/>
              <a:gd name="T20" fmla="*/ 79 w 4523"/>
              <a:gd name="T21" fmla="*/ 4030 h 5573"/>
              <a:gd name="T22" fmla="*/ 615 w 4523"/>
              <a:gd name="T23" fmla="*/ 5409 h 5573"/>
              <a:gd name="T24" fmla="*/ 677 w 4523"/>
              <a:gd name="T25" fmla="*/ 5405 h 5573"/>
              <a:gd name="T26" fmla="*/ 1528 w 4523"/>
              <a:gd name="T27" fmla="*/ 5484 h 5573"/>
              <a:gd name="T28" fmla="*/ 4153 w 4523"/>
              <a:gd name="T29" fmla="*/ 5572 h 5573"/>
              <a:gd name="T30" fmla="*/ 4221 w 4523"/>
              <a:gd name="T31" fmla="*/ 5365 h 5573"/>
              <a:gd name="T32" fmla="*/ 4351 w 4523"/>
              <a:gd name="T33" fmla="*/ 1229 h 5573"/>
              <a:gd name="T34" fmla="*/ 3408 w 4523"/>
              <a:gd name="T35" fmla="*/ 4301 h 5573"/>
              <a:gd name="T36" fmla="*/ 3397 w 4523"/>
              <a:gd name="T37" fmla="*/ 4710 h 5573"/>
              <a:gd name="T38" fmla="*/ 2320 w 4523"/>
              <a:gd name="T39" fmla="*/ 4675 h 5573"/>
              <a:gd name="T40" fmla="*/ 1083 w 4523"/>
              <a:gd name="T41" fmla="*/ 4754 h 5573"/>
              <a:gd name="T42" fmla="*/ 1128 w 4523"/>
              <a:gd name="T43" fmla="*/ 4095 h 5573"/>
              <a:gd name="T44" fmla="*/ 3158 w 4523"/>
              <a:gd name="T45" fmla="*/ 4084 h 5573"/>
              <a:gd name="T46" fmla="*/ 3415 w 4523"/>
              <a:gd name="T47" fmla="*/ 4116 h 5573"/>
              <a:gd name="T48" fmla="*/ 3408 w 4523"/>
              <a:gd name="T49" fmla="*/ 4301 h 5573"/>
              <a:gd name="T50" fmla="*/ 2500 w 4523"/>
              <a:gd name="T51" fmla="*/ 975 h 5573"/>
              <a:gd name="T52" fmla="*/ 424 w 4523"/>
              <a:gd name="T53" fmla="*/ 769 h 5573"/>
              <a:gd name="T54" fmla="*/ 2204 w 4523"/>
              <a:gd name="T55" fmla="*/ 371 h 5573"/>
              <a:gd name="T56" fmla="*/ 3675 w 4523"/>
              <a:gd name="T57" fmla="*/ 355 h 5573"/>
              <a:gd name="T58" fmla="*/ 3716 w 4523"/>
              <a:gd name="T59" fmla="*/ 701 h 5573"/>
              <a:gd name="T60" fmla="*/ 3977 w 4523"/>
              <a:gd name="T61" fmla="*/ 1031 h 5573"/>
              <a:gd name="T62" fmla="*/ 2500 w 4523"/>
              <a:gd name="T63" fmla="*/ 975 h 55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4523" h="5573">
                <a:moveTo>
                  <a:pt x="4351" y="1229"/>
                </a:moveTo>
                <a:cubicBezTo>
                  <a:pt x="4351" y="1207"/>
                  <a:pt x="4346" y="1188"/>
                  <a:pt x="4337" y="1171"/>
                </a:cubicBezTo>
                <a:cubicBezTo>
                  <a:pt x="4369" y="1131"/>
                  <a:pt x="4378" y="1075"/>
                  <a:pt x="4332" y="1037"/>
                </a:cubicBezTo>
                <a:cubicBezTo>
                  <a:pt x="4200" y="929"/>
                  <a:pt x="4062" y="816"/>
                  <a:pt x="3981" y="663"/>
                </a:cubicBezTo>
                <a:cubicBezTo>
                  <a:pt x="3918" y="543"/>
                  <a:pt x="3964" y="414"/>
                  <a:pt x="3929" y="300"/>
                </a:cubicBezTo>
                <a:cubicBezTo>
                  <a:pt x="3988" y="236"/>
                  <a:pt x="3960" y="120"/>
                  <a:pt x="3846" y="105"/>
                </a:cubicBezTo>
                <a:cubicBezTo>
                  <a:pt x="3305" y="34"/>
                  <a:pt x="2749" y="66"/>
                  <a:pt x="2204" y="66"/>
                </a:cubicBezTo>
                <a:cubicBezTo>
                  <a:pt x="1740" y="66"/>
                  <a:pt x="1211" y="0"/>
                  <a:pt x="754" y="91"/>
                </a:cubicBezTo>
                <a:cubicBezTo>
                  <a:pt x="373" y="166"/>
                  <a:pt x="61" y="444"/>
                  <a:pt x="188" y="819"/>
                </a:cubicBezTo>
                <a:cubicBezTo>
                  <a:pt x="188" y="847"/>
                  <a:pt x="193" y="872"/>
                  <a:pt x="197" y="897"/>
                </a:cubicBezTo>
                <a:cubicBezTo>
                  <a:pt x="0" y="1915"/>
                  <a:pt x="55" y="3001"/>
                  <a:pt x="79" y="4030"/>
                </a:cubicBezTo>
                <a:cubicBezTo>
                  <a:pt x="92" y="4595"/>
                  <a:pt x="18" y="5184"/>
                  <a:pt x="615" y="5409"/>
                </a:cubicBezTo>
                <a:cubicBezTo>
                  <a:pt x="639" y="5418"/>
                  <a:pt x="660" y="5415"/>
                  <a:pt x="677" y="5405"/>
                </a:cubicBezTo>
                <a:cubicBezTo>
                  <a:pt x="939" y="5493"/>
                  <a:pt x="1249" y="5472"/>
                  <a:pt x="1528" y="5484"/>
                </a:cubicBezTo>
                <a:cubicBezTo>
                  <a:pt x="2402" y="5519"/>
                  <a:pt x="3278" y="5563"/>
                  <a:pt x="4153" y="5572"/>
                </a:cubicBezTo>
                <a:cubicBezTo>
                  <a:pt x="4276" y="5573"/>
                  <a:pt x="4297" y="5426"/>
                  <a:pt x="4221" y="5365"/>
                </a:cubicBezTo>
                <a:cubicBezTo>
                  <a:pt x="4523" y="4083"/>
                  <a:pt x="4341" y="2534"/>
                  <a:pt x="4351" y="1229"/>
                </a:cubicBezTo>
                <a:close/>
                <a:moveTo>
                  <a:pt x="3408" y="4301"/>
                </a:moveTo>
                <a:cubicBezTo>
                  <a:pt x="3401" y="4429"/>
                  <a:pt x="3373" y="4579"/>
                  <a:pt x="3397" y="4710"/>
                </a:cubicBezTo>
                <a:cubicBezTo>
                  <a:pt x="3040" y="4670"/>
                  <a:pt x="2676" y="4675"/>
                  <a:pt x="2320" y="4675"/>
                </a:cubicBezTo>
                <a:cubicBezTo>
                  <a:pt x="1912" y="4675"/>
                  <a:pt x="1484" y="4662"/>
                  <a:pt x="1083" y="4754"/>
                </a:cubicBezTo>
                <a:cubicBezTo>
                  <a:pt x="1098" y="4535"/>
                  <a:pt x="1113" y="4315"/>
                  <a:pt x="1128" y="4095"/>
                </a:cubicBezTo>
                <a:cubicBezTo>
                  <a:pt x="1800" y="4115"/>
                  <a:pt x="2486" y="4126"/>
                  <a:pt x="3158" y="4084"/>
                </a:cubicBezTo>
                <a:cubicBezTo>
                  <a:pt x="3245" y="4099"/>
                  <a:pt x="3332" y="4111"/>
                  <a:pt x="3415" y="4116"/>
                </a:cubicBezTo>
                <a:cubicBezTo>
                  <a:pt x="3413" y="4178"/>
                  <a:pt x="3411" y="4240"/>
                  <a:pt x="3408" y="4301"/>
                </a:cubicBezTo>
                <a:close/>
                <a:moveTo>
                  <a:pt x="2500" y="975"/>
                </a:moveTo>
                <a:cubicBezTo>
                  <a:pt x="2045" y="989"/>
                  <a:pt x="772" y="1299"/>
                  <a:pt x="424" y="769"/>
                </a:cubicBezTo>
                <a:cubicBezTo>
                  <a:pt x="425" y="168"/>
                  <a:pt x="1859" y="370"/>
                  <a:pt x="2204" y="371"/>
                </a:cubicBezTo>
                <a:cubicBezTo>
                  <a:pt x="2692" y="374"/>
                  <a:pt x="3188" y="398"/>
                  <a:pt x="3675" y="355"/>
                </a:cubicBezTo>
                <a:cubicBezTo>
                  <a:pt x="3645" y="463"/>
                  <a:pt x="3676" y="603"/>
                  <a:pt x="3716" y="701"/>
                </a:cubicBezTo>
                <a:cubicBezTo>
                  <a:pt x="3772" y="837"/>
                  <a:pt x="3868" y="940"/>
                  <a:pt x="3977" y="1031"/>
                </a:cubicBezTo>
                <a:cubicBezTo>
                  <a:pt x="3486" y="981"/>
                  <a:pt x="2994" y="960"/>
                  <a:pt x="2500" y="975"/>
                </a:cubicBezTo>
                <a:close/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0" name="repair-tools_69769">
            <a:extLst>
              <a:ext uri="{FF2B5EF4-FFF2-40B4-BE49-F238E27FC236}">
                <a16:creationId xmlns="" xmlns:a16="http://schemas.microsoft.com/office/drawing/2014/main" id="{92BFC316-DCBE-4E00-AF06-F9E6148417A7}"/>
              </a:ext>
            </a:extLst>
          </p:cNvPr>
          <p:cNvSpPr>
            <a:spLocks noChangeAspect="1"/>
          </p:cNvSpPr>
          <p:nvPr/>
        </p:nvSpPr>
        <p:spPr bwMode="auto">
          <a:xfrm>
            <a:off x="8739528" y="4717646"/>
            <a:ext cx="684162" cy="669563"/>
          </a:xfrm>
          <a:custGeom>
            <a:avLst/>
            <a:gdLst>
              <a:gd name="T0" fmla="*/ 5444 w 6874"/>
              <a:gd name="T1" fmla="*/ 3405 h 6737"/>
              <a:gd name="T2" fmla="*/ 4855 w 6874"/>
              <a:gd name="T3" fmla="*/ 3659 h 6737"/>
              <a:gd name="T4" fmla="*/ 4296 w 6874"/>
              <a:gd name="T5" fmla="*/ 3436 h 6737"/>
              <a:gd name="T6" fmla="*/ 4266 w 6874"/>
              <a:gd name="T7" fmla="*/ 2287 h 6737"/>
              <a:gd name="T8" fmla="*/ 5207 w 6874"/>
              <a:gd name="T9" fmla="*/ 1193 h 6737"/>
              <a:gd name="T10" fmla="*/ 6102 w 6874"/>
              <a:gd name="T11" fmla="*/ 679 h 6737"/>
              <a:gd name="T12" fmla="*/ 5850 w 6874"/>
              <a:gd name="T13" fmla="*/ 1219 h 6737"/>
              <a:gd name="T14" fmla="*/ 4659 w 6874"/>
              <a:gd name="T15" fmla="*/ 2660 h 6737"/>
              <a:gd name="T16" fmla="*/ 4670 w 6874"/>
              <a:gd name="T17" fmla="*/ 3043 h 6737"/>
              <a:gd name="T18" fmla="*/ 5052 w 6874"/>
              <a:gd name="T19" fmla="*/ 3032 h 6737"/>
              <a:gd name="T20" fmla="*/ 6306 w 6874"/>
              <a:gd name="T21" fmla="*/ 1511 h 6737"/>
              <a:gd name="T22" fmla="*/ 6494 w 6874"/>
              <a:gd name="T23" fmla="*/ 240 h 6737"/>
              <a:gd name="T24" fmla="*/ 5095 w 6874"/>
              <a:gd name="T25" fmla="*/ 616 h 6737"/>
              <a:gd name="T26" fmla="*/ 3366 w 6874"/>
              <a:gd name="T27" fmla="*/ 116 h 6737"/>
              <a:gd name="T28" fmla="*/ 1067 w 6874"/>
              <a:gd name="T29" fmla="*/ 1068 h 6737"/>
              <a:gd name="T30" fmla="*/ 114 w 6874"/>
              <a:gd name="T31" fmla="*/ 3368 h 6737"/>
              <a:gd name="T32" fmla="*/ 614 w 6874"/>
              <a:gd name="T33" fmla="*/ 5096 h 6737"/>
              <a:gd name="T34" fmla="*/ 238 w 6874"/>
              <a:gd name="T35" fmla="*/ 6495 h 6737"/>
              <a:gd name="T36" fmla="*/ 1308 w 6874"/>
              <a:gd name="T37" fmla="*/ 6372 h 6737"/>
              <a:gd name="T38" fmla="*/ 3019 w 6874"/>
              <a:gd name="T39" fmla="*/ 5043 h 6737"/>
              <a:gd name="T40" fmla="*/ 3019 w 6874"/>
              <a:gd name="T41" fmla="*/ 5301 h 6737"/>
              <a:gd name="T42" fmla="*/ 3290 w 6874"/>
              <a:gd name="T43" fmla="*/ 5572 h 6737"/>
              <a:gd name="T44" fmla="*/ 3560 w 6874"/>
              <a:gd name="T45" fmla="*/ 5301 h 6737"/>
              <a:gd name="T46" fmla="*/ 3560 w 6874"/>
              <a:gd name="T47" fmla="*/ 4408 h 6737"/>
              <a:gd name="T48" fmla="*/ 3290 w 6874"/>
              <a:gd name="T49" fmla="*/ 4137 h 6737"/>
              <a:gd name="T50" fmla="*/ 2396 w 6874"/>
              <a:gd name="T51" fmla="*/ 4137 h 6737"/>
              <a:gd name="T52" fmla="*/ 2126 w 6874"/>
              <a:gd name="T53" fmla="*/ 4408 h 6737"/>
              <a:gd name="T54" fmla="*/ 2398 w 6874"/>
              <a:gd name="T55" fmla="*/ 4680 h 6737"/>
              <a:gd name="T56" fmla="*/ 2615 w 6874"/>
              <a:gd name="T57" fmla="*/ 4680 h 6737"/>
              <a:gd name="T58" fmla="*/ 1040 w 6874"/>
              <a:gd name="T59" fmla="*/ 5903 h 6737"/>
              <a:gd name="T60" fmla="*/ 688 w 6874"/>
              <a:gd name="T61" fmla="*/ 6067 h 6737"/>
              <a:gd name="T62" fmla="*/ 1208 w 6874"/>
              <a:gd name="T63" fmla="*/ 5144 h 6737"/>
              <a:gd name="T64" fmla="*/ 1674 w 6874"/>
              <a:gd name="T65" fmla="*/ 4781 h 6737"/>
              <a:gd name="T66" fmla="*/ 1584 w 6874"/>
              <a:gd name="T67" fmla="*/ 4411 h 6737"/>
              <a:gd name="T68" fmla="*/ 2398 w 6874"/>
              <a:gd name="T69" fmla="*/ 3597 h 6737"/>
              <a:gd name="T70" fmla="*/ 3291 w 6874"/>
              <a:gd name="T71" fmla="*/ 3597 h 6737"/>
              <a:gd name="T72" fmla="*/ 4104 w 6874"/>
              <a:gd name="T73" fmla="*/ 4411 h 6737"/>
              <a:gd name="T74" fmla="*/ 4104 w 6874"/>
              <a:gd name="T75" fmla="*/ 5304 h 6737"/>
              <a:gd name="T76" fmla="*/ 3291 w 6874"/>
              <a:gd name="T77" fmla="*/ 6117 h 6737"/>
              <a:gd name="T78" fmla="*/ 2806 w 6874"/>
              <a:gd name="T79" fmla="*/ 5956 h 6737"/>
              <a:gd name="T80" fmla="*/ 2226 w 6874"/>
              <a:gd name="T81" fmla="*/ 6416 h 6737"/>
              <a:gd name="T82" fmla="*/ 3366 w 6874"/>
              <a:gd name="T83" fmla="*/ 6621 h 6737"/>
              <a:gd name="T84" fmla="*/ 5664 w 6874"/>
              <a:gd name="T85" fmla="*/ 5669 h 6737"/>
              <a:gd name="T86" fmla="*/ 6423 w 6874"/>
              <a:gd name="T87" fmla="*/ 2279 h 6737"/>
              <a:gd name="T88" fmla="*/ 5444 w 6874"/>
              <a:gd name="T89" fmla="*/ 3405 h 67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6874" h="6737">
                <a:moveTo>
                  <a:pt x="5444" y="3405"/>
                </a:moveTo>
                <a:cubicBezTo>
                  <a:pt x="5291" y="3567"/>
                  <a:pt x="5076" y="3659"/>
                  <a:pt x="4855" y="3659"/>
                </a:cubicBezTo>
                <a:cubicBezTo>
                  <a:pt x="4646" y="3659"/>
                  <a:pt x="4447" y="3580"/>
                  <a:pt x="4296" y="3436"/>
                </a:cubicBezTo>
                <a:cubicBezTo>
                  <a:pt x="3971" y="3127"/>
                  <a:pt x="3958" y="2612"/>
                  <a:pt x="4266" y="2287"/>
                </a:cubicBezTo>
                <a:cubicBezTo>
                  <a:pt x="4664" y="1867"/>
                  <a:pt x="4979" y="1500"/>
                  <a:pt x="5207" y="1193"/>
                </a:cubicBezTo>
                <a:cubicBezTo>
                  <a:pt x="5223" y="1187"/>
                  <a:pt x="5986" y="715"/>
                  <a:pt x="6102" y="679"/>
                </a:cubicBezTo>
                <a:cubicBezTo>
                  <a:pt x="6088" y="760"/>
                  <a:pt x="6036" y="927"/>
                  <a:pt x="5850" y="1219"/>
                </a:cubicBezTo>
                <a:cubicBezTo>
                  <a:pt x="5606" y="1599"/>
                  <a:pt x="5206" y="2084"/>
                  <a:pt x="4659" y="2660"/>
                </a:cubicBezTo>
                <a:cubicBezTo>
                  <a:pt x="4556" y="2768"/>
                  <a:pt x="4560" y="2940"/>
                  <a:pt x="4670" y="3043"/>
                </a:cubicBezTo>
                <a:cubicBezTo>
                  <a:pt x="4722" y="3092"/>
                  <a:pt x="4894" y="3200"/>
                  <a:pt x="5052" y="3032"/>
                </a:cubicBezTo>
                <a:cubicBezTo>
                  <a:pt x="5622" y="2432"/>
                  <a:pt x="6043" y="1920"/>
                  <a:pt x="6306" y="1511"/>
                </a:cubicBezTo>
                <a:cubicBezTo>
                  <a:pt x="6446" y="1291"/>
                  <a:pt x="6874" y="621"/>
                  <a:pt x="6494" y="240"/>
                </a:cubicBezTo>
                <a:cubicBezTo>
                  <a:pt x="6254" y="0"/>
                  <a:pt x="5831" y="112"/>
                  <a:pt x="5095" y="616"/>
                </a:cubicBezTo>
                <a:cubicBezTo>
                  <a:pt x="4580" y="293"/>
                  <a:pt x="3987" y="116"/>
                  <a:pt x="3366" y="116"/>
                </a:cubicBezTo>
                <a:cubicBezTo>
                  <a:pt x="2498" y="116"/>
                  <a:pt x="1680" y="455"/>
                  <a:pt x="1067" y="1068"/>
                </a:cubicBezTo>
                <a:cubicBezTo>
                  <a:pt x="452" y="1683"/>
                  <a:pt x="114" y="2500"/>
                  <a:pt x="114" y="3368"/>
                </a:cubicBezTo>
                <a:cubicBezTo>
                  <a:pt x="114" y="3989"/>
                  <a:pt x="290" y="4583"/>
                  <a:pt x="614" y="5096"/>
                </a:cubicBezTo>
                <a:cubicBezTo>
                  <a:pt x="110" y="5833"/>
                  <a:pt x="0" y="6253"/>
                  <a:pt x="238" y="6495"/>
                </a:cubicBezTo>
                <a:cubicBezTo>
                  <a:pt x="476" y="6737"/>
                  <a:pt x="1095" y="6495"/>
                  <a:pt x="1308" y="6372"/>
                </a:cubicBezTo>
                <a:cubicBezTo>
                  <a:pt x="1764" y="6111"/>
                  <a:pt x="2352" y="5655"/>
                  <a:pt x="3019" y="5043"/>
                </a:cubicBezTo>
                <a:lnTo>
                  <a:pt x="3019" y="5301"/>
                </a:lnTo>
                <a:cubicBezTo>
                  <a:pt x="3019" y="5451"/>
                  <a:pt x="3140" y="5572"/>
                  <a:pt x="3290" y="5572"/>
                </a:cubicBezTo>
                <a:cubicBezTo>
                  <a:pt x="3439" y="5572"/>
                  <a:pt x="3560" y="5451"/>
                  <a:pt x="3560" y="5301"/>
                </a:cubicBezTo>
                <a:lnTo>
                  <a:pt x="3560" y="4408"/>
                </a:lnTo>
                <a:cubicBezTo>
                  <a:pt x="3560" y="4259"/>
                  <a:pt x="3439" y="4137"/>
                  <a:pt x="3290" y="4137"/>
                </a:cubicBezTo>
                <a:lnTo>
                  <a:pt x="2396" y="4137"/>
                </a:lnTo>
                <a:cubicBezTo>
                  <a:pt x="2247" y="4137"/>
                  <a:pt x="2126" y="4259"/>
                  <a:pt x="2126" y="4408"/>
                </a:cubicBezTo>
                <a:cubicBezTo>
                  <a:pt x="2126" y="4557"/>
                  <a:pt x="2247" y="4680"/>
                  <a:pt x="2398" y="4680"/>
                </a:cubicBezTo>
                <a:lnTo>
                  <a:pt x="2615" y="4680"/>
                </a:lnTo>
                <a:cubicBezTo>
                  <a:pt x="1999" y="5241"/>
                  <a:pt x="1447" y="5671"/>
                  <a:pt x="1040" y="5903"/>
                </a:cubicBezTo>
                <a:cubicBezTo>
                  <a:pt x="874" y="5997"/>
                  <a:pt x="762" y="6044"/>
                  <a:pt x="688" y="6067"/>
                </a:cubicBezTo>
                <a:cubicBezTo>
                  <a:pt x="735" y="5937"/>
                  <a:pt x="1202" y="5184"/>
                  <a:pt x="1208" y="5144"/>
                </a:cubicBezTo>
                <a:cubicBezTo>
                  <a:pt x="1352" y="5039"/>
                  <a:pt x="1508" y="4917"/>
                  <a:pt x="1674" y="4781"/>
                </a:cubicBezTo>
                <a:cubicBezTo>
                  <a:pt x="1616" y="4671"/>
                  <a:pt x="1584" y="4544"/>
                  <a:pt x="1584" y="4411"/>
                </a:cubicBezTo>
                <a:cubicBezTo>
                  <a:pt x="1584" y="3963"/>
                  <a:pt x="1948" y="3597"/>
                  <a:pt x="2398" y="3597"/>
                </a:cubicBezTo>
                <a:lnTo>
                  <a:pt x="3291" y="3597"/>
                </a:lnTo>
                <a:cubicBezTo>
                  <a:pt x="3739" y="3597"/>
                  <a:pt x="4104" y="3961"/>
                  <a:pt x="4104" y="4411"/>
                </a:cubicBezTo>
                <a:lnTo>
                  <a:pt x="4104" y="5304"/>
                </a:lnTo>
                <a:cubicBezTo>
                  <a:pt x="4104" y="5752"/>
                  <a:pt x="3740" y="6117"/>
                  <a:pt x="3291" y="6117"/>
                </a:cubicBezTo>
                <a:cubicBezTo>
                  <a:pt x="3110" y="6117"/>
                  <a:pt x="2942" y="6057"/>
                  <a:pt x="2806" y="5956"/>
                </a:cubicBezTo>
                <a:cubicBezTo>
                  <a:pt x="2602" y="6128"/>
                  <a:pt x="2408" y="6280"/>
                  <a:pt x="2226" y="6416"/>
                </a:cubicBezTo>
                <a:cubicBezTo>
                  <a:pt x="2586" y="6551"/>
                  <a:pt x="2971" y="6621"/>
                  <a:pt x="3366" y="6621"/>
                </a:cubicBezTo>
                <a:cubicBezTo>
                  <a:pt x="4234" y="6621"/>
                  <a:pt x="5051" y="6283"/>
                  <a:pt x="5664" y="5669"/>
                </a:cubicBezTo>
                <a:cubicBezTo>
                  <a:pt x="6580" y="4753"/>
                  <a:pt x="6831" y="3424"/>
                  <a:pt x="6423" y="2279"/>
                </a:cubicBezTo>
                <a:cubicBezTo>
                  <a:pt x="6166" y="2612"/>
                  <a:pt x="5839" y="2989"/>
                  <a:pt x="5444" y="3405"/>
                </a:cubicBezTo>
                <a:close/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55" name="repair-tools_69769">
            <a:extLst>
              <a:ext uri="{FF2B5EF4-FFF2-40B4-BE49-F238E27FC236}">
                <a16:creationId xmlns="" xmlns:a16="http://schemas.microsoft.com/office/drawing/2014/main" id="{7AE53286-947F-4ECE-8657-4407AE3A21B8}"/>
              </a:ext>
            </a:extLst>
          </p:cNvPr>
          <p:cNvSpPr>
            <a:spLocks noChangeAspect="1"/>
          </p:cNvSpPr>
          <p:nvPr/>
        </p:nvSpPr>
        <p:spPr bwMode="auto">
          <a:xfrm>
            <a:off x="10325362" y="4710347"/>
            <a:ext cx="683524" cy="684161"/>
          </a:xfrm>
          <a:custGeom>
            <a:avLst/>
            <a:gdLst>
              <a:gd name="connsiteX0" fmla="*/ 451337 w 606157"/>
              <a:gd name="connsiteY0" fmla="*/ 147905 h 606722"/>
              <a:gd name="connsiteX1" fmla="*/ 569477 w 606157"/>
              <a:gd name="connsiteY1" fmla="*/ 147905 h 606722"/>
              <a:gd name="connsiteX2" fmla="*/ 606157 w 606157"/>
              <a:gd name="connsiteY2" fmla="*/ 186562 h 606722"/>
              <a:gd name="connsiteX3" fmla="*/ 606157 w 606157"/>
              <a:gd name="connsiteY3" fmla="*/ 363939 h 606722"/>
              <a:gd name="connsiteX4" fmla="*/ 584434 w 606157"/>
              <a:gd name="connsiteY4" fmla="*/ 385711 h 606722"/>
              <a:gd name="connsiteX5" fmla="*/ 557904 w 606157"/>
              <a:gd name="connsiteY5" fmla="*/ 385711 h 606722"/>
              <a:gd name="connsiteX6" fmla="*/ 549980 w 606157"/>
              <a:gd name="connsiteY6" fmla="*/ 548781 h 606722"/>
              <a:gd name="connsiteX7" fmla="*/ 489085 w 606157"/>
              <a:gd name="connsiteY7" fmla="*/ 606722 h 606722"/>
              <a:gd name="connsiteX8" fmla="*/ 426854 w 606157"/>
              <a:gd name="connsiteY8" fmla="*/ 547537 h 606722"/>
              <a:gd name="connsiteX9" fmla="*/ 420711 w 606157"/>
              <a:gd name="connsiteY9" fmla="*/ 420814 h 606722"/>
              <a:gd name="connsiteX10" fmla="*/ 461219 w 606157"/>
              <a:gd name="connsiteY10" fmla="*/ 363228 h 606722"/>
              <a:gd name="connsiteX11" fmla="*/ 461219 w 606157"/>
              <a:gd name="connsiteY11" fmla="*/ 185762 h 606722"/>
              <a:gd name="connsiteX12" fmla="*/ 451337 w 606157"/>
              <a:gd name="connsiteY12" fmla="*/ 147905 h 606722"/>
              <a:gd name="connsiteX13" fmla="*/ 38457 w 606157"/>
              <a:gd name="connsiteY13" fmla="*/ 147552 h 606722"/>
              <a:gd name="connsiteX14" fmla="*/ 155074 w 606157"/>
              <a:gd name="connsiteY14" fmla="*/ 147552 h 606722"/>
              <a:gd name="connsiteX15" fmla="*/ 145014 w 606157"/>
              <a:gd name="connsiteY15" fmla="*/ 185766 h 606722"/>
              <a:gd name="connsiteX16" fmla="*/ 145014 w 606157"/>
              <a:gd name="connsiteY16" fmla="*/ 363239 h 606722"/>
              <a:gd name="connsiteX17" fmla="*/ 187210 w 606157"/>
              <a:gd name="connsiteY17" fmla="*/ 421360 h 606722"/>
              <a:gd name="connsiteX18" fmla="*/ 181068 w 606157"/>
              <a:gd name="connsiteY18" fmla="*/ 548444 h 606722"/>
              <a:gd name="connsiteX19" fmla="*/ 120178 w 606157"/>
              <a:gd name="connsiteY19" fmla="*/ 606298 h 606722"/>
              <a:gd name="connsiteX20" fmla="*/ 57952 w 606157"/>
              <a:gd name="connsiteY20" fmla="*/ 547200 h 606722"/>
              <a:gd name="connsiteX21" fmla="*/ 50029 w 606157"/>
              <a:gd name="connsiteY21" fmla="*/ 385279 h 606722"/>
              <a:gd name="connsiteX22" fmla="*/ 21810 w 606157"/>
              <a:gd name="connsiteY22" fmla="*/ 385279 h 606722"/>
              <a:gd name="connsiteX23" fmla="*/ 0 w 606157"/>
              <a:gd name="connsiteY23" fmla="*/ 363595 h 606722"/>
              <a:gd name="connsiteX24" fmla="*/ 0 w 606157"/>
              <a:gd name="connsiteY24" fmla="*/ 186122 h 606722"/>
              <a:gd name="connsiteX25" fmla="*/ 38457 w 606157"/>
              <a:gd name="connsiteY25" fmla="*/ 147552 h 606722"/>
              <a:gd name="connsiteX26" fmla="*/ 222975 w 606157"/>
              <a:gd name="connsiteY26" fmla="*/ 147058 h 606722"/>
              <a:gd name="connsiteX27" fmla="*/ 282512 w 606157"/>
              <a:gd name="connsiteY27" fmla="*/ 147058 h 606722"/>
              <a:gd name="connsiteX28" fmla="*/ 270498 w 606157"/>
              <a:gd name="connsiteY28" fmla="*/ 159057 h 606722"/>
              <a:gd name="connsiteX29" fmla="*/ 270498 w 606157"/>
              <a:gd name="connsiteY29" fmla="*/ 169278 h 606722"/>
              <a:gd name="connsiteX30" fmla="*/ 283224 w 606157"/>
              <a:gd name="connsiteY30" fmla="*/ 181988 h 606722"/>
              <a:gd name="connsiteX31" fmla="*/ 273345 w 606157"/>
              <a:gd name="connsiteY31" fmla="*/ 292199 h 606722"/>
              <a:gd name="connsiteX32" fmla="*/ 276193 w 606157"/>
              <a:gd name="connsiteY32" fmla="*/ 302953 h 606722"/>
              <a:gd name="connsiteX33" fmla="*/ 297196 w 606157"/>
              <a:gd name="connsiteY33" fmla="*/ 332550 h 606722"/>
              <a:gd name="connsiteX34" fmla="*/ 303070 w 606157"/>
              <a:gd name="connsiteY34" fmla="*/ 335572 h 606722"/>
              <a:gd name="connsiteX35" fmla="*/ 309032 w 606157"/>
              <a:gd name="connsiteY35" fmla="*/ 332550 h 606722"/>
              <a:gd name="connsiteX36" fmla="*/ 329946 w 606157"/>
              <a:gd name="connsiteY36" fmla="*/ 302953 h 606722"/>
              <a:gd name="connsiteX37" fmla="*/ 332883 w 606157"/>
              <a:gd name="connsiteY37" fmla="*/ 292199 h 606722"/>
              <a:gd name="connsiteX38" fmla="*/ 323004 w 606157"/>
              <a:gd name="connsiteY38" fmla="*/ 181988 h 606722"/>
              <a:gd name="connsiteX39" fmla="*/ 335641 w 606157"/>
              <a:gd name="connsiteY39" fmla="*/ 169278 h 606722"/>
              <a:gd name="connsiteX40" fmla="*/ 335641 w 606157"/>
              <a:gd name="connsiteY40" fmla="*/ 159057 h 606722"/>
              <a:gd name="connsiteX41" fmla="*/ 323627 w 606157"/>
              <a:gd name="connsiteY41" fmla="*/ 147058 h 606722"/>
              <a:gd name="connsiteX42" fmla="*/ 385033 w 606157"/>
              <a:gd name="connsiteY42" fmla="*/ 147058 h 606722"/>
              <a:gd name="connsiteX43" fmla="*/ 385033 w 606157"/>
              <a:gd name="connsiteY43" fmla="*/ 147147 h 606722"/>
              <a:gd name="connsiteX44" fmla="*/ 421699 w 606157"/>
              <a:gd name="connsiteY44" fmla="*/ 185721 h 606722"/>
              <a:gd name="connsiteX45" fmla="*/ 421699 w 606157"/>
              <a:gd name="connsiteY45" fmla="*/ 363214 h 606722"/>
              <a:gd name="connsiteX46" fmla="*/ 399895 w 606157"/>
              <a:gd name="connsiteY46" fmla="*/ 384901 h 606722"/>
              <a:gd name="connsiteX47" fmla="*/ 373375 w 606157"/>
              <a:gd name="connsiteY47" fmla="*/ 384901 h 606722"/>
              <a:gd name="connsiteX48" fmla="*/ 371506 w 606157"/>
              <a:gd name="connsiteY48" fmla="*/ 424363 h 606722"/>
              <a:gd name="connsiteX49" fmla="*/ 365455 w 606157"/>
              <a:gd name="connsiteY49" fmla="*/ 548084 h 606722"/>
              <a:gd name="connsiteX50" fmla="*/ 304582 w 606157"/>
              <a:gd name="connsiteY50" fmla="*/ 605945 h 606722"/>
              <a:gd name="connsiteX51" fmla="*/ 242464 w 606157"/>
              <a:gd name="connsiteY51" fmla="*/ 546840 h 606722"/>
              <a:gd name="connsiteX52" fmla="*/ 236502 w 606157"/>
              <a:gd name="connsiteY52" fmla="*/ 424363 h 606722"/>
              <a:gd name="connsiteX53" fmla="*/ 234544 w 606157"/>
              <a:gd name="connsiteY53" fmla="*/ 384901 h 606722"/>
              <a:gd name="connsiteX54" fmla="*/ 206244 w 606157"/>
              <a:gd name="connsiteY54" fmla="*/ 384901 h 606722"/>
              <a:gd name="connsiteX55" fmla="*/ 184529 w 606157"/>
              <a:gd name="connsiteY55" fmla="*/ 363214 h 606722"/>
              <a:gd name="connsiteX56" fmla="*/ 184529 w 606157"/>
              <a:gd name="connsiteY56" fmla="*/ 185721 h 606722"/>
              <a:gd name="connsiteX57" fmla="*/ 222975 w 606157"/>
              <a:gd name="connsiteY57" fmla="*/ 147058 h 606722"/>
              <a:gd name="connsiteX58" fmla="*/ 488454 w 606157"/>
              <a:gd name="connsiteY58" fmla="*/ 706 h 606722"/>
              <a:gd name="connsiteX59" fmla="*/ 550481 w 606157"/>
              <a:gd name="connsiteY59" fmla="*/ 62663 h 606722"/>
              <a:gd name="connsiteX60" fmla="*/ 488454 w 606157"/>
              <a:gd name="connsiteY60" fmla="*/ 124620 h 606722"/>
              <a:gd name="connsiteX61" fmla="*/ 426427 w 606157"/>
              <a:gd name="connsiteY61" fmla="*/ 62663 h 606722"/>
              <a:gd name="connsiteX62" fmla="*/ 488454 w 606157"/>
              <a:gd name="connsiteY62" fmla="*/ 706 h 606722"/>
              <a:gd name="connsiteX63" fmla="*/ 119538 w 606157"/>
              <a:gd name="connsiteY63" fmla="*/ 353 h 606722"/>
              <a:gd name="connsiteX64" fmla="*/ 181565 w 606157"/>
              <a:gd name="connsiteY64" fmla="*/ 62310 h 606722"/>
              <a:gd name="connsiteX65" fmla="*/ 119538 w 606157"/>
              <a:gd name="connsiteY65" fmla="*/ 124267 h 606722"/>
              <a:gd name="connsiteX66" fmla="*/ 57511 w 606157"/>
              <a:gd name="connsiteY66" fmla="*/ 62310 h 606722"/>
              <a:gd name="connsiteX67" fmla="*/ 119538 w 606157"/>
              <a:gd name="connsiteY67" fmla="*/ 353 h 606722"/>
              <a:gd name="connsiteX68" fmla="*/ 303961 w 606157"/>
              <a:gd name="connsiteY68" fmla="*/ 0 h 606722"/>
              <a:gd name="connsiteX69" fmla="*/ 366024 w 606157"/>
              <a:gd name="connsiteY69" fmla="*/ 61957 h 606722"/>
              <a:gd name="connsiteX70" fmla="*/ 303961 w 606157"/>
              <a:gd name="connsiteY70" fmla="*/ 123914 h 606722"/>
              <a:gd name="connsiteX71" fmla="*/ 241898 w 606157"/>
              <a:gd name="connsiteY71" fmla="*/ 61957 h 606722"/>
              <a:gd name="connsiteX72" fmla="*/ 303961 w 606157"/>
              <a:gd name="connsiteY72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</a:cxnLst>
            <a:rect l="l" t="t" r="r" b="b"/>
            <a:pathLst>
              <a:path w="606157" h="606722">
                <a:moveTo>
                  <a:pt x="451337" y="147905"/>
                </a:moveTo>
                <a:lnTo>
                  <a:pt x="569477" y="147905"/>
                </a:lnTo>
                <a:cubicBezTo>
                  <a:pt x="589954" y="148971"/>
                  <a:pt x="606157" y="165856"/>
                  <a:pt x="606157" y="186562"/>
                </a:cubicBezTo>
                <a:lnTo>
                  <a:pt x="606157" y="363939"/>
                </a:lnTo>
                <a:cubicBezTo>
                  <a:pt x="606157" y="375936"/>
                  <a:pt x="596453" y="385711"/>
                  <a:pt x="584434" y="385711"/>
                </a:cubicBezTo>
                <a:lnTo>
                  <a:pt x="557904" y="385711"/>
                </a:lnTo>
                <a:lnTo>
                  <a:pt x="549980" y="548781"/>
                </a:lnTo>
                <a:cubicBezTo>
                  <a:pt x="548378" y="581217"/>
                  <a:pt x="521580" y="606722"/>
                  <a:pt x="489085" y="606722"/>
                </a:cubicBezTo>
                <a:cubicBezTo>
                  <a:pt x="455877" y="606722"/>
                  <a:pt x="428456" y="580684"/>
                  <a:pt x="426854" y="547537"/>
                </a:cubicBezTo>
                <a:lnTo>
                  <a:pt x="420711" y="420814"/>
                </a:lnTo>
                <a:cubicBezTo>
                  <a:pt x="444482" y="412194"/>
                  <a:pt x="461219" y="389355"/>
                  <a:pt x="461219" y="363228"/>
                </a:cubicBezTo>
                <a:lnTo>
                  <a:pt x="461219" y="185762"/>
                </a:lnTo>
                <a:cubicBezTo>
                  <a:pt x="461219" y="172077"/>
                  <a:pt x="457658" y="159102"/>
                  <a:pt x="451337" y="147905"/>
                </a:cubicBezTo>
                <a:close/>
                <a:moveTo>
                  <a:pt x="38457" y="147552"/>
                </a:moveTo>
                <a:lnTo>
                  <a:pt x="155074" y="147552"/>
                </a:lnTo>
                <a:cubicBezTo>
                  <a:pt x="148664" y="158839"/>
                  <a:pt x="145014" y="171902"/>
                  <a:pt x="145014" y="185766"/>
                </a:cubicBezTo>
                <a:lnTo>
                  <a:pt x="145014" y="363239"/>
                </a:lnTo>
                <a:cubicBezTo>
                  <a:pt x="145014" y="389811"/>
                  <a:pt x="162284" y="413184"/>
                  <a:pt x="187210" y="421360"/>
                </a:cubicBezTo>
                <a:lnTo>
                  <a:pt x="181068" y="548444"/>
                </a:lnTo>
                <a:cubicBezTo>
                  <a:pt x="179465" y="580881"/>
                  <a:pt x="152670" y="606298"/>
                  <a:pt x="120178" y="606298"/>
                </a:cubicBezTo>
                <a:cubicBezTo>
                  <a:pt x="86973" y="606298"/>
                  <a:pt x="59555" y="580348"/>
                  <a:pt x="57952" y="547200"/>
                </a:cubicBezTo>
                <a:lnTo>
                  <a:pt x="50029" y="385279"/>
                </a:lnTo>
                <a:lnTo>
                  <a:pt x="21810" y="385279"/>
                </a:lnTo>
                <a:cubicBezTo>
                  <a:pt x="9792" y="385279"/>
                  <a:pt x="0" y="375592"/>
                  <a:pt x="0" y="363595"/>
                </a:cubicBezTo>
                <a:lnTo>
                  <a:pt x="0" y="186122"/>
                </a:lnTo>
                <a:cubicBezTo>
                  <a:pt x="0" y="164882"/>
                  <a:pt x="17181" y="147641"/>
                  <a:pt x="38457" y="147552"/>
                </a:cubicBezTo>
                <a:close/>
                <a:moveTo>
                  <a:pt x="222975" y="147058"/>
                </a:moveTo>
                <a:lnTo>
                  <a:pt x="282512" y="147058"/>
                </a:lnTo>
                <a:lnTo>
                  <a:pt x="270498" y="159057"/>
                </a:lnTo>
                <a:cubicBezTo>
                  <a:pt x="267739" y="161901"/>
                  <a:pt x="267739" y="166523"/>
                  <a:pt x="270498" y="169278"/>
                </a:cubicBezTo>
                <a:lnTo>
                  <a:pt x="283224" y="181988"/>
                </a:lnTo>
                <a:lnTo>
                  <a:pt x="273345" y="292199"/>
                </a:lnTo>
                <a:cubicBezTo>
                  <a:pt x="272989" y="296021"/>
                  <a:pt x="274057" y="299754"/>
                  <a:pt x="276193" y="302953"/>
                </a:cubicBezTo>
                <a:lnTo>
                  <a:pt x="297196" y="332550"/>
                </a:lnTo>
                <a:cubicBezTo>
                  <a:pt x="298531" y="334417"/>
                  <a:pt x="300756" y="335572"/>
                  <a:pt x="303070" y="335572"/>
                </a:cubicBezTo>
                <a:cubicBezTo>
                  <a:pt x="305472" y="335572"/>
                  <a:pt x="307608" y="334417"/>
                  <a:pt x="309032" y="332550"/>
                </a:cubicBezTo>
                <a:lnTo>
                  <a:pt x="329946" y="302953"/>
                </a:lnTo>
                <a:cubicBezTo>
                  <a:pt x="332171" y="299754"/>
                  <a:pt x="333239" y="296021"/>
                  <a:pt x="332883" y="292199"/>
                </a:cubicBezTo>
                <a:lnTo>
                  <a:pt x="323004" y="181988"/>
                </a:lnTo>
                <a:lnTo>
                  <a:pt x="335641" y="169278"/>
                </a:lnTo>
                <a:cubicBezTo>
                  <a:pt x="338489" y="166523"/>
                  <a:pt x="338489" y="161901"/>
                  <a:pt x="335641" y="159057"/>
                </a:cubicBezTo>
                <a:lnTo>
                  <a:pt x="323627" y="147058"/>
                </a:lnTo>
                <a:lnTo>
                  <a:pt x="385033" y="147058"/>
                </a:lnTo>
                <a:lnTo>
                  <a:pt x="385033" y="147147"/>
                </a:lnTo>
                <a:cubicBezTo>
                  <a:pt x="405413" y="148214"/>
                  <a:pt x="421699" y="165101"/>
                  <a:pt x="421699" y="185721"/>
                </a:cubicBezTo>
                <a:lnTo>
                  <a:pt x="421699" y="363214"/>
                </a:lnTo>
                <a:cubicBezTo>
                  <a:pt x="421699" y="375213"/>
                  <a:pt x="411910" y="384901"/>
                  <a:pt x="399895" y="384901"/>
                </a:cubicBezTo>
                <a:lnTo>
                  <a:pt x="373375" y="384901"/>
                </a:lnTo>
                <a:lnTo>
                  <a:pt x="371506" y="424363"/>
                </a:lnTo>
                <a:lnTo>
                  <a:pt x="365455" y="548084"/>
                </a:lnTo>
                <a:cubicBezTo>
                  <a:pt x="363853" y="580525"/>
                  <a:pt x="337154" y="605945"/>
                  <a:pt x="304582" y="605945"/>
                </a:cubicBezTo>
                <a:cubicBezTo>
                  <a:pt x="271388" y="605945"/>
                  <a:pt x="244066" y="579903"/>
                  <a:pt x="242464" y="546840"/>
                </a:cubicBezTo>
                <a:lnTo>
                  <a:pt x="236502" y="424363"/>
                </a:lnTo>
                <a:lnTo>
                  <a:pt x="234544" y="384901"/>
                </a:lnTo>
                <a:lnTo>
                  <a:pt x="206244" y="384901"/>
                </a:lnTo>
                <a:cubicBezTo>
                  <a:pt x="194229" y="384901"/>
                  <a:pt x="184529" y="375213"/>
                  <a:pt x="184529" y="363214"/>
                </a:cubicBezTo>
                <a:lnTo>
                  <a:pt x="184529" y="185721"/>
                </a:lnTo>
                <a:cubicBezTo>
                  <a:pt x="184529" y="164479"/>
                  <a:pt x="201705" y="147236"/>
                  <a:pt x="222975" y="147058"/>
                </a:cubicBezTo>
                <a:close/>
                <a:moveTo>
                  <a:pt x="488454" y="706"/>
                </a:moveTo>
                <a:cubicBezTo>
                  <a:pt x="522711" y="706"/>
                  <a:pt x="550481" y="28445"/>
                  <a:pt x="550481" y="62663"/>
                </a:cubicBezTo>
                <a:cubicBezTo>
                  <a:pt x="550481" y="96881"/>
                  <a:pt x="522711" y="124620"/>
                  <a:pt x="488454" y="124620"/>
                </a:cubicBezTo>
                <a:cubicBezTo>
                  <a:pt x="454197" y="124620"/>
                  <a:pt x="426427" y="96881"/>
                  <a:pt x="426427" y="62663"/>
                </a:cubicBezTo>
                <a:cubicBezTo>
                  <a:pt x="426427" y="28445"/>
                  <a:pt x="454197" y="706"/>
                  <a:pt x="488454" y="706"/>
                </a:cubicBezTo>
                <a:close/>
                <a:moveTo>
                  <a:pt x="119538" y="353"/>
                </a:moveTo>
                <a:cubicBezTo>
                  <a:pt x="153795" y="353"/>
                  <a:pt x="181565" y="28092"/>
                  <a:pt x="181565" y="62310"/>
                </a:cubicBezTo>
                <a:cubicBezTo>
                  <a:pt x="181565" y="96528"/>
                  <a:pt x="153795" y="124267"/>
                  <a:pt x="119538" y="124267"/>
                </a:cubicBezTo>
                <a:cubicBezTo>
                  <a:pt x="85281" y="124267"/>
                  <a:pt x="57511" y="96528"/>
                  <a:pt x="57511" y="62310"/>
                </a:cubicBezTo>
                <a:cubicBezTo>
                  <a:pt x="57511" y="28092"/>
                  <a:pt x="85281" y="353"/>
                  <a:pt x="119538" y="353"/>
                </a:cubicBezTo>
                <a:close/>
                <a:moveTo>
                  <a:pt x="303961" y="0"/>
                </a:moveTo>
                <a:cubicBezTo>
                  <a:pt x="338237" y="0"/>
                  <a:pt x="366024" y="27739"/>
                  <a:pt x="366024" y="61957"/>
                </a:cubicBezTo>
                <a:cubicBezTo>
                  <a:pt x="366024" y="96175"/>
                  <a:pt x="338237" y="123914"/>
                  <a:pt x="303961" y="123914"/>
                </a:cubicBezTo>
                <a:cubicBezTo>
                  <a:pt x="269685" y="123914"/>
                  <a:pt x="241898" y="96175"/>
                  <a:pt x="241898" y="61957"/>
                </a:cubicBezTo>
                <a:cubicBezTo>
                  <a:pt x="241898" y="27739"/>
                  <a:pt x="269685" y="0"/>
                  <a:pt x="303961" y="0"/>
                </a:cubicBezTo>
                <a:close/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27" name="组合 26">
            <a:extLst>
              <a:ext uri="{FF2B5EF4-FFF2-40B4-BE49-F238E27FC236}">
                <a16:creationId xmlns="" xmlns:a16="http://schemas.microsoft.com/office/drawing/2014/main" id="{DBFFDEC4-F1FF-4367-9544-A0788369C72A}"/>
              </a:ext>
            </a:extLst>
          </p:cNvPr>
          <p:cNvGrpSpPr/>
          <p:nvPr/>
        </p:nvGrpSpPr>
        <p:grpSpPr>
          <a:xfrm>
            <a:off x="5320576" y="4469889"/>
            <a:ext cx="1200742" cy="1200742"/>
            <a:chOff x="5263539" y="4469889"/>
            <a:chExt cx="1200742" cy="1200742"/>
          </a:xfrm>
        </p:grpSpPr>
        <p:sp>
          <p:nvSpPr>
            <p:cNvPr id="63" name="ExtraShape1">
              <a:extLst>
                <a:ext uri="{FF2B5EF4-FFF2-40B4-BE49-F238E27FC236}">
                  <a16:creationId xmlns="" xmlns:a16="http://schemas.microsoft.com/office/drawing/2014/main" id="{625F8DAC-F6D9-4EF3-BE26-B93512FDB7FF}"/>
                </a:ext>
              </a:extLst>
            </p:cNvPr>
            <p:cNvSpPr/>
            <p:nvPr/>
          </p:nvSpPr>
          <p:spPr>
            <a:xfrm>
              <a:off x="5263539" y="4469889"/>
              <a:ext cx="1200742" cy="1200742"/>
            </a:xfrm>
            <a:prstGeom prst="donut">
              <a:avLst>
                <a:gd name="adj" fmla="val 3673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4" name="ValueShape1">
              <a:extLst>
                <a:ext uri="{FF2B5EF4-FFF2-40B4-BE49-F238E27FC236}">
                  <a16:creationId xmlns="" xmlns:a16="http://schemas.microsoft.com/office/drawing/2014/main" id="{8F1DC3CF-261B-4488-B5A7-EAC12ADCF65A}"/>
                </a:ext>
              </a:extLst>
            </p:cNvPr>
            <p:cNvSpPr/>
            <p:nvPr/>
          </p:nvSpPr>
          <p:spPr>
            <a:xfrm flipH="1">
              <a:off x="5284657" y="4491007"/>
              <a:ext cx="1158505" cy="1158505"/>
            </a:xfrm>
            <a:prstGeom prst="arc">
              <a:avLst>
                <a:gd name="adj1" fmla="val 16200000"/>
                <a:gd name="adj2" fmla="val 17928000"/>
              </a:avLst>
            </a:prstGeom>
            <a:ln w="127000" cap="rnd">
              <a:solidFill>
                <a:schemeClr val="accent2">
                  <a:lumMod val="10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="" xmlns:a16="http://schemas.microsoft.com/office/drawing/2014/main" id="{4302268C-3FED-4602-9716-C534FA03C91D}"/>
              </a:ext>
            </a:extLst>
          </p:cNvPr>
          <p:cNvGrpSpPr/>
          <p:nvPr/>
        </p:nvGrpSpPr>
        <p:grpSpPr>
          <a:xfrm>
            <a:off x="6914435" y="4469889"/>
            <a:ext cx="1200742" cy="1200742"/>
            <a:chOff x="6876370" y="4469889"/>
            <a:chExt cx="1200742" cy="1200742"/>
          </a:xfrm>
        </p:grpSpPr>
        <p:sp>
          <p:nvSpPr>
            <p:cNvPr id="65" name="ExtraShape2">
              <a:extLst>
                <a:ext uri="{FF2B5EF4-FFF2-40B4-BE49-F238E27FC236}">
                  <a16:creationId xmlns="" xmlns:a16="http://schemas.microsoft.com/office/drawing/2014/main" id="{993E9345-0FF4-4D54-B81D-89E4016B195D}"/>
                </a:ext>
              </a:extLst>
            </p:cNvPr>
            <p:cNvSpPr/>
            <p:nvPr/>
          </p:nvSpPr>
          <p:spPr>
            <a:xfrm>
              <a:off x="6876370" y="4469889"/>
              <a:ext cx="1200742" cy="1200742"/>
            </a:xfrm>
            <a:prstGeom prst="donut">
              <a:avLst>
                <a:gd name="adj" fmla="val 3673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6" name="ValueShape2">
              <a:extLst>
                <a:ext uri="{FF2B5EF4-FFF2-40B4-BE49-F238E27FC236}">
                  <a16:creationId xmlns="" xmlns:a16="http://schemas.microsoft.com/office/drawing/2014/main" id="{0DEC8509-72C7-45C2-AA20-17546C98360A}"/>
                </a:ext>
              </a:extLst>
            </p:cNvPr>
            <p:cNvSpPr/>
            <p:nvPr/>
          </p:nvSpPr>
          <p:spPr>
            <a:xfrm flipH="1">
              <a:off x="6897488" y="4491007"/>
              <a:ext cx="1158505" cy="1158505"/>
            </a:xfrm>
            <a:prstGeom prst="arc">
              <a:avLst>
                <a:gd name="adj1" fmla="val 16200000"/>
                <a:gd name="adj2" fmla="val 17712000"/>
              </a:avLst>
            </a:prstGeom>
            <a:ln w="127000" cap="rnd">
              <a:solidFill>
                <a:schemeClr val="accent1">
                  <a:lumMod val="10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="" xmlns:a16="http://schemas.microsoft.com/office/drawing/2014/main" id="{C8D56B79-8975-4957-9DF8-12B7FD8BE0E3}"/>
              </a:ext>
            </a:extLst>
          </p:cNvPr>
          <p:cNvGrpSpPr/>
          <p:nvPr/>
        </p:nvGrpSpPr>
        <p:grpSpPr>
          <a:xfrm>
            <a:off x="8489200" y="4469889"/>
            <a:ext cx="1200742" cy="1200742"/>
            <a:chOff x="8489200" y="4469889"/>
            <a:chExt cx="1200742" cy="1200742"/>
          </a:xfrm>
        </p:grpSpPr>
        <p:sp>
          <p:nvSpPr>
            <p:cNvPr id="67" name="ExtraShape3">
              <a:extLst>
                <a:ext uri="{FF2B5EF4-FFF2-40B4-BE49-F238E27FC236}">
                  <a16:creationId xmlns="" xmlns:a16="http://schemas.microsoft.com/office/drawing/2014/main" id="{83C13D13-9EDD-4FC0-80CB-5E6587D520A0}"/>
                </a:ext>
              </a:extLst>
            </p:cNvPr>
            <p:cNvSpPr/>
            <p:nvPr/>
          </p:nvSpPr>
          <p:spPr>
            <a:xfrm>
              <a:off x="8489200" y="4469889"/>
              <a:ext cx="1200742" cy="1200742"/>
            </a:xfrm>
            <a:prstGeom prst="donut">
              <a:avLst>
                <a:gd name="adj" fmla="val 3673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8" name="ValueShape3">
              <a:extLst>
                <a:ext uri="{FF2B5EF4-FFF2-40B4-BE49-F238E27FC236}">
                  <a16:creationId xmlns="" xmlns:a16="http://schemas.microsoft.com/office/drawing/2014/main" id="{D22FED12-D891-4D71-B5A9-4CDAFD6FED91}"/>
                </a:ext>
              </a:extLst>
            </p:cNvPr>
            <p:cNvSpPr/>
            <p:nvPr/>
          </p:nvSpPr>
          <p:spPr>
            <a:xfrm flipH="1">
              <a:off x="8510318" y="4491007"/>
              <a:ext cx="1158505" cy="1158505"/>
            </a:xfrm>
            <a:prstGeom prst="arc">
              <a:avLst>
                <a:gd name="adj1" fmla="val 16200000"/>
                <a:gd name="adj2" fmla="val 16416000"/>
              </a:avLst>
            </a:prstGeom>
            <a:ln w="127000" cap="rnd">
              <a:solidFill>
                <a:schemeClr val="accent3">
                  <a:lumMod val="10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="" xmlns:a16="http://schemas.microsoft.com/office/drawing/2014/main" id="{3A19743C-ABB3-40CC-8C4E-611457084201}"/>
              </a:ext>
            </a:extLst>
          </p:cNvPr>
          <p:cNvGrpSpPr/>
          <p:nvPr/>
        </p:nvGrpSpPr>
        <p:grpSpPr>
          <a:xfrm>
            <a:off x="10082981" y="4469889"/>
            <a:ext cx="1200742" cy="1200742"/>
            <a:chOff x="10102031" y="4469889"/>
            <a:chExt cx="1200742" cy="1200742"/>
          </a:xfrm>
        </p:grpSpPr>
        <p:sp>
          <p:nvSpPr>
            <p:cNvPr id="69" name="ExtraShape4">
              <a:extLst>
                <a:ext uri="{FF2B5EF4-FFF2-40B4-BE49-F238E27FC236}">
                  <a16:creationId xmlns="" xmlns:a16="http://schemas.microsoft.com/office/drawing/2014/main" id="{38E72BDB-3246-4E31-990F-A0C2AAB3FAC7}"/>
                </a:ext>
              </a:extLst>
            </p:cNvPr>
            <p:cNvSpPr/>
            <p:nvPr/>
          </p:nvSpPr>
          <p:spPr>
            <a:xfrm>
              <a:off x="10102031" y="4469889"/>
              <a:ext cx="1200742" cy="1200742"/>
            </a:xfrm>
            <a:prstGeom prst="donut">
              <a:avLst>
                <a:gd name="adj" fmla="val 3673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0" name="ValueShape4">
              <a:extLst>
                <a:ext uri="{FF2B5EF4-FFF2-40B4-BE49-F238E27FC236}">
                  <a16:creationId xmlns="" xmlns:a16="http://schemas.microsoft.com/office/drawing/2014/main" id="{6695B21A-D355-4F86-A00F-F1A41285D02E}"/>
                </a:ext>
              </a:extLst>
            </p:cNvPr>
            <p:cNvSpPr/>
            <p:nvPr/>
          </p:nvSpPr>
          <p:spPr>
            <a:xfrm flipH="1">
              <a:off x="10123149" y="4491007"/>
              <a:ext cx="1158505" cy="1158505"/>
            </a:xfrm>
            <a:prstGeom prst="arc">
              <a:avLst>
                <a:gd name="adj1" fmla="val 16200000"/>
                <a:gd name="adj2" fmla="val 16632000"/>
              </a:avLst>
            </a:prstGeom>
            <a:ln w="127000" cap="rnd">
              <a:solidFill>
                <a:schemeClr val="accent1">
                  <a:lumMod val="10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1" name="ValueBack1">
            <a:extLst>
              <a:ext uri="{FF2B5EF4-FFF2-40B4-BE49-F238E27FC236}">
                <a16:creationId xmlns="" xmlns:a16="http://schemas.microsoft.com/office/drawing/2014/main" id="{821DAE42-A1A2-49C1-A91A-EAA21404C7AD}"/>
              </a:ext>
            </a:extLst>
          </p:cNvPr>
          <p:cNvSpPr/>
          <p:nvPr/>
        </p:nvSpPr>
        <p:spPr>
          <a:xfrm>
            <a:off x="5657303" y="3807117"/>
            <a:ext cx="410824" cy="486445"/>
          </a:xfrm>
          <a:custGeom>
            <a:avLst/>
            <a:gdLst>
              <a:gd name="connsiteX0" fmla="*/ 275377 w 550754"/>
              <a:gd name="connsiteY0" fmla="*/ 0 h 652132"/>
              <a:gd name="connsiteX1" fmla="*/ 550754 w 550754"/>
              <a:gd name="connsiteY1" fmla="*/ 275377 h 652132"/>
              <a:gd name="connsiteX2" fmla="*/ 382566 w 550754"/>
              <a:gd name="connsiteY2" fmla="*/ 529114 h 652132"/>
              <a:gd name="connsiteX3" fmla="*/ 338857 w 550754"/>
              <a:gd name="connsiteY3" fmla="*/ 542682 h 652132"/>
              <a:gd name="connsiteX4" fmla="*/ 275376 w 550754"/>
              <a:gd name="connsiteY4" fmla="*/ 652132 h 652132"/>
              <a:gd name="connsiteX5" fmla="*/ 211895 w 550754"/>
              <a:gd name="connsiteY5" fmla="*/ 542681 h 652132"/>
              <a:gd name="connsiteX6" fmla="*/ 168188 w 550754"/>
              <a:gd name="connsiteY6" fmla="*/ 529114 h 652132"/>
              <a:gd name="connsiteX7" fmla="*/ 0 w 550754"/>
              <a:gd name="connsiteY7" fmla="*/ 275377 h 652132"/>
              <a:gd name="connsiteX8" fmla="*/ 275377 w 550754"/>
              <a:gd name="connsiteY8" fmla="*/ 0 h 6521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50754" h="652132">
                <a:moveTo>
                  <a:pt x="275377" y="0"/>
                </a:moveTo>
                <a:cubicBezTo>
                  <a:pt x="427464" y="0"/>
                  <a:pt x="550754" y="123290"/>
                  <a:pt x="550754" y="275377"/>
                </a:cubicBezTo>
                <a:cubicBezTo>
                  <a:pt x="550754" y="389442"/>
                  <a:pt x="481404" y="487309"/>
                  <a:pt x="382566" y="529114"/>
                </a:cubicBezTo>
                <a:lnTo>
                  <a:pt x="338857" y="542682"/>
                </a:lnTo>
                <a:lnTo>
                  <a:pt x="275376" y="652132"/>
                </a:lnTo>
                <a:lnTo>
                  <a:pt x="211895" y="542681"/>
                </a:lnTo>
                <a:lnTo>
                  <a:pt x="168188" y="529114"/>
                </a:lnTo>
                <a:cubicBezTo>
                  <a:pt x="69351" y="487309"/>
                  <a:pt x="0" y="389442"/>
                  <a:pt x="0" y="275377"/>
                </a:cubicBezTo>
                <a:cubicBezTo>
                  <a:pt x="0" y="123290"/>
                  <a:pt x="123290" y="0"/>
                  <a:pt x="275377" y="0"/>
                </a:cubicBezTo>
                <a:close/>
              </a:path>
            </a:pathLst>
          </a:custGeom>
          <a:solidFill>
            <a:schemeClr val="accent2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2" name="ValueText1">
            <a:extLst>
              <a:ext uri="{FF2B5EF4-FFF2-40B4-BE49-F238E27FC236}">
                <a16:creationId xmlns="" xmlns:a16="http://schemas.microsoft.com/office/drawing/2014/main" id="{5024B731-5369-40F5-8FD3-8052D0F00C07}"/>
              </a:ext>
            </a:extLst>
          </p:cNvPr>
          <p:cNvSpPr txBox="1"/>
          <p:nvPr/>
        </p:nvSpPr>
        <p:spPr>
          <a:xfrm>
            <a:off x="5728740" y="3946921"/>
            <a:ext cx="267951" cy="131218"/>
          </a:xfrm>
          <a:prstGeom prst="rect">
            <a:avLst/>
          </a:prstGeom>
          <a:noFill/>
        </p:spPr>
        <p:txBody>
          <a:bodyPr wrap="none" anchor="ctr" anchorCtr="0">
            <a:prstTxWarp prst="textPlain">
              <a:avLst/>
            </a:prstTxWarp>
            <a:normAutofit fontScale="25000" lnSpcReduction="20000"/>
          </a:bodyPr>
          <a:lstStyle/>
          <a:p>
            <a:r>
              <a:rPr lang="en-US" sz="6000" smtClean="0">
                <a:solidFill>
                  <a:schemeClr val="bg1"/>
                </a:solidFill>
                <a:latin typeface="Impact" panose="020B0806030902050204" pitchFamily="34" charset="0"/>
              </a:rPr>
              <a:t>8</a:t>
            </a:r>
            <a:r>
              <a:rPr lang="en-US" sz="400" smtClean="0">
                <a:solidFill>
                  <a:schemeClr val="bg1"/>
                </a:solidFill>
                <a:latin typeface="Impact" panose="020B0806030902050204" pitchFamily="34" charset="0"/>
              </a:rPr>
              <a:t> </a:t>
            </a:r>
            <a:r>
              <a:rPr lang="en-US" sz="6000" smtClean="0">
                <a:solidFill>
                  <a:schemeClr val="bg1"/>
                </a:solidFill>
                <a:latin typeface="Impact" panose="020B0806030902050204" pitchFamily="34" charset="0"/>
              </a:rPr>
              <a:t>%</a:t>
            </a:r>
            <a:endParaRPr lang="en-US" sz="60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73" name="ValueBack2">
            <a:extLst>
              <a:ext uri="{FF2B5EF4-FFF2-40B4-BE49-F238E27FC236}">
                <a16:creationId xmlns="" xmlns:a16="http://schemas.microsoft.com/office/drawing/2014/main" id="{61008F74-1CEB-4573-AD3F-D8784378419D}"/>
              </a:ext>
            </a:extLst>
          </p:cNvPr>
          <p:cNvSpPr/>
          <p:nvPr/>
        </p:nvSpPr>
        <p:spPr>
          <a:xfrm>
            <a:off x="7282575" y="3807117"/>
            <a:ext cx="410824" cy="486445"/>
          </a:xfrm>
          <a:custGeom>
            <a:avLst/>
            <a:gdLst>
              <a:gd name="connsiteX0" fmla="*/ 275377 w 550754"/>
              <a:gd name="connsiteY0" fmla="*/ 0 h 652132"/>
              <a:gd name="connsiteX1" fmla="*/ 550754 w 550754"/>
              <a:gd name="connsiteY1" fmla="*/ 275377 h 652132"/>
              <a:gd name="connsiteX2" fmla="*/ 382567 w 550754"/>
              <a:gd name="connsiteY2" fmla="*/ 529114 h 652132"/>
              <a:gd name="connsiteX3" fmla="*/ 338857 w 550754"/>
              <a:gd name="connsiteY3" fmla="*/ 542682 h 652132"/>
              <a:gd name="connsiteX4" fmla="*/ 275376 w 550754"/>
              <a:gd name="connsiteY4" fmla="*/ 652132 h 652132"/>
              <a:gd name="connsiteX5" fmla="*/ 211895 w 550754"/>
              <a:gd name="connsiteY5" fmla="*/ 542681 h 652132"/>
              <a:gd name="connsiteX6" fmla="*/ 168188 w 550754"/>
              <a:gd name="connsiteY6" fmla="*/ 529114 h 652132"/>
              <a:gd name="connsiteX7" fmla="*/ 0 w 550754"/>
              <a:gd name="connsiteY7" fmla="*/ 275377 h 652132"/>
              <a:gd name="connsiteX8" fmla="*/ 275377 w 550754"/>
              <a:gd name="connsiteY8" fmla="*/ 0 h 6521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50754" h="652132">
                <a:moveTo>
                  <a:pt x="275377" y="0"/>
                </a:moveTo>
                <a:cubicBezTo>
                  <a:pt x="427464" y="0"/>
                  <a:pt x="550754" y="123290"/>
                  <a:pt x="550754" y="275377"/>
                </a:cubicBezTo>
                <a:cubicBezTo>
                  <a:pt x="550754" y="389442"/>
                  <a:pt x="481404" y="487309"/>
                  <a:pt x="382567" y="529114"/>
                </a:cubicBezTo>
                <a:lnTo>
                  <a:pt x="338857" y="542682"/>
                </a:lnTo>
                <a:lnTo>
                  <a:pt x="275376" y="652132"/>
                </a:lnTo>
                <a:lnTo>
                  <a:pt x="211895" y="542681"/>
                </a:lnTo>
                <a:lnTo>
                  <a:pt x="168188" y="529114"/>
                </a:lnTo>
                <a:cubicBezTo>
                  <a:pt x="69351" y="487309"/>
                  <a:pt x="0" y="389442"/>
                  <a:pt x="0" y="275377"/>
                </a:cubicBezTo>
                <a:cubicBezTo>
                  <a:pt x="0" y="123290"/>
                  <a:pt x="123290" y="0"/>
                  <a:pt x="275377" y="0"/>
                </a:cubicBezTo>
                <a:close/>
              </a:path>
            </a:pathLst>
          </a:custGeom>
          <a:solidFill>
            <a:schemeClr val="accent1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4" name="ValueText2">
            <a:extLst>
              <a:ext uri="{FF2B5EF4-FFF2-40B4-BE49-F238E27FC236}">
                <a16:creationId xmlns="" xmlns:a16="http://schemas.microsoft.com/office/drawing/2014/main" id="{8D4757EE-7F81-4233-9946-D769BA0C0554}"/>
              </a:ext>
            </a:extLst>
          </p:cNvPr>
          <p:cNvSpPr txBox="1"/>
          <p:nvPr/>
        </p:nvSpPr>
        <p:spPr>
          <a:xfrm>
            <a:off x="7354011" y="3946921"/>
            <a:ext cx="267951" cy="131218"/>
          </a:xfrm>
          <a:prstGeom prst="rect">
            <a:avLst/>
          </a:prstGeom>
          <a:noFill/>
        </p:spPr>
        <p:txBody>
          <a:bodyPr wrap="none" anchor="ctr" anchorCtr="0">
            <a:prstTxWarp prst="textPlain">
              <a:avLst/>
            </a:prstTxWarp>
            <a:normAutofit fontScale="25000" lnSpcReduction="20000"/>
          </a:bodyPr>
          <a:lstStyle/>
          <a:p>
            <a:r>
              <a:rPr lang="en-US" altLang="zh-CN" sz="6000" smtClean="0">
                <a:solidFill>
                  <a:schemeClr val="bg1"/>
                </a:solidFill>
                <a:latin typeface="Impact" panose="020B0806030902050204" pitchFamily="34" charset="0"/>
              </a:rPr>
              <a:t>7</a:t>
            </a:r>
            <a:r>
              <a:rPr lang="en-US" altLang="zh-CN" sz="400" smtClean="0">
                <a:solidFill>
                  <a:schemeClr val="bg1"/>
                </a:solidFill>
                <a:latin typeface="Impact" panose="020B0806030902050204" pitchFamily="34" charset="0"/>
              </a:rPr>
              <a:t> </a:t>
            </a:r>
            <a:r>
              <a:rPr lang="en-US" altLang="zh-CN" sz="6000" smtClean="0">
                <a:solidFill>
                  <a:schemeClr val="bg1"/>
                </a:solidFill>
                <a:latin typeface="Impact" panose="020B0806030902050204" pitchFamily="34" charset="0"/>
              </a:rPr>
              <a:t>%</a:t>
            </a:r>
            <a:endParaRPr lang="en-US" altLang="zh-CN" sz="60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75" name="ValueBack3">
            <a:extLst>
              <a:ext uri="{FF2B5EF4-FFF2-40B4-BE49-F238E27FC236}">
                <a16:creationId xmlns="" xmlns:a16="http://schemas.microsoft.com/office/drawing/2014/main" id="{19016029-4838-4862-A280-BFC76B344FBB}"/>
              </a:ext>
            </a:extLst>
          </p:cNvPr>
          <p:cNvSpPr/>
          <p:nvPr/>
        </p:nvSpPr>
        <p:spPr>
          <a:xfrm>
            <a:off x="8883368" y="3807117"/>
            <a:ext cx="410824" cy="486445"/>
          </a:xfrm>
          <a:custGeom>
            <a:avLst/>
            <a:gdLst>
              <a:gd name="connsiteX0" fmla="*/ 275377 w 550754"/>
              <a:gd name="connsiteY0" fmla="*/ 0 h 652132"/>
              <a:gd name="connsiteX1" fmla="*/ 550754 w 550754"/>
              <a:gd name="connsiteY1" fmla="*/ 275377 h 652132"/>
              <a:gd name="connsiteX2" fmla="*/ 382567 w 550754"/>
              <a:gd name="connsiteY2" fmla="*/ 529114 h 652132"/>
              <a:gd name="connsiteX3" fmla="*/ 338857 w 550754"/>
              <a:gd name="connsiteY3" fmla="*/ 542682 h 652132"/>
              <a:gd name="connsiteX4" fmla="*/ 275376 w 550754"/>
              <a:gd name="connsiteY4" fmla="*/ 652132 h 652132"/>
              <a:gd name="connsiteX5" fmla="*/ 211895 w 550754"/>
              <a:gd name="connsiteY5" fmla="*/ 542681 h 652132"/>
              <a:gd name="connsiteX6" fmla="*/ 168188 w 550754"/>
              <a:gd name="connsiteY6" fmla="*/ 529114 h 652132"/>
              <a:gd name="connsiteX7" fmla="*/ 0 w 550754"/>
              <a:gd name="connsiteY7" fmla="*/ 275377 h 652132"/>
              <a:gd name="connsiteX8" fmla="*/ 275377 w 550754"/>
              <a:gd name="connsiteY8" fmla="*/ 0 h 6521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50754" h="652132">
                <a:moveTo>
                  <a:pt x="275377" y="0"/>
                </a:moveTo>
                <a:cubicBezTo>
                  <a:pt x="427464" y="0"/>
                  <a:pt x="550754" y="123290"/>
                  <a:pt x="550754" y="275377"/>
                </a:cubicBezTo>
                <a:cubicBezTo>
                  <a:pt x="550754" y="389442"/>
                  <a:pt x="481404" y="487309"/>
                  <a:pt x="382567" y="529114"/>
                </a:cubicBezTo>
                <a:lnTo>
                  <a:pt x="338857" y="542682"/>
                </a:lnTo>
                <a:lnTo>
                  <a:pt x="275376" y="652132"/>
                </a:lnTo>
                <a:lnTo>
                  <a:pt x="211895" y="542681"/>
                </a:lnTo>
                <a:lnTo>
                  <a:pt x="168188" y="529114"/>
                </a:lnTo>
                <a:cubicBezTo>
                  <a:pt x="69351" y="487309"/>
                  <a:pt x="0" y="389442"/>
                  <a:pt x="0" y="275377"/>
                </a:cubicBezTo>
                <a:cubicBezTo>
                  <a:pt x="0" y="123290"/>
                  <a:pt x="123290" y="0"/>
                  <a:pt x="275377" y="0"/>
                </a:cubicBezTo>
                <a:close/>
              </a:path>
            </a:pathLst>
          </a:custGeom>
          <a:solidFill>
            <a:schemeClr val="accent3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6" name="ValueText3">
            <a:extLst>
              <a:ext uri="{FF2B5EF4-FFF2-40B4-BE49-F238E27FC236}">
                <a16:creationId xmlns="" xmlns:a16="http://schemas.microsoft.com/office/drawing/2014/main" id="{2DEF0E77-8774-48C8-8076-70978F88F965}"/>
              </a:ext>
            </a:extLst>
          </p:cNvPr>
          <p:cNvSpPr txBox="1"/>
          <p:nvPr/>
        </p:nvSpPr>
        <p:spPr>
          <a:xfrm>
            <a:off x="8954804" y="3946921"/>
            <a:ext cx="267951" cy="131218"/>
          </a:xfrm>
          <a:prstGeom prst="rect">
            <a:avLst/>
          </a:prstGeom>
          <a:noFill/>
        </p:spPr>
        <p:txBody>
          <a:bodyPr wrap="none" anchor="ctr" anchorCtr="0">
            <a:prstTxWarp prst="textPlain">
              <a:avLst/>
            </a:prstTxWarp>
            <a:normAutofit fontScale="25000" lnSpcReduction="20000"/>
          </a:bodyPr>
          <a:lstStyle/>
          <a:p>
            <a:r>
              <a:rPr lang="en-US" sz="6000" smtClean="0">
                <a:solidFill>
                  <a:schemeClr val="bg1"/>
                </a:solidFill>
                <a:latin typeface="Impact" panose="020B0806030902050204" pitchFamily="34" charset="0"/>
              </a:rPr>
              <a:t>1</a:t>
            </a:r>
            <a:r>
              <a:rPr lang="en-US" sz="400" smtClean="0">
                <a:solidFill>
                  <a:schemeClr val="bg1"/>
                </a:solidFill>
                <a:latin typeface="Impact" panose="020B0806030902050204" pitchFamily="34" charset="0"/>
              </a:rPr>
              <a:t> </a:t>
            </a:r>
            <a:r>
              <a:rPr lang="en-US" sz="6000" smtClean="0">
                <a:solidFill>
                  <a:schemeClr val="bg1"/>
                </a:solidFill>
                <a:latin typeface="Impact" panose="020B0806030902050204" pitchFamily="34" charset="0"/>
              </a:rPr>
              <a:t>%</a:t>
            </a:r>
            <a:endParaRPr lang="en-US" sz="60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77" name="ValueBack4">
            <a:extLst>
              <a:ext uri="{FF2B5EF4-FFF2-40B4-BE49-F238E27FC236}">
                <a16:creationId xmlns="" xmlns:a16="http://schemas.microsoft.com/office/drawing/2014/main" id="{41DA7216-82EF-4A21-B696-CEA379FC1EA3}"/>
              </a:ext>
            </a:extLst>
          </p:cNvPr>
          <p:cNvSpPr/>
          <p:nvPr/>
        </p:nvSpPr>
        <p:spPr>
          <a:xfrm>
            <a:off x="10501507" y="3807117"/>
            <a:ext cx="410824" cy="486445"/>
          </a:xfrm>
          <a:custGeom>
            <a:avLst/>
            <a:gdLst>
              <a:gd name="connsiteX0" fmla="*/ 275377 w 550754"/>
              <a:gd name="connsiteY0" fmla="*/ 0 h 652132"/>
              <a:gd name="connsiteX1" fmla="*/ 550754 w 550754"/>
              <a:gd name="connsiteY1" fmla="*/ 275377 h 652132"/>
              <a:gd name="connsiteX2" fmla="*/ 382566 w 550754"/>
              <a:gd name="connsiteY2" fmla="*/ 529114 h 652132"/>
              <a:gd name="connsiteX3" fmla="*/ 338857 w 550754"/>
              <a:gd name="connsiteY3" fmla="*/ 542682 h 652132"/>
              <a:gd name="connsiteX4" fmla="*/ 275376 w 550754"/>
              <a:gd name="connsiteY4" fmla="*/ 652132 h 652132"/>
              <a:gd name="connsiteX5" fmla="*/ 211894 w 550754"/>
              <a:gd name="connsiteY5" fmla="*/ 542681 h 652132"/>
              <a:gd name="connsiteX6" fmla="*/ 168188 w 550754"/>
              <a:gd name="connsiteY6" fmla="*/ 529114 h 652132"/>
              <a:gd name="connsiteX7" fmla="*/ 0 w 550754"/>
              <a:gd name="connsiteY7" fmla="*/ 275377 h 652132"/>
              <a:gd name="connsiteX8" fmla="*/ 275377 w 550754"/>
              <a:gd name="connsiteY8" fmla="*/ 0 h 6521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50754" h="652132">
                <a:moveTo>
                  <a:pt x="275377" y="0"/>
                </a:moveTo>
                <a:cubicBezTo>
                  <a:pt x="427464" y="0"/>
                  <a:pt x="550754" y="123290"/>
                  <a:pt x="550754" y="275377"/>
                </a:cubicBezTo>
                <a:cubicBezTo>
                  <a:pt x="550754" y="389442"/>
                  <a:pt x="481403" y="487309"/>
                  <a:pt x="382566" y="529114"/>
                </a:cubicBezTo>
                <a:lnTo>
                  <a:pt x="338857" y="542682"/>
                </a:lnTo>
                <a:lnTo>
                  <a:pt x="275376" y="652132"/>
                </a:lnTo>
                <a:lnTo>
                  <a:pt x="211894" y="542681"/>
                </a:lnTo>
                <a:lnTo>
                  <a:pt x="168188" y="529114"/>
                </a:lnTo>
                <a:cubicBezTo>
                  <a:pt x="69351" y="487309"/>
                  <a:pt x="0" y="389442"/>
                  <a:pt x="0" y="275377"/>
                </a:cubicBezTo>
                <a:cubicBezTo>
                  <a:pt x="0" y="123290"/>
                  <a:pt x="123290" y="0"/>
                  <a:pt x="275377" y="0"/>
                </a:cubicBezTo>
                <a:close/>
              </a:path>
            </a:pathLst>
          </a:custGeom>
          <a:solidFill>
            <a:schemeClr val="accent1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8" name="ValueText4">
            <a:extLst>
              <a:ext uri="{FF2B5EF4-FFF2-40B4-BE49-F238E27FC236}">
                <a16:creationId xmlns="" xmlns:a16="http://schemas.microsoft.com/office/drawing/2014/main" id="{D6BE4ABB-EF18-498D-A849-4F9EBA8A9F4B}"/>
              </a:ext>
            </a:extLst>
          </p:cNvPr>
          <p:cNvSpPr txBox="1"/>
          <p:nvPr/>
        </p:nvSpPr>
        <p:spPr>
          <a:xfrm>
            <a:off x="10572943" y="3946921"/>
            <a:ext cx="267951" cy="131218"/>
          </a:xfrm>
          <a:prstGeom prst="rect">
            <a:avLst/>
          </a:prstGeom>
          <a:noFill/>
        </p:spPr>
        <p:txBody>
          <a:bodyPr wrap="none" anchor="ctr" anchorCtr="0">
            <a:prstTxWarp prst="textPlain">
              <a:avLst/>
            </a:prstTxWarp>
            <a:normAutofit fontScale="25000" lnSpcReduction="20000"/>
          </a:bodyPr>
          <a:lstStyle/>
          <a:p>
            <a:r>
              <a:rPr lang="en-US" sz="6000" smtClean="0">
                <a:solidFill>
                  <a:schemeClr val="bg1"/>
                </a:solidFill>
                <a:latin typeface="Impact" panose="020B0806030902050204" pitchFamily="34" charset="0"/>
              </a:rPr>
              <a:t>2</a:t>
            </a:r>
            <a:r>
              <a:rPr lang="en-US" sz="400" smtClean="0">
                <a:solidFill>
                  <a:schemeClr val="bg1"/>
                </a:solidFill>
                <a:latin typeface="Impact" panose="020B0806030902050204" pitchFamily="34" charset="0"/>
              </a:rPr>
              <a:t> </a:t>
            </a:r>
            <a:r>
              <a:rPr lang="en-US" sz="6000" smtClean="0">
                <a:solidFill>
                  <a:schemeClr val="bg1"/>
                </a:solidFill>
                <a:latin typeface="Impact" panose="020B0806030902050204" pitchFamily="34" charset="0"/>
              </a:rPr>
              <a:t>%</a:t>
            </a:r>
            <a:endParaRPr lang="en-US" sz="60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grpSp>
        <p:nvGrpSpPr>
          <p:cNvPr id="529" name="图形 2">
            <a:extLst>
              <a:ext uri="{FF2B5EF4-FFF2-40B4-BE49-F238E27FC236}">
                <a16:creationId xmlns="" xmlns:a16="http://schemas.microsoft.com/office/drawing/2014/main" id="{88B08CEF-DF27-47BD-92F7-EBE2C59AC613}"/>
              </a:ext>
            </a:extLst>
          </p:cNvPr>
          <p:cNvGrpSpPr/>
          <p:nvPr/>
        </p:nvGrpSpPr>
        <p:grpSpPr>
          <a:xfrm>
            <a:off x="3427552" y="1245017"/>
            <a:ext cx="1987647" cy="2977053"/>
            <a:chOff x="2478537" y="1743922"/>
            <a:chExt cx="1668757" cy="2499427"/>
          </a:xfrm>
          <a:solidFill>
            <a:schemeClr val="accent1"/>
          </a:solidFill>
        </p:grpSpPr>
        <p:sp>
          <p:nvSpPr>
            <p:cNvPr id="621" name="任意多边形: 形状 620">
              <a:extLst>
                <a:ext uri="{FF2B5EF4-FFF2-40B4-BE49-F238E27FC236}">
                  <a16:creationId xmlns="" xmlns:a16="http://schemas.microsoft.com/office/drawing/2014/main" id="{916F2B24-B772-48AC-BFF6-D03B1E307F77}"/>
                </a:ext>
              </a:extLst>
            </p:cNvPr>
            <p:cNvSpPr/>
            <p:nvPr/>
          </p:nvSpPr>
          <p:spPr>
            <a:xfrm>
              <a:off x="2488562" y="1967554"/>
              <a:ext cx="1648865" cy="2265927"/>
            </a:xfrm>
            <a:custGeom>
              <a:avLst/>
              <a:gdLst>
                <a:gd name="connsiteX0" fmla="*/ 0 w 1648865"/>
                <a:gd name="connsiteY0" fmla="*/ 0 h 2265927"/>
                <a:gd name="connsiteX1" fmla="*/ 1648866 w 1648865"/>
                <a:gd name="connsiteY1" fmla="*/ 0 h 2265927"/>
                <a:gd name="connsiteX2" fmla="*/ 1648866 w 1648865"/>
                <a:gd name="connsiteY2" fmla="*/ 2265928 h 2265927"/>
                <a:gd name="connsiteX3" fmla="*/ 0 w 1648865"/>
                <a:gd name="connsiteY3" fmla="*/ 2265928 h 22659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48865" h="2265927">
                  <a:moveTo>
                    <a:pt x="0" y="0"/>
                  </a:moveTo>
                  <a:lnTo>
                    <a:pt x="1648866" y="0"/>
                  </a:lnTo>
                  <a:lnTo>
                    <a:pt x="1648866" y="2265928"/>
                  </a:lnTo>
                  <a:lnTo>
                    <a:pt x="0" y="2265928"/>
                  </a:lnTo>
                  <a:close/>
                </a:path>
              </a:pathLst>
            </a:custGeom>
            <a:solidFill>
              <a:srgbClr val="FFFFFF"/>
            </a:solidFill>
            <a:ln w="7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2" name="任意多边形: 形状 621">
              <a:extLst>
                <a:ext uri="{FF2B5EF4-FFF2-40B4-BE49-F238E27FC236}">
                  <a16:creationId xmlns="" xmlns:a16="http://schemas.microsoft.com/office/drawing/2014/main" id="{102161D3-CDF7-492F-8B76-366110E9C25A}"/>
                </a:ext>
              </a:extLst>
            </p:cNvPr>
            <p:cNvSpPr/>
            <p:nvPr/>
          </p:nvSpPr>
          <p:spPr>
            <a:xfrm>
              <a:off x="2478695" y="1957687"/>
              <a:ext cx="1668600" cy="2285662"/>
            </a:xfrm>
            <a:custGeom>
              <a:avLst/>
              <a:gdLst>
                <a:gd name="connsiteX0" fmla="*/ 0 w 1668600"/>
                <a:gd name="connsiteY0" fmla="*/ 2275795 h 2285662"/>
                <a:gd name="connsiteX1" fmla="*/ 0 w 1668600"/>
                <a:gd name="connsiteY1" fmla="*/ 9867 h 2285662"/>
                <a:gd name="connsiteX2" fmla="*/ 9867 w 1668600"/>
                <a:gd name="connsiteY2" fmla="*/ 0 h 2285662"/>
                <a:gd name="connsiteX3" fmla="*/ 1658733 w 1668600"/>
                <a:gd name="connsiteY3" fmla="*/ 0 h 2285662"/>
                <a:gd name="connsiteX4" fmla="*/ 1668600 w 1668600"/>
                <a:gd name="connsiteY4" fmla="*/ 9867 h 2285662"/>
                <a:gd name="connsiteX5" fmla="*/ 1668600 w 1668600"/>
                <a:gd name="connsiteY5" fmla="*/ 2275795 h 2285662"/>
                <a:gd name="connsiteX6" fmla="*/ 1658733 w 1668600"/>
                <a:gd name="connsiteY6" fmla="*/ 2285663 h 2285662"/>
                <a:gd name="connsiteX7" fmla="*/ 9867 w 1668600"/>
                <a:gd name="connsiteY7" fmla="*/ 2285663 h 2285662"/>
                <a:gd name="connsiteX8" fmla="*/ 0 w 1668600"/>
                <a:gd name="connsiteY8" fmla="*/ 2275795 h 2285662"/>
                <a:gd name="connsiteX9" fmla="*/ 1648945 w 1668600"/>
                <a:gd name="connsiteY9" fmla="*/ 19735 h 2285662"/>
                <a:gd name="connsiteX10" fmla="*/ 19735 w 1668600"/>
                <a:gd name="connsiteY10" fmla="*/ 19735 h 2285662"/>
                <a:gd name="connsiteX11" fmla="*/ 19735 w 1668600"/>
                <a:gd name="connsiteY11" fmla="*/ 2265928 h 2285662"/>
                <a:gd name="connsiteX12" fmla="*/ 1648866 w 1668600"/>
                <a:gd name="connsiteY12" fmla="*/ 2265928 h 2285662"/>
                <a:gd name="connsiteX13" fmla="*/ 1648866 w 1668600"/>
                <a:gd name="connsiteY13" fmla="*/ 19735 h 2285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668600" h="2285662">
                  <a:moveTo>
                    <a:pt x="0" y="2275795"/>
                  </a:moveTo>
                  <a:lnTo>
                    <a:pt x="0" y="9867"/>
                  </a:lnTo>
                  <a:cubicBezTo>
                    <a:pt x="0" y="4421"/>
                    <a:pt x="4421" y="0"/>
                    <a:pt x="9867" y="0"/>
                  </a:cubicBezTo>
                  <a:lnTo>
                    <a:pt x="1658733" y="0"/>
                  </a:lnTo>
                  <a:cubicBezTo>
                    <a:pt x="1664180" y="0"/>
                    <a:pt x="1668600" y="4421"/>
                    <a:pt x="1668600" y="9867"/>
                  </a:cubicBezTo>
                  <a:lnTo>
                    <a:pt x="1668600" y="2275795"/>
                  </a:lnTo>
                  <a:cubicBezTo>
                    <a:pt x="1668600" y="2281242"/>
                    <a:pt x="1664180" y="2285663"/>
                    <a:pt x="1658733" y="2285663"/>
                  </a:cubicBezTo>
                  <a:lnTo>
                    <a:pt x="9867" y="2285663"/>
                  </a:lnTo>
                  <a:cubicBezTo>
                    <a:pt x="4421" y="2285663"/>
                    <a:pt x="0" y="2281242"/>
                    <a:pt x="0" y="2275795"/>
                  </a:cubicBezTo>
                  <a:close/>
                  <a:moveTo>
                    <a:pt x="1648945" y="19735"/>
                  </a:moveTo>
                  <a:lnTo>
                    <a:pt x="19735" y="19735"/>
                  </a:lnTo>
                  <a:lnTo>
                    <a:pt x="19735" y="2265928"/>
                  </a:lnTo>
                  <a:lnTo>
                    <a:pt x="1648866" y="2265928"/>
                  </a:lnTo>
                  <a:lnTo>
                    <a:pt x="1648866" y="19735"/>
                  </a:lnTo>
                  <a:close/>
                </a:path>
              </a:pathLst>
            </a:custGeom>
            <a:solidFill>
              <a:srgbClr val="0A2073"/>
            </a:solidFill>
            <a:ln w="7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3" name="任意多边形: 形状 622">
              <a:extLst>
                <a:ext uri="{FF2B5EF4-FFF2-40B4-BE49-F238E27FC236}">
                  <a16:creationId xmlns="" xmlns:a16="http://schemas.microsoft.com/office/drawing/2014/main" id="{C2470632-1733-468F-92B7-F0A73CAFFBAE}"/>
                </a:ext>
              </a:extLst>
            </p:cNvPr>
            <p:cNvSpPr/>
            <p:nvPr/>
          </p:nvSpPr>
          <p:spPr>
            <a:xfrm>
              <a:off x="2488562" y="1753789"/>
              <a:ext cx="1648944" cy="213765"/>
            </a:xfrm>
            <a:custGeom>
              <a:avLst/>
              <a:gdLst>
                <a:gd name="connsiteX0" fmla="*/ 1648945 w 1648944"/>
                <a:gd name="connsiteY0" fmla="*/ 213765 h 213765"/>
                <a:gd name="connsiteX1" fmla="*/ 1462887 w 1648944"/>
                <a:gd name="connsiteY1" fmla="*/ 0 h 213765"/>
                <a:gd name="connsiteX2" fmla="*/ 155509 w 1648944"/>
                <a:gd name="connsiteY2" fmla="*/ 0 h 213765"/>
                <a:gd name="connsiteX3" fmla="*/ 0 w 1648944"/>
                <a:gd name="connsiteY3" fmla="*/ 213765 h 2137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48944" h="213765">
                  <a:moveTo>
                    <a:pt x="1648945" y="213765"/>
                  </a:moveTo>
                  <a:lnTo>
                    <a:pt x="1462887" y="0"/>
                  </a:lnTo>
                  <a:lnTo>
                    <a:pt x="155509" y="0"/>
                  </a:lnTo>
                  <a:lnTo>
                    <a:pt x="0" y="213765"/>
                  </a:lnTo>
                  <a:close/>
                </a:path>
              </a:pathLst>
            </a:custGeom>
            <a:solidFill>
              <a:srgbClr val="FFFFFF"/>
            </a:solidFill>
            <a:ln w="7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4" name="任意多边形: 形状 623">
              <a:extLst>
                <a:ext uri="{FF2B5EF4-FFF2-40B4-BE49-F238E27FC236}">
                  <a16:creationId xmlns="" xmlns:a16="http://schemas.microsoft.com/office/drawing/2014/main" id="{452A0E56-9D8E-421A-9CDA-00F80C579490}"/>
                </a:ext>
              </a:extLst>
            </p:cNvPr>
            <p:cNvSpPr/>
            <p:nvPr/>
          </p:nvSpPr>
          <p:spPr>
            <a:xfrm>
              <a:off x="2478537" y="1743922"/>
              <a:ext cx="1668730" cy="233499"/>
            </a:xfrm>
            <a:custGeom>
              <a:avLst/>
              <a:gdLst>
                <a:gd name="connsiteX0" fmla="*/ 0 w 1668730"/>
                <a:gd name="connsiteY0" fmla="*/ 223633 h 233499"/>
                <a:gd name="connsiteX1" fmla="*/ 2921 w 1668730"/>
                <a:gd name="connsiteY1" fmla="*/ 216607 h 233499"/>
                <a:gd name="connsiteX2" fmla="*/ 157561 w 1668730"/>
                <a:gd name="connsiteY2" fmla="*/ 4026 h 233499"/>
                <a:gd name="connsiteX3" fmla="*/ 165534 w 1668730"/>
                <a:gd name="connsiteY3" fmla="*/ 0 h 233499"/>
                <a:gd name="connsiteX4" fmla="*/ 1472912 w 1668730"/>
                <a:gd name="connsiteY4" fmla="*/ 0 h 233499"/>
                <a:gd name="connsiteX5" fmla="*/ 1480332 w 1668730"/>
                <a:gd name="connsiteY5" fmla="*/ 3394 h 233499"/>
                <a:gd name="connsiteX6" fmla="*/ 1666311 w 1668730"/>
                <a:gd name="connsiteY6" fmla="*/ 217160 h 233499"/>
                <a:gd name="connsiteX7" fmla="*/ 1667811 w 1668730"/>
                <a:gd name="connsiteY7" fmla="*/ 227737 h 233499"/>
                <a:gd name="connsiteX8" fmla="*/ 1658812 w 1668730"/>
                <a:gd name="connsiteY8" fmla="*/ 233500 h 233499"/>
                <a:gd name="connsiteX9" fmla="*/ 10025 w 1668730"/>
                <a:gd name="connsiteY9" fmla="*/ 233500 h 233499"/>
                <a:gd name="connsiteX10" fmla="*/ 9867 w 1668730"/>
                <a:gd name="connsiteY10" fmla="*/ 233500 h 233499"/>
                <a:gd name="connsiteX11" fmla="*/ 0 w 1668730"/>
                <a:gd name="connsiteY11" fmla="*/ 223633 h 233499"/>
                <a:gd name="connsiteX12" fmla="*/ 1468412 w 1668730"/>
                <a:gd name="connsiteY12" fmla="*/ 19735 h 233499"/>
                <a:gd name="connsiteX13" fmla="*/ 170586 w 1668730"/>
                <a:gd name="connsiteY13" fmla="*/ 19735 h 233499"/>
                <a:gd name="connsiteX14" fmla="*/ 29444 w 1668730"/>
                <a:gd name="connsiteY14" fmla="*/ 213765 h 233499"/>
                <a:gd name="connsiteX15" fmla="*/ 1637262 w 1668730"/>
                <a:gd name="connsiteY15" fmla="*/ 213765 h 233499"/>
                <a:gd name="connsiteX16" fmla="*/ 1468412 w 1668730"/>
                <a:gd name="connsiteY16" fmla="*/ 19735 h 2334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668730" h="233499">
                  <a:moveTo>
                    <a:pt x="0" y="223633"/>
                  </a:moveTo>
                  <a:cubicBezTo>
                    <a:pt x="0" y="220870"/>
                    <a:pt x="1105" y="218423"/>
                    <a:pt x="2921" y="216607"/>
                  </a:cubicBezTo>
                  <a:lnTo>
                    <a:pt x="157561" y="4026"/>
                  </a:lnTo>
                  <a:cubicBezTo>
                    <a:pt x="159455" y="1500"/>
                    <a:pt x="162376" y="0"/>
                    <a:pt x="165534" y="0"/>
                  </a:cubicBezTo>
                  <a:lnTo>
                    <a:pt x="1472912" y="0"/>
                  </a:lnTo>
                  <a:cubicBezTo>
                    <a:pt x="1475754" y="0"/>
                    <a:pt x="1478516" y="1263"/>
                    <a:pt x="1480332" y="3394"/>
                  </a:cubicBezTo>
                  <a:lnTo>
                    <a:pt x="1666311" y="217160"/>
                  </a:lnTo>
                  <a:cubicBezTo>
                    <a:pt x="1668837" y="220080"/>
                    <a:pt x="1669468" y="224185"/>
                    <a:pt x="1667811" y="227737"/>
                  </a:cubicBezTo>
                  <a:cubicBezTo>
                    <a:pt x="1666232" y="231290"/>
                    <a:pt x="1662680" y="233500"/>
                    <a:pt x="1658812" y="233500"/>
                  </a:cubicBezTo>
                  <a:lnTo>
                    <a:pt x="10025" y="233500"/>
                  </a:lnTo>
                  <a:cubicBezTo>
                    <a:pt x="9946" y="233500"/>
                    <a:pt x="9867" y="233500"/>
                    <a:pt x="9867" y="233500"/>
                  </a:cubicBezTo>
                  <a:cubicBezTo>
                    <a:pt x="4421" y="233500"/>
                    <a:pt x="0" y="229079"/>
                    <a:pt x="0" y="223633"/>
                  </a:cubicBezTo>
                  <a:close/>
                  <a:moveTo>
                    <a:pt x="1468412" y="19735"/>
                  </a:moveTo>
                  <a:lnTo>
                    <a:pt x="170586" y="19735"/>
                  </a:lnTo>
                  <a:lnTo>
                    <a:pt x="29444" y="213765"/>
                  </a:lnTo>
                  <a:lnTo>
                    <a:pt x="1637262" y="213765"/>
                  </a:lnTo>
                  <a:lnTo>
                    <a:pt x="1468412" y="19735"/>
                  </a:lnTo>
                  <a:close/>
                </a:path>
              </a:pathLst>
            </a:custGeom>
            <a:solidFill>
              <a:srgbClr val="0A2073"/>
            </a:solidFill>
            <a:ln w="7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5" name="任意多边形: 形状 624">
              <a:extLst>
                <a:ext uri="{FF2B5EF4-FFF2-40B4-BE49-F238E27FC236}">
                  <a16:creationId xmlns="" xmlns:a16="http://schemas.microsoft.com/office/drawing/2014/main" id="{D2D485DB-E02B-4329-A152-3CDC67711364}"/>
                </a:ext>
              </a:extLst>
            </p:cNvPr>
            <p:cNvSpPr/>
            <p:nvPr/>
          </p:nvSpPr>
          <p:spPr>
            <a:xfrm>
              <a:off x="2602549" y="2061570"/>
              <a:ext cx="1436205" cy="2077975"/>
            </a:xfrm>
            <a:custGeom>
              <a:avLst/>
              <a:gdLst>
                <a:gd name="connsiteX0" fmla="*/ 0 w 1436205"/>
                <a:gd name="connsiteY0" fmla="*/ 0 h 2077975"/>
                <a:gd name="connsiteX1" fmla="*/ 1436206 w 1436205"/>
                <a:gd name="connsiteY1" fmla="*/ 0 h 2077975"/>
                <a:gd name="connsiteX2" fmla="*/ 1436206 w 1436205"/>
                <a:gd name="connsiteY2" fmla="*/ 2077975 h 2077975"/>
                <a:gd name="connsiteX3" fmla="*/ 0 w 1436205"/>
                <a:gd name="connsiteY3" fmla="*/ 2077975 h 2077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36205" h="2077975">
                  <a:moveTo>
                    <a:pt x="0" y="0"/>
                  </a:moveTo>
                  <a:lnTo>
                    <a:pt x="1436206" y="0"/>
                  </a:lnTo>
                  <a:lnTo>
                    <a:pt x="1436206" y="2077975"/>
                  </a:lnTo>
                  <a:lnTo>
                    <a:pt x="0" y="2077975"/>
                  </a:lnTo>
                  <a:close/>
                </a:path>
              </a:pathLst>
            </a:custGeom>
            <a:solidFill>
              <a:srgbClr val="FFFFFF"/>
            </a:solidFill>
            <a:ln w="7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6" name="任意多边形: 形状 625">
              <a:extLst>
                <a:ext uri="{FF2B5EF4-FFF2-40B4-BE49-F238E27FC236}">
                  <a16:creationId xmlns="" xmlns:a16="http://schemas.microsoft.com/office/drawing/2014/main" id="{8205A2EC-A06E-44DB-B08C-57D5857C898F}"/>
                </a:ext>
              </a:extLst>
            </p:cNvPr>
            <p:cNvSpPr/>
            <p:nvPr/>
          </p:nvSpPr>
          <p:spPr>
            <a:xfrm>
              <a:off x="2592682" y="2051702"/>
              <a:ext cx="1455940" cy="2097710"/>
            </a:xfrm>
            <a:custGeom>
              <a:avLst/>
              <a:gdLst>
                <a:gd name="connsiteX0" fmla="*/ 0 w 1455940"/>
                <a:gd name="connsiteY0" fmla="*/ 2087764 h 2097710"/>
                <a:gd name="connsiteX1" fmla="*/ 0 w 1455940"/>
                <a:gd name="connsiteY1" fmla="*/ 9867 h 2097710"/>
                <a:gd name="connsiteX2" fmla="*/ 9867 w 1455940"/>
                <a:gd name="connsiteY2" fmla="*/ 0 h 2097710"/>
                <a:gd name="connsiteX3" fmla="*/ 1446073 w 1455940"/>
                <a:gd name="connsiteY3" fmla="*/ 0 h 2097710"/>
                <a:gd name="connsiteX4" fmla="*/ 1455940 w 1455940"/>
                <a:gd name="connsiteY4" fmla="*/ 9867 h 2097710"/>
                <a:gd name="connsiteX5" fmla="*/ 1455940 w 1455940"/>
                <a:gd name="connsiteY5" fmla="*/ 2087843 h 2097710"/>
                <a:gd name="connsiteX6" fmla="*/ 1446073 w 1455940"/>
                <a:gd name="connsiteY6" fmla="*/ 2097710 h 2097710"/>
                <a:gd name="connsiteX7" fmla="*/ 9867 w 1455940"/>
                <a:gd name="connsiteY7" fmla="*/ 2097710 h 2097710"/>
                <a:gd name="connsiteX8" fmla="*/ 0 w 1455940"/>
                <a:gd name="connsiteY8" fmla="*/ 2087764 h 2097710"/>
                <a:gd name="connsiteX9" fmla="*/ 1436206 w 1455940"/>
                <a:gd name="connsiteY9" fmla="*/ 19735 h 2097710"/>
                <a:gd name="connsiteX10" fmla="*/ 19735 w 1455940"/>
                <a:gd name="connsiteY10" fmla="*/ 19735 h 2097710"/>
                <a:gd name="connsiteX11" fmla="*/ 19735 w 1455940"/>
                <a:gd name="connsiteY11" fmla="*/ 2077975 h 2097710"/>
                <a:gd name="connsiteX12" fmla="*/ 1436206 w 1455940"/>
                <a:gd name="connsiteY12" fmla="*/ 2077975 h 2097710"/>
                <a:gd name="connsiteX13" fmla="*/ 1436206 w 1455940"/>
                <a:gd name="connsiteY13" fmla="*/ 19735 h 2097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455940" h="2097710">
                  <a:moveTo>
                    <a:pt x="0" y="2087764"/>
                  </a:moveTo>
                  <a:lnTo>
                    <a:pt x="0" y="9867"/>
                  </a:lnTo>
                  <a:cubicBezTo>
                    <a:pt x="0" y="4421"/>
                    <a:pt x="4421" y="0"/>
                    <a:pt x="9867" y="0"/>
                  </a:cubicBezTo>
                  <a:lnTo>
                    <a:pt x="1446073" y="0"/>
                  </a:lnTo>
                  <a:cubicBezTo>
                    <a:pt x="1451520" y="0"/>
                    <a:pt x="1455940" y="4421"/>
                    <a:pt x="1455940" y="9867"/>
                  </a:cubicBezTo>
                  <a:lnTo>
                    <a:pt x="1455940" y="2087843"/>
                  </a:lnTo>
                  <a:cubicBezTo>
                    <a:pt x="1455940" y="2093290"/>
                    <a:pt x="1451520" y="2097710"/>
                    <a:pt x="1446073" y="2097710"/>
                  </a:cubicBezTo>
                  <a:lnTo>
                    <a:pt x="9867" y="2097710"/>
                  </a:lnTo>
                  <a:cubicBezTo>
                    <a:pt x="4421" y="2097631"/>
                    <a:pt x="0" y="2093211"/>
                    <a:pt x="0" y="2087764"/>
                  </a:cubicBezTo>
                  <a:close/>
                  <a:moveTo>
                    <a:pt x="1436206" y="19735"/>
                  </a:moveTo>
                  <a:lnTo>
                    <a:pt x="19735" y="19735"/>
                  </a:lnTo>
                  <a:lnTo>
                    <a:pt x="19735" y="2077975"/>
                  </a:lnTo>
                  <a:lnTo>
                    <a:pt x="1436206" y="2077975"/>
                  </a:lnTo>
                  <a:lnTo>
                    <a:pt x="1436206" y="19735"/>
                  </a:lnTo>
                  <a:close/>
                </a:path>
              </a:pathLst>
            </a:custGeom>
            <a:solidFill>
              <a:srgbClr val="0A2073"/>
            </a:solidFill>
            <a:ln w="7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7" name="任意多边形: 形状 626">
              <a:extLst>
                <a:ext uri="{FF2B5EF4-FFF2-40B4-BE49-F238E27FC236}">
                  <a16:creationId xmlns="" xmlns:a16="http://schemas.microsoft.com/office/drawing/2014/main" id="{5D2759AC-44B7-41FC-B80F-87B4B5B6B0A8}"/>
                </a:ext>
              </a:extLst>
            </p:cNvPr>
            <p:cNvSpPr/>
            <p:nvPr/>
          </p:nvSpPr>
          <p:spPr>
            <a:xfrm>
              <a:off x="3061813" y="3545139"/>
              <a:ext cx="214396" cy="594958"/>
            </a:xfrm>
            <a:custGeom>
              <a:avLst/>
              <a:gdLst>
                <a:gd name="connsiteX0" fmla="*/ 0 w 214396"/>
                <a:gd name="connsiteY0" fmla="*/ 0 h 594958"/>
                <a:gd name="connsiteX1" fmla="*/ 214397 w 214396"/>
                <a:gd name="connsiteY1" fmla="*/ 0 h 594958"/>
                <a:gd name="connsiteX2" fmla="*/ 214397 w 214396"/>
                <a:gd name="connsiteY2" fmla="*/ 594959 h 594958"/>
                <a:gd name="connsiteX3" fmla="*/ 0 w 214396"/>
                <a:gd name="connsiteY3" fmla="*/ 594959 h 5949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4396" h="594958">
                  <a:moveTo>
                    <a:pt x="0" y="0"/>
                  </a:moveTo>
                  <a:lnTo>
                    <a:pt x="214397" y="0"/>
                  </a:lnTo>
                  <a:lnTo>
                    <a:pt x="214397" y="594959"/>
                  </a:lnTo>
                  <a:lnTo>
                    <a:pt x="0" y="594959"/>
                  </a:lnTo>
                  <a:close/>
                </a:path>
              </a:pathLst>
            </a:custGeom>
            <a:solidFill>
              <a:srgbClr val="B1E658"/>
            </a:solidFill>
            <a:ln w="7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8" name="任意多边形: 形状 627">
              <a:extLst>
                <a:ext uri="{FF2B5EF4-FFF2-40B4-BE49-F238E27FC236}">
                  <a16:creationId xmlns="" xmlns:a16="http://schemas.microsoft.com/office/drawing/2014/main" id="{25646106-56D3-4DCE-B7BE-5D68C74B4B5B}"/>
                </a:ext>
              </a:extLst>
            </p:cNvPr>
            <p:cNvSpPr/>
            <p:nvPr/>
          </p:nvSpPr>
          <p:spPr>
            <a:xfrm>
              <a:off x="3051945" y="3535350"/>
              <a:ext cx="234131" cy="614693"/>
            </a:xfrm>
            <a:custGeom>
              <a:avLst/>
              <a:gdLst>
                <a:gd name="connsiteX0" fmla="*/ 0 w 234131"/>
                <a:gd name="connsiteY0" fmla="*/ 604826 h 614693"/>
                <a:gd name="connsiteX1" fmla="*/ 0 w 234131"/>
                <a:gd name="connsiteY1" fmla="*/ 9867 h 614693"/>
                <a:gd name="connsiteX2" fmla="*/ 9867 w 234131"/>
                <a:gd name="connsiteY2" fmla="*/ 0 h 614693"/>
                <a:gd name="connsiteX3" fmla="*/ 224264 w 234131"/>
                <a:gd name="connsiteY3" fmla="*/ 0 h 614693"/>
                <a:gd name="connsiteX4" fmla="*/ 234131 w 234131"/>
                <a:gd name="connsiteY4" fmla="*/ 9867 h 614693"/>
                <a:gd name="connsiteX5" fmla="*/ 234131 w 234131"/>
                <a:gd name="connsiteY5" fmla="*/ 604826 h 614693"/>
                <a:gd name="connsiteX6" fmla="*/ 224264 w 234131"/>
                <a:gd name="connsiteY6" fmla="*/ 614694 h 614693"/>
                <a:gd name="connsiteX7" fmla="*/ 9867 w 234131"/>
                <a:gd name="connsiteY7" fmla="*/ 614694 h 614693"/>
                <a:gd name="connsiteX8" fmla="*/ 0 w 234131"/>
                <a:gd name="connsiteY8" fmla="*/ 604826 h 614693"/>
                <a:gd name="connsiteX9" fmla="*/ 214397 w 234131"/>
                <a:gd name="connsiteY9" fmla="*/ 19656 h 614693"/>
                <a:gd name="connsiteX10" fmla="*/ 19735 w 234131"/>
                <a:gd name="connsiteY10" fmla="*/ 19656 h 614693"/>
                <a:gd name="connsiteX11" fmla="*/ 19735 w 234131"/>
                <a:gd name="connsiteY11" fmla="*/ 594880 h 614693"/>
                <a:gd name="connsiteX12" fmla="*/ 214397 w 234131"/>
                <a:gd name="connsiteY12" fmla="*/ 594880 h 614693"/>
                <a:gd name="connsiteX13" fmla="*/ 214397 w 234131"/>
                <a:gd name="connsiteY13" fmla="*/ 19656 h 614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34131" h="614693">
                  <a:moveTo>
                    <a:pt x="0" y="604826"/>
                  </a:moveTo>
                  <a:lnTo>
                    <a:pt x="0" y="9867"/>
                  </a:lnTo>
                  <a:cubicBezTo>
                    <a:pt x="0" y="4421"/>
                    <a:pt x="4421" y="0"/>
                    <a:pt x="9867" y="0"/>
                  </a:cubicBezTo>
                  <a:lnTo>
                    <a:pt x="224264" y="0"/>
                  </a:lnTo>
                  <a:cubicBezTo>
                    <a:pt x="229711" y="0"/>
                    <a:pt x="234131" y="4421"/>
                    <a:pt x="234131" y="9867"/>
                  </a:cubicBezTo>
                  <a:lnTo>
                    <a:pt x="234131" y="604826"/>
                  </a:lnTo>
                  <a:cubicBezTo>
                    <a:pt x="234131" y="610273"/>
                    <a:pt x="229711" y="614694"/>
                    <a:pt x="224264" y="614694"/>
                  </a:cubicBezTo>
                  <a:lnTo>
                    <a:pt x="9867" y="614694"/>
                  </a:lnTo>
                  <a:cubicBezTo>
                    <a:pt x="4421" y="614694"/>
                    <a:pt x="0" y="610273"/>
                    <a:pt x="0" y="604826"/>
                  </a:cubicBezTo>
                  <a:close/>
                  <a:moveTo>
                    <a:pt x="214397" y="19656"/>
                  </a:moveTo>
                  <a:lnTo>
                    <a:pt x="19735" y="19656"/>
                  </a:lnTo>
                  <a:lnTo>
                    <a:pt x="19735" y="594880"/>
                  </a:lnTo>
                  <a:lnTo>
                    <a:pt x="214397" y="594880"/>
                  </a:lnTo>
                  <a:lnTo>
                    <a:pt x="214397" y="19656"/>
                  </a:lnTo>
                  <a:close/>
                </a:path>
              </a:pathLst>
            </a:custGeom>
            <a:solidFill>
              <a:srgbClr val="0A2073"/>
            </a:solidFill>
            <a:ln w="7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9" name="任意多边形: 形状 628">
              <a:extLst>
                <a:ext uri="{FF2B5EF4-FFF2-40B4-BE49-F238E27FC236}">
                  <a16:creationId xmlns="" xmlns:a16="http://schemas.microsoft.com/office/drawing/2014/main" id="{84589049-0556-45CA-9A16-EBB29663AE3D}"/>
                </a:ext>
              </a:extLst>
            </p:cNvPr>
            <p:cNvSpPr/>
            <p:nvPr/>
          </p:nvSpPr>
          <p:spPr>
            <a:xfrm rot="-4274770">
              <a:off x="2598279" y="3765423"/>
              <a:ext cx="549722" cy="204369"/>
            </a:xfrm>
            <a:custGeom>
              <a:avLst/>
              <a:gdLst>
                <a:gd name="connsiteX0" fmla="*/ 0 w 549722"/>
                <a:gd name="connsiteY0" fmla="*/ 0 h 204369"/>
                <a:gd name="connsiteX1" fmla="*/ 549722 w 549722"/>
                <a:gd name="connsiteY1" fmla="*/ 0 h 204369"/>
                <a:gd name="connsiteX2" fmla="*/ 549722 w 549722"/>
                <a:gd name="connsiteY2" fmla="*/ 204370 h 204369"/>
                <a:gd name="connsiteX3" fmla="*/ 0 w 549722"/>
                <a:gd name="connsiteY3" fmla="*/ 204370 h 2043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9722" h="204369">
                  <a:moveTo>
                    <a:pt x="0" y="0"/>
                  </a:moveTo>
                  <a:lnTo>
                    <a:pt x="549722" y="0"/>
                  </a:lnTo>
                  <a:lnTo>
                    <a:pt x="549722" y="204370"/>
                  </a:lnTo>
                  <a:lnTo>
                    <a:pt x="0" y="204370"/>
                  </a:lnTo>
                  <a:close/>
                </a:path>
              </a:pathLst>
            </a:custGeom>
            <a:solidFill>
              <a:srgbClr val="0A2073"/>
            </a:solidFill>
            <a:ln w="7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0" name="任意多边形: 形状 629">
              <a:extLst>
                <a:ext uri="{FF2B5EF4-FFF2-40B4-BE49-F238E27FC236}">
                  <a16:creationId xmlns="" xmlns:a16="http://schemas.microsoft.com/office/drawing/2014/main" id="{CA22473C-6E77-4499-83E4-58CDE833A78A}"/>
                </a:ext>
              </a:extLst>
            </p:cNvPr>
            <p:cNvSpPr/>
            <p:nvPr/>
          </p:nvSpPr>
          <p:spPr>
            <a:xfrm rot="-4274770">
              <a:off x="2746655" y="3761126"/>
              <a:ext cx="288359" cy="89120"/>
            </a:xfrm>
            <a:custGeom>
              <a:avLst/>
              <a:gdLst>
                <a:gd name="connsiteX0" fmla="*/ 0 w 288359"/>
                <a:gd name="connsiteY0" fmla="*/ 0 h 89120"/>
                <a:gd name="connsiteX1" fmla="*/ 288359 w 288359"/>
                <a:gd name="connsiteY1" fmla="*/ 0 h 89120"/>
                <a:gd name="connsiteX2" fmla="*/ 288359 w 288359"/>
                <a:gd name="connsiteY2" fmla="*/ 89121 h 89120"/>
                <a:gd name="connsiteX3" fmla="*/ 0 w 288359"/>
                <a:gd name="connsiteY3" fmla="*/ 89121 h 89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8359" h="89120">
                  <a:moveTo>
                    <a:pt x="0" y="0"/>
                  </a:moveTo>
                  <a:lnTo>
                    <a:pt x="288359" y="0"/>
                  </a:lnTo>
                  <a:lnTo>
                    <a:pt x="288359" y="89121"/>
                  </a:lnTo>
                  <a:lnTo>
                    <a:pt x="0" y="89121"/>
                  </a:lnTo>
                  <a:close/>
                </a:path>
              </a:pathLst>
            </a:custGeom>
            <a:solidFill>
              <a:srgbClr val="FFFFFF"/>
            </a:solidFill>
            <a:ln w="7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1" name="任意多边形: 形状 630">
              <a:extLst>
                <a:ext uri="{FF2B5EF4-FFF2-40B4-BE49-F238E27FC236}">
                  <a16:creationId xmlns="" xmlns:a16="http://schemas.microsoft.com/office/drawing/2014/main" id="{894E3A22-259C-4155-A3A1-5E58C24555F7}"/>
                </a:ext>
              </a:extLst>
            </p:cNvPr>
            <p:cNvSpPr/>
            <p:nvPr/>
          </p:nvSpPr>
          <p:spPr>
            <a:xfrm>
              <a:off x="2792397" y="3644950"/>
              <a:ext cx="196790" cy="321403"/>
            </a:xfrm>
            <a:custGeom>
              <a:avLst/>
              <a:gdLst>
                <a:gd name="connsiteX0" fmla="*/ 91093 w 196790"/>
                <a:gd name="connsiteY0" fmla="*/ 320930 h 321403"/>
                <a:gd name="connsiteX1" fmla="*/ 6708 w 196790"/>
                <a:gd name="connsiteY1" fmla="*/ 292276 h 321403"/>
                <a:gd name="connsiteX2" fmla="*/ 1025 w 196790"/>
                <a:gd name="connsiteY2" fmla="*/ 287303 h 321403"/>
                <a:gd name="connsiteX3" fmla="*/ 551 w 196790"/>
                <a:gd name="connsiteY3" fmla="*/ 279725 h 321403"/>
                <a:gd name="connsiteX4" fmla="*/ 93225 w 196790"/>
                <a:gd name="connsiteY4" fmla="*/ 6676 h 321403"/>
                <a:gd name="connsiteX5" fmla="*/ 105697 w 196790"/>
                <a:gd name="connsiteY5" fmla="*/ 519 h 321403"/>
                <a:gd name="connsiteX6" fmla="*/ 190082 w 196790"/>
                <a:gd name="connsiteY6" fmla="*/ 29174 h 321403"/>
                <a:gd name="connsiteX7" fmla="*/ 195766 w 196790"/>
                <a:gd name="connsiteY7" fmla="*/ 34147 h 321403"/>
                <a:gd name="connsiteX8" fmla="*/ 196239 w 196790"/>
                <a:gd name="connsiteY8" fmla="*/ 41646 h 321403"/>
                <a:gd name="connsiteX9" fmla="*/ 103566 w 196790"/>
                <a:gd name="connsiteY9" fmla="*/ 314694 h 321403"/>
                <a:gd name="connsiteX10" fmla="*/ 98593 w 196790"/>
                <a:gd name="connsiteY10" fmla="*/ 320378 h 321403"/>
                <a:gd name="connsiteX11" fmla="*/ 94251 w 196790"/>
                <a:gd name="connsiteY11" fmla="*/ 321404 h 321403"/>
                <a:gd name="connsiteX12" fmla="*/ 91093 w 196790"/>
                <a:gd name="connsiteY12" fmla="*/ 320930 h 321403"/>
                <a:gd name="connsiteX13" fmla="*/ 108776 w 196790"/>
                <a:gd name="connsiteY13" fmla="*/ 22385 h 321403"/>
                <a:gd name="connsiteX14" fmla="*/ 22417 w 196790"/>
                <a:gd name="connsiteY14" fmla="*/ 276725 h 321403"/>
                <a:gd name="connsiteX15" fmla="*/ 88094 w 196790"/>
                <a:gd name="connsiteY15" fmla="*/ 299064 h 321403"/>
                <a:gd name="connsiteX16" fmla="*/ 174452 w 196790"/>
                <a:gd name="connsiteY16" fmla="*/ 44725 h 321403"/>
                <a:gd name="connsiteX17" fmla="*/ 108776 w 196790"/>
                <a:gd name="connsiteY17" fmla="*/ 22385 h 3214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96790" h="321403">
                  <a:moveTo>
                    <a:pt x="91093" y="320930"/>
                  </a:moveTo>
                  <a:lnTo>
                    <a:pt x="6708" y="292276"/>
                  </a:lnTo>
                  <a:cubicBezTo>
                    <a:pt x="4261" y="291407"/>
                    <a:pt x="2209" y="289671"/>
                    <a:pt x="1025" y="287303"/>
                  </a:cubicBezTo>
                  <a:cubicBezTo>
                    <a:pt x="-159" y="284934"/>
                    <a:pt x="-317" y="282250"/>
                    <a:pt x="551" y="279725"/>
                  </a:cubicBezTo>
                  <a:lnTo>
                    <a:pt x="93225" y="6676"/>
                  </a:lnTo>
                  <a:cubicBezTo>
                    <a:pt x="94962" y="1545"/>
                    <a:pt x="100566" y="-1217"/>
                    <a:pt x="105697" y="519"/>
                  </a:cubicBezTo>
                  <a:lnTo>
                    <a:pt x="190082" y="29174"/>
                  </a:lnTo>
                  <a:cubicBezTo>
                    <a:pt x="192529" y="30042"/>
                    <a:pt x="194582" y="31779"/>
                    <a:pt x="195766" y="34147"/>
                  </a:cubicBezTo>
                  <a:cubicBezTo>
                    <a:pt x="196950" y="36515"/>
                    <a:pt x="197108" y="39199"/>
                    <a:pt x="196239" y="41646"/>
                  </a:cubicBezTo>
                  <a:lnTo>
                    <a:pt x="103566" y="314694"/>
                  </a:lnTo>
                  <a:cubicBezTo>
                    <a:pt x="102697" y="317141"/>
                    <a:pt x="100961" y="319194"/>
                    <a:pt x="98593" y="320378"/>
                  </a:cubicBezTo>
                  <a:cubicBezTo>
                    <a:pt x="97251" y="321088"/>
                    <a:pt x="95751" y="321404"/>
                    <a:pt x="94251" y="321404"/>
                  </a:cubicBezTo>
                  <a:cubicBezTo>
                    <a:pt x="93225" y="321404"/>
                    <a:pt x="92120" y="321246"/>
                    <a:pt x="91093" y="320930"/>
                  </a:cubicBezTo>
                  <a:close/>
                  <a:moveTo>
                    <a:pt x="108776" y="22385"/>
                  </a:moveTo>
                  <a:lnTo>
                    <a:pt x="22417" y="276725"/>
                  </a:lnTo>
                  <a:lnTo>
                    <a:pt x="88094" y="299064"/>
                  </a:lnTo>
                  <a:lnTo>
                    <a:pt x="174452" y="44725"/>
                  </a:lnTo>
                  <a:lnTo>
                    <a:pt x="108776" y="22385"/>
                  </a:lnTo>
                  <a:close/>
                </a:path>
              </a:pathLst>
            </a:custGeom>
            <a:solidFill>
              <a:srgbClr val="0A2073"/>
            </a:solidFill>
            <a:ln w="7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2" name="任意多边形: 形状 631">
              <a:extLst>
                <a:ext uri="{FF2B5EF4-FFF2-40B4-BE49-F238E27FC236}">
                  <a16:creationId xmlns="" xmlns:a16="http://schemas.microsoft.com/office/drawing/2014/main" id="{36E7C8F5-E54C-42BE-ABB5-7F2E9A7B12CE}"/>
                </a:ext>
              </a:extLst>
            </p:cNvPr>
            <p:cNvSpPr/>
            <p:nvPr/>
          </p:nvSpPr>
          <p:spPr>
            <a:xfrm>
              <a:off x="2613206" y="2598272"/>
              <a:ext cx="1419944" cy="71755"/>
            </a:xfrm>
            <a:custGeom>
              <a:avLst/>
              <a:gdLst>
                <a:gd name="connsiteX0" fmla="*/ 0 w 1419944"/>
                <a:gd name="connsiteY0" fmla="*/ 0 h 71755"/>
                <a:gd name="connsiteX1" fmla="*/ 1419944 w 1419944"/>
                <a:gd name="connsiteY1" fmla="*/ 0 h 71755"/>
                <a:gd name="connsiteX2" fmla="*/ 1419944 w 1419944"/>
                <a:gd name="connsiteY2" fmla="*/ 71755 h 71755"/>
                <a:gd name="connsiteX3" fmla="*/ 0 w 1419944"/>
                <a:gd name="connsiteY3" fmla="*/ 71755 h 71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19944" h="71755">
                  <a:moveTo>
                    <a:pt x="0" y="0"/>
                  </a:moveTo>
                  <a:lnTo>
                    <a:pt x="1419944" y="0"/>
                  </a:lnTo>
                  <a:lnTo>
                    <a:pt x="1419944" y="71755"/>
                  </a:lnTo>
                  <a:lnTo>
                    <a:pt x="0" y="71755"/>
                  </a:lnTo>
                  <a:close/>
                </a:path>
              </a:pathLst>
            </a:custGeom>
            <a:solidFill>
              <a:srgbClr val="FFFFFF"/>
            </a:solidFill>
            <a:ln w="7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3" name="任意多边形: 形状 632">
              <a:extLst>
                <a:ext uri="{FF2B5EF4-FFF2-40B4-BE49-F238E27FC236}">
                  <a16:creationId xmlns="" xmlns:a16="http://schemas.microsoft.com/office/drawing/2014/main" id="{5B3431EC-C4F4-4435-AEE3-B475A6EF28C7}"/>
                </a:ext>
              </a:extLst>
            </p:cNvPr>
            <p:cNvSpPr/>
            <p:nvPr/>
          </p:nvSpPr>
          <p:spPr>
            <a:xfrm>
              <a:off x="2603338" y="2588405"/>
              <a:ext cx="1439678" cy="91489"/>
            </a:xfrm>
            <a:custGeom>
              <a:avLst/>
              <a:gdLst>
                <a:gd name="connsiteX0" fmla="*/ 0 w 1439678"/>
                <a:gd name="connsiteY0" fmla="*/ 81622 h 91489"/>
                <a:gd name="connsiteX1" fmla="*/ 0 w 1439678"/>
                <a:gd name="connsiteY1" fmla="*/ 9867 h 91489"/>
                <a:gd name="connsiteX2" fmla="*/ 9867 w 1439678"/>
                <a:gd name="connsiteY2" fmla="*/ 0 h 91489"/>
                <a:gd name="connsiteX3" fmla="*/ 1429812 w 1439678"/>
                <a:gd name="connsiteY3" fmla="*/ 0 h 91489"/>
                <a:gd name="connsiteX4" fmla="*/ 1439679 w 1439678"/>
                <a:gd name="connsiteY4" fmla="*/ 9867 h 91489"/>
                <a:gd name="connsiteX5" fmla="*/ 1439679 w 1439678"/>
                <a:gd name="connsiteY5" fmla="*/ 81622 h 91489"/>
                <a:gd name="connsiteX6" fmla="*/ 1429812 w 1439678"/>
                <a:gd name="connsiteY6" fmla="*/ 91490 h 91489"/>
                <a:gd name="connsiteX7" fmla="*/ 9867 w 1439678"/>
                <a:gd name="connsiteY7" fmla="*/ 91490 h 91489"/>
                <a:gd name="connsiteX8" fmla="*/ 0 w 1439678"/>
                <a:gd name="connsiteY8" fmla="*/ 81622 h 91489"/>
                <a:gd name="connsiteX9" fmla="*/ 1419944 w 1439678"/>
                <a:gd name="connsiteY9" fmla="*/ 19735 h 91489"/>
                <a:gd name="connsiteX10" fmla="*/ 19735 w 1439678"/>
                <a:gd name="connsiteY10" fmla="*/ 19735 h 91489"/>
                <a:gd name="connsiteX11" fmla="*/ 19735 w 1439678"/>
                <a:gd name="connsiteY11" fmla="*/ 71755 h 91489"/>
                <a:gd name="connsiteX12" fmla="*/ 1419944 w 1439678"/>
                <a:gd name="connsiteY12" fmla="*/ 71755 h 91489"/>
                <a:gd name="connsiteX13" fmla="*/ 1419944 w 1439678"/>
                <a:gd name="connsiteY13" fmla="*/ 19735 h 91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439678" h="91489">
                  <a:moveTo>
                    <a:pt x="0" y="81622"/>
                  </a:moveTo>
                  <a:lnTo>
                    <a:pt x="0" y="9867"/>
                  </a:lnTo>
                  <a:cubicBezTo>
                    <a:pt x="0" y="4421"/>
                    <a:pt x="4421" y="0"/>
                    <a:pt x="9867" y="0"/>
                  </a:cubicBezTo>
                  <a:lnTo>
                    <a:pt x="1429812" y="0"/>
                  </a:lnTo>
                  <a:cubicBezTo>
                    <a:pt x="1435258" y="0"/>
                    <a:pt x="1439679" y="4421"/>
                    <a:pt x="1439679" y="9867"/>
                  </a:cubicBezTo>
                  <a:lnTo>
                    <a:pt x="1439679" y="81622"/>
                  </a:lnTo>
                  <a:cubicBezTo>
                    <a:pt x="1439679" y="87069"/>
                    <a:pt x="1435258" y="91490"/>
                    <a:pt x="1429812" y="91490"/>
                  </a:cubicBezTo>
                  <a:lnTo>
                    <a:pt x="9867" y="91490"/>
                  </a:lnTo>
                  <a:cubicBezTo>
                    <a:pt x="4421" y="91490"/>
                    <a:pt x="0" y="87069"/>
                    <a:pt x="0" y="81622"/>
                  </a:cubicBezTo>
                  <a:close/>
                  <a:moveTo>
                    <a:pt x="1419944" y="19735"/>
                  </a:moveTo>
                  <a:lnTo>
                    <a:pt x="19735" y="19735"/>
                  </a:lnTo>
                  <a:lnTo>
                    <a:pt x="19735" y="71755"/>
                  </a:lnTo>
                  <a:lnTo>
                    <a:pt x="1419944" y="71755"/>
                  </a:lnTo>
                  <a:lnTo>
                    <a:pt x="1419944" y="19735"/>
                  </a:lnTo>
                  <a:close/>
                </a:path>
              </a:pathLst>
            </a:custGeom>
            <a:solidFill>
              <a:srgbClr val="0A2073"/>
            </a:solidFill>
            <a:ln w="7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4" name="任意多边形: 形状 633">
              <a:extLst>
                <a:ext uri="{FF2B5EF4-FFF2-40B4-BE49-F238E27FC236}">
                  <a16:creationId xmlns="" xmlns:a16="http://schemas.microsoft.com/office/drawing/2014/main" id="{55D54957-9E93-4007-9022-30B159426AC1}"/>
                </a:ext>
              </a:extLst>
            </p:cNvPr>
            <p:cNvSpPr/>
            <p:nvPr/>
          </p:nvSpPr>
          <p:spPr>
            <a:xfrm>
              <a:off x="2613206" y="3246672"/>
              <a:ext cx="1419944" cy="71755"/>
            </a:xfrm>
            <a:custGeom>
              <a:avLst/>
              <a:gdLst>
                <a:gd name="connsiteX0" fmla="*/ 0 w 1419944"/>
                <a:gd name="connsiteY0" fmla="*/ 0 h 71755"/>
                <a:gd name="connsiteX1" fmla="*/ 1419944 w 1419944"/>
                <a:gd name="connsiteY1" fmla="*/ 0 h 71755"/>
                <a:gd name="connsiteX2" fmla="*/ 1419944 w 1419944"/>
                <a:gd name="connsiteY2" fmla="*/ 71755 h 71755"/>
                <a:gd name="connsiteX3" fmla="*/ 0 w 1419944"/>
                <a:gd name="connsiteY3" fmla="*/ 71755 h 71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19944" h="71755">
                  <a:moveTo>
                    <a:pt x="0" y="0"/>
                  </a:moveTo>
                  <a:lnTo>
                    <a:pt x="1419944" y="0"/>
                  </a:lnTo>
                  <a:lnTo>
                    <a:pt x="1419944" y="71755"/>
                  </a:lnTo>
                  <a:lnTo>
                    <a:pt x="0" y="71755"/>
                  </a:lnTo>
                  <a:close/>
                </a:path>
              </a:pathLst>
            </a:custGeom>
            <a:solidFill>
              <a:srgbClr val="FFFFFF"/>
            </a:solidFill>
            <a:ln w="7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5" name="任意多边形: 形状 634">
              <a:extLst>
                <a:ext uri="{FF2B5EF4-FFF2-40B4-BE49-F238E27FC236}">
                  <a16:creationId xmlns="" xmlns:a16="http://schemas.microsoft.com/office/drawing/2014/main" id="{01BD94BE-55A0-48DD-BDE6-8C084950B207}"/>
                </a:ext>
              </a:extLst>
            </p:cNvPr>
            <p:cNvSpPr/>
            <p:nvPr/>
          </p:nvSpPr>
          <p:spPr>
            <a:xfrm>
              <a:off x="2603338" y="3236805"/>
              <a:ext cx="1439678" cy="91489"/>
            </a:xfrm>
            <a:custGeom>
              <a:avLst/>
              <a:gdLst>
                <a:gd name="connsiteX0" fmla="*/ 0 w 1439678"/>
                <a:gd name="connsiteY0" fmla="*/ 81622 h 91489"/>
                <a:gd name="connsiteX1" fmla="*/ 0 w 1439678"/>
                <a:gd name="connsiteY1" fmla="*/ 9867 h 91489"/>
                <a:gd name="connsiteX2" fmla="*/ 9867 w 1439678"/>
                <a:gd name="connsiteY2" fmla="*/ 0 h 91489"/>
                <a:gd name="connsiteX3" fmla="*/ 1429812 w 1439678"/>
                <a:gd name="connsiteY3" fmla="*/ 0 h 91489"/>
                <a:gd name="connsiteX4" fmla="*/ 1439679 w 1439678"/>
                <a:gd name="connsiteY4" fmla="*/ 9867 h 91489"/>
                <a:gd name="connsiteX5" fmla="*/ 1439679 w 1439678"/>
                <a:gd name="connsiteY5" fmla="*/ 81622 h 91489"/>
                <a:gd name="connsiteX6" fmla="*/ 1429812 w 1439678"/>
                <a:gd name="connsiteY6" fmla="*/ 91490 h 91489"/>
                <a:gd name="connsiteX7" fmla="*/ 9867 w 1439678"/>
                <a:gd name="connsiteY7" fmla="*/ 91490 h 91489"/>
                <a:gd name="connsiteX8" fmla="*/ 0 w 1439678"/>
                <a:gd name="connsiteY8" fmla="*/ 81622 h 91489"/>
                <a:gd name="connsiteX9" fmla="*/ 1419944 w 1439678"/>
                <a:gd name="connsiteY9" fmla="*/ 19735 h 91489"/>
                <a:gd name="connsiteX10" fmla="*/ 19735 w 1439678"/>
                <a:gd name="connsiteY10" fmla="*/ 19735 h 91489"/>
                <a:gd name="connsiteX11" fmla="*/ 19735 w 1439678"/>
                <a:gd name="connsiteY11" fmla="*/ 71755 h 91489"/>
                <a:gd name="connsiteX12" fmla="*/ 1419944 w 1439678"/>
                <a:gd name="connsiteY12" fmla="*/ 71755 h 91489"/>
                <a:gd name="connsiteX13" fmla="*/ 1419944 w 1439678"/>
                <a:gd name="connsiteY13" fmla="*/ 19735 h 91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439678" h="91489">
                  <a:moveTo>
                    <a:pt x="0" y="81622"/>
                  </a:moveTo>
                  <a:lnTo>
                    <a:pt x="0" y="9867"/>
                  </a:lnTo>
                  <a:cubicBezTo>
                    <a:pt x="0" y="4421"/>
                    <a:pt x="4421" y="0"/>
                    <a:pt x="9867" y="0"/>
                  </a:cubicBezTo>
                  <a:lnTo>
                    <a:pt x="1429812" y="0"/>
                  </a:lnTo>
                  <a:cubicBezTo>
                    <a:pt x="1435258" y="0"/>
                    <a:pt x="1439679" y="4421"/>
                    <a:pt x="1439679" y="9867"/>
                  </a:cubicBezTo>
                  <a:lnTo>
                    <a:pt x="1439679" y="81622"/>
                  </a:lnTo>
                  <a:cubicBezTo>
                    <a:pt x="1439679" y="87069"/>
                    <a:pt x="1435258" y="91490"/>
                    <a:pt x="1429812" y="91490"/>
                  </a:cubicBezTo>
                  <a:lnTo>
                    <a:pt x="9867" y="91490"/>
                  </a:lnTo>
                  <a:cubicBezTo>
                    <a:pt x="4421" y="91490"/>
                    <a:pt x="0" y="87069"/>
                    <a:pt x="0" y="81622"/>
                  </a:cubicBezTo>
                  <a:close/>
                  <a:moveTo>
                    <a:pt x="1419944" y="19735"/>
                  </a:moveTo>
                  <a:lnTo>
                    <a:pt x="19735" y="19735"/>
                  </a:lnTo>
                  <a:lnTo>
                    <a:pt x="19735" y="71755"/>
                  </a:lnTo>
                  <a:lnTo>
                    <a:pt x="1419944" y="71755"/>
                  </a:lnTo>
                  <a:lnTo>
                    <a:pt x="1419944" y="19735"/>
                  </a:lnTo>
                  <a:close/>
                </a:path>
              </a:pathLst>
            </a:custGeom>
            <a:solidFill>
              <a:srgbClr val="0A2073"/>
            </a:solidFill>
            <a:ln w="7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6" name="任意多边形: 形状 635">
              <a:extLst>
                <a:ext uri="{FF2B5EF4-FFF2-40B4-BE49-F238E27FC236}">
                  <a16:creationId xmlns="" xmlns:a16="http://schemas.microsoft.com/office/drawing/2014/main" id="{9ED1CB5D-940F-4BBC-B26F-41485B7ADB7B}"/>
                </a:ext>
              </a:extLst>
            </p:cNvPr>
            <p:cNvSpPr/>
            <p:nvPr/>
          </p:nvSpPr>
          <p:spPr>
            <a:xfrm>
              <a:off x="3776363" y="2134272"/>
              <a:ext cx="175085" cy="464000"/>
            </a:xfrm>
            <a:custGeom>
              <a:avLst/>
              <a:gdLst>
                <a:gd name="connsiteX0" fmla="*/ 0 w 175085"/>
                <a:gd name="connsiteY0" fmla="*/ 0 h 464000"/>
                <a:gd name="connsiteX1" fmla="*/ 175085 w 175085"/>
                <a:gd name="connsiteY1" fmla="*/ 0 h 464000"/>
                <a:gd name="connsiteX2" fmla="*/ 175085 w 175085"/>
                <a:gd name="connsiteY2" fmla="*/ 464000 h 464000"/>
                <a:gd name="connsiteX3" fmla="*/ 0 w 175085"/>
                <a:gd name="connsiteY3" fmla="*/ 464000 h 46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5085" h="464000">
                  <a:moveTo>
                    <a:pt x="0" y="0"/>
                  </a:moveTo>
                  <a:lnTo>
                    <a:pt x="175085" y="0"/>
                  </a:lnTo>
                  <a:lnTo>
                    <a:pt x="175085" y="464000"/>
                  </a:lnTo>
                  <a:lnTo>
                    <a:pt x="0" y="464000"/>
                  </a:lnTo>
                  <a:close/>
                </a:path>
              </a:pathLst>
            </a:custGeom>
            <a:solidFill>
              <a:srgbClr val="B1E658"/>
            </a:solidFill>
            <a:ln w="7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7" name="任意多边形: 形状 636">
              <a:extLst>
                <a:ext uri="{FF2B5EF4-FFF2-40B4-BE49-F238E27FC236}">
                  <a16:creationId xmlns="" xmlns:a16="http://schemas.microsoft.com/office/drawing/2014/main" id="{0DF31F1F-49CD-4F0B-B684-A6E76DC58CF2}"/>
                </a:ext>
              </a:extLst>
            </p:cNvPr>
            <p:cNvSpPr/>
            <p:nvPr/>
          </p:nvSpPr>
          <p:spPr>
            <a:xfrm>
              <a:off x="3766496" y="2124405"/>
              <a:ext cx="194819" cy="483734"/>
            </a:xfrm>
            <a:custGeom>
              <a:avLst/>
              <a:gdLst>
                <a:gd name="connsiteX0" fmla="*/ 0 w 194819"/>
                <a:gd name="connsiteY0" fmla="*/ 473867 h 483734"/>
                <a:gd name="connsiteX1" fmla="*/ 0 w 194819"/>
                <a:gd name="connsiteY1" fmla="*/ 9867 h 483734"/>
                <a:gd name="connsiteX2" fmla="*/ 9867 w 194819"/>
                <a:gd name="connsiteY2" fmla="*/ 0 h 483734"/>
                <a:gd name="connsiteX3" fmla="*/ 184953 w 194819"/>
                <a:gd name="connsiteY3" fmla="*/ 0 h 483734"/>
                <a:gd name="connsiteX4" fmla="*/ 194820 w 194819"/>
                <a:gd name="connsiteY4" fmla="*/ 9867 h 483734"/>
                <a:gd name="connsiteX5" fmla="*/ 194820 w 194819"/>
                <a:gd name="connsiteY5" fmla="*/ 473867 h 483734"/>
                <a:gd name="connsiteX6" fmla="*/ 184953 w 194819"/>
                <a:gd name="connsiteY6" fmla="*/ 483735 h 483734"/>
                <a:gd name="connsiteX7" fmla="*/ 9867 w 194819"/>
                <a:gd name="connsiteY7" fmla="*/ 483735 h 483734"/>
                <a:gd name="connsiteX8" fmla="*/ 0 w 194819"/>
                <a:gd name="connsiteY8" fmla="*/ 473867 h 483734"/>
                <a:gd name="connsiteX9" fmla="*/ 175085 w 194819"/>
                <a:gd name="connsiteY9" fmla="*/ 19735 h 483734"/>
                <a:gd name="connsiteX10" fmla="*/ 19735 w 194819"/>
                <a:gd name="connsiteY10" fmla="*/ 19735 h 483734"/>
                <a:gd name="connsiteX11" fmla="*/ 19735 w 194819"/>
                <a:gd name="connsiteY11" fmla="*/ 464000 h 483734"/>
                <a:gd name="connsiteX12" fmla="*/ 175085 w 194819"/>
                <a:gd name="connsiteY12" fmla="*/ 464000 h 483734"/>
                <a:gd name="connsiteX13" fmla="*/ 175085 w 194819"/>
                <a:gd name="connsiteY13" fmla="*/ 19735 h 4837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94819" h="483734">
                  <a:moveTo>
                    <a:pt x="0" y="473867"/>
                  </a:moveTo>
                  <a:lnTo>
                    <a:pt x="0" y="9867"/>
                  </a:lnTo>
                  <a:cubicBezTo>
                    <a:pt x="0" y="4421"/>
                    <a:pt x="4421" y="0"/>
                    <a:pt x="9867" y="0"/>
                  </a:cubicBezTo>
                  <a:lnTo>
                    <a:pt x="184953" y="0"/>
                  </a:lnTo>
                  <a:cubicBezTo>
                    <a:pt x="190399" y="0"/>
                    <a:pt x="194820" y="4421"/>
                    <a:pt x="194820" y="9867"/>
                  </a:cubicBezTo>
                  <a:lnTo>
                    <a:pt x="194820" y="473867"/>
                  </a:lnTo>
                  <a:cubicBezTo>
                    <a:pt x="194820" y="479314"/>
                    <a:pt x="190399" y="483735"/>
                    <a:pt x="184953" y="483735"/>
                  </a:cubicBezTo>
                  <a:lnTo>
                    <a:pt x="9867" y="483735"/>
                  </a:lnTo>
                  <a:cubicBezTo>
                    <a:pt x="4421" y="483735"/>
                    <a:pt x="0" y="479314"/>
                    <a:pt x="0" y="473867"/>
                  </a:cubicBezTo>
                  <a:close/>
                  <a:moveTo>
                    <a:pt x="175085" y="19735"/>
                  </a:moveTo>
                  <a:lnTo>
                    <a:pt x="19735" y="19735"/>
                  </a:lnTo>
                  <a:lnTo>
                    <a:pt x="19735" y="464000"/>
                  </a:lnTo>
                  <a:lnTo>
                    <a:pt x="175085" y="464000"/>
                  </a:lnTo>
                  <a:lnTo>
                    <a:pt x="175085" y="19735"/>
                  </a:lnTo>
                  <a:close/>
                </a:path>
              </a:pathLst>
            </a:custGeom>
            <a:solidFill>
              <a:srgbClr val="0A2073"/>
            </a:solidFill>
            <a:ln w="7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8" name="任意多边形: 形状 637">
              <a:extLst>
                <a:ext uri="{FF2B5EF4-FFF2-40B4-BE49-F238E27FC236}">
                  <a16:creationId xmlns="" xmlns:a16="http://schemas.microsoft.com/office/drawing/2014/main" id="{5BBAA451-382B-44DD-9B66-024CFDCBC89C}"/>
                </a:ext>
              </a:extLst>
            </p:cNvPr>
            <p:cNvSpPr/>
            <p:nvPr/>
          </p:nvSpPr>
          <p:spPr>
            <a:xfrm>
              <a:off x="2639571" y="2775331"/>
              <a:ext cx="175085" cy="464000"/>
            </a:xfrm>
            <a:custGeom>
              <a:avLst/>
              <a:gdLst>
                <a:gd name="connsiteX0" fmla="*/ 0 w 175085"/>
                <a:gd name="connsiteY0" fmla="*/ 0 h 464000"/>
                <a:gd name="connsiteX1" fmla="*/ 175085 w 175085"/>
                <a:gd name="connsiteY1" fmla="*/ 0 h 464000"/>
                <a:gd name="connsiteX2" fmla="*/ 175085 w 175085"/>
                <a:gd name="connsiteY2" fmla="*/ 464000 h 464000"/>
                <a:gd name="connsiteX3" fmla="*/ 0 w 175085"/>
                <a:gd name="connsiteY3" fmla="*/ 464000 h 46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5085" h="464000">
                  <a:moveTo>
                    <a:pt x="0" y="0"/>
                  </a:moveTo>
                  <a:lnTo>
                    <a:pt x="175085" y="0"/>
                  </a:lnTo>
                  <a:lnTo>
                    <a:pt x="175085" y="464000"/>
                  </a:lnTo>
                  <a:lnTo>
                    <a:pt x="0" y="464000"/>
                  </a:lnTo>
                  <a:close/>
                </a:path>
              </a:pathLst>
            </a:custGeom>
            <a:solidFill>
              <a:srgbClr val="B1E658"/>
            </a:solidFill>
            <a:ln w="7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9" name="任意多边形: 形状 638">
              <a:extLst>
                <a:ext uri="{FF2B5EF4-FFF2-40B4-BE49-F238E27FC236}">
                  <a16:creationId xmlns="" xmlns:a16="http://schemas.microsoft.com/office/drawing/2014/main" id="{51FEA531-2AC5-4B1A-93FF-1D20672AE141}"/>
                </a:ext>
              </a:extLst>
            </p:cNvPr>
            <p:cNvSpPr/>
            <p:nvPr/>
          </p:nvSpPr>
          <p:spPr>
            <a:xfrm>
              <a:off x="2629704" y="2765464"/>
              <a:ext cx="194819" cy="483734"/>
            </a:xfrm>
            <a:custGeom>
              <a:avLst/>
              <a:gdLst>
                <a:gd name="connsiteX0" fmla="*/ 0 w 194819"/>
                <a:gd name="connsiteY0" fmla="*/ 473867 h 483734"/>
                <a:gd name="connsiteX1" fmla="*/ 0 w 194819"/>
                <a:gd name="connsiteY1" fmla="*/ 9867 h 483734"/>
                <a:gd name="connsiteX2" fmla="*/ 9867 w 194819"/>
                <a:gd name="connsiteY2" fmla="*/ 0 h 483734"/>
                <a:gd name="connsiteX3" fmla="*/ 184953 w 194819"/>
                <a:gd name="connsiteY3" fmla="*/ 0 h 483734"/>
                <a:gd name="connsiteX4" fmla="*/ 194820 w 194819"/>
                <a:gd name="connsiteY4" fmla="*/ 9867 h 483734"/>
                <a:gd name="connsiteX5" fmla="*/ 194820 w 194819"/>
                <a:gd name="connsiteY5" fmla="*/ 473867 h 483734"/>
                <a:gd name="connsiteX6" fmla="*/ 184953 w 194819"/>
                <a:gd name="connsiteY6" fmla="*/ 483735 h 483734"/>
                <a:gd name="connsiteX7" fmla="*/ 9867 w 194819"/>
                <a:gd name="connsiteY7" fmla="*/ 483735 h 483734"/>
                <a:gd name="connsiteX8" fmla="*/ 0 w 194819"/>
                <a:gd name="connsiteY8" fmla="*/ 473867 h 483734"/>
                <a:gd name="connsiteX9" fmla="*/ 175085 w 194819"/>
                <a:gd name="connsiteY9" fmla="*/ 19735 h 483734"/>
                <a:gd name="connsiteX10" fmla="*/ 19735 w 194819"/>
                <a:gd name="connsiteY10" fmla="*/ 19735 h 483734"/>
                <a:gd name="connsiteX11" fmla="*/ 19735 w 194819"/>
                <a:gd name="connsiteY11" fmla="*/ 464000 h 483734"/>
                <a:gd name="connsiteX12" fmla="*/ 175085 w 194819"/>
                <a:gd name="connsiteY12" fmla="*/ 464000 h 483734"/>
                <a:gd name="connsiteX13" fmla="*/ 175085 w 194819"/>
                <a:gd name="connsiteY13" fmla="*/ 19735 h 4837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94819" h="483734">
                  <a:moveTo>
                    <a:pt x="0" y="473867"/>
                  </a:moveTo>
                  <a:lnTo>
                    <a:pt x="0" y="9867"/>
                  </a:lnTo>
                  <a:cubicBezTo>
                    <a:pt x="0" y="4421"/>
                    <a:pt x="4421" y="0"/>
                    <a:pt x="9867" y="0"/>
                  </a:cubicBezTo>
                  <a:lnTo>
                    <a:pt x="184953" y="0"/>
                  </a:lnTo>
                  <a:cubicBezTo>
                    <a:pt x="190399" y="0"/>
                    <a:pt x="194820" y="4421"/>
                    <a:pt x="194820" y="9867"/>
                  </a:cubicBezTo>
                  <a:lnTo>
                    <a:pt x="194820" y="473867"/>
                  </a:lnTo>
                  <a:cubicBezTo>
                    <a:pt x="194820" y="479314"/>
                    <a:pt x="190399" y="483735"/>
                    <a:pt x="184953" y="483735"/>
                  </a:cubicBezTo>
                  <a:lnTo>
                    <a:pt x="9867" y="483735"/>
                  </a:lnTo>
                  <a:cubicBezTo>
                    <a:pt x="4421" y="483735"/>
                    <a:pt x="0" y="479314"/>
                    <a:pt x="0" y="473867"/>
                  </a:cubicBezTo>
                  <a:close/>
                  <a:moveTo>
                    <a:pt x="175085" y="19735"/>
                  </a:moveTo>
                  <a:lnTo>
                    <a:pt x="19735" y="19735"/>
                  </a:lnTo>
                  <a:lnTo>
                    <a:pt x="19735" y="464000"/>
                  </a:lnTo>
                  <a:lnTo>
                    <a:pt x="175085" y="464000"/>
                  </a:lnTo>
                  <a:lnTo>
                    <a:pt x="175085" y="19735"/>
                  </a:lnTo>
                  <a:close/>
                </a:path>
              </a:pathLst>
            </a:custGeom>
            <a:solidFill>
              <a:srgbClr val="0A2073"/>
            </a:solidFill>
            <a:ln w="7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0" name="任意多边形: 形状 639">
              <a:extLst>
                <a:ext uri="{FF2B5EF4-FFF2-40B4-BE49-F238E27FC236}">
                  <a16:creationId xmlns="" xmlns:a16="http://schemas.microsoft.com/office/drawing/2014/main" id="{82BA3D89-A1E1-4EFC-94DF-3B304BB21234}"/>
                </a:ext>
              </a:extLst>
            </p:cNvPr>
            <p:cNvSpPr/>
            <p:nvPr/>
          </p:nvSpPr>
          <p:spPr>
            <a:xfrm>
              <a:off x="3551231" y="3545139"/>
              <a:ext cx="175085" cy="594958"/>
            </a:xfrm>
            <a:custGeom>
              <a:avLst/>
              <a:gdLst>
                <a:gd name="connsiteX0" fmla="*/ 0 w 175085"/>
                <a:gd name="connsiteY0" fmla="*/ 0 h 594958"/>
                <a:gd name="connsiteX1" fmla="*/ 175085 w 175085"/>
                <a:gd name="connsiteY1" fmla="*/ 0 h 594958"/>
                <a:gd name="connsiteX2" fmla="*/ 175085 w 175085"/>
                <a:gd name="connsiteY2" fmla="*/ 594959 h 594958"/>
                <a:gd name="connsiteX3" fmla="*/ 0 w 175085"/>
                <a:gd name="connsiteY3" fmla="*/ 594959 h 5949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5085" h="594958">
                  <a:moveTo>
                    <a:pt x="0" y="0"/>
                  </a:moveTo>
                  <a:lnTo>
                    <a:pt x="175085" y="0"/>
                  </a:lnTo>
                  <a:lnTo>
                    <a:pt x="175085" y="594959"/>
                  </a:lnTo>
                  <a:lnTo>
                    <a:pt x="0" y="594959"/>
                  </a:lnTo>
                  <a:close/>
                </a:path>
              </a:pathLst>
            </a:custGeom>
            <a:solidFill>
              <a:srgbClr val="B1E658"/>
            </a:solidFill>
            <a:ln w="7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1" name="任意多边形: 形状 640">
              <a:extLst>
                <a:ext uri="{FF2B5EF4-FFF2-40B4-BE49-F238E27FC236}">
                  <a16:creationId xmlns="" xmlns:a16="http://schemas.microsoft.com/office/drawing/2014/main" id="{988C2158-94B6-496C-BEEC-CC57886785E7}"/>
                </a:ext>
              </a:extLst>
            </p:cNvPr>
            <p:cNvSpPr/>
            <p:nvPr/>
          </p:nvSpPr>
          <p:spPr>
            <a:xfrm>
              <a:off x="3541363" y="3535350"/>
              <a:ext cx="194820" cy="614693"/>
            </a:xfrm>
            <a:custGeom>
              <a:avLst/>
              <a:gdLst>
                <a:gd name="connsiteX0" fmla="*/ 0 w 194820"/>
                <a:gd name="connsiteY0" fmla="*/ 604826 h 614693"/>
                <a:gd name="connsiteX1" fmla="*/ 0 w 194820"/>
                <a:gd name="connsiteY1" fmla="*/ 9867 h 614693"/>
                <a:gd name="connsiteX2" fmla="*/ 9867 w 194820"/>
                <a:gd name="connsiteY2" fmla="*/ 0 h 614693"/>
                <a:gd name="connsiteX3" fmla="*/ 184953 w 194820"/>
                <a:gd name="connsiteY3" fmla="*/ 0 h 614693"/>
                <a:gd name="connsiteX4" fmla="*/ 194820 w 194820"/>
                <a:gd name="connsiteY4" fmla="*/ 9867 h 614693"/>
                <a:gd name="connsiteX5" fmla="*/ 194820 w 194820"/>
                <a:gd name="connsiteY5" fmla="*/ 604826 h 614693"/>
                <a:gd name="connsiteX6" fmla="*/ 184953 w 194820"/>
                <a:gd name="connsiteY6" fmla="*/ 614694 h 614693"/>
                <a:gd name="connsiteX7" fmla="*/ 9867 w 194820"/>
                <a:gd name="connsiteY7" fmla="*/ 614694 h 614693"/>
                <a:gd name="connsiteX8" fmla="*/ 0 w 194820"/>
                <a:gd name="connsiteY8" fmla="*/ 604826 h 614693"/>
                <a:gd name="connsiteX9" fmla="*/ 175086 w 194820"/>
                <a:gd name="connsiteY9" fmla="*/ 19656 h 614693"/>
                <a:gd name="connsiteX10" fmla="*/ 19735 w 194820"/>
                <a:gd name="connsiteY10" fmla="*/ 19656 h 614693"/>
                <a:gd name="connsiteX11" fmla="*/ 19735 w 194820"/>
                <a:gd name="connsiteY11" fmla="*/ 594880 h 614693"/>
                <a:gd name="connsiteX12" fmla="*/ 175086 w 194820"/>
                <a:gd name="connsiteY12" fmla="*/ 594880 h 614693"/>
                <a:gd name="connsiteX13" fmla="*/ 175086 w 194820"/>
                <a:gd name="connsiteY13" fmla="*/ 19656 h 614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94820" h="614693">
                  <a:moveTo>
                    <a:pt x="0" y="604826"/>
                  </a:moveTo>
                  <a:lnTo>
                    <a:pt x="0" y="9867"/>
                  </a:lnTo>
                  <a:cubicBezTo>
                    <a:pt x="0" y="4421"/>
                    <a:pt x="4421" y="0"/>
                    <a:pt x="9867" y="0"/>
                  </a:cubicBezTo>
                  <a:lnTo>
                    <a:pt x="184953" y="0"/>
                  </a:lnTo>
                  <a:cubicBezTo>
                    <a:pt x="190400" y="0"/>
                    <a:pt x="194820" y="4421"/>
                    <a:pt x="194820" y="9867"/>
                  </a:cubicBezTo>
                  <a:lnTo>
                    <a:pt x="194820" y="604826"/>
                  </a:lnTo>
                  <a:cubicBezTo>
                    <a:pt x="194820" y="610273"/>
                    <a:pt x="190400" y="614694"/>
                    <a:pt x="184953" y="614694"/>
                  </a:cubicBezTo>
                  <a:lnTo>
                    <a:pt x="9867" y="614694"/>
                  </a:lnTo>
                  <a:cubicBezTo>
                    <a:pt x="4421" y="614694"/>
                    <a:pt x="0" y="610273"/>
                    <a:pt x="0" y="604826"/>
                  </a:cubicBezTo>
                  <a:close/>
                  <a:moveTo>
                    <a:pt x="175086" y="19656"/>
                  </a:moveTo>
                  <a:lnTo>
                    <a:pt x="19735" y="19656"/>
                  </a:lnTo>
                  <a:lnTo>
                    <a:pt x="19735" y="594880"/>
                  </a:lnTo>
                  <a:lnTo>
                    <a:pt x="175086" y="594880"/>
                  </a:lnTo>
                  <a:lnTo>
                    <a:pt x="175086" y="19656"/>
                  </a:lnTo>
                  <a:close/>
                </a:path>
              </a:pathLst>
            </a:custGeom>
            <a:solidFill>
              <a:srgbClr val="0A2073"/>
            </a:solidFill>
            <a:ln w="7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2" name="任意多边形: 形状 641">
              <a:extLst>
                <a:ext uri="{FF2B5EF4-FFF2-40B4-BE49-F238E27FC236}">
                  <a16:creationId xmlns="" xmlns:a16="http://schemas.microsoft.com/office/drawing/2014/main" id="{2D90A48B-7383-458B-AF56-DB1CC648B229}"/>
                </a:ext>
              </a:extLst>
            </p:cNvPr>
            <p:cNvSpPr/>
            <p:nvPr/>
          </p:nvSpPr>
          <p:spPr>
            <a:xfrm>
              <a:off x="3242029" y="2151007"/>
              <a:ext cx="105698" cy="447265"/>
            </a:xfrm>
            <a:custGeom>
              <a:avLst/>
              <a:gdLst>
                <a:gd name="connsiteX0" fmla="*/ 0 w 105698"/>
                <a:gd name="connsiteY0" fmla="*/ 0 h 447265"/>
                <a:gd name="connsiteX1" fmla="*/ 105699 w 105698"/>
                <a:gd name="connsiteY1" fmla="*/ 0 h 447265"/>
                <a:gd name="connsiteX2" fmla="*/ 105699 w 105698"/>
                <a:gd name="connsiteY2" fmla="*/ 447265 h 447265"/>
                <a:gd name="connsiteX3" fmla="*/ 0 w 105698"/>
                <a:gd name="connsiteY3" fmla="*/ 447265 h 447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5698" h="447265">
                  <a:moveTo>
                    <a:pt x="0" y="0"/>
                  </a:moveTo>
                  <a:lnTo>
                    <a:pt x="105699" y="0"/>
                  </a:lnTo>
                  <a:lnTo>
                    <a:pt x="105699" y="447265"/>
                  </a:lnTo>
                  <a:lnTo>
                    <a:pt x="0" y="447265"/>
                  </a:lnTo>
                  <a:close/>
                </a:path>
              </a:pathLst>
            </a:custGeom>
            <a:solidFill>
              <a:srgbClr val="B1E658"/>
            </a:solidFill>
            <a:ln w="7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3" name="任意多边形: 形状 642">
              <a:extLst>
                <a:ext uri="{FF2B5EF4-FFF2-40B4-BE49-F238E27FC236}">
                  <a16:creationId xmlns="" xmlns:a16="http://schemas.microsoft.com/office/drawing/2014/main" id="{AE903B5F-6B5A-42FF-AB16-A86296D278BC}"/>
                </a:ext>
              </a:extLst>
            </p:cNvPr>
            <p:cNvSpPr/>
            <p:nvPr/>
          </p:nvSpPr>
          <p:spPr>
            <a:xfrm>
              <a:off x="3232162" y="2141140"/>
              <a:ext cx="125433" cy="466999"/>
            </a:xfrm>
            <a:custGeom>
              <a:avLst/>
              <a:gdLst>
                <a:gd name="connsiteX0" fmla="*/ 0 w 125433"/>
                <a:gd name="connsiteY0" fmla="*/ 457133 h 466999"/>
                <a:gd name="connsiteX1" fmla="*/ 0 w 125433"/>
                <a:gd name="connsiteY1" fmla="*/ 9867 h 466999"/>
                <a:gd name="connsiteX2" fmla="*/ 9867 w 125433"/>
                <a:gd name="connsiteY2" fmla="*/ 0 h 466999"/>
                <a:gd name="connsiteX3" fmla="*/ 115566 w 125433"/>
                <a:gd name="connsiteY3" fmla="*/ 0 h 466999"/>
                <a:gd name="connsiteX4" fmla="*/ 125433 w 125433"/>
                <a:gd name="connsiteY4" fmla="*/ 9867 h 466999"/>
                <a:gd name="connsiteX5" fmla="*/ 125433 w 125433"/>
                <a:gd name="connsiteY5" fmla="*/ 457133 h 466999"/>
                <a:gd name="connsiteX6" fmla="*/ 115566 w 125433"/>
                <a:gd name="connsiteY6" fmla="*/ 467000 h 466999"/>
                <a:gd name="connsiteX7" fmla="*/ 9867 w 125433"/>
                <a:gd name="connsiteY7" fmla="*/ 467000 h 466999"/>
                <a:gd name="connsiteX8" fmla="*/ 0 w 125433"/>
                <a:gd name="connsiteY8" fmla="*/ 457133 h 466999"/>
                <a:gd name="connsiteX9" fmla="*/ 105698 w 125433"/>
                <a:gd name="connsiteY9" fmla="*/ 19735 h 466999"/>
                <a:gd name="connsiteX10" fmla="*/ 19735 w 125433"/>
                <a:gd name="connsiteY10" fmla="*/ 19735 h 466999"/>
                <a:gd name="connsiteX11" fmla="*/ 19735 w 125433"/>
                <a:gd name="connsiteY11" fmla="*/ 447265 h 466999"/>
                <a:gd name="connsiteX12" fmla="*/ 105698 w 125433"/>
                <a:gd name="connsiteY12" fmla="*/ 447265 h 466999"/>
                <a:gd name="connsiteX13" fmla="*/ 105698 w 125433"/>
                <a:gd name="connsiteY13" fmla="*/ 19735 h 466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25433" h="466999">
                  <a:moveTo>
                    <a:pt x="0" y="457133"/>
                  </a:moveTo>
                  <a:lnTo>
                    <a:pt x="0" y="9867"/>
                  </a:lnTo>
                  <a:cubicBezTo>
                    <a:pt x="0" y="4421"/>
                    <a:pt x="4421" y="0"/>
                    <a:pt x="9867" y="0"/>
                  </a:cubicBezTo>
                  <a:lnTo>
                    <a:pt x="115566" y="0"/>
                  </a:lnTo>
                  <a:cubicBezTo>
                    <a:pt x="121012" y="0"/>
                    <a:pt x="125433" y="4421"/>
                    <a:pt x="125433" y="9867"/>
                  </a:cubicBezTo>
                  <a:lnTo>
                    <a:pt x="125433" y="457133"/>
                  </a:lnTo>
                  <a:cubicBezTo>
                    <a:pt x="125433" y="462579"/>
                    <a:pt x="121012" y="467000"/>
                    <a:pt x="115566" y="467000"/>
                  </a:cubicBezTo>
                  <a:lnTo>
                    <a:pt x="9867" y="467000"/>
                  </a:lnTo>
                  <a:cubicBezTo>
                    <a:pt x="4421" y="467000"/>
                    <a:pt x="0" y="462579"/>
                    <a:pt x="0" y="457133"/>
                  </a:cubicBezTo>
                  <a:close/>
                  <a:moveTo>
                    <a:pt x="105698" y="19735"/>
                  </a:moveTo>
                  <a:lnTo>
                    <a:pt x="19735" y="19735"/>
                  </a:lnTo>
                  <a:lnTo>
                    <a:pt x="19735" y="447265"/>
                  </a:lnTo>
                  <a:lnTo>
                    <a:pt x="105698" y="447265"/>
                  </a:lnTo>
                  <a:lnTo>
                    <a:pt x="105698" y="19735"/>
                  </a:lnTo>
                  <a:close/>
                </a:path>
              </a:pathLst>
            </a:custGeom>
            <a:solidFill>
              <a:srgbClr val="0A2073"/>
            </a:solidFill>
            <a:ln w="7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4" name="任意多边形: 形状 643">
              <a:extLst>
                <a:ext uri="{FF2B5EF4-FFF2-40B4-BE49-F238E27FC236}">
                  <a16:creationId xmlns="" xmlns:a16="http://schemas.microsoft.com/office/drawing/2014/main" id="{6E96ED70-1218-4A20-AA12-C3A7A7BE18BD}"/>
                </a:ext>
              </a:extLst>
            </p:cNvPr>
            <p:cNvSpPr/>
            <p:nvPr/>
          </p:nvSpPr>
          <p:spPr>
            <a:xfrm>
              <a:off x="3097888" y="2151007"/>
              <a:ext cx="105698" cy="447265"/>
            </a:xfrm>
            <a:custGeom>
              <a:avLst/>
              <a:gdLst>
                <a:gd name="connsiteX0" fmla="*/ 0 w 105698"/>
                <a:gd name="connsiteY0" fmla="*/ 0 h 447265"/>
                <a:gd name="connsiteX1" fmla="*/ 105699 w 105698"/>
                <a:gd name="connsiteY1" fmla="*/ 0 h 447265"/>
                <a:gd name="connsiteX2" fmla="*/ 105699 w 105698"/>
                <a:gd name="connsiteY2" fmla="*/ 447265 h 447265"/>
                <a:gd name="connsiteX3" fmla="*/ 0 w 105698"/>
                <a:gd name="connsiteY3" fmla="*/ 447265 h 447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5698" h="447265">
                  <a:moveTo>
                    <a:pt x="0" y="0"/>
                  </a:moveTo>
                  <a:lnTo>
                    <a:pt x="105699" y="0"/>
                  </a:lnTo>
                  <a:lnTo>
                    <a:pt x="105699" y="447265"/>
                  </a:lnTo>
                  <a:lnTo>
                    <a:pt x="0" y="447265"/>
                  </a:lnTo>
                  <a:close/>
                </a:path>
              </a:pathLst>
            </a:custGeom>
            <a:solidFill>
              <a:srgbClr val="B1E658"/>
            </a:solidFill>
            <a:ln w="7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5" name="任意多边形: 形状 644">
              <a:extLst>
                <a:ext uri="{FF2B5EF4-FFF2-40B4-BE49-F238E27FC236}">
                  <a16:creationId xmlns="" xmlns:a16="http://schemas.microsoft.com/office/drawing/2014/main" id="{9BB3ED8A-63F2-4D76-82E4-F539CB7516A6}"/>
                </a:ext>
              </a:extLst>
            </p:cNvPr>
            <p:cNvSpPr/>
            <p:nvPr/>
          </p:nvSpPr>
          <p:spPr>
            <a:xfrm>
              <a:off x="3088020" y="2141140"/>
              <a:ext cx="125433" cy="466999"/>
            </a:xfrm>
            <a:custGeom>
              <a:avLst/>
              <a:gdLst>
                <a:gd name="connsiteX0" fmla="*/ 0 w 125433"/>
                <a:gd name="connsiteY0" fmla="*/ 457133 h 466999"/>
                <a:gd name="connsiteX1" fmla="*/ 0 w 125433"/>
                <a:gd name="connsiteY1" fmla="*/ 9867 h 466999"/>
                <a:gd name="connsiteX2" fmla="*/ 9867 w 125433"/>
                <a:gd name="connsiteY2" fmla="*/ 0 h 466999"/>
                <a:gd name="connsiteX3" fmla="*/ 115566 w 125433"/>
                <a:gd name="connsiteY3" fmla="*/ 0 h 466999"/>
                <a:gd name="connsiteX4" fmla="*/ 125433 w 125433"/>
                <a:gd name="connsiteY4" fmla="*/ 9867 h 466999"/>
                <a:gd name="connsiteX5" fmla="*/ 125433 w 125433"/>
                <a:gd name="connsiteY5" fmla="*/ 457133 h 466999"/>
                <a:gd name="connsiteX6" fmla="*/ 115566 w 125433"/>
                <a:gd name="connsiteY6" fmla="*/ 467000 h 466999"/>
                <a:gd name="connsiteX7" fmla="*/ 9867 w 125433"/>
                <a:gd name="connsiteY7" fmla="*/ 467000 h 466999"/>
                <a:gd name="connsiteX8" fmla="*/ 0 w 125433"/>
                <a:gd name="connsiteY8" fmla="*/ 457133 h 466999"/>
                <a:gd name="connsiteX9" fmla="*/ 105699 w 125433"/>
                <a:gd name="connsiteY9" fmla="*/ 19735 h 466999"/>
                <a:gd name="connsiteX10" fmla="*/ 19735 w 125433"/>
                <a:gd name="connsiteY10" fmla="*/ 19735 h 466999"/>
                <a:gd name="connsiteX11" fmla="*/ 19735 w 125433"/>
                <a:gd name="connsiteY11" fmla="*/ 447265 h 466999"/>
                <a:gd name="connsiteX12" fmla="*/ 105699 w 125433"/>
                <a:gd name="connsiteY12" fmla="*/ 447265 h 466999"/>
                <a:gd name="connsiteX13" fmla="*/ 105699 w 125433"/>
                <a:gd name="connsiteY13" fmla="*/ 19735 h 466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25433" h="466999">
                  <a:moveTo>
                    <a:pt x="0" y="457133"/>
                  </a:moveTo>
                  <a:lnTo>
                    <a:pt x="0" y="9867"/>
                  </a:lnTo>
                  <a:cubicBezTo>
                    <a:pt x="0" y="4421"/>
                    <a:pt x="4421" y="0"/>
                    <a:pt x="9867" y="0"/>
                  </a:cubicBezTo>
                  <a:lnTo>
                    <a:pt x="115566" y="0"/>
                  </a:lnTo>
                  <a:cubicBezTo>
                    <a:pt x="121013" y="0"/>
                    <a:pt x="125433" y="4421"/>
                    <a:pt x="125433" y="9867"/>
                  </a:cubicBezTo>
                  <a:lnTo>
                    <a:pt x="125433" y="457133"/>
                  </a:lnTo>
                  <a:cubicBezTo>
                    <a:pt x="125433" y="462579"/>
                    <a:pt x="121013" y="467000"/>
                    <a:pt x="115566" y="467000"/>
                  </a:cubicBezTo>
                  <a:lnTo>
                    <a:pt x="9867" y="467000"/>
                  </a:lnTo>
                  <a:cubicBezTo>
                    <a:pt x="4421" y="467000"/>
                    <a:pt x="0" y="462579"/>
                    <a:pt x="0" y="457133"/>
                  </a:cubicBezTo>
                  <a:close/>
                  <a:moveTo>
                    <a:pt x="105699" y="19735"/>
                  </a:moveTo>
                  <a:lnTo>
                    <a:pt x="19735" y="19735"/>
                  </a:lnTo>
                  <a:lnTo>
                    <a:pt x="19735" y="447265"/>
                  </a:lnTo>
                  <a:lnTo>
                    <a:pt x="105699" y="447265"/>
                  </a:lnTo>
                  <a:lnTo>
                    <a:pt x="105699" y="19735"/>
                  </a:lnTo>
                  <a:close/>
                </a:path>
              </a:pathLst>
            </a:custGeom>
            <a:solidFill>
              <a:srgbClr val="0A2073"/>
            </a:solidFill>
            <a:ln w="7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6" name="任意多边形: 形状 645">
              <a:extLst>
                <a:ext uri="{FF2B5EF4-FFF2-40B4-BE49-F238E27FC236}">
                  <a16:creationId xmlns="" xmlns:a16="http://schemas.microsoft.com/office/drawing/2014/main" id="{C87F9D99-309F-4759-AF8A-AFC8805F60B9}"/>
                </a:ext>
              </a:extLst>
            </p:cNvPr>
            <p:cNvSpPr/>
            <p:nvPr/>
          </p:nvSpPr>
          <p:spPr>
            <a:xfrm>
              <a:off x="2873150" y="2151007"/>
              <a:ext cx="184558" cy="447265"/>
            </a:xfrm>
            <a:custGeom>
              <a:avLst/>
              <a:gdLst>
                <a:gd name="connsiteX0" fmla="*/ 0 w 184558"/>
                <a:gd name="connsiteY0" fmla="*/ 0 h 447265"/>
                <a:gd name="connsiteX1" fmla="*/ 184558 w 184558"/>
                <a:gd name="connsiteY1" fmla="*/ 0 h 447265"/>
                <a:gd name="connsiteX2" fmla="*/ 184558 w 184558"/>
                <a:gd name="connsiteY2" fmla="*/ 447265 h 447265"/>
                <a:gd name="connsiteX3" fmla="*/ 0 w 184558"/>
                <a:gd name="connsiteY3" fmla="*/ 447265 h 447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4558" h="447265">
                  <a:moveTo>
                    <a:pt x="0" y="0"/>
                  </a:moveTo>
                  <a:lnTo>
                    <a:pt x="184558" y="0"/>
                  </a:lnTo>
                  <a:lnTo>
                    <a:pt x="184558" y="447265"/>
                  </a:lnTo>
                  <a:lnTo>
                    <a:pt x="0" y="447265"/>
                  </a:lnTo>
                  <a:close/>
                </a:path>
              </a:pathLst>
            </a:custGeom>
            <a:solidFill>
              <a:srgbClr val="FFFFFF"/>
            </a:solidFill>
            <a:ln w="7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7" name="任意多边形: 形状 646">
              <a:extLst>
                <a:ext uri="{FF2B5EF4-FFF2-40B4-BE49-F238E27FC236}">
                  <a16:creationId xmlns="" xmlns:a16="http://schemas.microsoft.com/office/drawing/2014/main" id="{6E8505A4-94E1-49F0-85AC-833EF25B1984}"/>
                </a:ext>
              </a:extLst>
            </p:cNvPr>
            <p:cNvSpPr/>
            <p:nvPr/>
          </p:nvSpPr>
          <p:spPr>
            <a:xfrm>
              <a:off x="2863283" y="2141140"/>
              <a:ext cx="204292" cy="466999"/>
            </a:xfrm>
            <a:custGeom>
              <a:avLst/>
              <a:gdLst>
                <a:gd name="connsiteX0" fmla="*/ 0 w 204292"/>
                <a:gd name="connsiteY0" fmla="*/ 457133 h 466999"/>
                <a:gd name="connsiteX1" fmla="*/ 0 w 204292"/>
                <a:gd name="connsiteY1" fmla="*/ 9867 h 466999"/>
                <a:gd name="connsiteX2" fmla="*/ 9867 w 204292"/>
                <a:gd name="connsiteY2" fmla="*/ 0 h 466999"/>
                <a:gd name="connsiteX3" fmla="*/ 194425 w 204292"/>
                <a:gd name="connsiteY3" fmla="*/ 0 h 466999"/>
                <a:gd name="connsiteX4" fmla="*/ 204293 w 204292"/>
                <a:gd name="connsiteY4" fmla="*/ 9867 h 466999"/>
                <a:gd name="connsiteX5" fmla="*/ 204293 w 204292"/>
                <a:gd name="connsiteY5" fmla="*/ 457133 h 466999"/>
                <a:gd name="connsiteX6" fmla="*/ 194425 w 204292"/>
                <a:gd name="connsiteY6" fmla="*/ 467000 h 466999"/>
                <a:gd name="connsiteX7" fmla="*/ 9867 w 204292"/>
                <a:gd name="connsiteY7" fmla="*/ 467000 h 466999"/>
                <a:gd name="connsiteX8" fmla="*/ 0 w 204292"/>
                <a:gd name="connsiteY8" fmla="*/ 457133 h 466999"/>
                <a:gd name="connsiteX9" fmla="*/ 184558 w 204292"/>
                <a:gd name="connsiteY9" fmla="*/ 19735 h 466999"/>
                <a:gd name="connsiteX10" fmla="*/ 19735 w 204292"/>
                <a:gd name="connsiteY10" fmla="*/ 19735 h 466999"/>
                <a:gd name="connsiteX11" fmla="*/ 19735 w 204292"/>
                <a:gd name="connsiteY11" fmla="*/ 447265 h 466999"/>
                <a:gd name="connsiteX12" fmla="*/ 184558 w 204292"/>
                <a:gd name="connsiteY12" fmla="*/ 447265 h 466999"/>
                <a:gd name="connsiteX13" fmla="*/ 184558 w 204292"/>
                <a:gd name="connsiteY13" fmla="*/ 19735 h 466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04292" h="466999">
                  <a:moveTo>
                    <a:pt x="0" y="457133"/>
                  </a:moveTo>
                  <a:lnTo>
                    <a:pt x="0" y="9867"/>
                  </a:lnTo>
                  <a:cubicBezTo>
                    <a:pt x="0" y="4421"/>
                    <a:pt x="4421" y="0"/>
                    <a:pt x="9867" y="0"/>
                  </a:cubicBezTo>
                  <a:lnTo>
                    <a:pt x="194425" y="0"/>
                  </a:lnTo>
                  <a:cubicBezTo>
                    <a:pt x="199872" y="0"/>
                    <a:pt x="204293" y="4421"/>
                    <a:pt x="204293" y="9867"/>
                  </a:cubicBezTo>
                  <a:lnTo>
                    <a:pt x="204293" y="457133"/>
                  </a:lnTo>
                  <a:cubicBezTo>
                    <a:pt x="204293" y="462579"/>
                    <a:pt x="199872" y="467000"/>
                    <a:pt x="194425" y="467000"/>
                  </a:cubicBezTo>
                  <a:lnTo>
                    <a:pt x="9867" y="467000"/>
                  </a:lnTo>
                  <a:cubicBezTo>
                    <a:pt x="4421" y="467000"/>
                    <a:pt x="0" y="462579"/>
                    <a:pt x="0" y="457133"/>
                  </a:cubicBezTo>
                  <a:close/>
                  <a:moveTo>
                    <a:pt x="184558" y="19735"/>
                  </a:moveTo>
                  <a:lnTo>
                    <a:pt x="19735" y="19735"/>
                  </a:lnTo>
                  <a:lnTo>
                    <a:pt x="19735" y="447265"/>
                  </a:lnTo>
                  <a:lnTo>
                    <a:pt x="184558" y="447265"/>
                  </a:lnTo>
                  <a:lnTo>
                    <a:pt x="184558" y="19735"/>
                  </a:lnTo>
                  <a:close/>
                </a:path>
              </a:pathLst>
            </a:custGeom>
            <a:solidFill>
              <a:srgbClr val="0A2073"/>
            </a:solidFill>
            <a:ln w="7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8" name="任意多边形: 形状 647">
              <a:extLst>
                <a:ext uri="{FF2B5EF4-FFF2-40B4-BE49-F238E27FC236}">
                  <a16:creationId xmlns="" xmlns:a16="http://schemas.microsoft.com/office/drawing/2014/main" id="{DBBD320A-E050-4221-BFCF-6B214B50FE06}"/>
                </a:ext>
              </a:extLst>
            </p:cNvPr>
            <p:cNvSpPr/>
            <p:nvPr/>
          </p:nvSpPr>
          <p:spPr>
            <a:xfrm>
              <a:off x="2844574" y="2792066"/>
              <a:ext cx="120854" cy="447265"/>
            </a:xfrm>
            <a:custGeom>
              <a:avLst/>
              <a:gdLst>
                <a:gd name="connsiteX0" fmla="*/ 0 w 120854"/>
                <a:gd name="connsiteY0" fmla="*/ 0 h 447265"/>
                <a:gd name="connsiteX1" fmla="*/ 120855 w 120854"/>
                <a:gd name="connsiteY1" fmla="*/ 0 h 447265"/>
                <a:gd name="connsiteX2" fmla="*/ 120855 w 120854"/>
                <a:gd name="connsiteY2" fmla="*/ 447265 h 447265"/>
                <a:gd name="connsiteX3" fmla="*/ 0 w 120854"/>
                <a:gd name="connsiteY3" fmla="*/ 447265 h 447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0854" h="447265">
                  <a:moveTo>
                    <a:pt x="0" y="0"/>
                  </a:moveTo>
                  <a:lnTo>
                    <a:pt x="120855" y="0"/>
                  </a:lnTo>
                  <a:lnTo>
                    <a:pt x="120855" y="447265"/>
                  </a:lnTo>
                  <a:lnTo>
                    <a:pt x="0" y="447265"/>
                  </a:lnTo>
                  <a:close/>
                </a:path>
              </a:pathLst>
            </a:custGeom>
            <a:solidFill>
              <a:srgbClr val="FFFFFF"/>
            </a:solidFill>
            <a:ln w="7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9" name="任意多边形: 形状 648">
              <a:extLst>
                <a:ext uri="{FF2B5EF4-FFF2-40B4-BE49-F238E27FC236}">
                  <a16:creationId xmlns="" xmlns:a16="http://schemas.microsoft.com/office/drawing/2014/main" id="{4C1F597D-B4D3-431F-98E2-0711CA47BFCD}"/>
                </a:ext>
              </a:extLst>
            </p:cNvPr>
            <p:cNvSpPr/>
            <p:nvPr/>
          </p:nvSpPr>
          <p:spPr>
            <a:xfrm>
              <a:off x="2834707" y="2782199"/>
              <a:ext cx="140589" cy="466999"/>
            </a:xfrm>
            <a:custGeom>
              <a:avLst/>
              <a:gdLst>
                <a:gd name="connsiteX0" fmla="*/ 0 w 140589"/>
                <a:gd name="connsiteY0" fmla="*/ 457133 h 466999"/>
                <a:gd name="connsiteX1" fmla="*/ 0 w 140589"/>
                <a:gd name="connsiteY1" fmla="*/ 9867 h 466999"/>
                <a:gd name="connsiteX2" fmla="*/ 9867 w 140589"/>
                <a:gd name="connsiteY2" fmla="*/ 0 h 466999"/>
                <a:gd name="connsiteX3" fmla="*/ 130722 w 140589"/>
                <a:gd name="connsiteY3" fmla="*/ 0 h 466999"/>
                <a:gd name="connsiteX4" fmla="*/ 140589 w 140589"/>
                <a:gd name="connsiteY4" fmla="*/ 9867 h 466999"/>
                <a:gd name="connsiteX5" fmla="*/ 140589 w 140589"/>
                <a:gd name="connsiteY5" fmla="*/ 457133 h 466999"/>
                <a:gd name="connsiteX6" fmla="*/ 130722 w 140589"/>
                <a:gd name="connsiteY6" fmla="*/ 467000 h 466999"/>
                <a:gd name="connsiteX7" fmla="*/ 9867 w 140589"/>
                <a:gd name="connsiteY7" fmla="*/ 467000 h 466999"/>
                <a:gd name="connsiteX8" fmla="*/ 0 w 140589"/>
                <a:gd name="connsiteY8" fmla="*/ 457133 h 466999"/>
                <a:gd name="connsiteX9" fmla="*/ 120855 w 140589"/>
                <a:gd name="connsiteY9" fmla="*/ 19735 h 466999"/>
                <a:gd name="connsiteX10" fmla="*/ 19735 w 140589"/>
                <a:gd name="connsiteY10" fmla="*/ 19735 h 466999"/>
                <a:gd name="connsiteX11" fmla="*/ 19735 w 140589"/>
                <a:gd name="connsiteY11" fmla="*/ 447265 h 466999"/>
                <a:gd name="connsiteX12" fmla="*/ 120855 w 140589"/>
                <a:gd name="connsiteY12" fmla="*/ 447265 h 466999"/>
                <a:gd name="connsiteX13" fmla="*/ 120855 w 140589"/>
                <a:gd name="connsiteY13" fmla="*/ 19735 h 466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40589" h="466999">
                  <a:moveTo>
                    <a:pt x="0" y="457133"/>
                  </a:moveTo>
                  <a:lnTo>
                    <a:pt x="0" y="9867"/>
                  </a:lnTo>
                  <a:cubicBezTo>
                    <a:pt x="0" y="4421"/>
                    <a:pt x="4421" y="0"/>
                    <a:pt x="9867" y="0"/>
                  </a:cubicBezTo>
                  <a:lnTo>
                    <a:pt x="130722" y="0"/>
                  </a:lnTo>
                  <a:cubicBezTo>
                    <a:pt x="136169" y="0"/>
                    <a:pt x="140589" y="4421"/>
                    <a:pt x="140589" y="9867"/>
                  </a:cubicBezTo>
                  <a:lnTo>
                    <a:pt x="140589" y="457133"/>
                  </a:lnTo>
                  <a:cubicBezTo>
                    <a:pt x="140589" y="462579"/>
                    <a:pt x="136169" y="467000"/>
                    <a:pt x="130722" y="467000"/>
                  </a:cubicBezTo>
                  <a:lnTo>
                    <a:pt x="9867" y="467000"/>
                  </a:lnTo>
                  <a:cubicBezTo>
                    <a:pt x="4421" y="467000"/>
                    <a:pt x="0" y="462579"/>
                    <a:pt x="0" y="457133"/>
                  </a:cubicBezTo>
                  <a:close/>
                  <a:moveTo>
                    <a:pt x="120855" y="19735"/>
                  </a:moveTo>
                  <a:lnTo>
                    <a:pt x="19735" y="19735"/>
                  </a:lnTo>
                  <a:lnTo>
                    <a:pt x="19735" y="447265"/>
                  </a:lnTo>
                  <a:lnTo>
                    <a:pt x="120855" y="447265"/>
                  </a:lnTo>
                  <a:lnTo>
                    <a:pt x="120855" y="19735"/>
                  </a:lnTo>
                  <a:close/>
                </a:path>
              </a:pathLst>
            </a:custGeom>
            <a:solidFill>
              <a:srgbClr val="0A2073"/>
            </a:solidFill>
            <a:ln w="7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0" name="任意多边形: 形状 649">
              <a:extLst>
                <a:ext uri="{FF2B5EF4-FFF2-40B4-BE49-F238E27FC236}">
                  <a16:creationId xmlns="" xmlns:a16="http://schemas.microsoft.com/office/drawing/2014/main" id="{DE24D118-5034-4E31-9E6D-00693E38B15E}"/>
                </a:ext>
              </a:extLst>
            </p:cNvPr>
            <p:cNvSpPr/>
            <p:nvPr/>
          </p:nvSpPr>
          <p:spPr>
            <a:xfrm rot="-1245393">
              <a:off x="3026781" y="2868938"/>
              <a:ext cx="100568" cy="364460"/>
            </a:xfrm>
            <a:custGeom>
              <a:avLst/>
              <a:gdLst>
                <a:gd name="connsiteX0" fmla="*/ 0 w 100568"/>
                <a:gd name="connsiteY0" fmla="*/ 0 h 364460"/>
                <a:gd name="connsiteX1" fmla="*/ 100568 w 100568"/>
                <a:gd name="connsiteY1" fmla="*/ 0 h 364460"/>
                <a:gd name="connsiteX2" fmla="*/ 100568 w 100568"/>
                <a:gd name="connsiteY2" fmla="*/ 364461 h 364460"/>
                <a:gd name="connsiteX3" fmla="*/ 0 w 100568"/>
                <a:gd name="connsiteY3" fmla="*/ 364461 h 364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568" h="364460">
                  <a:moveTo>
                    <a:pt x="0" y="0"/>
                  </a:moveTo>
                  <a:lnTo>
                    <a:pt x="100568" y="0"/>
                  </a:lnTo>
                  <a:lnTo>
                    <a:pt x="100568" y="364461"/>
                  </a:lnTo>
                  <a:lnTo>
                    <a:pt x="0" y="364461"/>
                  </a:lnTo>
                  <a:close/>
                </a:path>
              </a:pathLst>
            </a:custGeom>
            <a:solidFill>
              <a:srgbClr val="FFFFFF"/>
            </a:solidFill>
            <a:ln w="7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1" name="任意多边形: 形状 650">
              <a:extLst>
                <a:ext uri="{FF2B5EF4-FFF2-40B4-BE49-F238E27FC236}">
                  <a16:creationId xmlns="" xmlns:a16="http://schemas.microsoft.com/office/drawing/2014/main" id="{A1DC40BE-A98C-4355-BD31-A85D3ADF4E9A}"/>
                </a:ext>
              </a:extLst>
            </p:cNvPr>
            <p:cNvSpPr/>
            <p:nvPr/>
          </p:nvSpPr>
          <p:spPr>
            <a:xfrm>
              <a:off x="2955537" y="2852899"/>
              <a:ext cx="242914" cy="396232"/>
            </a:xfrm>
            <a:custGeom>
              <a:avLst/>
              <a:gdLst>
                <a:gd name="connsiteX0" fmla="*/ 135009 w 242914"/>
                <a:gd name="connsiteY0" fmla="*/ 395431 h 396232"/>
                <a:gd name="connsiteX1" fmla="*/ 129799 w 242914"/>
                <a:gd name="connsiteY1" fmla="*/ 389906 h 396232"/>
                <a:gd name="connsiteX2" fmla="*/ 656 w 242914"/>
                <a:gd name="connsiteY2" fmla="*/ 49049 h 396232"/>
                <a:gd name="connsiteX3" fmla="*/ 893 w 242914"/>
                <a:gd name="connsiteY3" fmla="*/ 41471 h 396232"/>
                <a:gd name="connsiteX4" fmla="*/ 6418 w 242914"/>
                <a:gd name="connsiteY4" fmla="*/ 36261 h 396232"/>
                <a:gd name="connsiteX5" fmla="*/ 100434 w 242914"/>
                <a:gd name="connsiteY5" fmla="*/ 660 h 396232"/>
                <a:gd name="connsiteX6" fmla="*/ 113143 w 242914"/>
                <a:gd name="connsiteY6" fmla="*/ 6423 h 396232"/>
                <a:gd name="connsiteX7" fmla="*/ 242286 w 242914"/>
                <a:gd name="connsiteY7" fmla="*/ 347200 h 396232"/>
                <a:gd name="connsiteX8" fmla="*/ 236524 w 242914"/>
                <a:gd name="connsiteY8" fmla="*/ 359909 h 396232"/>
                <a:gd name="connsiteX9" fmla="*/ 142508 w 242914"/>
                <a:gd name="connsiteY9" fmla="*/ 395589 h 396232"/>
                <a:gd name="connsiteX10" fmla="*/ 139035 w 242914"/>
                <a:gd name="connsiteY10" fmla="*/ 396221 h 396232"/>
                <a:gd name="connsiteX11" fmla="*/ 135009 w 242914"/>
                <a:gd name="connsiteY11" fmla="*/ 395431 h 396232"/>
                <a:gd name="connsiteX12" fmla="*/ 98224 w 242914"/>
                <a:gd name="connsiteY12" fmla="*/ 22684 h 396232"/>
                <a:gd name="connsiteX13" fmla="*/ 22601 w 242914"/>
                <a:gd name="connsiteY13" fmla="*/ 51339 h 396232"/>
                <a:gd name="connsiteX14" fmla="*/ 144797 w 242914"/>
                <a:gd name="connsiteY14" fmla="*/ 373723 h 396232"/>
                <a:gd name="connsiteX15" fmla="*/ 220420 w 242914"/>
                <a:gd name="connsiteY15" fmla="*/ 345069 h 396232"/>
                <a:gd name="connsiteX16" fmla="*/ 98224 w 242914"/>
                <a:gd name="connsiteY16" fmla="*/ 22684 h 396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42914" h="396232">
                  <a:moveTo>
                    <a:pt x="135009" y="395431"/>
                  </a:moveTo>
                  <a:cubicBezTo>
                    <a:pt x="132641" y="394326"/>
                    <a:pt x="130746" y="392353"/>
                    <a:pt x="129799" y="389906"/>
                  </a:cubicBezTo>
                  <a:lnTo>
                    <a:pt x="656" y="49049"/>
                  </a:lnTo>
                  <a:cubicBezTo>
                    <a:pt x="-292" y="46602"/>
                    <a:pt x="-213" y="43918"/>
                    <a:pt x="893" y="41471"/>
                  </a:cubicBezTo>
                  <a:cubicBezTo>
                    <a:pt x="1998" y="39103"/>
                    <a:pt x="3971" y="37209"/>
                    <a:pt x="6418" y="36261"/>
                  </a:cubicBezTo>
                  <a:lnTo>
                    <a:pt x="100434" y="660"/>
                  </a:lnTo>
                  <a:cubicBezTo>
                    <a:pt x="105565" y="-1313"/>
                    <a:pt x="111248" y="1292"/>
                    <a:pt x="113143" y="6423"/>
                  </a:cubicBezTo>
                  <a:lnTo>
                    <a:pt x="242286" y="347200"/>
                  </a:lnTo>
                  <a:cubicBezTo>
                    <a:pt x="244181" y="352331"/>
                    <a:pt x="241655" y="358014"/>
                    <a:pt x="236524" y="359909"/>
                  </a:cubicBezTo>
                  <a:lnTo>
                    <a:pt x="142508" y="395589"/>
                  </a:lnTo>
                  <a:cubicBezTo>
                    <a:pt x="141403" y="395984"/>
                    <a:pt x="140219" y="396221"/>
                    <a:pt x="139035" y="396221"/>
                  </a:cubicBezTo>
                  <a:cubicBezTo>
                    <a:pt x="137693" y="396300"/>
                    <a:pt x="136272" y="395984"/>
                    <a:pt x="135009" y="395431"/>
                  </a:cubicBezTo>
                  <a:close/>
                  <a:moveTo>
                    <a:pt x="98224" y="22684"/>
                  </a:moveTo>
                  <a:lnTo>
                    <a:pt x="22601" y="51339"/>
                  </a:lnTo>
                  <a:lnTo>
                    <a:pt x="144797" y="373723"/>
                  </a:lnTo>
                  <a:lnTo>
                    <a:pt x="220420" y="345069"/>
                  </a:lnTo>
                  <a:lnTo>
                    <a:pt x="98224" y="22684"/>
                  </a:lnTo>
                  <a:close/>
                </a:path>
              </a:pathLst>
            </a:custGeom>
            <a:solidFill>
              <a:srgbClr val="0A2073"/>
            </a:solidFill>
            <a:ln w="7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2" name="任意多边形: 形状 651">
              <a:extLst>
                <a:ext uri="{FF2B5EF4-FFF2-40B4-BE49-F238E27FC236}">
                  <a16:creationId xmlns="" xmlns:a16="http://schemas.microsoft.com/office/drawing/2014/main" id="{A48CB2DC-2F31-4256-A983-9B3CED93F647}"/>
                </a:ext>
              </a:extLst>
            </p:cNvPr>
            <p:cNvSpPr/>
            <p:nvPr/>
          </p:nvSpPr>
          <p:spPr>
            <a:xfrm>
              <a:off x="3570965" y="2134272"/>
              <a:ext cx="139168" cy="464000"/>
            </a:xfrm>
            <a:custGeom>
              <a:avLst/>
              <a:gdLst>
                <a:gd name="connsiteX0" fmla="*/ 0 w 139168"/>
                <a:gd name="connsiteY0" fmla="*/ 0 h 464000"/>
                <a:gd name="connsiteX1" fmla="*/ 139168 w 139168"/>
                <a:gd name="connsiteY1" fmla="*/ 0 h 464000"/>
                <a:gd name="connsiteX2" fmla="*/ 139168 w 139168"/>
                <a:gd name="connsiteY2" fmla="*/ 464000 h 464000"/>
                <a:gd name="connsiteX3" fmla="*/ 0 w 139168"/>
                <a:gd name="connsiteY3" fmla="*/ 464000 h 46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9168" h="464000">
                  <a:moveTo>
                    <a:pt x="0" y="0"/>
                  </a:moveTo>
                  <a:lnTo>
                    <a:pt x="139168" y="0"/>
                  </a:lnTo>
                  <a:lnTo>
                    <a:pt x="139168" y="464000"/>
                  </a:lnTo>
                  <a:lnTo>
                    <a:pt x="0" y="464000"/>
                  </a:lnTo>
                  <a:close/>
                </a:path>
              </a:pathLst>
            </a:custGeom>
            <a:solidFill>
              <a:srgbClr val="FFFFFF"/>
            </a:solidFill>
            <a:ln w="7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3" name="任意多边形: 形状 652">
              <a:extLst>
                <a:ext uri="{FF2B5EF4-FFF2-40B4-BE49-F238E27FC236}">
                  <a16:creationId xmlns="" xmlns:a16="http://schemas.microsoft.com/office/drawing/2014/main" id="{5661CBA2-D38F-4BF0-BAC0-F81A47F640D3}"/>
                </a:ext>
              </a:extLst>
            </p:cNvPr>
            <p:cNvSpPr/>
            <p:nvPr/>
          </p:nvSpPr>
          <p:spPr>
            <a:xfrm>
              <a:off x="3561098" y="2124405"/>
              <a:ext cx="158903" cy="483734"/>
            </a:xfrm>
            <a:custGeom>
              <a:avLst/>
              <a:gdLst>
                <a:gd name="connsiteX0" fmla="*/ 0 w 158903"/>
                <a:gd name="connsiteY0" fmla="*/ 473867 h 483734"/>
                <a:gd name="connsiteX1" fmla="*/ 0 w 158903"/>
                <a:gd name="connsiteY1" fmla="*/ 9867 h 483734"/>
                <a:gd name="connsiteX2" fmla="*/ 9867 w 158903"/>
                <a:gd name="connsiteY2" fmla="*/ 0 h 483734"/>
                <a:gd name="connsiteX3" fmla="*/ 149036 w 158903"/>
                <a:gd name="connsiteY3" fmla="*/ 0 h 483734"/>
                <a:gd name="connsiteX4" fmla="*/ 158903 w 158903"/>
                <a:gd name="connsiteY4" fmla="*/ 9867 h 483734"/>
                <a:gd name="connsiteX5" fmla="*/ 158903 w 158903"/>
                <a:gd name="connsiteY5" fmla="*/ 473867 h 483734"/>
                <a:gd name="connsiteX6" fmla="*/ 149036 w 158903"/>
                <a:gd name="connsiteY6" fmla="*/ 483735 h 483734"/>
                <a:gd name="connsiteX7" fmla="*/ 9867 w 158903"/>
                <a:gd name="connsiteY7" fmla="*/ 483735 h 483734"/>
                <a:gd name="connsiteX8" fmla="*/ 0 w 158903"/>
                <a:gd name="connsiteY8" fmla="*/ 473867 h 483734"/>
                <a:gd name="connsiteX9" fmla="*/ 139168 w 158903"/>
                <a:gd name="connsiteY9" fmla="*/ 19735 h 483734"/>
                <a:gd name="connsiteX10" fmla="*/ 19735 w 158903"/>
                <a:gd name="connsiteY10" fmla="*/ 19735 h 483734"/>
                <a:gd name="connsiteX11" fmla="*/ 19735 w 158903"/>
                <a:gd name="connsiteY11" fmla="*/ 464000 h 483734"/>
                <a:gd name="connsiteX12" fmla="*/ 139168 w 158903"/>
                <a:gd name="connsiteY12" fmla="*/ 464000 h 483734"/>
                <a:gd name="connsiteX13" fmla="*/ 139168 w 158903"/>
                <a:gd name="connsiteY13" fmla="*/ 19735 h 4837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8903" h="483734">
                  <a:moveTo>
                    <a:pt x="0" y="473867"/>
                  </a:moveTo>
                  <a:lnTo>
                    <a:pt x="0" y="9867"/>
                  </a:lnTo>
                  <a:cubicBezTo>
                    <a:pt x="0" y="4421"/>
                    <a:pt x="4421" y="0"/>
                    <a:pt x="9867" y="0"/>
                  </a:cubicBezTo>
                  <a:lnTo>
                    <a:pt x="149036" y="0"/>
                  </a:lnTo>
                  <a:cubicBezTo>
                    <a:pt x="154483" y="0"/>
                    <a:pt x="158903" y="4421"/>
                    <a:pt x="158903" y="9867"/>
                  </a:cubicBezTo>
                  <a:lnTo>
                    <a:pt x="158903" y="473867"/>
                  </a:lnTo>
                  <a:cubicBezTo>
                    <a:pt x="158903" y="479314"/>
                    <a:pt x="154483" y="483735"/>
                    <a:pt x="149036" y="483735"/>
                  </a:cubicBezTo>
                  <a:lnTo>
                    <a:pt x="9867" y="483735"/>
                  </a:lnTo>
                  <a:cubicBezTo>
                    <a:pt x="4421" y="483735"/>
                    <a:pt x="0" y="479314"/>
                    <a:pt x="0" y="473867"/>
                  </a:cubicBezTo>
                  <a:close/>
                  <a:moveTo>
                    <a:pt x="139168" y="19735"/>
                  </a:moveTo>
                  <a:lnTo>
                    <a:pt x="19735" y="19735"/>
                  </a:lnTo>
                  <a:lnTo>
                    <a:pt x="19735" y="464000"/>
                  </a:lnTo>
                  <a:lnTo>
                    <a:pt x="139168" y="464000"/>
                  </a:lnTo>
                  <a:lnTo>
                    <a:pt x="139168" y="19735"/>
                  </a:lnTo>
                  <a:close/>
                </a:path>
              </a:pathLst>
            </a:custGeom>
            <a:solidFill>
              <a:srgbClr val="0A2073"/>
            </a:solidFill>
            <a:ln w="7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4" name="任意多边形: 形状 653">
              <a:extLst>
                <a:ext uri="{FF2B5EF4-FFF2-40B4-BE49-F238E27FC236}">
                  <a16:creationId xmlns="" xmlns:a16="http://schemas.microsoft.com/office/drawing/2014/main" id="{5215BB76-4972-4E33-8B53-48CA20CE462F}"/>
                </a:ext>
              </a:extLst>
            </p:cNvPr>
            <p:cNvSpPr/>
            <p:nvPr/>
          </p:nvSpPr>
          <p:spPr>
            <a:xfrm>
              <a:off x="3374725" y="2134272"/>
              <a:ext cx="139168" cy="464000"/>
            </a:xfrm>
            <a:custGeom>
              <a:avLst/>
              <a:gdLst>
                <a:gd name="connsiteX0" fmla="*/ 0 w 139168"/>
                <a:gd name="connsiteY0" fmla="*/ 0 h 464000"/>
                <a:gd name="connsiteX1" fmla="*/ 139168 w 139168"/>
                <a:gd name="connsiteY1" fmla="*/ 0 h 464000"/>
                <a:gd name="connsiteX2" fmla="*/ 139168 w 139168"/>
                <a:gd name="connsiteY2" fmla="*/ 464000 h 464000"/>
                <a:gd name="connsiteX3" fmla="*/ 0 w 139168"/>
                <a:gd name="connsiteY3" fmla="*/ 464000 h 46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9168" h="464000">
                  <a:moveTo>
                    <a:pt x="0" y="0"/>
                  </a:moveTo>
                  <a:lnTo>
                    <a:pt x="139168" y="0"/>
                  </a:lnTo>
                  <a:lnTo>
                    <a:pt x="139168" y="464000"/>
                  </a:lnTo>
                  <a:lnTo>
                    <a:pt x="0" y="464000"/>
                  </a:lnTo>
                  <a:close/>
                </a:path>
              </a:pathLst>
            </a:custGeom>
            <a:solidFill>
              <a:srgbClr val="0A2073"/>
            </a:solidFill>
            <a:ln w="7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5" name="任意多边形: 形状 654">
              <a:extLst>
                <a:ext uri="{FF2B5EF4-FFF2-40B4-BE49-F238E27FC236}">
                  <a16:creationId xmlns="" xmlns:a16="http://schemas.microsoft.com/office/drawing/2014/main" id="{21D19CEE-0C72-4224-8C01-AD46704C0828}"/>
                </a:ext>
              </a:extLst>
            </p:cNvPr>
            <p:cNvSpPr/>
            <p:nvPr/>
          </p:nvSpPr>
          <p:spPr>
            <a:xfrm>
              <a:off x="3208638" y="2783699"/>
              <a:ext cx="139168" cy="464000"/>
            </a:xfrm>
            <a:custGeom>
              <a:avLst/>
              <a:gdLst>
                <a:gd name="connsiteX0" fmla="*/ 0 w 139168"/>
                <a:gd name="connsiteY0" fmla="*/ 0 h 464000"/>
                <a:gd name="connsiteX1" fmla="*/ 139168 w 139168"/>
                <a:gd name="connsiteY1" fmla="*/ 0 h 464000"/>
                <a:gd name="connsiteX2" fmla="*/ 139168 w 139168"/>
                <a:gd name="connsiteY2" fmla="*/ 464000 h 464000"/>
                <a:gd name="connsiteX3" fmla="*/ 0 w 139168"/>
                <a:gd name="connsiteY3" fmla="*/ 464000 h 46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9168" h="464000">
                  <a:moveTo>
                    <a:pt x="0" y="0"/>
                  </a:moveTo>
                  <a:lnTo>
                    <a:pt x="139168" y="0"/>
                  </a:lnTo>
                  <a:lnTo>
                    <a:pt x="139168" y="464000"/>
                  </a:lnTo>
                  <a:lnTo>
                    <a:pt x="0" y="464000"/>
                  </a:lnTo>
                  <a:close/>
                </a:path>
              </a:pathLst>
            </a:custGeom>
            <a:solidFill>
              <a:srgbClr val="0A2073"/>
            </a:solidFill>
            <a:ln w="7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6" name="任意多边形: 形状 655">
              <a:extLst>
                <a:ext uri="{FF2B5EF4-FFF2-40B4-BE49-F238E27FC236}">
                  <a16:creationId xmlns="" xmlns:a16="http://schemas.microsoft.com/office/drawing/2014/main" id="{6819BEE5-8389-4F37-B33A-9A419C9879F1}"/>
                </a:ext>
              </a:extLst>
            </p:cNvPr>
            <p:cNvSpPr/>
            <p:nvPr/>
          </p:nvSpPr>
          <p:spPr>
            <a:xfrm>
              <a:off x="3747077" y="3592896"/>
              <a:ext cx="204371" cy="549727"/>
            </a:xfrm>
            <a:custGeom>
              <a:avLst/>
              <a:gdLst>
                <a:gd name="connsiteX0" fmla="*/ 0 w 204371"/>
                <a:gd name="connsiteY0" fmla="*/ 0 h 549727"/>
                <a:gd name="connsiteX1" fmla="*/ 204372 w 204371"/>
                <a:gd name="connsiteY1" fmla="*/ 0 h 549727"/>
                <a:gd name="connsiteX2" fmla="*/ 204372 w 204371"/>
                <a:gd name="connsiteY2" fmla="*/ 549727 h 549727"/>
                <a:gd name="connsiteX3" fmla="*/ 0 w 204371"/>
                <a:gd name="connsiteY3" fmla="*/ 549727 h 5497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4371" h="549727">
                  <a:moveTo>
                    <a:pt x="0" y="0"/>
                  </a:moveTo>
                  <a:lnTo>
                    <a:pt x="204372" y="0"/>
                  </a:lnTo>
                  <a:lnTo>
                    <a:pt x="204372" y="549727"/>
                  </a:lnTo>
                  <a:lnTo>
                    <a:pt x="0" y="549727"/>
                  </a:lnTo>
                  <a:close/>
                </a:path>
              </a:pathLst>
            </a:custGeom>
            <a:solidFill>
              <a:srgbClr val="0A2073"/>
            </a:solidFill>
            <a:ln w="7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7" name="任意多边形: 形状 656">
              <a:extLst>
                <a:ext uri="{FF2B5EF4-FFF2-40B4-BE49-F238E27FC236}">
                  <a16:creationId xmlns="" xmlns:a16="http://schemas.microsoft.com/office/drawing/2014/main" id="{655C759A-C6DD-4B28-8361-636C5326394D}"/>
                </a:ext>
              </a:extLst>
            </p:cNvPr>
            <p:cNvSpPr/>
            <p:nvPr/>
          </p:nvSpPr>
          <p:spPr>
            <a:xfrm rot="-4316080">
              <a:off x="2503085" y="2286540"/>
              <a:ext cx="463998" cy="139167"/>
            </a:xfrm>
            <a:custGeom>
              <a:avLst/>
              <a:gdLst>
                <a:gd name="connsiteX0" fmla="*/ 0 w 463998"/>
                <a:gd name="connsiteY0" fmla="*/ 0 h 139167"/>
                <a:gd name="connsiteX1" fmla="*/ 463998 w 463998"/>
                <a:gd name="connsiteY1" fmla="*/ 0 h 139167"/>
                <a:gd name="connsiteX2" fmla="*/ 463998 w 463998"/>
                <a:gd name="connsiteY2" fmla="*/ 139168 h 139167"/>
                <a:gd name="connsiteX3" fmla="*/ 0 w 463998"/>
                <a:gd name="connsiteY3" fmla="*/ 139168 h 1391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3998" h="139167">
                  <a:moveTo>
                    <a:pt x="0" y="0"/>
                  </a:moveTo>
                  <a:lnTo>
                    <a:pt x="463998" y="0"/>
                  </a:lnTo>
                  <a:lnTo>
                    <a:pt x="463998" y="139168"/>
                  </a:lnTo>
                  <a:lnTo>
                    <a:pt x="0" y="139168"/>
                  </a:lnTo>
                  <a:close/>
                </a:path>
              </a:pathLst>
            </a:custGeom>
            <a:solidFill>
              <a:srgbClr val="0A2073"/>
            </a:solidFill>
            <a:ln w="7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8" name="任意多边形: 形状 657">
              <a:extLst>
                <a:ext uri="{FF2B5EF4-FFF2-40B4-BE49-F238E27FC236}">
                  <a16:creationId xmlns="" xmlns:a16="http://schemas.microsoft.com/office/drawing/2014/main" id="{3601282A-C60A-4AB0-80A9-6B218B2DA524}"/>
                </a:ext>
              </a:extLst>
            </p:cNvPr>
            <p:cNvSpPr/>
            <p:nvPr/>
          </p:nvSpPr>
          <p:spPr>
            <a:xfrm>
              <a:off x="3455952" y="3079086"/>
              <a:ext cx="436093" cy="167586"/>
            </a:xfrm>
            <a:custGeom>
              <a:avLst/>
              <a:gdLst>
                <a:gd name="connsiteX0" fmla="*/ 407954 w 436093"/>
                <a:gd name="connsiteY0" fmla="*/ 0 h 167586"/>
                <a:gd name="connsiteX1" fmla="*/ 389719 w 436093"/>
                <a:gd name="connsiteY1" fmla="*/ 167586 h 167586"/>
                <a:gd name="connsiteX2" fmla="*/ 0 w 436093"/>
                <a:gd name="connsiteY2" fmla="*/ 167586 h 167586"/>
                <a:gd name="connsiteX3" fmla="*/ 0 w 436093"/>
                <a:gd name="connsiteY3" fmla="*/ 0 h 167586"/>
                <a:gd name="connsiteX4" fmla="*/ 407954 w 436093"/>
                <a:gd name="connsiteY4" fmla="*/ 0 h 167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6093" h="167586">
                  <a:moveTo>
                    <a:pt x="407954" y="0"/>
                  </a:moveTo>
                  <a:cubicBezTo>
                    <a:pt x="407954" y="0"/>
                    <a:pt x="482077" y="95752"/>
                    <a:pt x="389719" y="167586"/>
                  </a:cubicBezTo>
                  <a:lnTo>
                    <a:pt x="0" y="167586"/>
                  </a:lnTo>
                  <a:cubicBezTo>
                    <a:pt x="0" y="167586"/>
                    <a:pt x="60782" y="49573"/>
                    <a:pt x="0" y="0"/>
                  </a:cubicBezTo>
                  <a:lnTo>
                    <a:pt x="407954" y="0"/>
                  </a:lnTo>
                  <a:close/>
                </a:path>
              </a:pathLst>
            </a:custGeom>
            <a:solidFill>
              <a:srgbClr val="FFFFFF"/>
            </a:solidFill>
            <a:ln w="7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9" name="任意多边形: 形状 658">
              <a:extLst>
                <a:ext uri="{FF2B5EF4-FFF2-40B4-BE49-F238E27FC236}">
                  <a16:creationId xmlns="" xmlns:a16="http://schemas.microsoft.com/office/drawing/2014/main" id="{81834E2B-BF19-46AA-9BD7-E7B8226A84E4}"/>
                </a:ext>
              </a:extLst>
            </p:cNvPr>
            <p:cNvSpPr/>
            <p:nvPr/>
          </p:nvSpPr>
          <p:spPr>
            <a:xfrm>
              <a:off x="3446094" y="3069219"/>
              <a:ext cx="455638" cy="187244"/>
            </a:xfrm>
            <a:custGeom>
              <a:avLst/>
              <a:gdLst>
                <a:gd name="connsiteX0" fmla="*/ 1491 w 455638"/>
                <a:gd name="connsiteY0" fmla="*/ 182585 h 187244"/>
                <a:gd name="connsiteX1" fmla="*/ 1096 w 455638"/>
                <a:gd name="connsiteY1" fmla="*/ 172954 h 187244"/>
                <a:gd name="connsiteX2" fmla="*/ 3623 w 455638"/>
                <a:gd name="connsiteY2" fmla="*/ 17524 h 187244"/>
                <a:gd name="connsiteX3" fmla="*/ 544 w 455638"/>
                <a:gd name="connsiteY3" fmla="*/ 6552 h 187244"/>
                <a:gd name="connsiteX4" fmla="*/ 9859 w 455638"/>
                <a:gd name="connsiteY4" fmla="*/ 0 h 187244"/>
                <a:gd name="connsiteX5" fmla="*/ 417733 w 455638"/>
                <a:gd name="connsiteY5" fmla="*/ 0 h 187244"/>
                <a:gd name="connsiteX6" fmla="*/ 425548 w 455638"/>
                <a:gd name="connsiteY6" fmla="*/ 3789 h 187244"/>
                <a:gd name="connsiteX7" fmla="*/ 405577 w 455638"/>
                <a:gd name="connsiteY7" fmla="*/ 185190 h 187244"/>
                <a:gd name="connsiteX8" fmla="*/ 399499 w 455638"/>
                <a:gd name="connsiteY8" fmla="*/ 187242 h 187244"/>
                <a:gd name="connsiteX9" fmla="*/ 9780 w 455638"/>
                <a:gd name="connsiteY9" fmla="*/ 187242 h 187244"/>
                <a:gd name="connsiteX10" fmla="*/ 1491 w 455638"/>
                <a:gd name="connsiteY10" fmla="*/ 182585 h 187244"/>
                <a:gd name="connsiteX11" fmla="*/ 412760 w 455638"/>
                <a:gd name="connsiteY11" fmla="*/ 19735 h 187244"/>
                <a:gd name="connsiteX12" fmla="*/ 32040 w 455638"/>
                <a:gd name="connsiteY12" fmla="*/ 19735 h 187244"/>
                <a:gd name="connsiteX13" fmla="*/ 25331 w 455638"/>
                <a:gd name="connsiteY13" fmla="*/ 167586 h 187244"/>
                <a:gd name="connsiteX14" fmla="*/ 396183 w 455638"/>
                <a:gd name="connsiteY14" fmla="*/ 167586 h 187244"/>
                <a:gd name="connsiteX15" fmla="*/ 412760 w 455638"/>
                <a:gd name="connsiteY15" fmla="*/ 19735 h 187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55638" h="187244">
                  <a:moveTo>
                    <a:pt x="1491" y="182585"/>
                  </a:moveTo>
                  <a:cubicBezTo>
                    <a:pt x="-324" y="179664"/>
                    <a:pt x="-403" y="175954"/>
                    <a:pt x="1096" y="172954"/>
                  </a:cubicBezTo>
                  <a:cubicBezTo>
                    <a:pt x="1649" y="171849"/>
                    <a:pt x="57537" y="61493"/>
                    <a:pt x="3623" y="17524"/>
                  </a:cubicBezTo>
                  <a:cubicBezTo>
                    <a:pt x="386" y="14919"/>
                    <a:pt x="-798" y="10499"/>
                    <a:pt x="544" y="6552"/>
                  </a:cubicBezTo>
                  <a:cubicBezTo>
                    <a:pt x="1965" y="2605"/>
                    <a:pt x="5675" y="0"/>
                    <a:pt x="9859" y="0"/>
                  </a:cubicBezTo>
                  <a:lnTo>
                    <a:pt x="417733" y="0"/>
                  </a:lnTo>
                  <a:cubicBezTo>
                    <a:pt x="420812" y="0"/>
                    <a:pt x="423654" y="1421"/>
                    <a:pt x="425548" y="3789"/>
                  </a:cubicBezTo>
                  <a:cubicBezTo>
                    <a:pt x="426338" y="4815"/>
                    <a:pt x="504566" y="108225"/>
                    <a:pt x="405577" y="185190"/>
                  </a:cubicBezTo>
                  <a:cubicBezTo>
                    <a:pt x="403840" y="186532"/>
                    <a:pt x="401709" y="187242"/>
                    <a:pt x="399499" y="187242"/>
                  </a:cubicBezTo>
                  <a:lnTo>
                    <a:pt x="9780" y="187242"/>
                  </a:lnTo>
                  <a:cubicBezTo>
                    <a:pt x="6464" y="187321"/>
                    <a:pt x="3307" y="185505"/>
                    <a:pt x="1491" y="182585"/>
                  </a:cubicBezTo>
                  <a:close/>
                  <a:moveTo>
                    <a:pt x="412760" y="19735"/>
                  </a:moveTo>
                  <a:lnTo>
                    <a:pt x="32040" y="19735"/>
                  </a:lnTo>
                  <a:cubicBezTo>
                    <a:pt x="62747" y="66150"/>
                    <a:pt x="38276" y="137195"/>
                    <a:pt x="25331" y="167586"/>
                  </a:cubicBezTo>
                  <a:lnTo>
                    <a:pt x="396183" y="167586"/>
                  </a:lnTo>
                  <a:cubicBezTo>
                    <a:pt x="466991" y="110040"/>
                    <a:pt x="424680" y="37259"/>
                    <a:pt x="412760" y="19735"/>
                  </a:cubicBezTo>
                  <a:close/>
                </a:path>
              </a:pathLst>
            </a:custGeom>
            <a:solidFill>
              <a:srgbClr val="0A2073"/>
            </a:solidFill>
            <a:ln w="7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0" name="任意多边形: 形状 659">
              <a:extLst>
                <a:ext uri="{FF2B5EF4-FFF2-40B4-BE49-F238E27FC236}">
                  <a16:creationId xmlns="" xmlns:a16="http://schemas.microsoft.com/office/drawing/2014/main" id="{AD0CDB1F-58C8-4D49-BFAA-9EDF75DDE152}"/>
                </a:ext>
              </a:extLst>
            </p:cNvPr>
            <p:cNvSpPr/>
            <p:nvPr/>
          </p:nvSpPr>
          <p:spPr>
            <a:xfrm>
              <a:off x="3471740" y="3105531"/>
              <a:ext cx="339750" cy="19734"/>
            </a:xfrm>
            <a:custGeom>
              <a:avLst/>
              <a:gdLst>
                <a:gd name="connsiteX0" fmla="*/ 9867 w 339750"/>
                <a:gd name="connsiteY0" fmla="*/ 19735 h 19734"/>
                <a:gd name="connsiteX1" fmla="*/ 329883 w 339750"/>
                <a:gd name="connsiteY1" fmla="*/ 19735 h 19734"/>
                <a:gd name="connsiteX2" fmla="*/ 339751 w 339750"/>
                <a:gd name="connsiteY2" fmla="*/ 9867 h 19734"/>
                <a:gd name="connsiteX3" fmla="*/ 329883 w 339750"/>
                <a:gd name="connsiteY3" fmla="*/ 0 h 19734"/>
                <a:gd name="connsiteX4" fmla="*/ 9867 w 339750"/>
                <a:gd name="connsiteY4" fmla="*/ 0 h 19734"/>
                <a:gd name="connsiteX5" fmla="*/ 0 w 339750"/>
                <a:gd name="connsiteY5" fmla="*/ 9867 h 19734"/>
                <a:gd name="connsiteX6" fmla="*/ 9867 w 339750"/>
                <a:gd name="connsiteY6" fmla="*/ 19735 h 197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39750" h="19734">
                  <a:moveTo>
                    <a:pt x="9867" y="19735"/>
                  </a:moveTo>
                  <a:lnTo>
                    <a:pt x="329883" y="19735"/>
                  </a:lnTo>
                  <a:cubicBezTo>
                    <a:pt x="335330" y="19735"/>
                    <a:pt x="339751" y="15314"/>
                    <a:pt x="339751" y="9867"/>
                  </a:cubicBezTo>
                  <a:cubicBezTo>
                    <a:pt x="339751" y="4421"/>
                    <a:pt x="335330" y="0"/>
                    <a:pt x="329883" y="0"/>
                  </a:cubicBezTo>
                  <a:lnTo>
                    <a:pt x="9867" y="0"/>
                  </a:lnTo>
                  <a:cubicBezTo>
                    <a:pt x="4421" y="0"/>
                    <a:pt x="0" y="4421"/>
                    <a:pt x="0" y="9867"/>
                  </a:cubicBezTo>
                  <a:cubicBezTo>
                    <a:pt x="0" y="15314"/>
                    <a:pt x="4421" y="19735"/>
                    <a:pt x="9867" y="19735"/>
                  </a:cubicBezTo>
                  <a:close/>
                </a:path>
              </a:pathLst>
            </a:custGeom>
            <a:solidFill>
              <a:srgbClr val="0A2073"/>
            </a:solidFill>
            <a:ln w="7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1" name="任意多边形: 形状 660">
              <a:extLst>
                <a:ext uri="{FF2B5EF4-FFF2-40B4-BE49-F238E27FC236}">
                  <a16:creationId xmlns="" xmlns:a16="http://schemas.microsoft.com/office/drawing/2014/main" id="{648360D1-F0CC-4EE0-A15C-3ED36E62D657}"/>
                </a:ext>
              </a:extLst>
            </p:cNvPr>
            <p:cNvSpPr/>
            <p:nvPr/>
          </p:nvSpPr>
          <p:spPr>
            <a:xfrm>
              <a:off x="3471740" y="3152973"/>
              <a:ext cx="339750" cy="19734"/>
            </a:xfrm>
            <a:custGeom>
              <a:avLst/>
              <a:gdLst>
                <a:gd name="connsiteX0" fmla="*/ 9867 w 339750"/>
                <a:gd name="connsiteY0" fmla="*/ 19735 h 19734"/>
                <a:gd name="connsiteX1" fmla="*/ 329883 w 339750"/>
                <a:gd name="connsiteY1" fmla="*/ 19735 h 19734"/>
                <a:gd name="connsiteX2" fmla="*/ 339751 w 339750"/>
                <a:gd name="connsiteY2" fmla="*/ 9867 h 19734"/>
                <a:gd name="connsiteX3" fmla="*/ 329883 w 339750"/>
                <a:gd name="connsiteY3" fmla="*/ 0 h 19734"/>
                <a:gd name="connsiteX4" fmla="*/ 9867 w 339750"/>
                <a:gd name="connsiteY4" fmla="*/ 0 h 19734"/>
                <a:gd name="connsiteX5" fmla="*/ 0 w 339750"/>
                <a:gd name="connsiteY5" fmla="*/ 9867 h 19734"/>
                <a:gd name="connsiteX6" fmla="*/ 9867 w 339750"/>
                <a:gd name="connsiteY6" fmla="*/ 19735 h 197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39750" h="19734">
                  <a:moveTo>
                    <a:pt x="9867" y="19735"/>
                  </a:moveTo>
                  <a:lnTo>
                    <a:pt x="329883" y="19735"/>
                  </a:lnTo>
                  <a:cubicBezTo>
                    <a:pt x="335330" y="19735"/>
                    <a:pt x="339751" y="15314"/>
                    <a:pt x="339751" y="9867"/>
                  </a:cubicBezTo>
                  <a:cubicBezTo>
                    <a:pt x="339751" y="4421"/>
                    <a:pt x="335330" y="0"/>
                    <a:pt x="329883" y="0"/>
                  </a:cubicBezTo>
                  <a:lnTo>
                    <a:pt x="9867" y="0"/>
                  </a:lnTo>
                  <a:cubicBezTo>
                    <a:pt x="4421" y="0"/>
                    <a:pt x="0" y="4421"/>
                    <a:pt x="0" y="9867"/>
                  </a:cubicBezTo>
                  <a:cubicBezTo>
                    <a:pt x="0" y="15314"/>
                    <a:pt x="4421" y="19735"/>
                    <a:pt x="9867" y="19735"/>
                  </a:cubicBezTo>
                  <a:close/>
                </a:path>
              </a:pathLst>
            </a:custGeom>
            <a:solidFill>
              <a:srgbClr val="0A2073"/>
            </a:solidFill>
            <a:ln w="7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2" name="任意多边形: 形状 661">
              <a:extLst>
                <a:ext uri="{FF2B5EF4-FFF2-40B4-BE49-F238E27FC236}">
                  <a16:creationId xmlns="" xmlns:a16="http://schemas.microsoft.com/office/drawing/2014/main" id="{98685BE0-8AD5-4319-A2E5-6BE4138594EF}"/>
                </a:ext>
              </a:extLst>
            </p:cNvPr>
            <p:cNvSpPr/>
            <p:nvPr/>
          </p:nvSpPr>
          <p:spPr>
            <a:xfrm>
              <a:off x="3466056" y="3200415"/>
              <a:ext cx="345355" cy="19734"/>
            </a:xfrm>
            <a:custGeom>
              <a:avLst/>
              <a:gdLst>
                <a:gd name="connsiteX0" fmla="*/ 9867 w 345355"/>
                <a:gd name="connsiteY0" fmla="*/ 19735 h 19734"/>
                <a:gd name="connsiteX1" fmla="*/ 335488 w 345355"/>
                <a:gd name="connsiteY1" fmla="*/ 19735 h 19734"/>
                <a:gd name="connsiteX2" fmla="*/ 345356 w 345355"/>
                <a:gd name="connsiteY2" fmla="*/ 9867 h 19734"/>
                <a:gd name="connsiteX3" fmla="*/ 335488 w 345355"/>
                <a:gd name="connsiteY3" fmla="*/ 0 h 19734"/>
                <a:gd name="connsiteX4" fmla="*/ 9867 w 345355"/>
                <a:gd name="connsiteY4" fmla="*/ 0 h 19734"/>
                <a:gd name="connsiteX5" fmla="*/ 0 w 345355"/>
                <a:gd name="connsiteY5" fmla="*/ 9867 h 19734"/>
                <a:gd name="connsiteX6" fmla="*/ 9867 w 345355"/>
                <a:gd name="connsiteY6" fmla="*/ 19735 h 197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45355" h="19734">
                  <a:moveTo>
                    <a:pt x="9867" y="19735"/>
                  </a:moveTo>
                  <a:lnTo>
                    <a:pt x="335488" y="19735"/>
                  </a:lnTo>
                  <a:cubicBezTo>
                    <a:pt x="340935" y="19735"/>
                    <a:pt x="345356" y="15314"/>
                    <a:pt x="345356" y="9867"/>
                  </a:cubicBezTo>
                  <a:cubicBezTo>
                    <a:pt x="345356" y="4421"/>
                    <a:pt x="340935" y="0"/>
                    <a:pt x="335488" y="0"/>
                  </a:cubicBezTo>
                  <a:lnTo>
                    <a:pt x="9867" y="0"/>
                  </a:lnTo>
                  <a:cubicBezTo>
                    <a:pt x="4421" y="0"/>
                    <a:pt x="0" y="4421"/>
                    <a:pt x="0" y="9867"/>
                  </a:cubicBezTo>
                  <a:cubicBezTo>
                    <a:pt x="0" y="15314"/>
                    <a:pt x="4421" y="19735"/>
                    <a:pt x="9867" y="19735"/>
                  </a:cubicBezTo>
                  <a:close/>
                </a:path>
              </a:pathLst>
            </a:custGeom>
            <a:solidFill>
              <a:srgbClr val="0A2073"/>
            </a:solidFill>
            <a:ln w="7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3" name="任意多边形: 形状 662">
              <a:extLst>
                <a:ext uri="{FF2B5EF4-FFF2-40B4-BE49-F238E27FC236}">
                  <a16:creationId xmlns="" xmlns:a16="http://schemas.microsoft.com/office/drawing/2014/main" id="{0A5C88A0-E703-49AE-9F45-4287E81D1153}"/>
                </a:ext>
              </a:extLst>
            </p:cNvPr>
            <p:cNvSpPr/>
            <p:nvPr/>
          </p:nvSpPr>
          <p:spPr>
            <a:xfrm>
              <a:off x="3420667" y="2944654"/>
              <a:ext cx="436093" cy="125354"/>
            </a:xfrm>
            <a:custGeom>
              <a:avLst/>
              <a:gdLst>
                <a:gd name="connsiteX0" fmla="*/ 407954 w 436093"/>
                <a:gd name="connsiteY0" fmla="*/ 0 h 125354"/>
                <a:gd name="connsiteX1" fmla="*/ 389719 w 436093"/>
                <a:gd name="connsiteY1" fmla="*/ 125354 h 125354"/>
                <a:gd name="connsiteX2" fmla="*/ 0 w 436093"/>
                <a:gd name="connsiteY2" fmla="*/ 125354 h 125354"/>
                <a:gd name="connsiteX3" fmla="*/ 0 w 436093"/>
                <a:gd name="connsiteY3" fmla="*/ 0 h 125354"/>
                <a:gd name="connsiteX4" fmla="*/ 407954 w 436093"/>
                <a:gd name="connsiteY4" fmla="*/ 0 h 125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6093" h="125354">
                  <a:moveTo>
                    <a:pt x="407954" y="0"/>
                  </a:moveTo>
                  <a:cubicBezTo>
                    <a:pt x="407954" y="0"/>
                    <a:pt x="482077" y="53520"/>
                    <a:pt x="389719" y="125354"/>
                  </a:cubicBezTo>
                  <a:lnTo>
                    <a:pt x="0" y="125354"/>
                  </a:lnTo>
                  <a:cubicBezTo>
                    <a:pt x="0" y="125354"/>
                    <a:pt x="60782" y="49573"/>
                    <a:pt x="0" y="0"/>
                  </a:cubicBezTo>
                  <a:lnTo>
                    <a:pt x="407954" y="0"/>
                  </a:lnTo>
                  <a:close/>
                </a:path>
              </a:pathLst>
            </a:custGeom>
            <a:solidFill>
              <a:srgbClr val="FFFFFF"/>
            </a:solidFill>
            <a:ln w="7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4" name="任意多边形: 形状 663">
              <a:extLst>
                <a:ext uri="{FF2B5EF4-FFF2-40B4-BE49-F238E27FC236}">
                  <a16:creationId xmlns="" xmlns:a16="http://schemas.microsoft.com/office/drawing/2014/main" id="{7F7EA7C3-6225-486F-83EF-5640388C4155}"/>
                </a:ext>
              </a:extLst>
            </p:cNvPr>
            <p:cNvSpPr/>
            <p:nvPr/>
          </p:nvSpPr>
          <p:spPr>
            <a:xfrm>
              <a:off x="3410808" y="2934787"/>
              <a:ext cx="455712" cy="145088"/>
            </a:xfrm>
            <a:custGeom>
              <a:avLst/>
              <a:gdLst>
                <a:gd name="connsiteX0" fmla="*/ 1017 w 455712"/>
                <a:gd name="connsiteY0" fmla="*/ 139484 h 145088"/>
                <a:gd name="connsiteX1" fmla="*/ 2202 w 455712"/>
                <a:gd name="connsiteY1" fmla="*/ 129064 h 145088"/>
                <a:gd name="connsiteX2" fmla="*/ 3623 w 455712"/>
                <a:gd name="connsiteY2" fmla="*/ 17524 h 145088"/>
                <a:gd name="connsiteX3" fmla="*/ 544 w 455712"/>
                <a:gd name="connsiteY3" fmla="*/ 6552 h 145088"/>
                <a:gd name="connsiteX4" fmla="*/ 9859 w 455712"/>
                <a:gd name="connsiteY4" fmla="*/ 0 h 145088"/>
                <a:gd name="connsiteX5" fmla="*/ 417733 w 455712"/>
                <a:gd name="connsiteY5" fmla="*/ 0 h 145088"/>
                <a:gd name="connsiteX6" fmla="*/ 423496 w 455712"/>
                <a:gd name="connsiteY6" fmla="*/ 1895 h 145088"/>
                <a:gd name="connsiteX7" fmla="*/ 455703 w 455712"/>
                <a:gd name="connsiteY7" fmla="*/ 61493 h 145088"/>
                <a:gd name="connsiteX8" fmla="*/ 405498 w 455712"/>
                <a:gd name="connsiteY8" fmla="*/ 143036 h 145088"/>
                <a:gd name="connsiteX9" fmla="*/ 399420 w 455712"/>
                <a:gd name="connsiteY9" fmla="*/ 145089 h 145088"/>
                <a:gd name="connsiteX10" fmla="*/ 9701 w 455712"/>
                <a:gd name="connsiteY10" fmla="*/ 145089 h 145088"/>
                <a:gd name="connsiteX11" fmla="*/ 1017 w 455712"/>
                <a:gd name="connsiteY11" fmla="*/ 139484 h 145088"/>
                <a:gd name="connsiteX12" fmla="*/ 436126 w 455712"/>
                <a:gd name="connsiteY12" fmla="*/ 61967 h 145088"/>
                <a:gd name="connsiteX13" fmla="*/ 414339 w 455712"/>
                <a:gd name="connsiteY13" fmla="*/ 19735 h 145088"/>
                <a:gd name="connsiteX14" fmla="*/ 32751 w 455712"/>
                <a:gd name="connsiteY14" fmla="*/ 19735 h 145088"/>
                <a:gd name="connsiteX15" fmla="*/ 28567 w 455712"/>
                <a:gd name="connsiteY15" fmla="*/ 125354 h 145088"/>
                <a:gd name="connsiteX16" fmla="*/ 396183 w 455712"/>
                <a:gd name="connsiteY16" fmla="*/ 125354 h 145088"/>
                <a:gd name="connsiteX17" fmla="*/ 436126 w 455712"/>
                <a:gd name="connsiteY17" fmla="*/ 61967 h 145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55712" h="145088">
                  <a:moveTo>
                    <a:pt x="1017" y="139484"/>
                  </a:moveTo>
                  <a:cubicBezTo>
                    <a:pt x="-640" y="136090"/>
                    <a:pt x="-167" y="131985"/>
                    <a:pt x="2202" y="129064"/>
                  </a:cubicBezTo>
                  <a:cubicBezTo>
                    <a:pt x="4412" y="126301"/>
                    <a:pt x="56274" y="60388"/>
                    <a:pt x="3623" y="17524"/>
                  </a:cubicBezTo>
                  <a:cubicBezTo>
                    <a:pt x="386" y="14919"/>
                    <a:pt x="-798" y="10499"/>
                    <a:pt x="544" y="6552"/>
                  </a:cubicBezTo>
                  <a:cubicBezTo>
                    <a:pt x="1965" y="2605"/>
                    <a:pt x="5675" y="0"/>
                    <a:pt x="9859" y="0"/>
                  </a:cubicBezTo>
                  <a:lnTo>
                    <a:pt x="417733" y="0"/>
                  </a:lnTo>
                  <a:cubicBezTo>
                    <a:pt x="419786" y="0"/>
                    <a:pt x="421838" y="632"/>
                    <a:pt x="423496" y="1895"/>
                  </a:cubicBezTo>
                  <a:cubicBezTo>
                    <a:pt x="424759" y="2842"/>
                    <a:pt x="455071" y="25102"/>
                    <a:pt x="455703" y="61493"/>
                  </a:cubicBezTo>
                  <a:cubicBezTo>
                    <a:pt x="456176" y="89358"/>
                    <a:pt x="439284" y="116750"/>
                    <a:pt x="405498" y="143036"/>
                  </a:cubicBezTo>
                  <a:cubicBezTo>
                    <a:pt x="403761" y="144378"/>
                    <a:pt x="401630" y="145089"/>
                    <a:pt x="399420" y="145089"/>
                  </a:cubicBezTo>
                  <a:lnTo>
                    <a:pt x="9701" y="145089"/>
                  </a:lnTo>
                  <a:cubicBezTo>
                    <a:pt x="6149" y="145089"/>
                    <a:pt x="2675" y="142879"/>
                    <a:pt x="1017" y="139484"/>
                  </a:cubicBezTo>
                  <a:close/>
                  <a:moveTo>
                    <a:pt x="436126" y="61967"/>
                  </a:moveTo>
                  <a:cubicBezTo>
                    <a:pt x="435810" y="40495"/>
                    <a:pt x="420259" y="24945"/>
                    <a:pt x="414339" y="19735"/>
                  </a:cubicBezTo>
                  <a:lnTo>
                    <a:pt x="32751" y="19735"/>
                  </a:lnTo>
                  <a:cubicBezTo>
                    <a:pt x="57537" y="54704"/>
                    <a:pt x="45065" y="97252"/>
                    <a:pt x="28567" y="125354"/>
                  </a:cubicBezTo>
                  <a:lnTo>
                    <a:pt x="396183" y="125354"/>
                  </a:lnTo>
                  <a:cubicBezTo>
                    <a:pt x="422943" y="103883"/>
                    <a:pt x="436363" y="82570"/>
                    <a:pt x="436126" y="61967"/>
                  </a:cubicBezTo>
                  <a:close/>
                </a:path>
              </a:pathLst>
            </a:custGeom>
            <a:solidFill>
              <a:srgbClr val="0A2073"/>
            </a:solidFill>
            <a:ln w="7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5" name="任意多边形: 形状 664">
              <a:extLst>
                <a:ext uri="{FF2B5EF4-FFF2-40B4-BE49-F238E27FC236}">
                  <a16:creationId xmlns="" xmlns:a16="http://schemas.microsoft.com/office/drawing/2014/main" id="{86529DAD-DBFD-428A-85A2-BCE411E3387B}"/>
                </a:ext>
              </a:extLst>
            </p:cNvPr>
            <p:cNvSpPr/>
            <p:nvPr/>
          </p:nvSpPr>
          <p:spPr>
            <a:xfrm>
              <a:off x="3436454" y="2976308"/>
              <a:ext cx="339750" cy="19734"/>
            </a:xfrm>
            <a:custGeom>
              <a:avLst/>
              <a:gdLst>
                <a:gd name="connsiteX0" fmla="*/ 9867 w 339750"/>
                <a:gd name="connsiteY0" fmla="*/ 19735 h 19734"/>
                <a:gd name="connsiteX1" fmla="*/ 329883 w 339750"/>
                <a:gd name="connsiteY1" fmla="*/ 19735 h 19734"/>
                <a:gd name="connsiteX2" fmla="*/ 339751 w 339750"/>
                <a:gd name="connsiteY2" fmla="*/ 9867 h 19734"/>
                <a:gd name="connsiteX3" fmla="*/ 329883 w 339750"/>
                <a:gd name="connsiteY3" fmla="*/ 0 h 19734"/>
                <a:gd name="connsiteX4" fmla="*/ 9867 w 339750"/>
                <a:gd name="connsiteY4" fmla="*/ 0 h 19734"/>
                <a:gd name="connsiteX5" fmla="*/ 0 w 339750"/>
                <a:gd name="connsiteY5" fmla="*/ 9867 h 19734"/>
                <a:gd name="connsiteX6" fmla="*/ 9867 w 339750"/>
                <a:gd name="connsiteY6" fmla="*/ 19735 h 197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39750" h="19734">
                  <a:moveTo>
                    <a:pt x="9867" y="19735"/>
                  </a:moveTo>
                  <a:lnTo>
                    <a:pt x="329883" y="19735"/>
                  </a:lnTo>
                  <a:cubicBezTo>
                    <a:pt x="335330" y="19735"/>
                    <a:pt x="339751" y="15314"/>
                    <a:pt x="339751" y="9867"/>
                  </a:cubicBezTo>
                  <a:cubicBezTo>
                    <a:pt x="339751" y="4421"/>
                    <a:pt x="335330" y="0"/>
                    <a:pt x="329883" y="0"/>
                  </a:cubicBezTo>
                  <a:lnTo>
                    <a:pt x="9867" y="0"/>
                  </a:lnTo>
                  <a:cubicBezTo>
                    <a:pt x="4421" y="0"/>
                    <a:pt x="0" y="4421"/>
                    <a:pt x="0" y="9867"/>
                  </a:cubicBezTo>
                  <a:cubicBezTo>
                    <a:pt x="0" y="15314"/>
                    <a:pt x="4421" y="19735"/>
                    <a:pt x="9867" y="19735"/>
                  </a:cubicBezTo>
                  <a:close/>
                </a:path>
              </a:pathLst>
            </a:custGeom>
            <a:solidFill>
              <a:srgbClr val="0A2073"/>
            </a:solidFill>
            <a:ln w="7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6" name="任意多边形: 形状 665">
              <a:extLst>
                <a:ext uri="{FF2B5EF4-FFF2-40B4-BE49-F238E27FC236}">
                  <a16:creationId xmlns="" xmlns:a16="http://schemas.microsoft.com/office/drawing/2014/main" id="{98780377-D8F8-4A6D-B24C-7EE5F13B8D85}"/>
                </a:ext>
              </a:extLst>
            </p:cNvPr>
            <p:cNvSpPr/>
            <p:nvPr/>
          </p:nvSpPr>
          <p:spPr>
            <a:xfrm>
              <a:off x="3430771" y="3023750"/>
              <a:ext cx="345355" cy="19734"/>
            </a:xfrm>
            <a:custGeom>
              <a:avLst/>
              <a:gdLst>
                <a:gd name="connsiteX0" fmla="*/ 9867 w 345355"/>
                <a:gd name="connsiteY0" fmla="*/ 19735 h 19734"/>
                <a:gd name="connsiteX1" fmla="*/ 335488 w 345355"/>
                <a:gd name="connsiteY1" fmla="*/ 19735 h 19734"/>
                <a:gd name="connsiteX2" fmla="*/ 345356 w 345355"/>
                <a:gd name="connsiteY2" fmla="*/ 9867 h 19734"/>
                <a:gd name="connsiteX3" fmla="*/ 335488 w 345355"/>
                <a:gd name="connsiteY3" fmla="*/ 0 h 19734"/>
                <a:gd name="connsiteX4" fmla="*/ 9867 w 345355"/>
                <a:gd name="connsiteY4" fmla="*/ 0 h 19734"/>
                <a:gd name="connsiteX5" fmla="*/ 0 w 345355"/>
                <a:gd name="connsiteY5" fmla="*/ 9867 h 19734"/>
                <a:gd name="connsiteX6" fmla="*/ 9867 w 345355"/>
                <a:gd name="connsiteY6" fmla="*/ 19735 h 197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45355" h="19734">
                  <a:moveTo>
                    <a:pt x="9867" y="19735"/>
                  </a:moveTo>
                  <a:lnTo>
                    <a:pt x="335488" y="19735"/>
                  </a:lnTo>
                  <a:cubicBezTo>
                    <a:pt x="340935" y="19735"/>
                    <a:pt x="345356" y="15314"/>
                    <a:pt x="345356" y="9867"/>
                  </a:cubicBezTo>
                  <a:cubicBezTo>
                    <a:pt x="345356" y="4421"/>
                    <a:pt x="340935" y="0"/>
                    <a:pt x="335488" y="0"/>
                  </a:cubicBezTo>
                  <a:lnTo>
                    <a:pt x="9867" y="0"/>
                  </a:lnTo>
                  <a:cubicBezTo>
                    <a:pt x="4421" y="0"/>
                    <a:pt x="0" y="4421"/>
                    <a:pt x="0" y="9867"/>
                  </a:cubicBezTo>
                  <a:cubicBezTo>
                    <a:pt x="0" y="15393"/>
                    <a:pt x="4421" y="19735"/>
                    <a:pt x="9867" y="19735"/>
                  </a:cubicBezTo>
                  <a:close/>
                </a:path>
              </a:pathLst>
            </a:custGeom>
            <a:solidFill>
              <a:srgbClr val="0A2073"/>
            </a:solidFill>
            <a:ln w="7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7" name="任意多边形: 形状 666">
              <a:extLst>
                <a:ext uri="{FF2B5EF4-FFF2-40B4-BE49-F238E27FC236}">
                  <a16:creationId xmlns="" xmlns:a16="http://schemas.microsoft.com/office/drawing/2014/main" id="{37D6FDBD-3026-41F9-A297-99328885F7A1}"/>
                </a:ext>
              </a:extLst>
            </p:cNvPr>
            <p:cNvSpPr/>
            <p:nvPr/>
          </p:nvSpPr>
          <p:spPr>
            <a:xfrm>
              <a:off x="3810780" y="4015849"/>
              <a:ext cx="77043" cy="77043"/>
            </a:xfrm>
            <a:custGeom>
              <a:avLst/>
              <a:gdLst>
                <a:gd name="connsiteX0" fmla="*/ 0 w 77043"/>
                <a:gd name="connsiteY0" fmla="*/ 38522 h 77043"/>
                <a:gd name="connsiteX1" fmla="*/ 38522 w 77043"/>
                <a:gd name="connsiteY1" fmla="*/ 77044 h 77043"/>
                <a:gd name="connsiteX2" fmla="*/ 77044 w 77043"/>
                <a:gd name="connsiteY2" fmla="*/ 38522 h 77043"/>
                <a:gd name="connsiteX3" fmla="*/ 38522 w 77043"/>
                <a:gd name="connsiteY3" fmla="*/ 0 h 77043"/>
                <a:gd name="connsiteX4" fmla="*/ 0 w 77043"/>
                <a:gd name="connsiteY4" fmla="*/ 38522 h 770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043" h="77043">
                  <a:moveTo>
                    <a:pt x="0" y="38522"/>
                  </a:moveTo>
                  <a:cubicBezTo>
                    <a:pt x="0" y="59756"/>
                    <a:pt x="17209" y="77044"/>
                    <a:pt x="38522" y="77044"/>
                  </a:cubicBezTo>
                  <a:cubicBezTo>
                    <a:pt x="59756" y="77044"/>
                    <a:pt x="77044" y="59835"/>
                    <a:pt x="77044" y="38522"/>
                  </a:cubicBezTo>
                  <a:cubicBezTo>
                    <a:pt x="77044" y="17288"/>
                    <a:pt x="59835" y="0"/>
                    <a:pt x="38522" y="0"/>
                  </a:cubicBezTo>
                  <a:cubicBezTo>
                    <a:pt x="17209" y="79"/>
                    <a:pt x="0" y="17288"/>
                    <a:pt x="0" y="38522"/>
                  </a:cubicBezTo>
                  <a:close/>
                </a:path>
              </a:pathLst>
            </a:custGeom>
            <a:solidFill>
              <a:srgbClr val="FFFFFF"/>
            </a:solidFill>
            <a:ln w="7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8" name="任意多边形: 形状 667">
              <a:extLst>
                <a:ext uri="{FF2B5EF4-FFF2-40B4-BE49-F238E27FC236}">
                  <a16:creationId xmlns="" xmlns:a16="http://schemas.microsoft.com/office/drawing/2014/main" id="{D513550B-1980-422C-B53C-36A88E79DBBD}"/>
                </a:ext>
              </a:extLst>
            </p:cNvPr>
            <p:cNvSpPr/>
            <p:nvPr/>
          </p:nvSpPr>
          <p:spPr>
            <a:xfrm>
              <a:off x="3800913" y="4005981"/>
              <a:ext cx="96778" cy="96778"/>
            </a:xfrm>
            <a:custGeom>
              <a:avLst/>
              <a:gdLst>
                <a:gd name="connsiteX0" fmla="*/ 0 w 96778"/>
                <a:gd name="connsiteY0" fmla="*/ 48389 h 96778"/>
                <a:gd name="connsiteX1" fmla="*/ 48389 w 96778"/>
                <a:gd name="connsiteY1" fmla="*/ 0 h 96778"/>
                <a:gd name="connsiteX2" fmla="*/ 96779 w 96778"/>
                <a:gd name="connsiteY2" fmla="*/ 48389 h 96778"/>
                <a:gd name="connsiteX3" fmla="*/ 48389 w 96778"/>
                <a:gd name="connsiteY3" fmla="*/ 96779 h 96778"/>
                <a:gd name="connsiteX4" fmla="*/ 0 w 96778"/>
                <a:gd name="connsiteY4" fmla="*/ 48389 h 96778"/>
                <a:gd name="connsiteX5" fmla="*/ 19735 w 96778"/>
                <a:gd name="connsiteY5" fmla="*/ 48389 h 96778"/>
                <a:gd name="connsiteX6" fmla="*/ 48389 w 96778"/>
                <a:gd name="connsiteY6" fmla="*/ 77044 h 96778"/>
                <a:gd name="connsiteX7" fmla="*/ 77044 w 96778"/>
                <a:gd name="connsiteY7" fmla="*/ 48389 h 96778"/>
                <a:gd name="connsiteX8" fmla="*/ 48389 w 96778"/>
                <a:gd name="connsiteY8" fmla="*/ 19735 h 96778"/>
                <a:gd name="connsiteX9" fmla="*/ 19735 w 96778"/>
                <a:gd name="connsiteY9" fmla="*/ 48389 h 967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6778" h="96778">
                  <a:moveTo>
                    <a:pt x="0" y="48389"/>
                  </a:moveTo>
                  <a:cubicBezTo>
                    <a:pt x="0" y="21708"/>
                    <a:pt x="21708" y="0"/>
                    <a:pt x="48389" y="0"/>
                  </a:cubicBezTo>
                  <a:cubicBezTo>
                    <a:pt x="75071" y="0"/>
                    <a:pt x="96779" y="21708"/>
                    <a:pt x="96779" y="48389"/>
                  </a:cubicBezTo>
                  <a:cubicBezTo>
                    <a:pt x="96779" y="75071"/>
                    <a:pt x="75071" y="96779"/>
                    <a:pt x="48389" y="96779"/>
                  </a:cubicBezTo>
                  <a:cubicBezTo>
                    <a:pt x="21708" y="96779"/>
                    <a:pt x="0" y="75071"/>
                    <a:pt x="0" y="48389"/>
                  </a:cubicBezTo>
                  <a:close/>
                  <a:moveTo>
                    <a:pt x="19735" y="48389"/>
                  </a:moveTo>
                  <a:cubicBezTo>
                    <a:pt x="19735" y="64177"/>
                    <a:pt x="32602" y="77044"/>
                    <a:pt x="48389" y="77044"/>
                  </a:cubicBezTo>
                  <a:cubicBezTo>
                    <a:pt x="64177" y="77044"/>
                    <a:pt x="77044" y="64177"/>
                    <a:pt x="77044" y="48389"/>
                  </a:cubicBezTo>
                  <a:cubicBezTo>
                    <a:pt x="77044" y="32602"/>
                    <a:pt x="64177" y="19735"/>
                    <a:pt x="48389" y="19735"/>
                  </a:cubicBezTo>
                  <a:cubicBezTo>
                    <a:pt x="32523" y="19814"/>
                    <a:pt x="19735" y="32681"/>
                    <a:pt x="19735" y="48389"/>
                  </a:cubicBezTo>
                  <a:close/>
                </a:path>
              </a:pathLst>
            </a:custGeom>
            <a:solidFill>
              <a:srgbClr val="0A2073"/>
            </a:solidFill>
            <a:ln w="7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9" name="任意多边形: 形状 668">
              <a:extLst>
                <a:ext uri="{FF2B5EF4-FFF2-40B4-BE49-F238E27FC236}">
                  <a16:creationId xmlns="" xmlns:a16="http://schemas.microsoft.com/office/drawing/2014/main" id="{35507C3F-A33A-4160-88C0-918A891DD5CF}"/>
                </a:ext>
              </a:extLst>
            </p:cNvPr>
            <p:cNvSpPr/>
            <p:nvPr/>
          </p:nvSpPr>
          <p:spPr>
            <a:xfrm>
              <a:off x="3603093" y="4015849"/>
              <a:ext cx="77043" cy="77043"/>
            </a:xfrm>
            <a:custGeom>
              <a:avLst/>
              <a:gdLst>
                <a:gd name="connsiteX0" fmla="*/ 0 w 77043"/>
                <a:gd name="connsiteY0" fmla="*/ 38522 h 77043"/>
                <a:gd name="connsiteX1" fmla="*/ 38522 w 77043"/>
                <a:gd name="connsiteY1" fmla="*/ 77044 h 77043"/>
                <a:gd name="connsiteX2" fmla="*/ 77044 w 77043"/>
                <a:gd name="connsiteY2" fmla="*/ 38522 h 77043"/>
                <a:gd name="connsiteX3" fmla="*/ 38522 w 77043"/>
                <a:gd name="connsiteY3" fmla="*/ 0 h 77043"/>
                <a:gd name="connsiteX4" fmla="*/ 0 w 77043"/>
                <a:gd name="connsiteY4" fmla="*/ 38522 h 770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043" h="77043">
                  <a:moveTo>
                    <a:pt x="0" y="38522"/>
                  </a:moveTo>
                  <a:cubicBezTo>
                    <a:pt x="0" y="59756"/>
                    <a:pt x="17209" y="77044"/>
                    <a:pt x="38522" y="77044"/>
                  </a:cubicBezTo>
                  <a:cubicBezTo>
                    <a:pt x="59756" y="77044"/>
                    <a:pt x="77044" y="59835"/>
                    <a:pt x="77044" y="38522"/>
                  </a:cubicBezTo>
                  <a:cubicBezTo>
                    <a:pt x="77044" y="17288"/>
                    <a:pt x="59835" y="0"/>
                    <a:pt x="38522" y="0"/>
                  </a:cubicBezTo>
                  <a:cubicBezTo>
                    <a:pt x="17209" y="79"/>
                    <a:pt x="0" y="17288"/>
                    <a:pt x="0" y="38522"/>
                  </a:cubicBezTo>
                  <a:close/>
                </a:path>
              </a:pathLst>
            </a:custGeom>
            <a:solidFill>
              <a:srgbClr val="FFFFFF"/>
            </a:solidFill>
            <a:ln w="7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0" name="任意多边形: 形状 669">
              <a:extLst>
                <a:ext uri="{FF2B5EF4-FFF2-40B4-BE49-F238E27FC236}">
                  <a16:creationId xmlns="" xmlns:a16="http://schemas.microsoft.com/office/drawing/2014/main" id="{A3448D2D-4BD0-44D7-830F-C75B828959E0}"/>
                </a:ext>
              </a:extLst>
            </p:cNvPr>
            <p:cNvSpPr/>
            <p:nvPr/>
          </p:nvSpPr>
          <p:spPr>
            <a:xfrm>
              <a:off x="3593226" y="4005981"/>
              <a:ext cx="96778" cy="96778"/>
            </a:xfrm>
            <a:custGeom>
              <a:avLst/>
              <a:gdLst>
                <a:gd name="connsiteX0" fmla="*/ 0 w 96778"/>
                <a:gd name="connsiteY0" fmla="*/ 48389 h 96778"/>
                <a:gd name="connsiteX1" fmla="*/ 48389 w 96778"/>
                <a:gd name="connsiteY1" fmla="*/ 0 h 96778"/>
                <a:gd name="connsiteX2" fmla="*/ 96779 w 96778"/>
                <a:gd name="connsiteY2" fmla="*/ 48389 h 96778"/>
                <a:gd name="connsiteX3" fmla="*/ 48389 w 96778"/>
                <a:gd name="connsiteY3" fmla="*/ 96779 h 96778"/>
                <a:gd name="connsiteX4" fmla="*/ 0 w 96778"/>
                <a:gd name="connsiteY4" fmla="*/ 48389 h 96778"/>
                <a:gd name="connsiteX5" fmla="*/ 19735 w 96778"/>
                <a:gd name="connsiteY5" fmla="*/ 48389 h 96778"/>
                <a:gd name="connsiteX6" fmla="*/ 48389 w 96778"/>
                <a:gd name="connsiteY6" fmla="*/ 77044 h 96778"/>
                <a:gd name="connsiteX7" fmla="*/ 77044 w 96778"/>
                <a:gd name="connsiteY7" fmla="*/ 48389 h 96778"/>
                <a:gd name="connsiteX8" fmla="*/ 48389 w 96778"/>
                <a:gd name="connsiteY8" fmla="*/ 19735 h 96778"/>
                <a:gd name="connsiteX9" fmla="*/ 19735 w 96778"/>
                <a:gd name="connsiteY9" fmla="*/ 48389 h 967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6778" h="96778">
                  <a:moveTo>
                    <a:pt x="0" y="48389"/>
                  </a:moveTo>
                  <a:cubicBezTo>
                    <a:pt x="0" y="21708"/>
                    <a:pt x="21708" y="0"/>
                    <a:pt x="48389" y="0"/>
                  </a:cubicBezTo>
                  <a:cubicBezTo>
                    <a:pt x="75071" y="0"/>
                    <a:pt x="96779" y="21708"/>
                    <a:pt x="96779" y="48389"/>
                  </a:cubicBezTo>
                  <a:cubicBezTo>
                    <a:pt x="96779" y="75071"/>
                    <a:pt x="75071" y="96779"/>
                    <a:pt x="48389" y="96779"/>
                  </a:cubicBezTo>
                  <a:cubicBezTo>
                    <a:pt x="21708" y="96779"/>
                    <a:pt x="0" y="75071"/>
                    <a:pt x="0" y="48389"/>
                  </a:cubicBezTo>
                  <a:close/>
                  <a:moveTo>
                    <a:pt x="19735" y="48389"/>
                  </a:moveTo>
                  <a:cubicBezTo>
                    <a:pt x="19735" y="64177"/>
                    <a:pt x="32602" y="77044"/>
                    <a:pt x="48389" y="77044"/>
                  </a:cubicBezTo>
                  <a:cubicBezTo>
                    <a:pt x="64177" y="77044"/>
                    <a:pt x="77044" y="64177"/>
                    <a:pt x="77044" y="48389"/>
                  </a:cubicBezTo>
                  <a:cubicBezTo>
                    <a:pt x="77044" y="32602"/>
                    <a:pt x="64177" y="19735"/>
                    <a:pt x="48389" y="19735"/>
                  </a:cubicBezTo>
                  <a:cubicBezTo>
                    <a:pt x="32523" y="19814"/>
                    <a:pt x="19735" y="32681"/>
                    <a:pt x="19735" y="48389"/>
                  </a:cubicBezTo>
                  <a:close/>
                </a:path>
              </a:pathLst>
            </a:custGeom>
            <a:solidFill>
              <a:srgbClr val="0A2073"/>
            </a:solidFill>
            <a:ln w="7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1" name="任意多边形: 形状 670">
              <a:extLst>
                <a:ext uri="{FF2B5EF4-FFF2-40B4-BE49-F238E27FC236}">
                  <a16:creationId xmlns="" xmlns:a16="http://schemas.microsoft.com/office/drawing/2014/main" id="{4F434ADB-D45B-4FA6-BBFE-3B5A80837E63}"/>
                </a:ext>
              </a:extLst>
            </p:cNvPr>
            <p:cNvSpPr/>
            <p:nvPr/>
          </p:nvSpPr>
          <p:spPr>
            <a:xfrm>
              <a:off x="3606251" y="3633234"/>
              <a:ext cx="67729" cy="288362"/>
            </a:xfrm>
            <a:custGeom>
              <a:avLst/>
              <a:gdLst>
                <a:gd name="connsiteX0" fmla="*/ 0 w 67729"/>
                <a:gd name="connsiteY0" fmla="*/ 0 h 288362"/>
                <a:gd name="connsiteX1" fmla="*/ 67729 w 67729"/>
                <a:gd name="connsiteY1" fmla="*/ 0 h 288362"/>
                <a:gd name="connsiteX2" fmla="*/ 67729 w 67729"/>
                <a:gd name="connsiteY2" fmla="*/ 288362 h 288362"/>
                <a:gd name="connsiteX3" fmla="*/ 0 w 67729"/>
                <a:gd name="connsiteY3" fmla="*/ 288362 h 2883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7729" h="288362">
                  <a:moveTo>
                    <a:pt x="0" y="0"/>
                  </a:moveTo>
                  <a:lnTo>
                    <a:pt x="67729" y="0"/>
                  </a:lnTo>
                  <a:lnTo>
                    <a:pt x="67729" y="288362"/>
                  </a:lnTo>
                  <a:lnTo>
                    <a:pt x="0" y="288362"/>
                  </a:lnTo>
                  <a:close/>
                </a:path>
              </a:pathLst>
            </a:custGeom>
            <a:solidFill>
              <a:srgbClr val="FFFFFF"/>
            </a:solidFill>
            <a:ln w="7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2" name="任意多边形: 形状 671">
              <a:extLst>
                <a:ext uri="{FF2B5EF4-FFF2-40B4-BE49-F238E27FC236}">
                  <a16:creationId xmlns="" xmlns:a16="http://schemas.microsoft.com/office/drawing/2014/main" id="{F151CF07-9AEC-47D9-B52A-B421C16F31AD}"/>
                </a:ext>
              </a:extLst>
            </p:cNvPr>
            <p:cNvSpPr/>
            <p:nvPr/>
          </p:nvSpPr>
          <p:spPr>
            <a:xfrm>
              <a:off x="3596384" y="3623288"/>
              <a:ext cx="87463" cy="308096"/>
            </a:xfrm>
            <a:custGeom>
              <a:avLst/>
              <a:gdLst>
                <a:gd name="connsiteX0" fmla="*/ 0 w 87463"/>
                <a:gd name="connsiteY0" fmla="*/ 298229 h 308096"/>
                <a:gd name="connsiteX1" fmla="*/ 0 w 87463"/>
                <a:gd name="connsiteY1" fmla="*/ 9867 h 308096"/>
                <a:gd name="connsiteX2" fmla="*/ 9867 w 87463"/>
                <a:gd name="connsiteY2" fmla="*/ 0 h 308096"/>
                <a:gd name="connsiteX3" fmla="*/ 77597 w 87463"/>
                <a:gd name="connsiteY3" fmla="*/ 0 h 308096"/>
                <a:gd name="connsiteX4" fmla="*/ 87464 w 87463"/>
                <a:gd name="connsiteY4" fmla="*/ 9867 h 308096"/>
                <a:gd name="connsiteX5" fmla="*/ 87464 w 87463"/>
                <a:gd name="connsiteY5" fmla="*/ 298229 h 308096"/>
                <a:gd name="connsiteX6" fmla="*/ 77597 w 87463"/>
                <a:gd name="connsiteY6" fmla="*/ 308097 h 308096"/>
                <a:gd name="connsiteX7" fmla="*/ 9867 w 87463"/>
                <a:gd name="connsiteY7" fmla="*/ 308097 h 308096"/>
                <a:gd name="connsiteX8" fmla="*/ 0 w 87463"/>
                <a:gd name="connsiteY8" fmla="*/ 298229 h 308096"/>
                <a:gd name="connsiteX9" fmla="*/ 67808 w 87463"/>
                <a:gd name="connsiteY9" fmla="*/ 19814 h 308096"/>
                <a:gd name="connsiteX10" fmla="*/ 19814 w 87463"/>
                <a:gd name="connsiteY10" fmla="*/ 19814 h 308096"/>
                <a:gd name="connsiteX11" fmla="*/ 19814 w 87463"/>
                <a:gd name="connsiteY11" fmla="*/ 288441 h 308096"/>
                <a:gd name="connsiteX12" fmla="*/ 67808 w 87463"/>
                <a:gd name="connsiteY12" fmla="*/ 288441 h 308096"/>
                <a:gd name="connsiteX13" fmla="*/ 67808 w 87463"/>
                <a:gd name="connsiteY13" fmla="*/ 19814 h 308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7463" h="308096">
                  <a:moveTo>
                    <a:pt x="0" y="298229"/>
                  </a:moveTo>
                  <a:lnTo>
                    <a:pt x="0" y="9867"/>
                  </a:lnTo>
                  <a:cubicBezTo>
                    <a:pt x="0" y="4421"/>
                    <a:pt x="4421" y="0"/>
                    <a:pt x="9867" y="0"/>
                  </a:cubicBezTo>
                  <a:lnTo>
                    <a:pt x="77597" y="0"/>
                  </a:lnTo>
                  <a:cubicBezTo>
                    <a:pt x="83043" y="0"/>
                    <a:pt x="87464" y="4421"/>
                    <a:pt x="87464" y="9867"/>
                  </a:cubicBezTo>
                  <a:lnTo>
                    <a:pt x="87464" y="298229"/>
                  </a:lnTo>
                  <a:cubicBezTo>
                    <a:pt x="87464" y="303676"/>
                    <a:pt x="83043" y="308097"/>
                    <a:pt x="77597" y="308097"/>
                  </a:cubicBezTo>
                  <a:lnTo>
                    <a:pt x="9867" y="308097"/>
                  </a:lnTo>
                  <a:cubicBezTo>
                    <a:pt x="4421" y="308097"/>
                    <a:pt x="0" y="303676"/>
                    <a:pt x="0" y="298229"/>
                  </a:cubicBezTo>
                  <a:close/>
                  <a:moveTo>
                    <a:pt x="67808" y="19814"/>
                  </a:moveTo>
                  <a:lnTo>
                    <a:pt x="19814" y="19814"/>
                  </a:lnTo>
                  <a:lnTo>
                    <a:pt x="19814" y="288441"/>
                  </a:lnTo>
                  <a:lnTo>
                    <a:pt x="67808" y="288441"/>
                  </a:lnTo>
                  <a:lnTo>
                    <a:pt x="67808" y="19814"/>
                  </a:lnTo>
                  <a:close/>
                </a:path>
              </a:pathLst>
            </a:custGeom>
            <a:solidFill>
              <a:srgbClr val="0A2073"/>
            </a:solidFill>
            <a:ln w="7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3" name="任意多边形: 形状 672">
              <a:extLst>
                <a:ext uri="{FF2B5EF4-FFF2-40B4-BE49-F238E27FC236}">
                  <a16:creationId xmlns="" xmlns:a16="http://schemas.microsoft.com/office/drawing/2014/main" id="{5610811D-F6D0-4ACD-9757-D6138E1BB516}"/>
                </a:ext>
              </a:extLst>
            </p:cNvPr>
            <p:cNvSpPr/>
            <p:nvPr/>
          </p:nvSpPr>
          <p:spPr>
            <a:xfrm>
              <a:off x="3124727" y="3630945"/>
              <a:ext cx="88568" cy="288362"/>
            </a:xfrm>
            <a:custGeom>
              <a:avLst/>
              <a:gdLst>
                <a:gd name="connsiteX0" fmla="*/ 0 w 88568"/>
                <a:gd name="connsiteY0" fmla="*/ 0 h 288362"/>
                <a:gd name="connsiteX1" fmla="*/ 88569 w 88568"/>
                <a:gd name="connsiteY1" fmla="*/ 0 h 288362"/>
                <a:gd name="connsiteX2" fmla="*/ 88569 w 88568"/>
                <a:gd name="connsiteY2" fmla="*/ 288362 h 288362"/>
                <a:gd name="connsiteX3" fmla="*/ 0 w 88568"/>
                <a:gd name="connsiteY3" fmla="*/ 288362 h 2883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568" h="288362">
                  <a:moveTo>
                    <a:pt x="0" y="0"/>
                  </a:moveTo>
                  <a:lnTo>
                    <a:pt x="88569" y="0"/>
                  </a:lnTo>
                  <a:lnTo>
                    <a:pt x="88569" y="288362"/>
                  </a:lnTo>
                  <a:lnTo>
                    <a:pt x="0" y="288362"/>
                  </a:lnTo>
                  <a:close/>
                </a:path>
              </a:pathLst>
            </a:custGeom>
            <a:solidFill>
              <a:srgbClr val="FFFFFF"/>
            </a:solidFill>
            <a:ln w="7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4" name="任意多边形: 形状 673">
              <a:extLst>
                <a:ext uri="{FF2B5EF4-FFF2-40B4-BE49-F238E27FC236}">
                  <a16:creationId xmlns="" xmlns:a16="http://schemas.microsoft.com/office/drawing/2014/main" id="{1DCD30BF-8FF3-4DFF-A9F0-5203D6F6BAE8}"/>
                </a:ext>
              </a:extLst>
            </p:cNvPr>
            <p:cNvSpPr/>
            <p:nvPr/>
          </p:nvSpPr>
          <p:spPr>
            <a:xfrm>
              <a:off x="3114859" y="3621077"/>
              <a:ext cx="108303" cy="308096"/>
            </a:xfrm>
            <a:custGeom>
              <a:avLst/>
              <a:gdLst>
                <a:gd name="connsiteX0" fmla="*/ 0 w 108303"/>
                <a:gd name="connsiteY0" fmla="*/ 298229 h 308096"/>
                <a:gd name="connsiteX1" fmla="*/ 0 w 108303"/>
                <a:gd name="connsiteY1" fmla="*/ 9867 h 308096"/>
                <a:gd name="connsiteX2" fmla="*/ 9867 w 108303"/>
                <a:gd name="connsiteY2" fmla="*/ 0 h 308096"/>
                <a:gd name="connsiteX3" fmla="*/ 98436 w 108303"/>
                <a:gd name="connsiteY3" fmla="*/ 0 h 308096"/>
                <a:gd name="connsiteX4" fmla="*/ 108304 w 108303"/>
                <a:gd name="connsiteY4" fmla="*/ 9867 h 308096"/>
                <a:gd name="connsiteX5" fmla="*/ 108304 w 108303"/>
                <a:gd name="connsiteY5" fmla="*/ 298229 h 308096"/>
                <a:gd name="connsiteX6" fmla="*/ 98436 w 108303"/>
                <a:gd name="connsiteY6" fmla="*/ 308097 h 308096"/>
                <a:gd name="connsiteX7" fmla="*/ 9867 w 108303"/>
                <a:gd name="connsiteY7" fmla="*/ 308097 h 308096"/>
                <a:gd name="connsiteX8" fmla="*/ 0 w 108303"/>
                <a:gd name="connsiteY8" fmla="*/ 298229 h 308096"/>
                <a:gd name="connsiteX9" fmla="*/ 88569 w 108303"/>
                <a:gd name="connsiteY9" fmla="*/ 19735 h 308096"/>
                <a:gd name="connsiteX10" fmla="*/ 19735 w 108303"/>
                <a:gd name="connsiteY10" fmla="*/ 19735 h 308096"/>
                <a:gd name="connsiteX11" fmla="*/ 19735 w 108303"/>
                <a:gd name="connsiteY11" fmla="*/ 288362 h 308096"/>
                <a:gd name="connsiteX12" fmla="*/ 88569 w 108303"/>
                <a:gd name="connsiteY12" fmla="*/ 288362 h 308096"/>
                <a:gd name="connsiteX13" fmla="*/ 88569 w 108303"/>
                <a:gd name="connsiteY13" fmla="*/ 19735 h 308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8303" h="308096">
                  <a:moveTo>
                    <a:pt x="0" y="298229"/>
                  </a:moveTo>
                  <a:lnTo>
                    <a:pt x="0" y="9867"/>
                  </a:lnTo>
                  <a:cubicBezTo>
                    <a:pt x="0" y="4421"/>
                    <a:pt x="4421" y="0"/>
                    <a:pt x="9867" y="0"/>
                  </a:cubicBezTo>
                  <a:lnTo>
                    <a:pt x="98436" y="0"/>
                  </a:lnTo>
                  <a:cubicBezTo>
                    <a:pt x="103883" y="0"/>
                    <a:pt x="108304" y="4421"/>
                    <a:pt x="108304" y="9867"/>
                  </a:cubicBezTo>
                  <a:lnTo>
                    <a:pt x="108304" y="298229"/>
                  </a:lnTo>
                  <a:cubicBezTo>
                    <a:pt x="108304" y="303676"/>
                    <a:pt x="103883" y="308097"/>
                    <a:pt x="98436" y="308097"/>
                  </a:cubicBezTo>
                  <a:lnTo>
                    <a:pt x="9867" y="308097"/>
                  </a:lnTo>
                  <a:cubicBezTo>
                    <a:pt x="4421" y="308097"/>
                    <a:pt x="0" y="303676"/>
                    <a:pt x="0" y="298229"/>
                  </a:cubicBezTo>
                  <a:close/>
                  <a:moveTo>
                    <a:pt x="88569" y="19735"/>
                  </a:moveTo>
                  <a:lnTo>
                    <a:pt x="19735" y="19735"/>
                  </a:lnTo>
                  <a:lnTo>
                    <a:pt x="19735" y="288362"/>
                  </a:lnTo>
                  <a:lnTo>
                    <a:pt x="88569" y="288362"/>
                  </a:lnTo>
                  <a:lnTo>
                    <a:pt x="88569" y="19735"/>
                  </a:lnTo>
                  <a:close/>
                </a:path>
              </a:pathLst>
            </a:custGeom>
            <a:solidFill>
              <a:srgbClr val="0A2073"/>
            </a:solidFill>
            <a:ln w="7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5" name="任意多边形: 形状 674">
              <a:extLst>
                <a:ext uri="{FF2B5EF4-FFF2-40B4-BE49-F238E27FC236}">
                  <a16:creationId xmlns="" xmlns:a16="http://schemas.microsoft.com/office/drawing/2014/main" id="{23409E78-0A80-4487-B668-FA443CE25225}"/>
                </a:ext>
              </a:extLst>
            </p:cNvPr>
            <p:cNvSpPr/>
            <p:nvPr/>
          </p:nvSpPr>
          <p:spPr>
            <a:xfrm>
              <a:off x="3320652" y="3545139"/>
              <a:ext cx="175085" cy="594958"/>
            </a:xfrm>
            <a:custGeom>
              <a:avLst/>
              <a:gdLst>
                <a:gd name="connsiteX0" fmla="*/ 0 w 175085"/>
                <a:gd name="connsiteY0" fmla="*/ 0 h 594958"/>
                <a:gd name="connsiteX1" fmla="*/ 175085 w 175085"/>
                <a:gd name="connsiteY1" fmla="*/ 0 h 594958"/>
                <a:gd name="connsiteX2" fmla="*/ 175085 w 175085"/>
                <a:gd name="connsiteY2" fmla="*/ 594959 h 594958"/>
                <a:gd name="connsiteX3" fmla="*/ 0 w 175085"/>
                <a:gd name="connsiteY3" fmla="*/ 594959 h 5949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5085" h="594958">
                  <a:moveTo>
                    <a:pt x="0" y="0"/>
                  </a:moveTo>
                  <a:lnTo>
                    <a:pt x="175085" y="0"/>
                  </a:lnTo>
                  <a:lnTo>
                    <a:pt x="175085" y="594959"/>
                  </a:lnTo>
                  <a:lnTo>
                    <a:pt x="0" y="594959"/>
                  </a:lnTo>
                  <a:close/>
                </a:path>
              </a:pathLst>
            </a:custGeom>
            <a:solidFill>
              <a:srgbClr val="FFFFFF"/>
            </a:solidFill>
            <a:ln w="7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6" name="任意多边形: 形状 675">
              <a:extLst>
                <a:ext uri="{FF2B5EF4-FFF2-40B4-BE49-F238E27FC236}">
                  <a16:creationId xmlns="" xmlns:a16="http://schemas.microsoft.com/office/drawing/2014/main" id="{467A18F9-D670-4FC7-B866-1B097F65BCEF}"/>
                </a:ext>
              </a:extLst>
            </p:cNvPr>
            <p:cNvSpPr/>
            <p:nvPr/>
          </p:nvSpPr>
          <p:spPr>
            <a:xfrm>
              <a:off x="3310784" y="3535350"/>
              <a:ext cx="194819" cy="614693"/>
            </a:xfrm>
            <a:custGeom>
              <a:avLst/>
              <a:gdLst>
                <a:gd name="connsiteX0" fmla="*/ 0 w 194819"/>
                <a:gd name="connsiteY0" fmla="*/ 604826 h 614693"/>
                <a:gd name="connsiteX1" fmla="*/ 0 w 194819"/>
                <a:gd name="connsiteY1" fmla="*/ 9867 h 614693"/>
                <a:gd name="connsiteX2" fmla="*/ 9867 w 194819"/>
                <a:gd name="connsiteY2" fmla="*/ 0 h 614693"/>
                <a:gd name="connsiteX3" fmla="*/ 184953 w 194819"/>
                <a:gd name="connsiteY3" fmla="*/ 0 h 614693"/>
                <a:gd name="connsiteX4" fmla="*/ 194820 w 194819"/>
                <a:gd name="connsiteY4" fmla="*/ 9867 h 614693"/>
                <a:gd name="connsiteX5" fmla="*/ 194820 w 194819"/>
                <a:gd name="connsiteY5" fmla="*/ 604826 h 614693"/>
                <a:gd name="connsiteX6" fmla="*/ 184953 w 194819"/>
                <a:gd name="connsiteY6" fmla="*/ 614694 h 614693"/>
                <a:gd name="connsiteX7" fmla="*/ 9867 w 194819"/>
                <a:gd name="connsiteY7" fmla="*/ 614694 h 614693"/>
                <a:gd name="connsiteX8" fmla="*/ 0 w 194819"/>
                <a:gd name="connsiteY8" fmla="*/ 604826 h 614693"/>
                <a:gd name="connsiteX9" fmla="*/ 175085 w 194819"/>
                <a:gd name="connsiteY9" fmla="*/ 19656 h 614693"/>
                <a:gd name="connsiteX10" fmla="*/ 19735 w 194819"/>
                <a:gd name="connsiteY10" fmla="*/ 19656 h 614693"/>
                <a:gd name="connsiteX11" fmla="*/ 19735 w 194819"/>
                <a:gd name="connsiteY11" fmla="*/ 594880 h 614693"/>
                <a:gd name="connsiteX12" fmla="*/ 175085 w 194819"/>
                <a:gd name="connsiteY12" fmla="*/ 594880 h 614693"/>
                <a:gd name="connsiteX13" fmla="*/ 175085 w 194819"/>
                <a:gd name="connsiteY13" fmla="*/ 19656 h 614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94819" h="614693">
                  <a:moveTo>
                    <a:pt x="0" y="604826"/>
                  </a:moveTo>
                  <a:lnTo>
                    <a:pt x="0" y="9867"/>
                  </a:lnTo>
                  <a:cubicBezTo>
                    <a:pt x="0" y="4421"/>
                    <a:pt x="4421" y="0"/>
                    <a:pt x="9867" y="0"/>
                  </a:cubicBezTo>
                  <a:lnTo>
                    <a:pt x="184953" y="0"/>
                  </a:lnTo>
                  <a:cubicBezTo>
                    <a:pt x="190399" y="0"/>
                    <a:pt x="194820" y="4421"/>
                    <a:pt x="194820" y="9867"/>
                  </a:cubicBezTo>
                  <a:lnTo>
                    <a:pt x="194820" y="604826"/>
                  </a:lnTo>
                  <a:cubicBezTo>
                    <a:pt x="194820" y="610273"/>
                    <a:pt x="190399" y="614694"/>
                    <a:pt x="184953" y="614694"/>
                  </a:cubicBezTo>
                  <a:lnTo>
                    <a:pt x="9867" y="614694"/>
                  </a:lnTo>
                  <a:cubicBezTo>
                    <a:pt x="4421" y="614694"/>
                    <a:pt x="0" y="610273"/>
                    <a:pt x="0" y="604826"/>
                  </a:cubicBezTo>
                  <a:close/>
                  <a:moveTo>
                    <a:pt x="175085" y="19656"/>
                  </a:moveTo>
                  <a:lnTo>
                    <a:pt x="19735" y="19656"/>
                  </a:lnTo>
                  <a:lnTo>
                    <a:pt x="19735" y="594880"/>
                  </a:lnTo>
                  <a:lnTo>
                    <a:pt x="175085" y="594880"/>
                  </a:lnTo>
                  <a:lnTo>
                    <a:pt x="175085" y="19656"/>
                  </a:lnTo>
                  <a:close/>
                </a:path>
              </a:pathLst>
            </a:custGeom>
            <a:solidFill>
              <a:srgbClr val="0A2073"/>
            </a:solidFill>
            <a:ln w="7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7" name="任意多边形: 形状 676">
              <a:extLst>
                <a:ext uri="{FF2B5EF4-FFF2-40B4-BE49-F238E27FC236}">
                  <a16:creationId xmlns="" xmlns:a16="http://schemas.microsoft.com/office/drawing/2014/main" id="{AB552BD0-CEAE-452C-A482-88632642B1B7}"/>
                </a:ext>
              </a:extLst>
            </p:cNvPr>
            <p:cNvSpPr/>
            <p:nvPr/>
          </p:nvSpPr>
          <p:spPr>
            <a:xfrm>
              <a:off x="3375751" y="3633234"/>
              <a:ext cx="67729" cy="288362"/>
            </a:xfrm>
            <a:custGeom>
              <a:avLst/>
              <a:gdLst>
                <a:gd name="connsiteX0" fmla="*/ 0 w 67729"/>
                <a:gd name="connsiteY0" fmla="*/ 0 h 288362"/>
                <a:gd name="connsiteX1" fmla="*/ 67729 w 67729"/>
                <a:gd name="connsiteY1" fmla="*/ 0 h 288362"/>
                <a:gd name="connsiteX2" fmla="*/ 67729 w 67729"/>
                <a:gd name="connsiteY2" fmla="*/ 288362 h 288362"/>
                <a:gd name="connsiteX3" fmla="*/ 0 w 67729"/>
                <a:gd name="connsiteY3" fmla="*/ 288362 h 2883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7729" h="288362">
                  <a:moveTo>
                    <a:pt x="0" y="0"/>
                  </a:moveTo>
                  <a:lnTo>
                    <a:pt x="67729" y="0"/>
                  </a:lnTo>
                  <a:lnTo>
                    <a:pt x="67729" y="288362"/>
                  </a:lnTo>
                  <a:lnTo>
                    <a:pt x="0" y="288362"/>
                  </a:lnTo>
                  <a:close/>
                </a:path>
              </a:pathLst>
            </a:custGeom>
            <a:solidFill>
              <a:srgbClr val="FFFFFF"/>
            </a:solidFill>
            <a:ln w="7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8" name="任意多边形: 形状 677">
              <a:extLst>
                <a:ext uri="{FF2B5EF4-FFF2-40B4-BE49-F238E27FC236}">
                  <a16:creationId xmlns="" xmlns:a16="http://schemas.microsoft.com/office/drawing/2014/main" id="{D36BAA2D-F53C-4D1D-B3A5-E282666F5D18}"/>
                </a:ext>
              </a:extLst>
            </p:cNvPr>
            <p:cNvSpPr/>
            <p:nvPr/>
          </p:nvSpPr>
          <p:spPr>
            <a:xfrm>
              <a:off x="3365884" y="3623288"/>
              <a:ext cx="87463" cy="308096"/>
            </a:xfrm>
            <a:custGeom>
              <a:avLst/>
              <a:gdLst>
                <a:gd name="connsiteX0" fmla="*/ 0 w 87463"/>
                <a:gd name="connsiteY0" fmla="*/ 298229 h 308096"/>
                <a:gd name="connsiteX1" fmla="*/ 0 w 87463"/>
                <a:gd name="connsiteY1" fmla="*/ 9867 h 308096"/>
                <a:gd name="connsiteX2" fmla="*/ 9867 w 87463"/>
                <a:gd name="connsiteY2" fmla="*/ 0 h 308096"/>
                <a:gd name="connsiteX3" fmla="*/ 77596 w 87463"/>
                <a:gd name="connsiteY3" fmla="*/ 0 h 308096"/>
                <a:gd name="connsiteX4" fmla="*/ 87464 w 87463"/>
                <a:gd name="connsiteY4" fmla="*/ 9867 h 308096"/>
                <a:gd name="connsiteX5" fmla="*/ 87464 w 87463"/>
                <a:gd name="connsiteY5" fmla="*/ 298229 h 308096"/>
                <a:gd name="connsiteX6" fmla="*/ 77596 w 87463"/>
                <a:gd name="connsiteY6" fmla="*/ 308097 h 308096"/>
                <a:gd name="connsiteX7" fmla="*/ 9867 w 87463"/>
                <a:gd name="connsiteY7" fmla="*/ 308097 h 308096"/>
                <a:gd name="connsiteX8" fmla="*/ 0 w 87463"/>
                <a:gd name="connsiteY8" fmla="*/ 298229 h 308096"/>
                <a:gd name="connsiteX9" fmla="*/ 67729 w 87463"/>
                <a:gd name="connsiteY9" fmla="*/ 19814 h 308096"/>
                <a:gd name="connsiteX10" fmla="*/ 19735 w 87463"/>
                <a:gd name="connsiteY10" fmla="*/ 19814 h 308096"/>
                <a:gd name="connsiteX11" fmla="*/ 19735 w 87463"/>
                <a:gd name="connsiteY11" fmla="*/ 288441 h 308096"/>
                <a:gd name="connsiteX12" fmla="*/ 67729 w 87463"/>
                <a:gd name="connsiteY12" fmla="*/ 288441 h 308096"/>
                <a:gd name="connsiteX13" fmla="*/ 67729 w 87463"/>
                <a:gd name="connsiteY13" fmla="*/ 19814 h 308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7463" h="308096">
                  <a:moveTo>
                    <a:pt x="0" y="298229"/>
                  </a:moveTo>
                  <a:lnTo>
                    <a:pt x="0" y="9867"/>
                  </a:lnTo>
                  <a:cubicBezTo>
                    <a:pt x="0" y="4421"/>
                    <a:pt x="4421" y="0"/>
                    <a:pt x="9867" y="0"/>
                  </a:cubicBezTo>
                  <a:lnTo>
                    <a:pt x="77596" y="0"/>
                  </a:lnTo>
                  <a:cubicBezTo>
                    <a:pt x="83043" y="0"/>
                    <a:pt x="87464" y="4421"/>
                    <a:pt x="87464" y="9867"/>
                  </a:cubicBezTo>
                  <a:lnTo>
                    <a:pt x="87464" y="298229"/>
                  </a:lnTo>
                  <a:cubicBezTo>
                    <a:pt x="87464" y="303676"/>
                    <a:pt x="83043" y="308097"/>
                    <a:pt x="77596" y="308097"/>
                  </a:cubicBezTo>
                  <a:lnTo>
                    <a:pt x="9867" y="308097"/>
                  </a:lnTo>
                  <a:cubicBezTo>
                    <a:pt x="4421" y="308097"/>
                    <a:pt x="0" y="303676"/>
                    <a:pt x="0" y="298229"/>
                  </a:cubicBezTo>
                  <a:close/>
                  <a:moveTo>
                    <a:pt x="67729" y="19814"/>
                  </a:moveTo>
                  <a:lnTo>
                    <a:pt x="19735" y="19814"/>
                  </a:lnTo>
                  <a:lnTo>
                    <a:pt x="19735" y="288441"/>
                  </a:lnTo>
                  <a:lnTo>
                    <a:pt x="67729" y="288441"/>
                  </a:lnTo>
                  <a:lnTo>
                    <a:pt x="67729" y="19814"/>
                  </a:lnTo>
                  <a:close/>
                </a:path>
              </a:pathLst>
            </a:custGeom>
            <a:solidFill>
              <a:srgbClr val="0A2073"/>
            </a:solidFill>
            <a:ln w="7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9" name="任意多边形: 形状 678">
              <a:extLst>
                <a:ext uri="{FF2B5EF4-FFF2-40B4-BE49-F238E27FC236}">
                  <a16:creationId xmlns="" xmlns:a16="http://schemas.microsoft.com/office/drawing/2014/main" id="{104F763A-D52C-41B6-88A6-3AE6BA87BDB1}"/>
                </a:ext>
              </a:extLst>
            </p:cNvPr>
            <p:cNvSpPr/>
            <p:nvPr/>
          </p:nvSpPr>
          <p:spPr>
            <a:xfrm>
              <a:off x="3801545" y="3659284"/>
              <a:ext cx="89121" cy="288362"/>
            </a:xfrm>
            <a:custGeom>
              <a:avLst/>
              <a:gdLst>
                <a:gd name="connsiteX0" fmla="*/ 0 w 89121"/>
                <a:gd name="connsiteY0" fmla="*/ 0 h 288362"/>
                <a:gd name="connsiteX1" fmla="*/ 89122 w 89121"/>
                <a:gd name="connsiteY1" fmla="*/ 0 h 288362"/>
                <a:gd name="connsiteX2" fmla="*/ 89122 w 89121"/>
                <a:gd name="connsiteY2" fmla="*/ 288362 h 288362"/>
                <a:gd name="connsiteX3" fmla="*/ 0 w 89121"/>
                <a:gd name="connsiteY3" fmla="*/ 288362 h 2883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9121" h="288362">
                  <a:moveTo>
                    <a:pt x="0" y="0"/>
                  </a:moveTo>
                  <a:lnTo>
                    <a:pt x="89122" y="0"/>
                  </a:lnTo>
                  <a:lnTo>
                    <a:pt x="89122" y="288362"/>
                  </a:lnTo>
                  <a:lnTo>
                    <a:pt x="0" y="288362"/>
                  </a:lnTo>
                  <a:close/>
                </a:path>
              </a:pathLst>
            </a:custGeom>
            <a:solidFill>
              <a:srgbClr val="FFFFFF"/>
            </a:solidFill>
            <a:ln w="7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0" name="任意多边形: 形状 679">
              <a:extLst>
                <a:ext uri="{FF2B5EF4-FFF2-40B4-BE49-F238E27FC236}">
                  <a16:creationId xmlns="" xmlns:a16="http://schemas.microsoft.com/office/drawing/2014/main" id="{990DC404-C8DD-4C90-8272-2D4071D3B780}"/>
                </a:ext>
              </a:extLst>
            </p:cNvPr>
            <p:cNvSpPr/>
            <p:nvPr/>
          </p:nvSpPr>
          <p:spPr>
            <a:xfrm>
              <a:off x="3791677" y="3649416"/>
              <a:ext cx="108855" cy="308096"/>
            </a:xfrm>
            <a:custGeom>
              <a:avLst/>
              <a:gdLst>
                <a:gd name="connsiteX0" fmla="*/ 0 w 108855"/>
                <a:gd name="connsiteY0" fmla="*/ 298230 h 308096"/>
                <a:gd name="connsiteX1" fmla="*/ 0 w 108855"/>
                <a:gd name="connsiteY1" fmla="*/ 9867 h 308096"/>
                <a:gd name="connsiteX2" fmla="*/ 9867 w 108855"/>
                <a:gd name="connsiteY2" fmla="*/ 0 h 308096"/>
                <a:gd name="connsiteX3" fmla="*/ 98989 w 108855"/>
                <a:gd name="connsiteY3" fmla="*/ 0 h 308096"/>
                <a:gd name="connsiteX4" fmla="*/ 108856 w 108855"/>
                <a:gd name="connsiteY4" fmla="*/ 9867 h 308096"/>
                <a:gd name="connsiteX5" fmla="*/ 108856 w 108855"/>
                <a:gd name="connsiteY5" fmla="*/ 298230 h 308096"/>
                <a:gd name="connsiteX6" fmla="*/ 98989 w 108855"/>
                <a:gd name="connsiteY6" fmla="*/ 308097 h 308096"/>
                <a:gd name="connsiteX7" fmla="*/ 9867 w 108855"/>
                <a:gd name="connsiteY7" fmla="*/ 308097 h 308096"/>
                <a:gd name="connsiteX8" fmla="*/ 0 w 108855"/>
                <a:gd name="connsiteY8" fmla="*/ 298230 h 308096"/>
                <a:gd name="connsiteX9" fmla="*/ 89121 w 108855"/>
                <a:gd name="connsiteY9" fmla="*/ 19735 h 308096"/>
                <a:gd name="connsiteX10" fmla="*/ 19735 w 108855"/>
                <a:gd name="connsiteY10" fmla="*/ 19735 h 308096"/>
                <a:gd name="connsiteX11" fmla="*/ 19735 w 108855"/>
                <a:gd name="connsiteY11" fmla="*/ 288362 h 308096"/>
                <a:gd name="connsiteX12" fmla="*/ 89121 w 108855"/>
                <a:gd name="connsiteY12" fmla="*/ 288362 h 308096"/>
                <a:gd name="connsiteX13" fmla="*/ 89121 w 108855"/>
                <a:gd name="connsiteY13" fmla="*/ 19735 h 308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8855" h="308096">
                  <a:moveTo>
                    <a:pt x="0" y="298230"/>
                  </a:moveTo>
                  <a:lnTo>
                    <a:pt x="0" y="9867"/>
                  </a:lnTo>
                  <a:cubicBezTo>
                    <a:pt x="0" y="4421"/>
                    <a:pt x="4421" y="0"/>
                    <a:pt x="9867" y="0"/>
                  </a:cubicBezTo>
                  <a:lnTo>
                    <a:pt x="98989" y="0"/>
                  </a:lnTo>
                  <a:cubicBezTo>
                    <a:pt x="104435" y="0"/>
                    <a:pt x="108856" y="4421"/>
                    <a:pt x="108856" y="9867"/>
                  </a:cubicBezTo>
                  <a:lnTo>
                    <a:pt x="108856" y="298230"/>
                  </a:lnTo>
                  <a:cubicBezTo>
                    <a:pt x="108856" y="303676"/>
                    <a:pt x="104435" y="308097"/>
                    <a:pt x="98989" y="308097"/>
                  </a:cubicBezTo>
                  <a:lnTo>
                    <a:pt x="9867" y="308097"/>
                  </a:lnTo>
                  <a:cubicBezTo>
                    <a:pt x="4421" y="308097"/>
                    <a:pt x="0" y="303676"/>
                    <a:pt x="0" y="298230"/>
                  </a:cubicBezTo>
                  <a:close/>
                  <a:moveTo>
                    <a:pt x="89121" y="19735"/>
                  </a:moveTo>
                  <a:lnTo>
                    <a:pt x="19735" y="19735"/>
                  </a:lnTo>
                  <a:lnTo>
                    <a:pt x="19735" y="288362"/>
                  </a:lnTo>
                  <a:lnTo>
                    <a:pt x="89121" y="288362"/>
                  </a:lnTo>
                  <a:lnTo>
                    <a:pt x="89121" y="19735"/>
                  </a:lnTo>
                  <a:close/>
                </a:path>
              </a:pathLst>
            </a:custGeom>
            <a:solidFill>
              <a:srgbClr val="0A2073"/>
            </a:solidFill>
            <a:ln w="7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531" name="对话气泡: 圆角矩形 530">
            <a:extLst>
              <a:ext uri="{FF2B5EF4-FFF2-40B4-BE49-F238E27FC236}">
                <a16:creationId xmlns="" xmlns:a16="http://schemas.microsoft.com/office/drawing/2014/main" id="{53FB39B6-8657-4DA0-91E1-AF3E42525D7D}"/>
              </a:ext>
            </a:extLst>
          </p:cNvPr>
          <p:cNvSpPr/>
          <p:nvPr/>
        </p:nvSpPr>
        <p:spPr>
          <a:xfrm flipH="1">
            <a:off x="853040" y="1445111"/>
            <a:ext cx="1817091" cy="819611"/>
          </a:xfrm>
          <a:prstGeom prst="wedgeRoundRectCallout">
            <a:avLst>
              <a:gd name="adj1" fmla="val -49609"/>
              <a:gd name="adj2" fmla="val 71045"/>
              <a:gd name="adj3" fmla="val 16667"/>
            </a:avLst>
          </a:prstGeom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zh-CN" altLang="en-US" sz="135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2" name="矩形 531">
            <a:extLst>
              <a:ext uri="{FF2B5EF4-FFF2-40B4-BE49-F238E27FC236}">
                <a16:creationId xmlns="" xmlns:a16="http://schemas.microsoft.com/office/drawing/2014/main" id="{CBD2028A-27B7-4175-B593-F7BAAE3AD431}"/>
              </a:ext>
            </a:extLst>
          </p:cNvPr>
          <p:cNvSpPr/>
          <p:nvPr/>
        </p:nvSpPr>
        <p:spPr>
          <a:xfrm>
            <a:off x="706805" y="960218"/>
            <a:ext cx="1809238" cy="696522"/>
          </a:xfrm>
          <a:prstGeom prst="rect">
            <a:avLst/>
          </a:prstGeom>
          <a:noFill/>
        </p:spPr>
        <p:txBody>
          <a:bodyPr wrap="none" anchor="ctr" anchorCtr="1">
            <a:noAutofit/>
          </a:bodyPr>
          <a:lstStyle/>
          <a:p>
            <a:pPr algn="ctr" defTabSz="685800"/>
            <a:r>
              <a:rPr lang="zh-CN" altLang="en-US" sz="1600" b="1" smtClean="0">
                <a:solidFill>
                  <a:srgbClr val="0D3A97"/>
                </a:solidFill>
                <a:latin typeface="Arial"/>
                <a:ea typeface="微软雅黑"/>
              </a:rPr>
              <a:t>毕</a:t>
            </a:r>
            <a:r>
              <a:rPr lang="zh-CN" altLang="en-US" sz="100" b="1" smtClean="0">
                <a:solidFill>
                  <a:srgbClr val="0D3A97"/>
                </a:solidFill>
                <a:latin typeface="Arial"/>
                <a:ea typeface="微软雅黑"/>
              </a:rPr>
              <a:t> </a:t>
            </a:r>
            <a:r>
              <a:rPr lang="zh-CN" altLang="en-US" sz="1600" b="1" smtClean="0">
                <a:solidFill>
                  <a:srgbClr val="0D3A97"/>
                </a:solidFill>
                <a:latin typeface="Arial"/>
                <a:ea typeface="微软雅黑"/>
              </a:rPr>
              <a:t>业</a:t>
            </a:r>
            <a:r>
              <a:rPr lang="zh-CN" altLang="en-US" sz="1600" b="1" dirty="0">
                <a:solidFill>
                  <a:srgbClr val="0D3A97"/>
                </a:solidFill>
                <a:latin typeface="Arial"/>
                <a:ea typeface="微软雅黑"/>
              </a:rPr>
              <a:t>后直接就业</a:t>
            </a:r>
          </a:p>
        </p:txBody>
      </p:sp>
      <p:sp>
        <p:nvSpPr>
          <p:cNvPr id="533" name="矩形 532">
            <a:extLst>
              <a:ext uri="{FF2B5EF4-FFF2-40B4-BE49-F238E27FC236}">
                <a16:creationId xmlns="" xmlns:a16="http://schemas.microsoft.com/office/drawing/2014/main" id="{1CD94797-FB94-417B-9769-86A0766101F7}"/>
              </a:ext>
            </a:extLst>
          </p:cNvPr>
          <p:cNvSpPr/>
          <p:nvPr/>
        </p:nvSpPr>
        <p:spPr>
          <a:xfrm>
            <a:off x="962816" y="1493545"/>
            <a:ext cx="164339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800"/>
            <a:r>
              <a:rPr lang="en-US" altLang="zh-CN" sz="4000" b="1" smtClean="0">
                <a:solidFill>
                  <a:schemeClr val="bg1"/>
                </a:solidFill>
                <a:latin typeface="Arial"/>
                <a:ea typeface="微软雅黑"/>
              </a:rPr>
              <a:t>8</a:t>
            </a:r>
            <a:r>
              <a:rPr lang="en-US" altLang="zh-CN" sz="100" b="1" smtClean="0">
                <a:solidFill>
                  <a:schemeClr val="bg1"/>
                </a:solidFill>
                <a:latin typeface="Arial"/>
                <a:ea typeface="微软雅黑"/>
              </a:rPr>
              <a:t> </a:t>
            </a:r>
            <a:r>
              <a:rPr lang="en-US" altLang="zh-CN" sz="4000" b="1" smtClean="0">
                <a:solidFill>
                  <a:schemeClr val="bg1"/>
                </a:solidFill>
                <a:latin typeface="Arial"/>
                <a:ea typeface="微软雅黑"/>
              </a:rPr>
              <a:t>0.2</a:t>
            </a:r>
            <a:r>
              <a:rPr lang="en-US" altLang="zh-CN" sz="4000" b="1" dirty="0">
                <a:solidFill>
                  <a:schemeClr val="bg1"/>
                </a:solidFill>
                <a:latin typeface="Arial"/>
                <a:ea typeface="微软雅黑"/>
              </a:rPr>
              <a:t>%</a:t>
            </a:r>
            <a:endParaRPr lang="zh-CN" altLang="en-US" sz="4000" b="1" dirty="0">
              <a:solidFill>
                <a:schemeClr val="bg1"/>
              </a:solidFill>
              <a:latin typeface="Arial"/>
              <a:ea typeface="微软雅黑"/>
            </a:endParaRPr>
          </a:p>
        </p:txBody>
      </p:sp>
      <p:grpSp>
        <p:nvGrpSpPr>
          <p:cNvPr id="530" name="组合 529">
            <a:extLst>
              <a:ext uri="{FF2B5EF4-FFF2-40B4-BE49-F238E27FC236}">
                <a16:creationId xmlns="" xmlns:a16="http://schemas.microsoft.com/office/drawing/2014/main" id="{2D76895F-166C-4F68-A06A-9F4703B4CD36}"/>
              </a:ext>
            </a:extLst>
          </p:cNvPr>
          <p:cNvGrpSpPr/>
          <p:nvPr/>
        </p:nvGrpSpPr>
        <p:grpSpPr>
          <a:xfrm>
            <a:off x="840500" y="2155625"/>
            <a:ext cx="3696331" cy="4306023"/>
            <a:chOff x="419192" y="2562395"/>
            <a:chExt cx="3103307" cy="3615182"/>
          </a:xfrm>
        </p:grpSpPr>
        <p:sp>
          <p:nvSpPr>
            <p:cNvPr id="534" name="任意多边形: 形状 533">
              <a:extLst>
                <a:ext uri="{FF2B5EF4-FFF2-40B4-BE49-F238E27FC236}">
                  <a16:creationId xmlns="" xmlns:a16="http://schemas.microsoft.com/office/drawing/2014/main" id="{2A145F1C-4FA1-44F6-B75F-26ABE4ABA46D}"/>
                </a:ext>
              </a:extLst>
            </p:cNvPr>
            <p:cNvSpPr/>
            <p:nvPr/>
          </p:nvSpPr>
          <p:spPr>
            <a:xfrm>
              <a:off x="429094" y="3411259"/>
              <a:ext cx="431531" cy="1022726"/>
            </a:xfrm>
            <a:custGeom>
              <a:avLst/>
              <a:gdLst>
                <a:gd name="connsiteX0" fmla="*/ 305615 w 431531"/>
                <a:gd name="connsiteY0" fmla="*/ 0 h 1022726"/>
                <a:gd name="connsiteX1" fmla="*/ 24515 w 431531"/>
                <a:gd name="connsiteY1" fmla="*/ 143826 h 1022726"/>
                <a:gd name="connsiteX2" fmla="*/ 43302 w 431531"/>
                <a:gd name="connsiteY2" fmla="*/ 777701 h 1022726"/>
                <a:gd name="connsiteX3" fmla="*/ 79851 w 431531"/>
                <a:gd name="connsiteY3" fmla="*/ 1022726 h 1022726"/>
                <a:gd name="connsiteX4" fmla="*/ 419760 w 431531"/>
                <a:gd name="connsiteY4" fmla="*/ 900214 h 1022726"/>
                <a:gd name="connsiteX5" fmla="*/ 305615 w 431531"/>
                <a:gd name="connsiteY5" fmla="*/ 0 h 10227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31531" h="1022726">
                  <a:moveTo>
                    <a:pt x="305615" y="0"/>
                  </a:moveTo>
                  <a:cubicBezTo>
                    <a:pt x="305615" y="0"/>
                    <a:pt x="80719" y="39864"/>
                    <a:pt x="24515" y="143826"/>
                  </a:cubicBezTo>
                  <a:cubicBezTo>
                    <a:pt x="-31689" y="247788"/>
                    <a:pt x="23647" y="674450"/>
                    <a:pt x="43302" y="777701"/>
                  </a:cubicBezTo>
                  <a:cubicBezTo>
                    <a:pt x="62958" y="880953"/>
                    <a:pt x="79851" y="1022726"/>
                    <a:pt x="79851" y="1022726"/>
                  </a:cubicBezTo>
                  <a:cubicBezTo>
                    <a:pt x="79851" y="1022726"/>
                    <a:pt x="362214" y="954918"/>
                    <a:pt x="419760" y="900214"/>
                  </a:cubicBezTo>
                  <a:cubicBezTo>
                    <a:pt x="477227" y="845431"/>
                    <a:pt x="305615" y="0"/>
                    <a:pt x="305615" y="0"/>
                  </a:cubicBezTo>
                  <a:close/>
                </a:path>
              </a:pathLst>
            </a:custGeom>
            <a:solidFill>
              <a:srgbClr val="FFFFFF"/>
            </a:solidFill>
            <a:ln w="7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5" name="任意多边形: 形状 534">
              <a:extLst>
                <a:ext uri="{FF2B5EF4-FFF2-40B4-BE49-F238E27FC236}">
                  <a16:creationId xmlns="" xmlns:a16="http://schemas.microsoft.com/office/drawing/2014/main" id="{1B05AC54-4A14-40DF-9DAC-EAAF1EF7441B}"/>
                </a:ext>
              </a:extLst>
            </p:cNvPr>
            <p:cNvSpPr/>
            <p:nvPr/>
          </p:nvSpPr>
          <p:spPr>
            <a:xfrm>
              <a:off x="419376" y="3401294"/>
              <a:ext cx="451141" cy="1042479"/>
            </a:xfrm>
            <a:custGeom>
              <a:avLst/>
              <a:gdLst>
                <a:gd name="connsiteX0" fmla="*/ 83885 w 451141"/>
                <a:gd name="connsiteY0" fmla="*/ 1040743 h 1042479"/>
                <a:gd name="connsiteX1" fmla="*/ 79701 w 451141"/>
                <a:gd name="connsiteY1" fmla="*/ 1033797 h 1042479"/>
                <a:gd name="connsiteX2" fmla="*/ 43310 w 451141"/>
                <a:gd name="connsiteY2" fmla="*/ 789403 h 1042479"/>
                <a:gd name="connsiteX3" fmla="*/ 25549 w 451141"/>
                <a:gd name="connsiteY3" fmla="*/ 148976 h 1042479"/>
                <a:gd name="connsiteX4" fmla="*/ 313596 w 451141"/>
                <a:gd name="connsiteY4" fmla="*/ 177 h 1042479"/>
                <a:gd name="connsiteX5" fmla="*/ 324963 w 451141"/>
                <a:gd name="connsiteY5" fmla="*/ 7913 h 1042479"/>
                <a:gd name="connsiteX6" fmla="*/ 403664 w 451141"/>
                <a:gd name="connsiteY6" fmla="*/ 437890 h 1042479"/>
                <a:gd name="connsiteX7" fmla="*/ 436187 w 451141"/>
                <a:gd name="connsiteY7" fmla="*/ 917284 h 1042479"/>
                <a:gd name="connsiteX8" fmla="*/ 91779 w 451141"/>
                <a:gd name="connsiteY8" fmla="*/ 1042243 h 1042479"/>
                <a:gd name="connsiteX9" fmla="*/ 89489 w 451141"/>
                <a:gd name="connsiteY9" fmla="*/ 1042480 h 1042479"/>
                <a:gd name="connsiteX10" fmla="*/ 83885 w 451141"/>
                <a:gd name="connsiteY10" fmla="*/ 1040743 h 1042479"/>
                <a:gd name="connsiteX11" fmla="*/ 42916 w 451141"/>
                <a:gd name="connsiteY11" fmla="*/ 158448 h 1042479"/>
                <a:gd name="connsiteX12" fmla="*/ 62729 w 451141"/>
                <a:gd name="connsiteY12" fmla="*/ 785772 h 1042479"/>
                <a:gd name="connsiteX13" fmla="*/ 98015 w 451141"/>
                <a:gd name="connsiteY13" fmla="*/ 1020377 h 1042479"/>
                <a:gd name="connsiteX14" fmla="*/ 422688 w 451141"/>
                <a:gd name="connsiteY14" fmla="*/ 902996 h 1042479"/>
                <a:gd name="connsiteX15" fmla="*/ 384245 w 451141"/>
                <a:gd name="connsiteY15" fmla="*/ 441127 h 1042479"/>
                <a:gd name="connsiteX16" fmla="*/ 307596 w 451141"/>
                <a:gd name="connsiteY16" fmla="*/ 21490 h 1042479"/>
                <a:gd name="connsiteX17" fmla="*/ 42916 w 451141"/>
                <a:gd name="connsiteY17" fmla="*/ 158448 h 1042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51141" h="1042479">
                  <a:moveTo>
                    <a:pt x="83885" y="1040743"/>
                  </a:moveTo>
                  <a:cubicBezTo>
                    <a:pt x="81596" y="1039165"/>
                    <a:pt x="80096" y="1036639"/>
                    <a:pt x="79701" y="1033797"/>
                  </a:cubicBezTo>
                  <a:cubicBezTo>
                    <a:pt x="79543" y="1032376"/>
                    <a:pt x="62650" y="891234"/>
                    <a:pt x="43310" y="789403"/>
                  </a:cubicBezTo>
                  <a:cubicBezTo>
                    <a:pt x="23260" y="683942"/>
                    <a:pt x="-32234" y="255780"/>
                    <a:pt x="25549" y="148976"/>
                  </a:cubicBezTo>
                  <a:cubicBezTo>
                    <a:pt x="83411" y="42093"/>
                    <a:pt x="304202" y="1835"/>
                    <a:pt x="313596" y="177"/>
                  </a:cubicBezTo>
                  <a:cubicBezTo>
                    <a:pt x="318806" y="-849"/>
                    <a:pt x="323937" y="2703"/>
                    <a:pt x="324963" y="7913"/>
                  </a:cubicBezTo>
                  <a:cubicBezTo>
                    <a:pt x="325357" y="10044"/>
                    <a:pt x="368300" y="221994"/>
                    <a:pt x="403664" y="437890"/>
                  </a:cubicBezTo>
                  <a:cubicBezTo>
                    <a:pt x="475972" y="879472"/>
                    <a:pt x="447080" y="906943"/>
                    <a:pt x="436187" y="917284"/>
                  </a:cubicBezTo>
                  <a:cubicBezTo>
                    <a:pt x="377457" y="973172"/>
                    <a:pt x="103462" y="1039480"/>
                    <a:pt x="91779" y="1042243"/>
                  </a:cubicBezTo>
                  <a:cubicBezTo>
                    <a:pt x="90989" y="1042401"/>
                    <a:pt x="90279" y="1042480"/>
                    <a:pt x="89489" y="1042480"/>
                  </a:cubicBezTo>
                  <a:cubicBezTo>
                    <a:pt x="87516" y="1042480"/>
                    <a:pt x="85543" y="1041928"/>
                    <a:pt x="83885" y="1040743"/>
                  </a:cubicBezTo>
                  <a:close/>
                  <a:moveTo>
                    <a:pt x="42916" y="158448"/>
                  </a:moveTo>
                  <a:cubicBezTo>
                    <a:pt x="-11552" y="259095"/>
                    <a:pt x="43705" y="685836"/>
                    <a:pt x="62729" y="785772"/>
                  </a:cubicBezTo>
                  <a:cubicBezTo>
                    <a:pt x="79070" y="871578"/>
                    <a:pt x="93594" y="984934"/>
                    <a:pt x="98015" y="1020377"/>
                  </a:cubicBezTo>
                  <a:cubicBezTo>
                    <a:pt x="149956" y="1007431"/>
                    <a:pt x="373905" y="949333"/>
                    <a:pt x="422688" y="902996"/>
                  </a:cubicBezTo>
                  <a:cubicBezTo>
                    <a:pt x="432319" y="893760"/>
                    <a:pt x="447949" y="830372"/>
                    <a:pt x="384245" y="441127"/>
                  </a:cubicBezTo>
                  <a:cubicBezTo>
                    <a:pt x="353223" y="251675"/>
                    <a:pt x="316358" y="65301"/>
                    <a:pt x="307596" y="21490"/>
                  </a:cubicBezTo>
                  <a:cubicBezTo>
                    <a:pt x="264812" y="30410"/>
                    <a:pt x="89805" y="71695"/>
                    <a:pt x="42916" y="158448"/>
                  </a:cubicBezTo>
                  <a:close/>
                </a:path>
              </a:pathLst>
            </a:custGeom>
            <a:solidFill>
              <a:srgbClr val="0A2073"/>
            </a:solidFill>
            <a:ln w="7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6" name="任意多边形: 形状 535">
              <a:extLst>
                <a:ext uri="{FF2B5EF4-FFF2-40B4-BE49-F238E27FC236}">
                  <a16:creationId xmlns="" xmlns:a16="http://schemas.microsoft.com/office/drawing/2014/main" id="{88A9F3D4-7BD9-4A2F-BFB3-C0341514B363}"/>
                </a:ext>
              </a:extLst>
            </p:cNvPr>
            <p:cNvSpPr/>
            <p:nvPr/>
          </p:nvSpPr>
          <p:spPr>
            <a:xfrm>
              <a:off x="490192" y="3391367"/>
              <a:ext cx="431531" cy="1022726"/>
            </a:xfrm>
            <a:custGeom>
              <a:avLst/>
              <a:gdLst>
                <a:gd name="connsiteX0" fmla="*/ 305615 w 431531"/>
                <a:gd name="connsiteY0" fmla="*/ 0 h 1022726"/>
                <a:gd name="connsiteX1" fmla="*/ 24515 w 431531"/>
                <a:gd name="connsiteY1" fmla="*/ 143826 h 1022726"/>
                <a:gd name="connsiteX2" fmla="*/ 43302 w 431531"/>
                <a:gd name="connsiteY2" fmla="*/ 777702 h 1022726"/>
                <a:gd name="connsiteX3" fmla="*/ 79851 w 431531"/>
                <a:gd name="connsiteY3" fmla="*/ 1022726 h 1022726"/>
                <a:gd name="connsiteX4" fmla="*/ 419760 w 431531"/>
                <a:gd name="connsiteY4" fmla="*/ 900214 h 1022726"/>
                <a:gd name="connsiteX5" fmla="*/ 305615 w 431531"/>
                <a:gd name="connsiteY5" fmla="*/ 0 h 10227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31531" h="1022726">
                  <a:moveTo>
                    <a:pt x="305615" y="0"/>
                  </a:moveTo>
                  <a:cubicBezTo>
                    <a:pt x="305615" y="0"/>
                    <a:pt x="80719" y="39864"/>
                    <a:pt x="24515" y="143826"/>
                  </a:cubicBezTo>
                  <a:cubicBezTo>
                    <a:pt x="-31689" y="247788"/>
                    <a:pt x="23647" y="674450"/>
                    <a:pt x="43302" y="777702"/>
                  </a:cubicBezTo>
                  <a:cubicBezTo>
                    <a:pt x="62958" y="880953"/>
                    <a:pt x="79851" y="1022726"/>
                    <a:pt x="79851" y="1022726"/>
                  </a:cubicBezTo>
                  <a:cubicBezTo>
                    <a:pt x="79851" y="1022726"/>
                    <a:pt x="362214" y="954918"/>
                    <a:pt x="419760" y="900214"/>
                  </a:cubicBezTo>
                  <a:cubicBezTo>
                    <a:pt x="477227" y="845510"/>
                    <a:pt x="305615" y="0"/>
                    <a:pt x="305615" y="0"/>
                  </a:cubicBezTo>
                  <a:close/>
                </a:path>
              </a:pathLst>
            </a:custGeom>
            <a:solidFill>
              <a:srgbClr val="FFFFFF"/>
            </a:solidFill>
            <a:ln w="7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7" name="任意多边形: 形状 536">
              <a:extLst>
                <a:ext uri="{FF2B5EF4-FFF2-40B4-BE49-F238E27FC236}">
                  <a16:creationId xmlns="" xmlns:a16="http://schemas.microsoft.com/office/drawing/2014/main" id="{FC4766B2-194D-4637-BB8B-184F6AE6F144}"/>
                </a:ext>
              </a:extLst>
            </p:cNvPr>
            <p:cNvSpPr/>
            <p:nvPr/>
          </p:nvSpPr>
          <p:spPr>
            <a:xfrm>
              <a:off x="480474" y="3381559"/>
              <a:ext cx="451141" cy="1042479"/>
            </a:xfrm>
            <a:custGeom>
              <a:avLst/>
              <a:gdLst>
                <a:gd name="connsiteX0" fmla="*/ 83885 w 451141"/>
                <a:gd name="connsiteY0" fmla="*/ 1040664 h 1042479"/>
                <a:gd name="connsiteX1" fmla="*/ 79701 w 451141"/>
                <a:gd name="connsiteY1" fmla="*/ 1033718 h 1042479"/>
                <a:gd name="connsiteX2" fmla="*/ 43310 w 451141"/>
                <a:gd name="connsiteY2" fmla="*/ 789403 h 1042479"/>
                <a:gd name="connsiteX3" fmla="*/ 25549 w 451141"/>
                <a:gd name="connsiteY3" fmla="*/ 148976 h 1042479"/>
                <a:gd name="connsiteX4" fmla="*/ 313596 w 451141"/>
                <a:gd name="connsiteY4" fmla="*/ 177 h 1042479"/>
                <a:gd name="connsiteX5" fmla="*/ 324963 w 451141"/>
                <a:gd name="connsiteY5" fmla="*/ 7913 h 1042479"/>
                <a:gd name="connsiteX6" fmla="*/ 403664 w 451141"/>
                <a:gd name="connsiteY6" fmla="*/ 437890 h 1042479"/>
                <a:gd name="connsiteX7" fmla="*/ 436187 w 451141"/>
                <a:gd name="connsiteY7" fmla="*/ 917284 h 1042479"/>
                <a:gd name="connsiteX8" fmla="*/ 91779 w 451141"/>
                <a:gd name="connsiteY8" fmla="*/ 1042243 h 1042479"/>
                <a:gd name="connsiteX9" fmla="*/ 89489 w 451141"/>
                <a:gd name="connsiteY9" fmla="*/ 1042480 h 1042479"/>
                <a:gd name="connsiteX10" fmla="*/ 83885 w 451141"/>
                <a:gd name="connsiteY10" fmla="*/ 1040664 h 1042479"/>
                <a:gd name="connsiteX11" fmla="*/ 42916 w 451141"/>
                <a:gd name="connsiteY11" fmla="*/ 158291 h 1042479"/>
                <a:gd name="connsiteX12" fmla="*/ 62729 w 451141"/>
                <a:gd name="connsiteY12" fmla="*/ 785614 h 1042479"/>
                <a:gd name="connsiteX13" fmla="*/ 98015 w 451141"/>
                <a:gd name="connsiteY13" fmla="*/ 1020219 h 1042479"/>
                <a:gd name="connsiteX14" fmla="*/ 422688 w 451141"/>
                <a:gd name="connsiteY14" fmla="*/ 902838 h 1042479"/>
                <a:gd name="connsiteX15" fmla="*/ 384245 w 451141"/>
                <a:gd name="connsiteY15" fmla="*/ 440969 h 1042479"/>
                <a:gd name="connsiteX16" fmla="*/ 307596 w 451141"/>
                <a:gd name="connsiteY16" fmla="*/ 21332 h 1042479"/>
                <a:gd name="connsiteX17" fmla="*/ 42916 w 451141"/>
                <a:gd name="connsiteY17" fmla="*/ 158291 h 1042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51141" h="1042479">
                  <a:moveTo>
                    <a:pt x="83885" y="1040664"/>
                  </a:moveTo>
                  <a:cubicBezTo>
                    <a:pt x="81596" y="1039086"/>
                    <a:pt x="80096" y="1036560"/>
                    <a:pt x="79701" y="1033718"/>
                  </a:cubicBezTo>
                  <a:cubicBezTo>
                    <a:pt x="79543" y="1032297"/>
                    <a:pt x="62650" y="891155"/>
                    <a:pt x="43310" y="789403"/>
                  </a:cubicBezTo>
                  <a:cubicBezTo>
                    <a:pt x="23260" y="683942"/>
                    <a:pt x="-32234" y="255858"/>
                    <a:pt x="25549" y="148976"/>
                  </a:cubicBezTo>
                  <a:cubicBezTo>
                    <a:pt x="83411" y="42093"/>
                    <a:pt x="304202" y="1835"/>
                    <a:pt x="313596" y="177"/>
                  </a:cubicBezTo>
                  <a:cubicBezTo>
                    <a:pt x="318884" y="-849"/>
                    <a:pt x="323937" y="2703"/>
                    <a:pt x="324963" y="7913"/>
                  </a:cubicBezTo>
                  <a:cubicBezTo>
                    <a:pt x="325357" y="10044"/>
                    <a:pt x="368300" y="221994"/>
                    <a:pt x="403664" y="437890"/>
                  </a:cubicBezTo>
                  <a:cubicBezTo>
                    <a:pt x="475972" y="879472"/>
                    <a:pt x="447080" y="906943"/>
                    <a:pt x="436187" y="917284"/>
                  </a:cubicBezTo>
                  <a:cubicBezTo>
                    <a:pt x="377457" y="973172"/>
                    <a:pt x="103462" y="1039480"/>
                    <a:pt x="91779" y="1042243"/>
                  </a:cubicBezTo>
                  <a:cubicBezTo>
                    <a:pt x="90989" y="1042401"/>
                    <a:pt x="90279" y="1042480"/>
                    <a:pt x="89489" y="1042480"/>
                  </a:cubicBezTo>
                  <a:cubicBezTo>
                    <a:pt x="87516" y="1042401"/>
                    <a:pt x="85543" y="1041769"/>
                    <a:pt x="83885" y="1040664"/>
                  </a:cubicBezTo>
                  <a:close/>
                  <a:moveTo>
                    <a:pt x="42916" y="158291"/>
                  </a:moveTo>
                  <a:cubicBezTo>
                    <a:pt x="-11552" y="259016"/>
                    <a:pt x="43705" y="685678"/>
                    <a:pt x="62729" y="785614"/>
                  </a:cubicBezTo>
                  <a:cubicBezTo>
                    <a:pt x="79070" y="871341"/>
                    <a:pt x="93594" y="984776"/>
                    <a:pt x="98015" y="1020219"/>
                  </a:cubicBezTo>
                  <a:cubicBezTo>
                    <a:pt x="149956" y="1007273"/>
                    <a:pt x="373905" y="949175"/>
                    <a:pt x="422688" y="902838"/>
                  </a:cubicBezTo>
                  <a:cubicBezTo>
                    <a:pt x="432319" y="893602"/>
                    <a:pt x="447949" y="830215"/>
                    <a:pt x="384245" y="440969"/>
                  </a:cubicBezTo>
                  <a:cubicBezTo>
                    <a:pt x="353223" y="251517"/>
                    <a:pt x="316358" y="65143"/>
                    <a:pt x="307596" y="21332"/>
                  </a:cubicBezTo>
                  <a:cubicBezTo>
                    <a:pt x="264812" y="30331"/>
                    <a:pt x="89805" y="71537"/>
                    <a:pt x="42916" y="158291"/>
                  </a:cubicBezTo>
                  <a:close/>
                </a:path>
              </a:pathLst>
            </a:custGeom>
            <a:solidFill>
              <a:srgbClr val="0A2073"/>
            </a:solidFill>
            <a:ln w="7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8" name="任意多边形: 形状 537">
              <a:extLst>
                <a:ext uri="{FF2B5EF4-FFF2-40B4-BE49-F238E27FC236}">
                  <a16:creationId xmlns="" xmlns:a16="http://schemas.microsoft.com/office/drawing/2014/main" id="{AD258FED-46C0-4084-A128-294217B04326}"/>
                </a:ext>
              </a:extLst>
            </p:cNvPr>
            <p:cNvSpPr/>
            <p:nvPr/>
          </p:nvSpPr>
          <p:spPr>
            <a:xfrm>
              <a:off x="612819" y="3235483"/>
              <a:ext cx="789313" cy="1194948"/>
            </a:xfrm>
            <a:custGeom>
              <a:avLst/>
              <a:gdLst>
                <a:gd name="connsiteX0" fmla="*/ 789314 w 789313"/>
                <a:gd name="connsiteY0" fmla="*/ 307367 h 1194948"/>
                <a:gd name="connsiteX1" fmla="*/ 775657 w 789313"/>
                <a:gd name="connsiteY1" fmla="*/ 1143167 h 1194948"/>
                <a:gd name="connsiteX2" fmla="*/ 31505 w 789313"/>
                <a:gd name="connsiteY2" fmla="*/ 1181136 h 1194948"/>
                <a:gd name="connsiteX3" fmla="*/ 8 w 789313"/>
                <a:gd name="connsiteY3" fmla="*/ 708769 h 1194948"/>
                <a:gd name="connsiteX4" fmla="*/ 465114 w 789313"/>
                <a:gd name="connsiteY4" fmla="*/ 1480 h 1194948"/>
                <a:gd name="connsiteX5" fmla="*/ 789314 w 789313"/>
                <a:gd name="connsiteY5" fmla="*/ 307367 h 11949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89313" h="1194948">
                  <a:moveTo>
                    <a:pt x="789314" y="307367"/>
                  </a:moveTo>
                  <a:cubicBezTo>
                    <a:pt x="789314" y="307367"/>
                    <a:pt x="784183" y="909746"/>
                    <a:pt x="775657" y="1143167"/>
                  </a:cubicBezTo>
                  <a:cubicBezTo>
                    <a:pt x="775657" y="1143167"/>
                    <a:pt x="308658" y="1227236"/>
                    <a:pt x="31505" y="1181136"/>
                  </a:cubicBezTo>
                  <a:cubicBezTo>
                    <a:pt x="31505" y="1181136"/>
                    <a:pt x="482" y="835544"/>
                    <a:pt x="8" y="708769"/>
                  </a:cubicBezTo>
                  <a:cubicBezTo>
                    <a:pt x="-860" y="443299"/>
                    <a:pt x="64422" y="49159"/>
                    <a:pt x="465114" y="1480"/>
                  </a:cubicBezTo>
                  <a:cubicBezTo>
                    <a:pt x="638068" y="-19123"/>
                    <a:pt x="754186" y="180039"/>
                    <a:pt x="789314" y="307367"/>
                  </a:cubicBezTo>
                  <a:close/>
                </a:path>
              </a:pathLst>
            </a:custGeom>
            <a:solidFill>
              <a:srgbClr val="FFFFFF"/>
            </a:solidFill>
            <a:ln w="7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9" name="任意多边形: 形状 538">
              <a:extLst>
                <a:ext uri="{FF2B5EF4-FFF2-40B4-BE49-F238E27FC236}">
                  <a16:creationId xmlns="" xmlns:a16="http://schemas.microsoft.com/office/drawing/2014/main" id="{30654C7C-7EC1-4856-B04A-CE468F46A016}"/>
                </a:ext>
              </a:extLst>
            </p:cNvPr>
            <p:cNvSpPr/>
            <p:nvPr/>
          </p:nvSpPr>
          <p:spPr>
            <a:xfrm>
              <a:off x="603029" y="3225596"/>
              <a:ext cx="808991" cy="1214626"/>
            </a:xfrm>
            <a:custGeom>
              <a:avLst/>
              <a:gdLst>
                <a:gd name="connsiteX0" fmla="*/ 39716 w 808991"/>
                <a:gd name="connsiteY0" fmla="*/ 1200733 h 1214626"/>
                <a:gd name="connsiteX1" fmla="*/ 31507 w 808991"/>
                <a:gd name="connsiteY1" fmla="*/ 1191892 h 1214626"/>
                <a:gd name="connsiteX2" fmla="*/ 10 w 808991"/>
                <a:gd name="connsiteY2" fmla="*/ 718655 h 1214626"/>
                <a:gd name="connsiteX3" fmla="*/ 82975 w 808991"/>
                <a:gd name="connsiteY3" fmla="*/ 279047 h 1214626"/>
                <a:gd name="connsiteX4" fmla="*/ 473878 w 808991"/>
                <a:gd name="connsiteY4" fmla="*/ 1579 h 1214626"/>
                <a:gd name="connsiteX5" fmla="*/ 499691 w 808991"/>
                <a:gd name="connsiteY5" fmla="*/ 0 h 1214626"/>
                <a:gd name="connsiteX6" fmla="*/ 808656 w 808991"/>
                <a:gd name="connsiteY6" fmla="*/ 314649 h 1214626"/>
                <a:gd name="connsiteX7" fmla="*/ 808971 w 808991"/>
                <a:gd name="connsiteY7" fmla="*/ 317332 h 1214626"/>
                <a:gd name="connsiteX8" fmla="*/ 795315 w 808991"/>
                <a:gd name="connsiteY8" fmla="*/ 1153370 h 1214626"/>
                <a:gd name="connsiteX9" fmla="*/ 787184 w 808991"/>
                <a:gd name="connsiteY9" fmla="*/ 1162684 h 1214626"/>
                <a:gd name="connsiteX10" fmla="*/ 240220 w 808991"/>
                <a:gd name="connsiteY10" fmla="*/ 1214626 h 1214626"/>
                <a:gd name="connsiteX11" fmla="*/ 240220 w 808991"/>
                <a:gd name="connsiteY11" fmla="*/ 1214626 h 1214626"/>
                <a:gd name="connsiteX12" fmla="*/ 39716 w 808991"/>
                <a:gd name="connsiteY12" fmla="*/ 1200733 h 1214626"/>
                <a:gd name="connsiteX13" fmla="*/ 789237 w 808991"/>
                <a:gd name="connsiteY13" fmla="*/ 318596 h 1214626"/>
                <a:gd name="connsiteX14" fmla="*/ 499612 w 808991"/>
                <a:gd name="connsiteY14" fmla="*/ 19735 h 1214626"/>
                <a:gd name="connsiteX15" fmla="*/ 476088 w 808991"/>
                <a:gd name="connsiteY15" fmla="*/ 21156 h 1214626"/>
                <a:gd name="connsiteX16" fmla="*/ 19666 w 808991"/>
                <a:gd name="connsiteY16" fmla="*/ 718577 h 1214626"/>
                <a:gd name="connsiteX17" fmla="*/ 50452 w 808991"/>
                <a:gd name="connsiteY17" fmla="*/ 1182419 h 1214626"/>
                <a:gd name="connsiteX18" fmla="*/ 240141 w 808991"/>
                <a:gd name="connsiteY18" fmla="*/ 1194891 h 1214626"/>
                <a:gd name="connsiteX19" fmla="*/ 775817 w 808991"/>
                <a:gd name="connsiteY19" fmla="*/ 1144607 h 1214626"/>
                <a:gd name="connsiteX20" fmla="*/ 789237 w 808991"/>
                <a:gd name="connsiteY20" fmla="*/ 318596 h 1214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808991" h="1214626">
                  <a:moveTo>
                    <a:pt x="39716" y="1200733"/>
                  </a:moveTo>
                  <a:cubicBezTo>
                    <a:pt x="35296" y="1200022"/>
                    <a:pt x="31902" y="1196391"/>
                    <a:pt x="31507" y="1191892"/>
                  </a:cubicBezTo>
                  <a:cubicBezTo>
                    <a:pt x="31191" y="1188418"/>
                    <a:pt x="484" y="844405"/>
                    <a:pt x="10" y="718655"/>
                  </a:cubicBezTo>
                  <a:cubicBezTo>
                    <a:pt x="-621" y="542465"/>
                    <a:pt x="27323" y="394534"/>
                    <a:pt x="82975" y="279047"/>
                  </a:cubicBezTo>
                  <a:cubicBezTo>
                    <a:pt x="161282" y="116434"/>
                    <a:pt x="292793" y="23129"/>
                    <a:pt x="473878" y="1579"/>
                  </a:cubicBezTo>
                  <a:cubicBezTo>
                    <a:pt x="482482" y="553"/>
                    <a:pt x="491165" y="0"/>
                    <a:pt x="499691" y="0"/>
                  </a:cubicBezTo>
                  <a:cubicBezTo>
                    <a:pt x="662698" y="0"/>
                    <a:pt x="773765" y="188189"/>
                    <a:pt x="808656" y="314649"/>
                  </a:cubicBezTo>
                  <a:cubicBezTo>
                    <a:pt x="808892" y="315517"/>
                    <a:pt x="809050" y="316464"/>
                    <a:pt x="808971" y="317332"/>
                  </a:cubicBezTo>
                  <a:cubicBezTo>
                    <a:pt x="808892" y="323332"/>
                    <a:pt x="803761" y="922554"/>
                    <a:pt x="795315" y="1153370"/>
                  </a:cubicBezTo>
                  <a:cubicBezTo>
                    <a:pt x="795157" y="1158027"/>
                    <a:pt x="791763" y="1161895"/>
                    <a:pt x="787184" y="1162684"/>
                  </a:cubicBezTo>
                  <a:cubicBezTo>
                    <a:pt x="784264" y="1163237"/>
                    <a:pt x="495823" y="1214626"/>
                    <a:pt x="240220" y="1214626"/>
                  </a:cubicBezTo>
                  <a:lnTo>
                    <a:pt x="240220" y="1214626"/>
                  </a:lnTo>
                  <a:cubicBezTo>
                    <a:pt x="162781" y="1214705"/>
                    <a:pt x="95368" y="1210047"/>
                    <a:pt x="39716" y="1200733"/>
                  </a:cubicBezTo>
                  <a:close/>
                  <a:moveTo>
                    <a:pt x="789237" y="318596"/>
                  </a:moveTo>
                  <a:cubicBezTo>
                    <a:pt x="755530" y="197978"/>
                    <a:pt x="651016" y="19735"/>
                    <a:pt x="499612" y="19735"/>
                  </a:cubicBezTo>
                  <a:cubicBezTo>
                    <a:pt x="491876" y="19735"/>
                    <a:pt x="483903" y="20208"/>
                    <a:pt x="476088" y="21156"/>
                  </a:cubicBezTo>
                  <a:cubicBezTo>
                    <a:pt x="97026" y="66229"/>
                    <a:pt x="18640" y="425320"/>
                    <a:pt x="19666" y="718577"/>
                  </a:cubicBezTo>
                  <a:cubicBezTo>
                    <a:pt x="20061" y="833037"/>
                    <a:pt x="45874" y="1130872"/>
                    <a:pt x="50452" y="1182419"/>
                  </a:cubicBezTo>
                  <a:cubicBezTo>
                    <a:pt x="103578" y="1190707"/>
                    <a:pt x="167360" y="1194891"/>
                    <a:pt x="240141" y="1194891"/>
                  </a:cubicBezTo>
                  <a:cubicBezTo>
                    <a:pt x="470483" y="1194891"/>
                    <a:pt x="727981" y="1152817"/>
                    <a:pt x="775817" y="1144607"/>
                  </a:cubicBezTo>
                  <a:cubicBezTo>
                    <a:pt x="783948" y="914186"/>
                    <a:pt x="788921" y="350724"/>
                    <a:pt x="789237" y="318596"/>
                  </a:cubicBezTo>
                  <a:close/>
                </a:path>
              </a:pathLst>
            </a:custGeom>
            <a:solidFill>
              <a:srgbClr val="0A2073"/>
            </a:solidFill>
            <a:ln w="7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0" name="任意多边形: 形状 539">
              <a:extLst>
                <a:ext uri="{FF2B5EF4-FFF2-40B4-BE49-F238E27FC236}">
                  <a16:creationId xmlns="" xmlns:a16="http://schemas.microsoft.com/office/drawing/2014/main" id="{0B4EA69D-FCD0-4340-8F12-B855DC8A5BBF}"/>
                </a:ext>
              </a:extLst>
            </p:cNvPr>
            <p:cNvSpPr/>
            <p:nvPr/>
          </p:nvSpPr>
          <p:spPr>
            <a:xfrm>
              <a:off x="903952" y="3258592"/>
              <a:ext cx="358775" cy="307780"/>
            </a:xfrm>
            <a:custGeom>
              <a:avLst/>
              <a:gdLst>
                <a:gd name="connsiteX0" fmla="*/ 0 w 358775"/>
                <a:gd name="connsiteY0" fmla="*/ 29049 h 307780"/>
                <a:gd name="connsiteX1" fmla="*/ 17682 w 358775"/>
                <a:gd name="connsiteY1" fmla="*/ 77912 h 307780"/>
                <a:gd name="connsiteX2" fmla="*/ 134511 w 358775"/>
                <a:gd name="connsiteY2" fmla="*/ 206266 h 307780"/>
                <a:gd name="connsiteX3" fmla="*/ 265312 w 358775"/>
                <a:gd name="connsiteY3" fmla="*/ 299571 h 307780"/>
                <a:gd name="connsiteX4" fmla="*/ 277311 w 358775"/>
                <a:gd name="connsiteY4" fmla="*/ 307781 h 307780"/>
                <a:gd name="connsiteX5" fmla="*/ 358775 w 358775"/>
                <a:gd name="connsiteY5" fmla="*/ 215818 h 307780"/>
                <a:gd name="connsiteX6" fmla="*/ 109803 w 358775"/>
                <a:gd name="connsiteY6" fmla="*/ 100883 h 307780"/>
                <a:gd name="connsiteX7" fmla="*/ 88490 w 358775"/>
                <a:gd name="connsiteY7" fmla="*/ 68045 h 307780"/>
                <a:gd name="connsiteX8" fmla="*/ 99778 w 358775"/>
                <a:gd name="connsiteY8" fmla="*/ 3157 h 307780"/>
                <a:gd name="connsiteX9" fmla="*/ 90463 w 358775"/>
                <a:gd name="connsiteY9" fmla="*/ 0 h 307780"/>
                <a:gd name="connsiteX10" fmla="*/ 0 w 358775"/>
                <a:gd name="connsiteY10" fmla="*/ 29049 h 307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8775" h="307780">
                  <a:moveTo>
                    <a:pt x="0" y="29049"/>
                  </a:moveTo>
                  <a:lnTo>
                    <a:pt x="17682" y="77912"/>
                  </a:lnTo>
                  <a:lnTo>
                    <a:pt x="134511" y="206266"/>
                  </a:lnTo>
                  <a:lnTo>
                    <a:pt x="265312" y="299571"/>
                  </a:lnTo>
                  <a:lnTo>
                    <a:pt x="277311" y="307781"/>
                  </a:lnTo>
                  <a:lnTo>
                    <a:pt x="358775" y="215818"/>
                  </a:lnTo>
                  <a:cubicBezTo>
                    <a:pt x="358775" y="215818"/>
                    <a:pt x="179506" y="180137"/>
                    <a:pt x="109803" y="100883"/>
                  </a:cubicBezTo>
                  <a:cubicBezTo>
                    <a:pt x="109803" y="100883"/>
                    <a:pt x="90937" y="72308"/>
                    <a:pt x="88490" y="68045"/>
                  </a:cubicBezTo>
                  <a:cubicBezTo>
                    <a:pt x="86122" y="63782"/>
                    <a:pt x="99778" y="3157"/>
                    <a:pt x="99778" y="3157"/>
                  </a:cubicBezTo>
                  <a:lnTo>
                    <a:pt x="90463" y="0"/>
                  </a:lnTo>
                  <a:lnTo>
                    <a:pt x="0" y="29049"/>
                  </a:lnTo>
                  <a:close/>
                </a:path>
              </a:pathLst>
            </a:custGeom>
            <a:solidFill>
              <a:srgbClr val="B1E658"/>
            </a:solidFill>
            <a:ln w="7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1" name="任意多边形: 形状 540">
              <a:extLst>
                <a:ext uri="{FF2B5EF4-FFF2-40B4-BE49-F238E27FC236}">
                  <a16:creationId xmlns="" xmlns:a16="http://schemas.microsoft.com/office/drawing/2014/main" id="{D579927A-6C19-4012-AB8B-ABC14F08555E}"/>
                </a:ext>
              </a:extLst>
            </p:cNvPr>
            <p:cNvSpPr/>
            <p:nvPr/>
          </p:nvSpPr>
          <p:spPr>
            <a:xfrm>
              <a:off x="1275121" y="3346372"/>
              <a:ext cx="89831" cy="154640"/>
            </a:xfrm>
            <a:custGeom>
              <a:avLst/>
              <a:gdLst>
                <a:gd name="connsiteX0" fmla="*/ 0 w 89831"/>
                <a:gd name="connsiteY0" fmla="*/ 126144 h 154640"/>
                <a:gd name="connsiteX1" fmla="*/ 89832 w 89831"/>
                <a:gd name="connsiteY1" fmla="*/ 154640 h 154640"/>
                <a:gd name="connsiteX2" fmla="*/ 79017 w 89831"/>
                <a:gd name="connsiteY2" fmla="*/ 86201 h 154640"/>
                <a:gd name="connsiteX3" fmla="*/ 14130 w 89831"/>
                <a:gd name="connsiteY3" fmla="*/ 316 h 154640"/>
                <a:gd name="connsiteX4" fmla="*/ 4263 w 89831"/>
                <a:gd name="connsiteY4" fmla="*/ 0 h 154640"/>
                <a:gd name="connsiteX5" fmla="*/ 0 w 89831"/>
                <a:gd name="connsiteY5" fmla="*/ 128354 h 154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9831" h="154640">
                  <a:moveTo>
                    <a:pt x="0" y="126144"/>
                  </a:moveTo>
                  <a:lnTo>
                    <a:pt x="89832" y="154640"/>
                  </a:lnTo>
                  <a:lnTo>
                    <a:pt x="79017" y="86201"/>
                  </a:lnTo>
                  <a:lnTo>
                    <a:pt x="14130" y="316"/>
                  </a:lnTo>
                  <a:lnTo>
                    <a:pt x="4263" y="0"/>
                  </a:lnTo>
                  <a:lnTo>
                    <a:pt x="0" y="128354"/>
                  </a:lnTo>
                  <a:close/>
                </a:path>
              </a:pathLst>
            </a:custGeom>
            <a:solidFill>
              <a:srgbClr val="B1E658"/>
            </a:solidFill>
            <a:ln w="7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2" name="任意多边形: 形状 541">
              <a:extLst>
                <a:ext uri="{FF2B5EF4-FFF2-40B4-BE49-F238E27FC236}">
                  <a16:creationId xmlns="" xmlns:a16="http://schemas.microsoft.com/office/drawing/2014/main" id="{BB3246D1-B497-468B-BF28-3CF349BC2561}"/>
                </a:ext>
              </a:extLst>
            </p:cNvPr>
            <p:cNvSpPr/>
            <p:nvPr/>
          </p:nvSpPr>
          <p:spPr>
            <a:xfrm>
              <a:off x="2733336" y="4073253"/>
              <a:ext cx="77071" cy="76962"/>
            </a:xfrm>
            <a:custGeom>
              <a:avLst/>
              <a:gdLst>
                <a:gd name="connsiteX0" fmla="*/ 2067 w 77071"/>
                <a:gd name="connsiteY0" fmla="*/ 26112 h 76962"/>
                <a:gd name="connsiteX1" fmla="*/ 26143 w 77071"/>
                <a:gd name="connsiteY1" fmla="*/ 74896 h 76962"/>
                <a:gd name="connsiteX2" fmla="*/ 75006 w 77071"/>
                <a:gd name="connsiteY2" fmla="*/ 50820 h 76962"/>
                <a:gd name="connsiteX3" fmla="*/ 50929 w 77071"/>
                <a:gd name="connsiteY3" fmla="*/ 2036 h 76962"/>
                <a:gd name="connsiteX4" fmla="*/ 2067 w 77071"/>
                <a:gd name="connsiteY4" fmla="*/ 26112 h 76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071" h="76962">
                  <a:moveTo>
                    <a:pt x="2067" y="26112"/>
                  </a:moveTo>
                  <a:cubicBezTo>
                    <a:pt x="-4801" y="46241"/>
                    <a:pt x="6013" y="68107"/>
                    <a:pt x="26143" y="74896"/>
                  </a:cubicBezTo>
                  <a:cubicBezTo>
                    <a:pt x="46272" y="81764"/>
                    <a:pt x="68138" y="70949"/>
                    <a:pt x="75006" y="50820"/>
                  </a:cubicBezTo>
                  <a:cubicBezTo>
                    <a:pt x="81873" y="30691"/>
                    <a:pt x="71059" y="8825"/>
                    <a:pt x="50929" y="2036"/>
                  </a:cubicBezTo>
                  <a:cubicBezTo>
                    <a:pt x="30721" y="-4753"/>
                    <a:pt x="8855" y="5983"/>
                    <a:pt x="2067" y="26112"/>
                  </a:cubicBezTo>
                  <a:close/>
                </a:path>
              </a:pathLst>
            </a:custGeom>
            <a:solidFill>
              <a:srgbClr val="FFFFFF"/>
            </a:solidFill>
            <a:ln w="7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3" name="任意多边形: 形状 542">
              <a:extLst>
                <a:ext uri="{FF2B5EF4-FFF2-40B4-BE49-F238E27FC236}">
                  <a16:creationId xmlns="" xmlns:a16="http://schemas.microsoft.com/office/drawing/2014/main" id="{5BBF3E09-0900-43A4-A154-0C710F7D7051}"/>
                </a:ext>
              </a:extLst>
            </p:cNvPr>
            <p:cNvSpPr/>
            <p:nvPr/>
          </p:nvSpPr>
          <p:spPr>
            <a:xfrm>
              <a:off x="2723423" y="4063369"/>
              <a:ext cx="96785" cy="96778"/>
            </a:xfrm>
            <a:custGeom>
              <a:avLst/>
              <a:gdLst>
                <a:gd name="connsiteX0" fmla="*/ 32819 w 96785"/>
                <a:gd name="connsiteY0" fmla="*/ 94174 h 96778"/>
                <a:gd name="connsiteX1" fmla="*/ 2586 w 96785"/>
                <a:gd name="connsiteY1" fmla="*/ 32838 h 96778"/>
                <a:gd name="connsiteX2" fmla="*/ 48370 w 96785"/>
                <a:gd name="connsiteY2" fmla="*/ 0 h 96778"/>
                <a:gd name="connsiteX3" fmla="*/ 63921 w 96785"/>
                <a:gd name="connsiteY3" fmla="*/ 2605 h 96778"/>
                <a:gd name="connsiteX4" fmla="*/ 91786 w 96785"/>
                <a:gd name="connsiteY4" fmla="*/ 26997 h 96778"/>
                <a:gd name="connsiteX5" fmla="*/ 94233 w 96785"/>
                <a:gd name="connsiteY5" fmla="*/ 63940 h 96778"/>
                <a:gd name="connsiteX6" fmla="*/ 48449 w 96785"/>
                <a:gd name="connsiteY6" fmla="*/ 96779 h 96778"/>
                <a:gd name="connsiteX7" fmla="*/ 32819 w 96785"/>
                <a:gd name="connsiteY7" fmla="*/ 94174 h 96778"/>
                <a:gd name="connsiteX8" fmla="*/ 21294 w 96785"/>
                <a:gd name="connsiteY8" fmla="*/ 39232 h 96778"/>
                <a:gd name="connsiteX9" fmla="*/ 39213 w 96785"/>
                <a:gd name="connsiteY9" fmla="*/ 75544 h 96778"/>
                <a:gd name="connsiteX10" fmla="*/ 48449 w 96785"/>
                <a:gd name="connsiteY10" fmla="*/ 77044 h 96778"/>
                <a:gd name="connsiteX11" fmla="*/ 75525 w 96785"/>
                <a:gd name="connsiteY11" fmla="*/ 57625 h 96778"/>
                <a:gd name="connsiteX12" fmla="*/ 74104 w 96785"/>
                <a:gd name="connsiteY12" fmla="*/ 35759 h 96778"/>
                <a:gd name="connsiteX13" fmla="*/ 57606 w 96785"/>
                <a:gd name="connsiteY13" fmla="*/ 21313 h 96778"/>
                <a:gd name="connsiteX14" fmla="*/ 48370 w 96785"/>
                <a:gd name="connsiteY14" fmla="*/ 19814 h 96778"/>
                <a:gd name="connsiteX15" fmla="*/ 21294 w 96785"/>
                <a:gd name="connsiteY15" fmla="*/ 39232 h 967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96785" h="96778">
                  <a:moveTo>
                    <a:pt x="32819" y="94174"/>
                  </a:moveTo>
                  <a:cubicBezTo>
                    <a:pt x="7559" y="85569"/>
                    <a:pt x="-6019" y="58099"/>
                    <a:pt x="2586" y="32838"/>
                  </a:cubicBezTo>
                  <a:cubicBezTo>
                    <a:pt x="9216" y="13183"/>
                    <a:pt x="27688" y="0"/>
                    <a:pt x="48370" y="0"/>
                  </a:cubicBezTo>
                  <a:cubicBezTo>
                    <a:pt x="53659" y="0"/>
                    <a:pt x="58869" y="868"/>
                    <a:pt x="63921" y="2605"/>
                  </a:cubicBezTo>
                  <a:cubicBezTo>
                    <a:pt x="76156" y="6789"/>
                    <a:pt x="86023" y="15393"/>
                    <a:pt x="91786" y="26997"/>
                  </a:cubicBezTo>
                  <a:cubicBezTo>
                    <a:pt x="97470" y="38601"/>
                    <a:pt x="98338" y="51705"/>
                    <a:pt x="94233" y="63940"/>
                  </a:cubicBezTo>
                  <a:cubicBezTo>
                    <a:pt x="87602" y="83596"/>
                    <a:pt x="69210" y="96779"/>
                    <a:pt x="48449" y="96779"/>
                  </a:cubicBezTo>
                  <a:cubicBezTo>
                    <a:pt x="43081" y="96779"/>
                    <a:pt x="37871" y="95910"/>
                    <a:pt x="32819" y="94174"/>
                  </a:cubicBezTo>
                  <a:close/>
                  <a:moveTo>
                    <a:pt x="21294" y="39232"/>
                  </a:moveTo>
                  <a:cubicBezTo>
                    <a:pt x="16242" y="54152"/>
                    <a:pt x="24215" y="70413"/>
                    <a:pt x="39213" y="75544"/>
                  </a:cubicBezTo>
                  <a:cubicBezTo>
                    <a:pt x="42213" y="76570"/>
                    <a:pt x="45291" y="77044"/>
                    <a:pt x="48449" y="77044"/>
                  </a:cubicBezTo>
                  <a:cubicBezTo>
                    <a:pt x="60684" y="77044"/>
                    <a:pt x="71578" y="69229"/>
                    <a:pt x="75525" y="57625"/>
                  </a:cubicBezTo>
                  <a:cubicBezTo>
                    <a:pt x="77972" y="50363"/>
                    <a:pt x="77498" y="42627"/>
                    <a:pt x="74104" y="35759"/>
                  </a:cubicBezTo>
                  <a:cubicBezTo>
                    <a:pt x="70709" y="28891"/>
                    <a:pt x="64868" y="23761"/>
                    <a:pt x="57606" y="21313"/>
                  </a:cubicBezTo>
                  <a:cubicBezTo>
                    <a:pt x="54606" y="20287"/>
                    <a:pt x="51527" y="19814"/>
                    <a:pt x="48370" y="19814"/>
                  </a:cubicBezTo>
                  <a:cubicBezTo>
                    <a:pt x="36134" y="19735"/>
                    <a:pt x="25241" y="27550"/>
                    <a:pt x="21294" y="39232"/>
                  </a:cubicBezTo>
                  <a:close/>
                </a:path>
              </a:pathLst>
            </a:custGeom>
            <a:solidFill>
              <a:srgbClr val="0A2073"/>
            </a:solidFill>
            <a:ln w="7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4" name="任意多边形: 形状 543">
              <a:extLst>
                <a:ext uri="{FF2B5EF4-FFF2-40B4-BE49-F238E27FC236}">
                  <a16:creationId xmlns="" xmlns:a16="http://schemas.microsoft.com/office/drawing/2014/main" id="{7B58FCC9-D134-417A-9B79-6261604DD870}"/>
                </a:ext>
              </a:extLst>
            </p:cNvPr>
            <p:cNvSpPr/>
            <p:nvPr/>
          </p:nvSpPr>
          <p:spPr>
            <a:xfrm>
              <a:off x="3089204" y="4081052"/>
              <a:ext cx="77043" cy="77043"/>
            </a:xfrm>
            <a:custGeom>
              <a:avLst/>
              <a:gdLst>
                <a:gd name="connsiteX0" fmla="*/ 0 w 77043"/>
                <a:gd name="connsiteY0" fmla="*/ 38522 h 77043"/>
                <a:gd name="connsiteX1" fmla="*/ 38522 w 77043"/>
                <a:gd name="connsiteY1" fmla="*/ 77044 h 77043"/>
                <a:gd name="connsiteX2" fmla="*/ 77044 w 77043"/>
                <a:gd name="connsiteY2" fmla="*/ 38522 h 77043"/>
                <a:gd name="connsiteX3" fmla="*/ 38522 w 77043"/>
                <a:gd name="connsiteY3" fmla="*/ 0 h 77043"/>
                <a:gd name="connsiteX4" fmla="*/ 0 w 77043"/>
                <a:gd name="connsiteY4" fmla="*/ 38522 h 770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043" h="77043">
                  <a:moveTo>
                    <a:pt x="0" y="38522"/>
                  </a:moveTo>
                  <a:cubicBezTo>
                    <a:pt x="0" y="59756"/>
                    <a:pt x="17209" y="77044"/>
                    <a:pt x="38522" y="77044"/>
                  </a:cubicBezTo>
                  <a:cubicBezTo>
                    <a:pt x="59756" y="77044"/>
                    <a:pt x="77044" y="59835"/>
                    <a:pt x="77044" y="38522"/>
                  </a:cubicBezTo>
                  <a:cubicBezTo>
                    <a:pt x="77044" y="17288"/>
                    <a:pt x="59835" y="0"/>
                    <a:pt x="38522" y="0"/>
                  </a:cubicBezTo>
                  <a:cubicBezTo>
                    <a:pt x="17209" y="79"/>
                    <a:pt x="0" y="17288"/>
                    <a:pt x="0" y="38522"/>
                  </a:cubicBezTo>
                  <a:close/>
                </a:path>
              </a:pathLst>
            </a:custGeom>
            <a:solidFill>
              <a:srgbClr val="FFFFFF"/>
            </a:solidFill>
            <a:ln w="7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5" name="任意多边形: 形状 544">
              <a:extLst>
                <a:ext uri="{FF2B5EF4-FFF2-40B4-BE49-F238E27FC236}">
                  <a16:creationId xmlns="" xmlns:a16="http://schemas.microsoft.com/office/drawing/2014/main" id="{C47F8E96-23C2-4177-8610-917282E203B5}"/>
                </a:ext>
              </a:extLst>
            </p:cNvPr>
            <p:cNvSpPr/>
            <p:nvPr/>
          </p:nvSpPr>
          <p:spPr>
            <a:xfrm>
              <a:off x="3079337" y="4071184"/>
              <a:ext cx="96778" cy="96778"/>
            </a:xfrm>
            <a:custGeom>
              <a:avLst/>
              <a:gdLst>
                <a:gd name="connsiteX0" fmla="*/ 0 w 96778"/>
                <a:gd name="connsiteY0" fmla="*/ 48389 h 96778"/>
                <a:gd name="connsiteX1" fmla="*/ 48389 w 96778"/>
                <a:gd name="connsiteY1" fmla="*/ 0 h 96778"/>
                <a:gd name="connsiteX2" fmla="*/ 96779 w 96778"/>
                <a:gd name="connsiteY2" fmla="*/ 48389 h 96778"/>
                <a:gd name="connsiteX3" fmla="*/ 48389 w 96778"/>
                <a:gd name="connsiteY3" fmla="*/ 96778 h 96778"/>
                <a:gd name="connsiteX4" fmla="*/ 0 w 96778"/>
                <a:gd name="connsiteY4" fmla="*/ 48389 h 96778"/>
                <a:gd name="connsiteX5" fmla="*/ 19735 w 96778"/>
                <a:gd name="connsiteY5" fmla="*/ 48389 h 96778"/>
                <a:gd name="connsiteX6" fmla="*/ 48389 w 96778"/>
                <a:gd name="connsiteY6" fmla="*/ 77044 h 96778"/>
                <a:gd name="connsiteX7" fmla="*/ 77044 w 96778"/>
                <a:gd name="connsiteY7" fmla="*/ 48389 h 96778"/>
                <a:gd name="connsiteX8" fmla="*/ 48389 w 96778"/>
                <a:gd name="connsiteY8" fmla="*/ 19735 h 96778"/>
                <a:gd name="connsiteX9" fmla="*/ 19735 w 96778"/>
                <a:gd name="connsiteY9" fmla="*/ 48389 h 967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6778" h="96778">
                  <a:moveTo>
                    <a:pt x="0" y="48389"/>
                  </a:moveTo>
                  <a:cubicBezTo>
                    <a:pt x="0" y="21708"/>
                    <a:pt x="21708" y="0"/>
                    <a:pt x="48389" y="0"/>
                  </a:cubicBezTo>
                  <a:cubicBezTo>
                    <a:pt x="75071" y="0"/>
                    <a:pt x="96779" y="21708"/>
                    <a:pt x="96779" y="48389"/>
                  </a:cubicBezTo>
                  <a:cubicBezTo>
                    <a:pt x="96779" y="75070"/>
                    <a:pt x="75071" y="96778"/>
                    <a:pt x="48389" y="96778"/>
                  </a:cubicBezTo>
                  <a:cubicBezTo>
                    <a:pt x="21708" y="96778"/>
                    <a:pt x="0" y="75070"/>
                    <a:pt x="0" y="48389"/>
                  </a:cubicBezTo>
                  <a:close/>
                  <a:moveTo>
                    <a:pt x="19735" y="48389"/>
                  </a:moveTo>
                  <a:cubicBezTo>
                    <a:pt x="19735" y="64177"/>
                    <a:pt x="32602" y="77044"/>
                    <a:pt x="48389" y="77044"/>
                  </a:cubicBezTo>
                  <a:cubicBezTo>
                    <a:pt x="64177" y="77044"/>
                    <a:pt x="77044" y="64177"/>
                    <a:pt x="77044" y="48389"/>
                  </a:cubicBezTo>
                  <a:cubicBezTo>
                    <a:pt x="77044" y="32602"/>
                    <a:pt x="64177" y="19735"/>
                    <a:pt x="48389" y="19735"/>
                  </a:cubicBezTo>
                  <a:cubicBezTo>
                    <a:pt x="32602" y="19813"/>
                    <a:pt x="19735" y="32602"/>
                    <a:pt x="19735" y="48389"/>
                  </a:cubicBezTo>
                  <a:close/>
                </a:path>
              </a:pathLst>
            </a:custGeom>
            <a:solidFill>
              <a:srgbClr val="0A2073"/>
            </a:solidFill>
            <a:ln w="7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6" name="任意多边形: 形状 545">
              <a:extLst>
                <a:ext uri="{FF2B5EF4-FFF2-40B4-BE49-F238E27FC236}">
                  <a16:creationId xmlns="" xmlns:a16="http://schemas.microsoft.com/office/drawing/2014/main" id="{1FEBBC6A-8B65-4156-8758-687D7241ECF7}"/>
                </a:ext>
              </a:extLst>
            </p:cNvPr>
            <p:cNvSpPr/>
            <p:nvPr/>
          </p:nvSpPr>
          <p:spPr>
            <a:xfrm>
              <a:off x="3331229" y="4083341"/>
              <a:ext cx="77043" cy="77043"/>
            </a:xfrm>
            <a:custGeom>
              <a:avLst/>
              <a:gdLst>
                <a:gd name="connsiteX0" fmla="*/ 0 w 77043"/>
                <a:gd name="connsiteY0" fmla="*/ 38522 h 77043"/>
                <a:gd name="connsiteX1" fmla="*/ 38522 w 77043"/>
                <a:gd name="connsiteY1" fmla="*/ 77044 h 77043"/>
                <a:gd name="connsiteX2" fmla="*/ 77044 w 77043"/>
                <a:gd name="connsiteY2" fmla="*/ 38522 h 77043"/>
                <a:gd name="connsiteX3" fmla="*/ 38522 w 77043"/>
                <a:gd name="connsiteY3" fmla="*/ 0 h 77043"/>
                <a:gd name="connsiteX4" fmla="*/ 0 w 77043"/>
                <a:gd name="connsiteY4" fmla="*/ 38522 h 770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043" h="77043">
                  <a:moveTo>
                    <a:pt x="0" y="38522"/>
                  </a:moveTo>
                  <a:cubicBezTo>
                    <a:pt x="0" y="59756"/>
                    <a:pt x="17209" y="77044"/>
                    <a:pt x="38522" y="77044"/>
                  </a:cubicBezTo>
                  <a:cubicBezTo>
                    <a:pt x="59756" y="77044"/>
                    <a:pt x="77044" y="59835"/>
                    <a:pt x="77044" y="38522"/>
                  </a:cubicBezTo>
                  <a:cubicBezTo>
                    <a:pt x="77044" y="17288"/>
                    <a:pt x="59835" y="0"/>
                    <a:pt x="38522" y="0"/>
                  </a:cubicBezTo>
                  <a:cubicBezTo>
                    <a:pt x="17209" y="0"/>
                    <a:pt x="0" y="17288"/>
                    <a:pt x="0" y="38522"/>
                  </a:cubicBezTo>
                  <a:close/>
                </a:path>
              </a:pathLst>
            </a:custGeom>
            <a:solidFill>
              <a:srgbClr val="FFFFFF"/>
            </a:solidFill>
            <a:ln w="7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7" name="任意多边形: 形状 546">
              <a:extLst>
                <a:ext uri="{FF2B5EF4-FFF2-40B4-BE49-F238E27FC236}">
                  <a16:creationId xmlns="" xmlns:a16="http://schemas.microsoft.com/office/drawing/2014/main" id="{6232513C-8962-4B28-A00E-C400927105E0}"/>
                </a:ext>
              </a:extLst>
            </p:cNvPr>
            <p:cNvSpPr/>
            <p:nvPr/>
          </p:nvSpPr>
          <p:spPr>
            <a:xfrm>
              <a:off x="3321362" y="4073474"/>
              <a:ext cx="96778" cy="96778"/>
            </a:xfrm>
            <a:custGeom>
              <a:avLst/>
              <a:gdLst>
                <a:gd name="connsiteX0" fmla="*/ 0 w 96778"/>
                <a:gd name="connsiteY0" fmla="*/ 48389 h 96778"/>
                <a:gd name="connsiteX1" fmla="*/ 48389 w 96778"/>
                <a:gd name="connsiteY1" fmla="*/ 0 h 96778"/>
                <a:gd name="connsiteX2" fmla="*/ 96779 w 96778"/>
                <a:gd name="connsiteY2" fmla="*/ 48389 h 96778"/>
                <a:gd name="connsiteX3" fmla="*/ 48389 w 96778"/>
                <a:gd name="connsiteY3" fmla="*/ 96779 h 96778"/>
                <a:gd name="connsiteX4" fmla="*/ 0 w 96778"/>
                <a:gd name="connsiteY4" fmla="*/ 48389 h 96778"/>
                <a:gd name="connsiteX5" fmla="*/ 19735 w 96778"/>
                <a:gd name="connsiteY5" fmla="*/ 48389 h 96778"/>
                <a:gd name="connsiteX6" fmla="*/ 48389 w 96778"/>
                <a:gd name="connsiteY6" fmla="*/ 77044 h 96778"/>
                <a:gd name="connsiteX7" fmla="*/ 77044 w 96778"/>
                <a:gd name="connsiteY7" fmla="*/ 48389 h 96778"/>
                <a:gd name="connsiteX8" fmla="*/ 48389 w 96778"/>
                <a:gd name="connsiteY8" fmla="*/ 19735 h 96778"/>
                <a:gd name="connsiteX9" fmla="*/ 19735 w 96778"/>
                <a:gd name="connsiteY9" fmla="*/ 48389 h 967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6778" h="96778">
                  <a:moveTo>
                    <a:pt x="0" y="48389"/>
                  </a:moveTo>
                  <a:cubicBezTo>
                    <a:pt x="0" y="21708"/>
                    <a:pt x="21708" y="0"/>
                    <a:pt x="48389" y="0"/>
                  </a:cubicBezTo>
                  <a:cubicBezTo>
                    <a:pt x="75071" y="0"/>
                    <a:pt x="96779" y="21708"/>
                    <a:pt x="96779" y="48389"/>
                  </a:cubicBezTo>
                  <a:cubicBezTo>
                    <a:pt x="96779" y="75071"/>
                    <a:pt x="75071" y="96779"/>
                    <a:pt x="48389" y="96779"/>
                  </a:cubicBezTo>
                  <a:cubicBezTo>
                    <a:pt x="21708" y="96700"/>
                    <a:pt x="0" y="75071"/>
                    <a:pt x="0" y="48389"/>
                  </a:cubicBezTo>
                  <a:close/>
                  <a:moveTo>
                    <a:pt x="19735" y="48389"/>
                  </a:moveTo>
                  <a:cubicBezTo>
                    <a:pt x="19735" y="64177"/>
                    <a:pt x="32602" y="77044"/>
                    <a:pt x="48389" y="77044"/>
                  </a:cubicBezTo>
                  <a:cubicBezTo>
                    <a:pt x="64177" y="77044"/>
                    <a:pt x="77044" y="64177"/>
                    <a:pt x="77044" y="48389"/>
                  </a:cubicBezTo>
                  <a:cubicBezTo>
                    <a:pt x="77044" y="32602"/>
                    <a:pt x="64177" y="19735"/>
                    <a:pt x="48389" y="19735"/>
                  </a:cubicBezTo>
                  <a:cubicBezTo>
                    <a:pt x="32523" y="19735"/>
                    <a:pt x="19735" y="32602"/>
                    <a:pt x="19735" y="48389"/>
                  </a:cubicBezTo>
                  <a:close/>
                </a:path>
              </a:pathLst>
            </a:custGeom>
            <a:solidFill>
              <a:srgbClr val="0A2073"/>
            </a:solidFill>
            <a:ln w="7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8" name="任意多边形: 形状 547">
              <a:extLst>
                <a:ext uri="{FF2B5EF4-FFF2-40B4-BE49-F238E27FC236}">
                  <a16:creationId xmlns="" xmlns:a16="http://schemas.microsoft.com/office/drawing/2014/main" id="{45F1FCED-4591-4F56-8FBE-8643369D3661}"/>
                </a:ext>
              </a:extLst>
            </p:cNvPr>
            <p:cNvSpPr/>
            <p:nvPr/>
          </p:nvSpPr>
          <p:spPr>
            <a:xfrm>
              <a:off x="979417" y="4440932"/>
              <a:ext cx="68755" cy="995729"/>
            </a:xfrm>
            <a:custGeom>
              <a:avLst/>
              <a:gdLst>
                <a:gd name="connsiteX0" fmla="*/ 68755 w 68755"/>
                <a:gd name="connsiteY0" fmla="*/ 995729 h 995729"/>
                <a:gd name="connsiteX1" fmla="*/ 0 w 68755"/>
                <a:gd name="connsiteY1" fmla="*/ 986020 h 995729"/>
                <a:gd name="connsiteX2" fmla="*/ 0 w 68755"/>
                <a:gd name="connsiteY2" fmla="*/ 0 h 995729"/>
                <a:gd name="connsiteX3" fmla="*/ 68755 w 68755"/>
                <a:gd name="connsiteY3" fmla="*/ 0 h 995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8755" h="995729">
                  <a:moveTo>
                    <a:pt x="68755" y="995729"/>
                  </a:moveTo>
                  <a:lnTo>
                    <a:pt x="0" y="986020"/>
                  </a:lnTo>
                  <a:lnTo>
                    <a:pt x="0" y="0"/>
                  </a:lnTo>
                  <a:lnTo>
                    <a:pt x="68755" y="0"/>
                  </a:lnTo>
                  <a:close/>
                </a:path>
              </a:pathLst>
            </a:custGeom>
            <a:solidFill>
              <a:srgbClr val="FFFFFF"/>
            </a:solidFill>
            <a:ln w="7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9" name="任意多边形: 形状 548">
              <a:extLst>
                <a:ext uri="{FF2B5EF4-FFF2-40B4-BE49-F238E27FC236}">
                  <a16:creationId xmlns="" xmlns:a16="http://schemas.microsoft.com/office/drawing/2014/main" id="{D224CC6E-6A3E-4730-9806-C6FFB4B2A27A}"/>
                </a:ext>
              </a:extLst>
            </p:cNvPr>
            <p:cNvSpPr/>
            <p:nvPr/>
          </p:nvSpPr>
          <p:spPr>
            <a:xfrm>
              <a:off x="972471" y="4433985"/>
              <a:ext cx="82648" cy="1009622"/>
            </a:xfrm>
            <a:custGeom>
              <a:avLst/>
              <a:gdLst>
                <a:gd name="connsiteX0" fmla="*/ 75702 w 82648"/>
                <a:gd name="connsiteY0" fmla="*/ 1009623 h 1009622"/>
                <a:gd name="connsiteX1" fmla="*/ 74755 w 82648"/>
                <a:gd name="connsiteY1" fmla="*/ 1009544 h 1009622"/>
                <a:gd name="connsiteX2" fmla="*/ 5999 w 82648"/>
                <a:gd name="connsiteY2" fmla="*/ 999834 h 1009622"/>
                <a:gd name="connsiteX3" fmla="*/ 0 w 82648"/>
                <a:gd name="connsiteY3" fmla="*/ 992967 h 1009622"/>
                <a:gd name="connsiteX4" fmla="*/ 0 w 82648"/>
                <a:gd name="connsiteY4" fmla="*/ 6947 h 1009622"/>
                <a:gd name="connsiteX5" fmla="*/ 6947 w 82648"/>
                <a:gd name="connsiteY5" fmla="*/ 0 h 1009622"/>
                <a:gd name="connsiteX6" fmla="*/ 75702 w 82648"/>
                <a:gd name="connsiteY6" fmla="*/ 0 h 1009622"/>
                <a:gd name="connsiteX7" fmla="*/ 82649 w 82648"/>
                <a:gd name="connsiteY7" fmla="*/ 6947 h 1009622"/>
                <a:gd name="connsiteX8" fmla="*/ 82649 w 82648"/>
                <a:gd name="connsiteY8" fmla="*/ 1002676 h 1009622"/>
                <a:gd name="connsiteX9" fmla="*/ 80280 w 82648"/>
                <a:gd name="connsiteY9" fmla="*/ 1007965 h 1009622"/>
                <a:gd name="connsiteX10" fmla="*/ 75702 w 82648"/>
                <a:gd name="connsiteY10" fmla="*/ 1009623 h 1009622"/>
                <a:gd name="connsiteX11" fmla="*/ 13972 w 82648"/>
                <a:gd name="connsiteY11" fmla="*/ 986888 h 1009622"/>
                <a:gd name="connsiteX12" fmla="*/ 68755 w 82648"/>
                <a:gd name="connsiteY12" fmla="*/ 994624 h 1009622"/>
                <a:gd name="connsiteX13" fmla="*/ 68755 w 82648"/>
                <a:gd name="connsiteY13" fmla="*/ 13893 h 1009622"/>
                <a:gd name="connsiteX14" fmla="*/ 13972 w 82648"/>
                <a:gd name="connsiteY14" fmla="*/ 13893 h 1009622"/>
                <a:gd name="connsiteX15" fmla="*/ 13972 w 82648"/>
                <a:gd name="connsiteY15" fmla="*/ 986888 h 10096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82648" h="1009622">
                  <a:moveTo>
                    <a:pt x="75702" y="1009623"/>
                  </a:moveTo>
                  <a:cubicBezTo>
                    <a:pt x="75386" y="1009623"/>
                    <a:pt x="75070" y="1009623"/>
                    <a:pt x="74755" y="1009544"/>
                  </a:cubicBezTo>
                  <a:lnTo>
                    <a:pt x="5999" y="999834"/>
                  </a:lnTo>
                  <a:cubicBezTo>
                    <a:pt x="2526" y="999361"/>
                    <a:pt x="0" y="996440"/>
                    <a:pt x="0" y="992967"/>
                  </a:cubicBezTo>
                  <a:lnTo>
                    <a:pt x="0" y="6947"/>
                  </a:lnTo>
                  <a:cubicBezTo>
                    <a:pt x="0" y="3079"/>
                    <a:pt x="3158" y="0"/>
                    <a:pt x="6947" y="0"/>
                  </a:cubicBezTo>
                  <a:lnTo>
                    <a:pt x="75702" y="0"/>
                  </a:lnTo>
                  <a:cubicBezTo>
                    <a:pt x="79570" y="0"/>
                    <a:pt x="82649" y="3079"/>
                    <a:pt x="82649" y="6947"/>
                  </a:cubicBezTo>
                  <a:lnTo>
                    <a:pt x="82649" y="1002676"/>
                  </a:lnTo>
                  <a:cubicBezTo>
                    <a:pt x="82649" y="1004649"/>
                    <a:pt x="81780" y="1006623"/>
                    <a:pt x="80280" y="1007965"/>
                  </a:cubicBezTo>
                  <a:cubicBezTo>
                    <a:pt x="78938" y="1008991"/>
                    <a:pt x="77360" y="1009623"/>
                    <a:pt x="75702" y="1009623"/>
                  </a:cubicBezTo>
                  <a:close/>
                  <a:moveTo>
                    <a:pt x="13972" y="986888"/>
                  </a:moveTo>
                  <a:lnTo>
                    <a:pt x="68755" y="994624"/>
                  </a:lnTo>
                  <a:lnTo>
                    <a:pt x="68755" y="13893"/>
                  </a:lnTo>
                  <a:lnTo>
                    <a:pt x="13972" y="13893"/>
                  </a:lnTo>
                  <a:lnTo>
                    <a:pt x="13972" y="986888"/>
                  </a:lnTo>
                  <a:close/>
                </a:path>
              </a:pathLst>
            </a:custGeom>
            <a:solidFill>
              <a:srgbClr val="0A2073"/>
            </a:solidFill>
            <a:ln w="7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0" name="任意多边形: 形状 549">
              <a:extLst>
                <a:ext uri="{FF2B5EF4-FFF2-40B4-BE49-F238E27FC236}">
                  <a16:creationId xmlns="" xmlns:a16="http://schemas.microsoft.com/office/drawing/2014/main" id="{A5D1849B-94C7-47DA-8F71-EA5D2943324B}"/>
                </a:ext>
              </a:extLst>
            </p:cNvPr>
            <p:cNvSpPr/>
            <p:nvPr/>
          </p:nvSpPr>
          <p:spPr>
            <a:xfrm>
              <a:off x="1048173" y="4440932"/>
              <a:ext cx="68755" cy="995729"/>
            </a:xfrm>
            <a:custGeom>
              <a:avLst/>
              <a:gdLst>
                <a:gd name="connsiteX0" fmla="*/ 68755 w 68755"/>
                <a:gd name="connsiteY0" fmla="*/ 944104 h 995729"/>
                <a:gd name="connsiteX1" fmla="*/ 0 w 68755"/>
                <a:gd name="connsiteY1" fmla="*/ 995729 h 995729"/>
                <a:gd name="connsiteX2" fmla="*/ 0 w 68755"/>
                <a:gd name="connsiteY2" fmla="*/ 0 h 995729"/>
                <a:gd name="connsiteX3" fmla="*/ 68755 w 68755"/>
                <a:gd name="connsiteY3" fmla="*/ 0 h 995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8755" h="995729">
                  <a:moveTo>
                    <a:pt x="68755" y="944104"/>
                  </a:moveTo>
                  <a:lnTo>
                    <a:pt x="0" y="995729"/>
                  </a:lnTo>
                  <a:lnTo>
                    <a:pt x="0" y="0"/>
                  </a:lnTo>
                  <a:lnTo>
                    <a:pt x="68755" y="0"/>
                  </a:lnTo>
                  <a:close/>
                </a:path>
              </a:pathLst>
            </a:custGeom>
            <a:solidFill>
              <a:srgbClr val="FFFFFF"/>
            </a:solidFill>
            <a:ln w="7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1" name="任意多边形: 形状 550">
              <a:extLst>
                <a:ext uri="{FF2B5EF4-FFF2-40B4-BE49-F238E27FC236}">
                  <a16:creationId xmlns="" xmlns:a16="http://schemas.microsoft.com/office/drawing/2014/main" id="{07A8FCD6-4A7F-4806-AFFD-EABA9DBECD72}"/>
                </a:ext>
              </a:extLst>
            </p:cNvPr>
            <p:cNvSpPr/>
            <p:nvPr/>
          </p:nvSpPr>
          <p:spPr>
            <a:xfrm>
              <a:off x="1041226" y="4433985"/>
              <a:ext cx="82648" cy="1009622"/>
            </a:xfrm>
            <a:custGeom>
              <a:avLst/>
              <a:gdLst>
                <a:gd name="connsiteX0" fmla="*/ 6947 w 82648"/>
                <a:gd name="connsiteY0" fmla="*/ 1009623 h 1009622"/>
                <a:gd name="connsiteX1" fmla="*/ 3868 w 82648"/>
                <a:gd name="connsiteY1" fmla="*/ 1008912 h 1009622"/>
                <a:gd name="connsiteX2" fmla="*/ 0 w 82648"/>
                <a:gd name="connsiteY2" fmla="*/ 1002676 h 1009622"/>
                <a:gd name="connsiteX3" fmla="*/ 0 w 82648"/>
                <a:gd name="connsiteY3" fmla="*/ 6947 h 1009622"/>
                <a:gd name="connsiteX4" fmla="*/ 6947 w 82648"/>
                <a:gd name="connsiteY4" fmla="*/ 0 h 1009622"/>
                <a:gd name="connsiteX5" fmla="*/ 75702 w 82648"/>
                <a:gd name="connsiteY5" fmla="*/ 0 h 1009622"/>
                <a:gd name="connsiteX6" fmla="*/ 82648 w 82648"/>
                <a:gd name="connsiteY6" fmla="*/ 6947 h 1009622"/>
                <a:gd name="connsiteX7" fmla="*/ 82648 w 82648"/>
                <a:gd name="connsiteY7" fmla="*/ 951050 h 1009622"/>
                <a:gd name="connsiteX8" fmla="*/ 79886 w 82648"/>
                <a:gd name="connsiteY8" fmla="*/ 956655 h 1009622"/>
                <a:gd name="connsiteX9" fmla="*/ 11130 w 82648"/>
                <a:gd name="connsiteY9" fmla="*/ 1008281 h 1009622"/>
                <a:gd name="connsiteX10" fmla="*/ 6947 w 82648"/>
                <a:gd name="connsiteY10" fmla="*/ 1009623 h 1009622"/>
                <a:gd name="connsiteX11" fmla="*/ 13893 w 82648"/>
                <a:gd name="connsiteY11" fmla="*/ 13893 h 1009622"/>
                <a:gd name="connsiteX12" fmla="*/ 13893 w 82648"/>
                <a:gd name="connsiteY12" fmla="*/ 988704 h 1009622"/>
                <a:gd name="connsiteX13" fmla="*/ 68755 w 82648"/>
                <a:gd name="connsiteY13" fmla="*/ 947498 h 1009622"/>
                <a:gd name="connsiteX14" fmla="*/ 68755 w 82648"/>
                <a:gd name="connsiteY14" fmla="*/ 13893 h 1009622"/>
                <a:gd name="connsiteX15" fmla="*/ 13893 w 82648"/>
                <a:gd name="connsiteY15" fmla="*/ 13893 h 10096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82648" h="1009622">
                  <a:moveTo>
                    <a:pt x="6947" y="1009623"/>
                  </a:moveTo>
                  <a:cubicBezTo>
                    <a:pt x="5920" y="1009623"/>
                    <a:pt x="4815" y="1009386"/>
                    <a:pt x="3868" y="1008912"/>
                  </a:cubicBezTo>
                  <a:cubicBezTo>
                    <a:pt x="1500" y="1007728"/>
                    <a:pt x="0" y="1005360"/>
                    <a:pt x="0" y="1002676"/>
                  </a:cubicBezTo>
                  <a:lnTo>
                    <a:pt x="0" y="6947"/>
                  </a:lnTo>
                  <a:cubicBezTo>
                    <a:pt x="0" y="3079"/>
                    <a:pt x="3079" y="0"/>
                    <a:pt x="6947" y="0"/>
                  </a:cubicBezTo>
                  <a:lnTo>
                    <a:pt x="75702" y="0"/>
                  </a:lnTo>
                  <a:cubicBezTo>
                    <a:pt x="79570" y="0"/>
                    <a:pt x="82648" y="3079"/>
                    <a:pt x="82648" y="6947"/>
                  </a:cubicBezTo>
                  <a:lnTo>
                    <a:pt x="82648" y="951050"/>
                  </a:lnTo>
                  <a:cubicBezTo>
                    <a:pt x="82648" y="953261"/>
                    <a:pt x="81622" y="955313"/>
                    <a:pt x="79886" y="956655"/>
                  </a:cubicBezTo>
                  <a:lnTo>
                    <a:pt x="11130" y="1008281"/>
                  </a:lnTo>
                  <a:cubicBezTo>
                    <a:pt x="9867" y="1009149"/>
                    <a:pt x="8446" y="1009623"/>
                    <a:pt x="6947" y="1009623"/>
                  </a:cubicBezTo>
                  <a:close/>
                  <a:moveTo>
                    <a:pt x="13893" y="13893"/>
                  </a:moveTo>
                  <a:lnTo>
                    <a:pt x="13893" y="988704"/>
                  </a:lnTo>
                  <a:lnTo>
                    <a:pt x="68755" y="947498"/>
                  </a:lnTo>
                  <a:lnTo>
                    <a:pt x="68755" y="13893"/>
                  </a:lnTo>
                  <a:lnTo>
                    <a:pt x="13893" y="13893"/>
                  </a:lnTo>
                  <a:close/>
                </a:path>
              </a:pathLst>
            </a:custGeom>
            <a:solidFill>
              <a:srgbClr val="0A2073"/>
            </a:solidFill>
            <a:ln w="7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2" name="任意多边形: 形状 551">
              <a:extLst>
                <a:ext uri="{FF2B5EF4-FFF2-40B4-BE49-F238E27FC236}">
                  <a16:creationId xmlns="" xmlns:a16="http://schemas.microsoft.com/office/drawing/2014/main" id="{12256C91-2E4F-45AE-B42D-158FBD2CD414}"/>
                </a:ext>
              </a:extLst>
            </p:cNvPr>
            <p:cNvSpPr/>
            <p:nvPr/>
          </p:nvSpPr>
          <p:spPr>
            <a:xfrm>
              <a:off x="551742" y="4553972"/>
              <a:ext cx="769084" cy="323386"/>
            </a:xfrm>
            <a:custGeom>
              <a:avLst/>
              <a:gdLst>
                <a:gd name="connsiteX0" fmla="*/ 769085 w 769084"/>
                <a:gd name="connsiteY0" fmla="*/ 250866 h 323386"/>
                <a:gd name="connsiteX1" fmla="*/ 533295 w 769084"/>
                <a:gd name="connsiteY1" fmla="*/ 323332 h 323386"/>
                <a:gd name="connsiteX2" fmla="*/ 6855 w 769084"/>
                <a:gd name="connsiteY2" fmla="*/ 161429 h 323386"/>
                <a:gd name="connsiteX3" fmla="*/ 275956 w 769084"/>
                <a:gd name="connsiteY3" fmla="*/ 0 h 323386"/>
                <a:gd name="connsiteX4" fmla="*/ 769085 w 769084"/>
                <a:gd name="connsiteY4" fmla="*/ 250866 h 323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9084" h="323386">
                  <a:moveTo>
                    <a:pt x="769085" y="250866"/>
                  </a:moveTo>
                  <a:cubicBezTo>
                    <a:pt x="769085" y="250866"/>
                    <a:pt x="696619" y="325700"/>
                    <a:pt x="533295" y="323332"/>
                  </a:cubicBezTo>
                  <a:cubicBezTo>
                    <a:pt x="369972" y="321042"/>
                    <a:pt x="13565" y="163087"/>
                    <a:pt x="6855" y="161429"/>
                  </a:cubicBezTo>
                  <a:cubicBezTo>
                    <a:pt x="-42402" y="149194"/>
                    <a:pt x="186914" y="79"/>
                    <a:pt x="275956" y="0"/>
                  </a:cubicBezTo>
                  <a:cubicBezTo>
                    <a:pt x="365078" y="0"/>
                    <a:pt x="769085" y="250866"/>
                    <a:pt x="769085" y="250866"/>
                  </a:cubicBezTo>
                  <a:close/>
                </a:path>
              </a:pathLst>
            </a:custGeom>
            <a:solidFill>
              <a:srgbClr val="FFFFFF"/>
            </a:solidFill>
            <a:ln w="7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3" name="任意多边形: 形状 552">
              <a:extLst>
                <a:ext uri="{FF2B5EF4-FFF2-40B4-BE49-F238E27FC236}">
                  <a16:creationId xmlns="" xmlns:a16="http://schemas.microsoft.com/office/drawing/2014/main" id="{3BA39EC3-9E2A-4051-AC02-60C2280C3BD8}"/>
                </a:ext>
              </a:extLst>
            </p:cNvPr>
            <p:cNvSpPr/>
            <p:nvPr/>
          </p:nvSpPr>
          <p:spPr>
            <a:xfrm>
              <a:off x="541887" y="4544183"/>
              <a:ext cx="788810" cy="343145"/>
            </a:xfrm>
            <a:custGeom>
              <a:avLst/>
              <a:gdLst>
                <a:gd name="connsiteX0" fmla="*/ 542992 w 788810"/>
                <a:gd name="connsiteY0" fmla="*/ 343067 h 343145"/>
                <a:gd name="connsiteX1" fmla="*/ 28551 w 788810"/>
                <a:gd name="connsiteY1" fmla="*/ 186768 h 343145"/>
                <a:gd name="connsiteX2" fmla="*/ 14342 w 788810"/>
                <a:gd name="connsiteY2" fmla="*/ 180848 h 343145"/>
                <a:gd name="connsiteX3" fmla="*/ 133 w 788810"/>
                <a:gd name="connsiteY3" fmla="*/ 162061 h 343145"/>
                <a:gd name="connsiteX4" fmla="*/ 285890 w 788810"/>
                <a:gd name="connsiteY4" fmla="*/ 0 h 343145"/>
                <a:gd name="connsiteX5" fmla="*/ 784149 w 788810"/>
                <a:gd name="connsiteY5" fmla="*/ 252366 h 343145"/>
                <a:gd name="connsiteX6" fmla="*/ 788728 w 788810"/>
                <a:gd name="connsiteY6" fmla="*/ 259550 h 343145"/>
                <a:gd name="connsiteX7" fmla="*/ 786044 w 788810"/>
                <a:gd name="connsiteY7" fmla="*/ 267602 h 343145"/>
                <a:gd name="connsiteX8" fmla="*/ 550570 w 788810"/>
                <a:gd name="connsiteY8" fmla="*/ 343145 h 343145"/>
                <a:gd name="connsiteX9" fmla="*/ 550570 w 788810"/>
                <a:gd name="connsiteY9" fmla="*/ 343145 h 343145"/>
                <a:gd name="connsiteX10" fmla="*/ 542992 w 788810"/>
                <a:gd name="connsiteY10" fmla="*/ 343067 h 343145"/>
                <a:gd name="connsiteX11" fmla="*/ 285890 w 788810"/>
                <a:gd name="connsiteY11" fmla="*/ 19735 h 343145"/>
                <a:gd name="connsiteX12" fmla="*/ 20499 w 788810"/>
                <a:gd name="connsiteY12" fmla="*/ 162140 h 343145"/>
                <a:gd name="connsiteX13" fmla="*/ 36208 w 788810"/>
                <a:gd name="connsiteY13" fmla="*/ 168613 h 343145"/>
                <a:gd name="connsiteX14" fmla="*/ 543308 w 788810"/>
                <a:gd name="connsiteY14" fmla="*/ 323332 h 343145"/>
                <a:gd name="connsiteX15" fmla="*/ 550570 w 788810"/>
                <a:gd name="connsiteY15" fmla="*/ 323411 h 343145"/>
                <a:gd name="connsiteX16" fmla="*/ 550570 w 788810"/>
                <a:gd name="connsiteY16" fmla="*/ 323411 h 343145"/>
                <a:gd name="connsiteX17" fmla="*/ 762283 w 788810"/>
                <a:gd name="connsiteY17" fmla="*/ 261997 h 343145"/>
                <a:gd name="connsiteX18" fmla="*/ 285890 w 788810"/>
                <a:gd name="connsiteY18" fmla="*/ 19735 h 343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788810" h="343145">
                  <a:moveTo>
                    <a:pt x="542992" y="343067"/>
                  </a:moveTo>
                  <a:cubicBezTo>
                    <a:pt x="476289" y="342119"/>
                    <a:pt x="332858" y="314254"/>
                    <a:pt x="28551" y="186768"/>
                  </a:cubicBezTo>
                  <a:cubicBezTo>
                    <a:pt x="20341" y="183295"/>
                    <a:pt x="15210" y="181164"/>
                    <a:pt x="14342" y="180848"/>
                  </a:cubicBezTo>
                  <a:cubicBezTo>
                    <a:pt x="2501" y="177927"/>
                    <a:pt x="-735" y="169244"/>
                    <a:pt x="133" y="162061"/>
                  </a:cubicBezTo>
                  <a:cubicBezTo>
                    <a:pt x="5185" y="120697"/>
                    <a:pt x="204899" y="79"/>
                    <a:pt x="285890" y="0"/>
                  </a:cubicBezTo>
                  <a:cubicBezTo>
                    <a:pt x="376748" y="0"/>
                    <a:pt x="767572" y="242025"/>
                    <a:pt x="784149" y="252366"/>
                  </a:cubicBezTo>
                  <a:cubicBezTo>
                    <a:pt x="786675" y="253945"/>
                    <a:pt x="788412" y="256550"/>
                    <a:pt x="788728" y="259550"/>
                  </a:cubicBezTo>
                  <a:cubicBezTo>
                    <a:pt x="789122" y="262549"/>
                    <a:pt x="788096" y="265470"/>
                    <a:pt x="786044" y="267602"/>
                  </a:cubicBezTo>
                  <a:cubicBezTo>
                    <a:pt x="783044" y="270680"/>
                    <a:pt x="710973" y="343145"/>
                    <a:pt x="550570" y="343145"/>
                  </a:cubicBezTo>
                  <a:cubicBezTo>
                    <a:pt x="550570" y="343145"/>
                    <a:pt x="550570" y="343145"/>
                    <a:pt x="550570" y="343145"/>
                  </a:cubicBezTo>
                  <a:cubicBezTo>
                    <a:pt x="548044" y="343067"/>
                    <a:pt x="545518" y="343067"/>
                    <a:pt x="542992" y="343067"/>
                  </a:cubicBezTo>
                  <a:close/>
                  <a:moveTo>
                    <a:pt x="285890" y="19735"/>
                  </a:moveTo>
                  <a:cubicBezTo>
                    <a:pt x="206951" y="19814"/>
                    <a:pt x="33129" y="133643"/>
                    <a:pt x="20499" y="162140"/>
                  </a:cubicBezTo>
                  <a:cubicBezTo>
                    <a:pt x="22157" y="162771"/>
                    <a:pt x="25630" y="164192"/>
                    <a:pt x="36208" y="168613"/>
                  </a:cubicBezTo>
                  <a:cubicBezTo>
                    <a:pt x="337595" y="294835"/>
                    <a:pt x="478342" y="322464"/>
                    <a:pt x="543308" y="323332"/>
                  </a:cubicBezTo>
                  <a:cubicBezTo>
                    <a:pt x="545755" y="323332"/>
                    <a:pt x="548123" y="323411"/>
                    <a:pt x="550570" y="323411"/>
                  </a:cubicBezTo>
                  <a:lnTo>
                    <a:pt x="550570" y="323411"/>
                  </a:lnTo>
                  <a:cubicBezTo>
                    <a:pt x="670241" y="323411"/>
                    <a:pt x="738602" y="280389"/>
                    <a:pt x="762283" y="261997"/>
                  </a:cubicBezTo>
                  <a:cubicBezTo>
                    <a:pt x="619957" y="174217"/>
                    <a:pt x="352277" y="19735"/>
                    <a:pt x="285890" y="19735"/>
                  </a:cubicBezTo>
                  <a:close/>
                </a:path>
              </a:pathLst>
            </a:custGeom>
            <a:solidFill>
              <a:srgbClr val="0A2073"/>
            </a:solidFill>
            <a:ln w="7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4" name="任意多边形: 形状 553">
              <a:extLst>
                <a:ext uri="{FF2B5EF4-FFF2-40B4-BE49-F238E27FC236}">
                  <a16:creationId xmlns="" xmlns:a16="http://schemas.microsoft.com/office/drawing/2014/main" id="{B32D5789-47E3-42C6-8F00-E2B6386CDAA1}"/>
                </a:ext>
              </a:extLst>
            </p:cNvPr>
            <p:cNvSpPr/>
            <p:nvPr/>
          </p:nvSpPr>
          <p:spPr>
            <a:xfrm>
              <a:off x="2056769" y="5389220"/>
              <a:ext cx="317163" cy="180465"/>
            </a:xfrm>
            <a:custGeom>
              <a:avLst/>
              <a:gdLst>
                <a:gd name="connsiteX0" fmla="*/ 189926 w 317163"/>
                <a:gd name="connsiteY0" fmla="*/ 0 h 180465"/>
                <a:gd name="connsiteX1" fmla="*/ 216212 w 317163"/>
                <a:gd name="connsiteY1" fmla="*/ 110593 h 180465"/>
                <a:gd name="connsiteX2" fmla="*/ 311570 w 317163"/>
                <a:gd name="connsiteY2" fmla="*/ 179901 h 180465"/>
                <a:gd name="connsiteX3" fmla="*/ 13972 w 317163"/>
                <a:gd name="connsiteY3" fmla="*/ 155193 h 180465"/>
                <a:gd name="connsiteX4" fmla="*/ 0 w 317163"/>
                <a:gd name="connsiteY4" fmla="*/ 15788 h 180465"/>
                <a:gd name="connsiteX5" fmla="*/ 189926 w 317163"/>
                <a:gd name="connsiteY5" fmla="*/ 0 h 180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17163" h="180465">
                  <a:moveTo>
                    <a:pt x="189926" y="0"/>
                  </a:moveTo>
                  <a:lnTo>
                    <a:pt x="216212" y="110593"/>
                  </a:lnTo>
                  <a:cubicBezTo>
                    <a:pt x="216212" y="110593"/>
                    <a:pt x="345198" y="175638"/>
                    <a:pt x="311570" y="179901"/>
                  </a:cubicBezTo>
                  <a:cubicBezTo>
                    <a:pt x="277942" y="184163"/>
                    <a:pt x="22418" y="163166"/>
                    <a:pt x="13972" y="155193"/>
                  </a:cubicBezTo>
                  <a:cubicBezTo>
                    <a:pt x="5526" y="147220"/>
                    <a:pt x="0" y="15788"/>
                    <a:pt x="0" y="15788"/>
                  </a:cubicBezTo>
                  <a:lnTo>
                    <a:pt x="189926" y="0"/>
                  </a:lnTo>
                  <a:close/>
                </a:path>
              </a:pathLst>
            </a:custGeom>
            <a:solidFill>
              <a:srgbClr val="FFFFFF"/>
            </a:solidFill>
            <a:ln w="7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5" name="任意多边形: 形状 554">
              <a:extLst>
                <a:ext uri="{FF2B5EF4-FFF2-40B4-BE49-F238E27FC236}">
                  <a16:creationId xmlns="" xmlns:a16="http://schemas.microsoft.com/office/drawing/2014/main" id="{AC387B2E-F768-494C-B7EF-3870193F5BC7}"/>
                </a:ext>
              </a:extLst>
            </p:cNvPr>
            <p:cNvSpPr/>
            <p:nvPr/>
          </p:nvSpPr>
          <p:spPr>
            <a:xfrm>
              <a:off x="2048712" y="5381221"/>
              <a:ext cx="333288" cy="196266"/>
            </a:xfrm>
            <a:custGeom>
              <a:avLst/>
              <a:gdLst>
                <a:gd name="connsiteX0" fmla="*/ 320653 w 333288"/>
                <a:gd name="connsiteY0" fmla="*/ 195872 h 196266"/>
                <a:gd name="connsiteX1" fmla="*/ 16504 w 333288"/>
                <a:gd name="connsiteY1" fmla="*/ 169033 h 196266"/>
                <a:gd name="connsiteX2" fmla="*/ 6 w 333288"/>
                <a:gd name="connsiteY2" fmla="*/ 24181 h 196266"/>
                <a:gd name="connsiteX3" fmla="*/ 7426 w 333288"/>
                <a:gd name="connsiteY3" fmla="*/ 15814 h 196266"/>
                <a:gd name="connsiteX4" fmla="*/ 197352 w 333288"/>
                <a:gd name="connsiteY4" fmla="*/ 26 h 196266"/>
                <a:gd name="connsiteX5" fmla="*/ 205877 w 333288"/>
                <a:gd name="connsiteY5" fmla="*/ 6183 h 196266"/>
                <a:gd name="connsiteX6" fmla="*/ 231295 w 333288"/>
                <a:gd name="connsiteY6" fmla="*/ 113145 h 196266"/>
                <a:gd name="connsiteX7" fmla="*/ 333284 w 333288"/>
                <a:gd name="connsiteY7" fmla="*/ 184426 h 196266"/>
                <a:gd name="connsiteX8" fmla="*/ 326574 w 333288"/>
                <a:gd name="connsiteY8" fmla="*/ 194372 h 196266"/>
                <a:gd name="connsiteX9" fmla="*/ 326574 w 333288"/>
                <a:gd name="connsiteY9" fmla="*/ 194372 h 196266"/>
                <a:gd name="connsiteX10" fmla="*/ 320653 w 333288"/>
                <a:gd name="connsiteY10" fmla="*/ 195872 h 196266"/>
                <a:gd name="connsiteX11" fmla="*/ 16425 w 333288"/>
                <a:gd name="connsiteY11" fmla="*/ 31207 h 196266"/>
                <a:gd name="connsiteX12" fmla="*/ 27792 w 333288"/>
                <a:gd name="connsiteY12" fmla="*/ 156877 h 196266"/>
                <a:gd name="connsiteX13" fmla="*/ 312681 w 333288"/>
                <a:gd name="connsiteY13" fmla="*/ 180242 h 196266"/>
                <a:gd name="connsiteX14" fmla="*/ 220638 w 333288"/>
                <a:gd name="connsiteY14" fmla="*/ 125696 h 196266"/>
                <a:gd name="connsiteX15" fmla="*/ 216455 w 333288"/>
                <a:gd name="connsiteY15" fmla="*/ 120407 h 196266"/>
                <a:gd name="connsiteX16" fmla="*/ 191747 w 333288"/>
                <a:gd name="connsiteY16" fmla="*/ 16524 h 196266"/>
                <a:gd name="connsiteX17" fmla="*/ 16425 w 333288"/>
                <a:gd name="connsiteY17" fmla="*/ 31207 h 1962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33288" h="196266">
                  <a:moveTo>
                    <a:pt x="320653" y="195872"/>
                  </a:moveTo>
                  <a:cubicBezTo>
                    <a:pt x="294762" y="199109"/>
                    <a:pt x="29923" y="181742"/>
                    <a:pt x="16504" y="169033"/>
                  </a:cubicBezTo>
                  <a:cubicBezTo>
                    <a:pt x="9320" y="162244"/>
                    <a:pt x="3795" y="113460"/>
                    <a:pt x="6" y="24181"/>
                  </a:cubicBezTo>
                  <a:cubicBezTo>
                    <a:pt x="-152" y="19840"/>
                    <a:pt x="3084" y="16129"/>
                    <a:pt x="7426" y="15814"/>
                  </a:cubicBezTo>
                  <a:lnTo>
                    <a:pt x="197352" y="26"/>
                  </a:lnTo>
                  <a:cubicBezTo>
                    <a:pt x="201298" y="-290"/>
                    <a:pt x="204930" y="2315"/>
                    <a:pt x="205877" y="6183"/>
                  </a:cubicBezTo>
                  <a:lnTo>
                    <a:pt x="231295" y="113145"/>
                  </a:lnTo>
                  <a:cubicBezTo>
                    <a:pt x="333520" y="165007"/>
                    <a:pt x="333363" y="179611"/>
                    <a:pt x="333284" y="184426"/>
                  </a:cubicBezTo>
                  <a:cubicBezTo>
                    <a:pt x="333205" y="188689"/>
                    <a:pt x="330679" y="192399"/>
                    <a:pt x="326574" y="194372"/>
                  </a:cubicBezTo>
                  <a:cubicBezTo>
                    <a:pt x="326574" y="194372"/>
                    <a:pt x="326574" y="194372"/>
                    <a:pt x="326574" y="194372"/>
                  </a:cubicBezTo>
                  <a:cubicBezTo>
                    <a:pt x="324916" y="195083"/>
                    <a:pt x="323022" y="195556"/>
                    <a:pt x="320653" y="195872"/>
                  </a:cubicBezTo>
                  <a:close/>
                  <a:moveTo>
                    <a:pt x="16425" y="31207"/>
                  </a:moveTo>
                  <a:cubicBezTo>
                    <a:pt x="18951" y="86227"/>
                    <a:pt x="23608" y="144878"/>
                    <a:pt x="27792" y="156877"/>
                  </a:cubicBezTo>
                  <a:cubicBezTo>
                    <a:pt x="53763" y="164692"/>
                    <a:pt x="265554" y="181900"/>
                    <a:pt x="312681" y="180242"/>
                  </a:cubicBezTo>
                  <a:cubicBezTo>
                    <a:pt x="298630" y="168086"/>
                    <a:pt x="257503" y="144325"/>
                    <a:pt x="220638" y="125696"/>
                  </a:cubicBezTo>
                  <a:cubicBezTo>
                    <a:pt x="218507" y="124670"/>
                    <a:pt x="217007" y="122696"/>
                    <a:pt x="216455" y="120407"/>
                  </a:cubicBezTo>
                  <a:lnTo>
                    <a:pt x="191747" y="16524"/>
                  </a:lnTo>
                  <a:lnTo>
                    <a:pt x="16425" y="31207"/>
                  </a:lnTo>
                  <a:close/>
                </a:path>
              </a:pathLst>
            </a:custGeom>
            <a:solidFill>
              <a:srgbClr val="0A2073"/>
            </a:solidFill>
            <a:ln w="7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6" name="任意多边形: 形状 555">
              <a:extLst>
                <a:ext uri="{FF2B5EF4-FFF2-40B4-BE49-F238E27FC236}">
                  <a16:creationId xmlns="" xmlns:a16="http://schemas.microsoft.com/office/drawing/2014/main" id="{9A2007AD-A2CE-429C-8EB9-221D2D232449}"/>
                </a:ext>
              </a:extLst>
            </p:cNvPr>
            <p:cNvSpPr/>
            <p:nvPr/>
          </p:nvSpPr>
          <p:spPr>
            <a:xfrm>
              <a:off x="2039894" y="5639060"/>
              <a:ext cx="629200" cy="91148"/>
            </a:xfrm>
            <a:custGeom>
              <a:avLst/>
              <a:gdLst>
                <a:gd name="connsiteX0" fmla="*/ 629200 w 629200"/>
                <a:gd name="connsiteY0" fmla="*/ 6868 h 91148"/>
                <a:gd name="connsiteX1" fmla="*/ 529501 w 629200"/>
                <a:gd name="connsiteY1" fmla="*/ 76728 h 91148"/>
                <a:gd name="connsiteX2" fmla="*/ 53265 w 629200"/>
                <a:gd name="connsiteY2" fmla="*/ 78702 h 91148"/>
                <a:gd name="connsiteX3" fmla="*/ 377 w 629200"/>
                <a:gd name="connsiteY3" fmla="*/ 0 h 91148"/>
                <a:gd name="connsiteX4" fmla="*/ 629200 w 629200"/>
                <a:gd name="connsiteY4" fmla="*/ 6868 h 91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29200" h="91148">
                  <a:moveTo>
                    <a:pt x="629200" y="6868"/>
                  </a:moveTo>
                  <a:cubicBezTo>
                    <a:pt x="629200" y="6868"/>
                    <a:pt x="600940" y="67729"/>
                    <a:pt x="529501" y="76728"/>
                  </a:cubicBezTo>
                  <a:cubicBezTo>
                    <a:pt x="457983" y="85648"/>
                    <a:pt x="114443" y="103094"/>
                    <a:pt x="53265" y="78702"/>
                  </a:cubicBezTo>
                  <a:cubicBezTo>
                    <a:pt x="-7912" y="54310"/>
                    <a:pt x="377" y="0"/>
                    <a:pt x="377" y="0"/>
                  </a:cubicBezTo>
                  <a:lnTo>
                    <a:pt x="629200" y="6868"/>
                  </a:lnTo>
                  <a:close/>
                </a:path>
              </a:pathLst>
            </a:custGeom>
            <a:solidFill>
              <a:srgbClr val="0A2073"/>
            </a:solidFill>
            <a:ln w="7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7" name="任意多边形: 形状 556">
              <a:extLst>
                <a:ext uri="{FF2B5EF4-FFF2-40B4-BE49-F238E27FC236}">
                  <a16:creationId xmlns="" xmlns:a16="http://schemas.microsoft.com/office/drawing/2014/main" id="{C11AD0E0-531E-41B0-A43E-E5E8A87A7DC0}"/>
                </a:ext>
              </a:extLst>
            </p:cNvPr>
            <p:cNvSpPr/>
            <p:nvPr/>
          </p:nvSpPr>
          <p:spPr>
            <a:xfrm>
              <a:off x="2032653" y="5503718"/>
              <a:ext cx="643091" cy="194312"/>
            </a:xfrm>
            <a:custGeom>
              <a:avLst/>
              <a:gdLst>
                <a:gd name="connsiteX0" fmla="*/ 276008 w 643091"/>
                <a:gd name="connsiteY0" fmla="*/ 2962 h 194312"/>
                <a:gd name="connsiteX1" fmla="*/ 262904 w 643091"/>
                <a:gd name="connsiteY1" fmla="*/ 45904 h 194312"/>
                <a:gd name="connsiteX2" fmla="*/ 140392 w 643091"/>
                <a:gd name="connsiteY2" fmla="*/ 42510 h 194312"/>
                <a:gd name="connsiteX3" fmla="*/ 34535 w 643091"/>
                <a:gd name="connsiteY3" fmla="*/ 18355 h 194312"/>
                <a:gd name="connsiteX4" fmla="*/ 15038 w 643091"/>
                <a:gd name="connsiteY4" fmla="*/ 142130 h 194312"/>
                <a:gd name="connsiteX5" fmla="*/ 612680 w 643091"/>
                <a:gd name="connsiteY5" fmla="*/ 158786 h 194312"/>
                <a:gd name="connsiteX6" fmla="*/ 276008 w 643091"/>
                <a:gd name="connsiteY6" fmla="*/ 2962 h 1943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43091" h="194312">
                  <a:moveTo>
                    <a:pt x="276008" y="2962"/>
                  </a:moveTo>
                  <a:cubicBezTo>
                    <a:pt x="276008" y="2962"/>
                    <a:pt x="313741" y="13855"/>
                    <a:pt x="262904" y="45904"/>
                  </a:cubicBezTo>
                  <a:cubicBezTo>
                    <a:pt x="212147" y="77874"/>
                    <a:pt x="193596" y="59245"/>
                    <a:pt x="140392" y="42510"/>
                  </a:cubicBezTo>
                  <a:cubicBezTo>
                    <a:pt x="101712" y="30354"/>
                    <a:pt x="50244" y="15118"/>
                    <a:pt x="34535" y="18355"/>
                  </a:cubicBezTo>
                  <a:cubicBezTo>
                    <a:pt x="18906" y="21591"/>
                    <a:pt x="-21906" y="83953"/>
                    <a:pt x="15038" y="142130"/>
                  </a:cubicBezTo>
                  <a:cubicBezTo>
                    <a:pt x="51981" y="200308"/>
                    <a:pt x="497825" y="215385"/>
                    <a:pt x="612680" y="158786"/>
                  </a:cubicBezTo>
                  <a:cubicBezTo>
                    <a:pt x="727378" y="102030"/>
                    <a:pt x="496246" y="-20562"/>
                    <a:pt x="276008" y="2962"/>
                  </a:cubicBezTo>
                  <a:close/>
                </a:path>
              </a:pathLst>
            </a:custGeom>
            <a:solidFill>
              <a:srgbClr val="FFFEFA"/>
            </a:solidFill>
            <a:ln w="7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8" name="任意多边形: 形状 557">
              <a:extLst>
                <a:ext uri="{FF2B5EF4-FFF2-40B4-BE49-F238E27FC236}">
                  <a16:creationId xmlns="" xmlns:a16="http://schemas.microsoft.com/office/drawing/2014/main" id="{7C7816F6-5543-4FF2-9A62-CA5374537F64}"/>
                </a:ext>
              </a:extLst>
            </p:cNvPr>
            <p:cNvSpPr/>
            <p:nvPr/>
          </p:nvSpPr>
          <p:spPr>
            <a:xfrm>
              <a:off x="2022605" y="5493682"/>
              <a:ext cx="663204" cy="214340"/>
            </a:xfrm>
            <a:custGeom>
              <a:avLst/>
              <a:gdLst>
                <a:gd name="connsiteX0" fmla="*/ 292135 w 663204"/>
                <a:gd name="connsiteY0" fmla="*/ 213502 h 214340"/>
                <a:gd name="connsiteX1" fmla="*/ 16561 w 663204"/>
                <a:gd name="connsiteY1" fmla="*/ 157535 h 214340"/>
                <a:gd name="connsiteX2" fmla="*/ 4483 w 663204"/>
                <a:gd name="connsiteY2" fmla="*/ 69992 h 214340"/>
                <a:gd name="connsiteX3" fmla="*/ 42532 w 663204"/>
                <a:gd name="connsiteY3" fmla="*/ 18524 h 214340"/>
                <a:gd name="connsiteX4" fmla="*/ 153440 w 663204"/>
                <a:gd name="connsiteY4" fmla="*/ 42916 h 214340"/>
                <a:gd name="connsiteX5" fmla="*/ 180832 w 663204"/>
                <a:gd name="connsiteY5" fmla="*/ 52468 h 214340"/>
                <a:gd name="connsiteX6" fmla="*/ 251876 w 663204"/>
                <a:gd name="connsiteY6" fmla="*/ 56099 h 214340"/>
                <a:gd name="connsiteX7" fmla="*/ 267506 w 663204"/>
                <a:gd name="connsiteY7" fmla="*/ 47415 h 214340"/>
                <a:gd name="connsiteX8" fmla="*/ 289372 w 663204"/>
                <a:gd name="connsiteY8" fmla="*/ 26813 h 214340"/>
                <a:gd name="connsiteX9" fmla="*/ 283136 w 663204"/>
                <a:gd name="connsiteY9" fmla="*/ 22708 h 214340"/>
                <a:gd name="connsiteX10" fmla="*/ 250377 w 663204"/>
                <a:gd name="connsiteY10" fmla="*/ 6131 h 214340"/>
                <a:gd name="connsiteX11" fmla="*/ 284952 w 663204"/>
                <a:gd name="connsiteY11" fmla="*/ 2973 h 214340"/>
                <a:gd name="connsiteX12" fmla="*/ 661488 w 663204"/>
                <a:gd name="connsiteY12" fmla="*/ 120433 h 214340"/>
                <a:gd name="connsiteX13" fmla="*/ 627150 w 663204"/>
                <a:gd name="connsiteY13" fmla="*/ 177743 h 214340"/>
                <a:gd name="connsiteX14" fmla="*/ 625018 w 663204"/>
                <a:gd name="connsiteY14" fmla="*/ 178769 h 214340"/>
                <a:gd name="connsiteX15" fmla="*/ 292135 w 663204"/>
                <a:gd name="connsiteY15" fmla="*/ 213502 h 214340"/>
                <a:gd name="connsiteX16" fmla="*/ 309344 w 663204"/>
                <a:gd name="connsiteY16" fmla="*/ 23971 h 214340"/>
                <a:gd name="connsiteX17" fmla="*/ 278321 w 663204"/>
                <a:gd name="connsiteY17" fmla="*/ 64466 h 214340"/>
                <a:gd name="connsiteX18" fmla="*/ 260560 w 663204"/>
                <a:gd name="connsiteY18" fmla="*/ 74333 h 214340"/>
                <a:gd name="connsiteX19" fmla="*/ 173964 w 663204"/>
                <a:gd name="connsiteY19" fmla="*/ 71334 h 214340"/>
                <a:gd name="connsiteX20" fmla="*/ 147441 w 663204"/>
                <a:gd name="connsiteY20" fmla="*/ 62098 h 214340"/>
                <a:gd name="connsiteX21" fmla="*/ 46715 w 663204"/>
                <a:gd name="connsiteY21" fmla="*/ 38179 h 214340"/>
                <a:gd name="connsiteX22" fmla="*/ 23902 w 663204"/>
                <a:gd name="connsiteY22" fmla="*/ 75517 h 214340"/>
                <a:gd name="connsiteX23" fmla="*/ 33691 w 663204"/>
                <a:gd name="connsiteY23" fmla="*/ 146641 h 214340"/>
                <a:gd name="connsiteX24" fmla="*/ 616493 w 663204"/>
                <a:gd name="connsiteY24" fmla="*/ 160534 h 214340"/>
                <a:gd name="connsiteX25" fmla="*/ 618309 w 663204"/>
                <a:gd name="connsiteY25" fmla="*/ 159666 h 214340"/>
                <a:gd name="connsiteX26" fmla="*/ 642227 w 663204"/>
                <a:gd name="connsiteY26" fmla="*/ 126117 h 214340"/>
                <a:gd name="connsiteX27" fmla="*/ 308870 w 663204"/>
                <a:gd name="connsiteY27" fmla="*/ 21208 h 214340"/>
                <a:gd name="connsiteX28" fmla="*/ 309344 w 663204"/>
                <a:gd name="connsiteY28" fmla="*/ 23971 h 214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663204" h="214340">
                  <a:moveTo>
                    <a:pt x="292135" y="213502"/>
                  </a:moveTo>
                  <a:cubicBezTo>
                    <a:pt x="234668" y="211686"/>
                    <a:pt x="44979" y="202293"/>
                    <a:pt x="16561" y="157535"/>
                  </a:cubicBezTo>
                  <a:cubicBezTo>
                    <a:pt x="-16" y="131406"/>
                    <a:pt x="-4358" y="100304"/>
                    <a:pt x="4483" y="69992"/>
                  </a:cubicBezTo>
                  <a:cubicBezTo>
                    <a:pt x="11904" y="44416"/>
                    <a:pt x="28560" y="21366"/>
                    <a:pt x="42532" y="18524"/>
                  </a:cubicBezTo>
                  <a:cubicBezTo>
                    <a:pt x="56741" y="15603"/>
                    <a:pt x="88869" y="22629"/>
                    <a:pt x="153440" y="42916"/>
                  </a:cubicBezTo>
                  <a:cubicBezTo>
                    <a:pt x="163781" y="46152"/>
                    <a:pt x="172859" y="49468"/>
                    <a:pt x="180832" y="52468"/>
                  </a:cubicBezTo>
                  <a:cubicBezTo>
                    <a:pt x="209407" y="62966"/>
                    <a:pt x="225195" y="68729"/>
                    <a:pt x="251876" y="56099"/>
                  </a:cubicBezTo>
                  <a:cubicBezTo>
                    <a:pt x="256692" y="53809"/>
                    <a:pt x="261980" y="50889"/>
                    <a:pt x="267506" y="47415"/>
                  </a:cubicBezTo>
                  <a:cubicBezTo>
                    <a:pt x="289214" y="33759"/>
                    <a:pt x="289372" y="26813"/>
                    <a:pt x="289372" y="26813"/>
                  </a:cubicBezTo>
                  <a:cubicBezTo>
                    <a:pt x="289214" y="25865"/>
                    <a:pt x="286057" y="23576"/>
                    <a:pt x="283136" y="22708"/>
                  </a:cubicBezTo>
                  <a:lnTo>
                    <a:pt x="250377" y="6131"/>
                  </a:lnTo>
                  <a:lnTo>
                    <a:pt x="284952" y="2973"/>
                  </a:lnTo>
                  <a:cubicBezTo>
                    <a:pt x="456011" y="-15262"/>
                    <a:pt x="642069" y="53652"/>
                    <a:pt x="661488" y="120433"/>
                  </a:cubicBezTo>
                  <a:cubicBezTo>
                    <a:pt x="665356" y="133616"/>
                    <a:pt x="665908" y="158561"/>
                    <a:pt x="627150" y="177743"/>
                  </a:cubicBezTo>
                  <a:lnTo>
                    <a:pt x="625018" y="178769"/>
                  </a:lnTo>
                  <a:cubicBezTo>
                    <a:pt x="558631" y="210029"/>
                    <a:pt x="404228" y="217054"/>
                    <a:pt x="292135" y="213502"/>
                  </a:cubicBezTo>
                  <a:close/>
                  <a:moveTo>
                    <a:pt x="309344" y="23971"/>
                  </a:moveTo>
                  <a:cubicBezTo>
                    <a:pt x="311791" y="41179"/>
                    <a:pt x="292767" y="55388"/>
                    <a:pt x="278321" y="64466"/>
                  </a:cubicBezTo>
                  <a:cubicBezTo>
                    <a:pt x="272006" y="68413"/>
                    <a:pt x="266164" y="71650"/>
                    <a:pt x="260560" y="74333"/>
                  </a:cubicBezTo>
                  <a:cubicBezTo>
                    <a:pt x="226221" y="90516"/>
                    <a:pt x="204277" y="82464"/>
                    <a:pt x="173964" y="71334"/>
                  </a:cubicBezTo>
                  <a:cubicBezTo>
                    <a:pt x="166149" y="68492"/>
                    <a:pt x="157308" y="65256"/>
                    <a:pt x="147441" y="62098"/>
                  </a:cubicBezTo>
                  <a:cubicBezTo>
                    <a:pt x="76475" y="39758"/>
                    <a:pt x="53504" y="36759"/>
                    <a:pt x="46715" y="38179"/>
                  </a:cubicBezTo>
                  <a:cubicBezTo>
                    <a:pt x="42058" y="40390"/>
                    <a:pt x="30138" y="54046"/>
                    <a:pt x="23902" y="75517"/>
                  </a:cubicBezTo>
                  <a:cubicBezTo>
                    <a:pt x="18850" y="92963"/>
                    <a:pt x="16403" y="119486"/>
                    <a:pt x="33691" y="146641"/>
                  </a:cubicBezTo>
                  <a:cubicBezTo>
                    <a:pt x="64240" y="194794"/>
                    <a:pt x="498164" y="216265"/>
                    <a:pt x="616493" y="160534"/>
                  </a:cubicBezTo>
                  <a:lnTo>
                    <a:pt x="618309" y="159666"/>
                  </a:lnTo>
                  <a:cubicBezTo>
                    <a:pt x="647752" y="145141"/>
                    <a:pt x="643569" y="130774"/>
                    <a:pt x="642227" y="126117"/>
                  </a:cubicBezTo>
                  <a:cubicBezTo>
                    <a:pt x="627939" y="76781"/>
                    <a:pt x="469667" y="11104"/>
                    <a:pt x="308870" y="21208"/>
                  </a:cubicBezTo>
                  <a:cubicBezTo>
                    <a:pt x="309028" y="22076"/>
                    <a:pt x="309265" y="22944"/>
                    <a:pt x="309344" y="23971"/>
                  </a:cubicBezTo>
                  <a:close/>
                </a:path>
              </a:pathLst>
            </a:custGeom>
            <a:solidFill>
              <a:srgbClr val="0A2073"/>
            </a:solidFill>
            <a:ln w="7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9" name="任意多边形: 形状 558">
              <a:extLst>
                <a:ext uri="{FF2B5EF4-FFF2-40B4-BE49-F238E27FC236}">
                  <a16:creationId xmlns="" xmlns:a16="http://schemas.microsoft.com/office/drawing/2014/main" id="{D403DA09-971E-4908-88F5-D37465791177}"/>
                </a:ext>
              </a:extLst>
            </p:cNvPr>
            <p:cNvSpPr/>
            <p:nvPr/>
          </p:nvSpPr>
          <p:spPr>
            <a:xfrm>
              <a:off x="544953" y="4475112"/>
              <a:ext cx="769084" cy="323387"/>
            </a:xfrm>
            <a:custGeom>
              <a:avLst/>
              <a:gdLst>
                <a:gd name="connsiteX0" fmla="*/ 769085 w 769084"/>
                <a:gd name="connsiteY0" fmla="*/ 250866 h 323387"/>
                <a:gd name="connsiteX1" fmla="*/ 533295 w 769084"/>
                <a:gd name="connsiteY1" fmla="*/ 323332 h 323387"/>
                <a:gd name="connsiteX2" fmla="*/ 6855 w 769084"/>
                <a:gd name="connsiteY2" fmla="*/ 161429 h 323387"/>
                <a:gd name="connsiteX3" fmla="*/ 275956 w 769084"/>
                <a:gd name="connsiteY3" fmla="*/ 0 h 323387"/>
                <a:gd name="connsiteX4" fmla="*/ 769085 w 769084"/>
                <a:gd name="connsiteY4" fmla="*/ 250866 h 3233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9084" h="323387">
                  <a:moveTo>
                    <a:pt x="769085" y="250866"/>
                  </a:moveTo>
                  <a:cubicBezTo>
                    <a:pt x="769085" y="250866"/>
                    <a:pt x="696619" y="325700"/>
                    <a:pt x="533295" y="323332"/>
                  </a:cubicBezTo>
                  <a:cubicBezTo>
                    <a:pt x="369972" y="321043"/>
                    <a:pt x="13565" y="163087"/>
                    <a:pt x="6855" y="161429"/>
                  </a:cubicBezTo>
                  <a:cubicBezTo>
                    <a:pt x="-42402" y="149194"/>
                    <a:pt x="186914" y="79"/>
                    <a:pt x="275956" y="0"/>
                  </a:cubicBezTo>
                  <a:cubicBezTo>
                    <a:pt x="365078" y="-79"/>
                    <a:pt x="769085" y="250866"/>
                    <a:pt x="769085" y="250866"/>
                  </a:cubicBezTo>
                  <a:close/>
                </a:path>
              </a:pathLst>
            </a:custGeom>
            <a:solidFill>
              <a:srgbClr val="FFFFFF"/>
            </a:solidFill>
            <a:ln w="7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0" name="任意多边形: 形状 559">
              <a:extLst>
                <a:ext uri="{FF2B5EF4-FFF2-40B4-BE49-F238E27FC236}">
                  <a16:creationId xmlns="" xmlns:a16="http://schemas.microsoft.com/office/drawing/2014/main" id="{0D80A52D-E084-4FA8-A662-B9306436C4D2}"/>
                </a:ext>
              </a:extLst>
            </p:cNvPr>
            <p:cNvSpPr/>
            <p:nvPr/>
          </p:nvSpPr>
          <p:spPr>
            <a:xfrm>
              <a:off x="535098" y="4465245"/>
              <a:ext cx="788810" cy="343145"/>
            </a:xfrm>
            <a:custGeom>
              <a:avLst/>
              <a:gdLst>
                <a:gd name="connsiteX0" fmla="*/ 542992 w 788810"/>
                <a:gd name="connsiteY0" fmla="*/ 343067 h 343145"/>
                <a:gd name="connsiteX1" fmla="*/ 28393 w 788810"/>
                <a:gd name="connsiteY1" fmla="*/ 186768 h 343145"/>
                <a:gd name="connsiteX2" fmla="*/ 14342 w 788810"/>
                <a:gd name="connsiteY2" fmla="*/ 180848 h 343145"/>
                <a:gd name="connsiteX3" fmla="*/ 133 w 788810"/>
                <a:gd name="connsiteY3" fmla="*/ 162061 h 343145"/>
                <a:gd name="connsiteX4" fmla="*/ 285890 w 788810"/>
                <a:gd name="connsiteY4" fmla="*/ 0 h 343145"/>
                <a:gd name="connsiteX5" fmla="*/ 784149 w 788810"/>
                <a:gd name="connsiteY5" fmla="*/ 252366 h 343145"/>
                <a:gd name="connsiteX6" fmla="*/ 788728 w 788810"/>
                <a:gd name="connsiteY6" fmla="*/ 259550 h 343145"/>
                <a:gd name="connsiteX7" fmla="*/ 786044 w 788810"/>
                <a:gd name="connsiteY7" fmla="*/ 267602 h 343145"/>
                <a:gd name="connsiteX8" fmla="*/ 550570 w 788810"/>
                <a:gd name="connsiteY8" fmla="*/ 343145 h 343145"/>
                <a:gd name="connsiteX9" fmla="*/ 550570 w 788810"/>
                <a:gd name="connsiteY9" fmla="*/ 343145 h 343145"/>
                <a:gd name="connsiteX10" fmla="*/ 542992 w 788810"/>
                <a:gd name="connsiteY10" fmla="*/ 343067 h 343145"/>
                <a:gd name="connsiteX11" fmla="*/ 285890 w 788810"/>
                <a:gd name="connsiteY11" fmla="*/ 19735 h 343145"/>
                <a:gd name="connsiteX12" fmla="*/ 20420 w 788810"/>
                <a:gd name="connsiteY12" fmla="*/ 162140 h 343145"/>
                <a:gd name="connsiteX13" fmla="*/ 36050 w 788810"/>
                <a:gd name="connsiteY13" fmla="*/ 168613 h 343145"/>
                <a:gd name="connsiteX14" fmla="*/ 543229 w 788810"/>
                <a:gd name="connsiteY14" fmla="*/ 323411 h 343145"/>
                <a:gd name="connsiteX15" fmla="*/ 550491 w 788810"/>
                <a:gd name="connsiteY15" fmla="*/ 323490 h 343145"/>
                <a:gd name="connsiteX16" fmla="*/ 550491 w 788810"/>
                <a:gd name="connsiteY16" fmla="*/ 323490 h 343145"/>
                <a:gd name="connsiteX17" fmla="*/ 762204 w 788810"/>
                <a:gd name="connsiteY17" fmla="*/ 262076 h 343145"/>
                <a:gd name="connsiteX18" fmla="*/ 285890 w 788810"/>
                <a:gd name="connsiteY18" fmla="*/ 19735 h 343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788810" h="343145">
                  <a:moveTo>
                    <a:pt x="542992" y="343067"/>
                  </a:moveTo>
                  <a:cubicBezTo>
                    <a:pt x="476210" y="342119"/>
                    <a:pt x="332779" y="314254"/>
                    <a:pt x="28393" y="186768"/>
                  </a:cubicBezTo>
                  <a:cubicBezTo>
                    <a:pt x="20183" y="183374"/>
                    <a:pt x="15131" y="181164"/>
                    <a:pt x="14342" y="180848"/>
                  </a:cubicBezTo>
                  <a:cubicBezTo>
                    <a:pt x="2501" y="177927"/>
                    <a:pt x="-735" y="169244"/>
                    <a:pt x="133" y="162061"/>
                  </a:cubicBezTo>
                  <a:cubicBezTo>
                    <a:pt x="5185" y="120697"/>
                    <a:pt x="204899" y="79"/>
                    <a:pt x="285890" y="0"/>
                  </a:cubicBezTo>
                  <a:cubicBezTo>
                    <a:pt x="376748" y="0"/>
                    <a:pt x="767572" y="242025"/>
                    <a:pt x="784149" y="252366"/>
                  </a:cubicBezTo>
                  <a:cubicBezTo>
                    <a:pt x="786675" y="253945"/>
                    <a:pt x="788412" y="256550"/>
                    <a:pt x="788728" y="259550"/>
                  </a:cubicBezTo>
                  <a:cubicBezTo>
                    <a:pt x="789122" y="262549"/>
                    <a:pt x="788096" y="265470"/>
                    <a:pt x="786044" y="267602"/>
                  </a:cubicBezTo>
                  <a:cubicBezTo>
                    <a:pt x="783044" y="270680"/>
                    <a:pt x="710973" y="343145"/>
                    <a:pt x="550570" y="343145"/>
                  </a:cubicBezTo>
                  <a:lnTo>
                    <a:pt x="550570" y="343145"/>
                  </a:lnTo>
                  <a:cubicBezTo>
                    <a:pt x="548044" y="343145"/>
                    <a:pt x="545518" y="343145"/>
                    <a:pt x="542992" y="343067"/>
                  </a:cubicBezTo>
                  <a:close/>
                  <a:moveTo>
                    <a:pt x="285890" y="19735"/>
                  </a:moveTo>
                  <a:cubicBezTo>
                    <a:pt x="206952" y="19814"/>
                    <a:pt x="33129" y="133643"/>
                    <a:pt x="20420" y="162140"/>
                  </a:cubicBezTo>
                  <a:cubicBezTo>
                    <a:pt x="22078" y="162771"/>
                    <a:pt x="25551" y="164192"/>
                    <a:pt x="36050" y="168613"/>
                  </a:cubicBezTo>
                  <a:cubicBezTo>
                    <a:pt x="337437" y="294914"/>
                    <a:pt x="478263" y="322464"/>
                    <a:pt x="543229" y="323411"/>
                  </a:cubicBezTo>
                  <a:cubicBezTo>
                    <a:pt x="545676" y="323411"/>
                    <a:pt x="548044" y="323490"/>
                    <a:pt x="550491" y="323490"/>
                  </a:cubicBezTo>
                  <a:cubicBezTo>
                    <a:pt x="550491" y="323490"/>
                    <a:pt x="550491" y="323490"/>
                    <a:pt x="550491" y="323490"/>
                  </a:cubicBezTo>
                  <a:cubicBezTo>
                    <a:pt x="670162" y="323490"/>
                    <a:pt x="738523" y="280468"/>
                    <a:pt x="762204" y="262076"/>
                  </a:cubicBezTo>
                  <a:cubicBezTo>
                    <a:pt x="619957" y="174217"/>
                    <a:pt x="352277" y="19735"/>
                    <a:pt x="285890" y="19735"/>
                  </a:cubicBezTo>
                  <a:close/>
                </a:path>
              </a:pathLst>
            </a:custGeom>
            <a:solidFill>
              <a:srgbClr val="0A2073"/>
            </a:solidFill>
            <a:ln w="7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1" name="任意多边形: 形状 560">
              <a:extLst>
                <a:ext uri="{FF2B5EF4-FFF2-40B4-BE49-F238E27FC236}">
                  <a16:creationId xmlns="" xmlns:a16="http://schemas.microsoft.com/office/drawing/2014/main" id="{AE3DB72C-05BE-422C-BCEC-333293BFBE7C}"/>
                </a:ext>
              </a:extLst>
            </p:cNvPr>
            <p:cNvSpPr/>
            <p:nvPr/>
          </p:nvSpPr>
          <p:spPr>
            <a:xfrm>
              <a:off x="1621465" y="5422453"/>
              <a:ext cx="297493" cy="212991"/>
            </a:xfrm>
            <a:custGeom>
              <a:avLst/>
              <a:gdLst>
                <a:gd name="connsiteX0" fmla="*/ 200857 w 297493"/>
                <a:gd name="connsiteY0" fmla="*/ 15551 h 212991"/>
                <a:gd name="connsiteX1" fmla="*/ 208672 w 297493"/>
                <a:gd name="connsiteY1" fmla="*/ 128985 h 212991"/>
                <a:gd name="connsiteX2" fmla="*/ 291321 w 297493"/>
                <a:gd name="connsiteY2" fmla="*/ 212976 h 212991"/>
                <a:gd name="connsiteX3" fmla="*/ 1774 w 297493"/>
                <a:gd name="connsiteY3" fmla="*/ 139800 h 212991"/>
                <a:gd name="connsiteX4" fmla="*/ 10852 w 297493"/>
                <a:gd name="connsiteY4" fmla="*/ 0 h 212991"/>
                <a:gd name="connsiteX5" fmla="*/ 200857 w 297493"/>
                <a:gd name="connsiteY5" fmla="*/ 15551 h 2129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97493" h="212991">
                  <a:moveTo>
                    <a:pt x="200857" y="15551"/>
                  </a:moveTo>
                  <a:lnTo>
                    <a:pt x="208672" y="128985"/>
                  </a:lnTo>
                  <a:cubicBezTo>
                    <a:pt x="208672" y="128985"/>
                    <a:pt x="325185" y="214318"/>
                    <a:pt x="291321" y="212976"/>
                  </a:cubicBezTo>
                  <a:cubicBezTo>
                    <a:pt x="257456" y="211634"/>
                    <a:pt x="8800" y="149036"/>
                    <a:pt x="1774" y="139800"/>
                  </a:cubicBezTo>
                  <a:cubicBezTo>
                    <a:pt x="-5251" y="130564"/>
                    <a:pt x="10852" y="0"/>
                    <a:pt x="10852" y="0"/>
                  </a:cubicBezTo>
                  <a:lnTo>
                    <a:pt x="200857" y="15551"/>
                  </a:lnTo>
                  <a:close/>
                </a:path>
              </a:pathLst>
            </a:custGeom>
            <a:solidFill>
              <a:srgbClr val="FFFFFF"/>
            </a:solidFill>
            <a:ln w="7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2" name="任意多边形: 形状 561">
              <a:extLst>
                <a:ext uri="{FF2B5EF4-FFF2-40B4-BE49-F238E27FC236}">
                  <a16:creationId xmlns="" xmlns:a16="http://schemas.microsoft.com/office/drawing/2014/main" id="{116D17D4-05AA-4422-B519-F58B37EEF771}"/>
                </a:ext>
              </a:extLst>
            </p:cNvPr>
            <p:cNvSpPr/>
            <p:nvPr/>
          </p:nvSpPr>
          <p:spPr>
            <a:xfrm>
              <a:off x="1613729" y="5414368"/>
              <a:ext cx="313383" cy="229127"/>
            </a:xfrm>
            <a:custGeom>
              <a:avLst/>
              <a:gdLst>
                <a:gd name="connsiteX0" fmla="*/ 298740 w 313383"/>
                <a:gd name="connsiteY0" fmla="*/ 229113 h 229127"/>
                <a:gd name="connsiteX1" fmla="*/ 3116 w 313383"/>
                <a:gd name="connsiteY1" fmla="*/ 152700 h 229127"/>
                <a:gd name="connsiteX2" fmla="*/ 10615 w 313383"/>
                <a:gd name="connsiteY2" fmla="*/ 7059 h 229127"/>
                <a:gd name="connsiteX3" fmla="*/ 19298 w 313383"/>
                <a:gd name="connsiteY3" fmla="*/ 33 h 229127"/>
                <a:gd name="connsiteX4" fmla="*/ 209224 w 313383"/>
                <a:gd name="connsiteY4" fmla="*/ 15584 h 229127"/>
                <a:gd name="connsiteX5" fmla="*/ 216644 w 313383"/>
                <a:gd name="connsiteY5" fmla="*/ 23083 h 229127"/>
                <a:gd name="connsiteX6" fmla="*/ 224222 w 313383"/>
                <a:gd name="connsiteY6" fmla="*/ 132729 h 229127"/>
                <a:gd name="connsiteX7" fmla="*/ 313186 w 313383"/>
                <a:gd name="connsiteY7" fmla="*/ 219798 h 229127"/>
                <a:gd name="connsiteX8" fmla="*/ 304976 w 313383"/>
                <a:gd name="connsiteY8" fmla="*/ 228481 h 229127"/>
                <a:gd name="connsiteX9" fmla="*/ 304976 w 313383"/>
                <a:gd name="connsiteY9" fmla="*/ 228481 h 229127"/>
                <a:gd name="connsiteX10" fmla="*/ 298740 w 313383"/>
                <a:gd name="connsiteY10" fmla="*/ 229113 h 229127"/>
                <a:gd name="connsiteX11" fmla="*/ 25692 w 313383"/>
                <a:gd name="connsiteY11" fmla="*/ 16768 h 229127"/>
                <a:gd name="connsiteX12" fmla="*/ 16220 w 313383"/>
                <a:gd name="connsiteY12" fmla="*/ 142596 h 229127"/>
                <a:gd name="connsiteX13" fmla="*/ 293451 w 313383"/>
                <a:gd name="connsiteY13" fmla="*/ 212378 h 229127"/>
                <a:gd name="connsiteX14" fmla="*/ 211671 w 313383"/>
                <a:gd name="connsiteY14" fmla="*/ 143543 h 229127"/>
                <a:gd name="connsiteX15" fmla="*/ 208356 w 313383"/>
                <a:gd name="connsiteY15" fmla="*/ 137623 h 229127"/>
                <a:gd name="connsiteX16" fmla="*/ 201014 w 313383"/>
                <a:gd name="connsiteY16" fmla="*/ 31135 h 229127"/>
                <a:gd name="connsiteX17" fmla="*/ 25692 w 313383"/>
                <a:gd name="connsiteY17" fmla="*/ 16768 h 2291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13383" h="229127">
                  <a:moveTo>
                    <a:pt x="298740" y="229113"/>
                  </a:moveTo>
                  <a:cubicBezTo>
                    <a:pt x="272690" y="228086"/>
                    <a:pt x="14246" y="167462"/>
                    <a:pt x="3116" y="152700"/>
                  </a:cubicBezTo>
                  <a:cubicBezTo>
                    <a:pt x="-2805" y="144806"/>
                    <a:pt x="-279" y="95864"/>
                    <a:pt x="10615" y="7059"/>
                  </a:cubicBezTo>
                  <a:cubicBezTo>
                    <a:pt x="11168" y="2796"/>
                    <a:pt x="14957" y="-361"/>
                    <a:pt x="19298" y="33"/>
                  </a:cubicBezTo>
                  <a:lnTo>
                    <a:pt x="209224" y="15584"/>
                  </a:lnTo>
                  <a:cubicBezTo>
                    <a:pt x="213171" y="15900"/>
                    <a:pt x="216328" y="19058"/>
                    <a:pt x="216644" y="23083"/>
                  </a:cubicBezTo>
                  <a:lnTo>
                    <a:pt x="224222" y="132729"/>
                  </a:lnTo>
                  <a:cubicBezTo>
                    <a:pt x="316580" y="200695"/>
                    <a:pt x="313975" y="214983"/>
                    <a:pt x="313186" y="219798"/>
                  </a:cubicBezTo>
                  <a:cubicBezTo>
                    <a:pt x="312396" y="223982"/>
                    <a:pt x="309318" y="227218"/>
                    <a:pt x="304976" y="228481"/>
                  </a:cubicBezTo>
                  <a:cubicBezTo>
                    <a:pt x="304976" y="228481"/>
                    <a:pt x="304976" y="228481"/>
                    <a:pt x="304976" y="228481"/>
                  </a:cubicBezTo>
                  <a:cubicBezTo>
                    <a:pt x="303082" y="228955"/>
                    <a:pt x="301108" y="229192"/>
                    <a:pt x="298740" y="229113"/>
                  </a:cubicBezTo>
                  <a:close/>
                  <a:moveTo>
                    <a:pt x="25692" y="16768"/>
                  </a:moveTo>
                  <a:cubicBezTo>
                    <a:pt x="19140" y="71473"/>
                    <a:pt x="14167" y="130045"/>
                    <a:pt x="16220" y="142596"/>
                  </a:cubicBezTo>
                  <a:cubicBezTo>
                    <a:pt x="40533" y="154595"/>
                    <a:pt x="246720" y="206299"/>
                    <a:pt x="293451" y="212378"/>
                  </a:cubicBezTo>
                  <a:cubicBezTo>
                    <a:pt x="281610" y="198090"/>
                    <a:pt x="244904" y="167856"/>
                    <a:pt x="211671" y="143543"/>
                  </a:cubicBezTo>
                  <a:cubicBezTo>
                    <a:pt x="209776" y="142123"/>
                    <a:pt x="208592" y="139991"/>
                    <a:pt x="208356" y="137623"/>
                  </a:cubicBezTo>
                  <a:lnTo>
                    <a:pt x="201014" y="31135"/>
                  </a:lnTo>
                  <a:lnTo>
                    <a:pt x="25692" y="16768"/>
                  </a:lnTo>
                  <a:close/>
                </a:path>
              </a:pathLst>
            </a:custGeom>
            <a:solidFill>
              <a:srgbClr val="0A2073"/>
            </a:solidFill>
            <a:ln w="7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3" name="任意多边形: 形状 562">
              <a:extLst>
                <a:ext uri="{FF2B5EF4-FFF2-40B4-BE49-F238E27FC236}">
                  <a16:creationId xmlns="" xmlns:a16="http://schemas.microsoft.com/office/drawing/2014/main" id="{7559D092-5A1C-4C45-A680-998E8AA365DC}"/>
                </a:ext>
              </a:extLst>
            </p:cNvPr>
            <p:cNvSpPr/>
            <p:nvPr/>
          </p:nvSpPr>
          <p:spPr>
            <a:xfrm>
              <a:off x="1575165" y="5650585"/>
              <a:ext cx="621719" cy="162566"/>
            </a:xfrm>
            <a:custGeom>
              <a:avLst/>
              <a:gdLst>
                <a:gd name="connsiteX0" fmla="*/ 621720 w 621719"/>
                <a:gd name="connsiteY0" fmla="*/ 109961 h 162566"/>
                <a:gd name="connsiteX1" fmla="*/ 511838 w 621719"/>
                <a:gd name="connsiteY1" fmla="*/ 162455 h 162566"/>
                <a:gd name="connsiteX2" fmla="*/ 41681 w 621719"/>
                <a:gd name="connsiteY2" fmla="*/ 86280 h 162566"/>
                <a:gd name="connsiteX3" fmla="*/ 2448 w 621719"/>
                <a:gd name="connsiteY3" fmla="*/ 0 h 162566"/>
                <a:gd name="connsiteX4" fmla="*/ 621720 w 621719"/>
                <a:gd name="connsiteY4" fmla="*/ 109961 h 1625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21719" h="162566">
                  <a:moveTo>
                    <a:pt x="621720" y="109961"/>
                  </a:moveTo>
                  <a:cubicBezTo>
                    <a:pt x="621720" y="109961"/>
                    <a:pt x="583909" y="165376"/>
                    <a:pt x="511838" y="162455"/>
                  </a:cubicBezTo>
                  <a:cubicBezTo>
                    <a:pt x="439846" y="159535"/>
                    <a:pt x="98121" y="120381"/>
                    <a:pt x="41681" y="86280"/>
                  </a:cubicBezTo>
                  <a:cubicBezTo>
                    <a:pt x="-14681" y="52178"/>
                    <a:pt x="2448" y="0"/>
                    <a:pt x="2448" y="0"/>
                  </a:cubicBezTo>
                  <a:lnTo>
                    <a:pt x="621720" y="109961"/>
                  </a:lnTo>
                  <a:close/>
                </a:path>
              </a:pathLst>
            </a:custGeom>
            <a:solidFill>
              <a:srgbClr val="0A2073"/>
            </a:solidFill>
            <a:ln w="7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4" name="任意多边形: 形状 563">
              <a:extLst>
                <a:ext uri="{FF2B5EF4-FFF2-40B4-BE49-F238E27FC236}">
                  <a16:creationId xmlns="" xmlns:a16="http://schemas.microsoft.com/office/drawing/2014/main" id="{5FA81DDC-04B1-4873-9AAA-99E225AE64C3}"/>
                </a:ext>
              </a:extLst>
            </p:cNvPr>
            <p:cNvSpPr/>
            <p:nvPr/>
          </p:nvSpPr>
          <p:spPr>
            <a:xfrm>
              <a:off x="1576123" y="5539506"/>
              <a:ext cx="630925" cy="242167"/>
            </a:xfrm>
            <a:custGeom>
              <a:avLst/>
              <a:gdLst>
                <a:gd name="connsiteX0" fmla="*/ 287957 w 630925"/>
                <a:gd name="connsiteY0" fmla="*/ 24483 h 242167"/>
                <a:gd name="connsiteX1" fmla="*/ 267986 w 630925"/>
                <a:gd name="connsiteY1" fmla="*/ 64663 h 242167"/>
                <a:gd name="connsiteX2" fmla="*/ 147684 w 630925"/>
                <a:gd name="connsiteY2" fmla="*/ 41218 h 242167"/>
                <a:gd name="connsiteX3" fmla="*/ 47274 w 630925"/>
                <a:gd name="connsiteY3" fmla="*/ 12 h 242167"/>
                <a:gd name="connsiteX4" fmla="*/ 7726 w 630925"/>
                <a:gd name="connsiteY4" fmla="*/ 118894 h 242167"/>
                <a:gd name="connsiteX5" fmla="*/ 594475 w 630925"/>
                <a:gd name="connsiteY5" fmla="*/ 233355 h 242167"/>
                <a:gd name="connsiteX6" fmla="*/ 287957 w 630925"/>
                <a:gd name="connsiteY6" fmla="*/ 24483 h 2421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30925" h="242167">
                  <a:moveTo>
                    <a:pt x="287957" y="24483"/>
                  </a:moveTo>
                  <a:cubicBezTo>
                    <a:pt x="287957" y="24483"/>
                    <a:pt x="323401" y="41455"/>
                    <a:pt x="267986" y="64663"/>
                  </a:cubicBezTo>
                  <a:cubicBezTo>
                    <a:pt x="212650" y="87871"/>
                    <a:pt x="197415" y="66479"/>
                    <a:pt x="147684" y="41218"/>
                  </a:cubicBezTo>
                  <a:cubicBezTo>
                    <a:pt x="111530" y="22905"/>
                    <a:pt x="63220" y="-619"/>
                    <a:pt x="47274" y="12"/>
                  </a:cubicBezTo>
                  <a:cubicBezTo>
                    <a:pt x="31329" y="644"/>
                    <a:pt x="-19113" y="55427"/>
                    <a:pt x="7726" y="118894"/>
                  </a:cubicBezTo>
                  <a:cubicBezTo>
                    <a:pt x="34565" y="182360"/>
                    <a:pt x="471963" y="270456"/>
                    <a:pt x="594475" y="233355"/>
                  </a:cubicBezTo>
                  <a:cubicBezTo>
                    <a:pt x="717067" y="196333"/>
                    <a:pt x="509064" y="37429"/>
                    <a:pt x="287957" y="24483"/>
                  </a:cubicBezTo>
                  <a:close/>
                </a:path>
              </a:pathLst>
            </a:custGeom>
            <a:solidFill>
              <a:srgbClr val="FFFEFA"/>
            </a:solidFill>
            <a:ln w="7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5" name="任意多边形: 形状 564">
              <a:extLst>
                <a:ext uri="{FF2B5EF4-FFF2-40B4-BE49-F238E27FC236}">
                  <a16:creationId xmlns="" xmlns:a16="http://schemas.microsoft.com/office/drawing/2014/main" id="{64546766-209F-4EB6-A49D-8F9025FE6E77}"/>
                </a:ext>
              </a:extLst>
            </p:cNvPr>
            <p:cNvSpPr/>
            <p:nvPr/>
          </p:nvSpPr>
          <p:spPr>
            <a:xfrm>
              <a:off x="1566146" y="5529396"/>
              <a:ext cx="651025" cy="262316"/>
            </a:xfrm>
            <a:custGeom>
              <a:avLst/>
              <a:gdLst>
                <a:gd name="connsiteX0" fmla="*/ 271095 w 651025"/>
                <a:gd name="connsiteY0" fmla="*/ 233360 h 262316"/>
                <a:gd name="connsiteX1" fmla="*/ 8467 w 651025"/>
                <a:gd name="connsiteY1" fmla="*/ 132950 h 262316"/>
                <a:gd name="connsiteX2" fmla="*/ 10914 w 651025"/>
                <a:gd name="connsiteY2" fmla="*/ 44618 h 262316"/>
                <a:gd name="connsiteX3" fmla="*/ 56935 w 651025"/>
                <a:gd name="connsiteY3" fmla="*/ 18 h 262316"/>
                <a:gd name="connsiteX4" fmla="*/ 162318 w 651025"/>
                <a:gd name="connsiteY4" fmla="*/ 42329 h 262316"/>
                <a:gd name="connsiteX5" fmla="*/ 187815 w 651025"/>
                <a:gd name="connsiteY5" fmla="*/ 56222 h 262316"/>
                <a:gd name="connsiteX6" fmla="*/ 257281 w 651025"/>
                <a:gd name="connsiteY6" fmla="*/ 71536 h 262316"/>
                <a:gd name="connsiteX7" fmla="*/ 274095 w 651025"/>
                <a:gd name="connsiteY7" fmla="*/ 65537 h 262316"/>
                <a:gd name="connsiteX8" fmla="*/ 299039 w 651025"/>
                <a:gd name="connsiteY8" fmla="*/ 48723 h 262316"/>
                <a:gd name="connsiteX9" fmla="*/ 293592 w 651025"/>
                <a:gd name="connsiteY9" fmla="*/ 43671 h 262316"/>
                <a:gd name="connsiteX10" fmla="*/ 263990 w 651025"/>
                <a:gd name="connsiteY10" fmla="*/ 21963 h 262316"/>
                <a:gd name="connsiteX11" fmla="*/ 298565 w 651025"/>
                <a:gd name="connsiteY11" fmla="*/ 24489 h 262316"/>
                <a:gd name="connsiteX12" fmla="*/ 650710 w 651025"/>
                <a:gd name="connsiteY12" fmla="*/ 202179 h 262316"/>
                <a:gd name="connsiteX13" fmla="*/ 607451 w 651025"/>
                <a:gd name="connsiteY13" fmla="*/ 253094 h 262316"/>
                <a:gd name="connsiteX14" fmla="*/ 605162 w 651025"/>
                <a:gd name="connsiteY14" fmla="*/ 253726 h 262316"/>
                <a:gd name="connsiteX15" fmla="*/ 271095 w 651025"/>
                <a:gd name="connsiteY15" fmla="*/ 233360 h 262316"/>
                <a:gd name="connsiteX16" fmla="*/ 319168 w 651025"/>
                <a:gd name="connsiteY16" fmla="*/ 49276 h 262316"/>
                <a:gd name="connsiteX17" fmla="*/ 281909 w 651025"/>
                <a:gd name="connsiteY17" fmla="*/ 84166 h 262316"/>
                <a:gd name="connsiteX18" fmla="*/ 262727 w 651025"/>
                <a:gd name="connsiteY18" fmla="*/ 90955 h 262316"/>
                <a:gd name="connsiteX19" fmla="*/ 177790 w 651025"/>
                <a:gd name="connsiteY19" fmla="*/ 73825 h 262316"/>
                <a:gd name="connsiteX20" fmla="*/ 153161 w 651025"/>
                <a:gd name="connsiteY20" fmla="*/ 60406 h 262316"/>
                <a:gd name="connsiteX21" fmla="*/ 57724 w 651025"/>
                <a:gd name="connsiteY21" fmla="*/ 20305 h 262316"/>
                <a:gd name="connsiteX22" fmla="*/ 29070 w 651025"/>
                <a:gd name="connsiteY22" fmla="*/ 53380 h 262316"/>
                <a:gd name="connsiteX23" fmla="*/ 27017 w 651025"/>
                <a:gd name="connsiteY23" fmla="*/ 125135 h 262316"/>
                <a:gd name="connsiteX24" fmla="*/ 599636 w 651025"/>
                <a:gd name="connsiteY24" fmla="*/ 234465 h 262316"/>
                <a:gd name="connsiteX25" fmla="*/ 601531 w 651025"/>
                <a:gd name="connsiteY25" fmla="*/ 233912 h 262316"/>
                <a:gd name="connsiteX26" fmla="*/ 630580 w 651025"/>
                <a:gd name="connsiteY26" fmla="*/ 204705 h 262316"/>
                <a:gd name="connsiteX27" fmla="*/ 319011 w 651025"/>
                <a:gd name="connsiteY27" fmla="*/ 46513 h 262316"/>
                <a:gd name="connsiteX28" fmla="*/ 319168 w 651025"/>
                <a:gd name="connsiteY28" fmla="*/ 49276 h 2623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651025" h="262316">
                  <a:moveTo>
                    <a:pt x="271095" y="233360"/>
                  </a:moveTo>
                  <a:cubicBezTo>
                    <a:pt x="214733" y="222151"/>
                    <a:pt x="29149" y="181734"/>
                    <a:pt x="8467" y="132950"/>
                  </a:cubicBezTo>
                  <a:cubicBezTo>
                    <a:pt x="-3611" y="104453"/>
                    <a:pt x="-2743" y="73036"/>
                    <a:pt x="10914" y="44618"/>
                  </a:cubicBezTo>
                  <a:cubicBezTo>
                    <a:pt x="22439" y="20621"/>
                    <a:pt x="42647" y="570"/>
                    <a:pt x="56935" y="18"/>
                  </a:cubicBezTo>
                  <a:cubicBezTo>
                    <a:pt x="71460" y="-535"/>
                    <a:pt x="102009" y="11701"/>
                    <a:pt x="162318" y="42329"/>
                  </a:cubicBezTo>
                  <a:cubicBezTo>
                    <a:pt x="171948" y="47223"/>
                    <a:pt x="180395" y="52038"/>
                    <a:pt x="187815" y="56222"/>
                  </a:cubicBezTo>
                  <a:cubicBezTo>
                    <a:pt x="214259" y="71220"/>
                    <a:pt x="228863" y="79588"/>
                    <a:pt x="257281" y="71536"/>
                  </a:cubicBezTo>
                  <a:cubicBezTo>
                    <a:pt x="262412" y="70115"/>
                    <a:pt x="268095" y="68063"/>
                    <a:pt x="274095" y="65537"/>
                  </a:cubicBezTo>
                  <a:cubicBezTo>
                    <a:pt x="297776" y="55591"/>
                    <a:pt x="299039" y="48802"/>
                    <a:pt x="299039" y="48723"/>
                  </a:cubicBezTo>
                  <a:cubicBezTo>
                    <a:pt x="299039" y="47776"/>
                    <a:pt x="296276" y="45013"/>
                    <a:pt x="293592" y="43671"/>
                  </a:cubicBezTo>
                  <a:lnTo>
                    <a:pt x="263990" y="21963"/>
                  </a:lnTo>
                  <a:lnTo>
                    <a:pt x="298565" y="24489"/>
                  </a:lnTo>
                  <a:cubicBezTo>
                    <a:pt x="470335" y="34514"/>
                    <a:pt x="642579" y="133108"/>
                    <a:pt x="650710" y="202179"/>
                  </a:cubicBezTo>
                  <a:cubicBezTo>
                    <a:pt x="652367" y="215757"/>
                    <a:pt x="648815" y="240543"/>
                    <a:pt x="607451" y="253094"/>
                  </a:cubicBezTo>
                  <a:lnTo>
                    <a:pt x="605162" y="253726"/>
                  </a:lnTo>
                  <a:cubicBezTo>
                    <a:pt x="534512" y="273776"/>
                    <a:pt x="381056" y="255305"/>
                    <a:pt x="271095" y="233360"/>
                  </a:cubicBezTo>
                  <a:close/>
                  <a:moveTo>
                    <a:pt x="319168" y="49276"/>
                  </a:moveTo>
                  <a:cubicBezTo>
                    <a:pt x="318695" y="66721"/>
                    <a:pt x="297697" y="77535"/>
                    <a:pt x="281909" y="84166"/>
                  </a:cubicBezTo>
                  <a:cubicBezTo>
                    <a:pt x="275042" y="87087"/>
                    <a:pt x="268727" y="89297"/>
                    <a:pt x="262727" y="90955"/>
                  </a:cubicBezTo>
                  <a:cubicBezTo>
                    <a:pt x="226179" y="101296"/>
                    <a:pt x="205892" y="89771"/>
                    <a:pt x="177790" y="73825"/>
                  </a:cubicBezTo>
                  <a:cubicBezTo>
                    <a:pt x="170527" y="69721"/>
                    <a:pt x="162318" y="65063"/>
                    <a:pt x="153161" y="60406"/>
                  </a:cubicBezTo>
                  <a:cubicBezTo>
                    <a:pt x="86774" y="26778"/>
                    <a:pt x="64592" y="19989"/>
                    <a:pt x="57724" y="20305"/>
                  </a:cubicBezTo>
                  <a:cubicBezTo>
                    <a:pt x="52751" y="21726"/>
                    <a:pt x="38779" y="33172"/>
                    <a:pt x="29070" y="53380"/>
                  </a:cubicBezTo>
                  <a:cubicBezTo>
                    <a:pt x="21255" y="69800"/>
                    <a:pt x="14466" y="95455"/>
                    <a:pt x="27017" y="125135"/>
                  </a:cubicBezTo>
                  <a:cubicBezTo>
                    <a:pt x="49278" y="177708"/>
                    <a:pt x="473809" y="270066"/>
                    <a:pt x="599636" y="234465"/>
                  </a:cubicBezTo>
                  <a:lnTo>
                    <a:pt x="601531" y="233912"/>
                  </a:lnTo>
                  <a:cubicBezTo>
                    <a:pt x="632949" y="224361"/>
                    <a:pt x="631212" y="209600"/>
                    <a:pt x="630580" y="204705"/>
                  </a:cubicBezTo>
                  <a:cubicBezTo>
                    <a:pt x="624581" y="153711"/>
                    <a:pt x="479255" y="62932"/>
                    <a:pt x="319011" y="46513"/>
                  </a:cubicBezTo>
                  <a:cubicBezTo>
                    <a:pt x="319168" y="47381"/>
                    <a:pt x="319247" y="48328"/>
                    <a:pt x="319168" y="49276"/>
                  </a:cubicBezTo>
                  <a:close/>
                </a:path>
              </a:pathLst>
            </a:custGeom>
            <a:solidFill>
              <a:srgbClr val="0A2073"/>
            </a:solidFill>
            <a:ln w="7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6" name="任意多边形: 形状 565">
              <a:extLst>
                <a:ext uri="{FF2B5EF4-FFF2-40B4-BE49-F238E27FC236}">
                  <a16:creationId xmlns="" xmlns:a16="http://schemas.microsoft.com/office/drawing/2014/main" id="{EEB8D6DC-3615-4DC2-BEE4-3FCC66CB11BC}"/>
                </a:ext>
              </a:extLst>
            </p:cNvPr>
            <p:cNvSpPr/>
            <p:nvPr/>
          </p:nvSpPr>
          <p:spPr>
            <a:xfrm>
              <a:off x="1142109" y="4203485"/>
              <a:ext cx="1141765" cy="1315193"/>
            </a:xfrm>
            <a:custGeom>
              <a:avLst/>
              <a:gdLst>
                <a:gd name="connsiteX0" fmla="*/ 0 w 1141765"/>
                <a:gd name="connsiteY0" fmla="*/ 115645 h 1315193"/>
                <a:gd name="connsiteX1" fmla="*/ 423899 w 1141765"/>
                <a:gd name="connsiteY1" fmla="*/ 541518 h 1315193"/>
                <a:gd name="connsiteX2" fmla="*/ 883321 w 1141765"/>
                <a:gd name="connsiteY2" fmla="*/ 1315193 h 1315193"/>
                <a:gd name="connsiteX3" fmla="*/ 1141765 w 1141765"/>
                <a:gd name="connsiteY3" fmla="*/ 1208548 h 1315193"/>
                <a:gd name="connsiteX4" fmla="*/ 783385 w 1141765"/>
                <a:gd name="connsiteY4" fmla="*/ 354434 h 1315193"/>
                <a:gd name="connsiteX5" fmla="*/ 431556 w 1141765"/>
                <a:gd name="connsiteY5" fmla="*/ 0 h 1315193"/>
                <a:gd name="connsiteX6" fmla="*/ 0 w 1141765"/>
                <a:gd name="connsiteY6" fmla="*/ 115645 h 1315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41765" h="1315193">
                  <a:moveTo>
                    <a:pt x="0" y="115645"/>
                  </a:moveTo>
                  <a:cubicBezTo>
                    <a:pt x="0" y="115645"/>
                    <a:pt x="227579" y="419242"/>
                    <a:pt x="423899" y="541518"/>
                  </a:cubicBezTo>
                  <a:cubicBezTo>
                    <a:pt x="620219" y="663794"/>
                    <a:pt x="872033" y="1264594"/>
                    <a:pt x="883321" y="1315193"/>
                  </a:cubicBezTo>
                  <a:lnTo>
                    <a:pt x="1141765" y="1208548"/>
                  </a:lnTo>
                  <a:cubicBezTo>
                    <a:pt x="1141765" y="1208548"/>
                    <a:pt x="935262" y="579408"/>
                    <a:pt x="783385" y="354434"/>
                  </a:cubicBezTo>
                  <a:cubicBezTo>
                    <a:pt x="631507" y="129459"/>
                    <a:pt x="431556" y="0"/>
                    <a:pt x="431556" y="0"/>
                  </a:cubicBezTo>
                  <a:lnTo>
                    <a:pt x="0" y="115645"/>
                  </a:lnTo>
                  <a:close/>
                </a:path>
              </a:pathLst>
            </a:custGeom>
            <a:solidFill>
              <a:srgbClr val="0A2073"/>
            </a:solidFill>
            <a:ln w="7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7" name="任意多边形: 形状 566">
              <a:extLst>
                <a:ext uri="{FF2B5EF4-FFF2-40B4-BE49-F238E27FC236}">
                  <a16:creationId xmlns="" xmlns:a16="http://schemas.microsoft.com/office/drawing/2014/main" id="{18ECD94E-08DA-4D30-839C-726A9753DB5F}"/>
                </a:ext>
              </a:extLst>
            </p:cNvPr>
            <p:cNvSpPr/>
            <p:nvPr/>
          </p:nvSpPr>
          <p:spPr>
            <a:xfrm>
              <a:off x="738497" y="4260005"/>
              <a:ext cx="1143343" cy="1283933"/>
            </a:xfrm>
            <a:custGeom>
              <a:avLst/>
              <a:gdLst>
                <a:gd name="connsiteX0" fmla="*/ 0 w 1143343"/>
                <a:gd name="connsiteY0" fmla="*/ 115724 h 1283933"/>
                <a:gd name="connsiteX1" fmla="*/ 423978 w 1143343"/>
                <a:gd name="connsiteY1" fmla="*/ 541597 h 1283933"/>
                <a:gd name="connsiteX2" fmla="*/ 863428 w 1143343"/>
                <a:gd name="connsiteY2" fmla="*/ 1283934 h 1283933"/>
                <a:gd name="connsiteX3" fmla="*/ 1143344 w 1143343"/>
                <a:gd name="connsiteY3" fmla="*/ 1214073 h 1283933"/>
                <a:gd name="connsiteX4" fmla="*/ 827748 w 1143343"/>
                <a:gd name="connsiteY4" fmla="*/ 328779 h 1283933"/>
                <a:gd name="connsiteX5" fmla="*/ 431556 w 1143343"/>
                <a:gd name="connsiteY5" fmla="*/ 0 h 1283933"/>
                <a:gd name="connsiteX6" fmla="*/ 0 w 1143343"/>
                <a:gd name="connsiteY6" fmla="*/ 115724 h 12839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43343" h="1283933">
                  <a:moveTo>
                    <a:pt x="0" y="115724"/>
                  </a:moveTo>
                  <a:cubicBezTo>
                    <a:pt x="0" y="115724"/>
                    <a:pt x="227658" y="419321"/>
                    <a:pt x="423978" y="541597"/>
                  </a:cubicBezTo>
                  <a:cubicBezTo>
                    <a:pt x="620298" y="663872"/>
                    <a:pt x="852140" y="1233334"/>
                    <a:pt x="863428" y="1283934"/>
                  </a:cubicBezTo>
                  <a:lnTo>
                    <a:pt x="1143344" y="1214073"/>
                  </a:lnTo>
                  <a:cubicBezTo>
                    <a:pt x="1143344" y="1214073"/>
                    <a:pt x="979547" y="553832"/>
                    <a:pt x="827748" y="328779"/>
                  </a:cubicBezTo>
                  <a:cubicBezTo>
                    <a:pt x="675871" y="103804"/>
                    <a:pt x="431556" y="0"/>
                    <a:pt x="431556" y="0"/>
                  </a:cubicBezTo>
                  <a:lnTo>
                    <a:pt x="0" y="115724"/>
                  </a:lnTo>
                  <a:close/>
                </a:path>
              </a:pathLst>
            </a:custGeom>
            <a:solidFill>
              <a:srgbClr val="0A2073"/>
            </a:solidFill>
            <a:ln w="7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8" name="任意多边形: 形状 567">
              <a:extLst>
                <a:ext uri="{FF2B5EF4-FFF2-40B4-BE49-F238E27FC236}">
                  <a16:creationId xmlns="" xmlns:a16="http://schemas.microsoft.com/office/drawing/2014/main" id="{004B99AA-F0F8-4F98-A29B-FB546DD6F439}"/>
                </a:ext>
              </a:extLst>
            </p:cNvPr>
            <p:cNvSpPr/>
            <p:nvPr/>
          </p:nvSpPr>
          <p:spPr>
            <a:xfrm>
              <a:off x="980523" y="3060220"/>
              <a:ext cx="333909" cy="404717"/>
            </a:xfrm>
            <a:custGeom>
              <a:avLst/>
              <a:gdLst>
                <a:gd name="connsiteX0" fmla="*/ 16024 w 333909"/>
                <a:gd name="connsiteY0" fmla="*/ 277390 h 404717"/>
                <a:gd name="connsiteX1" fmla="*/ 23366 w 333909"/>
                <a:gd name="connsiteY1" fmla="*/ 201609 h 404717"/>
                <a:gd name="connsiteX2" fmla="*/ 12867 w 333909"/>
                <a:gd name="connsiteY2" fmla="*/ 20603 h 404717"/>
                <a:gd name="connsiteX3" fmla="*/ 0 w 333909"/>
                <a:gd name="connsiteY3" fmla="*/ 0 h 404717"/>
                <a:gd name="connsiteX4" fmla="*/ 333910 w 333909"/>
                <a:gd name="connsiteY4" fmla="*/ 100489 h 404717"/>
                <a:gd name="connsiteX5" fmla="*/ 331620 w 333909"/>
                <a:gd name="connsiteY5" fmla="*/ 109093 h 404717"/>
                <a:gd name="connsiteX6" fmla="*/ 301071 w 333909"/>
                <a:gd name="connsiteY6" fmla="*/ 255524 h 404717"/>
                <a:gd name="connsiteX7" fmla="*/ 293177 w 333909"/>
                <a:gd name="connsiteY7" fmla="*/ 395324 h 404717"/>
                <a:gd name="connsiteX8" fmla="*/ 292862 w 333909"/>
                <a:gd name="connsiteY8" fmla="*/ 402665 h 404717"/>
                <a:gd name="connsiteX9" fmla="*/ 285599 w 333909"/>
                <a:gd name="connsiteY9" fmla="*/ 403928 h 404717"/>
                <a:gd name="connsiteX10" fmla="*/ 275416 w 333909"/>
                <a:gd name="connsiteY10" fmla="*/ 404717 h 404717"/>
                <a:gd name="connsiteX11" fmla="*/ 275416 w 333909"/>
                <a:gd name="connsiteY11" fmla="*/ 404717 h 404717"/>
                <a:gd name="connsiteX12" fmla="*/ 16024 w 333909"/>
                <a:gd name="connsiteY12" fmla="*/ 277390 h 4047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33909" h="404717">
                  <a:moveTo>
                    <a:pt x="16024" y="277390"/>
                  </a:moveTo>
                  <a:cubicBezTo>
                    <a:pt x="4815" y="256234"/>
                    <a:pt x="13420" y="230895"/>
                    <a:pt x="23366" y="201609"/>
                  </a:cubicBezTo>
                  <a:cubicBezTo>
                    <a:pt x="39469" y="154167"/>
                    <a:pt x="59441" y="95200"/>
                    <a:pt x="12867" y="20603"/>
                  </a:cubicBezTo>
                  <a:lnTo>
                    <a:pt x="0" y="0"/>
                  </a:lnTo>
                  <a:lnTo>
                    <a:pt x="333910" y="100489"/>
                  </a:lnTo>
                  <a:lnTo>
                    <a:pt x="331620" y="109093"/>
                  </a:lnTo>
                  <a:cubicBezTo>
                    <a:pt x="331383" y="110040"/>
                    <a:pt x="304939" y="208003"/>
                    <a:pt x="301071" y="255524"/>
                  </a:cubicBezTo>
                  <a:cubicBezTo>
                    <a:pt x="297124" y="303676"/>
                    <a:pt x="293177" y="394455"/>
                    <a:pt x="293177" y="395324"/>
                  </a:cubicBezTo>
                  <a:lnTo>
                    <a:pt x="292862" y="402665"/>
                  </a:lnTo>
                  <a:lnTo>
                    <a:pt x="285599" y="403928"/>
                  </a:lnTo>
                  <a:cubicBezTo>
                    <a:pt x="282600" y="404481"/>
                    <a:pt x="279126" y="404717"/>
                    <a:pt x="275416" y="404717"/>
                  </a:cubicBezTo>
                  <a:cubicBezTo>
                    <a:pt x="275416" y="404717"/>
                    <a:pt x="275416" y="404717"/>
                    <a:pt x="275416" y="404717"/>
                  </a:cubicBezTo>
                  <a:cubicBezTo>
                    <a:pt x="212660" y="404638"/>
                    <a:pt x="41837" y="326016"/>
                    <a:pt x="16024" y="277390"/>
                  </a:cubicBezTo>
                  <a:close/>
                </a:path>
              </a:pathLst>
            </a:custGeom>
            <a:solidFill>
              <a:srgbClr val="FFFFFF"/>
            </a:solidFill>
            <a:ln w="7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9" name="任意多边形: 形状 568">
              <a:extLst>
                <a:ext uri="{FF2B5EF4-FFF2-40B4-BE49-F238E27FC236}">
                  <a16:creationId xmlns="" xmlns:a16="http://schemas.microsoft.com/office/drawing/2014/main" id="{1EDAA6D2-5671-4502-ADE3-2B2D29F63F45}"/>
                </a:ext>
              </a:extLst>
            </p:cNvPr>
            <p:cNvSpPr/>
            <p:nvPr/>
          </p:nvSpPr>
          <p:spPr>
            <a:xfrm>
              <a:off x="970643" y="3050287"/>
              <a:ext cx="353666" cy="424359"/>
            </a:xfrm>
            <a:custGeom>
              <a:avLst/>
              <a:gdLst>
                <a:gd name="connsiteX0" fmla="*/ 17221 w 353666"/>
                <a:gd name="connsiteY0" fmla="*/ 291901 h 424359"/>
                <a:gd name="connsiteX1" fmla="*/ 23931 w 353666"/>
                <a:gd name="connsiteY1" fmla="*/ 208305 h 424359"/>
                <a:gd name="connsiteX2" fmla="*/ 14379 w 353666"/>
                <a:gd name="connsiteY2" fmla="*/ 35666 h 424359"/>
                <a:gd name="connsiteX3" fmla="*/ 1512 w 353666"/>
                <a:gd name="connsiteY3" fmla="*/ 15063 h 424359"/>
                <a:gd name="connsiteX4" fmla="*/ 2065 w 353666"/>
                <a:gd name="connsiteY4" fmla="*/ 3854 h 424359"/>
                <a:gd name="connsiteX5" fmla="*/ 12721 w 353666"/>
                <a:gd name="connsiteY5" fmla="*/ 381 h 424359"/>
                <a:gd name="connsiteX6" fmla="*/ 346631 w 353666"/>
                <a:gd name="connsiteY6" fmla="*/ 100870 h 424359"/>
                <a:gd name="connsiteX7" fmla="*/ 353341 w 353666"/>
                <a:gd name="connsiteY7" fmla="*/ 112868 h 424359"/>
                <a:gd name="connsiteX8" fmla="*/ 350973 w 353666"/>
                <a:gd name="connsiteY8" fmla="*/ 121473 h 424359"/>
                <a:gd name="connsiteX9" fmla="*/ 320739 w 353666"/>
                <a:gd name="connsiteY9" fmla="*/ 266088 h 424359"/>
                <a:gd name="connsiteX10" fmla="*/ 312845 w 353666"/>
                <a:gd name="connsiteY10" fmla="*/ 405493 h 424359"/>
                <a:gd name="connsiteX11" fmla="*/ 312529 w 353666"/>
                <a:gd name="connsiteY11" fmla="*/ 412834 h 424359"/>
                <a:gd name="connsiteX12" fmla="*/ 304399 w 353666"/>
                <a:gd name="connsiteY12" fmla="*/ 422149 h 424359"/>
                <a:gd name="connsiteX13" fmla="*/ 297137 w 353666"/>
                <a:gd name="connsiteY13" fmla="*/ 423412 h 424359"/>
                <a:gd name="connsiteX14" fmla="*/ 285217 w 353666"/>
                <a:gd name="connsiteY14" fmla="*/ 424359 h 424359"/>
                <a:gd name="connsiteX15" fmla="*/ 17221 w 353666"/>
                <a:gd name="connsiteY15" fmla="*/ 291901 h 424359"/>
                <a:gd name="connsiteX16" fmla="*/ 301083 w 353666"/>
                <a:gd name="connsiteY16" fmla="*/ 264588 h 424359"/>
                <a:gd name="connsiteX17" fmla="*/ 331790 w 353666"/>
                <a:gd name="connsiteY17" fmla="*/ 117052 h 424359"/>
                <a:gd name="connsiteX18" fmla="*/ 32140 w 353666"/>
                <a:gd name="connsiteY18" fmla="*/ 26825 h 424359"/>
                <a:gd name="connsiteX19" fmla="*/ 42560 w 353666"/>
                <a:gd name="connsiteY19" fmla="*/ 214620 h 424359"/>
                <a:gd name="connsiteX20" fmla="*/ 34587 w 353666"/>
                <a:gd name="connsiteY20" fmla="*/ 282665 h 424359"/>
                <a:gd name="connsiteX21" fmla="*/ 285217 w 353666"/>
                <a:gd name="connsiteY21" fmla="*/ 404704 h 424359"/>
                <a:gd name="connsiteX22" fmla="*/ 293111 w 353666"/>
                <a:gd name="connsiteY22" fmla="*/ 404151 h 424359"/>
                <a:gd name="connsiteX23" fmla="*/ 301083 w 353666"/>
                <a:gd name="connsiteY23" fmla="*/ 264588 h 4243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353666" h="424359">
                  <a:moveTo>
                    <a:pt x="17221" y="291901"/>
                  </a:moveTo>
                  <a:cubicBezTo>
                    <a:pt x="4038" y="266956"/>
                    <a:pt x="13669" y="238459"/>
                    <a:pt x="23931" y="208305"/>
                  </a:cubicBezTo>
                  <a:cubicBezTo>
                    <a:pt x="40113" y="160468"/>
                    <a:pt x="58506" y="106316"/>
                    <a:pt x="14379" y="35666"/>
                  </a:cubicBezTo>
                  <a:lnTo>
                    <a:pt x="1512" y="15063"/>
                  </a:lnTo>
                  <a:cubicBezTo>
                    <a:pt x="-698" y="11590"/>
                    <a:pt x="-461" y="7091"/>
                    <a:pt x="2065" y="3854"/>
                  </a:cubicBezTo>
                  <a:cubicBezTo>
                    <a:pt x="4591" y="618"/>
                    <a:pt x="8774" y="-724"/>
                    <a:pt x="12721" y="381"/>
                  </a:cubicBezTo>
                  <a:lnTo>
                    <a:pt x="346631" y="100870"/>
                  </a:lnTo>
                  <a:cubicBezTo>
                    <a:pt x="351762" y="102448"/>
                    <a:pt x="354683" y="107737"/>
                    <a:pt x="353341" y="112868"/>
                  </a:cubicBezTo>
                  <a:lnTo>
                    <a:pt x="350973" y="121473"/>
                  </a:lnTo>
                  <a:cubicBezTo>
                    <a:pt x="349867" y="125498"/>
                    <a:pt x="324449" y="220461"/>
                    <a:pt x="320739" y="266088"/>
                  </a:cubicBezTo>
                  <a:cubicBezTo>
                    <a:pt x="316792" y="313767"/>
                    <a:pt x="312924" y="404625"/>
                    <a:pt x="312845" y="405493"/>
                  </a:cubicBezTo>
                  <a:lnTo>
                    <a:pt x="312529" y="412834"/>
                  </a:lnTo>
                  <a:cubicBezTo>
                    <a:pt x="312293" y="417492"/>
                    <a:pt x="308977" y="421360"/>
                    <a:pt x="304399" y="422149"/>
                  </a:cubicBezTo>
                  <a:lnTo>
                    <a:pt x="297137" y="423412"/>
                  </a:lnTo>
                  <a:cubicBezTo>
                    <a:pt x="293584" y="424044"/>
                    <a:pt x="289558" y="424359"/>
                    <a:pt x="285217" y="424359"/>
                  </a:cubicBezTo>
                  <a:cubicBezTo>
                    <a:pt x="218909" y="424438"/>
                    <a:pt x="44770" y="343921"/>
                    <a:pt x="17221" y="291901"/>
                  </a:cubicBezTo>
                  <a:close/>
                  <a:moveTo>
                    <a:pt x="301083" y="264588"/>
                  </a:moveTo>
                  <a:cubicBezTo>
                    <a:pt x="304794" y="218961"/>
                    <a:pt x="328238" y="130235"/>
                    <a:pt x="331790" y="117052"/>
                  </a:cubicBezTo>
                  <a:lnTo>
                    <a:pt x="32140" y="26825"/>
                  </a:lnTo>
                  <a:cubicBezTo>
                    <a:pt x="79898" y="104659"/>
                    <a:pt x="58348" y="168204"/>
                    <a:pt x="42560" y="214620"/>
                  </a:cubicBezTo>
                  <a:cubicBezTo>
                    <a:pt x="33324" y="241775"/>
                    <a:pt x="25431" y="265219"/>
                    <a:pt x="34587" y="282665"/>
                  </a:cubicBezTo>
                  <a:cubicBezTo>
                    <a:pt x="58664" y="328054"/>
                    <a:pt x="226013" y="404704"/>
                    <a:pt x="285217" y="404704"/>
                  </a:cubicBezTo>
                  <a:cubicBezTo>
                    <a:pt x="288138" y="404704"/>
                    <a:pt x="290821" y="404546"/>
                    <a:pt x="293111" y="404151"/>
                  </a:cubicBezTo>
                  <a:cubicBezTo>
                    <a:pt x="293584" y="396178"/>
                    <a:pt x="297373" y="310530"/>
                    <a:pt x="301083" y="264588"/>
                  </a:cubicBezTo>
                  <a:close/>
                </a:path>
              </a:pathLst>
            </a:custGeom>
            <a:solidFill>
              <a:srgbClr val="0A2073"/>
            </a:solidFill>
            <a:ln w="7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0" name="任意多边形: 形状 569">
              <a:extLst>
                <a:ext uri="{FF2B5EF4-FFF2-40B4-BE49-F238E27FC236}">
                  <a16:creationId xmlns="" xmlns:a16="http://schemas.microsoft.com/office/drawing/2014/main" id="{E8ABE2F7-2DB8-4DF9-A8E8-2C0E88B82602}"/>
                </a:ext>
              </a:extLst>
            </p:cNvPr>
            <p:cNvSpPr/>
            <p:nvPr/>
          </p:nvSpPr>
          <p:spPr>
            <a:xfrm>
              <a:off x="756691" y="2562395"/>
              <a:ext cx="678938" cy="672682"/>
            </a:xfrm>
            <a:custGeom>
              <a:avLst/>
              <a:gdLst>
                <a:gd name="connsiteX0" fmla="*/ 151208 w 678938"/>
                <a:gd name="connsiteY0" fmla="*/ 104080 h 672682"/>
                <a:gd name="connsiteX1" fmla="*/ 509825 w 678938"/>
                <a:gd name="connsiteY1" fmla="*/ 20168 h 672682"/>
                <a:gd name="connsiteX2" fmla="*/ 661782 w 678938"/>
                <a:gd name="connsiteY2" fmla="*/ 286585 h 672682"/>
                <a:gd name="connsiteX3" fmla="*/ 655862 w 678938"/>
                <a:gd name="connsiteY3" fmla="*/ 296690 h 672682"/>
                <a:gd name="connsiteX4" fmla="*/ 591764 w 678938"/>
                <a:gd name="connsiteY4" fmla="*/ 265825 h 672682"/>
                <a:gd name="connsiteX5" fmla="*/ 267800 w 678938"/>
                <a:gd name="connsiteY5" fmla="*/ 672673 h 672682"/>
                <a:gd name="connsiteX6" fmla="*/ 6435 w 678938"/>
                <a:gd name="connsiteY6" fmla="*/ 400730 h 672682"/>
                <a:gd name="connsiteX7" fmla="*/ 151208 w 678938"/>
                <a:gd name="connsiteY7" fmla="*/ 104080 h 672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78938" h="672682">
                  <a:moveTo>
                    <a:pt x="151208" y="104080"/>
                  </a:moveTo>
                  <a:cubicBezTo>
                    <a:pt x="151208" y="104080"/>
                    <a:pt x="305691" y="-54981"/>
                    <a:pt x="509825" y="20168"/>
                  </a:cubicBezTo>
                  <a:cubicBezTo>
                    <a:pt x="599342" y="53086"/>
                    <a:pt x="725091" y="169125"/>
                    <a:pt x="661782" y="286585"/>
                  </a:cubicBezTo>
                  <a:cubicBezTo>
                    <a:pt x="660045" y="289980"/>
                    <a:pt x="657993" y="293295"/>
                    <a:pt x="655862" y="296690"/>
                  </a:cubicBezTo>
                  <a:cubicBezTo>
                    <a:pt x="579528" y="417228"/>
                    <a:pt x="599973" y="261404"/>
                    <a:pt x="591764" y="265825"/>
                  </a:cubicBezTo>
                  <a:cubicBezTo>
                    <a:pt x="583554" y="270166"/>
                    <a:pt x="321794" y="674884"/>
                    <a:pt x="267800" y="672673"/>
                  </a:cubicBezTo>
                  <a:cubicBezTo>
                    <a:pt x="49772" y="663832"/>
                    <a:pt x="19302" y="460960"/>
                    <a:pt x="6435" y="400730"/>
                  </a:cubicBezTo>
                  <a:cubicBezTo>
                    <a:pt x="-16141" y="295111"/>
                    <a:pt x="18039" y="120183"/>
                    <a:pt x="151208" y="104080"/>
                  </a:cubicBezTo>
                  <a:close/>
                </a:path>
              </a:pathLst>
            </a:custGeom>
            <a:solidFill>
              <a:srgbClr val="0A2073"/>
            </a:solidFill>
            <a:ln w="7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1" name="任意多边形: 形状 570">
              <a:extLst>
                <a:ext uri="{FF2B5EF4-FFF2-40B4-BE49-F238E27FC236}">
                  <a16:creationId xmlns="" xmlns:a16="http://schemas.microsoft.com/office/drawing/2014/main" id="{231CC00A-0E1E-4A2B-AAEA-BEFF4B0CBBC4}"/>
                </a:ext>
              </a:extLst>
            </p:cNvPr>
            <p:cNvSpPr/>
            <p:nvPr/>
          </p:nvSpPr>
          <p:spPr>
            <a:xfrm>
              <a:off x="829756" y="2742017"/>
              <a:ext cx="609084" cy="594404"/>
            </a:xfrm>
            <a:custGeom>
              <a:avLst/>
              <a:gdLst>
                <a:gd name="connsiteX0" fmla="*/ 578376 w 609084"/>
                <a:gd name="connsiteY0" fmla="*/ 28657 h 594404"/>
                <a:gd name="connsiteX1" fmla="*/ 600242 w 609084"/>
                <a:gd name="connsiteY1" fmla="*/ 248027 h 594404"/>
                <a:gd name="connsiteX2" fmla="*/ 595269 w 609084"/>
                <a:gd name="connsiteY2" fmla="*/ 455635 h 594404"/>
                <a:gd name="connsiteX3" fmla="*/ 463916 w 609084"/>
                <a:gd name="connsiteY3" fmla="*/ 587778 h 594404"/>
                <a:gd name="connsiteX4" fmla="*/ 271701 w 609084"/>
                <a:gd name="connsiteY4" fmla="*/ 556597 h 594404"/>
                <a:gd name="connsiteX5" fmla="*/ 139715 w 609084"/>
                <a:gd name="connsiteY5" fmla="*/ 418928 h 594404"/>
                <a:gd name="connsiteX6" fmla="*/ 57541 w 609084"/>
                <a:gd name="connsiteY6" fmla="*/ 387195 h 594404"/>
                <a:gd name="connsiteX7" fmla="*/ 60540 w 609084"/>
                <a:gd name="connsiteY7" fmla="*/ 225450 h 594404"/>
                <a:gd name="connsiteX8" fmla="*/ 138531 w 609084"/>
                <a:gd name="connsiteY8" fmla="*/ 250474 h 594404"/>
                <a:gd name="connsiteX9" fmla="*/ 212891 w 609084"/>
                <a:gd name="connsiteY9" fmla="*/ 50838 h 594404"/>
                <a:gd name="connsiteX10" fmla="*/ 578376 w 609084"/>
                <a:gd name="connsiteY10" fmla="*/ 28657 h 5944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09084" h="594404">
                  <a:moveTo>
                    <a:pt x="578376" y="28657"/>
                  </a:moveTo>
                  <a:cubicBezTo>
                    <a:pt x="578376" y="28657"/>
                    <a:pt x="597637" y="212504"/>
                    <a:pt x="600242" y="248027"/>
                  </a:cubicBezTo>
                  <a:cubicBezTo>
                    <a:pt x="601742" y="268551"/>
                    <a:pt x="622187" y="370460"/>
                    <a:pt x="595269" y="455635"/>
                  </a:cubicBezTo>
                  <a:cubicBezTo>
                    <a:pt x="575534" y="517917"/>
                    <a:pt x="520593" y="567727"/>
                    <a:pt x="463916" y="587778"/>
                  </a:cubicBezTo>
                  <a:cubicBezTo>
                    <a:pt x="463916" y="587778"/>
                    <a:pt x="398318" y="615801"/>
                    <a:pt x="271701" y="556597"/>
                  </a:cubicBezTo>
                  <a:cubicBezTo>
                    <a:pt x="229863" y="537020"/>
                    <a:pt x="188736" y="463134"/>
                    <a:pt x="139715" y="418928"/>
                  </a:cubicBezTo>
                  <a:cubicBezTo>
                    <a:pt x="139715" y="418928"/>
                    <a:pt x="91958" y="412061"/>
                    <a:pt x="57541" y="387195"/>
                  </a:cubicBezTo>
                  <a:cubicBezTo>
                    <a:pt x="16808" y="357751"/>
                    <a:pt x="-49974" y="233581"/>
                    <a:pt x="60540" y="225450"/>
                  </a:cubicBezTo>
                  <a:cubicBezTo>
                    <a:pt x="123375" y="220793"/>
                    <a:pt x="138531" y="250474"/>
                    <a:pt x="138531" y="250474"/>
                  </a:cubicBezTo>
                  <a:cubicBezTo>
                    <a:pt x="138531" y="250474"/>
                    <a:pt x="210602" y="85019"/>
                    <a:pt x="212891" y="50838"/>
                  </a:cubicBezTo>
                  <a:cubicBezTo>
                    <a:pt x="215338" y="16737"/>
                    <a:pt x="512384" y="-31652"/>
                    <a:pt x="578376" y="28657"/>
                  </a:cubicBezTo>
                  <a:close/>
                </a:path>
              </a:pathLst>
            </a:custGeom>
            <a:solidFill>
              <a:srgbClr val="FFFFFF"/>
            </a:solidFill>
            <a:ln w="7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2" name="任意多边形: 形状 571">
              <a:extLst>
                <a:ext uri="{FF2B5EF4-FFF2-40B4-BE49-F238E27FC236}">
                  <a16:creationId xmlns="" xmlns:a16="http://schemas.microsoft.com/office/drawing/2014/main" id="{3B1C66A3-AD65-42EF-AC6A-6A2459EE1C23}"/>
                </a:ext>
              </a:extLst>
            </p:cNvPr>
            <p:cNvSpPr/>
            <p:nvPr/>
          </p:nvSpPr>
          <p:spPr>
            <a:xfrm>
              <a:off x="819878" y="2732073"/>
              <a:ext cx="628969" cy="614143"/>
            </a:xfrm>
            <a:custGeom>
              <a:avLst/>
              <a:gdLst>
                <a:gd name="connsiteX0" fmla="*/ 277316 w 628969"/>
                <a:gd name="connsiteY0" fmla="*/ 575540 h 614143"/>
                <a:gd name="connsiteX1" fmla="*/ 199719 w 628969"/>
                <a:gd name="connsiteY1" fmla="*/ 499838 h 614143"/>
                <a:gd name="connsiteX2" fmla="*/ 145094 w 628969"/>
                <a:gd name="connsiteY2" fmla="*/ 438187 h 614143"/>
                <a:gd name="connsiteX3" fmla="*/ 61656 w 628969"/>
                <a:gd name="connsiteY3" fmla="*/ 405191 h 614143"/>
                <a:gd name="connsiteX4" fmla="*/ 2531 w 628969"/>
                <a:gd name="connsiteY4" fmla="*/ 269812 h 614143"/>
                <a:gd name="connsiteX5" fmla="*/ 69787 w 628969"/>
                <a:gd name="connsiteY5" fmla="*/ 225606 h 614143"/>
                <a:gd name="connsiteX6" fmla="*/ 145410 w 628969"/>
                <a:gd name="connsiteY6" fmla="*/ 242815 h 614143"/>
                <a:gd name="connsiteX7" fmla="*/ 213060 w 628969"/>
                <a:gd name="connsiteY7" fmla="*/ 60151 h 614143"/>
                <a:gd name="connsiteX8" fmla="*/ 459269 w 628969"/>
                <a:gd name="connsiteY8" fmla="*/ 0 h 614143"/>
                <a:gd name="connsiteX9" fmla="*/ 594964 w 628969"/>
                <a:gd name="connsiteY9" fmla="*/ 31260 h 614143"/>
                <a:gd name="connsiteX10" fmla="*/ 598121 w 628969"/>
                <a:gd name="connsiteY10" fmla="*/ 37496 h 614143"/>
                <a:gd name="connsiteX11" fmla="*/ 620066 w 628969"/>
                <a:gd name="connsiteY11" fmla="*/ 257181 h 614143"/>
                <a:gd name="connsiteX12" fmla="*/ 621803 w 628969"/>
                <a:gd name="connsiteY12" fmla="*/ 271154 h 614143"/>
                <a:gd name="connsiteX13" fmla="*/ 614699 w 628969"/>
                <a:gd name="connsiteY13" fmla="*/ 468500 h 614143"/>
                <a:gd name="connsiteX14" fmla="*/ 477819 w 628969"/>
                <a:gd name="connsiteY14" fmla="*/ 606721 h 614143"/>
                <a:gd name="connsiteX15" fmla="*/ 427930 w 628969"/>
                <a:gd name="connsiteY15" fmla="*/ 614141 h 614143"/>
                <a:gd name="connsiteX16" fmla="*/ 277316 w 628969"/>
                <a:gd name="connsiteY16" fmla="*/ 575540 h 614143"/>
                <a:gd name="connsiteX17" fmla="*/ 459190 w 628969"/>
                <a:gd name="connsiteY17" fmla="*/ 19814 h 614143"/>
                <a:gd name="connsiteX18" fmla="*/ 232558 w 628969"/>
                <a:gd name="connsiteY18" fmla="*/ 62282 h 614143"/>
                <a:gd name="connsiteX19" fmla="*/ 157408 w 628969"/>
                <a:gd name="connsiteY19" fmla="*/ 264444 h 614143"/>
                <a:gd name="connsiteX20" fmla="*/ 148804 w 628969"/>
                <a:gd name="connsiteY20" fmla="*/ 270285 h 614143"/>
                <a:gd name="connsiteX21" fmla="*/ 139647 w 628969"/>
                <a:gd name="connsiteY21" fmla="*/ 265154 h 614143"/>
                <a:gd name="connsiteX22" fmla="*/ 83285 w 628969"/>
                <a:gd name="connsiteY22" fmla="*/ 244867 h 614143"/>
                <a:gd name="connsiteX23" fmla="*/ 71050 w 628969"/>
                <a:gd name="connsiteY23" fmla="*/ 245341 h 614143"/>
                <a:gd name="connsiteX24" fmla="*/ 21397 w 628969"/>
                <a:gd name="connsiteY24" fmla="*/ 275258 h 614143"/>
                <a:gd name="connsiteX25" fmla="*/ 73102 w 628969"/>
                <a:gd name="connsiteY25" fmla="*/ 389324 h 614143"/>
                <a:gd name="connsiteX26" fmla="*/ 150856 w 628969"/>
                <a:gd name="connsiteY26" fmla="*/ 419242 h 614143"/>
                <a:gd name="connsiteX27" fmla="*/ 156066 w 628969"/>
                <a:gd name="connsiteY27" fmla="*/ 421689 h 614143"/>
                <a:gd name="connsiteX28" fmla="*/ 214954 w 628969"/>
                <a:gd name="connsiteY28" fmla="*/ 487524 h 614143"/>
                <a:gd name="connsiteX29" fmla="*/ 285604 w 628969"/>
                <a:gd name="connsiteY29" fmla="*/ 557779 h 614143"/>
                <a:gd name="connsiteX30" fmla="*/ 427614 w 628969"/>
                <a:gd name="connsiteY30" fmla="*/ 594643 h 614143"/>
                <a:gd name="connsiteX31" fmla="*/ 470399 w 628969"/>
                <a:gd name="connsiteY31" fmla="*/ 588565 h 614143"/>
                <a:gd name="connsiteX32" fmla="*/ 595674 w 628969"/>
                <a:gd name="connsiteY32" fmla="*/ 462737 h 614143"/>
                <a:gd name="connsiteX33" fmla="*/ 602068 w 628969"/>
                <a:gd name="connsiteY33" fmla="*/ 273995 h 614143"/>
                <a:gd name="connsiteX34" fmla="*/ 600253 w 628969"/>
                <a:gd name="connsiteY34" fmla="*/ 258839 h 614143"/>
                <a:gd name="connsiteX35" fmla="*/ 578782 w 628969"/>
                <a:gd name="connsiteY35" fmla="*/ 43653 h 614143"/>
                <a:gd name="connsiteX36" fmla="*/ 459190 w 628969"/>
                <a:gd name="connsiteY36" fmla="*/ 19814 h 614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28969" h="614143">
                  <a:moveTo>
                    <a:pt x="277316" y="575540"/>
                  </a:moveTo>
                  <a:cubicBezTo>
                    <a:pt x="250871" y="563147"/>
                    <a:pt x="226006" y="532440"/>
                    <a:pt x="199719" y="499838"/>
                  </a:cubicBezTo>
                  <a:cubicBezTo>
                    <a:pt x="182195" y="478209"/>
                    <a:pt x="164118" y="455791"/>
                    <a:pt x="145094" y="438187"/>
                  </a:cubicBezTo>
                  <a:cubicBezTo>
                    <a:pt x="133569" y="436214"/>
                    <a:pt x="92837" y="427767"/>
                    <a:pt x="61656" y="405191"/>
                  </a:cubicBezTo>
                  <a:cubicBezTo>
                    <a:pt x="33080" y="384588"/>
                    <a:pt x="-11046" y="317490"/>
                    <a:pt x="2531" y="269812"/>
                  </a:cubicBezTo>
                  <a:cubicBezTo>
                    <a:pt x="7741" y="251498"/>
                    <a:pt x="23608" y="229000"/>
                    <a:pt x="69787" y="225606"/>
                  </a:cubicBezTo>
                  <a:cubicBezTo>
                    <a:pt x="110598" y="222606"/>
                    <a:pt x="133253" y="233263"/>
                    <a:pt x="145410" y="242815"/>
                  </a:cubicBezTo>
                  <a:cubicBezTo>
                    <a:pt x="168065" y="189847"/>
                    <a:pt x="211402" y="84464"/>
                    <a:pt x="213060" y="60151"/>
                  </a:cubicBezTo>
                  <a:cubicBezTo>
                    <a:pt x="215665" y="22892"/>
                    <a:pt x="373936" y="0"/>
                    <a:pt x="459269" y="0"/>
                  </a:cubicBezTo>
                  <a:cubicBezTo>
                    <a:pt x="505606" y="0"/>
                    <a:pt x="566704" y="5447"/>
                    <a:pt x="594964" y="31260"/>
                  </a:cubicBezTo>
                  <a:cubicBezTo>
                    <a:pt x="596779" y="32917"/>
                    <a:pt x="597885" y="35128"/>
                    <a:pt x="598121" y="37496"/>
                  </a:cubicBezTo>
                  <a:cubicBezTo>
                    <a:pt x="598911" y="44995"/>
                    <a:pt x="617461" y="221896"/>
                    <a:pt x="620066" y="257181"/>
                  </a:cubicBezTo>
                  <a:cubicBezTo>
                    <a:pt x="620303" y="260181"/>
                    <a:pt x="620935" y="264917"/>
                    <a:pt x="621803" y="271154"/>
                  </a:cubicBezTo>
                  <a:cubicBezTo>
                    <a:pt x="626697" y="307939"/>
                    <a:pt x="638222" y="394140"/>
                    <a:pt x="614699" y="468500"/>
                  </a:cubicBezTo>
                  <a:cubicBezTo>
                    <a:pt x="595280" y="529993"/>
                    <a:pt x="541286" y="584302"/>
                    <a:pt x="477819" y="606721"/>
                  </a:cubicBezTo>
                  <a:cubicBezTo>
                    <a:pt x="477109" y="607037"/>
                    <a:pt x="460058" y="614141"/>
                    <a:pt x="427930" y="614141"/>
                  </a:cubicBezTo>
                  <a:cubicBezTo>
                    <a:pt x="396907" y="614299"/>
                    <a:pt x="345834" y="607589"/>
                    <a:pt x="277316" y="575540"/>
                  </a:cubicBezTo>
                  <a:close/>
                  <a:moveTo>
                    <a:pt x="459190" y="19814"/>
                  </a:moveTo>
                  <a:cubicBezTo>
                    <a:pt x="350649" y="19814"/>
                    <a:pt x="241636" y="48074"/>
                    <a:pt x="232558" y="62282"/>
                  </a:cubicBezTo>
                  <a:cubicBezTo>
                    <a:pt x="229321" y="98515"/>
                    <a:pt x="164828" y="247472"/>
                    <a:pt x="157408" y="264444"/>
                  </a:cubicBezTo>
                  <a:cubicBezTo>
                    <a:pt x="155908" y="267838"/>
                    <a:pt x="152593" y="270048"/>
                    <a:pt x="148804" y="270285"/>
                  </a:cubicBezTo>
                  <a:cubicBezTo>
                    <a:pt x="145015" y="270443"/>
                    <a:pt x="141463" y="268470"/>
                    <a:pt x="139647" y="265154"/>
                  </a:cubicBezTo>
                  <a:cubicBezTo>
                    <a:pt x="139173" y="264365"/>
                    <a:pt x="127648" y="244867"/>
                    <a:pt x="83285" y="244867"/>
                  </a:cubicBezTo>
                  <a:cubicBezTo>
                    <a:pt x="79417" y="244867"/>
                    <a:pt x="75391" y="245025"/>
                    <a:pt x="71050" y="245341"/>
                  </a:cubicBezTo>
                  <a:cubicBezTo>
                    <a:pt x="43105" y="247393"/>
                    <a:pt x="26370" y="257418"/>
                    <a:pt x="21397" y="275258"/>
                  </a:cubicBezTo>
                  <a:cubicBezTo>
                    <a:pt x="10977" y="312044"/>
                    <a:pt x="49263" y="372037"/>
                    <a:pt x="73102" y="389324"/>
                  </a:cubicBezTo>
                  <a:cubicBezTo>
                    <a:pt x="104993" y="412374"/>
                    <a:pt x="150462" y="419242"/>
                    <a:pt x="150856" y="419242"/>
                  </a:cubicBezTo>
                  <a:cubicBezTo>
                    <a:pt x="152830" y="419558"/>
                    <a:pt x="154566" y="420347"/>
                    <a:pt x="156066" y="421689"/>
                  </a:cubicBezTo>
                  <a:cubicBezTo>
                    <a:pt x="177064" y="440634"/>
                    <a:pt x="196325" y="464474"/>
                    <a:pt x="214954" y="487524"/>
                  </a:cubicBezTo>
                  <a:cubicBezTo>
                    <a:pt x="239820" y="518310"/>
                    <a:pt x="263265" y="547359"/>
                    <a:pt x="285604" y="557779"/>
                  </a:cubicBezTo>
                  <a:cubicBezTo>
                    <a:pt x="350807" y="588249"/>
                    <a:pt x="398802" y="594643"/>
                    <a:pt x="427614" y="594643"/>
                  </a:cubicBezTo>
                  <a:cubicBezTo>
                    <a:pt x="455322" y="594643"/>
                    <a:pt x="469689" y="588802"/>
                    <a:pt x="470399" y="588565"/>
                  </a:cubicBezTo>
                  <a:cubicBezTo>
                    <a:pt x="528813" y="567883"/>
                    <a:pt x="577992" y="518547"/>
                    <a:pt x="595674" y="462737"/>
                  </a:cubicBezTo>
                  <a:cubicBezTo>
                    <a:pt x="617856" y="392561"/>
                    <a:pt x="606805" y="309439"/>
                    <a:pt x="602068" y="273995"/>
                  </a:cubicBezTo>
                  <a:cubicBezTo>
                    <a:pt x="601200" y="267207"/>
                    <a:pt x="600490" y="262076"/>
                    <a:pt x="600253" y="258839"/>
                  </a:cubicBezTo>
                  <a:cubicBezTo>
                    <a:pt x="597885" y="226711"/>
                    <a:pt x="581623" y="70571"/>
                    <a:pt x="578782" y="43653"/>
                  </a:cubicBezTo>
                  <a:cubicBezTo>
                    <a:pt x="559126" y="28260"/>
                    <a:pt x="516894" y="19814"/>
                    <a:pt x="459190" y="19814"/>
                  </a:cubicBezTo>
                  <a:close/>
                </a:path>
              </a:pathLst>
            </a:custGeom>
            <a:solidFill>
              <a:srgbClr val="0A2073"/>
            </a:solidFill>
            <a:ln w="7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3" name="任意多边形: 形状 572">
              <a:extLst>
                <a:ext uri="{FF2B5EF4-FFF2-40B4-BE49-F238E27FC236}">
                  <a16:creationId xmlns="" xmlns:a16="http://schemas.microsoft.com/office/drawing/2014/main" id="{C8539183-05AA-4615-8F4C-14615A1296BB}"/>
                </a:ext>
              </a:extLst>
            </p:cNvPr>
            <p:cNvSpPr/>
            <p:nvPr/>
          </p:nvSpPr>
          <p:spPr>
            <a:xfrm>
              <a:off x="1262845" y="3017159"/>
              <a:ext cx="58600" cy="66375"/>
            </a:xfrm>
            <a:custGeom>
              <a:avLst/>
              <a:gdLst>
                <a:gd name="connsiteX0" fmla="*/ 34220 w 58600"/>
                <a:gd name="connsiteY0" fmla="*/ 66269 h 66375"/>
                <a:gd name="connsiteX1" fmla="*/ 27905 w 58600"/>
                <a:gd name="connsiteY1" fmla="*/ 64296 h 66375"/>
                <a:gd name="connsiteX2" fmla="*/ 27826 w 58600"/>
                <a:gd name="connsiteY2" fmla="*/ 53955 h 66375"/>
                <a:gd name="connsiteX3" fmla="*/ 41009 w 58600"/>
                <a:gd name="connsiteY3" fmla="*/ 38720 h 66375"/>
                <a:gd name="connsiteX4" fmla="*/ 2092 w 58600"/>
                <a:gd name="connsiteY4" fmla="*/ 12433 h 66375"/>
                <a:gd name="connsiteX5" fmla="*/ 2171 w 58600"/>
                <a:gd name="connsiteY5" fmla="*/ 2092 h 66375"/>
                <a:gd name="connsiteX6" fmla="*/ 12512 w 58600"/>
                <a:gd name="connsiteY6" fmla="*/ 2171 h 66375"/>
                <a:gd name="connsiteX7" fmla="*/ 49061 w 58600"/>
                <a:gd name="connsiteY7" fmla="*/ 25300 h 66375"/>
                <a:gd name="connsiteX8" fmla="*/ 57823 w 58600"/>
                <a:gd name="connsiteY8" fmla="*/ 30905 h 66375"/>
                <a:gd name="connsiteX9" fmla="*/ 38246 w 58600"/>
                <a:gd name="connsiteY9" fmla="*/ 64217 h 66375"/>
                <a:gd name="connsiteX10" fmla="*/ 34220 w 58600"/>
                <a:gd name="connsiteY10" fmla="*/ 66269 h 66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8600" h="66375">
                  <a:moveTo>
                    <a:pt x="34220" y="66269"/>
                  </a:moveTo>
                  <a:cubicBezTo>
                    <a:pt x="32010" y="66664"/>
                    <a:pt x="29642" y="65953"/>
                    <a:pt x="27905" y="64296"/>
                  </a:cubicBezTo>
                  <a:cubicBezTo>
                    <a:pt x="24984" y="61454"/>
                    <a:pt x="24984" y="56876"/>
                    <a:pt x="27826" y="53955"/>
                  </a:cubicBezTo>
                  <a:cubicBezTo>
                    <a:pt x="32957" y="48745"/>
                    <a:pt x="38009" y="42903"/>
                    <a:pt x="41009" y="38720"/>
                  </a:cubicBezTo>
                  <a:cubicBezTo>
                    <a:pt x="23327" y="33589"/>
                    <a:pt x="4460" y="14880"/>
                    <a:pt x="2092" y="12433"/>
                  </a:cubicBezTo>
                  <a:cubicBezTo>
                    <a:pt x="-750" y="9512"/>
                    <a:pt x="-671" y="4934"/>
                    <a:pt x="2171" y="2092"/>
                  </a:cubicBezTo>
                  <a:cubicBezTo>
                    <a:pt x="5092" y="-750"/>
                    <a:pt x="9670" y="-671"/>
                    <a:pt x="12512" y="2171"/>
                  </a:cubicBezTo>
                  <a:cubicBezTo>
                    <a:pt x="21195" y="11012"/>
                    <a:pt x="38799" y="25142"/>
                    <a:pt x="49061" y="25300"/>
                  </a:cubicBezTo>
                  <a:cubicBezTo>
                    <a:pt x="53086" y="25379"/>
                    <a:pt x="56402" y="27432"/>
                    <a:pt x="57823" y="30905"/>
                  </a:cubicBezTo>
                  <a:cubicBezTo>
                    <a:pt x="59086" y="33983"/>
                    <a:pt x="61691" y="40298"/>
                    <a:pt x="38246" y="64217"/>
                  </a:cubicBezTo>
                  <a:cubicBezTo>
                    <a:pt x="37062" y="65322"/>
                    <a:pt x="35641" y="65953"/>
                    <a:pt x="34220" y="66269"/>
                  </a:cubicBezTo>
                  <a:close/>
                </a:path>
              </a:pathLst>
            </a:custGeom>
            <a:solidFill>
              <a:srgbClr val="0A2073"/>
            </a:solidFill>
            <a:ln w="7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4" name="任意多边形: 形状 573">
              <a:extLst>
                <a:ext uri="{FF2B5EF4-FFF2-40B4-BE49-F238E27FC236}">
                  <a16:creationId xmlns="" xmlns:a16="http://schemas.microsoft.com/office/drawing/2014/main" id="{FE5B182F-37D4-42DE-93B0-E206E1747DA7}"/>
                </a:ext>
              </a:extLst>
            </p:cNvPr>
            <p:cNvSpPr/>
            <p:nvPr/>
          </p:nvSpPr>
          <p:spPr>
            <a:xfrm>
              <a:off x="832030" y="3009127"/>
              <a:ext cx="124916" cy="61284"/>
            </a:xfrm>
            <a:custGeom>
              <a:avLst/>
              <a:gdLst>
                <a:gd name="connsiteX0" fmla="*/ 8535 w 124916"/>
                <a:gd name="connsiteY0" fmla="*/ 61197 h 61284"/>
                <a:gd name="connsiteX1" fmla="*/ 3798 w 124916"/>
                <a:gd name="connsiteY1" fmla="*/ 60408 h 61284"/>
                <a:gd name="connsiteX2" fmla="*/ 878 w 124916"/>
                <a:gd name="connsiteY2" fmla="*/ 50462 h 61284"/>
                <a:gd name="connsiteX3" fmla="*/ 58739 w 124916"/>
                <a:gd name="connsiteY3" fmla="*/ 1204 h 61284"/>
                <a:gd name="connsiteX4" fmla="*/ 60476 w 124916"/>
                <a:gd name="connsiteY4" fmla="*/ 888 h 61284"/>
                <a:gd name="connsiteX5" fmla="*/ 122206 w 124916"/>
                <a:gd name="connsiteY5" fmla="*/ 18334 h 61284"/>
                <a:gd name="connsiteX6" fmla="*/ 123232 w 124916"/>
                <a:gd name="connsiteY6" fmla="*/ 28596 h 61284"/>
                <a:gd name="connsiteX7" fmla="*/ 112970 w 124916"/>
                <a:gd name="connsiteY7" fmla="*/ 29622 h 61284"/>
                <a:gd name="connsiteX8" fmla="*/ 112970 w 124916"/>
                <a:gd name="connsiteY8" fmla="*/ 29622 h 61284"/>
                <a:gd name="connsiteX9" fmla="*/ 61502 w 124916"/>
                <a:gd name="connsiteY9" fmla="*/ 15571 h 61284"/>
                <a:gd name="connsiteX10" fmla="*/ 13823 w 124916"/>
                <a:gd name="connsiteY10" fmla="*/ 57408 h 61284"/>
                <a:gd name="connsiteX11" fmla="*/ 8535 w 124916"/>
                <a:gd name="connsiteY11" fmla="*/ 61197 h 61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4916" h="61284">
                  <a:moveTo>
                    <a:pt x="8535" y="61197"/>
                  </a:moveTo>
                  <a:cubicBezTo>
                    <a:pt x="6956" y="61434"/>
                    <a:pt x="5298" y="61197"/>
                    <a:pt x="3798" y="60408"/>
                  </a:cubicBezTo>
                  <a:cubicBezTo>
                    <a:pt x="246" y="58434"/>
                    <a:pt x="-1017" y="54014"/>
                    <a:pt x="878" y="50462"/>
                  </a:cubicBezTo>
                  <a:cubicBezTo>
                    <a:pt x="16349" y="22281"/>
                    <a:pt x="35768" y="5703"/>
                    <a:pt x="58739" y="1204"/>
                  </a:cubicBezTo>
                  <a:cubicBezTo>
                    <a:pt x="59292" y="1125"/>
                    <a:pt x="59923" y="967"/>
                    <a:pt x="60476" y="888"/>
                  </a:cubicBezTo>
                  <a:cubicBezTo>
                    <a:pt x="93630" y="-4637"/>
                    <a:pt x="121022" y="17386"/>
                    <a:pt x="122206" y="18334"/>
                  </a:cubicBezTo>
                  <a:cubicBezTo>
                    <a:pt x="125363" y="20860"/>
                    <a:pt x="125837" y="25517"/>
                    <a:pt x="123232" y="28596"/>
                  </a:cubicBezTo>
                  <a:cubicBezTo>
                    <a:pt x="120706" y="31753"/>
                    <a:pt x="116049" y="32148"/>
                    <a:pt x="112970" y="29622"/>
                  </a:cubicBezTo>
                  <a:lnTo>
                    <a:pt x="112970" y="29622"/>
                  </a:lnTo>
                  <a:cubicBezTo>
                    <a:pt x="112733" y="29385"/>
                    <a:pt x="88341" y="10124"/>
                    <a:pt x="61502" y="15571"/>
                  </a:cubicBezTo>
                  <a:cubicBezTo>
                    <a:pt x="43110" y="19202"/>
                    <a:pt x="27085" y="33253"/>
                    <a:pt x="13823" y="57408"/>
                  </a:cubicBezTo>
                  <a:cubicBezTo>
                    <a:pt x="12639" y="59540"/>
                    <a:pt x="10666" y="60802"/>
                    <a:pt x="8535" y="61197"/>
                  </a:cubicBezTo>
                  <a:close/>
                </a:path>
              </a:pathLst>
            </a:custGeom>
            <a:solidFill>
              <a:srgbClr val="0A2073"/>
            </a:solidFill>
            <a:ln w="7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5" name="任意多边形: 形状 574">
              <a:extLst>
                <a:ext uri="{FF2B5EF4-FFF2-40B4-BE49-F238E27FC236}">
                  <a16:creationId xmlns="" xmlns:a16="http://schemas.microsoft.com/office/drawing/2014/main" id="{B7C1E813-B24E-4995-8C5B-B1119298325A}"/>
                </a:ext>
              </a:extLst>
            </p:cNvPr>
            <p:cNvSpPr/>
            <p:nvPr/>
          </p:nvSpPr>
          <p:spPr>
            <a:xfrm>
              <a:off x="871214" y="3013801"/>
              <a:ext cx="65503" cy="94571"/>
            </a:xfrm>
            <a:custGeom>
              <a:avLst/>
              <a:gdLst>
                <a:gd name="connsiteX0" fmla="*/ 59419 w 65503"/>
                <a:gd name="connsiteY0" fmla="*/ 94492 h 94571"/>
                <a:gd name="connsiteX1" fmla="*/ 57920 w 65503"/>
                <a:gd name="connsiteY1" fmla="*/ 94571 h 94571"/>
                <a:gd name="connsiteX2" fmla="*/ 11819 w 65503"/>
                <a:gd name="connsiteY2" fmla="*/ 73179 h 94571"/>
                <a:gd name="connsiteX3" fmla="*/ 3057 w 65503"/>
                <a:gd name="connsiteY3" fmla="*/ 5450 h 94571"/>
                <a:gd name="connsiteX4" fmla="*/ 11977 w 65503"/>
                <a:gd name="connsiteY4" fmla="*/ 240 h 94571"/>
                <a:gd name="connsiteX5" fmla="*/ 17187 w 65503"/>
                <a:gd name="connsiteY5" fmla="*/ 9160 h 94571"/>
                <a:gd name="connsiteX6" fmla="*/ 23581 w 65503"/>
                <a:gd name="connsiteY6" fmla="*/ 64496 h 94571"/>
                <a:gd name="connsiteX7" fmla="*/ 58472 w 65503"/>
                <a:gd name="connsiteY7" fmla="*/ 79889 h 94571"/>
                <a:gd name="connsiteX8" fmla="*/ 65498 w 65503"/>
                <a:gd name="connsiteY8" fmla="*/ 87467 h 94571"/>
                <a:gd name="connsiteX9" fmla="*/ 59419 w 65503"/>
                <a:gd name="connsiteY9" fmla="*/ 94492 h 945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5503" h="94571">
                  <a:moveTo>
                    <a:pt x="59419" y="94492"/>
                  </a:moveTo>
                  <a:cubicBezTo>
                    <a:pt x="58946" y="94571"/>
                    <a:pt x="58393" y="94571"/>
                    <a:pt x="57920" y="94571"/>
                  </a:cubicBezTo>
                  <a:cubicBezTo>
                    <a:pt x="37238" y="93782"/>
                    <a:pt x="21687" y="86598"/>
                    <a:pt x="11819" y="73179"/>
                  </a:cubicBezTo>
                  <a:cubicBezTo>
                    <a:pt x="-7520" y="47050"/>
                    <a:pt x="2584" y="7107"/>
                    <a:pt x="3057" y="5450"/>
                  </a:cubicBezTo>
                  <a:cubicBezTo>
                    <a:pt x="4084" y="1582"/>
                    <a:pt x="8030" y="-786"/>
                    <a:pt x="11977" y="240"/>
                  </a:cubicBezTo>
                  <a:cubicBezTo>
                    <a:pt x="15924" y="1266"/>
                    <a:pt x="18214" y="5213"/>
                    <a:pt x="17187" y="9160"/>
                  </a:cubicBezTo>
                  <a:cubicBezTo>
                    <a:pt x="17108" y="9476"/>
                    <a:pt x="8346" y="44051"/>
                    <a:pt x="23581" y="64496"/>
                  </a:cubicBezTo>
                  <a:cubicBezTo>
                    <a:pt x="30765" y="74126"/>
                    <a:pt x="42448" y="79336"/>
                    <a:pt x="58472" y="79889"/>
                  </a:cubicBezTo>
                  <a:cubicBezTo>
                    <a:pt x="62498" y="80046"/>
                    <a:pt x="65656" y="83441"/>
                    <a:pt x="65498" y="87467"/>
                  </a:cubicBezTo>
                  <a:cubicBezTo>
                    <a:pt x="65419" y="91098"/>
                    <a:pt x="62814" y="93940"/>
                    <a:pt x="59419" y="94492"/>
                  </a:cubicBezTo>
                  <a:close/>
                </a:path>
              </a:pathLst>
            </a:custGeom>
            <a:solidFill>
              <a:srgbClr val="0A2073"/>
            </a:solidFill>
            <a:ln w="7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6" name="任意多边形: 形状 575">
              <a:extLst>
                <a:ext uri="{FF2B5EF4-FFF2-40B4-BE49-F238E27FC236}">
                  <a16:creationId xmlns="" xmlns:a16="http://schemas.microsoft.com/office/drawing/2014/main" id="{9C3B2B32-A5ED-41EA-8D6D-21395D8FA7E9}"/>
                </a:ext>
              </a:extLst>
            </p:cNvPr>
            <p:cNvSpPr/>
            <p:nvPr/>
          </p:nvSpPr>
          <p:spPr>
            <a:xfrm>
              <a:off x="950242" y="2671361"/>
              <a:ext cx="394975" cy="400443"/>
            </a:xfrm>
            <a:custGeom>
              <a:avLst/>
              <a:gdLst>
                <a:gd name="connsiteX0" fmla="*/ 394976 w 394975"/>
                <a:gd name="connsiteY0" fmla="*/ 36635 h 400443"/>
                <a:gd name="connsiteX1" fmla="*/ 302223 w 394975"/>
                <a:gd name="connsiteY1" fmla="*/ 169962 h 400443"/>
                <a:gd name="connsiteX2" fmla="*/ 295987 w 394975"/>
                <a:gd name="connsiteY2" fmla="*/ 132546 h 400443"/>
                <a:gd name="connsiteX3" fmla="*/ 140794 w 394975"/>
                <a:gd name="connsiteY3" fmla="*/ 220088 h 400443"/>
                <a:gd name="connsiteX4" fmla="*/ 41490 w 394975"/>
                <a:gd name="connsiteY4" fmla="*/ 382307 h 400443"/>
                <a:gd name="connsiteX5" fmla="*/ 1784 w 394975"/>
                <a:gd name="connsiteY5" fmla="*/ 284186 h 400443"/>
                <a:gd name="connsiteX6" fmla="*/ 65961 w 394975"/>
                <a:gd name="connsiteY6" fmla="*/ 50055 h 400443"/>
                <a:gd name="connsiteX7" fmla="*/ 287541 w 394975"/>
                <a:gd name="connsiteY7" fmla="*/ 8 h 400443"/>
                <a:gd name="connsiteX8" fmla="*/ 394976 w 394975"/>
                <a:gd name="connsiteY8" fmla="*/ 36635 h 4004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94975" h="400443">
                  <a:moveTo>
                    <a:pt x="394976" y="36635"/>
                  </a:moveTo>
                  <a:cubicBezTo>
                    <a:pt x="394976" y="36635"/>
                    <a:pt x="356217" y="149438"/>
                    <a:pt x="302223" y="169962"/>
                  </a:cubicBezTo>
                  <a:cubicBezTo>
                    <a:pt x="248229" y="190486"/>
                    <a:pt x="297882" y="135151"/>
                    <a:pt x="295987" y="132546"/>
                  </a:cubicBezTo>
                  <a:cubicBezTo>
                    <a:pt x="294093" y="129941"/>
                    <a:pt x="194078" y="189223"/>
                    <a:pt x="140794" y="220088"/>
                  </a:cubicBezTo>
                  <a:cubicBezTo>
                    <a:pt x="87511" y="251032"/>
                    <a:pt x="38964" y="315051"/>
                    <a:pt x="41490" y="382307"/>
                  </a:cubicBezTo>
                  <a:cubicBezTo>
                    <a:pt x="43937" y="449562"/>
                    <a:pt x="4625" y="309999"/>
                    <a:pt x="1784" y="284186"/>
                  </a:cubicBezTo>
                  <a:cubicBezTo>
                    <a:pt x="-1058" y="258373"/>
                    <a:pt x="-9505" y="83130"/>
                    <a:pt x="65961" y="50055"/>
                  </a:cubicBezTo>
                  <a:cubicBezTo>
                    <a:pt x="141426" y="16901"/>
                    <a:pt x="283515" y="718"/>
                    <a:pt x="287541" y="8"/>
                  </a:cubicBezTo>
                  <a:cubicBezTo>
                    <a:pt x="291567" y="-624"/>
                    <a:pt x="394976" y="36635"/>
                    <a:pt x="394976" y="36635"/>
                  </a:cubicBezTo>
                  <a:close/>
                </a:path>
              </a:pathLst>
            </a:custGeom>
            <a:solidFill>
              <a:srgbClr val="0A2073"/>
            </a:solidFill>
            <a:ln w="7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7" name="任意多边形: 形状 576">
              <a:extLst>
                <a:ext uri="{FF2B5EF4-FFF2-40B4-BE49-F238E27FC236}">
                  <a16:creationId xmlns="" xmlns:a16="http://schemas.microsoft.com/office/drawing/2014/main" id="{815692D8-2A69-4788-B592-B3FB261E9BB6}"/>
                </a:ext>
              </a:extLst>
            </p:cNvPr>
            <p:cNvSpPr/>
            <p:nvPr/>
          </p:nvSpPr>
          <p:spPr>
            <a:xfrm>
              <a:off x="1259300" y="2595959"/>
              <a:ext cx="208670" cy="244930"/>
            </a:xfrm>
            <a:custGeom>
              <a:avLst/>
              <a:gdLst>
                <a:gd name="connsiteX0" fmla="*/ 64210 w 208670"/>
                <a:gd name="connsiteY0" fmla="*/ 128773 h 244930"/>
                <a:gd name="connsiteX1" fmla="*/ 124361 w 208670"/>
                <a:gd name="connsiteY1" fmla="*/ 204791 h 244930"/>
                <a:gd name="connsiteX2" fmla="*/ 166909 w 208670"/>
                <a:gd name="connsiteY2" fmla="*/ 236445 h 244930"/>
                <a:gd name="connsiteX3" fmla="*/ 206773 w 208670"/>
                <a:gd name="connsiteY3" fmla="*/ 128457 h 244930"/>
                <a:gd name="connsiteX4" fmla="*/ 38318 w 208670"/>
                <a:gd name="connsiteY4" fmla="*/ 656 h 244930"/>
                <a:gd name="connsiteX5" fmla="*/ 35635 w 208670"/>
                <a:gd name="connsiteY5" fmla="*/ 79752 h 244930"/>
                <a:gd name="connsiteX6" fmla="*/ 64210 w 208670"/>
                <a:gd name="connsiteY6" fmla="*/ 128773 h 244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8670" h="244930">
                  <a:moveTo>
                    <a:pt x="64210" y="128773"/>
                  </a:moveTo>
                  <a:cubicBezTo>
                    <a:pt x="64210" y="128773"/>
                    <a:pt x="112600" y="181030"/>
                    <a:pt x="124361" y="204791"/>
                  </a:cubicBezTo>
                  <a:cubicBezTo>
                    <a:pt x="136123" y="228551"/>
                    <a:pt x="159884" y="260363"/>
                    <a:pt x="166909" y="236445"/>
                  </a:cubicBezTo>
                  <a:cubicBezTo>
                    <a:pt x="173856" y="212605"/>
                    <a:pt x="218298" y="198160"/>
                    <a:pt x="206773" y="128457"/>
                  </a:cubicBezTo>
                  <a:cubicBezTo>
                    <a:pt x="195248" y="58754"/>
                    <a:pt x="122940" y="9734"/>
                    <a:pt x="38318" y="656"/>
                  </a:cubicBezTo>
                  <a:cubicBezTo>
                    <a:pt x="-46304" y="-8422"/>
                    <a:pt x="35635" y="79752"/>
                    <a:pt x="35635" y="79752"/>
                  </a:cubicBezTo>
                  <a:lnTo>
                    <a:pt x="64210" y="128773"/>
                  </a:lnTo>
                  <a:close/>
                </a:path>
              </a:pathLst>
            </a:custGeom>
            <a:solidFill>
              <a:srgbClr val="0A2073"/>
            </a:solidFill>
            <a:ln w="7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8" name="任意多边形: 形状 577">
              <a:extLst>
                <a:ext uri="{FF2B5EF4-FFF2-40B4-BE49-F238E27FC236}">
                  <a16:creationId xmlns="" xmlns:a16="http://schemas.microsoft.com/office/drawing/2014/main" id="{329870F6-6DC0-4E26-919A-107CFDFF49A9}"/>
                </a:ext>
              </a:extLst>
            </p:cNvPr>
            <p:cNvSpPr/>
            <p:nvPr/>
          </p:nvSpPr>
          <p:spPr>
            <a:xfrm>
              <a:off x="1317984" y="4780446"/>
              <a:ext cx="164507" cy="1387263"/>
            </a:xfrm>
            <a:custGeom>
              <a:avLst/>
              <a:gdLst>
                <a:gd name="connsiteX0" fmla="*/ 0 w 164507"/>
                <a:gd name="connsiteY0" fmla="*/ 1359872 h 1387263"/>
                <a:gd name="connsiteX1" fmla="*/ 82254 w 164507"/>
                <a:gd name="connsiteY1" fmla="*/ 1387264 h 1387263"/>
                <a:gd name="connsiteX2" fmla="*/ 164508 w 164507"/>
                <a:gd name="connsiteY2" fmla="*/ 1359872 h 1387263"/>
                <a:gd name="connsiteX3" fmla="*/ 164508 w 164507"/>
                <a:gd name="connsiteY3" fmla="*/ 0 h 1387263"/>
                <a:gd name="connsiteX4" fmla="*/ 0 w 164507"/>
                <a:gd name="connsiteY4" fmla="*/ 0 h 1387263"/>
                <a:gd name="connsiteX5" fmla="*/ 0 w 164507"/>
                <a:gd name="connsiteY5" fmla="*/ 1359872 h 1387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4507" h="1387263">
                  <a:moveTo>
                    <a:pt x="0" y="1359872"/>
                  </a:moveTo>
                  <a:cubicBezTo>
                    <a:pt x="0" y="1359872"/>
                    <a:pt x="28734" y="1387264"/>
                    <a:pt x="82254" y="1387264"/>
                  </a:cubicBezTo>
                  <a:cubicBezTo>
                    <a:pt x="135774" y="1387264"/>
                    <a:pt x="164508" y="1359872"/>
                    <a:pt x="164508" y="1359872"/>
                  </a:cubicBezTo>
                  <a:lnTo>
                    <a:pt x="164508" y="0"/>
                  </a:lnTo>
                  <a:lnTo>
                    <a:pt x="0" y="0"/>
                  </a:lnTo>
                  <a:lnTo>
                    <a:pt x="0" y="1359872"/>
                  </a:lnTo>
                  <a:close/>
                </a:path>
              </a:pathLst>
            </a:custGeom>
            <a:solidFill>
              <a:srgbClr val="FFFFFF"/>
            </a:solidFill>
            <a:ln w="7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9" name="任意多边形: 形状 578">
              <a:extLst>
                <a:ext uri="{FF2B5EF4-FFF2-40B4-BE49-F238E27FC236}">
                  <a16:creationId xmlns="" xmlns:a16="http://schemas.microsoft.com/office/drawing/2014/main" id="{3013B372-02EF-48E2-AF4A-5A727F27CDD5}"/>
                </a:ext>
              </a:extLst>
            </p:cNvPr>
            <p:cNvSpPr/>
            <p:nvPr/>
          </p:nvSpPr>
          <p:spPr>
            <a:xfrm>
              <a:off x="1308117" y="4770579"/>
              <a:ext cx="184242" cy="1406998"/>
            </a:xfrm>
            <a:custGeom>
              <a:avLst/>
              <a:gdLst>
                <a:gd name="connsiteX0" fmla="*/ 3079 w 184242"/>
                <a:gd name="connsiteY0" fmla="*/ 1376923 h 1406998"/>
                <a:gd name="connsiteX1" fmla="*/ 0 w 184242"/>
                <a:gd name="connsiteY1" fmla="*/ 1369819 h 1406998"/>
                <a:gd name="connsiteX2" fmla="*/ 0 w 184242"/>
                <a:gd name="connsiteY2" fmla="*/ 9867 h 1406998"/>
                <a:gd name="connsiteX3" fmla="*/ 9867 w 184242"/>
                <a:gd name="connsiteY3" fmla="*/ 0 h 1406998"/>
                <a:gd name="connsiteX4" fmla="*/ 174375 w 184242"/>
                <a:gd name="connsiteY4" fmla="*/ 0 h 1406998"/>
                <a:gd name="connsiteX5" fmla="*/ 184242 w 184242"/>
                <a:gd name="connsiteY5" fmla="*/ 9867 h 1406998"/>
                <a:gd name="connsiteX6" fmla="*/ 184242 w 184242"/>
                <a:gd name="connsiteY6" fmla="*/ 1369740 h 1406998"/>
                <a:gd name="connsiteX7" fmla="*/ 181164 w 184242"/>
                <a:gd name="connsiteY7" fmla="*/ 1376844 h 1406998"/>
                <a:gd name="connsiteX8" fmla="*/ 92121 w 184242"/>
                <a:gd name="connsiteY8" fmla="*/ 1406998 h 1406998"/>
                <a:gd name="connsiteX9" fmla="*/ 3079 w 184242"/>
                <a:gd name="connsiteY9" fmla="*/ 1376923 h 1406998"/>
                <a:gd name="connsiteX10" fmla="*/ 164508 w 184242"/>
                <a:gd name="connsiteY10" fmla="*/ 19735 h 1406998"/>
                <a:gd name="connsiteX11" fmla="*/ 19735 w 184242"/>
                <a:gd name="connsiteY11" fmla="*/ 19735 h 1406998"/>
                <a:gd name="connsiteX12" fmla="*/ 19735 w 184242"/>
                <a:gd name="connsiteY12" fmla="*/ 1365082 h 1406998"/>
                <a:gd name="connsiteX13" fmla="*/ 92121 w 184242"/>
                <a:gd name="connsiteY13" fmla="*/ 1387264 h 1406998"/>
                <a:gd name="connsiteX14" fmla="*/ 164508 w 184242"/>
                <a:gd name="connsiteY14" fmla="*/ 1365082 h 1406998"/>
                <a:gd name="connsiteX15" fmla="*/ 164508 w 184242"/>
                <a:gd name="connsiteY15" fmla="*/ 19735 h 14069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84242" h="1406998">
                  <a:moveTo>
                    <a:pt x="3079" y="1376923"/>
                  </a:moveTo>
                  <a:cubicBezTo>
                    <a:pt x="1105" y="1375028"/>
                    <a:pt x="0" y="1372502"/>
                    <a:pt x="0" y="1369819"/>
                  </a:cubicBezTo>
                  <a:lnTo>
                    <a:pt x="0" y="9867"/>
                  </a:lnTo>
                  <a:cubicBezTo>
                    <a:pt x="0" y="4421"/>
                    <a:pt x="4421" y="0"/>
                    <a:pt x="9867" y="0"/>
                  </a:cubicBezTo>
                  <a:lnTo>
                    <a:pt x="174375" y="0"/>
                  </a:lnTo>
                  <a:cubicBezTo>
                    <a:pt x="179822" y="0"/>
                    <a:pt x="184242" y="4421"/>
                    <a:pt x="184242" y="9867"/>
                  </a:cubicBezTo>
                  <a:lnTo>
                    <a:pt x="184242" y="1369740"/>
                  </a:lnTo>
                  <a:cubicBezTo>
                    <a:pt x="184242" y="1372424"/>
                    <a:pt x="183137" y="1375028"/>
                    <a:pt x="181164" y="1376844"/>
                  </a:cubicBezTo>
                  <a:cubicBezTo>
                    <a:pt x="179901" y="1378107"/>
                    <a:pt x="148957" y="1406998"/>
                    <a:pt x="92121" y="1406998"/>
                  </a:cubicBezTo>
                  <a:cubicBezTo>
                    <a:pt x="35285" y="1406998"/>
                    <a:pt x="4342" y="1378107"/>
                    <a:pt x="3079" y="1376923"/>
                  </a:cubicBezTo>
                  <a:close/>
                  <a:moveTo>
                    <a:pt x="164508" y="19735"/>
                  </a:moveTo>
                  <a:lnTo>
                    <a:pt x="19735" y="19735"/>
                  </a:lnTo>
                  <a:lnTo>
                    <a:pt x="19735" y="1365082"/>
                  </a:lnTo>
                  <a:cubicBezTo>
                    <a:pt x="28023" y="1371398"/>
                    <a:pt x="52968" y="1387264"/>
                    <a:pt x="92121" y="1387264"/>
                  </a:cubicBezTo>
                  <a:cubicBezTo>
                    <a:pt x="131275" y="1387264"/>
                    <a:pt x="156219" y="1371319"/>
                    <a:pt x="164508" y="1365082"/>
                  </a:cubicBezTo>
                  <a:lnTo>
                    <a:pt x="164508" y="19735"/>
                  </a:lnTo>
                  <a:close/>
                </a:path>
              </a:pathLst>
            </a:custGeom>
            <a:solidFill>
              <a:srgbClr val="0A2073"/>
            </a:solidFill>
            <a:ln w="7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0" name="任意多边形: 形状 579">
              <a:extLst>
                <a:ext uri="{FF2B5EF4-FFF2-40B4-BE49-F238E27FC236}">
                  <a16:creationId xmlns="" xmlns:a16="http://schemas.microsoft.com/office/drawing/2014/main" id="{D93A0B10-073B-4958-A420-3DE85E6FF6B8}"/>
                </a:ext>
              </a:extLst>
            </p:cNvPr>
            <p:cNvSpPr/>
            <p:nvPr/>
          </p:nvSpPr>
          <p:spPr>
            <a:xfrm>
              <a:off x="3055487" y="4123284"/>
              <a:ext cx="164507" cy="1387263"/>
            </a:xfrm>
            <a:custGeom>
              <a:avLst/>
              <a:gdLst>
                <a:gd name="connsiteX0" fmla="*/ 0 w 164507"/>
                <a:gd name="connsiteY0" fmla="*/ 1359872 h 1387263"/>
                <a:gd name="connsiteX1" fmla="*/ 82254 w 164507"/>
                <a:gd name="connsiteY1" fmla="*/ 1387264 h 1387263"/>
                <a:gd name="connsiteX2" fmla="*/ 164508 w 164507"/>
                <a:gd name="connsiteY2" fmla="*/ 1359872 h 1387263"/>
                <a:gd name="connsiteX3" fmla="*/ 164508 w 164507"/>
                <a:gd name="connsiteY3" fmla="*/ 0 h 1387263"/>
                <a:gd name="connsiteX4" fmla="*/ 0 w 164507"/>
                <a:gd name="connsiteY4" fmla="*/ 0 h 1387263"/>
                <a:gd name="connsiteX5" fmla="*/ 0 w 164507"/>
                <a:gd name="connsiteY5" fmla="*/ 1359872 h 1387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4507" h="1387263">
                  <a:moveTo>
                    <a:pt x="0" y="1359872"/>
                  </a:moveTo>
                  <a:cubicBezTo>
                    <a:pt x="0" y="1359872"/>
                    <a:pt x="28733" y="1387264"/>
                    <a:pt x="82254" y="1387264"/>
                  </a:cubicBezTo>
                  <a:cubicBezTo>
                    <a:pt x="135774" y="1387264"/>
                    <a:pt x="164508" y="1359872"/>
                    <a:pt x="164508" y="1359872"/>
                  </a:cubicBezTo>
                  <a:lnTo>
                    <a:pt x="164508" y="0"/>
                  </a:lnTo>
                  <a:lnTo>
                    <a:pt x="0" y="0"/>
                  </a:lnTo>
                  <a:lnTo>
                    <a:pt x="0" y="1359872"/>
                  </a:lnTo>
                  <a:close/>
                </a:path>
              </a:pathLst>
            </a:custGeom>
            <a:solidFill>
              <a:srgbClr val="FFFFFF"/>
            </a:solidFill>
            <a:ln w="7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1" name="任意多边形: 形状 580">
              <a:extLst>
                <a:ext uri="{FF2B5EF4-FFF2-40B4-BE49-F238E27FC236}">
                  <a16:creationId xmlns="" xmlns:a16="http://schemas.microsoft.com/office/drawing/2014/main" id="{8B22EEAA-7B6F-4C1A-B883-7AC217B8B578}"/>
                </a:ext>
              </a:extLst>
            </p:cNvPr>
            <p:cNvSpPr/>
            <p:nvPr/>
          </p:nvSpPr>
          <p:spPr>
            <a:xfrm>
              <a:off x="3045619" y="4113417"/>
              <a:ext cx="184242" cy="1406998"/>
            </a:xfrm>
            <a:custGeom>
              <a:avLst/>
              <a:gdLst>
                <a:gd name="connsiteX0" fmla="*/ 3078 w 184242"/>
                <a:gd name="connsiteY0" fmla="*/ 1376844 h 1406998"/>
                <a:gd name="connsiteX1" fmla="*/ 0 w 184242"/>
                <a:gd name="connsiteY1" fmla="*/ 1369740 h 1406998"/>
                <a:gd name="connsiteX2" fmla="*/ 0 w 184242"/>
                <a:gd name="connsiteY2" fmla="*/ 9867 h 1406998"/>
                <a:gd name="connsiteX3" fmla="*/ 9867 w 184242"/>
                <a:gd name="connsiteY3" fmla="*/ 0 h 1406998"/>
                <a:gd name="connsiteX4" fmla="*/ 174375 w 184242"/>
                <a:gd name="connsiteY4" fmla="*/ 0 h 1406998"/>
                <a:gd name="connsiteX5" fmla="*/ 184242 w 184242"/>
                <a:gd name="connsiteY5" fmla="*/ 9867 h 1406998"/>
                <a:gd name="connsiteX6" fmla="*/ 184242 w 184242"/>
                <a:gd name="connsiteY6" fmla="*/ 1369740 h 1406998"/>
                <a:gd name="connsiteX7" fmla="*/ 181164 w 184242"/>
                <a:gd name="connsiteY7" fmla="*/ 1376844 h 1406998"/>
                <a:gd name="connsiteX8" fmla="*/ 92121 w 184242"/>
                <a:gd name="connsiteY8" fmla="*/ 1406999 h 1406998"/>
                <a:gd name="connsiteX9" fmla="*/ 3078 w 184242"/>
                <a:gd name="connsiteY9" fmla="*/ 1376844 h 1406998"/>
                <a:gd name="connsiteX10" fmla="*/ 164508 w 184242"/>
                <a:gd name="connsiteY10" fmla="*/ 19735 h 1406998"/>
                <a:gd name="connsiteX11" fmla="*/ 19735 w 184242"/>
                <a:gd name="connsiteY11" fmla="*/ 19735 h 1406998"/>
                <a:gd name="connsiteX12" fmla="*/ 19735 w 184242"/>
                <a:gd name="connsiteY12" fmla="*/ 1365082 h 1406998"/>
                <a:gd name="connsiteX13" fmla="*/ 92121 w 184242"/>
                <a:gd name="connsiteY13" fmla="*/ 1387264 h 1406998"/>
                <a:gd name="connsiteX14" fmla="*/ 164508 w 184242"/>
                <a:gd name="connsiteY14" fmla="*/ 1365082 h 1406998"/>
                <a:gd name="connsiteX15" fmla="*/ 164508 w 184242"/>
                <a:gd name="connsiteY15" fmla="*/ 19735 h 14069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84242" h="1406998">
                  <a:moveTo>
                    <a:pt x="3078" y="1376844"/>
                  </a:moveTo>
                  <a:cubicBezTo>
                    <a:pt x="1105" y="1374950"/>
                    <a:pt x="0" y="1372424"/>
                    <a:pt x="0" y="1369740"/>
                  </a:cubicBezTo>
                  <a:lnTo>
                    <a:pt x="0" y="9867"/>
                  </a:lnTo>
                  <a:cubicBezTo>
                    <a:pt x="0" y="4421"/>
                    <a:pt x="4421" y="0"/>
                    <a:pt x="9867" y="0"/>
                  </a:cubicBezTo>
                  <a:lnTo>
                    <a:pt x="174375" y="0"/>
                  </a:lnTo>
                  <a:cubicBezTo>
                    <a:pt x="179822" y="0"/>
                    <a:pt x="184242" y="4421"/>
                    <a:pt x="184242" y="9867"/>
                  </a:cubicBezTo>
                  <a:lnTo>
                    <a:pt x="184242" y="1369740"/>
                  </a:lnTo>
                  <a:cubicBezTo>
                    <a:pt x="184242" y="1372424"/>
                    <a:pt x="183137" y="1375028"/>
                    <a:pt x="181164" y="1376844"/>
                  </a:cubicBezTo>
                  <a:cubicBezTo>
                    <a:pt x="179900" y="1378107"/>
                    <a:pt x="148957" y="1406999"/>
                    <a:pt x="92121" y="1406999"/>
                  </a:cubicBezTo>
                  <a:cubicBezTo>
                    <a:pt x="35285" y="1406999"/>
                    <a:pt x="4342" y="1378107"/>
                    <a:pt x="3078" y="1376844"/>
                  </a:cubicBezTo>
                  <a:close/>
                  <a:moveTo>
                    <a:pt x="164508" y="19735"/>
                  </a:moveTo>
                  <a:lnTo>
                    <a:pt x="19735" y="19735"/>
                  </a:lnTo>
                  <a:lnTo>
                    <a:pt x="19735" y="1365082"/>
                  </a:lnTo>
                  <a:cubicBezTo>
                    <a:pt x="28023" y="1371397"/>
                    <a:pt x="52968" y="1387264"/>
                    <a:pt x="92121" y="1387264"/>
                  </a:cubicBezTo>
                  <a:cubicBezTo>
                    <a:pt x="131274" y="1387264"/>
                    <a:pt x="156219" y="1371319"/>
                    <a:pt x="164508" y="1365082"/>
                  </a:cubicBezTo>
                  <a:lnTo>
                    <a:pt x="164508" y="19735"/>
                  </a:lnTo>
                  <a:close/>
                </a:path>
              </a:pathLst>
            </a:custGeom>
            <a:solidFill>
              <a:srgbClr val="0A2073"/>
            </a:solidFill>
            <a:ln w="7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2" name="任意多边形: 形状 581">
              <a:extLst>
                <a:ext uri="{FF2B5EF4-FFF2-40B4-BE49-F238E27FC236}">
                  <a16:creationId xmlns="" xmlns:a16="http://schemas.microsoft.com/office/drawing/2014/main" id="{1C858A32-2CA7-4FF5-9156-817C69C34633}"/>
                </a:ext>
              </a:extLst>
            </p:cNvPr>
            <p:cNvSpPr/>
            <p:nvPr/>
          </p:nvSpPr>
          <p:spPr>
            <a:xfrm>
              <a:off x="451240" y="4479217"/>
              <a:ext cx="164507" cy="1387263"/>
            </a:xfrm>
            <a:custGeom>
              <a:avLst/>
              <a:gdLst>
                <a:gd name="connsiteX0" fmla="*/ 0 w 164507"/>
                <a:gd name="connsiteY0" fmla="*/ 1359873 h 1387263"/>
                <a:gd name="connsiteX1" fmla="*/ 82254 w 164507"/>
                <a:gd name="connsiteY1" fmla="*/ 1387264 h 1387263"/>
                <a:gd name="connsiteX2" fmla="*/ 164508 w 164507"/>
                <a:gd name="connsiteY2" fmla="*/ 1359873 h 1387263"/>
                <a:gd name="connsiteX3" fmla="*/ 164508 w 164507"/>
                <a:gd name="connsiteY3" fmla="*/ 0 h 1387263"/>
                <a:gd name="connsiteX4" fmla="*/ 0 w 164507"/>
                <a:gd name="connsiteY4" fmla="*/ 0 h 1387263"/>
                <a:gd name="connsiteX5" fmla="*/ 0 w 164507"/>
                <a:gd name="connsiteY5" fmla="*/ 1359873 h 1387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4507" h="1387263">
                  <a:moveTo>
                    <a:pt x="0" y="1359873"/>
                  </a:moveTo>
                  <a:cubicBezTo>
                    <a:pt x="0" y="1359873"/>
                    <a:pt x="28734" y="1387264"/>
                    <a:pt x="82254" y="1387264"/>
                  </a:cubicBezTo>
                  <a:cubicBezTo>
                    <a:pt x="135774" y="1387264"/>
                    <a:pt x="164508" y="1359873"/>
                    <a:pt x="164508" y="1359873"/>
                  </a:cubicBezTo>
                  <a:lnTo>
                    <a:pt x="164508" y="0"/>
                  </a:lnTo>
                  <a:lnTo>
                    <a:pt x="0" y="0"/>
                  </a:lnTo>
                  <a:lnTo>
                    <a:pt x="0" y="1359873"/>
                  </a:lnTo>
                  <a:close/>
                </a:path>
              </a:pathLst>
            </a:custGeom>
            <a:solidFill>
              <a:srgbClr val="FFFFFF"/>
            </a:solidFill>
            <a:ln w="7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3" name="任意多边形: 形状 582">
              <a:extLst>
                <a:ext uri="{FF2B5EF4-FFF2-40B4-BE49-F238E27FC236}">
                  <a16:creationId xmlns="" xmlns:a16="http://schemas.microsoft.com/office/drawing/2014/main" id="{45FF7278-B602-4A67-9E73-4BCFE75368CC}"/>
                </a:ext>
              </a:extLst>
            </p:cNvPr>
            <p:cNvSpPr/>
            <p:nvPr/>
          </p:nvSpPr>
          <p:spPr>
            <a:xfrm>
              <a:off x="441373" y="4469350"/>
              <a:ext cx="184242" cy="1406998"/>
            </a:xfrm>
            <a:custGeom>
              <a:avLst/>
              <a:gdLst>
                <a:gd name="connsiteX0" fmla="*/ 3079 w 184242"/>
                <a:gd name="connsiteY0" fmla="*/ 1376844 h 1406998"/>
                <a:gd name="connsiteX1" fmla="*/ 0 w 184242"/>
                <a:gd name="connsiteY1" fmla="*/ 1369740 h 1406998"/>
                <a:gd name="connsiteX2" fmla="*/ 0 w 184242"/>
                <a:gd name="connsiteY2" fmla="*/ 9867 h 1406998"/>
                <a:gd name="connsiteX3" fmla="*/ 9867 w 184242"/>
                <a:gd name="connsiteY3" fmla="*/ 0 h 1406998"/>
                <a:gd name="connsiteX4" fmla="*/ 174375 w 184242"/>
                <a:gd name="connsiteY4" fmla="*/ 0 h 1406998"/>
                <a:gd name="connsiteX5" fmla="*/ 184242 w 184242"/>
                <a:gd name="connsiteY5" fmla="*/ 9867 h 1406998"/>
                <a:gd name="connsiteX6" fmla="*/ 184242 w 184242"/>
                <a:gd name="connsiteY6" fmla="*/ 1369740 h 1406998"/>
                <a:gd name="connsiteX7" fmla="*/ 181164 w 184242"/>
                <a:gd name="connsiteY7" fmla="*/ 1376844 h 1406998"/>
                <a:gd name="connsiteX8" fmla="*/ 92121 w 184242"/>
                <a:gd name="connsiteY8" fmla="*/ 1406999 h 1406998"/>
                <a:gd name="connsiteX9" fmla="*/ 3079 w 184242"/>
                <a:gd name="connsiteY9" fmla="*/ 1376844 h 1406998"/>
                <a:gd name="connsiteX10" fmla="*/ 164508 w 184242"/>
                <a:gd name="connsiteY10" fmla="*/ 19735 h 1406998"/>
                <a:gd name="connsiteX11" fmla="*/ 19735 w 184242"/>
                <a:gd name="connsiteY11" fmla="*/ 19735 h 1406998"/>
                <a:gd name="connsiteX12" fmla="*/ 19735 w 184242"/>
                <a:gd name="connsiteY12" fmla="*/ 1365082 h 1406998"/>
                <a:gd name="connsiteX13" fmla="*/ 92121 w 184242"/>
                <a:gd name="connsiteY13" fmla="*/ 1387264 h 1406998"/>
                <a:gd name="connsiteX14" fmla="*/ 164508 w 184242"/>
                <a:gd name="connsiteY14" fmla="*/ 1365082 h 1406998"/>
                <a:gd name="connsiteX15" fmla="*/ 164508 w 184242"/>
                <a:gd name="connsiteY15" fmla="*/ 19735 h 14069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84242" h="1406998">
                  <a:moveTo>
                    <a:pt x="3079" y="1376844"/>
                  </a:moveTo>
                  <a:cubicBezTo>
                    <a:pt x="1105" y="1374950"/>
                    <a:pt x="0" y="1372424"/>
                    <a:pt x="0" y="1369740"/>
                  </a:cubicBezTo>
                  <a:lnTo>
                    <a:pt x="0" y="9867"/>
                  </a:lnTo>
                  <a:cubicBezTo>
                    <a:pt x="0" y="4421"/>
                    <a:pt x="4421" y="0"/>
                    <a:pt x="9867" y="0"/>
                  </a:cubicBezTo>
                  <a:lnTo>
                    <a:pt x="174375" y="0"/>
                  </a:lnTo>
                  <a:cubicBezTo>
                    <a:pt x="179822" y="0"/>
                    <a:pt x="184242" y="4421"/>
                    <a:pt x="184242" y="9867"/>
                  </a:cubicBezTo>
                  <a:lnTo>
                    <a:pt x="184242" y="1369740"/>
                  </a:lnTo>
                  <a:cubicBezTo>
                    <a:pt x="184242" y="1372424"/>
                    <a:pt x="183137" y="1375029"/>
                    <a:pt x="181164" y="1376844"/>
                  </a:cubicBezTo>
                  <a:cubicBezTo>
                    <a:pt x="179901" y="1378107"/>
                    <a:pt x="148957" y="1406999"/>
                    <a:pt x="92121" y="1406999"/>
                  </a:cubicBezTo>
                  <a:cubicBezTo>
                    <a:pt x="35285" y="1406999"/>
                    <a:pt x="4342" y="1378107"/>
                    <a:pt x="3079" y="1376844"/>
                  </a:cubicBezTo>
                  <a:close/>
                  <a:moveTo>
                    <a:pt x="164508" y="19735"/>
                  </a:moveTo>
                  <a:lnTo>
                    <a:pt x="19735" y="19735"/>
                  </a:lnTo>
                  <a:lnTo>
                    <a:pt x="19735" y="1365082"/>
                  </a:lnTo>
                  <a:cubicBezTo>
                    <a:pt x="28023" y="1371397"/>
                    <a:pt x="52968" y="1387264"/>
                    <a:pt x="92121" y="1387264"/>
                  </a:cubicBezTo>
                  <a:cubicBezTo>
                    <a:pt x="131275" y="1387264"/>
                    <a:pt x="156219" y="1371318"/>
                    <a:pt x="164508" y="1365082"/>
                  </a:cubicBezTo>
                  <a:lnTo>
                    <a:pt x="164508" y="19735"/>
                  </a:lnTo>
                  <a:close/>
                </a:path>
              </a:pathLst>
            </a:custGeom>
            <a:solidFill>
              <a:srgbClr val="0A2073"/>
            </a:solidFill>
            <a:ln w="7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4" name="任意多边形: 形状 583">
              <a:extLst>
                <a:ext uri="{FF2B5EF4-FFF2-40B4-BE49-F238E27FC236}">
                  <a16:creationId xmlns="" xmlns:a16="http://schemas.microsoft.com/office/drawing/2014/main" id="{0FB523A0-AFEB-45AE-94B7-B6C6E59318BE}"/>
                </a:ext>
              </a:extLst>
            </p:cNvPr>
            <p:cNvSpPr/>
            <p:nvPr/>
          </p:nvSpPr>
          <p:spPr>
            <a:xfrm>
              <a:off x="2510349" y="3924754"/>
              <a:ext cx="164507" cy="1387185"/>
            </a:xfrm>
            <a:custGeom>
              <a:avLst/>
              <a:gdLst>
                <a:gd name="connsiteX0" fmla="*/ 0 w 164507"/>
                <a:gd name="connsiteY0" fmla="*/ 1359794 h 1387185"/>
                <a:gd name="connsiteX1" fmla="*/ 82254 w 164507"/>
                <a:gd name="connsiteY1" fmla="*/ 1387185 h 1387185"/>
                <a:gd name="connsiteX2" fmla="*/ 164508 w 164507"/>
                <a:gd name="connsiteY2" fmla="*/ 1359794 h 1387185"/>
                <a:gd name="connsiteX3" fmla="*/ 164508 w 164507"/>
                <a:gd name="connsiteY3" fmla="*/ 0 h 1387185"/>
                <a:gd name="connsiteX4" fmla="*/ 0 w 164507"/>
                <a:gd name="connsiteY4" fmla="*/ 0 h 1387185"/>
                <a:gd name="connsiteX5" fmla="*/ 0 w 164507"/>
                <a:gd name="connsiteY5" fmla="*/ 1359794 h 13871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4507" h="1387185">
                  <a:moveTo>
                    <a:pt x="0" y="1359794"/>
                  </a:moveTo>
                  <a:cubicBezTo>
                    <a:pt x="0" y="1359794"/>
                    <a:pt x="28733" y="1387185"/>
                    <a:pt x="82254" y="1387185"/>
                  </a:cubicBezTo>
                  <a:cubicBezTo>
                    <a:pt x="135774" y="1387185"/>
                    <a:pt x="164508" y="1359794"/>
                    <a:pt x="164508" y="1359794"/>
                  </a:cubicBezTo>
                  <a:lnTo>
                    <a:pt x="164508" y="0"/>
                  </a:lnTo>
                  <a:lnTo>
                    <a:pt x="0" y="0"/>
                  </a:lnTo>
                  <a:lnTo>
                    <a:pt x="0" y="1359794"/>
                  </a:lnTo>
                  <a:close/>
                </a:path>
              </a:pathLst>
            </a:custGeom>
            <a:solidFill>
              <a:srgbClr val="FFFFFF"/>
            </a:solidFill>
            <a:ln w="7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5" name="任意多边形: 形状 584">
              <a:extLst>
                <a:ext uri="{FF2B5EF4-FFF2-40B4-BE49-F238E27FC236}">
                  <a16:creationId xmlns="" xmlns:a16="http://schemas.microsoft.com/office/drawing/2014/main" id="{4FD3718E-73A9-4ED1-8D5D-376676CE6DA7}"/>
                </a:ext>
              </a:extLst>
            </p:cNvPr>
            <p:cNvSpPr/>
            <p:nvPr/>
          </p:nvSpPr>
          <p:spPr>
            <a:xfrm>
              <a:off x="2500482" y="3914886"/>
              <a:ext cx="184242" cy="1406998"/>
            </a:xfrm>
            <a:custGeom>
              <a:avLst/>
              <a:gdLst>
                <a:gd name="connsiteX0" fmla="*/ 3078 w 184242"/>
                <a:gd name="connsiteY0" fmla="*/ 1376844 h 1406998"/>
                <a:gd name="connsiteX1" fmla="*/ 0 w 184242"/>
                <a:gd name="connsiteY1" fmla="*/ 1369740 h 1406998"/>
                <a:gd name="connsiteX2" fmla="*/ 0 w 184242"/>
                <a:gd name="connsiteY2" fmla="*/ 9867 h 1406998"/>
                <a:gd name="connsiteX3" fmla="*/ 9867 w 184242"/>
                <a:gd name="connsiteY3" fmla="*/ 0 h 1406998"/>
                <a:gd name="connsiteX4" fmla="*/ 174375 w 184242"/>
                <a:gd name="connsiteY4" fmla="*/ 0 h 1406998"/>
                <a:gd name="connsiteX5" fmla="*/ 184242 w 184242"/>
                <a:gd name="connsiteY5" fmla="*/ 9867 h 1406998"/>
                <a:gd name="connsiteX6" fmla="*/ 184242 w 184242"/>
                <a:gd name="connsiteY6" fmla="*/ 1369740 h 1406998"/>
                <a:gd name="connsiteX7" fmla="*/ 181164 w 184242"/>
                <a:gd name="connsiteY7" fmla="*/ 1376844 h 1406998"/>
                <a:gd name="connsiteX8" fmla="*/ 92121 w 184242"/>
                <a:gd name="connsiteY8" fmla="*/ 1406999 h 1406998"/>
                <a:gd name="connsiteX9" fmla="*/ 3078 w 184242"/>
                <a:gd name="connsiteY9" fmla="*/ 1376844 h 1406998"/>
                <a:gd name="connsiteX10" fmla="*/ 164508 w 184242"/>
                <a:gd name="connsiteY10" fmla="*/ 19735 h 1406998"/>
                <a:gd name="connsiteX11" fmla="*/ 19735 w 184242"/>
                <a:gd name="connsiteY11" fmla="*/ 19735 h 1406998"/>
                <a:gd name="connsiteX12" fmla="*/ 19735 w 184242"/>
                <a:gd name="connsiteY12" fmla="*/ 1365083 h 1406998"/>
                <a:gd name="connsiteX13" fmla="*/ 92121 w 184242"/>
                <a:gd name="connsiteY13" fmla="*/ 1387185 h 1406998"/>
                <a:gd name="connsiteX14" fmla="*/ 164508 w 184242"/>
                <a:gd name="connsiteY14" fmla="*/ 1365004 h 1406998"/>
                <a:gd name="connsiteX15" fmla="*/ 164508 w 184242"/>
                <a:gd name="connsiteY15" fmla="*/ 19735 h 14069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84242" h="1406998">
                  <a:moveTo>
                    <a:pt x="3078" y="1376844"/>
                  </a:moveTo>
                  <a:cubicBezTo>
                    <a:pt x="1105" y="1374950"/>
                    <a:pt x="0" y="1372424"/>
                    <a:pt x="0" y="1369740"/>
                  </a:cubicBezTo>
                  <a:lnTo>
                    <a:pt x="0" y="9867"/>
                  </a:lnTo>
                  <a:cubicBezTo>
                    <a:pt x="0" y="4421"/>
                    <a:pt x="4421" y="0"/>
                    <a:pt x="9867" y="0"/>
                  </a:cubicBezTo>
                  <a:lnTo>
                    <a:pt x="174375" y="0"/>
                  </a:lnTo>
                  <a:cubicBezTo>
                    <a:pt x="179822" y="0"/>
                    <a:pt x="184242" y="4421"/>
                    <a:pt x="184242" y="9867"/>
                  </a:cubicBezTo>
                  <a:lnTo>
                    <a:pt x="184242" y="1369740"/>
                  </a:lnTo>
                  <a:cubicBezTo>
                    <a:pt x="184242" y="1372424"/>
                    <a:pt x="183137" y="1375029"/>
                    <a:pt x="181164" y="1376844"/>
                  </a:cubicBezTo>
                  <a:cubicBezTo>
                    <a:pt x="179901" y="1378107"/>
                    <a:pt x="148957" y="1406999"/>
                    <a:pt x="92121" y="1406999"/>
                  </a:cubicBezTo>
                  <a:cubicBezTo>
                    <a:pt x="35285" y="1406999"/>
                    <a:pt x="4342" y="1378028"/>
                    <a:pt x="3078" y="1376844"/>
                  </a:cubicBezTo>
                  <a:close/>
                  <a:moveTo>
                    <a:pt x="164508" y="19735"/>
                  </a:moveTo>
                  <a:lnTo>
                    <a:pt x="19735" y="19735"/>
                  </a:lnTo>
                  <a:lnTo>
                    <a:pt x="19735" y="1365083"/>
                  </a:lnTo>
                  <a:cubicBezTo>
                    <a:pt x="27944" y="1371398"/>
                    <a:pt x="52652" y="1387185"/>
                    <a:pt x="92121" y="1387185"/>
                  </a:cubicBezTo>
                  <a:cubicBezTo>
                    <a:pt x="131275" y="1387185"/>
                    <a:pt x="156219" y="1371240"/>
                    <a:pt x="164508" y="1365004"/>
                  </a:cubicBezTo>
                  <a:lnTo>
                    <a:pt x="164508" y="19735"/>
                  </a:lnTo>
                  <a:close/>
                </a:path>
              </a:pathLst>
            </a:custGeom>
            <a:solidFill>
              <a:srgbClr val="0A2073"/>
            </a:solidFill>
            <a:ln w="7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6" name="任意多边形: 形状 585">
              <a:extLst>
                <a:ext uri="{FF2B5EF4-FFF2-40B4-BE49-F238E27FC236}">
                  <a16:creationId xmlns="" xmlns:a16="http://schemas.microsoft.com/office/drawing/2014/main" id="{29A084A8-FD5A-4549-89C5-D87923523D28}"/>
                </a:ext>
              </a:extLst>
            </p:cNvPr>
            <p:cNvSpPr/>
            <p:nvPr/>
          </p:nvSpPr>
          <p:spPr>
            <a:xfrm>
              <a:off x="429059" y="3953408"/>
              <a:ext cx="3083413" cy="858297"/>
            </a:xfrm>
            <a:custGeom>
              <a:avLst/>
              <a:gdLst>
                <a:gd name="connsiteX0" fmla="*/ 3083413 w 3083413"/>
                <a:gd name="connsiteY0" fmla="*/ 243131 h 858297"/>
                <a:gd name="connsiteX1" fmla="*/ 1000544 w 3083413"/>
                <a:gd name="connsiteY1" fmla="*/ 858298 h 858297"/>
                <a:gd name="connsiteX2" fmla="*/ 0 w 3083413"/>
                <a:gd name="connsiteY2" fmla="*/ 592038 h 858297"/>
                <a:gd name="connsiteX3" fmla="*/ 0 w 3083413"/>
                <a:gd name="connsiteY3" fmla="*/ 499601 h 858297"/>
                <a:gd name="connsiteX4" fmla="*/ 2146730 w 3083413"/>
                <a:gd name="connsiteY4" fmla="*/ 0 h 858297"/>
                <a:gd name="connsiteX5" fmla="*/ 3083413 w 3083413"/>
                <a:gd name="connsiteY5" fmla="*/ 150693 h 858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83413" h="858297">
                  <a:moveTo>
                    <a:pt x="3083413" y="243131"/>
                  </a:moveTo>
                  <a:lnTo>
                    <a:pt x="1000544" y="858298"/>
                  </a:lnTo>
                  <a:lnTo>
                    <a:pt x="0" y="592038"/>
                  </a:lnTo>
                  <a:lnTo>
                    <a:pt x="0" y="499601"/>
                  </a:lnTo>
                  <a:lnTo>
                    <a:pt x="2146730" y="0"/>
                  </a:lnTo>
                  <a:lnTo>
                    <a:pt x="3083413" y="150693"/>
                  </a:lnTo>
                  <a:close/>
                </a:path>
              </a:pathLst>
            </a:custGeom>
            <a:solidFill>
              <a:srgbClr val="FFFFFF"/>
            </a:solidFill>
            <a:ln w="7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7" name="任意多边形: 形状 586">
              <a:extLst>
                <a:ext uri="{FF2B5EF4-FFF2-40B4-BE49-F238E27FC236}">
                  <a16:creationId xmlns="" xmlns:a16="http://schemas.microsoft.com/office/drawing/2014/main" id="{F2C0E734-5165-4031-9153-825AC0416D78}"/>
                </a:ext>
              </a:extLst>
            </p:cNvPr>
            <p:cNvSpPr/>
            <p:nvPr/>
          </p:nvSpPr>
          <p:spPr>
            <a:xfrm>
              <a:off x="419192" y="3943516"/>
              <a:ext cx="3103147" cy="878007"/>
            </a:xfrm>
            <a:custGeom>
              <a:avLst/>
              <a:gdLst>
                <a:gd name="connsiteX0" fmla="*/ 1007886 w 3103147"/>
                <a:gd name="connsiteY0" fmla="*/ 877741 h 878007"/>
                <a:gd name="connsiteX1" fmla="*/ 7341 w 3103147"/>
                <a:gd name="connsiteY1" fmla="*/ 611482 h 878007"/>
                <a:gd name="connsiteX2" fmla="*/ 0 w 3103147"/>
                <a:gd name="connsiteY2" fmla="*/ 601930 h 878007"/>
                <a:gd name="connsiteX3" fmla="*/ 0 w 3103147"/>
                <a:gd name="connsiteY3" fmla="*/ 509493 h 878007"/>
                <a:gd name="connsiteX4" fmla="*/ 7657 w 3103147"/>
                <a:gd name="connsiteY4" fmla="*/ 499863 h 878007"/>
                <a:gd name="connsiteX5" fmla="*/ 2154387 w 3103147"/>
                <a:gd name="connsiteY5" fmla="*/ 261 h 878007"/>
                <a:gd name="connsiteX6" fmla="*/ 2158176 w 3103147"/>
                <a:gd name="connsiteY6" fmla="*/ 104 h 878007"/>
                <a:gd name="connsiteX7" fmla="*/ 3094859 w 3103147"/>
                <a:gd name="connsiteY7" fmla="*/ 150797 h 878007"/>
                <a:gd name="connsiteX8" fmla="*/ 3103148 w 3103147"/>
                <a:gd name="connsiteY8" fmla="*/ 160507 h 878007"/>
                <a:gd name="connsiteX9" fmla="*/ 3103148 w 3103147"/>
                <a:gd name="connsiteY9" fmla="*/ 252943 h 878007"/>
                <a:gd name="connsiteX10" fmla="*/ 3096043 w 3103147"/>
                <a:gd name="connsiteY10" fmla="*/ 262416 h 878007"/>
                <a:gd name="connsiteX11" fmla="*/ 1013096 w 3103147"/>
                <a:gd name="connsiteY11" fmla="*/ 877583 h 878007"/>
                <a:gd name="connsiteX12" fmla="*/ 1010333 w 3103147"/>
                <a:gd name="connsiteY12" fmla="*/ 877978 h 878007"/>
                <a:gd name="connsiteX13" fmla="*/ 1007886 w 3103147"/>
                <a:gd name="connsiteY13" fmla="*/ 877741 h 878007"/>
                <a:gd name="connsiteX14" fmla="*/ 3083413 w 3103147"/>
                <a:gd name="connsiteY14" fmla="*/ 169032 h 878007"/>
                <a:gd name="connsiteX15" fmla="*/ 2156913 w 3103147"/>
                <a:gd name="connsiteY15" fmla="*/ 19996 h 878007"/>
                <a:gd name="connsiteX16" fmla="*/ 19735 w 3103147"/>
                <a:gd name="connsiteY16" fmla="*/ 517308 h 878007"/>
                <a:gd name="connsiteX17" fmla="*/ 19735 w 3103147"/>
                <a:gd name="connsiteY17" fmla="*/ 594352 h 878007"/>
                <a:gd name="connsiteX18" fmla="*/ 1010254 w 3103147"/>
                <a:gd name="connsiteY18" fmla="*/ 858007 h 878007"/>
                <a:gd name="connsiteX19" fmla="*/ 3083413 w 3103147"/>
                <a:gd name="connsiteY19" fmla="*/ 245681 h 878007"/>
                <a:gd name="connsiteX20" fmla="*/ 3083413 w 3103147"/>
                <a:gd name="connsiteY20" fmla="*/ 169032 h 8780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103147" h="878007">
                  <a:moveTo>
                    <a:pt x="1007886" y="877741"/>
                  </a:moveTo>
                  <a:lnTo>
                    <a:pt x="7341" y="611482"/>
                  </a:lnTo>
                  <a:cubicBezTo>
                    <a:pt x="3000" y="610298"/>
                    <a:pt x="0" y="606430"/>
                    <a:pt x="0" y="601930"/>
                  </a:cubicBezTo>
                  <a:lnTo>
                    <a:pt x="0" y="509493"/>
                  </a:lnTo>
                  <a:cubicBezTo>
                    <a:pt x="0" y="504915"/>
                    <a:pt x="3158" y="500889"/>
                    <a:pt x="7657" y="499863"/>
                  </a:cubicBezTo>
                  <a:lnTo>
                    <a:pt x="2154387" y="261"/>
                  </a:lnTo>
                  <a:cubicBezTo>
                    <a:pt x="2155650" y="-54"/>
                    <a:pt x="2156913" y="-54"/>
                    <a:pt x="2158176" y="104"/>
                  </a:cubicBezTo>
                  <a:lnTo>
                    <a:pt x="3094859" y="150797"/>
                  </a:lnTo>
                  <a:cubicBezTo>
                    <a:pt x="3099675" y="151587"/>
                    <a:pt x="3103148" y="155691"/>
                    <a:pt x="3103148" y="160507"/>
                  </a:cubicBezTo>
                  <a:lnTo>
                    <a:pt x="3103148" y="252943"/>
                  </a:lnTo>
                  <a:cubicBezTo>
                    <a:pt x="3103148" y="257285"/>
                    <a:pt x="3100306" y="261153"/>
                    <a:pt x="3096043" y="262416"/>
                  </a:cubicBezTo>
                  <a:lnTo>
                    <a:pt x="1013096" y="877583"/>
                  </a:lnTo>
                  <a:cubicBezTo>
                    <a:pt x="1012148" y="877820"/>
                    <a:pt x="1011201" y="877978"/>
                    <a:pt x="1010333" y="877978"/>
                  </a:cubicBezTo>
                  <a:cubicBezTo>
                    <a:pt x="1009543" y="878057"/>
                    <a:pt x="1008675" y="877978"/>
                    <a:pt x="1007886" y="877741"/>
                  </a:cubicBezTo>
                  <a:close/>
                  <a:moveTo>
                    <a:pt x="3083413" y="169032"/>
                  </a:moveTo>
                  <a:lnTo>
                    <a:pt x="2156913" y="19996"/>
                  </a:lnTo>
                  <a:lnTo>
                    <a:pt x="19735" y="517308"/>
                  </a:lnTo>
                  <a:lnTo>
                    <a:pt x="19735" y="594352"/>
                  </a:lnTo>
                  <a:lnTo>
                    <a:pt x="1010254" y="858007"/>
                  </a:lnTo>
                  <a:lnTo>
                    <a:pt x="3083413" y="245681"/>
                  </a:lnTo>
                  <a:lnTo>
                    <a:pt x="3083413" y="169032"/>
                  </a:lnTo>
                  <a:close/>
                </a:path>
              </a:pathLst>
            </a:custGeom>
            <a:solidFill>
              <a:srgbClr val="0A2073"/>
            </a:solidFill>
            <a:ln w="7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8" name="任意多边形: 形状 587">
              <a:extLst>
                <a:ext uri="{FF2B5EF4-FFF2-40B4-BE49-F238E27FC236}">
                  <a16:creationId xmlns="" xmlns:a16="http://schemas.microsoft.com/office/drawing/2014/main" id="{8B541423-46B0-4BB8-A5ED-0D499E144FAF}"/>
                </a:ext>
              </a:extLst>
            </p:cNvPr>
            <p:cNvSpPr/>
            <p:nvPr/>
          </p:nvSpPr>
          <p:spPr>
            <a:xfrm>
              <a:off x="429059" y="3860971"/>
              <a:ext cx="3083413" cy="858297"/>
            </a:xfrm>
            <a:custGeom>
              <a:avLst/>
              <a:gdLst>
                <a:gd name="connsiteX0" fmla="*/ 3083413 w 3083413"/>
                <a:gd name="connsiteY0" fmla="*/ 243130 h 858297"/>
                <a:gd name="connsiteX1" fmla="*/ 1000544 w 3083413"/>
                <a:gd name="connsiteY1" fmla="*/ 858298 h 858297"/>
                <a:gd name="connsiteX2" fmla="*/ 0 w 3083413"/>
                <a:gd name="connsiteY2" fmla="*/ 592038 h 858297"/>
                <a:gd name="connsiteX3" fmla="*/ 2146730 w 3083413"/>
                <a:gd name="connsiteY3" fmla="*/ 0 h 858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83413" h="858297">
                  <a:moveTo>
                    <a:pt x="3083413" y="243130"/>
                  </a:moveTo>
                  <a:lnTo>
                    <a:pt x="1000544" y="858298"/>
                  </a:lnTo>
                  <a:lnTo>
                    <a:pt x="0" y="592038"/>
                  </a:lnTo>
                  <a:lnTo>
                    <a:pt x="2146730" y="0"/>
                  </a:lnTo>
                  <a:close/>
                </a:path>
              </a:pathLst>
            </a:custGeom>
            <a:solidFill>
              <a:srgbClr val="FFFFFF"/>
            </a:solidFill>
            <a:ln w="7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9" name="任意多边形: 形状 588">
              <a:extLst>
                <a:ext uri="{FF2B5EF4-FFF2-40B4-BE49-F238E27FC236}">
                  <a16:creationId xmlns="" xmlns:a16="http://schemas.microsoft.com/office/drawing/2014/main" id="{1B367DA4-92D0-4CAB-9433-51213B3B0050}"/>
                </a:ext>
              </a:extLst>
            </p:cNvPr>
            <p:cNvSpPr/>
            <p:nvPr/>
          </p:nvSpPr>
          <p:spPr>
            <a:xfrm>
              <a:off x="419192" y="3851065"/>
              <a:ext cx="3103307" cy="878071"/>
            </a:xfrm>
            <a:custGeom>
              <a:avLst/>
              <a:gdLst>
                <a:gd name="connsiteX0" fmla="*/ 1007886 w 3103307"/>
                <a:gd name="connsiteY0" fmla="*/ 877756 h 878071"/>
                <a:gd name="connsiteX1" fmla="*/ 7341 w 3103307"/>
                <a:gd name="connsiteY1" fmla="*/ 611418 h 878071"/>
                <a:gd name="connsiteX2" fmla="*/ 0 w 3103307"/>
                <a:gd name="connsiteY2" fmla="*/ 601945 h 878071"/>
                <a:gd name="connsiteX3" fmla="*/ 7262 w 3103307"/>
                <a:gd name="connsiteY3" fmla="*/ 592393 h 878071"/>
                <a:gd name="connsiteX4" fmla="*/ 2153993 w 3103307"/>
                <a:gd name="connsiteY4" fmla="*/ 355 h 878071"/>
                <a:gd name="connsiteX5" fmla="*/ 2159123 w 3103307"/>
                <a:gd name="connsiteY5" fmla="*/ 355 h 878071"/>
                <a:gd name="connsiteX6" fmla="*/ 3095886 w 3103307"/>
                <a:gd name="connsiteY6" fmla="*/ 243485 h 878071"/>
                <a:gd name="connsiteX7" fmla="*/ 3103306 w 3103307"/>
                <a:gd name="connsiteY7" fmla="*/ 252879 h 878071"/>
                <a:gd name="connsiteX8" fmla="*/ 3096202 w 3103307"/>
                <a:gd name="connsiteY8" fmla="*/ 262510 h 878071"/>
                <a:gd name="connsiteX9" fmla="*/ 1013253 w 3103307"/>
                <a:gd name="connsiteY9" fmla="*/ 877677 h 878071"/>
                <a:gd name="connsiteX10" fmla="*/ 1010491 w 3103307"/>
                <a:gd name="connsiteY10" fmla="*/ 878072 h 878071"/>
                <a:gd name="connsiteX11" fmla="*/ 1007886 w 3103307"/>
                <a:gd name="connsiteY11" fmla="*/ 877756 h 878071"/>
                <a:gd name="connsiteX12" fmla="*/ 2156676 w 3103307"/>
                <a:gd name="connsiteY12" fmla="*/ 20090 h 878071"/>
                <a:gd name="connsiteX13" fmla="*/ 47600 w 3103307"/>
                <a:gd name="connsiteY13" fmla="*/ 601787 h 878071"/>
                <a:gd name="connsiteX14" fmla="*/ 1010254 w 3103307"/>
                <a:gd name="connsiteY14" fmla="*/ 858021 h 878071"/>
                <a:gd name="connsiteX15" fmla="*/ 3056416 w 3103307"/>
                <a:gd name="connsiteY15" fmla="*/ 253747 h 878071"/>
                <a:gd name="connsiteX16" fmla="*/ 2156676 w 3103307"/>
                <a:gd name="connsiteY16" fmla="*/ 20090 h 8780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103307" h="878071">
                  <a:moveTo>
                    <a:pt x="1007886" y="877756"/>
                  </a:moveTo>
                  <a:lnTo>
                    <a:pt x="7341" y="611418"/>
                  </a:lnTo>
                  <a:cubicBezTo>
                    <a:pt x="3000" y="610233"/>
                    <a:pt x="0" y="606366"/>
                    <a:pt x="0" y="601945"/>
                  </a:cubicBezTo>
                  <a:cubicBezTo>
                    <a:pt x="0" y="597524"/>
                    <a:pt x="2921" y="593578"/>
                    <a:pt x="7262" y="592393"/>
                  </a:cubicBezTo>
                  <a:lnTo>
                    <a:pt x="2153993" y="355"/>
                  </a:lnTo>
                  <a:cubicBezTo>
                    <a:pt x="2155650" y="-118"/>
                    <a:pt x="2157387" y="-118"/>
                    <a:pt x="2159123" y="355"/>
                  </a:cubicBezTo>
                  <a:lnTo>
                    <a:pt x="3095886" y="243485"/>
                  </a:lnTo>
                  <a:cubicBezTo>
                    <a:pt x="3100148" y="244591"/>
                    <a:pt x="3103227" y="248459"/>
                    <a:pt x="3103306" y="252879"/>
                  </a:cubicBezTo>
                  <a:cubicBezTo>
                    <a:pt x="3103385" y="257300"/>
                    <a:pt x="3100464" y="261247"/>
                    <a:pt x="3096202" y="262510"/>
                  </a:cubicBezTo>
                  <a:lnTo>
                    <a:pt x="1013253" y="877677"/>
                  </a:lnTo>
                  <a:cubicBezTo>
                    <a:pt x="1012306" y="877914"/>
                    <a:pt x="1011359" y="878072"/>
                    <a:pt x="1010491" y="878072"/>
                  </a:cubicBezTo>
                  <a:cubicBezTo>
                    <a:pt x="1009543" y="878072"/>
                    <a:pt x="1008675" y="877993"/>
                    <a:pt x="1007886" y="877756"/>
                  </a:cubicBezTo>
                  <a:close/>
                  <a:moveTo>
                    <a:pt x="2156676" y="20090"/>
                  </a:moveTo>
                  <a:lnTo>
                    <a:pt x="47600" y="601787"/>
                  </a:lnTo>
                  <a:lnTo>
                    <a:pt x="1010254" y="858021"/>
                  </a:lnTo>
                  <a:lnTo>
                    <a:pt x="3056416" y="253747"/>
                  </a:lnTo>
                  <a:lnTo>
                    <a:pt x="2156676" y="20090"/>
                  </a:lnTo>
                  <a:close/>
                </a:path>
              </a:pathLst>
            </a:custGeom>
            <a:solidFill>
              <a:srgbClr val="0A2073"/>
            </a:solidFill>
            <a:ln w="7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0" name="任意多边形: 形状 589">
              <a:extLst>
                <a:ext uri="{FF2B5EF4-FFF2-40B4-BE49-F238E27FC236}">
                  <a16:creationId xmlns="" xmlns:a16="http://schemas.microsoft.com/office/drawing/2014/main" id="{382304EF-9BBA-48DF-B325-F00AA2CDFDA3}"/>
                </a:ext>
              </a:extLst>
            </p:cNvPr>
            <p:cNvSpPr/>
            <p:nvPr/>
          </p:nvSpPr>
          <p:spPr>
            <a:xfrm>
              <a:off x="1419736" y="4709402"/>
              <a:ext cx="19734" cy="112171"/>
            </a:xfrm>
            <a:custGeom>
              <a:avLst/>
              <a:gdLst>
                <a:gd name="connsiteX0" fmla="*/ 9867 w 19734"/>
                <a:gd name="connsiteY0" fmla="*/ 112171 h 112171"/>
                <a:gd name="connsiteX1" fmla="*/ 19735 w 19734"/>
                <a:gd name="connsiteY1" fmla="*/ 102304 h 112171"/>
                <a:gd name="connsiteX2" fmla="*/ 19735 w 19734"/>
                <a:gd name="connsiteY2" fmla="*/ 9867 h 112171"/>
                <a:gd name="connsiteX3" fmla="*/ 9867 w 19734"/>
                <a:gd name="connsiteY3" fmla="*/ 0 h 112171"/>
                <a:gd name="connsiteX4" fmla="*/ 0 w 19734"/>
                <a:gd name="connsiteY4" fmla="*/ 9867 h 112171"/>
                <a:gd name="connsiteX5" fmla="*/ 0 w 19734"/>
                <a:gd name="connsiteY5" fmla="*/ 102304 h 112171"/>
                <a:gd name="connsiteX6" fmla="*/ 9867 w 19734"/>
                <a:gd name="connsiteY6" fmla="*/ 112171 h 1121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734" h="112171">
                  <a:moveTo>
                    <a:pt x="9867" y="112171"/>
                  </a:moveTo>
                  <a:cubicBezTo>
                    <a:pt x="15314" y="112171"/>
                    <a:pt x="19735" y="107751"/>
                    <a:pt x="19735" y="102304"/>
                  </a:cubicBezTo>
                  <a:lnTo>
                    <a:pt x="19735" y="9867"/>
                  </a:lnTo>
                  <a:cubicBezTo>
                    <a:pt x="19735" y="4421"/>
                    <a:pt x="15314" y="0"/>
                    <a:pt x="9867" y="0"/>
                  </a:cubicBezTo>
                  <a:cubicBezTo>
                    <a:pt x="4421" y="0"/>
                    <a:pt x="0" y="4421"/>
                    <a:pt x="0" y="9867"/>
                  </a:cubicBezTo>
                  <a:lnTo>
                    <a:pt x="0" y="102304"/>
                  </a:lnTo>
                  <a:cubicBezTo>
                    <a:pt x="0" y="107751"/>
                    <a:pt x="4421" y="112171"/>
                    <a:pt x="9867" y="112171"/>
                  </a:cubicBezTo>
                  <a:close/>
                </a:path>
              </a:pathLst>
            </a:custGeom>
            <a:solidFill>
              <a:srgbClr val="0A2073"/>
            </a:solidFill>
            <a:ln w="7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1" name="任意多边形: 形状 590">
              <a:extLst>
                <a:ext uri="{FF2B5EF4-FFF2-40B4-BE49-F238E27FC236}">
                  <a16:creationId xmlns="" xmlns:a16="http://schemas.microsoft.com/office/drawing/2014/main" id="{3499EB74-88AD-414C-8246-314CCCF2FC52}"/>
                </a:ext>
              </a:extLst>
            </p:cNvPr>
            <p:cNvSpPr/>
            <p:nvPr/>
          </p:nvSpPr>
          <p:spPr>
            <a:xfrm>
              <a:off x="1334009" y="3391367"/>
              <a:ext cx="644769" cy="795778"/>
            </a:xfrm>
            <a:custGeom>
              <a:avLst/>
              <a:gdLst>
                <a:gd name="connsiteX0" fmla="*/ 0 w 644769"/>
                <a:gd name="connsiteY0" fmla="*/ 0 h 795778"/>
                <a:gd name="connsiteX1" fmla="*/ 507574 w 644769"/>
                <a:gd name="connsiteY1" fmla="*/ 538518 h 795778"/>
                <a:gd name="connsiteX2" fmla="*/ 644769 w 644769"/>
                <a:gd name="connsiteY2" fmla="*/ 621561 h 795778"/>
                <a:gd name="connsiteX3" fmla="*/ 560857 w 644769"/>
                <a:gd name="connsiteY3" fmla="*/ 795778 h 795778"/>
                <a:gd name="connsiteX4" fmla="*/ 64493 w 644769"/>
                <a:gd name="connsiteY4" fmla="*/ 593222 h 795778"/>
                <a:gd name="connsiteX5" fmla="*/ 0 w 644769"/>
                <a:gd name="connsiteY5" fmla="*/ 0 h 7957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44769" h="795778">
                  <a:moveTo>
                    <a:pt x="0" y="0"/>
                  </a:moveTo>
                  <a:lnTo>
                    <a:pt x="507574" y="538518"/>
                  </a:lnTo>
                  <a:lnTo>
                    <a:pt x="644769" y="621561"/>
                  </a:lnTo>
                  <a:lnTo>
                    <a:pt x="560857" y="795778"/>
                  </a:lnTo>
                  <a:lnTo>
                    <a:pt x="64493" y="593222"/>
                  </a:lnTo>
                  <a:cubicBezTo>
                    <a:pt x="64493" y="593301"/>
                    <a:pt x="84780" y="172796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7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2" name="任意多边形: 形状 591">
              <a:extLst>
                <a:ext uri="{FF2B5EF4-FFF2-40B4-BE49-F238E27FC236}">
                  <a16:creationId xmlns="" xmlns:a16="http://schemas.microsoft.com/office/drawing/2014/main" id="{D166EFB7-F571-428B-A141-01919C70C788}"/>
                </a:ext>
              </a:extLst>
            </p:cNvPr>
            <p:cNvSpPr/>
            <p:nvPr/>
          </p:nvSpPr>
          <p:spPr>
            <a:xfrm>
              <a:off x="1324163" y="3381565"/>
              <a:ext cx="664433" cy="815605"/>
            </a:xfrm>
            <a:custGeom>
              <a:avLst/>
              <a:gdLst>
                <a:gd name="connsiteX0" fmla="*/ 566993 w 664433"/>
                <a:gd name="connsiteY0" fmla="*/ 814816 h 815605"/>
                <a:gd name="connsiteX1" fmla="*/ 70629 w 664433"/>
                <a:gd name="connsiteY1" fmla="*/ 612260 h 815605"/>
                <a:gd name="connsiteX2" fmla="*/ 64471 w 664433"/>
                <a:gd name="connsiteY2" fmla="*/ 602630 h 815605"/>
                <a:gd name="connsiteX3" fmla="*/ 1005 w 664433"/>
                <a:gd name="connsiteY3" fmla="*/ 14223 h 815605"/>
                <a:gd name="connsiteX4" fmla="*/ 4241 w 664433"/>
                <a:gd name="connsiteY4" fmla="*/ 1750 h 815605"/>
                <a:gd name="connsiteX5" fmla="*/ 17030 w 664433"/>
                <a:gd name="connsiteY5" fmla="*/ 3092 h 815605"/>
                <a:gd name="connsiteX6" fmla="*/ 523656 w 664433"/>
                <a:gd name="connsiteY6" fmla="*/ 540663 h 815605"/>
                <a:gd name="connsiteX7" fmla="*/ 659667 w 664433"/>
                <a:gd name="connsiteY7" fmla="*/ 623075 h 815605"/>
                <a:gd name="connsiteX8" fmla="*/ 663456 w 664433"/>
                <a:gd name="connsiteY8" fmla="*/ 635784 h 815605"/>
                <a:gd name="connsiteX9" fmla="*/ 579545 w 664433"/>
                <a:gd name="connsiteY9" fmla="*/ 810001 h 815605"/>
                <a:gd name="connsiteX10" fmla="*/ 570625 w 664433"/>
                <a:gd name="connsiteY10" fmla="*/ 815606 h 815605"/>
                <a:gd name="connsiteX11" fmla="*/ 566993 w 664433"/>
                <a:gd name="connsiteY11" fmla="*/ 814816 h 815605"/>
                <a:gd name="connsiteX12" fmla="*/ 512289 w 664433"/>
                <a:gd name="connsiteY12" fmla="*/ 556845 h 815605"/>
                <a:gd name="connsiteX13" fmla="*/ 510237 w 664433"/>
                <a:gd name="connsiteY13" fmla="*/ 555188 h 815605"/>
                <a:gd name="connsiteX14" fmla="*/ 38185 w 664433"/>
                <a:gd name="connsiteY14" fmla="*/ 54323 h 815605"/>
                <a:gd name="connsiteX15" fmla="*/ 84522 w 664433"/>
                <a:gd name="connsiteY15" fmla="*/ 596630 h 815605"/>
                <a:gd name="connsiteX16" fmla="*/ 565888 w 664433"/>
                <a:gd name="connsiteY16" fmla="*/ 793108 h 815605"/>
                <a:gd name="connsiteX17" fmla="*/ 641827 w 664433"/>
                <a:gd name="connsiteY17" fmla="*/ 635310 h 815605"/>
                <a:gd name="connsiteX18" fmla="*/ 512289 w 664433"/>
                <a:gd name="connsiteY18" fmla="*/ 556845 h 815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664433" h="815605">
                  <a:moveTo>
                    <a:pt x="566993" y="814816"/>
                  </a:moveTo>
                  <a:lnTo>
                    <a:pt x="70629" y="612260"/>
                  </a:lnTo>
                  <a:cubicBezTo>
                    <a:pt x="66761" y="610682"/>
                    <a:pt x="64314" y="606813"/>
                    <a:pt x="64471" y="602630"/>
                  </a:cubicBezTo>
                  <a:cubicBezTo>
                    <a:pt x="64708" y="598446"/>
                    <a:pt x="83653" y="182677"/>
                    <a:pt x="1005" y="14223"/>
                  </a:cubicBezTo>
                  <a:cubicBezTo>
                    <a:pt x="-1126" y="9881"/>
                    <a:pt x="216" y="4513"/>
                    <a:pt x="4241" y="1750"/>
                  </a:cubicBezTo>
                  <a:cubicBezTo>
                    <a:pt x="8267" y="-1012"/>
                    <a:pt x="13714" y="-460"/>
                    <a:pt x="17030" y="3092"/>
                  </a:cubicBezTo>
                  <a:lnTo>
                    <a:pt x="523656" y="540663"/>
                  </a:lnTo>
                  <a:lnTo>
                    <a:pt x="659667" y="623075"/>
                  </a:lnTo>
                  <a:cubicBezTo>
                    <a:pt x="664009" y="625680"/>
                    <a:pt x="665666" y="631206"/>
                    <a:pt x="663456" y="635784"/>
                  </a:cubicBezTo>
                  <a:lnTo>
                    <a:pt x="579545" y="810001"/>
                  </a:lnTo>
                  <a:cubicBezTo>
                    <a:pt x="577887" y="813553"/>
                    <a:pt x="574335" y="815606"/>
                    <a:pt x="570625" y="815606"/>
                  </a:cubicBezTo>
                  <a:cubicBezTo>
                    <a:pt x="569441" y="815527"/>
                    <a:pt x="568177" y="815290"/>
                    <a:pt x="566993" y="814816"/>
                  </a:cubicBezTo>
                  <a:close/>
                  <a:moveTo>
                    <a:pt x="512289" y="556845"/>
                  </a:moveTo>
                  <a:cubicBezTo>
                    <a:pt x="511500" y="556372"/>
                    <a:pt x="510868" y="555819"/>
                    <a:pt x="510237" y="555188"/>
                  </a:cubicBezTo>
                  <a:lnTo>
                    <a:pt x="38185" y="54323"/>
                  </a:lnTo>
                  <a:cubicBezTo>
                    <a:pt x="96599" y="232724"/>
                    <a:pt x="86653" y="544294"/>
                    <a:pt x="84522" y="596630"/>
                  </a:cubicBezTo>
                  <a:lnTo>
                    <a:pt x="565888" y="793108"/>
                  </a:lnTo>
                  <a:lnTo>
                    <a:pt x="641827" y="635310"/>
                  </a:lnTo>
                  <a:lnTo>
                    <a:pt x="512289" y="556845"/>
                  </a:lnTo>
                  <a:close/>
                </a:path>
              </a:pathLst>
            </a:custGeom>
            <a:solidFill>
              <a:srgbClr val="0A2073"/>
            </a:solidFill>
            <a:ln w="7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3" name="任意多边形: 形状 592">
              <a:extLst>
                <a:ext uri="{FF2B5EF4-FFF2-40B4-BE49-F238E27FC236}">
                  <a16:creationId xmlns="" xmlns:a16="http://schemas.microsoft.com/office/drawing/2014/main" id="{4F0D6AEA-4AC8-4413-8753-7A6A5375285B}"/>
                </a:ext>
              </a:extLst>
            </p:cNvPr>
            <p:cNvSpPr/>
            <p:nvPr/>
          </p:nvSpPr>
          <p:spPr>
            <a:xfrm>
              <a:off x="1970805" y="4221878"/>
              <a:ext cx="643663" cy="245024"/>
            </a:xfrm>
            <a:custGeom>
              <a:avLst/>
              <a:gdLst>
                <a:gd name="connsiteX0" fmla="*/ 643664 w 643663"/>
                <a:gd name="connsiteY0" fmla="*/ 137669 h 245024"/>
                <a:gd name="connsiteX1" fmla="*/ 643664 w 643663"/>
                <a:gd name="connsiteY1" fmla="*/ 84859 h 245024"/>
                <a:gd name="connsiteX2" fmla="*/ 342277 w 643663"/>
                <a:gd name="connsiteY2" fmla="*/ 0 h 245024"/>
                <a:gd name="connsiteX3" fmla="*/ 0 w 643663"/>
                <a:gd name="connsiteY3" fmla="*/ 129775 h 245024"/>
                <a:gd name="connsiteX4" fmla="*/ 317569 w 643663"/>
                <a:gd name="connsiteY4" fmla="*/ 245025 h 245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3663" h="245024">
                  <a:moveTo>
                    <a:pt x="643664" y="137669"/>
                  </a:moveTo>
                  <a:lnTo>
                    <a:pt x="643664" y="84859"/>
                  </a:lnTo>
                  <a:lnTo>
                    <a:pt x="342277" y="0"/>
                  </a:lnTo>
                  <a:lnTo>
                    <a:pt x="0" y="129775"/>
                  </a:lnTo>
                  <a:lnTo>
                    <a:pt x="317569" y="245025"/>
                  </a:lnTo>
                  <a:close/>
                </a:path>
              </a:pathLst>
            </a:custGeom>
            <a:solidFill>
              <a:srgbClr val="FFFFFF"/>
            </a:solidFill>
            <a:ln w="7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4" name="任意多边形: 形状 593">
              <a:extLst>
                <a:ext uri="{FF2B5EF4-FFF2-40B4-BE49-F238E27FC236}">
                  <a16:creationId xmlns="" xmlns:a16="http://schemas.microsoft.com/office/drawing/2014/main" id="{157C56C2-6083-4484-956D-D3AA4DA0CBBF}"/>
                </a:ext>
              </a:extLst>
            </p:cNvPr>
            <p:cNvSpPr/>
            <p:nvPr/>
          </p:nvSpPr>
          <p:spPr>
            <a:xfrm>
              <a:off x="1960938" y="4211931"/>
              <a:ext cx="663398" cy="264775"/>
            </a:xfrm>
            <a:custGeom>
              <a:avLst/>
              <a:gdLst>
                <a:gd name="connsiteX0" fmla="*/ 324121 w 663398"/>
                <a:gd name="connsiteY0" fmla="*/ 264208 h 264775"/>
                <a:gd name="connsiteX1" fmla="*/ 6473 w 663398"/>
                <a:gd name="connsiteY1" fmla="*/ 148958 h 264775"/>
                <a:gd name="connsiteX2" fmla="*/ 0 w 663398"/>
                <a:gd name="connsiteY2" fmla="*/ 139722 h 264775"/>
                <a:gd name="connsiteX3" fmla="*/ 6394 w 663398"/>
                <a:gd name="connsiteY3" fmla="*/ 130407 h 264775"/>
                <a:gd name="connsiteX4" fmla="*/ 348750 w 663398"/>
                <a:gd name="connsiteY4" fmla="*/ 632 h 264775"/>
                <a:gd name="connsiteX5" fmla="*/ 354907 w 663398"/>
                <a:gd name="connsiteY5" fmla="*/ 396 h 264775"/>
                <a:gd name="connsiteX6" fmla="*/ 656215 w 663398"/>
                <a:gd name="connsiteY6" fmla="*/ 85333 h 264775"/>
                <a:gd name="connsiteX7" fmla="*/ 663399 w 663398"/>
                <a:gd name="connsiteY7" fmla="*/ 94806 h 264775"/>
                <a:gd name="connsiteX8" fmla="*/ 663399 w 663398"/>
                <a:gd name="connsiteY8" fmla="*/ 147537 h 264775"/>
                <a:gd name="connsiteX9" fmla="*/ 656610 w 663398"/>
                <a:gd name="connsiteY9" fmla="*/ 156930 h 264775"/>
                <a:gd name="connsiteX10" fmla="*/ 330594 w 663398"/>
                <a:gd name="connsiteY10" fmla="*/ 264287 h 264775"/>
                <a:gd name="connsiteX11" fmla="*/ 327516 w 663398"/>
                <a:gd name="connsiteY11" fmla="*/ 264760 h 264775"/>
                <a:gd name="connsiteX12" fmla="*/ 324121 w 663398"/>
                <a:gd name="connsiteY12" fmla="*/ 264208 h 264775"/>
                <a:gd name="connsiteX13" fmla="*/ 643664 w 663398"/>
                <a:gd name="connsiteY13" fmla="*/ 102305 h 264775"/>
                <a:gd name="connsiteX14" fmla="*/ 352618 w 663398"/>
                <a:gd name="connsiteY14" fmla="*/ 20288 h 264775"/>
                <a:gd name="connsiteX15" fmla="*/ 38206 w 663398"/>
                <a:gd name="connsiteY15" fmla="*/ 139485 h 264775"/>
                <a:gd name="connsiteX16" fmla="*/ 327594 w 663398"/>
                <a:gd name="connsiteY16" fmla="*/ 244473 h 264775"/>
                <a:gd name="connsiteX17" fmla="*/ 643585 w 663398"/>
                <a:gd name="connsiteY17" fmla="*/ 140432 h 264775"/>
                <a:gd name="connsiteX18" fmla="*/ 643585 w 663398"/>
                <a:gd name="connsiteY18" fmla="*/ 102305 h 26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663398" h="264775">
                  <a:moveTo>
                    <a:pt x="324121" y="264208"/>
                  </a:moveTo>
                  <a:lnTo>
                    <a:pt x="6473" y="148958"/>
                  </a:lnTo>
                  <a:cubicBezTo>
                    <a:pt x="2605" y="147537"/>
                    <a:pt x="0" y="143906"/>
                    <a:pt x="0" y="139722"/>
                  </a:cubicBezTo>
                  <a:cubicBezTo>
                    <a:pt x="0" y="135617"/>
                    <a:pt x="2526" y="131907"/>
                    <a:pt x="6394" y="130407"/>
                  </a:cubicBezTo>
                  <a:lnTo>
                    <a:pt x="348750" y="632"/>
                  </a:lnTo>
                  <a:cubicBezTo>
                    <a:pt x="350723" y="-78"/>
                    <a:pt x="352934" y="-236"/>
                    <a:pt x="354907" y="396"/>
                  </a:cubicBezTo>
                  <a:lnTo>
                    <a:pt x="656215" y="85333"/>
                  </a:lnTo>
                  <a:cubicBezTo>
                    <a:pt x="660478" y="86517"/>
                    <a:pt x="663399" y="90385"/>
                    <a:pt x="663399" y="94806"/>
                  </a:cubicBezTo>
                  <a:lnTo>
                    <a:pt x="663399" y="147537"/>
                  </a:lnTo>
                  <a:cubicBezTo>
                    <a:pt x="663399" y="151800"/>
                    <a:pt x="660636" y="155588"/>
                    <a:pt x="656610" y="156930"/>
                  </a:cubicBezTo>
                  <a:lnTo>
                    <a:pt x="330594" y="264287"/>
                  </a:lnTo>
                  <a:cubicBezTo>
                    <a:pt x="329568" y="264603"/>
                    <a:pt x="328542" y="264760"/>
                    <a:pt x="327516" y="264760"/>
                  </a:cubicBezTo>
                  <a:cubicBezTo>
                    <a:pt x="326331" y="264839"/>
                    <a:pt x="325226" y="264603"/>
                    <a:pt x="324121" y="264208"/>
                  </a:cubicBezTo>
                  <a:close/>
                  <a:moveTo>
                    <a:pt x="643664" y="102305"/>
                  </a:moveTo>
                  <a:lnTo>
                    <a:pt x="352618" y="20288"/>
                  </a:lnTo>
                  <a:lnTo>
                    <a:pt x="38206" y="139485"/>
                  </a:lnTo>
                  <a:lnTo>
                    <a:pt x="327594" y="244473"/>
                  </a:lnTo>
                  <a:lnTo>
                    <a:pt x="643585" y="140432"/>
                  </a:lnTo>
                  <a:lnTo>
                    <a:pt x="643585" y="102305"/>
                  </a:lnTo>
                  <a:close/>
                </a:path>
              </a:pathLst>
            </a:custGeom>
            <a:solidFill>
              <a:srgbClr val="0A2073"/>
            </a:solidFill>
            <a:ln w="7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5" name="任意多边形: 形状 594">
              <a:extLst>
                <a:ext uri="{FF2B5EF4-FFF2-40B4-BE49-F238E27FC236}">
                  <a16:creationId xmlns="" xmlns:a16="http://schemas.microsoft.com/office/drawing/2014/main" id="{914F4803-CE53-4FEB-AD39-D37C75CD9B72}"/>
                </a:ext>
              </a:extLst>
            </p:cNvPr>
            <p:cNvSpPr/>
            <p:nvPr/>
          </p:nvSpPr>
          <p:spPr>
            <a:xfrm>
              <a:off x="1970805" y="4169068"/>
              <a:ext cx="643663" cy="245024"/>
            </a:xfrm>
            <a:custGeom>
              <a:avLst/>
              <a:gdLst>
                <a:gd name="connsiteX0" fmla="*/ 643664 w 643663"/>
                <a:gd name="connsiteY0" fmla="*/ 137669 h 245024"/>
                <a:gd name="connsiteX1" fmla="*/ 342277 w 643663"/>
                <a:gd name="connsiteY1" fmla="*/ 0 h 245024"/>
                <a:gd name="connsiteX2" fmla="*/ 0 w 643663"/>
                <a:gd name="connsiteY2" fmla="*/ 129775 h 245024"/>
                <a:gd name="connsiteX3" fmla="*/ 317569 w 643663"/>
                <a:gd name="connsiteY3" fmla="*/ 245025 h 245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3663" h="245024">
                  <a:moveTo>
                    <a:pt x="643664" y="137669"/>
                  </a:moveTo>
                  <a:lnTo>
                    <a:pt x="342277" y="0"/>
                  </a:lnTo>
                  <a:lnTo>
                    <a:pt x="0" y="129775"/>
                  </a:lnTo>
                  <a:lnTo>
                    <a:pt x="317569" y="245025"/>
                  </a:lnTo>
                  <a:close/>
                </a:path>
              </a:pathLst>
            </a:custGeom>
            <a:solidFill>
              <a:srgbClr val="FFFFFF"/>
            </a:solidFill>
            <a:ln w="7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6" name="任意多边形: 形状 595">
              <a:extLst>
                <a:ext uri="{FF2B5EF4-FFF2-40B4-BE49-F238E27FC236}">
                  <a16:creationId xmlns="" xmlns:a16="http://schemas.microsoft.com/office/drawing/2014/main" id="{5469109A-9861-4BDE-9B59-A01118C0839B}"/>
                </a:ext>
              </a:extLst>
            </p:cNvPr>
            <p:cNvSpPr/>
            <p:nvPr/>
          </p:nvSpPr>
          <p:spPr>
            <a:xfrm>
              <a:off x="1960938" y="4159176"/>
              <a:ext cx="663415" cy="264783"/>
            </a:xfrm>
            <a:custGeom>
              <a:avLst/>
              <a:gdLst>
                <a:gd name="connsiteX0" fmla="*/ 324121 w 663415"/>
                <a:gd name="connsiteY0" fmla="*/ 264231 h 264783"/>
                <a:gd name="connsiteX1" fmla="*/ 6473 w 663415"/>
                <a:gd name="connsiteY1" fmla="*/ 148981 h 264783"/>
                <a:gd name="connsiteX2" fmla="*/ 0 w 663415"/>
                <a:gd name="connsiteY2" fmla="*/ 139745 h 264783"/>
                <a:gd name="connsiteX3" fmla="*/ 6394 w 663415"/>
                <a:gd name="connsiteY3" fmla="*/ 130431 h 264783"/>
                <a:gd name="connsiteX4" fmla="*/ 348750 w 663415"/>
                <a:gd name="connsiteY4" fmla="*/ 656 h 264783"/>
                <a:gd name="connsiteX5" fmla="*/ 356328 w 663415"/>
                <a:gd name="connsiteY5" fmla="*/ 893 h 264783"/>
                <a:gd name="connsiteX6" fmla="*/ 657636 w 663415"/>
                <a:gd name="connsiteY6" fmla="*/ 138561 h 264783"/>
                <a:gd name="connsiteX7" fmla="*/ 663399 w 663415"/>
                <a:gd name="connsiteY7" fmla="*/ 148113 h 264783"/>
                <a:gd name="connsiteX8" fmla="*/ 656610 w 663415"/>
                <a:gd name="connsiteY8" fmla="*/ 156954 h 264783"/>
                <a:gd name="connsiteX9" fmla="*/ 330594 w 663415"/>
                <a:gd name="connsiteY9" fmla="*/ 264310 h 264783"/>
                <a:gd name="connsiteX10" fmla="*/ 327516 w 663415"/>
                <a:gd name="connsiteY10" fmla="*/ 264784 h 264783"/>
                <a:gd name="connsiteX11" fmla="*/ 324121 w 663415"/>
                <a:gd name="connsiteY11" fmla="*/ 264231 h 264783"/>
                <a:gd name="connsiteX12" fmla="*/ 351829 w 663415"/>
                <a:gd name="connsiteY12" fmla="*/ 20627 h 264783"/>
                <a:gd name="connsiteX13" fmla="*/ 38206 w 663415"/>
                <a:gd name="connsiteY13" fmla="*/ 139509 h 264783"/>
                <a:gd name="connsiteX14" fmla="*/ 327594 w 663415"/>
                <a:gd name="connsiteY14" fmla="*/ 244497 h 264783"/>
                <a:gd name="connsiteX15" fmla="*/ 626455 w 663415"/>
                <a:gd name="connsiteY15" fmla="*/ 146139 h 264783"/>
                <a:gd name="connsiteX16" fmla="*/ 351829 w 663415"/>
                <a:gd name="connsiteY16" fmla="*/ 20627 h 2647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663415" h="264783">
                  <a:moveTo>
                    <a:pt x="324121" y="264231"/>
                  </a:moveTo>
                  <a:lnTo>
                    <a:pt x="6473" y="148981"/>
                  </a:lnTo>
                  <a:cubicBezTo>
                    <a:pt x="2605" y="147560"/>
                    <a:pt x="0" y="143929"/>
                    <a:pt x="0" y="139745"/>
                  </a:cubicBezTo>
                  <a:cubicBezTo>
                    <a:pt x="0" y="135641"/>
                    <a:pt x="2526" y="131930"/>
                    <a:pt x="6394" y="130431"/>
                  </a:cubicBezTo>
                  <a:lnTo>
                    <a:pt x="348750" y="656"/>
                  </a:lnTo>
                  <a:cubicBezTo>
                    <a:pt x="351197" y="-291"/>
                    <a:pt x="353960" y="-212"/>
                    <a:pt x="356328" y="893"/>
                  </a:cubicBezTo>
                  <a:lnTo>
                    <a:pt x="657636" y="138561"/>
                  </a:lnTo>
                  <a:cubicBezTo>
                    <a:pt x="661346" y="140219"/>
                    <a:pt x="663635" y="144008"/>
                    <a:pt x="663399" y="148113"/>
                  </a:cubicBezTo>
                  <a:cubicBezTo>
                    <a:pt x="663162" y="152139"/>
                    <a:pt x="660478" y="155691"/>
                    <a:pt x="656610" y="156954"/>
                  </a:cubicBezTo>
                  <a:lnTo>
                    <a:pt x="330594" y="264310"/>
                  </a:lnTo>
                  <a:cubicBezTo>
                    <a:pt x="329568" y="264626"/>
                    <a:pt x="328542" y="264784"/>
                    <a:pt x="327516" y="264784"/>
                  </a:cubicBezTo>
                  <a:cubicBezTo>
                    <a:pt x="326331" y="264784"/>
                    <a:pt x="325226" y="264626"/>
                    <a:pt x="324121" y="264231"/>
                  </a:cubicBezTo>
                  <a:close/>
                  <a:moveTo>
                    <a:pt x="351829" y="20627"/>
                  </a:moveTo>
                  <a:lnTo>
                    <a:pt x="38206" y="139509"/>
                  </a:lnTo>
                  <a:lnTo>
                    <a:pt x="327594" y="244497"/>
                  </a:lnTo>
                  <a:lnTo>
                    <a:pt x="626455" y="146139"/>
                  </a:lnTo>
                  <a:lnTo>
                    <a:pt x="351829" y="20627"/>
                  </a:lnTo>
                  <a:close/>
                </a:path>
              </a:pathLst>
            </a:custGeom>
            <a:solidFill>
              <a:srgbClr val="0A2073"/>
            </a:solidFill>
            <a:ln w="7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7" name="任意多边形: 形状 596">
              <a:extLst>
                <a:ext uri="{FF2B5EF4-FFF2-40B4-BE49-F238E27FC236}">
                  <a16:creationId xmlns="" xmlns:a16="http://schemas.microsoft.com/office/drawing/2014/main" id="{38F29BC3-23C4-4F00-A2E3-68A31CB709E7}"/>
                </a:ext>
              </a:extLst>
            </p:cNvPr>
            <p:cNvSpPr/>
            <p:nvPr/>
          </p:nvSpPr>
          <p:spPr>
            <a:xfrm>
              <a:off x="1881737" y="3313616"/>
              <a:ext cx="923289" cy="1066074"/>
            </a:xfrm>
            <a:custGeom>
              <a:avLst/>
              <a:gdLst>
                <a:gd name="connsiteX0" fmla="*/ 26 w 923289"/>
                <a:gd name="connsiteY0" fmla="*/ 1020355 h 1066074"/>
                <a:gd name="connsiteX1" fmla="*/ 62939 w 923289"/>
                <a:gd name="connsiteY1" fmla="*/ 1065823 h 1066074"/>
                <a:gd name="connsiteX2" fmla="*/ 849719 w 923289"/>
                <a:gd name="connsiteY2" fmla="*/ 757490 h 1066074"/>
                <a:gd name="connsiteX3" fmla="*/ 860612 w 923289"/>
                <a:gd name="connsiteY3" fmla="*/ 738860 h 1066074"/>
                <a:gd name="connsiteX4" fmla="*/ 923289 w 923289"/>
                <a:gd name="connsiteY4" fmla="*/ 33388 h 1066074"/>
                <a:gd name="connsiteX5" fmla="*/ 849719 w 923289"/>
                <a:gd name="connsiteY5" fmla="*/ 707 h 1066074"/>
                <a:gd name="connsiteX6" fmla="*/ 10919 w 923289"/>
                <a:gd name="connsiteY6" fmla="*/ 272808 h 1066074"/>
                <a:gd name="connsiteX7" fmla="*/ 26 w 923289"/>
                <a:gd name="connsiteY7" fmla="*/ 291437 h 1066074"/>
                <a:gd name="connsiteX8" fmla="*/ 26 w 923289"/>
                <a:gd name="connsiteY8" fmla="*/ 1020355 h 10660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23289" h="1066074">
                  <a:moveTo>
                    <a:pt x="26" y="1020355"/>
                  </a:moveTo>
                  <a:cubicBezTo>
                    <a:pt x="-1395" y="1038827"/>
                    <a:pt x="56940" y="1069139"/>
                    <a:pt x="62939" y="1065823"/>
                  </a:cubicBezTo>
                  <a:lnTo>
                    <a:pt x="849719" y="757490"/>
                  </a:lnTo>
                  <a:cubicBezTo>
                    <a:pt x="855718" y="754096"/>
                    <a:pt x="860612" y="745728"/>
                    <a:pt x="860612" y="738860"/>
                  </a:cubicBezTo>
                  <a:lnTo>
                    <a:pt x="923289" y="33388"/>
                  </a:lnTo>
                  <a:cubicBezTo>
                    <a:pt x="923289" y="33388"/>
                    <a:pt x="873953" y="-5687"/>
                    <a:pt x="849719" y="707"/>
                  </a:cubicBezTo>
                  <a:lnTo>
                    <a:pt x="10919" y="272808"/>
                  </a:lnTo>
                  <a:cubicBezTo>
                    <a:pt x="4920" y="276202"/>
                    <a:pt x="26" y="284570"/>
                    <a:pt x="26" y="291437"/>
                  </a:cubicBezTo>
                  <a:lnTo>
                    <a:pt x="26" y="1020355"/>
                  </a:lnTo>
                  <a:close/>
                </a:path>
              </a:pathLst>
            </a:custGeom>
            <a:solidFill>
              <a:srgbClr val="FFFFFF"/>
            </a:solidFill>
            <a:ln w="7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8" name="任意多边形: 形状 597">
              <a:extLst>
                <a:ext uri="{FF2B5EF4-FFF2-40B4-BE49-F238E27FC236}">
                  <a16:creationId xmlns="" xmlns:a16="http://schemas.microsoft.com/office/drawing/2014/main" id="{426D5F68-9D20-4832-B2C9-3C3AAEDBDC6A}"/>
                </a:ext>
              </a:extLst>
            </p:cNvPr>
            <p:cNvSpPr/>
            <p:nvPr/>
          </p:nvSpPr>
          <p:spPr>
            <a:xfrm>
              <a:off x="1871912" y="3303745"/>
              <a:ext cx="943182" cy="1085877"/>
            </a:xfrm>
            <a:custGeom>
              <a:avLst/>
              <a:gdLst>
                <a:gd name="connsiteX0" fmla="*/ 9613 w 943182"/>
                <a:gd name="connsiteY0" fmla="*/ 1050828 h 1085877"/>
                <a:gd name="connsiteX1" fmla="*/ 62 w 943182"/>
                <a:gd name="connsiteY1" fmla="*/ 1030225 h 1085877"/>
                <a:gd name="connsiteX2" fmla="*/ 62 w 943182"/>
                <a:gd name="connsiteY2" fmla="*/ 301308 h 1085877"/>
                <a:gd name="connsiteX3" fmla="*/ 16007 w 943182"/>
                <a:gd name="connsiteY3" fmla="*/ 274074 h 1085877"/>
                <a:gd name="connsiteX4" fmla="*/ 17823 w 943182"/>
                <a:gd name="connsiteY4" fmla="*/ 273285 h 1085877"/>
                <a:gd name="connsiteX5" fmla="*/ 857175 w 943182"/>
                <a:gd name="connsiteY5" fmla="*/ 1026 h 1085877"/>
                <a:gd name="connsiteX6" fmla="*/ 865621 w 943182"/>
                <a:gd name="connsiteY6" fmla="*/ 0 h 1085877"/>
                <a:gd name="connsiteX7" fmla="*/ 939429 w 943182"/>
                <a:gd name="connsiteY7" fmla="*/ 35522 h 1085877"/>
                <a:gd name="connsiteX8" fmla="*/ 943139 w 943182"/>
                <a:gd name="connsiteY8" fmla="*/ 44127 h 1085877"/>
                <a:gd name="connsiteX9" fmla="*/ 880462 w 943182"/>
                <a:gd name="connsiteY9" fmla="*/ 749284 h 1085877"/>
                <a:gd name="connsiteX10" fmla="*/ 864516 w 943182"/>
                <a:gd name="connsiteY10" fmla="*/ 776044 h 1085877"/>
                <a:gd name="connsiteX11" fmla="*/ 863332 w 943182"/>
                <a:gd name="connsiteY11" fmla="*/ 776596 h 1085877"/>
                <a:gd name="connsiteX12" fmla="*/ 76948 w 943182"/>
                <a:gd name="connsiteY12" fmla="*/ 1084851 h 1085877"/>
                <a:gd name="connsiteX13" fmla="*/ 71659 w 943182"/>
                <a:gd name="connsiteY13" fmla="*/ 1085877 h 1085877"/>
                <a:gd name="connsiteX14" fmla="*/ 9613 w 943182"/>
                <a:gd name="connsiteY14" fmla="*/ 1050828 h 1085877"/>
                <a:gd name="connsiteX15" fmla="*/ 860648 w 943182"/>
                <a:gd name="connsiteY15" fmla="*/ 748731 h 1085877"/>
                <a:gd name="connsiteX16" fmla="*/ 860648 w 943182"/>
                <a:gd name="connsiteY16" fmla="*/ 747863 h 1085877"/>
                <a:gd name="connsiteX17" fmla="*/ 922852 w 943182"/>
                <a:gd name="connsiteY17" fmla="*/ 47758 h 1085877"/>
                <a:gd name="connsiteX18" fmla="*/ 865464 w 943182"/>
                <a:gd name="connsiteY18" fmla="*/ 19735 h 1085877"/>
                <a:gd name="connsiteX19" fmla="*/ 862543 w 943182"/>
                <a:gd name="connsiteY19" fmla="*/ 19971 h 1085877"/>
                <a:gd name="connsiteX20" fmla="*/ 25006 w 943182"/>
                <a:gd name="connsiteY20" fmla="*/ 291678 h 1085877"/>
                <a:gd name="connsiteX21" fmla="*/ 19717 w 943182"/>
                <a:gd name="connsiteY21" fmla="*/ 301308 h 1085877"/>
                <a:gd name="connsiteX22" fmla="*/ 19717 w 943182"/>
                <a:gd name="connsiteY22" fmla="*/ 1030857 h 1085877"/>
                <a:gd name="connsiteX23" fmla="*/ 70633 w 943182"/>
                <a:gd name="connsiteY23" fmla="*/ 1065906 h 1085877"/>
                <a:gd name="connsiteX24" fmla="*/ 855123 w 943182"/>
                <a:gd name="connsiteY24" fmla="*/ 758440 h 1085877"/>
                <a:gd name="connsiteX25" fmla="*/ 860648 w 943182"/>
                <a:gd name="connsiteY25" fmla="*/ 748731 h 10858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943182" h="1085877">
                  <a:moveTo>
                    <a:pt x="9613" y="1050828"/>
                  </a:moveTo>
                  <a:cubicBezTo>
                    <a:pt x="2667" y="1043329"/>
                    <a:pt x="-491" y="1036383"/>
                    <a:pt x="62" y="1030225"/>
                  </a:cubicBezTo>
                  <a:lnTo>
                    <a:pt x="62" y="301308"/>
                  </a:lnTo>
                  <a:cubicBezTo>
                    <a:pt x="62" y="290888"/>
                    <a:pt x="6929" y="279205"/>
                    <a:pt x="16007" y="274074"/>
                  </a:cubicBezTo>
                  <a:cubicBezTo>
                    <a:pt x="16560" y="273758"/>
                    <a:pt x="17191" y="273443"/>
                    <a:pt x="17823" y="273285"/>
                  </a:cubicBezTo>
                  <a:lnTo>
                    <a:pt x="857175" y="1026"/>
                  </a:lnTo>
                  <a:cubicBezTo>
                    <a:pt x="859780" y="316"/>
                    <a:pt x="862622" y="0"/>
                    <a:pt x="865621" y="0"/>
                  </a:cubicBezTo>
                  <a:cubicBezTo>
                    <a:pt x="893803" y="0"/>
                    <a:pt x="934850" y="31891"/>
                    <a:pt x="939429" y="35522"/>
                  </a:cubicBezTo>
                  <a:cubicBezTo>
                    <a:pt x="942034" y="37575"/>
                    <a:pt x="943455" y="40811"/>
                    <a:pt x="943139" y="44127"/>
                  </a:cubicBezTo>
                  <a:lnTo>
                    <a:pt x="880462" y="749284"/>
                  </a:lnTo>
                  <a:cubicBezTo>
                    <a:pt x="880225" y="759624"/>
                    <a:pt x="873436" y="770992"/>
                    <a:pt x="864516" y="776044"/>
                  </a:cubicBezTo>
                  <a:cubicBezTo>
                    <a:pt x="864122" y="776281"/>
                    <a:pt x="863727" y="776438"/>
                    <a:pt x="863332" y="776596"/>
                  </a:cubicBezTo>
                  <a:lnTo>
                    <a:pt x="76948" y="1084851"/>
                  </a:lnTo>
                  <a:cubicBezTo>
                    <a:pt x="75369" y="1085561"/>
                    <a:pt x="73632" y="1085877"/>
                    <a:pt x="71659" y="1085877"/>
                  </a:cubicBezTo>
                  <a:cubicBezTo>
                    <a:pt x="59581" y="1085798"/>
                    <a:pt x="24927" y="1067406"/>
                    <a:pt x="9613" y="1050828"/>
                  </a:cubicBezTo>
                  <a:close/>
                  <a:moveTo>
                    <a:pt x="860648" y="748731"/>
                  </a:moveTo>
                  <a:cubicBezTo>
                    <a:pt x="860648" y="748415"/>
                    <a:pt x="860648" y="748179"/>
                    <a:pt x="860648" y="747863"/>
                  </a:cubicBezTo>
                  <a:lnTo>
                    <a:pt x="922852" y="47758"/>
                  </a:lnTo>
                  <a:cubicBezTo>
                    <a:pt x="906748" y="35759"/>
                    <a:pt x="880225" y="19735"/>
                    <a:pt x="865464" y="19735"/>
                  </a:cubicBezTo>
                  <a:cubicBezTo>
                    <a:pt x="864201" y="19735"/>
                    <a:pt x="863016" y="19892"/>
                    <a:pt x="862543" y="19971"/>
                  </a:cubicBezTo>
                  <a:lnTo>
                    <a:pt x="25006" y="291678"/>
                  </a:lnTo>
                  <a:cubicBezTo>
                    <a:pt x="22322" y="293651"/>
                    <a:pt x="19717" y="298229"/>
                    <a:pt x="19717" y="301308"/>
                  </a:cubicBezTo>
                  <a:lnTo>
                    <a:pt x="19717" y="1030857"/>
                  </a:lnTo>
                  <a:cubicBezTo>
                    <a:pt x="20507" y="1040330"/>
                    <a:pt x="58634" y="1063616"/>
                    <a:pt x="70633" y="1065906"/>
                  </a:cubicBezTo>
                  <a:lnTo>
                    <a:pt x="855123" y="758440"/>
                  </a:lnTo>
                  <a:cubicBezTo>
                    <a:pt x="857964" y="756625"/>
                    <a:pt x="860648" y="751889"/>
                    <a:pt x="860648" y="748731"/>
                  </a:cubicBezTo>
                  <a:close/>
                </a:path>
              </a:pathLst>
            </a:custGeom>
            <a:solidFill>
              <a:srgbClr val="0A2073"/>
            </a:solidFill>
            <a:ln w="7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9" name="任意多边形: 形状 598">
              <a:extLst>
                <a:ext uri="{FF2B5EF4-FFF2-40B4-BE49-F238E27FC236}">
                  <a16:creationId xmlns="" xmlns:a16="http://schemas.microsoft.com/office/drawing/2014/main" id="{4B989D7C-8470-442B-B95C-1968572AB65C}"/>
                </a:ext>
              </a:extLst>
            </p:cNvPr>
            <p:cNvSpPr/>
            <p:nvPr/>
          </p:nvSpPr>
          <p:spPr>
            <a:xfrm>
              <a:off x="1944755" y="3350435"/>
              <a:ext cx="860586" cy="1029001"/>
            </a:xfrm>
            <a:custGeom>
              <a:avLst/>
              <a:gdLst>
                <a:gd name="connsiteX0" fmla="*/ 0 w 860586"/>
                <a:gd name="connsiteY0" fmla="*/ 1021189 h 1029001"/>
                <a:gd name="connsiteX1" fmla="*/ 10894 w 860586"/>
                <a:gd name="connsiteY1" fmla="*/ 1027583 h 1029001"/>
                <a:gd name="connsiteX2" fmla="*/ 849693 w 860586"/>
                <a:gd name="connsiteY2" fmla="*/ 758245 h 1029001"/>
                <a:gd name="connsiteX3" fmla="*/ 860587 w 860586"/>
                <a:gd name="connsiteY3" fmla="*/ 739616 h 1029001"/>
                <a:gd name="connsiteX4" fmla="*/ 860587 w 860586"/>
                <a:gd name="connsiteY4" fmla="*/ 7778 h 1029001"/>
                <a:gd name="connsiteX5" fmla="*/ 849693 w 860586"/>
                <a:gd name="connsiteY5" fmla="*/ 1384 h 1029001"/>
                <a:gd name="connsiteX6" fmla="*/ 10894 w 860586"/>
                <a:gd name="connsiteY6" fmla="*/ 273485 h 1029001"/>
                <a:gd name="connsiteX7" fmla="*/ 0 w 860586"/>
                <a:gd name="connsiteY7" fmla="*/ 292114 h 1029001"/>
                <a:gd name="connsiteX8" fmla="*/ 0 w 860586"/>
                <a:gd name="connsiteY8" fmla="*/ 1021189 h 1029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60586" h="1029001">
                  <a:moveTo>
                    <a:pt x="0" y="1021189"/>
                  </a:moveTo>
                  <a:cubicBezTo>
                    <a:pt x="0" y="1028057"/>
                    <a:pt x="4894" y="1030978"/>
                    <a:pt x="10894" y="1027583"/>
                  </a:cubicBezTo>
                  <a:lnTo>
                    <a:pt x="849693" y="758245"/>
                  </a:lnTo>
                  <a:cubicBezTo>
                    <a:pt x="855692" y="754851"/>
                    <a:pt x="860587" y="746483"/>
                    <a:pt x="860587" y="739616"/>
                  </a:cubicBezTo>
                  <a:lnTo>
                    <a:pt x="860587" y="7778"/>
                  </a:lnTo>
                  <a:cubicBezTo>
                    <a:pt x="860587" y="910"/>
                    <a:pt x="855692" y="-1932"/>
                    <a:pt x="849693" y="1384"/>
                  </a:cubicBezTo>
                  <a:lnTo>
                    <a:pt x="10894" y="273485"/>
                  </a:lnTo>
                  <a:cubicBezTo>
                    <a:pt x="4894" y="276879"/>
                    <a:pt x="0" y="285246"/>
                    <a:pt x="0" y="292114"/>
                  </a:cubicBezTo>
                  <a:lnTo>
                    <a:pt x="0" y="1021189"/>
                  </a:lnTo>
                  <a:close/>
                </a:path>
              </a:pathLst>
            </a:custGeom>
            <a:solidFill>
              <a:srgbClr val="0A2073"/>
            </a:solidFill>
            <a:ln w="7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0" name="任意多边形: 形状 599">
              <a:extLst>
                <a:ext uri="{FF2B5EF4-FFF2-40B4-BE49-F238E27FC236}">
                  <a16:creationId xmlns="" xmlns:a16="http://schemas.microsoft.com/office/drawing/2014/main" id="{106D8013-207D-49FD-B73A-E95ACAE8BFC4}"/>
                </a:ext>
              </a:extLst>
            </p:cNvPr>
            <p:cNvSpPr/>
            <p:nvPr/>
          </p:nvSpPr>
          <p:spPr>
            <a:xfrm>
              <a:off x="1886893" y="3591633"/>
              <a:ext cx="62045" cy="38916"/>
            </a:xfrm>
            <a:custGeom>
              <a:avLst/>
              <a:gdLst>
                <a:gd name="connsiteX0" fmla="*/ 62046 w 62045"/>
                <a:gd name="connsiteY0" fmla="*/ 38917 h 38916"/>
                <a:gd name="connsiteX1" fmla="*/ 0 w 62045"/>
                <a:gd name="connsiteY1" fmla="*/ 0 h 389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2045" h="38916">
                  <a:moveTo>
                    <a:pt x="62046" y="38917"/>
                  </a:moveTo>
                  <a:lnTo>
                    <a:pt x="0" y="0"/>
                  </a:lnTo>
                </a:path>
              </a:pathLst>
            </a:custGeom>
            <a:ln w="7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1" name="任意多边形: 形状 600">
              <a:extLst>
                <a:ext uri="{FF2B5EF4-FFF2-40B4-BE49-F238E27FC236}">
                  <a16:creationId xmlns="" xmlns:a16="http://schemas.microsoft.com/office/drawing/2014/main" id="{0E456130-149F-4658-83C2-0107BF115AB3}"/>
                </a:ext>
              </a:extLst>
            </p:cNvPr>
            <p:cNvSpPr/>
            <p:nvPr/>
          </p:nvSpPr>
          <p:spPr>
            <a:xfrm>
              <a:off x="1877083" y="3581744"/>
              <a:ext cx="81745" cy="58673"/>
            </a:xfrm>
            <a:custGeom>
              <a:avLst/>
              <a:gdLst>
                <a:gd name="connsiteX0" fmla="*/ 71856 w 81745"/>
                <a:gd name="connsiteY0" fmla="*/ 58674 h 58673"/>
                <a:gd name="connsiteX1" fmla="*/ 80224 w 81745"/>
                <a:gd name="connsiteY1" fmla="*/ 54016 h 58673"/>
                <a:gd name="connsiteX2" fmla="*/ 77145 w 81745"/>
                <a:gd name="connsiteY2" fmla="*/ 40439 h 58673"/>
                <a:gd name="connsiteX3" fmla="*/ 15100 w 81745"/>
                <a:gd name="connsiteY3" fmla="*/ 1522 h 58673"/>
                <a:gd name="connsiteX4" fmla="*/ 1522 w 81745"/>
                <a:gd name="connsiteY4" fmla="*/ 4601 h 58673"/>
                <a:gd name="connsiteX5" fmla="*/ 4601 w 81745"/>
                <a:gd name="connsiteY5" fmla="*/ 18178 h 58673"/>
                <a:gd name="connsiteX6" fmla="*/ 66646 w 81745"/>
                <a:gd name="connsiteY6" fmla="*/ 57095 h 58673"/>
                <a:gd name="connsiteX7" fmla="*/ 71856 w 81745"/>
                <a:gd name="connsiteY7" fmla="*/ 58674 h 586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1745" h="58673">
                  <a:moveTo>
                    <a:pt x="71856" y="58674"/>
                  </a:moveTo>
                  <a:cubicBezTo>
                    <a:pt x="75172" y="58674"/>
                    <a:pt x="78329" y="57016"/>
                    <a:pt x="80224" y="54016"/>
                  </a:cubicBezTo>
                  <a:cubicBezTo>
                    <a:pt x="83144" y="49359"/>
                    <a:pt x="81723" y="43281"/>
                    <a:pt x="77145" y="40439"/>
                  </a:cubicBezTo>
                  <a:lnTo>
                    <a:pt x="15100" y="1522"/>
                  </a:lnTo>
                  <a:cubicBezTo>
                    <a:pt x="10521" y="-1399"/>
                    <a:pt x="4364" y="22"/>
                    <a:pt x="1522" y="4601"/>
                  </a:cubicBezTo>
                  <a:cubicBezTo>
                    <a:pt x="-1399" y="9179"/>
                    <a:pt x="22" y="15336"/>
                    <a:pt x="4601" y="18178"/>
                  </a:cubicBezTo>
                  <a:lnTo>
                    <a:pt x="66646" y="57095"/>
                  </a:lnTo>
                  <a:cubicBezTo>
                    <a:pt x="68225" y="58200"/>
                    <a:pt x="70041" y="58674"/>
                    <a:pt x="71856" y="58674"/>
                  </a:cubicBezTo>
                  <a:close/>
                </a:path>
              </a:pathLst>
            </a:custGeom>
            <a:solidFill>
              <a:srgbClr val="0A2073"/>
            </a:solidFill>
            <a:ln w="7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2" name="任意多边形: 形状 601">
              <a:extLst>
                <a:ext uri="{FF2B5EF4-FFF2-40B4-BE49-F238E27FC236}">
                  <a16:creationId xmlns="" xmlns:a16="http://schemas.microsoft.com/office/drawing/2014/main" id="{2274505C-DA7B-4F34-AF95-4E721D0754A8}"/>
                </a:ext>
              </a:extLst>
            </p:cNvPr>
            <p:cNvSpPr/>
            <p:nvPr/>
          </p:nvSpPr>
          <p:spPr>
            <a:xfrm>
              <a:off x="2343473" y="3960749"/>
              <a:ext cx="175243" cy="485471"/>
            </a:xfrm>
            <a:custGeom>
              <a:avLst/>
              <a:gdLst>
                <a:gd name="connsiteX0" fmla="*/ 169007 w 175243"/>
                <a:gd name="connsiteY0" fmla="*/ 0 h 485471"/>
                <a:gd name="connsiteX1" fmla="*/ 175243 w 175243"/>
                <a:gd name="connsiteY1" fmla="*/ 431714 h 485471"/>
                <a:gd name="connsiteX2" fmla="*/ 0 w 175243"/>
                <a:gd name="connsiteY2" fmla="*/ 485471 h 485471"/>
                <a:gd name="connsiteX3" fmla="*/ 0 w 175243"/>
                <a:gd name="connsiteY3" fmla="*/ 42864 h 485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5243" h="485471">
                  <a:moveTo>
                    <a:pt x="169007" y="0"/>
                  </a:moveTo>
                  <a:lnTo>
                    <a:pt x="175243" y="431714"/>
                  </a:lnTo>
                  <a:lnTo>
                    <a:pt x="0" y="485471"/>
                  </a:lnTo>
                  <a:lnTo>
                    <a:pt x="0" y="42864"/>
                  </a:lnTo>
                  <a:close/>
                </a:path>
              </a:pathLst>
            </a:custGeom>
            <a:solidFill>
              <a:srgbClr val="FFFFFF"/>
            </a:solidFill>
            <a:ln w="7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3" name="任意多边形: 形状 602">
              <a:extLst>
                <a:ext uri="{FF2B5EF4-FFF2-40B4-BE49-F238E27FC236}">
                  <a16:creationId xmlns="" xmlns:a16="http://schemas.microsoft.com/office/drawing/2014/main" id="{B973FF01-9365-4B38-9099-430FB0EB1812}"/>
                </a:ext>
              </a:extLst>
            </p:cNvPr>
            <p:cNvSpPr/>
            <p:nvPr/>
          </p:nvSpPr>
          <p:spPr>
            <a:xfrm>
              <a:off x="2333527" y="3950913"/>
              <a:ext cx="194979" cy="505102"/>
            </a:xfrm>
            <a:custGeom>
              <a:avLst/>
              <a:gdLst>
                <a:gd name="connsiteX0" fmla="*/ 4026 w 194979"/>
                <a:gd name="connsiteY0" fmla="*/ 503202 h 505102"/>
                <a:gd name="connsiteX1" fmla="*/ 0 w 194979"/>
                <a:gd name="connsiteY1" fmla="*/ 495308 h 505102"/>
                <a:gd name="connsiteX2" fmla="*/ 0 w 194979"/>
                <a:gd name="connsiteY2" fmla="*/ 52700 h 505102"/>
                <a:gd name="connsiteX3" fmla="*/ 7420 w 194979"/>
                <a:gd name="connsiteY3" fmla="*/ 43149 h 505102"/>
                <a:gd name="connsiteX4" fmla="*/ 176506 w 194979"/>
                <a:gd name="connsiteY4" fmla="*/ 285 h 505102"/>
                <a:gd name="connsiteX5" fmla="*/ 184953 w 194979"/>
                <a:gd name="connsiteY5" fmla="*/ 2022 h 505102"/>
                <a:gd name="connsiteX6" fmla="*/ 188821 w 194979"/>
                <a:gd name="connsiteY6" fmla="*/ 9679 h 505102"/>
                <a:gd name="connsiteX7" fmla="*/ 194978 w 194979"/>
                <a:gd name="connsiteY7" fmla="*/ 441472 h 505102"/>
                <a:gd name="connsiteX8" fmla="*/ 188031 w 194979"/>
                <a:gd name="connsiteY8" fmla="*/ 451024 h 505102"/>
                <a:gd name="connsiteX9" fmla="*/ 12788 w 194979"/>
                <a:gd name="connsiteY9" fmla="*/ 504702 h 505102"/>
                <a:gd name="connsiteX10" fmla="*/ 9867 w 194979"/>
                <a:gd name="connsiteY10" fmla="*/ 505096 h 505102"/>
                <a:gd name="connsiteX11" fmla="*/ 4026 w 194979"/>
                <a:gd name="connsiteY11" fmla="*/ 503202 h 505102"/>
                <a:gd name="connsiteX12" fmla="*/ 169244 w 194979"/>
                <a:gd name="connsiteY12" fmla="*/ 22467 h 505102"/>
                <a:gd name="connsiteX13" fmla="*/ 19735 w 194979"/>
                <a:gd name="connsiteY13" fmla="*/ 60436 h 505102"/>
                <a:gd name="connsiteX14" fmla="*/ 19735 w 194979"/>
                <a:gd name="connsiteY14" fmla="*/ 481968 h 505102"/>
                <a:gd name="connsiteX15" fmla="*/ 175164 w 194979"/>
                <a:gd name="connsiteY15" fmla="*/ 434367 h 505102"/>
                <a:gd name="connsiteX16" fmla="*/ 169244 w 194979"/>
                <a:gd name="connsiteY16" fmla="*/ 22467 h 5051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94979" h="505102">
                  <a:moveTo>
                    <a:pt x="4026" y="503202"/>
                  </a:moveTo>
                  <a:cubicBezTo>
                    <a:pt x="1500" y="501307"/>
                    <a:pt x="0" y="498387"/>
                    <a:pt x="0" y="495308"/>
                  </a:cubicBezTo>
                  <a:lnTo>
                    <a:pt x="0" y="52700"/>
                  </a:lnTo>
                  <a:cubicBezTo>
                    <a:pt x="0" y="48201"/>
                    <a:pt x="3079" y="44254"/>
                    <a:pt x="7420" y="43149"/>
                  </a:cubicBezTo>
                  <a:lnTo>
                    <a:pt x="176506" y="285"/>
                  </a:lnTo>
                  <a:cubicBezTo>
                    <a:pt x="179427" y="-425"/>
                    <a:pt x="182506" y="206"/>
                    <a:pt x="184953" y="2022"/>
                  </a:cubicBezTo>
                  <a:cubicBezTo>
                    <a:pt x="187400" y="3837"/>
                    <a:pt x="188742" y="6679"/>
                    <a:pt x="188821" y="9679"/>
                  </a:cubicBezTo>
                  <a:lnTo>
                    <a:pt x="194978" y="441472"/>
                  </a:lnTo>
                  <a:cubicBezTo>
                    <a:pt x="195057" y="445893"/>
                    <a:pt x="192215" y="449761"/>
                    <a:pt x="188031" y="451024"/>
                  </a:cubicBezTo>
                  <a:lnTo>
                    <a:pt x="12788" y="504702"/>
                  </a:lnTo>
                  <a:cubicBezTo>
                    <a:pt x="11841" y="505017"/>
                    <a:pt x="10894" y="505096"/>
                    <a:pt x="9867" y="505096"/>
                  </a:cubicBezTo>
                  <a:cubicBezTo>
                    <a:pt x="7815" y="505175"/>
                    <a:pt x="5763" y="504465"/>
                    <a:pt x="4026" y="503202"/>
                  </a:cubicBezTo>
                  <a:close/>
                  <a:moveTo>
                    <a:pt x="169244" y="22467"/>
                  </a:moveTo>
                  <a:lnTo>
                    <a:pt x="19735" y="60436"/>
                  </a:lnTo>
                  <a:lnTo>
                    <a:pt x="19735" y="481968"/>
                  </a:lnTo>
                  <a:lnTo>
                    <a:pt x="175164" y="434367"/>
                  </a:lnTo>
                  <a:lnTo>
                    <a:pt x="169244" y="22467"/>
                  </a:lnTo>
                  <a:close/>
                </a:path>
              </a:pathLst>
            </a:custGeom>
            <a:solidFill>
              <a:srgbClr val="0A2073"/>
            </a:solidFill>
            <a:ln w="7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4" name="任意多边形: 形状 603">
              <a:extLst>
                <a:ext uri="{FF2B5EF4-FFF2-40B4-BE49-F238E27FC236}">
                  <a16:creationId xmlns="" xmlns:a16="http://schemas.microsoft.com/office/drawing/2014/main" id="{832D9E1A-349F-4FB2-8B58-014094799DCD}"/>
                </a:ext>
              </a:extLst>
            </p:cNvPr>
            <p:cNvSpPr/>
            <p:nvPr/>
          </p:nvSpPr>
          <p:spPr>
            <a:xfrm>
              <a:off x="2278507" y="4404305"/>
              <a:ext cx="19734" cy="72465"/>
            </a:xfrm>
            <a:custGeom>
              <a:avLst/>
              <a:gdLst>
                <a:gd name="connsiteX0" fmla="*/ 9867 w 19734"/>
                <a:gd name="connsiteY0" fmla="*/ 72466 h 72465"/>
                <a:gd name="connsiteX1" fmla="*/ 19735 w 19734"/>
                <a:gd name="connsiteY1" fmla="*/ 62598 h 72465"/>
                <a:gd name="connsiteX2" fmla="*/ 19735 w 19734"/>
                <a:gd name="connsiteY2" fmla="*/ 9867 h 72465"/>
                <a:gd name="connsiteX3" fmla="*/ 9867 w 19734"/>
                <a:gd name="connsiteY3" fmla="*/ 0 h 72465"/>
                <a:gd name="connsiteX4" fmla="*/ 0 w 19734"/>
                <a:gd name="connsiteY4" fmla="*/ 9867 h 72465"/>
                <a:gd name="connsiteX5" fmla="*/ 0 w 19734"/>
                <a:gd name="connsiteY5" fmla="*/ 62598 h 72465"/>
                <a:gd name="connsiteX6" fmla="*/ 9867 w 19734"/>
                <a:gd name="connsiteY6" fmla="*/ 72466 h 72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734" h="72465">
                  <a:moveTo>
                    <a:pt x="9867" y="72466"/>
                  </a:moveTo>
                  <a:cubicBezTo>
                    <a:pt x="15314" y="72466"/>
                    <a:pt x="19735" y="68045"/>
                    <a:pt x="19735" y="62598"/>
                  </a:cubicBezTo>
                  <a:lnTo>
                    <a:pt x="19735" y="9867"/>
                  </a:lnTo>
                  <a:cubicBezTo>
                    <a:pt x="19735" y="4421"/>
                    <a:pt x="15314" y="0"/>
                    <a:pt x="9867" y="0"/>
                  </a:cubicBezTo>
                  <a:cubicBezTo>
                    <a:pt x="4421" y="0"/>
                    <a:pt x="0" y="4421"/>
                    <a:pt x="0" y="9867"/>
                  </a:cubicBezTo>
                  <a:lnTo>
                    <a:pt x="0" y="62598"/>
                  </a:lnTo>
                  <a:cubicBezTo>
                    <a:pt x="0" y="68045"/>
                    <a:pt x="4421" y="72466"/>
                    <a:pt x="9867" y="72466"/>
                  </a:cubicBezTo>
                  <a:close/>
                </a:path>
              </a:pathLst>
            </a:custGeom>
            <a:solidFill>
              <a:srgbClr val="0A2073"/>
            </a:solidFill>
            <a:ln w="7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5" name="任意多边形: 形状 604">
              <a:extLst>
                <a:ext uri="{FF2B5EF4-FFF2-40B4-BE49-F238E27FC236}">
                  <a16:creationId xmlns="" xmlns:a16="http://schemas.microsoft.com/office/drawing/2014/main" id="{181A4576-2196-4618-94B4-FF67B419D090}"/>
                </a:ext>
              </a:extLst>
            </p:cNvPr>
            <p:cNvSpPr/>
            <p:nvPr/>
          </p:nvSpPr>
          <p:spPr>
            <a:xfrm>
              <a:off x="1413741" y="4200727"/>
              <a:ext cx="278608" cy="155416"/>
            </a:xfrm>
            <a:custGeom>
              <a:avLst/>
              <a:gdLst>
                <a:gd name="connsiteX0" fmla="*/ 176186 w 278608"/>
                <a:gd name="connsiteY0" fmla="*/ 4890 h 155416"/>
                <a:gd name="connsiteX1" fmla="*/ 270201 w 278608"/>
                <a:gd name="connsiteY1" fmla="*/ 107431 h 155416"/>
                <a:gd name="connsiteX2" fmla="*/ 13730 w 278608"/>
                <a:gd name="connsiteY2" fmla="*/ 128981 h 155416"/>
                <a:gd name="connsiteX3" fmla="*/ 27229 w 278608"/>
                <a:gd name="connsiteY3" fmla="*/ 4574 h 155416"/>
                <a:gd name="connsiteX4" fmla="*/ 176186 w 278608"/>
                <a:gd name="connsiteY4" fmla="*/ 4890 h 1554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8608" h="155416">
                  <a:moveTo>
                    <a:pt x="176186" y="4890"/>
                  </a:moveTo>
                  <a:cubicBezTo>
                    <a:pt x="176186" y="4890"/>
                    <a:pt x="313381" y="19335"/>
                    <a:pt x="270201" y="107431"/>
                  </a:cubicBezTo>
                  <a:cubicBezTo>
                    <a:pt x="227101" y="195605"/>
                    <a:pt x="51147" y="136796"/>
                    <a:pt x="13730" y="128981"/>
                  </a:cubicBezTo>
                  <a:cubicBezTo>
                    <a:pt x="-23686" y="121166"/>
                    <a:pt x="27229" y="4574"/>
                    <a:pt x="27229" y="4574"/>
                  </a:cubicBezTo>
                  <a:cubicBezTo>
                    <a:pt x="27229" y="4574"/>
                    <a:pt x="130559" y="-5925"/>
                    <a:pt x="176186" y="4890"/>
                  </a:cubicBezTo>
                  <a:close/>
                </a:path>
              </a:pathLst>
            </a:custGeom>
            <a:solidFill>
              <a:srgbClr val="0A2073"/>
            </a:solidFill>
            <a:ln w="7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6" name="任意多边形: 形状 605">
              <a:extLst>
                <a:ext uri="{FF2B5EF4-FFF2-40B4-BE49-F238E27FC236}">
                  <a16:creationId xmlns="" xmlns:a16="http://schemas.microsoft.com/office/drawing/2014/main" id="{2C096EEF-AECB-4A9E-AFE7-7D688936F378}"/>
                </a:ext>
              </a:extLst>
            </p:cNvPr>
            <p:cNvSpPr/>
            <p:nvPr/>
          </p:nvSpPr>
          <p:spPr>
            <a:xfrm>
              <a:off x="757206" y="3630550"/>
              <a:ext cx="582170" cy="700578"/>
            </a:xfrm>
            <a:custGeom>
              <a:avLst/>
              <a:gdLst>
                <a:gd name="connsiteX0" fmla="*/ 118723 w 582170"/>
                <a:gd name="connsiteY0" fmla="*/ 0 h 700578"/>
                <a:gd name="connsiteX1" fmla="*/ 200740 w 582170"/>
                <a:gd name="connsiteY1" fmla="*/ 395008 h 700578"/>
                <a:gd name="connsiteX2" fmla="*/ 582171 w 582170"/>
                <a:gd name="connsiteY2" fmla="*/ 546728 h 700578"/>
                <a:gd name="connsiteX3" fmla="*/ 484840 w 582170"/>
                <a:gd name="connsiteY3" fmla="*/ 700579 h 700578"/>
                <a:gd name="connsiteX4" fmla="*/ 0 w 582170"/>
                <a:gd name="connsiteY4" fmla="*/ 602142 h 700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2170" h="700578">
                  <a:moveTo>
                    <a:pt x="118723" y="0"/>
                  </a:moveTo>
                  <a:lnTo>
                    <a:pt x="200740" y="395008"/>
                  </a:lnTo>
                  <a:lnTo>
                    <a:pt x="582171" y="546728"/>
                  </a:lnTo>
                  <a:lnTo>
                    <a:pt x="484840" y="700579"/>
                  </a:lnTo>
                  <a:cubicBezTo>
                    <a:pt x="484840" y="700579"/>
                    <a:pt x="117224" y="652742"/>
                    <a:pt x="0" y="602142"/>
                  </a:cubicBezTo>
                </a:path>
              </a:pathLst>
            </a:custGeom>
            <a:solidFill>
              <a:srgbClr val="FFFFFF"/>
            </a:solidFill>
            <a:ln w="7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7" name="任意多边形: 形状 606">
              <a:extLst>
                <a:ext uri="{FF2B5EF4-FFF2-40B4-BE49-F238E27FC236}">
                  <a16:creationId xmlns="" xmlns:a16="http://schemas.microsoft.com/office/drawing/2014/main" id="{00DCA443-4BBA-4622-8068-2FF59E949E22}"/>
                </a:ext>
              </a:extLst>
            </p:cNvPr>
            <p:cNvSpPr/>
            <p:nvPr/>
          </p:nvSpPr>
          <p:spPr>
            <a:xfrm>
              <a:off x="747173" y="3620790"/>
              <a:ext cx="602026" cy="720285"/>
            </a:xfrm>
            <a:custGeom>
              <a:avLst/>
              <a:gdLst>
                <a:gd name="connsiteX0" fmla="*/ 494794 w 602026"/>
                <a:gd name="connsiteY0" fmla="*/ 720285 h 720285"/>
                <a:gd name="connsiteX1" fmla="*/ 503161 w 602026"/>
                <a:gd name="connsiteY1" fmla="*/ 715707 h 720285"/>
                <a:gd name="connsiteX2" fmla="*/ 600492 w 602026"/>
                <a:gd name="connsiteY2" fmla="*/ 561856 h 720285"/>
                <a:gd name="connsiteX3" fmla="*/ 601518 w 602026"/>
                <a:gd name="connsiteY3" fmla="*/ 553567 h 720285"/>
                <a:gd name="connsiteX4" fmla="*/ 595756 w 602026"/>
                <a:gd name="connsiteY4" fmla="*/ 547410 h 720285"/>
                <a:gd name="connsiteX5" fmla="*/ 219298 w 602026"/>
                <a:gd name="connsiteY5" fmla="*/ 397664 h 720285"/>
                <a:gd name="connsiteX6" fmla="*/ 138387 w 602026"/>
                <a:gd name="connsiteY6" fmla="*/ 7866 h 720285"/>
                <a:gd name="connsiteX7" fmla="*/ 126704 w 602026"/>
                <a:gd name="connsiteY7" fmla="*/ 209 h 720285"/>
                <a:gd name="connsiteX8" fmla="*/ 119047 w 602026"/>
                <a:gd name="connsiteY8" fmla="*/ 11891 h 720285"/>
                <a:gd name="connsiteX9" fmla="*/ 201064 w 602026"/>
                <a:gd name="connsiteY9" fmla="*/ 406899 h 720285"/>
                <a:gd name="connsiteX10" fmla="*/ 207063 w 602026"/>
                <a:gd name="connsiteY10" fmla="*/ 414083 h 720285"/>
                <a:gd name="connsiteX11" fmla="*/ 577363 w 602026"/>
                <a:gd name="connsiteY11" fmla="*/ 561461 h 720285"/>
                <a:gd name="connsiteX12" fmla="*/ 489741 w 602026"/>
                <a:gd name="connsiteY12" fmla="*/ 699919 h 720285"/>
                <a:gd name="connsiteX13" fmla="*/ 13743 w 602026"/>
                <a:gd name="connsiteY13" fmla="*/ 603061 h 720285"/>
                <a:gd name="connsiteX14" fmla="*/ 797 w 602026"/>
                <a:gd name="connsiteY14" fmla="*/ 608192 h 720285"/>
                <a:gd name="connsiteX15" fmla="*/ 5928 w 602026"/>
                <a:gd name="connsiteY15" fmla="*/ 621138 h 720285"/>
                <a:gd name="connsiteX16" fmla="*/ 493452 w 602026"/>
                <a:gd name="connsiteY16" fmla="*/ 720285 h 720285"/>
                <a:gd name="connsiteX17" fmla="*/ 494794 w 602026"/>
                <a:gd name="connsiteY17" fmla="*/ 720285 h 7202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602026" h="720285">
                  <a:moveTo>
                    <a:pt x="494794" y="720285"/>
                  </a:moveTo>
                  <a:cubicBezTo>
                    <a:pt x="498109" y="720285"/>
                    <a:pt x="501345" y="718548"/>
                    <a:pt x="503161" y="715707"/>
                  </a:cubicBezTo>
                  <a:lnTo>
                    <a:pt x="600492" y="561856"/>
                  </a:lnTo>
                  <a:cubicBezTo>
                    <a:pt x="602071" y="559409"/>
                    <a:pt x="602466" y="556330"/>
                    <a:pt x="601518" y="553567"/>
                  </a:cubicBezTo>
                  <a:cubicBezTo>
                    <a:pt x="600650" y="550804"/>
                    <a:pt x="598519" y="548515"/>
                    <a:pt x="595756" y="547410"/>
                  </a:cubicBezTo>
                  <a:lnTo>
                    <a:pt x="219298" y="397664"/>
                  </a:lnTo>
                  <a:lnTo>
                    <a:pt x="138387" y="7866"/>
                  </a:lnTo>
                  <a:cubicBezTo>
                    <a:pt x="137281" y="2498"/>
                    <a:pt x="132072" y="-897"/>
                    <a:pt x="126704" y="209"/>
                  </a:cubicBezTo>
                  <a:cubicBezTo>
                    <a:pt x="121336" y="1314"/>
                    <a:pt x="117942" y="6524"/>
                    <a:pt x="119047" y="11891"/>
                  </a:cubicBezTo>
                  <a:lnTo>
                    <a:pt x="201064" y="406899"/>
                  </a:lnTo>
                  <a:cubicBezTo>
                    <a:pt x="201695" y="410136"/>
                    <a:pt x="203984" y="412820"/>
                    <a:pt x="207063" y="414083"/>
                  </a:cubicBezTo>
                  <a:lnTo>
                    <a:pt x="577363" y="561461"/>
                  </a:lnTo>
                  <a:lnTo>
                    <a:pt x="489741" y="699919"/>
                  </a:lnTo>
                  <a:cubicBezTo>
                    <a:pt x="440879" y="693367"/>
                    <a:pt x="120073" y="648925"/>
                    <a:pt x="13743" y="603061"/>
                  </a:cubicBezTo>
                  <a:cubicBezTo>
                    <a:pt x="8770" y="600851"/>
                    <a:pt x="2928" y="603219"/>
                    <a:pt x="797" y="608192"/>
                  </a:cubicBezTo>
                  <a:cubicBezTo>
                    <a:pt x="-1334" y="613166"/>
                    <a:pt x="955" y="619007"/>
                    <a:pt x="5928" y="621138"/>
                  </a:cubicBezTo>
                  <a:cubicBezTo>
                    <a:pt x="123151" y="671659"/>
                    <a:pt x="478374" y="718390"/>
                    <a:pt x="493452" y="720285"/>
                  </a:cubicBezTo>
                  <a:cubicBezTo>
                    <a:pt x="493925" y="720206"/>
                    <a:pt x="494320" y="720285"/>
                    <a:pt x="494794" y="720285"/>
                  </a:cubicBezTo>
                  <a:close/>
                </a:path>
              </a:pathLst>
            </a:custGeom>
            <a:solidFill>
              <a:srgbClr val="0A2073"/>
            </a:solidFill>
            <a:ln w="7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8" name="任意多边形: 形状 607">
              <a:extLst>
                <a:ext uri="{FF2B5EF4-FFF2-40B4-BE49-F238E27FC236}">
                  <a16:creationId xmlns="" xmlns:a16="http://schemas.microsoft.com/office/drawing/2014/main" id="{D20BD9C5-C44E-495C-B5E8-7F450C2E0103}"/>
                </a:ext>
              </a:extLst>
            </p:cNvPr>
            <p:cNvSpPr/>
            <p:nvPr/>
          </p:nvSpPr>
          <p:spPr>
            <a:xfrm>
              <a:off x="1253563" y="4167953"/>
              <a:ext cx="325528" cy="184340"/>
            </a:xfrm>
            <a:custGeom>
              <a:avLst/>
              <a:gdLst>
                <a:gd name="connsiteX0" fmla="*/ 85734 w 325528"/>
                <a:gd name="connsiteY0" fmla="*/ 9404 h 184340"/>
                <a:gd name="connsiteX1" fmla="*/ 241480 w 325528"/>
                <a:gd name="connsiteY1" fmla="*/ 6957 h 184340"/>
                <a:gd name="connsiteX2" fmla="*/ 208010 w 325528"/>
                <a:gd name="connsiteY2" fmla="*/ 55188 h 184340"/>
                <a:gd name="connsiteX3" fmla="*/ 317419 w 325528"/>
                <a:gd name="connsiteY3" fmla="*/ 110524 h 184340"/>
                <a:gd name="connsiteX4" fmla="*/ 282291 w 325528"/>
                <a:gd name="connsiteY4" fmla="*/ 181253 h 184340"/>
                <a:gd name="connsiteX5" fmla="*/ 86 w 325528"/>
                <a:gd name="connsiteY5" fmla="*/ 144941 h 184340"/>
                <a:gd name="connsiteX6" fmla="*/ 85734 w 325528"/>
                <a:gd name="connsiteY6" fmla="*/ 9404 h 184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25528" h="184340">
                  <a:moveTo>
                    <a:pt x="85734" y="9404"/>
                  </a:moveTo>
                  <a:cubicBezTo>
                    <a:pt x="85734" y="9404"/>
                    <a:pt x="246453" y="-10015"/>
                    <a:pt x="241480" y="6957"/>
                  </a:cubicBezTo>
                  <a:cubicBezTo>
                    <a:pt x="236507" y="23850"/>
                    <a:pt x="230034" y="50373"/>
                    <a:pt x="208010" y="55188"/>
                  </a:cubicBezTo>
                  <a:cubicBezTo>
                    <a:pt x="185907" y="60004"/>
                    <a:pt x="295711" y="107682"/>
                    <a:pt x="317419" y="110524"/>
                  </a:cubicBezTo>
                  <a:cubicBezTo>
                    <a:pt x="339127" y="113366"/>
                    <a:pt x="313788" y="164439"/>
                    <a:pt x="282291" y="181253"/>
                  </a:cubicBezTo>
                  <a:cubicBezTo>
                    <a:pt x="250795" y="198146"/>
                    <a:pt x="3244" y="139968"/>
                    <a:pt x="86" y="144941"/>
                  </a:cubicBezTo>
                  <a:cubicBezTo>
                    <a:pt x="-3150" y="149836"/>
                    <a:pt x="85734" y="9404"/>
                    <a:pt x="85734" y="9404"/>
                  </a:cubicBezTo>
                  <a:close/>
                </a:path>
              </a:pathLst>
            </a:custGeom>
            <a:solidFill>
              <a:srgbClr val="FFFFFF"/>
            </a:solidFill>
            <a:ln w="7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9" name="任意多边形: 形状 608">
              <a:extLst>
                <a:ext uri="{FF2B5EF4-FFF2-40B4-BE49-F238E27FC236}">
                  <a16:creationId xmlns="" xmlns:a16="http://schemas.microsoft.com/office/drawing/2014/main" id="{425F14FC-0850-4A23-8EBC-5BF7AB31A2C5}"/>
                </a:ext>
              </a:extLst>
            </p:cNvPr>
            <p:cNvSpPr/>
            <p:nvPr/>
          </p:nvSpPr>
          <p:spPr>
            <a:xfrm>
              <a:off x="1243520" y="4158096"/>
              <a:ext cx="345388" cy="204055"/>
            </a:xfrm>
            <a:custGeom>
              <a:avLst/>
              <a:gdLst>
                <a:gd name="connsiteX0" fmla="*/ 74938 w 345388"/>
                <a:gd name="connsiteY0" fmla="*/ 175243 h 204055"/>
                <a:gd name="connsiteX1" fmla="*/ 12656 w 345388"/>
                <a:gd name="connsiteY1" fmla="*/ 164350 h 204055"/>
                <a:gd name="connsiteX2" fmla="*/ 3893 w 345388"/>
                <a:gd name="connsiteY2" fmla="*/ 162692 h 204055"/>
                <a:gd name="connsiteX3" fmla="*/ 1841 w 345388"/>
                <a:gd name="connsiteY3" fmla="*/ 149588 h 204055"/>
                <a:gd name="connsiteX4" fmla="*/ 1683 w 345388"/>
                <a:gd name="connsiteY4" fmla="*/ 149509 h 204055"/>
                <a:gd name="connsiteX5" fmla="*/ 2551 w 345388"/>
                <a:gd name="connsiteY5" fmla="*/ 148325 h 204055"/>
                <a:gd name="connsiteX6" fmla="*/ 5314 w 345388"/>
                <a:gd name="connsiteY6" fmla="*/ 143747 h 204055"/>
                <a:gd name="connsiteX7" fmla="*/ 87410 w 345388"/>
                <a:gd name="connsiteY7" fmla="*/ 13972 h 204055"/>
                <a:gd name="connsiteX8" fmla="*/ 94594 w 345388"/>
                <a:gd name="connsiteY8" fmla="*/ 9473 h 204055"/>
                <a:gd name="connsiteX9" fmla="*/ 219316 w 345388"/>
                <a:gd name="connsiteY9" fmla="*/ 0 h 204055"/>
                <a:gd name="connsiteX10" fmla="*/ 259022 w 345388"/>
                <a:gd name="connsiteY10" fmla="*/ 8683 h 204055"/>
                <a:gd name="connsiteX11" fmla="*/ 260996 w 345388"/>
                <a:gd name="connsiteY11" fmla="*/ 19577 h 204055"/>
                <a:gd name="connsiteX12" fmla="*/ 260128 w 345388"/>
                <a:gd name="connsiteY12" fmla="*/ 22577 h 204055"/>
                <a:gd name="connsiteX13" fmla="*/ 232341 w 345388"/>
                <a:gd name="connsiteY13" fmla="*/ 69782 h 204055"/>
                <a:gd name="connsiteX14" fmla="*/ 328725 w 345388"/>
                <a:gd name="connsiteY14" fmla="*/ 110514 h 204055"/>
                <a:gd name="connsiteX15" fmla="*/ 344986 w 345388"/>
                <a:gd name="connsiteY15" fmla="*/ 126065 h 204055"/>
                <a:gd name="connsiteX16" fmla="*/ 296992 w 345388"/>
                <a:gd name="connsiteY16" fmla="*/ 199793 h 204055"/>
                <a:gd name="connsiteX17" fmla="*/ 270784 w 345388"/>
                <a:gd name="connsiteY17" fmla="*/ 204056 h 204055"/>
                <a:gd name="connsiteX18" fmla="*/ 74938 w 345388"/>
                <a:gd name="connsiteY18" fmla="*/ 175243 h 204055"/>
                <a:gd name="connsiteX19" fmla="*/ 205186 w 345388"/>
                <a:gd name="connsiteY19" fmla="*/ 67808 h 204055"/>
                <a:gd name="connsiteX20" fmla="*/ 215843 w 345388"/>
                <a:gd name="connsiteY20" fmla="*/ 55336 h 204055"/>
                <a:gd name="connsiteX21" fmla="*/ 239998 w 345388"/>
                <a:gd name="connsiteY21" fmla="*/ 20761 h 204055"/>
                <a:gd name="connsiteX22" fmla="*/ 219316 w 345388"/>
                <a:gd name="connsiteY22" fmla="*/ 19656 h 204055"/>
                <a:gd name="connsiteX23" fmla="*/ 101540 w 345388"/>
                <a:gd name="connsiteY23" fmla="*/ 28418 h 204055"/>
                <a:gd name="connsiteX24" fmla="*/ 26943 w 345388"/>
                <a:gd name="connsiteY24" fmla="*/ 146273 h 204055"/>
                <a:gd name="connsiteX25" fmla="*/ 78569 w 345388"/>
                <a:gd name="connsiteY25" fmla="*/ 155746 h 204055"/>
                <a:gd name="connsiteX26" fmla="*/ 270626 w 345388"/>
                <a:gd name="connsiteY26" fmla="*/ 184164 h 204055"/>
                <a:gd name="connsiteX27" fmla="*/ 287519 w 345388"/>
                <a:gd name="connsiteY27" fmla="*/ 182269 h 204055"/>
                <a:gd name="connsiteX28" fmla="*/ 325567 w 345388"/>
                <a:gd name="connsiteY28" fmla="*/ 129933 h 204055"/>
                <a:gd name="connsiteX29" fmla="*/ 205186 w 345388"/>
                <a:gd name="connsiteY29" fmla="*/ 67808 h 204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345388" h="204055">
                  <a:moveTo>
                    <a:pt x="74938" y="175243"/>
                  </a:moveTo>
                  <a:cubicBezTo>
                    <a:pt x="46836" y="169954"/>
                    <a:pt x="20234" y="164903"/>
                    <a:pt x="12656" y="164350"/>
                  </a:cubicBezTo>
                  <a:cubicBezTo>
                    <a:pt x="9735" y="165218"/>
                    <a:pt x="6419" y="164666"/>
                    <a:pt x="3893" y="162692"/>
                  </a:cubicBezTo>
                  <a:cubicBezTo>
                    <a:pt x="-1238" y="158745"/>
                    <a:pt x="-606" y="154404"/>
                    <a:pt x="1841" y="149588"/>
                  </a:cubicBezTo>
                  <a:lnTo>
                    <a:pt x="1683" y="149509"/>
                  </a:lnTo>
                  <a:cubicBezTo>
                    <a:pt x="1920" y="149115"/>
                    <a:pt x="2236" y="148720"/>
                    <a:pt x="2551" y="148325"/>
                  </a:cubicBezTo>
                  <a:cubicBezTo>
                    <a:pt x="3341" y="146826"/>
                    <a:pt x="4367" y="145326"/>
                    <a:pt x="5314" y="143747"/>
                  </a:cubicBezTo>
                  <a:lnTo>
                    <a:pt x="87410" y="13972"/>
                  </a:lnTo>
                  <a:cubicBezTo>
                    <a:pt x="88989" y="11446"/>
                    <a:pt x="91594" y="9789"/>
                    <a:pt x="94594" y="9473"/>
                  </a:cubicBezTo>
                  <a:cubicBezTo>
                    <a:pt x="97830" y="9078"/>
                    <a:pt x="173611" y="0"/>
                    <a:pt x="219316" y="0"/>
                  </a:cubicBezTo>
                  <a:cubicBezTo>
                    <a:pt x="247024" y="0"/>
                    <a:pt x="254839" y="3158"/>
                    <a:pt x="259022" y="8683"/>
                  </a:cubicBezTo>
                  <a:cubicBezTo>
                    <a:pt x="261390" y="11841"/>
                    <a:pt x="262101" y="15788"/>
                    <a:pt x="260996" y="19577"/>
                  </a:cubicBezTo>
                  <a:lnTo>
                    <a:pt x="260128" y="22577"/>
                  </a:lnTo>
                  <a:cubicBezTo>
                    <a:pt x="255707" y="37812"/>
                    <a:pt x="249392" y="59441"/>
                    <a:pt x="232341" y="69782"/>
                  </a:cubicBezTo>
                  <a:cubicBezTo>
                    <a:pt x="254760" y="83280"/>
                    <a:pt x="312622" y="108383"/>
                    <a:pt x="328725" y="110514"/>
                  </a:cubicBezTo>
                  <a:cubicBezTo>
                    <a:pt x="337329" y="111619"/>
                    <a:pt x="343407" y="117460"/>
                    <a:pt x="344986" y="126065"/>
                  </a:cubicBezTo>
                  <a:cubicBezTo>
                    <a:pt x="348854" y="147299"/>
                    <a:pt x="324225" y="185190"/>
                    <a:pt x="296992" y="199793"/>
                  </a:cubicBezTo>
                  <a:cubicBezTo>
                    <a:pt x="291545" y="202714"/>
                    <a:pt x="283256" y="204056"/>
                    <a:pt x="270784" y="204056"/>
                  </a:cubicBezTo>
                  <a:cubicBezTo>
                    <a:pt x="226894" y="203977"/>
                    <a:pt x="139115" y="187321"/>
                    <a:pt x="74938" y="175243"/>
                  </a:cubicBezTo>
                  <a:close/>
                  <a:moveTo>
                    <a:pt x="205186" y="67808"/>
                  </a:moveTo>
                  <a:cubicBezTo>
                    <a:pt x="204950" y="63230"/>
                    <a:pt x="207633" y="57152"/>
                    <a:pt x="215843" y="55336"/>
                  </a:cubicBezTo>
                  <a:cubicBezTo>
                    <a:pt x="228868" y="52494"/>
                    <a:pt x="234709" y="38285"/>
                    <a:pt x="239998" y="20761"/>
                  </a:cubicBezTo>
                  <a:cubicBezTo>
                    <a:pt x="236367" y="20208"/>
                    <a:pt x="229973" y="19656"/>
                    <a:pt x="219316" y="19656"/>
                  </a:cubicBezTo>
                  <a:cubicBezTo>
                    <a:pt x="181110" y="19656"/>
                    <a:pt x="118986" y="26444"/>
                    <a:pt x="101540" y="28418"/>
                  </a:cubicBezTo>
                  <a:cubicBezTo>
                    <a:pt x="90489" y="45863"/>
                    <a:pt x="45968" y="116276"/>
                    <a:pt x="26943" y="146273"/>
                  </a:cubicBezTo>
                  <a:cubicBezTo>
                    <a:pt x="38232" y="148089"/>
                    <a:pt x="55045" y="151246"/>
                    <a:pt x="78569" y="155746"/>
                  </a:cubicBezTo>
                  <a:cubicBezTo>
                    <a:pt x="138404" y="167034"/>
                    <a:pt x="228710" y="184164"/>
                    <a:pt x="270626" y="184164"/>
                  </a:cubicBezTo>
                  <a:cubicBezTo>
                    <a:pt x="283335" y="184164"/>
                    <a:pt x="286967" y="182585"/>
                    <a:pt x="287519" y="182269"/>
                  </a:cubicBezTo>
                  <a:cubicBezTo>
                    <a:pt x="310806" y="169797"/>
                    <a:pt x="327146" y="138221"/>
                    <a:pt x="325567" y="129933"/>
                  </a:cubicBezTo>
                  <a:cubicBezTo>
                    <a:pt x="310806" y="127565"/>
                    <a:pt x="206134" y="89832"/>
                    <a:pt x="205186" y="67808"/>
                  </a:cubicBezTo>
                  <a:close/>
                </a:path>
              </a:pathLst>
            </a:custGeom>
            <a:solidFill>
              <a:srgbClr val="0A2073"/>
            </a:solidFill>
            <a:ln w="7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0" name="任意多边形: 形状 609">
              <a:extLst>
                <a:ext uri="{FF2B5EF4-FFF2-40B4-BE49-F238E27FC236}">
                  <a16:creationId xmlns="" xmlns:a16="http://schemas.microsoft.com/office/drawing/2014/main" id="{1A91D132-1E16-4574-84D6-B6E0B5313D32}"/>
                </a:ext>
              </a:extLst>
            </p:cNvPr>
            <p:cNvSpPr/>
            <p:nvPr/>
          </p:nvSpPr>
          <p:spPr>
            <a:xfrm>
              <a:off x="1096167" y="2912447"/>
              <a:ext cx="77280" cy="38521"/>
            </a:xfrm>
            <a:custGeom>
              <a:avLst/>
              <a:gdLst>
                <a:gd name="connsiteX0" fmla="*/ 77281 w 77280"/>
                <a:gd name="connsiteY0" fmla="*/ 0 h 38521"/>
                <a:gd name="connsiteX1" fmla="*/ 0 w 77280"/>
                <a:gd name="connsiteY1" fmla="*/ 38522 h 385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7280" h="38521">
                  <a:moveTo>
                    <a:pt x="77281" y="0"/>
                  </a:moveTo>
                  <a:cubicBezTo>
                    <a:pt x="77281" y="0"/>
                    <a:pt x="18945" y="34417"/>
                    <a:pt x="0" y="38522"/>
                  </a:cubicBezTo>
                </a:path>
              </a:pathLst>
            </a:custGeom>
            <a:solidFill>
              <a:srgbClr val="FFFFFF"/>
            </a:solidFill>
            <a:ln w="7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1" name="任意多边形: 形状 610">
              <a:extLst>
                <a:ext uri="{FF2B5EF4-FFF2-40B4-BE49-F238E27FC236}">
                  <a16:creationId xmlns="" xmlns:a16="http://schemas.microsoft.com/office/drawing/2014/main" id="{ED8A1A0F-70CB-4678-87B8-1C85CB5DC9B5}"/>
                </a:ext>
              </a:extLst>
            </p:cNvPr>
            <p:cNvSpPr/>
            <p:nvPr/>
          </p:nvSpPr>
          <p:spPr>
            <a:xfrm>
              <a:off x="1317826" y="2912447"/>
              <a:ext cx="65913" cy="5525"/>
            </a:xfrm>
            <a:custGeom>
              <a:avLst/>
              <a:gdLst>
                <a:gd name="connsiteX0" fmla="*/ 65914 w 65913"/>
                <a:gd name="connsiteY0" fmla="*/ 5526 h 5525"/>
                <a:gd name="connsiteX1" fmla="*/ 0 w 65913"/>
                <a:gd name="connsiteY1" fmla="*/ 0 h 5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5913" h="5525">
                  <a:moveTo>
                    <a:pt x="65914" y="5526"/>
                  </a:moveTo>
                  <a:cubicBezTo>
                    <a:pt x="65914" y="5526"/>
                    <a:pt x="13735" y="5526"/>
                    <a:pt x="0" y="0"/>
                  </a:cubicBezTo>
                </a:path>
              </a:pathLst>
            </a:custGeom>
            <a:solidFill>
              <a:srgbClr val="FFFFFF"/>
            </a:solidFill>
            <a:ln w="7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2" name="任意多边形: 形状 611">
              <a:extLst>
                <a:ext uri="{FF2B5EF4-FFF2-40B4-BE49-F238E27FC236}">
                  <a16:creationId xmlns="" xmlns:a16="http://schemas.microsoft.com/office/drawing/2014/main" id="{A9D594DF-8556-477A-A15E-B1353FE28516}"/>
                </a:ext>
              </a:extLst>
            </p:cNvPr>
            <p:cNvSpPr/>
            <p:nvPr/>
          </p:nvSpPr>
          <p:spPr>
            <a:xfrm>
              <a:off x="1267306" y="3481120"/>
              <a:ext cx="49628" cy="679580"/>
            </a:xfrm>
            <a:custGeom>
              <a:avLst/>
              <a:gdLst>
                <a:gd name="connsiteX0" fmla="*/ 0 w 49628"/>
                <a:gd name="connsiteY0" fmla="*/ 0 h 679580"/>
                <a:gd name="connsiteX1" fmla="*/ 46732 w 49628"/>
                <a:gd name="connsiteY1" fmla="*/ 679581 h 679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9628" h="679580">
                  <a:moveTo>
                    <a:pt x="0" y="0"/>
                  </a:moveTo>
                  <a:cubicBezTo>
                    <a:pt x="0" y="0"/>
                    <a:pt x="63782" y="322464"/>
                    <a:pt x="46732" y="679581"/>
                  </a:cubicBezTo>
                </a:path>
              </a:pathLst>
            </a:custGeom>
            <a:noFill/>
            <a:ln w="23671" cap="flat">
              <a:solidFill>
                <a:srgbClr val="0A2073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3" name="任意多边形: 形状 612">
              <a:extLst>
                <a:ext uri="{FF2B5EF4-FFF2-40B4-BE49-F238E27FC236}">
                  <a16:creationId xmlns="" xmlns:a16="http://schemas.microsoft.com/office/drawing/2014/main" id="{0C9B2CD7-F709-4DF2-A612-8542B90474C9}"/>
                </a:ext>
              </a:extLst>
            </p:cNvPr>
            <p:cNvSpPr/>
            <p:nvPr/>
          </p:nvSpPr>
          <p:spPr>
            <a:xfrm>
              <a:off x="1257833" y="3148394"/>
              <a:ext cx="79096" cy="24377"/>
            </a:xfrm>
            <a:custGeom>
              <a:avLst/>
              <a:gdLst>
                <a:gd name="connsiteX0" fmla="*/ 0 w 79096"/>
                <a:gd name="connsiteY0" fmla="*/ 17209 h 24377"/>
                <a:gd name="connsiteX1" fmla="*/ 79096 w 79096"/>
                <a:gd name="connsiteY1" fmla="*/ 0 h 243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9096" h="24377">
                  <a:moveTo>
                    <a:pt x="0" y="17209"/>
                  </a:moveTo>
                  <a:cubicBezTo>
                    <a:pt x="0" y="17209"/>
                    <a:pt x="49968" y="41759"/>
                    <a:pt x="79096" y="0"/>
                  </a:cubicBezTo>
                </a:path>
              </a:pathLst>
            </a:custGeom>
            <a:noFill/>
            <a:ln w="15781" cap="rnd">
              <a:solidFill>
                <a:srgbClr val="0A2073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4" name="任意多边形: 形状 613">
              <a:extLst>
                <a:ext uri="{FF2B5EF4-FFF2-40B4-BE49-F238E27FC236}">
                  <a16:creationId xmlns="" xmlns:a16="http://schemas.microsoft.com/office/drawing/2014/main" id="{69BCDA63-DC4D-4F1B-9081-DBADE945D74C}"/>
                </a:ext>
              </a:extLst>
            </p:cNvPr>
            <p:cNvSpPr/>
            <p:nvPr/>
          </p:nvSpPr>
          <p:spPr>
            <a:xfrm>
              <a:off x="1056303" y="2917894"/>
              <a:ext cx="198766" cy="198766"/>
            </a:xfrm>
            <a:custGeom>
              <a:avLst/>
              <a:gdLst>
                <a:gd name="connsiteX0" fmla="*/ 198767 w 198766"/>
                <a:gd name="connsiteY0" fmla="*/ 99383 h 198766"/>
                <a:gd name="connsiteX1" fmla="*/ 99383 w 198766"/>
                <a:gd name="connsiteY1" fmla="*/ 198767 h 198766"/>
                <a:gd name="connsiteX2" fmla="*/ 0 w 198766"/>
                <a:gd name="connsiteY2" fmla="*/ 99383 h 198766"/>
                <a:gd name="connsiteX3" fmla="*/ 99383 w 198766"/>
                <a:gd name="connsiteY3" fmla="*/ 0 h 198766"/>
                <a:gd name="connsiteX4" fmla="*/ 198767 w 198766"/>
                <a:gd name="connsiteY4" fmla="*/ 99383 h 1987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766" h="198766">
                  <a:moveTo>
                    <a:pt x="198767" y="99383"/>
                  </a:moveTo>
                  <a:cubicBezTo>
                    <a:pt x="198767" y="154271"/>
                    <a:pt x="154271" y="198767"/>
                    <a:pt x="99383" y="198767"/>
                  </a:cubicBezTo>
                  <a:cubicBezTo>
                    <a:pt x="44496" y="198767"/>
                    <a:pt x="0" y="154271"/>
                    <a:pt x="0" y="99383"/>
                  </a:cubicBezTo>
                  <a:cubicBezTo>
                    <a:pt x="0" y="44496"/>
                    <a:pt x="44496" y="0"/>
                    <a:pt x="99383" y="0"/>
                  </a:cubicBezTo>
                  <a:cubicBezTo>
                    <a:pt x="154271" y="0"/>
                    <a:pt x="198767" y="44496"/>
                    <a:pt x="198767" y="99383"/>
                  </a:cubicBezTo>
                  <a:close/>
                </a:path>
              </a:pathLst>
            </a:custGeom>
            <a:noFill/>
            <a:ln w="23671" cap="rnd">
              <a:solidFill>
                <a:srgbClr val="0A2073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5" name="任意多边形: 形状 614">
              <a:extLst>
                <a:ext uri="{FF2B5EF4-FFF2-40B4-BE49-F238E27FC236}">
                  <a16:creationId xmlns="" xmlns:a16="http://schemas.microsoft.com/office/drawing/2014/main" id="{7C87153C-FC86-4874-947E-651F68BDA04A}"/>
                </a:ext>
              </a:extLst>
            </p:cNvPr>
            <p:cNvSpPr/>
            <p:nvPr/>
          </p:nvSpPr>
          <p:spPr>
            <a:xfrm>
              <a:off x="1273068" y="2871636"/>
              <a:ext cx="181084" cy="181084"/>
            </a:xfrm>
            <a:custGeom>
              <a:avLst/>
              <a:gdLst>
                <a:gd name="connsiteX0" fmla="*/ 181085 w 181084"/>
                <a:gd name="connsiteY0" fmla="*/ 90542 h 181084"/>
                <a:gd name="connsiteX1" fmla="*/ 90542 w 181084"/>
                <a:gd name="connsiteY1" fmla="*/ 181085 h 181084"/>
                <a:gd name="connsiteX2" fmla="*/ 0 w 181084"/>
                <a:gd name="connsiteY2" fmla="*/ 90542 h 181084"/>
                <a:gd name="connsiteX3" fmla="*/ 90542 w 181084"/>
                <a:gd name="connsiteY3" fmla="*/ 0 h 181084"/>
                <a:gd name="connsiteX4" fmla="*/ 181085 w 181084"/>
                <a:gd name="connsiteY4" fmla="*/ 90542 h 181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1084" h="181084">
                  <a:moveTo>
                    <a:pt x="181085" y="90542"/>
                  </a:moveTo>
                  <a:cubicBezTo>
                    <a:pt x="181085" y="140548"/>
                    <a:pt x="140548" y="181085"/>
                    <a:pt x="90542" y="181085"/>
                  </a:cubicBezTo>
                  <a:cubicBezTo>
                    <a:pt x="40537" y="181085"/>
                    <a:pt x="0" y="140548"/>
                    <a:pt x="0" y="90542"/>
                  </a:cubicBezTo>
                  <a:cubicBezTo>
                    <a:pt x="0" y="40537"/>
                    <a:pt x="40537" y="0"/>
                    <a:pt x="90542" y="0"/>
                  </a:cubicBezTo>
                  <a:cubicBezTo>
                    <a:pt x="140548" y="0"/>
                    <a:pt x="181085" y="40537"/>
                    <a:pt x="181085" y="90542"/>
                  </a:cubicBezTo>
                  <a:close/>
                </a:path>
              </a:pathLst>
            </a:custGeom>
            <a:noFill/>
            <a:ln w="23671" cap="rnd">
              <a:solidFill>
                <a:srgbClr val="0A2073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6" name="任意多边形: 形状 615">
              <a:extLst>
                <a:ext uri="{FF2B5EF4-FFF2-40B4-BE49-F238E27FC236}">
                  <a16:creationId xmlns="" xmlns:a16="http://schemas.microsoft.com/office/drawing/2014/main" id="{19FB84A5-2435-43A6-92AF-6432F86E57B9}"/>
                </a:ext>
              </a:extLst>
            </p:cNvPr>
            <p:cNvSpPr/>
            <p:nvPr/>
          </p:nvSpPr>
          <p:spPr>
            <a:xfrm>
              <a:off x="1118823" y="2992254"/>
              <a:ext cx="62519" cy="62519"/>
            </a:xfrm>
            <a:custGeom>
              <a:avLst/>
              <a:gdLst>
                <a:gd name="connsiteX0" fmla="*/ 62519 w 62519"/>
                <a:gd name="connsiteY0" fmla="*/ 31260 h 62519"/>
                <a:gd name="connsiteX1" fmla="*/ 31260 w 62519"/>
                <a:gd name="connsiteY1" fmla="*/ 62519 h 62519"/>
                <a:gd name="connsiteX2" fmla="*/ 0 w 62519"/>
                <a:gd name="connsiteY2" fmla="*/ 31260 h 62519"/>
                <a:gd name="connsiteX3" fmla="*/ 31260 w 62519"/>
                <a:gd name="connsiteY3" fmla="*/ 0 h 62519"/>
                <a:gd name="connsiteX4" fmla="*/ 62519 w 62519"/>
                <a:gd name="connsiteY4" fmla="*/ 31260 h 625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2519" h="62519">
                  <a:moveTo>
                    <a:pt x="62519" y="31260"/>
                  </a:moveTo>
                  <a:cubicBezTo>
                    <a:pt x="62519" y="48524"/>
                    <a:pt x="48524" y="62519"/>
                    <a:pt x="31260" y="62519"/>
                  </a:cubicBezTo>
                  <a:cubicBezTo>
                    <a:pt x="13995" y="62519"/>
                    <a:pt x="0" y="48524"/>
                    <a:pt x="0" y="31260"/>
                  </a:cubicBezTo>
                  <a:cubicBezTo>
                    <a:pt x="0" y="13995"/>
                    <a:pt x="13995" y="0"/>
                    <a:pt x="31260" y="0"/>
                  </a:cubicBezTo>
                  <a:cubicBezTo>
                    <a:pt x="48524" y="0"/>
                    <a:pt x="62519" y="13995"/>
                    <a:pt x="62519" y="31260"/>
                  </a:cubicBezTo>
                  <a:close/>
                </a:path>
              </a:pathLst>
            </a:custGeom>
            <a:solidFill>
              <a:srgbClr val="0A2073"/>
            </a:solidFill>
            <a:ln w="7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7" name="任意多边形: 形状 616">
              <a:extLst>
                <a:ext uri="{FF2B5EF4-FFF2-40B4-BE49-F238E27FC236}">
                  <a16:creationId xmlns="" xmlns:a16="http://schemas.microsoft.com/office/drawing/2014/main" id="{8DDB15C4-7137-4986-9C31-A50131F081B5}"/>
                </a:ext>
              </a:extLst>
            </p:cNvPr>
            <p:cNvSpPr/>
            <p:nvPr/>
          </p:nvSpPr>
          <p:spPr>
            <a:xfrm>
              <a:off x="1324378" y="2962257"/>
              <a:ext cx="46889" cy="46889"/>
            </a:xfrm>
            <a:custGeom>
              <a:avLst/>
              <a:gdLst>
                <a:gd name="connsiteX0" fmla="*/ 46889 w 46889"/>
                <a:gd name="connsiteY0" fmla="*/ 23445 h 46889"/>
                <a:gd name="connsiteX1" fmla="*/ 23445 w 46889"/>
                <a:gd name="connsiteY1" fmla="*/ 46889 h 46889"/>
                <a:gd name="connsiteX2" fmla="*/ 0 w 46889"/>
                <a:gd name="connsiteY2" fmla="*/ 23445 h 46889"/>
                <a:gd name="connsiteX3" fmla="*/ 23445 w 46889"/>
                <a:gd name="connsiteY3" fmla="*/ 0 h 46889"/>
                <a:gd name="connsiteX4" fmla="*/ 46889 w 46889"/>
                <a:gd name="connsiteY4" fmla="*/ 23445 h 468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889" h="46889">
                  <a:moveTo>
                    <a:pt x="46889" y="23445"/>
                  </a:moveTo>
                  <a:cubicBezTo>
                    <a:pt x="46889" y="36393"/>
                    <a:pt x="36393" y="46889"/>
                    <a:pt x="23445" y="46889"/>
                  </a:cubicBezTo>
                  <a:cubicBezTo>
                    <a:pt x="10497" y="46889"/>
                    <a:pt x="0" y="36393"/>
                    <a:pt x="0" y="23445"/>
                  </a:cubicBezTo>
                  <a:cubicBezTo>
                    <a:pt x="0" y="10497"/>
                    <a:pt x="10497" y="0"/>
                    <a:pt x="23445" y="0"/>
                  </a:cubicBezTo>
                  <a:cubicBezTo>
                    <a:pt x="36393" y="0"/>
                    <a:pt x="46889" y="10497"/>
                    <a:pt x="46889" y="23445"/>
                  </a:cubicBezTo>
                  <a:close/>
                </a:path>
              </a:pathLst>
            </a:custGeom>
            <a:solidFill>
              <a:srgbClr val="0A2073"/>
            </a:solidFill>
            <a:ln w="7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8" name="任意多边形: 形状 617">
              <a:extLst>
                <a:ext uri="{FF2B5EF4-FFF2-40B4-BE49-F238E27FC236}">
                  <a16:creationId xmlns="" xmlns:a16="http://schemas.microsoft.com/office/drawing/2014/main" id="{14CAB516-19A1-49AD-B55A-983E16A560DE}"/>
                </a:ext>
              </a:extLst>
            </p:cNvPr>
            <p:cNvSpPr/>
            <p:nvPr/>
          </p:nvSpPr>
          <p:spPr>
            <a:xfrm>
              <a:off x="921713" y="2946627"/>
              <a:ext cx="137194" cy="93147"/>
            </a:xfrm>
            <a:custGeom>
              <a:avLst/>
              <a:gdLst>
                <a:gd name="connsiteX0" fmla="*/ 130248 w 137194"/>
                <a:gd name="connsiteY0" fmla="*/ 62519 h 93147"/>
                <a:gd name="connsiteX1" fmla="*/ 9946 w 137194"/>
                <a:gd name="connsiteY1" fmla="*/ 0 h 93147"/>
                <a:gd name="connsiteX2" fmla="*/ 0 w 137194"/>
                <a:gd name="connsiteY2" fmla="*/ 21629 h 93147"/>
                <a:gd name="connsiteX3" fmla="*/ 137195 w 137194"/>
                <a:gd name="connsiteY3" fmla="*/ 93147 h 931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7194" h="93147">
                  <a:moveTo>
                    <a:pt x="130248" y="62519"/>
                  </a:moveTo>
                  <a:lnTo>
                    <a:pt x="9946" y="0"/>
                  </a:lnTo>
                  <a:lnTo>
                    <a:pt x="0" y="21629"/>
                  </a:lnTo>
                  <a:lnTo>
                    <a:pt x="137195" y="93147"/>
                  </a:lnTo>
                </a:path>
              </a:pathLst>
            </a:custGeom>
            <a:noFill/>
            <a:ln w="15781" cap="rnd">
              <a:solidFill>
                <a:srgbClr val="0A2073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9" name="任意多边形: 形状 618">
              <a:extLst>
                <a:ext uri="{FF2B5EF4-FFF2-40B4-BE49-F238E27FC236}">
                  <a16:creationId xmlns="" xmlns:a16="http://schemas.microsoft.com/office/drawing/2014/main" id="{91DE324D-46BF-4A5E-B603-0F76CF66711B}"/>
                </a:ext>
              </a:extLst>
            </p:cNvPr>
            <p:cNvSpPr/>
            <p:nvPr/>
          </p:nvSpPr>
          <p:spPr>
            <a:xfrm>
              <a:off x="1245519" y="2959972"/>
              <a:ext cx="27470" cy="14994"/>
            </a:xfrm>
            <a:custGeom>
              <a:avLst/>
              <a:gdLst>
                <a:gd name="connsiteX0" fmla="*/ 0 w 27470"/>
                <a:gd name="connsiteY0" fmla="*/ 14995 h 14994"/>
                <a:gd name="connsiteX1" fmla="*/ 27471 w 27470"/>
                <a:gd name="connsiteY1" fmla="*/ 2207 h 149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7470" h="14994">
                  <a:moveTo>
                    <a:pt x="0" y="14995"/>
                  </a:moveTo>
                  <a:cubicBezTo>
                    <a:pt x="0" y="14995"/>
                    <a:pt x="12788" y="-6871"/>
                    <a:pt x="27471" y="2207"/>
                  </a:cubicBezTo>
                </a:path>
              </a:pathLst>
            </a:custGeom>
            <a:noFill/>
            <a:ln w="15781" cap="rnd">
              <a:solidFill>
                <a:srgbClr val="0A2073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0" name="任意多边形: 形状 619">
              <a:extLst>
                <a:ext uri="{FF2B5EF4-FFF2-40B4-BE49-F238E27FC236}">
                  <a16:creationId xmlns="" xmlns:a16="http://schemas.microsoft.com/office/drawing/2014/main" id="{D40CAFE3-81A9-4E9E-BEE3-AB5BC17ECEAF}"/>
                </a:ext>
              </a:extLst>
            </p:cNvPr>
            <p:cNvSpPr/>
            <p:nvPr/>
          </p:nvSpPr>
          <p:spPr>
            <a:xfrm>
              <a:off x="890275" y="3286006"/>
              <a:ext cx="490478" cy="287629"/>
            </a:xfrm>
            <a:custGeom>
              <a:avLst/>
              <a:gdLst>
                <a:gd name="connsiteX0" fmla="*/ 294620 w 490478"/>
                <a:gd name="connsiteY0" fmla="*/ 287629 h 287629"/>
                <a:gd name="connsiteX1" fmla="*/ 298251 w 490478"/>
                <a:gd name="connsiteY1" fmla="*/ 286998 h 287629"/>
                <a:gd name="connsiteX2" fmla="*/ 377110 w 490478"/>
                <a:gd name="connsiteY2" fmla="*/ 195192 h 287629"/>
                <a:gd name="connsiteX3" fmla="*/ 481072 w 490478"/>
                <a:gd name="connsiteY3" fmla="*/ 227399 h 287629"/>
                <a:gd name="connsiteX4" fmla="*/ 478151 w 490478"/>
                <a:gd name="connsiteY4" fmla="*/ 144830 h 287629"/>
                <a:gd name="connsiteX5" fmla="*/ 465916 w 490478"/>
                <a:gd name="connsiteY5" fmla="*/ 138041 h 287629"/>
                <a:gd name="connsiteX6" fmla="*/ 459127 w 490478"/>
                <a:gd name="connsiteY6" fmla="*/ 150276 h 287629"/>
                <a:gd name="connsiteX7" fmla="*/ 470731 w 490478"/>
                <a:gd name="connsiteY7" fmla="*/ 207980 h 287629"/>
                <a:gd name="connsiteX8" fmla="*/ 377426 w 490478"/>
                <a:gd name="connsiteY8" fmla="*/ 173958 h 287629"/>
                <a:gd name="connsiteX9" fmla="*/ 365585 w 490478"/>
                <a:gd name="connsiteY9" fmla="*/ 177352 h 287629"/>
                <a:gd name="connsiteX10" fmla="*/ 291936 w 490478"/>
                <a:gd name="connsiteY10" fmla="*/ 267974 h 287629"/>
                <a:gd name="connsiteX11" fmla="*/ 118192 w 490478"/>
                <a:gd name="connsiteY11" fmla="*/ 137015 h 287629"/>
                <a:gd name="connsiteX12" fmla="*/ 18414 w 490478"/>
                <a:gd name="connsiteY12" fmla="*/ 5030 h 287629"/>
                <a:gd name="connsiteX13" fmla="*/ 4995 w 490478"/>
                <a:gd name="connsiteY13" fmla="*/ 1320 h 287629"/>
                <a:gd name="connsiteX14" fmla="*/ 1284 w 490478"/>
                <a:gd name="connsiteY14" fmla="*/ 14739 h 287629"/>
                <a:gd name="connsiteX15" fmla="*/ 104299 w 490478"/>
                <a:gd name="connsiteY15" fmla="*/ 151066 h 287629"/>
                <a:gd name="connsiteX16" fmla="*/ 294620 w 490478"/>
                <a:gd name="connsiteY16" fmla="*/ 287629 h 2876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90478" h="287629">
                  <a:moveTo>
                    <a:pt x="294620" y="287629"/>
                  </a:moveTo>
                  <a:cubicBezTo>
                    <a:pt x="296040" y="287629"/>
                    <a:pt x="297225" y="287392"/>
                    <a:pt x="298251" y="286998"/>
                  </a:cubicBezTo>
                  <a:cubicBezTo>
                    <a:pt x="314512" y="279893"/>
                    <a:pt x="358244" y="221242"/>
                    <a:pt x="377110" y="195192"/>
                  </a:cubicBezTo>
                  <a:cubicBezTo>
                    <a:pt x="467495" y="232688"/>
                    <a:pt x="477678" y="228741"/>
                    <a:pt x="481072" y="227399"/>
                  </a:cubicBezTo>
                  <a:cubicBezTo>
                    <a:pt x="487624" y="224873"/>
                    <a:pt x="499859" y="220137"/>
                    <a:pt x="478151" y="144830"/>
                  </a:cubicBezTo>
                  <a:cubicBezTo>
                    <a:pt x="476652" y="139620"/>
                    <a:pt x="471126" y="136541"/>
                    <a:pt x="465916" y="138041"/>
                  </a:cubicBezTo>
                  <a:cubicBezTo>
                    <a:pt x="460706" y="139541"/>
                    <a:pt x="457627" y="144987"/>
                    <a:pt x="459127" y="150276"/>
                  </a:cubicBezTo>
                  <a:cubicBezTo>
                    <a:pt x="465205" y="171432"/>
                    <a:pt x="470652" y="197008"/>
                    <a:pt x="470731" y="207980"/>
                  </a:cubicBezTo>
                  <a:cubicBezTo>
                    <a:pt x="455338" y="204665"/>
                    <a:pt x="413027" y="188877"/>
                    <a:pt x="377426" y="173958"/>
                  </a:cubicBezTo>
                  <a:cubicBezTo>
                    <a:pt x="373242" y="172142"/>
                    <a:pt x="368269" y="173563"/>
                    <a:pt x="365585" y="177352"/>
                  </a:cubicBezTo>
                  <a:cubicBezTo>
                    <a:pt x="337878" y="216032"/>
                    <a:pt x="303145" y="259922"/>
                    <a:pt x="291936" y="267974"/>
                  </a:cubicBezTo>
                  <a:cubicBezTo>
                    <a:pt x="274806" y="262685"/>
                    <a:pt x="190026" y="208454"/>
                    <a:pt x="118192" y="137015"/>
                  </a:cubicBezTo>
                  <a:cubicBezTo>
                    <a:pt x="61357" y="80495"/>
                    <a:pt x="18809" y="5740"/>
                    <a:pt x="18414" y="5030"/>
                  </a:cubicBezTo>
                  <a:cubicBezTo>
                    <a:pt x="15730" y="293"/>
                    <a:pt x="9731" y="-1443"/>
                    <a:pt x="4995" y="1320"/>
                  </a:cubicBezTo>
                  <a:cubicBezTo>
                    <a:pt x="258" y="4003"/>
                    <a:pt x="-1399" y="10003"/>
                    <a:pt x="1284" y="14739"/>
                  </a:cubicBezTo>
                  <a:cubicBezTo>
                    <a:pt x="3100" y="17897"/>
                    <a:pt x="45490" y="92493"/>
                    <a:pt x="104299" y="151066"/>
                  </a:cubicBezTo>
                  <a:cubicBezTo>
                    <a:pt x="165555" y="211927"/>
                    <a:pt x="267702" y="287629"/>
                    <a:pt x="294620" y="287629"/>
                  </a:cubicBezTo>
                  <a:close/>
                </a:path>
              </a:pathLst>
            </a:custGeom>
            <a:solidFill>
              <a:srgbClr val="0A2073"/>
            </a:solidFill>
            <a:ln w="7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175426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>
            <a:extLst>
              <a:ext uri="{FF2B5EF4-FFF2-40B4-BE49-F238E27FC236}">
                <a16:creationId xmlns="" xmlns:a16="http://schemas.microsoft.com/office/drawing/2014/main" id="{8237D0D6-C4C5-494C-85BC-8F2BA674FD69}"/>
              </a:ext>
            </a:extLst>
          </p:cNvPr>
          <p:cNvSpPr/>
          <p:nvPr/>
        </p:nvSpPr>
        <p:spPr>
          <a:xfrm>
            <a:off x="830835" y="1891966"/>
            <a:ext cx="10503593" cy="3590408"/>
          </a:xfrm>
          <a:prstGeom prst="rect">
            <a:avLst/>
          </a:prstGeom>
          <a:solidFill>
            <a:schemeClr val="accent1"/>
          </a:solidFill>
          <a:ln w="38100">
            <a:solidFill>
              <a:srgbClr val="0A207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A7D3F61D-719F-4C5C-84F1-9A2C96EC773C}"/>
              </a:ext>
            </a:extLst>
          </p:cNvPr>
          <p:cNvSpPr/>
          <p:nvPr/>
        </p:nvSpPr>
        <p:spPr>
          <a:xfrm>
            <a:off x="5043779" y="732341"/>
            <a:ext cx="5888150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accent1"/>
                </a:solidFill>
                <a:latin typeface="+mj-ea"/>
              </a:rPr>
              <a:t>就业压力大 本科学历难以满足需</a:t>
            </a:r>
            <a:r>
              <a:rPr lang="zh-CN" altLang="en-US" sz="2800">
                <a:solidFill>
                  <a:schemeClr val="accent1"/>
                </a:solidFill>
                <a:latin typeface="+mj-ea"/>
              </a:rPr>
              <a:t>求</a:t>
            </a:r>
            <a:r>
              <a:rPr lang="en-US" altLang="zh-CN" sz="2800">
                <a:solidFill>
                  <a:schemeClr val="accent1"/>
                </a:solidFill>
                <a:latin typeface="+mj-ea"/>
              </a:rPr>
              <a:t> </a:t>
            </a:r>
            <a:r>
              <a:rPr lang="en-US" altLang="zh-CN" sz="100" smtClean="0">
                <a:solidFill>
                  <a:schemeClr val="accent1"/>
                </a:solidFill>
                <a:latin typeface="+mj-ea"/>
              </a:rPr>
              <a:t> </a:t>
            </a:r>
            <a:endParaRPr lang="en-US" altLang="zh-CN" sz="100" dirty="0">
              <a:solidFill>
                <a:schemeClr val="accent1"/>
              </a:solidFill>
              <a:latin typeface="+mj-ea"/>
            </a:endParaRPr>
          </a:p>
          <a:p>
            <a:r>
              <a:rPr lang="zh-CN" altLang="en-US" sz="2800" b="1" dirty="0">
                <a:solidFill>
                  <a:schemeClr val="accent1"/>
                </a:solidFill>
                <a:latin typeface="+mj-ea"/>
              </a:rPr>
              <a:t>因此越来越多的人加入考研</a:t>
            </a: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5A0E0AEE-DC00-4651-B570-BA5D310C7EE8}"/>
              </a:ext>
            </a:extLst>
          </p:cNvPr>
          <p:cNvSpPr/>
          <p:nvPr/>
        </p:nvSpPr>
        <p:spPr>
          <a:xfrm>
            <a:off x="1640293" y="5785577"/>
            <a:ext cx="115608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smtClean="0">
                <a:solidFill>
                  <a:schemeClr val="accent4"/>
                </a:solidFill>
                <a:latin typeface="+mn-ea"/>
              </a:rPr>
              <a:t>2018</a:t>
            </a:r>
            <a:r>
              <a:rPr lang="en-US" altLang="zh-CN" sz="100" b="1" smtClean="0">
                <a:solidFill>
                  <a:schemeClr val="accent4"/>
                </a:solidFill>
                <a:latin typeface="+mn-ea"/>
              </a:rPr>
              <a:t> </a:t>
            </a:r>
            <a:r>
              <a:rPr lang="zh-CN" altLang="en-US" sz="2000" b="1" smtClean="0">
                <a:solidFill>
                  <a:schemeClr val="accent4"/>
                </a:solidFill>
                <a:latin typeface="+mn-ea"/>
              </a:rPr>
              <a:t>年 </a:t>
            </a:r>
            <a:endParaRPr lang="zh-CN" altLang="en-US" sz="2000" b="1" dirty="0">
              <a:solidFill>
                <a:schemeClr val="accent4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1E2D985D-6B10-4AA1-A2F7-7B520BC3A06C}"/>
              </a:ext>
            </a:extLst>
          </p:cNvPr>
          <p:cNvSpPr/>
          <p:nvPr/>
        </p:nvSpPr>
        <p:spPr>
          <a:xfrm>
            <a:off x="3767018" y="5785577"/>
            <a:ext cx="115608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smtClean="0">
                <a:solidFill>
                  <a:schemeClr val="accent4"/>
                </a:solidFill>
                <a:latin typeface="+mn-ea"/>
              </a:rPr>
              <a:t>2019</a:t>
            </a:r>
            <a:r>
              <a:rPr lang="en-US" altLang="zh-CN" sz="100" b="1" smtClean="0">
                <a:solidFill>
                  <a:schemeClr val="accent4"/>
                </a:solidFill>
                <a:latin typeface="+mn-ea"/>
              </a:rPr>
              <a:t> </a:t>
            </a:r>
            <a:r>
              <a:rPr lang="zh-CN" altLang="en-US" sz="2000" b="1" smtClean="0">
                <a:solidFill>
                  <a:schemeClr val="accent4"/>
                </a:solidFill>
                <a:latin typeface="+mn-ea"/>
              </a:rPr>
              <a:t>年 </a:t>
            </a:r>
            <a:endParaRPr lang="zh-CN" altLang="en-US" sz="2000" b="1" dirty="0">
              <a:solidFill>
                <a:schemeClr val="accent4"/>
              </a:solidFill>
            </a:endParaRPr>
          </a:p>
        </p:txBody>
      </p:sp>
      <p:grpSp>
        <p:nvGrpSpPr>
          <p:cNvPr id="135" name="组合 134">
            <a:extLst>
              <a:ext uri="{FF2B5EF4-FFF2-40B4-BE49-F238E27FC236}">
                <a16:creationId xmlns="" xmlns:a16="http://schemas.microsoft.com/office/drawing/2014/main" id="{07C120D0-CE32-4142-A424-F8D8246389E6}"/>
              </a:ext>
            </a:extLst>
          </p:cNvPr>
          <p:cNvGrpSpPr/>
          <p:nvPr/>
        </p:nvGrpSpPr>
        <p:grpSpPr>
          <a:xfrm flipH="1">
            <a:off x="10519671" y="2571116"/>
            <a:ext cx="1172040" cy="1798049"/>
            <a:chOff x="5525696" y="2051087"/>
            <a:chExt cx="1394610" cy="2139497"/>
          </a:xfrm>
        </p:grpSpPr>
        <p:sp>
          <p:nvSpPr>
            <p:cNvPr id="114" name="任意多边形: 形状 113">
              <a:extLst>
                <a:ext uri="{FF2B5EF4-FFF2-40B4-BE49-F238E27FC236}">
                  <a16:creationId xmlns="" xmlns:a16="http://schemas.microsoft.com/office/drawing/2014/main" id="{7B50335E-C254-45AA-8229-3D1642A8E0E0}"/>
                </a:ext>
              </a:extLst>
            </p:cNvPr>
            <p:cNvSpPr/>
            <p:nvPr/>
          </p:nvSpPr>
          <p:spPr>
            <a:xfrm>
              <a:off x="5525696" y="2051087"/>
              <a:ext cx="1394610" cy="2139497"/>
            </a:xfrm>
            <a:custGeom>
              <a:avLst/>
              <a:gdLst>
                <a:gd name="connsiteX0" fmla="*/ 0 w 1394610"/>
                <a:gd name="connsiteY0" fmla="*/ 2126871 h 2139497"/>
                <a:gd name="connsiteX1" fmla="*/ 17670 w 1394610"/>
                <a:gd name="connsiteY1" fmla="*/ 2137219 h 2139497"/>
                <a:gd name="connsiteX2" fmla="*/ 1376940 w 1394610"/>
                <a:gd name="connsiteY2" fmla="*/ 1375285 h 2139497"/>
                <a:gd name="connsiteX3" fmla="*/ 1394610 w 1394610"/>
                <a:gd name="connsiteY3" fmla="*/ 1345088 h 2139497"/>
                <a:gd name="connsiteX4" fmla="*/ 1394610 w 1394610"/>
                <a:gd name="connsiteY4" fmla="*/ 12626 h 2139497"/>
                <a:gd name="connsiteX5" fmla="*/ 1376940 w 1394610"/>
                <a:gd name="connsiteY5" fmla="*/ 2278 h 2139497"/>
                <a:gd name="connsiteX6" fmla="*/ 17670 w 1394610"/>
                <a:gd name="connsiteY6" fmla="*/ 768751 h 2139497"/>
                <a:gd name="connsiteX7" fmla="*/ 0 w 1394610"/>
                <a:gd name="connsiteY7" fmla="*/ 799008 h 2139497"/>
                <a:gd name="connsiteX8" fmla="*/ 0 w 1394610"/>
                <a:gd name="connsiteY8" fmla="*/ 2126871 h 2139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94610" h="2139497">
                  <a:moveTo>
                    <a:pt x="0" y="2126871"/>
                  </a:moveTo>
                  <a:cubicBezTo>
                    <a:pt x="0" y="2138006"/>
                    <a:pt x="7988" y="2142666"/>
                    <a:pt x="17670" y="2137219"/>
                  </a:cubicBezTo>
                  <a:lnTo>
                    <a:pt x="1376940" y="1375285"/>
                  </a:lnTo>
                  <a:cubicBezTo>
                    <a:pt x="1386683" y="1369839"/>
                    <a:pt x="1394610" y="1356223"/>
                    <a:pt x="1394610" y="1345088"/>
                  </a:cubicBezTo>
                  <a:lnTo>
                    <a:pt x="1394610" y="12626"/>
                  </a:lnTo>
                  <a:cubicBezTo>
                    <a:pt x="1394610" y="1491"/>
                    <a:pt x="1386683" y="-3168"/>
                    <a:pt x="1376940" y="2278"/>
                  </a:cubicBezTo>
                  <a:lnTo>
                    <a:pt x="17670" y="768751"/>
                  </a:lnTo>
                  <a:cubicBezTo>
                    <a:pt x="7927" y="774258"/>
                    <a:pt x="0" y="787813"/>
                    <a:pt x="0" y="799008"/>
                  </a:cubicBezTo>
                  <a:lnTo>
                    <a:pt x="0" y="2126871"/>
                  </a:lnTo>
                  <a:close/>
                </a:path>
              </a:pathLst>
            </a:custGeom>
            <a:solidFill>
              <a:srgbClr val="0A2073"/>
            </a:solidFill>
            <a:ln w="60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="" xmlns:a16="http://schemas.microsoft.com/office/drawing/2014/main" id="{94091995-83C5-410C-A4C3-96581045643A}"/>
                </a:ext>
              </a:extLst>
            </p:cNvPr>
            <p:cNvSpPr/>
            <p:nvPr/>
          </p:nvSpPr>
          <p:spPr>
            <a:xfrm>
              <a:off x="6850714" y="2062987"/>
              <a:ext cx="59909" cy="1372946"/>
            </a:xfrm>
            <a:custGeom>
              <a:avLst/>
              <a:gdLst>
                <a:gd name="connsiteX0" fmla="*/ 54463 w 59909"/>
                <a:gd name="connsiteY0" fmla="*/ 1345594 h 1372946"/>
                <a:gd name="connsiteX1" fmla="*/ 0 w 59909"/>
                <a:gd name="connsiteY1" fmla="*/ 1372946 h 1372946"/>
                <a:gd name="connsiteX2" fmla="*/ 3812 w 59909"/>
                <a:gd name="connsiteY2" fmla="*/ 30923 h 1372946"/>
                <a:gd name="connsiteX3" fmla="*/ 59909 w 59909"/>
                <a:gd name="connsiteY3" fmla="*/ 0 h 13729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9909" h="1372946">
                  <a:moveTo>
                    <a:pt x="54463" y="1345594"/>
                  </a:moveTo>
                  <a:lnTo>
                    <a:pt x="0" y="1372946"/>
                  </a:lnTo>
                  <a:lnTo>
                    <a:pt x="3812" y="30923"/>
                  </a:lnTo>
                  <a:lnTo>
                    <a:pt x="59909" y="0"/>
                  </a:lnTo>
                  <a:close/>
                </a:path>
              </a:pathLst>
            </a:custGeom>
            <a:solidFill>
              <a:srgbClr val="FFFFFF"/>
            </a:solidFill>
            <a:ln w="60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="" xmlns:a16="http://schemas.microsoft.com/office/drawing/2014/main" id="{F6660E7B-5D98-450E-B15C-7A1C71FCD68A}"/>
                </a:ext>
              </a:extLst>
            </p:cNvPr>
            <p:cNvSpPr/>
            <p:nvPr/>
          </p:nvSpPr>
          <p:spPr>
            <a:xfrm>
              <a:off x="6843150" y="2055392"/>
              <a:ext cx="75037" cy="1388105"/>
            </a:xfrm>
            <a:custGeom>
              <a:avLst/>
              <a:gdLst>
                <a:gd name="connsiteX0" fmla="*/ 7564 w 75037"/>
                <a:gd name="connsiteY0" fmla="*/ 1388106 h 1388105"/>
                <a:gd name="connsiteX1" fmla="*/ 3570 w 75037"/>
                <a:gd name="connsiteY1" fmla="*/ 1386956 h 1388105"/>
                <a:gd name="connsiteX2" fmla="*/ 0 w 75037"/>
                <a:gd name="connsiteY2" fmla="*/ 1380481 h 1388105"/>
                <a:gd name="connsiteX3" fmla="*/ 3812 w 75037"/>
                <a:gd name="connsiteY3" fmla="*/ 38457 h 1388105"/>
                <a:gd name="connsiteX4" fmla="*/ 7746 w 75037"/>
                <a:gd name="connsiteY4" fmla="*/ 31861 h 1388105"/>
                <a:gd name="connsiteX5" fmla="*/ 63842 w 75037"/>
                <a:gd name="connsiteY5" fmla="*/ 938 h 1388105"/>
                <a:gd name="connsiteX6" fmla="*/ 71346 w 75037"/>
                <a:gd name="connsiteY6" fmla="*/ 1060 h 1388105"/>
                <a:gd name="connsiteX7" fmla="*/ 75038 w 75037"/>
                <a:gd name="connsiteY7" fmla="*/ 7595 h 1388105"/>
                <a:gd name="connsiteX8" fmla="*/ 69591 w 75037"/>
                <a:gd name="connsiteY8" fmla="*/ 1353189 h 1388105"/>
                <a:gd name="connsiteX9" fmla="*/ 65416 w 75037"/>
                <a:gd name="connsiteY9" fmla="*/ 1359906 h 1388105"/>
                <a:gd name="connsiteX10" fmla="*/ 10953 w 75037"/>
                <a:gd name="connsiteY10" fmla="*/ 1387259 h 1388105"/>
                <a:gd name="connsiteX11" fmla="*/ 7564 w 75037"/>
                <a:gd name="connsiteY11" fmla="*/ 1388106 h 1388105"/>
                <a:gd name="connsiteX12" fmla="*/ 18941 w 75037"/>
                <a:gd name="connsiteY12" fmla="*/ 42996 h 1388105"/>
                <a:gd name="connsiteX13" fmla="*/ 15189 w 75037"/>
                <a:gd name="connsiteY13" fmla="*/ 1368257 h 1388105"/>
                <a:gd name="connsiteX14" fmla="*/ 54523 w 75037"/>
                <a:gd name="connsiteY14" fmla="*/ 1348529 h 1388105"/>
                <a:gd name="connsiteX15" fmla="*/ 59849 w 75037"/>
                <a:gd name="connsiteY15" fmla="*/ 20424 h 1388105"/>
                <a:gd name="connsiteX16" fmla="*/ 18941 w 75037"/>
                <a:gd name="connsiteY16" fmla="*/ 42996 h 13881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5037" h="1388105">
                  <a:moveTo>
                    <a:pt x="7564" y="1388106"/>
                  </a:moveTo>
                  <a:cubicBezTo>
                    <a:pt x="6172" y="1388106"/>
                    <a:pt x="4781" y="1387743"/>
                    <a:pt x="3570" y="1386956"/>
                  </a:cubicBezTo>
                  <a:cubicBezTo>
                    <a:pt x="1331" y="1385564"/>
                    <a:pt x="0" y="1383144"/>
                    <a:pt x="0" y="1380481"/>
                  </a:cubicBezTo>
                  <a:lnTo>
                    <a:pt x="3812" y="38457"/>
                  </a:lnTo>
                  <a:cubicBezTo>
                    <a:pt x="3812" y="35734"/>
                    <a:pt x="5325" y="33193"/>
                    <a:pt x="7746" y="31861"/>
                  </a:cubicBezTo>
                  <a:lnTo>
                    <a:pt x="63842" y="938"/>
                  </a:lnTo>
                  <a:cubicBezTo>
                    <a:pt x="66202" y="-332"/>
                    <a:pt x="69047" y="-332"/>
                    <a:pt x="71346" y="1060"/>
                  </a:cubicBezTo>
                  <a:cubicBezTo>
                    <a:pt x="73646" y="2451"/>
                    <a:pt x="75038" y="4932"/>
                    <a:pt x="75038" y="7595"/>
                  </a:cubicBezTo>
                  <a:lnTo>
                    <a:pt x="69591" y="1353189"/>
                  </a:lnTo>
                  <a:cubicBezTo>
                    <a:pt x="69591" y="1356033"/>
                    <a:pt x="67957" y="1358635"/>
                    <a:pt x="65416" y="1359906"/>
                  </a:cubicBezTo>
                  <a:lnTo>
                    <a:pt x="10953" y="1387259"/>
                  </a:lnTo>
                  <a:cubicBezTo>
                    <a:pt x="9864" y="1387864"/>
                    <a:pt x="8714" y="1388106"/>
                    <a:pt x="7564" y="1388106"/>
                  </a:cubicBezTo>
                  <a:close/>
                  <a:moveTo>
                    <a:pt x="18941" y="42996"/>
                  </a:moveTo>
                  <a:lnTo>
                    <a:pt x="15189" y="1368257"/>
                  </a:lnTo>
                  <a:lnTo>
                    <a:pt x="54523" y="1348529"/>
                  </a:lnTo>
                  <a:lnTo>
                    <a:pt x="59849" y="20424"/>
                  </a:lnTo>
                  <a:lnTo>
                    <a:pt x="18941" y="42996"/>
                  </a:lnTo>
                  <a:close/>
                </a:path>
              </a:pathLst>
            </a:custGeom>
            <a:solidFill>
              <a:srgbClr val="0A1B51"/>
            </a:solidFill>
            <a:ln w="60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7" name="任意多边形: 形状 116">
              <a:extLst>
                <a:ext uri="{FF2B5EF4-FFF2-40B4-BE49-F238E27FC236}">
                  <a16:creationId xmlns="" xmlns:a16="http://schemas.microsoft.com/office/drawing/2014/main" id="{B5F6D910-7BD1-4A97-AFAA-A3310F0A1294}"/>
                </a:ext>
              </a:extLst>
            </p:cNvPr>
            <p:cNvSpPr/>
            <p:nvPr/>
          </p:nvSpPr>
          <p:spPr>
            <a:xfrm>
              <a:off x="5675526" y="2594243"/>
              <a:ext cx="389229" cy="538265"/>
            </a:xfrm>
            <a:custGeom>
              <a:avLst/>
              <a:gdLst>
                <a:gd name="connsiteX0" fmla="*/ 175433 w 389229"/>
                <a:gd name="connsiteY0" fmla="*/ 146503 h 538265"/>
                <a:gd name="connsiteX1" fmla="*/ 306446 w 389229"/>
                <a:gd name="connsiteY1" fmla="*/ 2600 h 538265"/>
                <a:gd name="connsiteX2" fmla="*/ 18157 w 389229"/>
                <a:gd name="connsiteY2" fmla="*/ 172100 h 538265"/>
                <a:gd name="connsiteX3" fmla="*/ 172226 w 389229"/>
                <a:gd name="connsiteY3" fmla="*/ 520118 h 538265"/>
                <a:gd name="connsiteX4" fmla="*/ 389230 w 389229"/>
                <a:gd name="connsiteY4" fmla="*/ 509951 h 538265"/>
                <a:gd name="connsiteX5" fmla="*/ 329502 w 389229"/>
                <a:gd name="connsiteY5" fmla="*/ 494520 h 538265"/>
                <a:gd name="connsiteX6" fmla="*/ 175433 w 389229"/>
                <a:gd name="connsiteY6" fmla="*/ 146503 h 538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9229" h="538265">
                  <a:moveTo>
                    <a:pt x="175433" y="146503"/>
                  </a:moveTo>
                  <a:cubicBezTo>
                    <a:pt x="200607" y="81268"/>
                    <a:pt x="248474" y="31526"/>
                    <a:pt x="306446" y="2600"/>
                  </a:cubicBezTo>
                  <a:cubicBezTo>
                    <a:pt x="185357" y="-14405"/>
                    <a:pt x="64087" y="53129"/>
                    <a:pt x="18157" y="172100"/>
                  </a:cubicBezTo>
                  <a:cubicBezTo>
                    <a:pt x="-35398" y="310738"/>
                    <a:pt x="33527" y="466562"/>
                    <a:pt x="172226" y="520118"/>
                  </a:cubicBezTo>
                  <a:cubicBezTo>
                    <a:pt x="245629" y="548499"/>
                    <a:pt x="323935" y="542447"/>
                    <a:pt x="389230" y="509951"/>
                  </a:cubicBezTo>
                  <a:cubicBezTo>
                    <a:pt x="369199" y="507167"/>
                    <a:pt x="349169" y="502084"/>
                    <a:pt x="329502" y="494520"/>
                  </a:cubicBezTo>
                  <a:cubicBezTo>
                    <a:pt x="190804" y="440965"/>
                    <a:pt x="121817" y="285141"/>
                    <a:pt x="175433" y="146503"/>
                  </a:cubicBezTo>
                  <a:close/>
                </a:path>
              </a:pathLst>
            </a:custGeom>
            <a:solidFill>
              <a:srgbClr val="FFFFFF"/>
            </a:solidFill>
            <a:ln w="60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="" xmlns:a16="http://schemas.microsoft.com/office/drawing/2014/main" id="{FD835AA7-0D45-4C8D-B676-37A0A12DBFDC}"/>
                </a:ext>
              </a:extLst>
            </p:cNvPr>
            <p:cNvSpPr/>
            <p:nvPr/>
          </p:nvSpPr>
          <p:spPr>
            <a:xfrm>
              <a:off x="5667931" y="2586737"/>
              <a:ext cx="404430" cy="553402"/>
            </a:xfrm>
            <a:custGeom>
              <a:avLst/>
              <a:gdLst>
                <a:gd name="connsiteX0" fmla="*/ 276704 w 404430"/>
                <a:gd name="connsiteY0" fmla="*/ 553402 h 553402"/>
                <a:gd name="connsiteX1" fmla="*/ 276704 w 404430"/>
                <a:gd name="connsiteY1" fmla="*/ 553402 h 553402"/>
                <a:gd name="connsiteX2" fmla="*/ 177098 w 404430"/>
                <a:gd name="connsiteY2" fmla="*/ 534764 h 553402"/>
                <a:gd name="connsiteX3" fmla="*/ 23816 w 404430"/>
                <a:gd name="connsiteY3" fmla="*/ 388683 h 553402"/>
                <a:gd name="connsiteX4" fmla="*/ 18732 w 404430"/>
                <a:gd name="connsiteY4" fmla="*/ 176944 h 553402"/>
                <a:gd name="connsiteX5" fmla="*/ 276825 w 404430"/>
                <a:gd name="connsiteY5" fmla="*/ 0 h 553402"/>
                <a:gd name="connsiteX6" fmla="*/ 315131 w 404430"/>
                <a:gd name="connsiteY6" fmla="*/ 2663 h 553402"/>
                <a:gd name="connsiteX7" fmla="*/ 321545 w 404430"/>
                <a:gd name="connsiteY7" fmla="*/ 8956 h 553402"/>
                <a:gd name="connsiteX8" fmla="*/ 317431 w 404430"/>
                <a:gd name="connsiteY8" fmla="*/ 16944 h 553402"/>
                <a:gd name="connsiteX9" fmla="*/ 190109 w 404430"/>
                <a:gd name="connsiteY9" fmla="*/ 156792 h 553402"/>
                <a:gd name="connsiteX10" fmla="*/ 339821 w 404430"/>
                <a:gd name="connsiteY10" fmla="*/ 495067 h 553402"/>
                <a:gd name="connsiteX11" fmla="*/ 397914 w 404430"/>
                <a:gd name="connsiteY11" fmla="*/ 510074 h 553402"/>
                <a:gd name="connsiteX12" fmla="*/ 404329 w 404430"/>
                <a:gd name="connsiteY12" fmla="*/ 516368 h 553402"/>
                <a:gd name="connsiteX13" fmla="*/ 400214 w 404430"/>
                <a:gd name="connsiteY13" fmla="*/ 524356 h 553402"/>
                <a:gd name="connsiteX14" fmla="*/ 276704 w 404430"/>
                <a:gd name="connsiteY14" fmla="*/ 553402 h 553402"/>
                <a:gd name="connsiteX15" fmla="*/ 276765 w 404430"/>
                <a:gd name="connsiteY15" fmla="*/ 15068 h 553402"/>
                <a:gd name="connsiteX16" fmla="*/ 32772 w 404430"/>
                <a:gd name="connsiteY16" fmla="*/ 182329 h 553402"/>
                <a:gd name="connsiteX17" fmla="*/ 37552 w 404430"/>
                <a:gd name="connsiteY17" fmla="*/ 382450 h 553402"/>
                <a:gd name="connsiteX18" fmla="*/ 182484 w 404430"/>
                <a:gd name="connsiteY18" fmla="*/ 520543 h 553402"/>
                <a:gd name="connsiteX19" fmla="*/ 276644 w 404430"/>
                <a:gd name="connsiteY19" fmla="*/ 538213 h 553402"/>
                <a:gd name="connsiteX20" fmla="*/ 371349 w 404430"/>
                <a:gd name="connsiteY20" fmla="*/ 520422 h 553402"/>
                <a:gd name="connsiteX21" fmla="*/ 334314 w 404430"/>
                <a:gd name="connsiteY21" fmla="*/ 509046 h 553402"/>
                <a:gd name="connsiteX22" fmla="*/ 175948 w 404430"/>
                <a:gd name="connsiteY22" fmla="*/ 151225 h 553402"/>
                <a:gd name="connsiteX23" fmla="*/ 288989 w 404430"/>
                <a:gd name="connsiteY23" fmla="*/ 15310 h 553402"/>
                <a:gd name="connsiteX24" fmla="*/ 276765 w 404430"/>
                <a:gd name="connsiteY24" fmla="*/ 15068 h 553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404430" h="553402">
                  <a:moveTo>
                    <a:pt x="276704" y="553402"/>
                  </a:moveTo>
                  <a:lnTo>
                    <a:pt x="276704" y="553402"/>
                  </a:lnTo>
                  <a:cubicBezTo>
                    <a:pt x="242635" y="553402"/>
                    <a:pt x="209110" y="547109"/>
                    <a:pt x="177098" y="534764"/>
                  </a:cubicBezTo>
                  <a:cubicBezTo>
                    <a:pt x="108172" y="508138"/>
                    <a:pt x="53710" y="456217"/>
                    <a:pt x="23816" y="388683"/>
                  </a:cubicBezTo>
                  <a:cubicBezTo>
                    <a:pt x="-6078" y="321088"/>
                    <a:pt x="-7894" y="245930"/>
                    <a:pt x="18732" y="176944"/>
                  </a:cubicBezTo>
                  <a:cubicBezTo>
                    <a:pt x="59640" y="71104"/>
                    <a:pt x="163361" y="0"/>
                    <a:pt x="276825" y="0"/>
                  </a:cubicBezTo>
                  <a:cubicBezTo>
                    <a:pt x="289594" y="0"/>
                    <a:pt x="302483" y="908"/>
                    <a:pt x="315131" y="2663"/>
                  </a:cubicBezTo>
                  <a:cubicBezTo>
                    <a:pt x="318399" y="3147"/>
                    <a:pt x="321001" y="5688"/>
                    <a:pt x="321545" y="8956"/>
                  </a:cubicBezTo>
                  <a:cubicBezTo>
                    <a:pt x="322090" y="12224"/>
                    <a:pt x="320396" y="15492"/>
                    <a:pt x="317431" y="16944"/>
                  </a:cubicBezTo>
                  <a:cubicBezTo>
                    <a:pt x="258913" y="46051"/>
                    <a:pt x="213649" y="95733"/>
                    <a:pt x="190109" y="156792"/>
                  </a:cubicBezTo>
                  <a:cubicBezTo>
                    <a:pt x="138127" y="291315"/>
                    <a:pt x="205298" y="443085"/>
                    <a:pt x="339821" y="495067"/>
                  </a:cubicBezTo>
                  <a:cubicBezTo>
                    <a:pt x="358399" y="502207"/>
                    <a:pt x="377884" y="507291"/>
                    <a:pt x="397914" y="510074"/>
                  </a:cubicBezTo>
                  <a:cubicBezTo>
                    <a:pt x="401182" y="510558"/>
                    <a:pt x="403784" y="513100"/>
                    <a:pt x="404329" y="516368"/>
                  </a:cubicBezTo>
                  <a:cubicBezTo>
                    <a:pt x="404874" y="519636"/>
                    <a:pt x="403179" y="522903"/>
                    <a:pt x="400214" y="524356"/>
                  </a:cubicBezTo>
                  <a:cubicBezTo>
                    <a:pt x="361908" y="543357"/>
                    <a:pt x="319185" y="553402"/>
                    <a:pt x="276704" y="553402"/>
                  </a:cubicBezTo>
                  <a:close/>
                  <a:moveTo>
                    <a:pt x="276765" y="15068"/>
                  </a:moveTo>
                  <a:cubicBezTo>
                    <a:pt x="169473" y="15068"/>
                    <a:pt x="71440" y="82299"/>
                    <a:pt x="32772" y="182329"/>
                  </a:cubicBezTo>
                  <a:cubicBezTo>
                    <a:pt x="7598" y="247503"/>
                    <a:pt x="9292" y="318607"/>
                    <a:pt x="37552" y="382450"/>
                  </a:cubicBezTo>
                  <a:cubicBezTo>
                    <a:pt x="65812" y="446353"/>
                    <a:pt x="117310" y="495369"/>
                    <a:pt x="182484" y="520543"/>
                  </a:cubicBezTo>
                  <a:cubicBezTo>
                    <a:pt x="212801" y="532222"/>
                    <a:pt x="244450" y="538213"/>
                    <a:pt x="276644" y="538213"/>
                  </a:cubicBezTo>
                  <a:cubicBezTo>
                    <a:pt x="308838" y="538213"/>
                    <a:pt x="341152" y="532101"/>
                    <a:pt x="371349" y="520422"/>
                  </a:cubicBezTo>
                  <a:cubicBezTo>
                    <a:pt x="358701" y="517517"/>
                    <a:pt x="346296" y="513705"/>
                    <a:pt x="334314" y="509046"/>
                  </a:cubicBezTo>
                  <a:cubicBezTo>
                    <a:pt x="191985" y="454038"/>
                    <a:pt x="120941" y="293554"/>
                    <a:pt x="175948" y="151225"/>
                  </a:cubicBezTo>
                  <a:cubicBezTo>
                    <a:pt x="197915" y="94402"/>
                    <a:pt x="237612" y="46899"/>
                    <a:pt x="288989" y="15310"/>
                  </a:cubicBezTo>
                  <a:cubicBezTo>
                    <a:pt x="284934" y="15189"/>
                    <a:pt x="280880" y="15068"/>
                    <a:pt x="276765" y="15068"/>
                  </a:cubicBezTo>
                  <a:close/>
                </a:path>
              </a:pathLst>
            </a:custGeom>
            <a:solidFill>
              <a:srgbClr val="0A1B51"/>
            </a:solidFill>
            <a:ln w="60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9" name="任意多边形: 形状 118">
              <a:extLst>
                <a:ext uri="{FF2B5EF4-FFF2-40B4-BE49-F238E27FC236}">
                  <a16:creationId xmlns="" xmlns:a16="http://schemas.microsoft.com/office/drawing/2014/main" id="{AA3EDA9C-6780-4BDB-9887-32562EE293C2}"/>
                </a:ext>
              </a:extLst>
            </p:cNvPr>
            <p:cNvSpPr/>
            <p:nvPr/>
          </p:nvSpPr>
          <p:spPr>
            <a:xfrm>
              <a:off x="5543366" y="2408341"/>
              <a:ext cx="1367257" cy="1384444"/>
            </a:xfrm>
            <a:custGeom>
              <a:avLst/>
              <a:gdLst>
                <a:gd name="connsiteX0" fmla="*/ 1367258 w 1367257"/>
                <a:gd name="connsiteY0" fmla="*/ 396368 h 1384444"/>
                <a:gd name="connsiteX1" fmla="*/ 1366592 w 1367257"/>
                <a:gd name="connsiteY1" fmla="*/ 316792 h 1384444"/>
                <a:gd name="connsiteX2" fmla="*/ 748440 w 1367257"/>
                <a:gd name="connsiteY2" fmla="*/ 661844 h 1384444"/>
                <a:gd name="connsiteX3" fmla="*/ 751102 w 1367257"/>
                <a:gd name="connsiteY3" fmla="*/ 0 h 1384444"/>
                <a:gd name="connsiteX4" fmla="*/ 679635 w 1367257"/>
                <a:gd name="connsiteY4" fmla="*/ 39334 h 1384444"/>
                <a:gd name="connsiteX5" fmla="*/ 679635 w 1367257"/>
                <a:gd name="connsiteY5" fmla="*/ 700270 h 1384444"/>
                <a:gd name="connsiteX6" fmla="*/ 0 w 1367257"/>
                <a:gd name="connsiteY6" fmla="*/ 1079695 h 1384444"/>
                <a:gd name="connsiteX7" fmla="*/ 0 w 1367257"/>
                <a:gd name="connsiteY7" fmla="*/ 1149709 h 1384444"/>
                <a:gd name="connsiteX8" fmla="*/ 679635 w 1367257"/>
                <a:gd name="connsiteY8" fmla="*/ 775187 h 1384444"/>
                <a:gd name="connsiteX9" fmla="*/ 679635 w 1367257"/>
                <a:gd name="connsiteY9" fmla="*/ 1384444 h 1384444"/>
                <a:gd name="connsiteX10" fmla="*/ 745656 w 1367257"/>
                <a:gd name="connsiteY10" fmla="*/ 1345594 h 1384444"/>
                <a:gd name="connsiteX11" fmla="*/ 748137 w 1367257"/>
                <a:gd name="connsiteY11" fmla="*/ 737487 h 13844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367257" h="1384444">
                  <a:moveTo>
                    <a:pt x="1367258" y="396368"/>
                  </a:moveTo>
                  <a:lnTo>
                    <a:pt x="1366592" y="316792"/>
                  </a:lnTo>
                  <a:lnTo>
                    <a:pt x="748440" y="661844"/>
                  </a:lnTo>
                  <a:lnTo>
                    <a:pt x="751102" y="0"/>
                  </a:lnTo>
                  <a:lnTo>
                    <a:pt x="679635" y="39334"/>
                  </a:lnTo>
                  <a:lnTo>
                    <a:pt x="679635" y="700270"/>
                  </a:lnTo>
                  <a:lnTo>
                    <a:pt x="0" y="1079695"/>
                  </a:lnTo>
                  <a:lnTo>
                    <a:pt x="0" y="1149709"/>
                  </a:lnTo>
                  <a:lnTo>
                    <a:pt x="679635" y="775187"/>
                  </a:lnTo>
                  <a:lnTo>
                    <a:pt x="679635" y="1384444"/>
                  </a:lnTo>
                  <a:lnTo>
                    <a:pt x="745656" y="1345594"/>
                  </a:lnTo>
                  <a:lnTo>
                    <a:pt x="748137" y="737487"/>
                  </a:lnTo>
                  <a:close/>
                </a:path>
              </a:pathLst>
            </a:custGeom>
            <a:solidFill>
              <a:srgbClr val="FFFFFF"/>
            </a:solidFill>
            <a:ln w="60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0" name="任意多边形: 形状 119">
              <a:extLst>
                <a:ext uri="{FF2B5EF4-FFF2-40B4-BE49-F238E27FC236}">
                  <a16:creationId xmlns="" xmlns:a16="http://schemas.microsoft.com/office/drawing/2014/main" id="{99850A9A-641D-4316-AF9A-4E63BCBC2DEC}"/>
                </a:ext>
              </a:extLst>
            </p:cNvPr>
            <p:cNvSpPr/>
            <p:nvPr/>
          </p:nvSpPr>
          <p:spPr>
            <a:xfrm>
              <a:off x="5535801" y="2400807"/>
              <a:ext cx="1382386" cy="1399542"/>
            </a:xfrm>
            <a:custGeom>
              <a:avLst/>
              <a:gdLst>
                <a:gd name="connsiteX0" fmla="*/ 687199 w 1382386"/>
                <a:gd name="connsiteY0" fmla="*/ 1399543 h 1399542"/>
                <a:gd name="connsiteX1" fmla="*/ 683447 w 1382386"/>
                <a:gd name="connsiteY1" fmla="*/ 1398514 h 1399542"/>
                <a:gd name="connsiteX2" fmla="*/ 679635 w 1382386"/>
                <a:gd name="connsiteY2" fmla="*/ 1391979 h 1399542"/>
                <a:gd name="connsiteX3" fmla="*/ 679635 w 1382386"/>
                <a:gd name="connsiteY3" fmla="*/ 795551 h 1399542"/>
                <a:gd name="connsiteX4" fmla="*/ 11195 w 1382386"/>
                <a:gd name="connsiteY4" fmla="*/ 1163840 h 1399542"/>
                <a:gd name="connsiteX5" fmla="*/ 3691 w 1382386"/>
                <a:gd name="connsiteY5" fmla="*/ 1163719 h 1399542"/>
                <a:gd name="connsiteX6" fmla="*/ 0 w 1382386"/>
                <a:gd name="connsiteY6" fmla="*/ 1157183 h 1399542"/>
                <a:gd name="connsiteX7" fmla="*/ 0 w 1382386"/>
                <a:gd name="connsiteY7" fmla="*/ 1087229 h 1399542"/>
                <a:gd name="connsiteX8" fmla="*/ 3873 w 1382386"/>
                <a:gd name="connsiteY8" fmla="*/ 1080633 h 1399542"/>
                <a:gd name="connsiteX9" fmla="*/ 679635 w 1382386"/>
                <a:gd name="connsiteY9" fmla="*/ 703387 h 1399542"/>
                <a:gd name="connsiteX10" fmla="*/ 679635 w 1382386"/>
                <a:gd name="connsiteY10" fmla="*/ 46869 h 1399542"/>
                <a:gd name="connsiteX11" fmla="*/ 683568 w 1382386"/>
                <a:gd name="connsiteY11" fmla="*/ 40273 h 1399542"/>
                <a:gd name="connsiteX12" fmla="*/ 754975 w 1382386"/>
                <a:gd name="connsiteY12" fmla="*/ 938 h 1399542"/>
                <a:gd name="connsiteX13" fmla="*/ 762479 w 1382386"/>
                <a:gd name="connsiteY13" fmla="*/ 1060 h 1399542"/>
                <a:gd name="connsiteX14" fmla="*/ 766170 w 1382386"/>
                <a:gd name="connsiteY14" fmla="*/ 7595 h 1399542"/>
                <a:gd name="connsiteX15" fmla="*/ 763568 w 1382386"/>
                <a:gd name="connsiteY15" fmla="*/ 656489 h 1399542"/>
                <a:gd name="connsiteX16" fmla="*/ 1370405 w 1382386"/>
                <a:gd name="connsiteY16" fmla="*/ 317730 h 1399542"/>
                <a:gd name="connsiteX17" fmla="*/ 1377908 w 1382386"/>
                <a:gd name="connsiteY17" fmla="*/ 317791 h 1399542"/>
                <a:gd name="connsiteX18" fmla="*/ 1381660 w 1382386"/>
                <a:gd name="connsiteY18" fmla="*/ 324266 h 1399542"/>
                <a:gd name="connsiteX19" fmla="*/ 1382386 w 1382386"/>
                <a:gd name="connsiteY19" fmla="*/ 403842 h 1399542"/>
                <a:gd name="connsiteX20" fmla="*/ 1378453 w 1382386"/>
                <a:gd name="connsiteY20" fmla="*/ 410559 h 1399542"/>
                <a:gd name="connsiteX21" fmla="*/ 763205 w 1382386"/>
                <a:gd name="connsiteY21" fmla="*/ 749560 h 1399542"/>
                <a:gd name="connsiteX22" fmla="*/ 760784 w 1382386"/>
                <a:gd name="connsiteY22" fmla="*/ 1353189 h 1399542"/>
                <a:gd name="connsiteX23" fmla="*/ 757033 w 1382386"/>
                <a:gd name="connsiteY23" fmla="*/ 1359664 h 1399542"/>
                <a:gd name="connsiteX24" fmla="*/ 691012 w 1382386"/>
                <a:gd name="connsiteY24" fmla="*/ 1398514 h 1399542"/>
                <a:gd name="connsiteX25" fmla="*/ 687199 w 1382386"/>
                <a:gd name="connsiteY25" fmla="*/ 1399543 h 1399542"/>
                <a:gd name="connsiteX26" fmla="*/ 687199 w 1382386"/>
                <a:gd name="connsiteY26" fmla="*/ 775157 h 1399542"/>
                <a:gd name="connsiteX27" fmla="*/ 691072 w 1382386"/>
                <a:gd name="connsiteY27" fmla="*/ 776186 h 1399542"/>
                <a:gd name="connsiteX28" fmla="*/ 694764 w 1382386"/>
                <a:gd name="connsiteY28" fmla="*/ 782722 h 1399542"/>
                <a:gd name="connsiteX29" fmla="*/ 694764 w 1382386"/>
                <a:gd name="connsiteY29" fmla="*/ 1378726 h 1399542"/>
                <a:gd name="connsiteX30" fmla="*/ 745656 w 1382386"/>
                <a:gd name="connsiteY30" fmla="*/ 1348771 h 1399542"/>
                <a:gd name="connsiteX31" fmla="*/ 748077 w 1382386"/>
                <a:gd name="connsiteY31" fmla="*/ 744961 h 1399542"/>
                <a:gd name="connsiteX32" fmla="*/ 752010 w 1382386"/>
                <a:gd name="connsiteY32" fmla="*/ 738365 h 1399542"/>
                <a:gd name="connsiteX33" fmla="*/ 1367197 w 1382386"/>
                <a:gd name="connsiteY33" fmla="*/ 399425 h 1399542"/>
                <a:gd name="connsiteX34" fmla="*/ 1366653 w 1382386"/>
                <a:gd name="connsiteY34" fmla="*/ 337095 h 1399542"/>
                <a:gd name="connsiteX35" fmla="*/ 759635 w 1382386"/>
                <a:gd name="connsiteY35" fmla="*/ 675974 h 1399542"/>
                <a:gd name="connsiteX36" fmla="*/ 752131 w 1382386"/>
                <a:gd name="connsiteY36" fmla="*/ 675914 h 1399542"/>
                <a:gd name="connsiteX37" fmla="*/ 748379 w 1382386"/>
                <a:gd name="connsiteY37" fmla="*/ 669378 h 1399542"/>
                <a:gd name="connsiteX38" fmla="*/ 750981 w 1382386"/>
                <a:gd name="connsiteY38" fmla="*/ 20364 h 1399542"/>
                <a:gd name="connsiteX39" fmla="*/ 694703 w 1382386"/>
                <a:gd name="connsiteY39" fmla="*/ 51347 h 1399542"/>
                <a:gd name="connsiteX40" fmla="*/ 694703 w 1382386"/>
                <a:gd name="connsiteY40" fmla="*/ 707805 h 1399542"/>
                <a:gd name="connsiteX41" fmla="*/ 690830 w 1382386"/>
                <a:gd name="connsiteY41" fmla="*/ 714401 h 1399542"/>
                <a:gd name="connsiteX42" fmla="*/ 15129 w 1382386"/>
                <a:gd name="connsiteY42" fmla="*/ 1091647 h 1399542"/>
                <a:gd name="connsiteX43" fmla="*/ 15129 w 1382386"/>
                <a:gd name="connsiteY43" fmla="*/ 1144354 h 1399542"/>
                <a:gd name="connsiteX44" fmla="*/ 683568 w 1382386"/>
                <a:gd name="connsiteY44" fmla="*/ 776065 h 1399542"/>
                <a:gd name="connsiteX45" fmla="*/ 687199 w 1382386"/>
                <a:gd name="connsiteY45" fmla="*/ 775157 h 13995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1382386" h="1399542">
                  <a:moveTo>
                    <a:pt x="687199" y="1399543"/>
                  </a:moveTo>
                  <a:cubicBezTo>
                    <a:pt x="685928" y="1399543"/>
                    <a:pt x="684597" y="1399240"/>
                    <a:pt x="683447" y="1398514"/>
                  </a:cubicBezTo>
                  <a:cubicBezTo>
                    <a:pt x="681087" y="1397183"/>
                    <a:pt x="679635" y="1394641"/>
                    <a:pt x="679635" y="1391979"/>
                  </a:cubicBezTo>
                  <a:lnTo>
                    <a:pt x="679635" y="795551"/>
                  </a:lnTo>
                  <a:lnTo>
                    <a:pt x="11195" y="1163840"/>
                  </a:lnTo>
                  <a:cubicBezTo>
                    <a:pt x="8835" y="1165111"/>
                    <a:pt x="5991" y="1165111"/>
                    <a:pt x="3691" y="1163719"/>
                  </a:cubicBezTo>
                  <a:cubicBezTo>
                    <a:pt x="1392" y="1162388"/>
                    <a:pt x="0" y="1159907"/>
                    <a:pt x="0" y="1157183"/>
                  </a:cubicBezTo>
                  <a:lnTo>
                    <a:pt x="0" y="1087229"/>
                  </a:lnTo>
                  <a:cubicBezTo>
                    <a:pt x="0" y="1084506"/>
                    <a:pt x="1513" y="1081964"/>
                    <a:pt x="3873" y="1080633"/>
                  </a:cubicBezTo>
                  <a:lnTo>
                    <a:pt x="679635" y="703387"/>
                  </a:lnTo>
                  <a:lnTo>
                    <a:pt x="679635" y="46869"/>
                  </a:lnTo>
                  <a:cubicBezTo>
                    <a:pt x="679635" y="44085"/>
                    <a:pt x="681148" y="41544"/>
                    <a:pt x="683568" y="40273"/>
                  </a:cubicBezTo>
                  <a:lnTo>
                    <a:pt x="754975" y="938"/>
                  </a:lnTo>
                  <a:cubicBezTo>
                    <a:pt x="757335" y="-332"/>
                    <a:pt x="760179" y="-332"/>
                    <a:pt x="762479" y="1060"/>
                  </a:cubicBezTo>
                  <a:cubicBezTo>
                    <a:pt x="764778" y="2451"/>
                    <a:pt x="766170" y="4932"/>
                    <a:pt x="766170" y="7595"/>
                  </a:cubicBezTo>
                  <a:lnTo>
                    <a:pt x="763568" y="656489"/>
                  </a:lnTo>
                  <a:lnTo>
                    <a:pt x="1370405" y="317730"/>
                  </a:lnTo>
                  <a:cubicBezTo>
                    <a:pt x="1372765" y="316399"/>
                    <a:pt x="1375609" y="316460"/>
                    <a:pt x="1377908" y="317791"/>
                  </a:cubicBezTo>
                  <a:cubicBezTo>
                    <a:pt x="1380208" y="319122"/>
                    <a:pt x="1381660" y="321603"/>
                    <a:pt x="1381660" y="324266"/>
                  </a:cubicBezTo>
                  <a:lnTo>
                    <a:pt x="1382386" y="403842"/>
                  </a:lnTo>
                  <a:cubicBezTo>
                    <a:pt x="1382386" y="406626"/>
                    <a:pt x="1380934" y="409167"/>
                    <a:pt x="1378453" y="410559"/>
                  </a:cubicBezTo>
                  <a:lnTo>
                    <a:pt x="763205" y="749560"/>
                  </a:lnTo>
                  <a:lnTo>
                    <a:pt x="760784" y="1353189"/>
                  </a:lnTo>
                  <a:cubicBezTo>
                    <a:pt x="760784" y="1355852"/>
                    <a:pt x="759332" y="1358333"/>
                    <a:pt x="757033" y="1359664"/>
                  </a:cubicBezTo>
                  <a:lnTo>
                    <a:pt x="691012" y="1398514"/>
                  </a:lnTo>
                  <a:cubicBezTo>
                    <a:pt x="689862" y="1399180"/>
                    <a:pt x="688531" y="1399543"/>
                    <a:pt x="687199" y="1399543"/>
                  </a:cubicBezTo>
                  <a:close/>
                  <a:moveTo>
                    <a:pt x="687199" y="775157"/>
                  </a:moveTo>
                  <a:cubicBezTo>
                    <a:pt x="688531" y="775157"/>
                    <a:pt x="689862" y="775520"/>
                    <a:pt x="691072" y="776186"/>
                  </a:cubicBezTo>
                  <a:cubicBezTo>
                    <a:pt x="693372" y="777517"/>
                    <a:pt x="694764" y="779998"/>
                    <a:pt x="694764" y="782722"/>
                  </a:cubicBezTo>
                  <a:lnTo>
                    <a:pt x="694764" y="1378726"/>
                  </a:lnTo>
                  <a:lnTo>
                    <a:pt x="745656" y="1348771"/>
                  </a:lnTo>
                  <a:lnTo>
                    <a:pt x="748077" y="744961"/>
                  </a:lnTo>
                  <a:cubicBezTo>
                    <a:pt x="748077" y="742238"/>
                    <a:pt x="749589" y="739696"/>
                    <a:pt x="752010" y="738365"/>
                  </a:cubicBezTo>
                  <a:lnTo>
                    <a:pt x="1367197" y="399425"/>
                  </a:lnTo>
                  <a:lnTo>
                    <a:pt x="1366653" y="337095"/>
                  </a:lnTo>
                  <a:lnTo>
                    <a:pt x="759635" y="675974"/>
                  </a:lnTo>
                  <a:cubicBezTo>
                    <a:pt x="757275" y="677306"/>
                    <a:pt x="754430" y="677245"/>
                    <a:pt x="752131" y="675914"/>
                  </a:cubicBezTo>
                  <a:cubicBezTo>
                    <a:pt x="749831" y="674522"/>
                    <a:pt x="748379" y="672041"/>
                    <a:pt x="748379" y="669378"/>
                  </a:cubicBezTo>
                  <a:lnTo>
                    <a:pt x="750981" y="20364"/>
                  </a:lnTo>
                  <a:lnTo>
                    <a:pt x="694703" y="51347"/>
                  </a:lnTo>
                  <a:lnTo>
                    <a:pt x="694703" y="707805"/>
                  </a:lnTo>
                  <a:cubicBezTo>
                    <a:pt x="694703" y="710528"/>
                    <a:pt x="693190" y="713070"/>
                    <a:pt x="690830" y="714401"/>
                  </a:cubicBezTo>
                  <a:lnTo>
                    <a:pt x="15129" y="1091647"/>
                  </a:lnTo>
                  <a:lnTo>
                    <a:pt x="15129" y="1144354"/>
                  </a:lnTo>
                  <a:lnTo>
                    <a:pt x="683568" y="776065"/>
                  </a:lnTo>
                  <a:cubicBezTo>
                    <a:pt x="684718" y="775460"/>
                    <a:pt x="685989" y="775157"/>
                    <a:pt x="687199" y="775157"/>
                  </a:cubicBezTo>
                  <a:close/>
                </a:path>
              </a:pathLst>
            </a:custGeom>
            <a:solidFill>
              <a:srgbClr val="0A1B51"/>
            </a:solidFill>
            <a:ln w="60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1" name="任意多边形: 形状 120">
              <a:extLst>
                <a:ext uri="{FF2B5EF4-FFF2-40B4-BE49-F238E27FC236}">
                  <a16:creationId xmlns="" xmlns:a16="http://schemas.microsoft.com/office/drawing/2014/main" id="{28A44EE6-7A82-4507-976B-9ECBBE1C80B3}"/>
                </a:ext>
              </a:extLst>
            </p:cNvPr>
            <p:cNvSpPr/>
            <p:nvPr/>
          </p:nvSpPr>
          <p:spPr>
            <a:xfrm>
              <a:off x="5543366" y="3393028"/>
              <a:ext cx="1353097" cy="785837"/>
            </a:xfrm>
            <a:custGeom>
              <a:avLst/>
              <a:gdLst>
                <a:gd name="connsiteX0" fmla="*/ 1309043 w 1353097"/>
                <a:gd name="connsiteY0" fmla="*/ 0 h 785837"/>
                <a:gd name="connsiteX1" fmla="*/ 0 w 1353097"/>
                <a:gd name="connsiteY1" fmla="*/ 725747 h 785837"/>
                <a:gd name="connsiteX2" fmla="*/ 0 w 1353097"/>
                <a:gd name="connsiteY2" fmla="*/ 785838 h 785837"/>
                <a:gd name="connsiteX3" fmla="*/ 1353097 w 1353097"/>
                <a:gd name="connsiteY3" fmla="*/ 26324 h 7858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53097" h="785837">
                  <a:moveTo>
                    <a:pt x="1309043" y="0"/>
                  </a:moveTo>
                  <a:lnTo>
                    <a:pt x="0" y="725747"/>
                  </a:lnTo>
                  <a:lnTo>
                    <a:pt x="0" y="785838"/>
                  </a:lnTo>
                  <a:lnTo>
                    <a:pt x="1353097" y="26324"/>
                  </a:lnTo>
                  <a:close/>
                </a:path>
              </a:pathLst>
            </a:custGeom>
            <a:solidFill>
              <a:srgbClr val="FFFFFF"/>
            </a:solidFill>
            <a:ln w="60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2" name="任意多边形: 形状 121">
              <a:extLst>
                <a:ext uri="{FF2B5EF4-FFF2-40B4-BE49-F238E27FC236}">
                  <a16:creationId xmlns="" xmlns:a16="http://schemas.microsoft.com/office/drawing/2014/main" id="{0F74440B-BB04-434E-99D9-ECEFFB1BC28A}"/>
                </a:ext>
              </a:extLst>
            </p:cNvPr>
            <p:cNvSpPr/>
            <p:nvPr/>
          </p:nvSpPr>
          <p:spPr>
            <a:xfrm>
              <a:off x="5535801" y="3385471"/>
              <a:ext cx="1368288" cy="800959"/>
            </a:xfrm>
            <a:custGeom>
              <a:avLst/>
              <a:gdLst>
                <a:gd name="connsiteX0" fmla="*/ 7564 w 1368288"/>
                <a:gd name="connsiteY0" fmla="*/ 800960 h 800959"/>
                <a:gd name="connsiteX1" fmla="*/ 3752 w 1368288"/>
                <a:gd name="connsiteY1" fmla="*/ 799931 h 800959"/>
                <a:gd name="connsiteX2" fmla="*/ 0 w 1368288"/>
                <a:gd name="connsiteY2" fmla="*/ 793395 h 800959"/>
                <a:gd name="connsiteX3" fmla="*/ 0 w 1368288"/>
                <a:gd name="connsiteY3" fmla="*/ 733305 h 800959"/>
                <a:gd name="connsiteX4" fmla="*/ 3873 w 1368288"/>
                <a:gd name="connsiteY4" fmla="*/ 726709 h 800959"/>
                <a:gd name="connsiteX5" fmla="*/ 1312916 w 1368288"/>
                <a:gd name="connsiteY5" fmla="*/ 962 h 800959"/>
                <a:gd name="connsiteX6" fmla="*/ 1320480 w 1368288"/>
                <a:gd name="connsiteY6" fmla="*/ 1083 h 800959"/>
                <a:gd name="connsiteX7" fmla="*/ 1364595 w 1368288"/>
                <a:gd name="connsiteY7" fmla="*/ 27406 h 800959"/>
                <a:gd name="connsiteX8" fmla="*/ 1368287 w 1368288"/>
                <a:gd name="connsiteY8" fmla="*/ 34003 h 800959"/>
                <a:gd name="connsiteX9" fmla="*/ 1364414 w 1368288"/>
                <a:gd name="connsiteY9" fmla="*/ 40478 h 800959"/>
                <a:gd name="connsiteX10" fmla="*/ 11256 w 1368288"/>
                <a:gd name="connsiteY10" fmla="*/ 799991 h 800959"/>
                <a:gd name="connsiteX11" fmla="*/ 7564 w 1368288"/>
                <a:gd name="connsiteY11" fmla="*/ 800960 h 800959"/>
                <a:gd name="connsiteX12" fmla="*/ 15129 w 1368288"/>
                <a:gd name="connsiteY12" fmla="*/ 737783 h 800959"/>
                <a:gd name="connsiteX13" fmla="*/ 15129 w 1368288"/>
                <a:gd name="connsiteY13" fmla="*/ 780506 h 800959"/>
                <a:gd name="connsiteX14" fmla="*/ 1345594 w 1368288"/>
                <a:gd name="connsiteY14" fmla="*/ 33700 h 800959"/>
                <a:gd name="connsiteX15" fmla="*/ 1316426 w 1368288"/>
                <a:gd name="connsiteY15" fmla="*/ 16332 h 800959"/>
                <a:gd name="connsiteX16" fmla="*/ 15129 w 1368288"/>
                <a:gd name="connsiteY16" fmla="*/ 737783 h 8009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368288" h="800959">
                  <a:moveTo>
                    <a:pt x="7564" y="800960"/>
                  </a:moveTo>
                  <a:cubicBezTo>
                    <a:pt x="6233" y="800960"/>
                    <a:pt x="4902" y="800597"/>
                    <a:pt x="3752" y="799931"/>
                  </a:cubicBezTo>
                  <a:cubicBezTo>
                    <a:pt x="1452" y="798600"/>
                    <a:pt x="0" y="796119"/>
                    <a:pt x="0" y="793395"/>
                  </a:cubicBezTo>
                  <a:lnTo>
                    <a:pt x="0" y="733305"/>
                  </a:lnTo>
                  <a:cubicBezTo>
                    <a:pt x="0" y="730582"/>
                    <a:pt x="1513" y="728040"/>
                    <a:pt x="3873" y="726709"/>
                  </a:cubicBezTo>
                  <a:lnTo>
                    <a:pt x="1312916" y="962"/>
                  </a:lnTo>
                  <a:cubicBezTo>
                    <a:pt x="1315276" y="-370"/>
                    <a:pt x="1318120" y="-309"/>
                    <a:pt x="1320480" y="1083"/>
                  </a:cubicBezTo>
                  <a:lnTo>
                    <a:pt x="1364595" y="27406"/>
                  </a:lnTo>
                  <a:cubicBezTo>
                    <a:pt x="1366895" y="28798"/>
                    <a:pt x="1368347" y="31279"/>
                    <a:pt x="1368287" y="34003"/>
                  </a:cubicBezTo>
                  <a:cubicBezTo>
                    <a:pt x="1368226" y="36726"/>
                    <a:pt x="1366774" y="39207"/>
                    <a:pt x="1364414" y="40478"/>
                  </a:cubicBezTo>
                  <a:lnTo>
                    <a:pt x="11256" y="799991"/>
                  </a:lnTo>
                  <a:cubicBezTo>
                    <a:pt x="10106" y="800657"/>
                    <a:pt x="8835" y="800960"/>
                    <a:pt x="7564" y="800960"/>
                  </a:cubicBezTo>
                  <a:close/>
                  <a:moveTo>
                    <a:pt x="15129" y="737783"/>
                  </a:moveTo>
                  <a:lnTo>
                    <a:pt x="15129" y="780506"/>
                  </a:lnTo>
                  <a:lnTo>
                    <a:pt x="1345594" y="33700"/>
                  </a:lnTo>
                  <a:lnTo>
                    <a:pt x="1316426" y="16332"/>
                  </a:lnTo>
                  <a:lnTo>
                    <a:pt x="15129" y="737783"/>
                  </a:lnTo>
                  <a:close/>
                </a:path>
              </a:pathLst>
            </a:custGeom>
            <a:solidFill>
              <a:srgbClr val="0A1B51"/>
            </a:solidFill>
            <a:ln w="60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3" name="任意多边形: 形状 122">
              <a:extLst>
                <a:ext uri="{FF2B5EF4-FFF2-40B4-BE49-F238E27FC236}">
                  <a16:creationId xmlns="" xmlns:a16="http://schemas.microsoft.com/office/drawing/2014/main" id="{B2DD43B5-ED83-4734-891A-9134EF7ABA86}"/>
                </a:ext>
              </a:extLst>
            </p:cNvPr>
            <p:cNvSpPr/>
            <p:nvPr/>
          </p:nvSpPr>
          <p:spPr>
            <a:xfrm>
              <a:off x="6401094" y="2550913"/>
              <a:ext cx="49500" cy="86656"/>
            </a:xfrm>
            <a:custGeom>
              <a:avLst/>
              <a:gdLst>
                <a:gd name="connsiteX0" fmla="*/ 24750 w 49500"/>
                <a:gd name="connsiteY0" fmla="*/ 0 h 86656"/>
                <a:gd name="connsiteX1" fmla="*/ 0 w 49500"/>
                <a:gd name="connsiteY1" fmla="*/ 48109 h 86656"/>
                <a:gd name="connsiteX2" fmla="*/ 28260 w 49500"/>
                <a:gd name="connsiteY2" fmla="*/ 86656 h 86656"/>
                <a:gd name="connsiteX3" fmla="*/ 49501 w 49500"/>
                <a:gd name="connsiteY3" fmla="*/ 44599 h 866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9500" h="86656">
                  <a:moveTo>
                    <a:pt x="24750" y="0"/>
                  </a:moveTo>
                  <a:lnTo>
                    <a:pt x="0" y="48109"/>
                  </a:lnTo>
                  <a:lnTo>
                    <a:pt x="28260" y="86656"/>
                  </a:lnTo>
                  <a:lnTo>
                    <a:pt x="49501" y="44599"/>
                  </a:lnTo>
                  <a:close/>
                </a:path>
              </a:pathLst>
            </a:custGeom>
            <a:solidFill>
              <a:srgbClr val="FFFFFF"/>
            </a:solidFill>
            <a:ln w="60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4" name="任意多边形: 形状 123">
              <a:extLst>
                <a:ext uri="{FF2B5EF4-FFF2-40B4-BE49-F238E27FC236}">
                  <a16:creationId xmlns="" xmlns:a16="http://schemas.microsoft.com/office/drawing/2014/main" id="{F244026C-6E77-4545-B7BC-C74212F273FB}"/>
                </a:ext>
              </a:extLst>
            </p:cNvPr>
            <p:cNvSpPr/>
            <p:nvPr/>
          </p:nvSpPr>
          <p:spPr>
            <a:xfrm>
              <a:off x="6671834" y="2681805"/>
              <a:ext cx="49500" cy="86656"/>
            </a:xfrm>
            <a:custGeom>
              <a:avLst/>
              <a:gdLst>
                <a:gd name="connsiteX0" fmla="*/ 24750 w 49500"/>
                <a:gd name="connsiteY0" fmla="*/ 0 h 86656"/>
                <a:gd name="connsiteX1" fmla="*/ 0 w 49500"/>
                <a:gd name="connsiteY1" fmla="*/ 48048 h 86656"/>
                <a:gd name="connsiteX2" fmla="*/ 28260 w 49500"/>
                <a:gd name="connsiteY2" fmla="*/ 86656 h 86656"/>
                <a:gd name="connsiteX3" fmla="*/ 49501 w 49500"/>
                <a:gd name="connsiteY3" fmla="*/ 44599 h 866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9500" h="86656">
                  <a:moveTo>
                    <a:pt x="24750" y="0"/>
                  </a:moveTo>
                  <a:lnTo>
                    <a:pt x="0" y="48048"/>
                  </a:lnTo>
                  <a:lnTo>
                    <a:pt x="28260" y="86656"/>
                  </a:lnTo>
                  <a:lnTo>
                    <a:pt x="49501" y="44599"/>
                  </a:lnTo>
                  <a:close/>
                </a:path>
              </a:pathLst>
            </a:custGeom>
            <a:solidFill>
              <a:srgbClr val="FFFFFF"/>
            </a:solidFill>
            <a:ln w="60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="" xmlns:a16="http://schemas.microsoft.com/office/drawing/2014/main" id="{3A471A55-D840-4850-AD49-D5BC3DCFE7B4}"/>
                </a:ext>
              </a:extLst>
            </p:cNvPr>
            <p:cNvSpPr/>
            <p:nvPr/>
          </p:nvSpPr>
          <p:spPr>
            <a:xfrm>
              <a:off x="6029658" y="3435933"/>
              <a:ext cx="49440" cy="86656"/>
            </a:xfrm>
            <a:custGeom>
              <a:avLst/>
              <a:gdLst>
                <a:gd name="connsiteX0" fmla="*/ 24690 w 49440"/>
                <a:gd name="connsiteY0" fmla="*/ 0 h 86656"/>
                <a:gd name="connsiteX1" fmla="*/ 0 w 49440"/>
                <a:gd name="connsiteY1" fmla="*/ 48048 h 86656"/>
                <a:gd name="connsiteX2" fmla="*/ 28260 w 49440"/>
                <a:gd name="connsiteY2" fmla="*/ 86656 h 86656"/>
                <a:gd name="connsiteX3" fmla="*/ 49440 w 49440"/>
                <a:gd name="connsiteY3" fmla="*/ 44599 h 866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9440" h="86656">
                  <a:moveTo>
                    <a:pt x="24690" y="0"/>
                  </a:moveTo>
                  <a:lnTo>
                    <a:pt x="0" y="48048"/>
                  </a:lnTo>
                  <a:lnTo>
                    <a:pt x="28260" y="86656"/>
                  </a:lnTo>
                  <a:lnTo>
                    <a:pt x="49440" y="44599"/>
                  </a:lnTo>
                  <a:close/>
                </a:path>
              </a:pathLst>
            </a:custGeom>
            <a:solidFill>
              <a:srgbClr val="FFFFFF"/>
            </a:solidFill>
            <a:ln w="60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pic>
        <p:nvPicPr>
          <p:cNvPr id="137" name="图形 136">
            <a:extLst>
              <a:ext uri="{FF2B5EF4-FFF2-40B4-BE49-F238E27FC236}">
                <a16:creationId xmlns="" xmlns:a16="http://schemas.microsoft.com/office/drawing/2014/main" id="{60497AAC-4C6F-4F34-B2DD-A6ADE153E21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458204" y="3221874"/>
            <a:ext cx="3860742" cy="3494110"/>
          </a:xfrm>
          <a:prstGeom prst="rect">
            <a:avLst/>
          </a:prstGeom>
        </p:spPr>
      </p:pic>
      <p:sp>
        <p:nvSpPr>
          <p:cNvPr id="138" name="矩形 137">
            <a:extLst>
              <a:ext uri="{FF2B5EF4-FFF2-40B4-BE49-F238E27FC236}">
                <a16:creationId xmlns="" xmlns:a16="http://schemas.microsoft.com/office/drawing/2014/main" id="{16A015C6-FCA4-41B4-9EF9-A98C528DACF2}"/>
              </a:ext>
            </a:extLst>
          </p:cNvPr>
          <p:cNvSpPr/>
          <p:nvPr/>
        </p:nvSpPr>
        <p:spPr>
          <a:xfrm>
            <a:off x="5696222" y="5785577"/>
            <a:ext cx="115608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smtClean="0">
                <a:solidFill>
                  <a:schemeClr val="accent4"/>
                </a:solidFill>
                <a:latin typeface="+mn-ea"/>
              </a:rPr>
              <a:t>2020</a:t>
            </a:r>
            <a:r>
              <a:rPr lang="en-US" altLang="zh-CN" sz="100" b="1" smtClean="0">
                <a:solidFill>
                  <a:schemeClr val="accent4"/>
                </a:solidFill>
                <a:latin typeface="+mn-ea"/>
              </a:rPr>
              <a:t> </a:t>
            </a:r>
            <a:r>
              <a:rPr lang="zh-CN" altLang="en-US" sz="2000" b="1" smtClean="0">
                <a:solidFill>
                  <a:schemeClr val="accent4"/>
                </a:solidFill>
                <a:latin typeface="+mn-ea"/>
              </a:rPr>
              <a:t>年 </a:t>
            </a:r>
            <a:endParaRPr lang="zh-CN" altLang="en-US" sz="2000" b="1" dirty="0">
              <a:solidFill>
                <a:schemeClr val="accent4"/>
              </a:solidFill>
            </a:endParaRPr>
          </a:p>
        </p:txBody>
      </p:sp>
      <p:sp>
        <p:nvSpPr>
          <p:cNvPr id="40" name="矩形 39">
            <a:extLst>
              <a:ext uri="{FF2B5EF4-FFF2-40B4-BE49-F238E27FC236}">
                <a16:creationId xmlns="" xmlns:a16="http://schemas.microsoft.com/office/drawing/2014/main" id="{46FFC921-1075-4D8C-8CDE-35F58C7A31F5}"/>
              </a:ext>
            </a:extLst>
          </p:cNvPr>
          <p:cNvSpPr/>
          <p:nvPr/>
        </p:nvSpPr>
        <p:spPr>
          <a:xfrm>
            <a:off x="853199" y="732320"/>
            <a:ext cx="885112" cy="88511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cxnSp>
        <p:nvCxnSpPr>
          <p:cNvPr id="41" name="直接连接符 40">
            <a:extLst>
              <a:ext uri="{FF2B5EF4-FFF2-40B4-BE49-F238E27FC236}">
                <a16:creationId xmlns="" xmlns:a16="http://schemas.microsoft.com/office/drawing/2014/main" id="{D5A091A3-DFFC-4AA8-B49E-C808D1A1360B}"/>
              </a:ext>
            </a:extLst>
          </p:cNvPr>
          <p:cNvCxnSpPr/>
          <p:nvPr/>
        </p:nvCxnSpPr>
        <p:spPr>
          <a:xfrm>
            <a:off x="853199" y="731730"/>
            <a:ext cx="907476" cy="907476"/>
          </a:xfrm>
          <a:prstGeom prst="line">
            <a:avLst/>
          </a:prstGeom>
          <a:ln>
            <a:solidFill>
              <a:srgbClr val="E3E9FD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>
            <a:extLst>
              <a:ext uri="{FF2B5EF4-FFF2-40B4-BE49-F238E27FC236}">
                <a16:creationId xmlns="" xmlns:a16="http://schemas.microsoft.com/office/drawing/2014/main" id="{B953C6E8-0769-45F6-B4FA-D56A01AD7CC8}"/>
              </a:ext>
            </a:extLst>
          </p:cNvPr>
          <p:cNvCxnSpPr>
            <a:cxnSpLocks/>
          </p:cNvCxnSpPr>
          <p:nvPr/>
        </p:nvCxnSpPr>
        <p:spPr>
          <a:xfrm flipH="1">
            <a:off x="830835" y="738078"/>
            <a:ext cx="907476" cy="907476"/>
          </a:xfrm>
          <a:prstGeom prst="line">
            <a:avLst/>
          </a:prstGeom>
          <a:ln>
            <a:solidFill>
              <a:srgbClr val="E3E9FD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矩形 42">
            <a:extLst>
              <a:ext uri="{FF2B5EF4-FFF2-40B4-BE49-F238E27FC236}">
                <a16:creationId xmlns="" xmlns:a16="http://schemas.microsoft.com/office/drawing/2014/main" id="{47898F45-C7EB-4783-918F-B4466919E3EF}"/>
              </a:ext>
            </a:extLst>
          </p:cNvPr>
          <p:cNvSpPr/>
          <p:nvPr/>
        </p:nvSpPr>
        <p:spPr>
          <a:xfrm>
            <a:off x="853199" y="708617"/>
            <a:ext cx="88511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5400" b="1" dirty="0">
                <a:solidFill>
                  <a:srgbClr val="E3E9FD"/>
                </a:solidFill>
              </a:rPr>
              <a:t>考</a:t>
            </a:r>
          </a:p>
        </p:txBody>
      </p:sp>
      <p:sp>
        <p:nvSpPr>
          <p:cNvPr id="44" name="矩形 43">
            <a:extLst>
              <a:ext uri="{FF2B5EF4-FFF2-40B4-BE49-F238E27FC236}">
                <a16:creationId xmlns="" xmlns:a16="http://schemas.microsoft.com/office/drawing/2014/main" id="{31CBF572-849B-430C-8AE6-E09A4C829CE9}"/>
              </a:ext>
            </a:extLst>
          </p:cNvPr>
          <p:cNvSpPr/>
          <p:nvPr/>
        </p:nvSpPr>
        <p:spPr>
          <a:xfrm>
            <a:off x="1903388" y="732320"/>
            <a:ext cx="885112" cy="88511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cxnSp>
        <p:nvCxnSpPr>
          <p:cNvPr id="45" name="直接连接符 44">
            <a:extLst>
              <a:ext uri="{FF2B5EF4-FFF2-40B4-BE49-F238E27FC236}">
                <a16:creationId xmlns="" xmlns:a16="http://schemas.microsoft.com/office/drawing/2014/main" id="{3EC976C4-5903-4727-B59B-3169ED84A759}"/>
              </a:ext>
            </a:extLst>
          </p:cNvPr>
          <p:cNvCxnSpPr/>
          <p:nvPr/>
        </p:nvCxnSpPr>
        <p:spPr>
          <a:xfrm>
            <a:off x="1903388" y="731730"/>
            <a:ext cx="907476" cy="907476"/>
          </a:xfrm>
          <a:prstGeom prst="line">
            <a:avLst/>
          </a:prstGeom>
          <a:ln>
            <a:solidFill>
              <a:srgbClr val="E3E9FD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>
            <a:extLst>
              <a:ext uri="{FF2B5EF4-FFF2-40B4-BE49-F238E27FC236}">
                <a16:creationId xmlns="" xmlns:a16="http://schemas.microsoft.com/office/drawing/2014/main" id="{604BA39A-7797-4E3C-8849-3A357AEF2496}"/>
              </a:ext>
            </a:extLst>
          </p:cNvPr>
          <p:cNvCxnSpPr>
            <a:cxnSpLocks/>
          </p:cNvCxnSpPr>
          <p:nvPr/>
        </p:nvCxnSpPr>
        <p:spPr>
          <a:xfrm flipH="1">
            <a:off x="1881024" y="738078"/>
            <a:ext cx="907476" cy="907476"/>
          </a:xfrm>
          <a:prstGeom prst="line">
            <a:avLst/>
          </a:prstGeom>
          <a:ln>
            <a:solidFill>
              <a:srgbClr val="E3E9FD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矩形 46">
            <a:extLst>
              <a:ext uri="{FF2B5EF4-FFF2-40B4-BE49-F238E27FC236}">
                <a16:creationId xmlns="" xmlns:a16="http://schemas.microsoft.com/office/drawing/2014/main" id="{36DD7804-69C3-4756-9B32-BA6A4EBA28FF}"/>
              </a:ext>
            </a:extLst>
          </p:cNvPr>
          <p:cNvSpPr/>
          <p:nvPr/>
        </p:nvSpPr>
        <p:spPr>
          <a:xfrm>
            <a:off x="1892206" y="708617"/>
            <a:ext cx="88511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5400" b="1" dirty="0">
                <a:solidFill>
                  <a:srgbClr val="E3E9FD"/>
                </a:solidFill>
              </a:rPr>
              <a:t>研</a:t>
            </a:r>
          </a:p>
        </p:txBody>
      </p:sp>
      <p:sp>
        <p:nvSpPr>
          <p:cNvPr id="48" name="矩形 47">
            <a:extLst>
              <a:ext uri="{FF2B5EF4-FFF2-40B4-BE49-F238E27FC236}">
                <a16:creationId xmlns="" xmlns:a16="http://schemas.microsoft.com/office/drawing/2014/main" id="{4814424B-CE5F-45BD-9EAE-DC27DEC68A56}"/>
              </a:ext>
            </a:extLst>
          </p:cNvPr>
          <p:cNvSpPr/>
          <p:nvPr/>
        </p:nvSpPr>
        <p:spPr>
          <a:xfrm>
            <a:off x="2988129" y="732320"/>
            <a:ext cx="885112" cy="88511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cxnSp>
        <p:nvCxnSpPr>
          <p:cNvPr id="49" name="直接连接符 48">
            <a:extLst>
              <a:ext uri="{FF2B5EF4-FFF2-40B4-BE49-F238E27FC236}">
                <a16:creationId xmlns="" xmlns:a16="http://schemas.microsoft.com/office/drawing/2014/main" id="{B636AC0F-926F-4DE2-95D5-3D19418DAA78}"/>
              </a:ext>
            </a:extLst>
          </p:cNvPr>
          <p:cNvCxnSpPr/>
          <p:nvPr/>
        </p:nvCxnSpPr>
        <p:spPr>
          <a:xfrm>
            <a:off x="2988129" y="731730"/>
            <a:ext cx="907476" cy="907476"/>
          </a:xfrm>
          <a:prstGeom prst="line">
            <a:avLst/>
          </a:prstGeom>
          <a:ln>
            <a:solidFill>
              <a:srgbClr val="E3E9FD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>
            <a:extLst>
              <a:ext uri="{FF2B5EF4-FFF2-40B4-BE49-F238E27FC236}">
                <a16:creationId xmlns="" xmlns:a16="http://schemas.microsoft.com/office/drawing/2014/main" id="{275BDB21-173E-41C9-9635-E1AE8B24170A}"/>
              </a:ext>
            </a:extLst>
          </p:cNvPr>
          <p:cNvCxnSpPr>
            <a:cxnSpLocks/>
          </p:cNvCxnSpPr>
          <p:nvPr/>
        </p:nvCxnSpPr>
        <p:spPr>
          <a:xfrm flipH="1">
            <a:off x="2965765" y="738078"/>
            <a:ext cx="907476" cy="907476"/>
          </a:xfrm>
          <a:prstGeom prst="line">
            <a:avLst/>
          </a:prstGeom>
          <a:ln>
            <a:solidFill>
              <a:srgbClr val="E3E9FD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矩形 50">
            <a:extLst>
              <a:ext uri="{FF2B5EF4-FFF2-40B4-BE49-F238E27FC236}">
                <a16:creationId xmlns="" xmlns:a16="http://schemas.microsoft.com/office/drawing/2014/main" id="{79901BA5-5D72-4892-9FA5-3675B3B7225E}"/>
              </a:ext>
            </a:extLst>
          </p:cNvPr>
          <p:cNvSpPr/>
          <p:nvPr/>
        </p:nvSpPr>
        <p:spPr>
          <a:xfrm>
            <a:off x="2988129" y="708617"/>
            <a:ext cx="88511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5400" b="1" dirty="0">
                <a:solidFill>
                  <a:srgbClr val="E3E9FD"/>
                </a:solidFill>
              </a:rPr>
              <a:t>数</a:t>
            </a:r>
          </a:p>
        </p:txBody>
      </p:sp>
      <p:sp>
        <p:nvSpPr>
          <p:cNvPr id="52" name="矩形 51">
            <a:extLst>
              <a:ext uri="{FF2B5EF4-FFF2-40B4-BE49-F238E27FC236}">
                <a16:creationId xmlns="" xmlns:a16="http://schemas.microsoft.com/office/drawing/2014/main" id="{1A0B1474-A4AD-49D6-9860-AEA11F533264}"/>
              </a:ext>
            </a:extLst>
          </p:cNvPr>
          <p:cNvSpPr/>
          <p:nvPr/>
        </p:nvSpPr>
        <p:spPr>
          <a:xfrm>
            <a:off x="4038318" y="732320"/>
            <a:ext cx="885112" cy="88511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cxnSp>
        <p:nvCxnSpPr>
          <p:cNvPr id="53" name="直接连接符 52">
            <a:extLst>
              <a:ext uri="{FF2B5EF4-FFF2-40B4-BE49-F238E27FC236}">
                <a16:creationId xmlns="" xmlns:a16="http://schemas.microsoft.com/office/drawing/2014/main" id="{9015B379-AD03-4EC7-AABB-1D9645AE1931}"/>
              </a:ext>
            </a:extLst>
          </p:cNvPr>
          <p:cNvCxnSpPr/>
          <p:nvPr/>
        </p:nvCxnSpPr>
        <p:spPr>
          <a:xfrm>
            <a:off x="4038318" y="731730"/>
            <a:ext cx="907476" cy="907476"/>
          </a:xfrm>
          <a:prstGeom prst="line">
            <a:avLst/>
          </a:prstGeom>
          <a:ln>
            <a:solidFill>
              <a:srgbClr val="E3E9FD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>
            <a:extLst>
              <a:ext uri="{FF2B5EF4-FFF2-40B4-BE49-F238E27FC236}">
                <a16:creationId xmlns="" xmlns:a16="http://schemas.microsoft.com/office/drawing/2014/main" id="{C35429D7-0513-4A9C-8393-8942C8C0F99A}"/>
              </a:ext>
            </a:extLst>
          </p:cNvPr>
          <p:cNvCxnSpPr>
            <a:cxnSpLocks/>
          </p:cNvCxnSpPr>
          <p:nvPr/>
        </p:nvCxnSpPr>
        <p:spPr>
          <a:xfrm flipH="1">
            <a:off x="4015954" y="738078"/>
            <a:ext cx="907476" cy="907476"/>
          </a:xfrm>
          <a:prstGeom prst="line">
            <a:avLst/>
          </a:prstGeom>
          <a:ln>
            <a:solidFill>
              <a:srgbClr val="E3E9FD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矩形 54">
            <a:extLst>
              <a:ext uri="{FF2B5EF4-FFF2-40B4-BE49-F238E27FC236}">
                <a16:creationId xmlns="" xmlns:a16="http://schemas.microsoft.com/office/drawing/2014/main" id="{3E771AF4-751C-4AAA-A562-3E5A662DC3E3}"/>
              </a:ext>
            </a:extLst>
          </p:cNvPr>
          <p:cNvSpPr/>
          <p:nvPr/>
        </p:nvSpPr>
        <p:spPr>
          <a:xfrm>
            <a:off x="4027136" y="708617"/>
            <a:ext cx="88511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5400" b="1" dirty="0">
                <a:solidFill>
                  <a:srgbClr val="E3E9FD"/>
                </a:solidFill>
              </a:rPr>
              <a:t>据</a:t>
            </a:r>
          </a:p>
        </p:txBody>
      </p:sp>
      <p:grpSp>
        <p:nvGrpSpPr>
          <p:cNvPr id="15" name="图形 12">
            <a:extLst>
              <a:ext uri="{FF2B5EF4-FFF2-40B4-BE49-F238E27FC236}">
                <a16:creationId xmlns="" xmlns:a16="http://schemas.microsoft.com/office/drawing/2014/main" id="{8FF84E9B-97EB-4CB2-BBD7-2C2D17A06987}"/>
              </a:ext>
            </a:extLst>
          </p:cNvPr>
          <p:cNvGrpSpPr/>
          <p:nvPr/>
        </p:nvGrpSpPr>
        <p:grpSpPr>
          <a:xfrm>
            <a:off x="2215792" y="3017739"/>
            <a:ext cx="2845639" cy="2592315"/>
            <a:chOff x="1881024" y="1919404"/>
            <a:chExt cx="2977035" cy="3751485"/>
          </a:xfrm>
          <a:solidFill>
            <a:schemeClr val="accent1"/>
          </a:solidFill>
        </p:grpSpPr>
        <p:grpSp>
          <p:nvGrpSpPr>
            <p:cNvPr id="16" name="图形 12">
              <a:extLst>
                <a:ext uri="{FF2B5EF4-FFF2-40B4-BE49-F238E27FC236}">
                  <a16:creationId xmlns="" xmlns:a16="http://schemas.microsoft.com/office/drawing/2014/main" id="{8FF84E9B-97EB-4CB2-BBD7-2C2D17A06987}"/>
                </a:ext>
              </a:extLst>
            </p:cNvPr>
            <p:cNvGrpSpPr/>
            <p:nvPr/>
          </p:nvGrpSpPr>
          <p:grpSpPr>
            <a:xfrm>
              <a:off x="1881024" y="1919404"/>
              <a:ext cx="2977035" cy="3751485"/>
              <a:chOff x="1881024" y="1919404"/>
              <a:chExt cx="2977035" cy="3751485"/>
            </a:xfrm>
            <a:solidFill>
              <a:schemeClr val="accent1"/>
            </a:solidFill>
          </p:grpSpPr>
          <p:sp>
            <p:nvSpPr>
              <p:cNvPr id="17" name="任意多边形: 形状 16">
                <a:extLst>
                  <a:ext uri="{FF2B5EF4-FFF2-40B4-BE49-F238E27FC236}">
                    <a16:creationId xmlns="" xmlns:a16="http://schemas.microsoft.com/office/drawing/2014/main" id="{C470E0B8-A17F-41D6-BDCC-51EB52D57330}"/>
                  </a:ext>
                </a:extLst>
              </p:cNvPr>
              <p:cNvSpPr/>
              <p:nvPr/>
            </p:nvSpPr>
            <p:spPr>
              <a:xfrm>
                <a:off x="3615441" y="5487231"/>
                <a:ext cx="1008533" cy="183471"/>
              </a:xfrm>
              <a:custGeom>
                <a:avLst/>
                <a:gdLst>
                  <a:gd name="connsiteX0" fmla="*/ 0 w 1008533"/>
                  <a:gd name="connsiteY0" fmla="*/ 0 h 183471"/>
                  <a:gd name="connsiteX1" fmla="*/ 1008534 w 1008533"/>
                  <a:gd name="connsiteY1" fmla="*/ 0 h 183471"/>
                  <a:gd name="connsiteX2" fmla="*/ 1008534 w 1008533"/>
                  <a:gd name="connsiteY2" fmla="*/ 183471 h 183471"/>
                  <a:gd name="connsiteX3" fmla="*/ 0 w 1008533"/>
                  <a:gd name="connsiteY3" fmla="*/ 183471 h 1834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08533" h="183471">
                    <a:moveTo>
                      <a:pt x="0" y="0"/>
                    </a:moveTo>
                    <a:lnTo>
                      <a:pt x="1008534" y="0"/>
                    </a:lnTo>
                    <a:lnTo>
                      <a:pt x="1008534" y="183471"/>
                    </a:lnTo>
                    <a:lnTo>
                      <a:pt x="0" y="183471"/>
                    </a:lnTo>
                    <a:close/>
                  </a:path>
                </a:pathLst>
              </a:custGeom>
              <a:solidFill>
                <a:srgbClr val="FFFFFF"/>
              </a:solidFill>
              <a:ln w="18595" cap="rnd">
                <a:solidFill>
                  <a:srgbClr val="0A2073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" name="任意多边形: 形状 29">
                <a:extLst>
                  <a:ext uri="{FF2B5EF4-FFF2-40B4-BE49-F238E27FC236}">
                    <a16:creationId xmlns="" xmlns:a16="http://schemas.microsoft.com/office/drawing/2014/main" id="{7DEE258F-4AAF-4249-B2B3-1A7216531B05}"/>
                  </a:ext>
                </a:extLst>
              </p:cNvPr>
              <p:cNvSpPr/>
              <p:nvPr/>
            </p:nvSpPr>
            <p:spPr>
              <a:xfrm>
                <a:off x="4623789" y="5290362"/>
                <a:ext cx="232967" cy="380526"/>
              </a:xfrm>
              <a:custGeom>
                <a:avLst/>
                <a:gdLst>
                  <a:gd name="connsiteX0" fmla="*/ 232968 w 232967"/>
                  <a:gd name="connsiteY0" fmla="*/ 183471 h 380526"/>
                  <a:gd name="connsiteX1" fmla="*/ 0 w 232967"/>
                  <a:gd name="connsiteY1" fmla="*/ 380526 h 380526"/>
                  <a:gd name="connsiteX2" fmla="*/ 0 w 232967"/>
                  <a:gd name="connsiteY2" fmla="*/ 196869 h 380526"/>
                  <a:gd name="connsiteX3" fmla="*/ 232968 w 232967"/>
                  <a:gd name="connsiteY3" fmla="*/ 0 h 380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2967" h="380526">
                    <a:moveTo>
                      <a:pt x="232968" y="183471"/>
                    </a:moveTo>
                    <a:lnTo>
                      <a:pt x="0" y="380526"/>
                    </a:lnTo>
                    <a:lnTo>
                      <a:pt x="0" y="196869"/>
                    </a:lnTo>
                    <a:lnTo>
                      <a:pt x="232968" y="0"/>
                    </a:lnTo>
                    <a:close/>
                  </a:path>
                </a:pathLst>
              </a:custGeom>
              <a:solidFill>
                <a:srgbClr val="4775C9"/>
              </a:solidFill>
              <a:ln w="18595" cap="rnd">
                <a:solidFill>
                  <a:srgbClr val="0A2073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" name="任意多边形: 形状 30">
                <a:extLst>
                  <a:ext uri="{FF2B5EF4-FFF2-40B4-BE49-F238E27FC236}">
                    <a16:creationId xmlns="" xmlns:a16="http://schemas.microsoft.com/office/drawing/2014/main" id="{88FB7FD8-50A6-4396-90F1-D72718224D60}"/>
                  </a:ext>
                </a:extLst>
              </p:cNvPr>
              <p:cNvSpPr/>
              <p:nvPr/>
            </p:nvSpPr>
            <p:spPr>
              <a:xfrm>
                <a:off x="3567992" y="5487231"/>
                <a:ext cx="1055797" cy="18607"/>
              </a:xfrm>
              <a:custGeom>
                <a:avLst/>
                <a:gdLst>
                  <a:gd name="connsiteX0" fmla="*/ 0 w 1055797"/>
                  <a:gd name="connsiteY0" fmla="*/ 0 h 18607"/>
                  <a:gd name="connsiteX1" fmla="*/ 1055797 w 1055797"/>
                  <a:gd name="connsiteY1" fmla="*/ 0 h 18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55797" h="18607">
                    <a:moveTo>
                      <a:pt x="0" y="0"/>
                    </a:moveTo>
                    <a:lnTo>
                      <a:pt x="1055797" y="0"/>
                    </a:lnTo>
                  </a:path>
                </a:pathLst>
              </a:custGeom>
              <a:ln w="18595" cap="rnd">
                <a:solidFill>
                  <a:srgbClr val="0A2073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32" name="图形 12">
                <a:extLst>
                  <a:ext uri="{FF2B5EF4-FFF2-40B4-BE49-F238E27FC236}">
                    <a16:creationId xmlns="" xmlns:a16="http://schemas.microsoft.com/office/drawing/2014/main" id="{8FF84E9B-97EB-4CB2-BBD7-2C2D17A06987}"/>
                  </a:ext>
                </a:extLst>
              </p:cNvPr>
              <p:cNvGrpSpPr/>
              <p:nvPr/>
            </p:nvGrpSpPr>
            <p:grpSpPr>
              <a:xfrm>
                <a:off x="1881024" y="1919404"/>
                <a:ext cx="2977035" cy="3554430"/>
                <a:chOff x="1881024" y="1919404"/>
                <a:chExt cx="2977035" cy="3554430"/>
              </a:xfrm>
              <a:noFill/>
            </p:grpSpPr>
            <p:sp>
              <p:nvSpPr>
                <p:cNvPr id="33" name="任意多边形: 形状 32">
                  <a:extLst>
                    <a:ext uri="{FF2B5EF4-FFF2-40B4-BE49-F238E27FC236}">
                      <a16:creationId xmlns="" xmlns:a16="http://schemas.microsoft.com/office/drawing/2014/main" id="{73362384-981F-4AB7-9991-61C0E8834D18}"/>
                    </a:ext>
                  </a:extLst>
                </p:cNvPr>
                <p:cNvSpPr/>
                <p:nvPr/>
              </p:nvSpPr>
              <p:spPr>
                <a:xfrm>
                  <a:off x="4858059" y="5290362"/>
                  <a:ext cx="18607" cy="183471"/>
                </a:xfrm>
                <a:custGeom>
                  <a:avLst/>
                  <a:gdLst>
                    <a:gd name="connsiteX0" fmla="*/ 0 w 18607"/>
                    <a:gd name="connsiteY0" fmla="*/ 0 h 183471"/>
                    <a:gd name="connsiteX1" fmla="*/ 0 w 18607"/>
                    <a:gd name="connsiteY1" fmla="*/ 183471 h 1834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8607" h="183471">
                      <a:moveTo>
                        <a:pt x="0" y="0"/>
                      </a:moveTo>
                      <a:lnTo>
                        <a:pt x="0" y="183471"/>
                      </a:lnTo>
                    </a:path>
                  </a:pathLst>
                </a:custGeom>
                <a:ln w="18595" cap="rnd">
                  <a:solidFill>
                    <a:srgbClr val="0A2073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" name="任意多边形: 形状 33">
                  <a:extLst>
                    <a:ext uri="{FF2B5EF4-FFF2-40B4-BE49-F238E27FC236}">
                      <a16:creationId xmlns="" xmlns:a16="http://schemas.microsoft.com/office/drawing/2014/main" id="{C7A4A7F0-BCEC-4D8B-9BD4-35D73511312B}"/>
                    </a:ext>
                  </a:extLst>
                </p:cNvPr>
                <p:cNvSpPr/>
                <p:nvPr/>
              </p:nvSpPr>
              <p:spPr>
                <a:xfrm>
                  <a:off x="1881024" y="1919404"/>
                  <a:ext cx="18607" cy="1860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607" h="18607"/>
                  </a:pathLst>
                </a:custGeom>
                <a:noFill/>
                <a:ln w="18595" cap="rnd">
                  <a:solidFill>
                    <a:srgbClr val="0A2073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" name="任意多边形: 形状 34">
                  <a:extLst>
                    <a:ext uri="{FF2B5EF4-FFF2-40B4-BE49-F238E27FC236}">
                      <a16:creationId xmlns="" xmlns:a16="http://schemas.microsoft.com/office/drawing/2014/main" id="{BD3ED0D2-DFA9-4C86-9750-CEC59ABA34B4}"/>
                    </a:ext>
                  </a:extLst>
                </p:cNvPr>
                <p:cNvSpPr/>
                <p:nvPr/>
              </p:nvSpPr>
              <p:spPr>
                <a:xfrm>
                  <a:off x="1881024" y="1919404"/>
                  <a:ext cx="18607" cy="1860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607" h="18607"/>
                  </a:pathLst>
                </a:custGeom>
                <a:noFill/>
                <a:ln w="18595" cap="rnd">
                  <a:solidFill>
                    <a:srgbClr val="0A2073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36" name="图形 12">
              <a:extLst>
                <a:ext uri="{FF2B5EF4-FFF2-40B4-BE49-F238E27FC236}">
                  <a16:creationId xmlns="" xmlns:a16="http://schemas.microsoft.com/office/drawing/2014/main" id="{8FF84E9B-97EB-4CB2-BBD7-2C2D17A06987}"/>
                </a:ext>
              </a:extLst>
            </p:cNvPr>
            <p:cNvGrpSpPr/>
            <p:nvPr/>
          </p:nvGrpSpPr>
          <p:grpSpPr>
            <a:xfrm>
              <a:off x="1881024" y="1919404"/>
              <a:ext cx="2977035" cy="3575270"/>
              <a:chOff x="1881024" y="1919404"/>
              <a:chExt cx="2977035" cy="3575270"/>
            </a:xfrm>
            <a:solidFill>
              <a:schemeClr val="accent1"/>
            </a:solidFill>
          </p:grpSpPr>
          <p:sp>
            <p:nvSpPr>
              <p:cNvPr id="37" name="任意多边形: 形状 36">
                <a:extLst>
                  <a:ext uri="{FF2B5EF4-FFF2-40B4-BE49-F238E27FC236}">
                    <a16:creationId xmlns="" xmlns:a16="http://schemas.microsoft.com/office/drawing/2014/main" id="{5A3A4C93-7C01-4EA4-BCBE-F22A8106A217}"/>
                  </a:ext>
                </a:extLst>
              </p:cNvPr>
              <p:cNvSpPr/>
              <p:nvPr/>
            </p:nvSpPr>
            <p:spPr>
              <a:xfrm>
                <a:off x="3615441" y="5311203"/>
                <a:ext cx="1008533" cy="183471"/>
              </a:xfrm>
              <a:custGeom>
                <a:avLst/>
                <a:gdLst>
                  <a:gd name="connsiteX0" fmla="*/ 0 w 1008533"/>
                  <a:gd name="connsiteY0" fmla="*/ 0 h 183471"/>
                  <a:gd name="connsiteX1" fmla="*/ 1008534 w 1008533"/>
                  <a:gd name="connsiteY1" fmla="*/ 0 h 183471"/>
                  <a:gd name="connsiteX2" fmla="*/ 1008534 w 1008533"/>
                  <a:gd name="connsiteY2" fmla="*/ 183471 h 183471"/>
                  <a:gd name="connsiteX3" fmla="*/ 0 w 1008533"/>
                  <a:gd name="connsiteY3" fmla="*/ 183471 h 1834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08533" h="183471">
                    <a:moveTo>
                      <a:pt x="0" y="0"/>
                    </a:moveTo>
                    <a:lnTo>
                      <a:pt x="1008534" y="0"/>
                    </a:lnTo>
                    <a:lnTo>
                      <a:pt x="1008534" y="183471"/>
                    </a:lnTo>
                    <a:lnTo>
                      <a:pt x="0" y="183471"/>
                    </a:lnTo>
                    <a:close/>
                  </a:path>
                </a:pathLst>
              </a:custGeom>
              <a:solidFill>
                <a:srgbClr val="FFFFFF"/>
              </a:solidFill>
              <a:ln w="18595" cap="rnd">
                <a:solidFill>
                  <a:srgbClr val="0A2073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" name="任意多边形: 形状 37">
                <a:extLst>
                  <a:ext uri="{FF2B5EF4-FFF2-40B4-BE49-F238E27FC236}">
                    <a16:creationId xmlns="" xmlns:a16="http://schemas.microsoft.com/office/drawing/2014/main" id="{764F6269-D3FE-4B5A-B54C-692F9E42ACEA}"/>
                  </a:ext>
                </a:extLst>
              </p:cNvPr>
              <p:cNvSpPr/>
              <p:nvPr/>
            </p:nvSpPr>
            <p:spPr>
              <a:xfrm>
                <a:off x="4623789" y="5114148"/>
                <a:ext cx="232967" cy="380526"/>
              </a:xfrm>
              <a:custGeom>
                <a:avLst/>
                <a:gdLst>
                  <a:gd name="connsiteX0" fmla="*/ 232968 w 232967"/>
                  <a:gd name="connsiteY0" fmla="*/ 183471 h 380526"/>
                  <a:gd name="connsiteX1" fmla="*/ 0 w 232967"/>
                  <a:gd name="connsiteY1" fmla="*/ 380526 h 380526"/>
                  <a:gd name="connsiteX2" fmla="*/ 0 w 232967"/>
                  <a:gd name="connsiteY2" fmla="*/ 197055 h 380526"/>
                  <a:gd name="connsiteX3" fmla="*/ 232968 w 232967"/>
                  <a:gd name="connsiteY3" fmla="*/ 0 h 380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2967" h="380526">
                    <a:moveTo>
                      <a:pt x="232968" y="183471"/>
                    </a:moveTo>
                    <a:lnTo>
                      <a:pt x="0" y="380526"/>
                    </a:lnTo>
                    <a:lnTo>
                      <a:pt x="0" y="197055"/>
                    </a:lnTo>
                    <a:lnTo>
                      <a:pt x="232968" y="0"/>
                    </a:lnTo>
                    <a:close/>
                  </a:path>
                </a:pathLst>
              </a:custGeom>
              <a:solidFill>
                <a:srgbClr val="4775C9"/>
              </a:solidFill>
              <a:ln w="18595" cap="rnd">
                <a:solidFill>
                  <a:srgbClr val="0A2073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" name="任意多边形: 形状 38">
                <a:extLst>
                  <a:ext uri="{FF2B5EF4-FFF2-40B4-BE49-F238E27FC236}">
                    <a16:creationId xmlns="" xmlns:a16="http://schemas.microsoft.com/office/drawing/2014/main" id="{18969995-5A0B-41C7-B382-E3AA687DDA08}"/>
                  </a:ext>
                </a:extLst>
              </p:cNvPr>
              <p:cNvSpPr/>
              <p:nvPr/>
            </p:nvSpPr>
            <p:spPr>
              <a:xfrm>
                <a:off x="3567992" y="5311203"/>
                <a:ext cx="1055797" cy="18607"/>
              </a:xfrm>
              <a:custGeom>
                <a:avLst/>
                <a:gdLst>
                  <a:gd name="connsiteX0" fmla="*/ 0 w 1055797"/>
                  <a:gd name="connsiteY0" fmla="*/ 0 h 18607"/>
                  <a:gd name="connsiteX1" fmla="*/ 1055797 w 1055797"/>
                  <a:gd name="connsiteY1" fmla="*/ 0 h 18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55797" h="18607">
                    <a:moveTo>
                      <a:pt x="0" y="0"/>
                    </a:moveTo>
                    <a:lnTo>
                      <a:pt x="1055797" y="0"/>
                    </a:lnTo>
                  </a:path>
                </a:pathLst>
              </a:custGeom>
              <a:ln w="18595" cap="rnd">
                <a:solidFill>
                  <a:srgbClr val="0A2073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56" name="图形 12">
                <a:extLst>
                  <a:ext uri="{FF2B5EF4-FFF2-40B4-BE49-F238E27FC236}">
                    <a16:creationId xmlns="" xmlns:a16="http://schemas.microsoft.com/office/drawing/2014/main" id="{8FF84E9B-97EB-4CB2-BBD7-2C2D17A06987}"/>
                  </a:ext>
                </a:extLst>
              </p:cNvPr>
              <p:cNvGrpSpPr/>
              <p:nvPr/>
            </p:nvGrpSpPr>
            <p:grpSpPr>
              <a:xfrm>
                <a:off x="1881024" y="1919404"/>
                <a:ext cx="2977035" cy="3378215"/>
                <a:chOff x="1881024" y="1919404"/>
                <a:chExt cx="2977035" cy="3378215"/>
              </a:xfrm>
              <a:noFill/>
            </p:grpSpPr>
            <p:sp>
              <p:nvSpPr>
                <p:cNvPr id="57" name="任意多边形: 形状 56">
                  <a:extLst>
                    <a:ext uri="{FF2B5EF4-FFF2-40B4-BE49-F238E27FC236}">
                      <a16:creationId xmlns="" xmlns:a16="http://schemas.microsoft.com/office/drawing/2014/main" id="{F149D65E-4D93-4D5D-BFEF-A8E73D8DDDD7}"/>
                    </a:ext>
                  </a:extLst>
                </p:cNvPr>
                <p:cNvSpPr/>
                <p:nvPr/>
              </p:nvSpPr>
              <p:spPr>
                <a:xfrm>
                  <a:off x="4858059" y="5114148"/>
                  <a:ext cx="18607" cy="183471"/>
                </a:xfrm>
                <a:custGeom>
                  <a:avLst/>
                  <a:gdLst>
                    <a:gd name="connsiteX0" fmla="*/ 0 w 18607"/>
                    <a:gd name="connsiteY0" fmla="*/ 0 h 183471"/>
                    <a:gd name="connsiteX1" fmla="*/ 0 w 18607"/>
                    <a:gd name="connsiteY1" fmla="*/ 183471 h 1834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8607" h="183471">
                      <a:moveTo>
                        <a:pt x="0" y="0"/>
                      </a:moveTo>
                      <a:lnTo>
                        <a:pt x="0" y="183471"/>
                      </a:lnTo>
                    </a:path>
                  </a:pathLst>
                </a:custGeom>
                <a:ln w="18595" cap="rnd">
                  <a:solidFill>
                    <a:srgbClr val="0A2073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8" name="任意多边形: 形状 57">
                  <a:extLst>
                    <a:ext uri="{FF2B5EF4-FFF2-40B4-BE49-F238E27FC236}">
                      <a16:creationId xmlns="" xmlns:a16="http://schemas.microsoft.com/office/drawing/2014/main" id="{B45634BA-6985-4742-B6B5-4F046BFA4E5F}"/>
                    </a:ext>
                  </a:extLst>
                </p:cNvPr>
                <p:cNvSpPr/>
                <p:nvPr/>
              </p:nvSpPr>
              <p:spPr>
                <a:xfrm>
                  <a:off x="1881024" y="1919404"/>
                  <a:ext cx="18607" cy="1860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607" h="18607"/>
                  </a:pathLst>
                </a:custGeom>
                <a:noFill/>
                <a:ln w="18595" cap="rnd">
                  <a:solidFill>
                    <a:srgbClr val="0A2073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6" name="任意多边形: 形状 65">
                  <a:extLst>
                    <a:ext uri="{FF2B5EF4-FFF2-40B4-BE49-F238E27FC236}">
                      <a16:creationId xmlns="" xmlns:a16="http://schemas.microsoft.com/office/drawing/2014/main" id="{4D7518A9-0227-4956-800A-6978086CAE54}"/>
                    </a:ext>
                  </a:extLst>
                </p:cNvPr>
                <p:cNvSpPr/>
                <p:nvPr/>
              </p:nvSpPr>
              <p:spPr>
                <a:xfrm>
                  <a:off x="1881024" y="1919404"/>
                  <a:ext cx="18607" cy="1860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607" h="18607"/>
                  </a:pathLst>
                </a:custGeom>
                <a:noFill/>
                <a:ln w="18595" cap="rnd">
                  <a:solidFill>
                    <a:srgbClr val="0A2073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67" name="图形 12">
              <a:extLst>
                <a:ext uri="{FF2B5EF4-FFF2-40B4-BE49-F238E27FC236}">
                  <a16:creationId xmlns="" xmlns:a16="http://schemas.microsoft.com/office/drawing/2014/main" id="{8FF84E9B-97EB-4CB2-BBD7-2C2D17A06987}"/>
                </a:ext>
              </a:extLst>
            </p:cNvPr>
            <p:cNvGrpSpPr/>
            <p:nvPr/>
          </p:nvGrpSpPr>
          <p:grpSpPr>
            <a:xfrm>
              <a:off x="1881024" y="1919404"/>
              <a:ext cx="2977035" cy="3399056"/>
              <a:chOff x="1881024" y="1919404"/>
              <a:chExt cx="2977035" cy="3399056"/>
            </a:xfrm>
            <a:solidFill>
              <a:schemeClr val="accent1"/>
            </a:solidFill>
          </p:grpSpPr>
          <p:sp>
            <p:nvSpPr>
              <p:cNvPr id="68" name="任意多边形: 形状 67">
                <a:extLst>
                  <a:ext uri="{FF2B5EF4-FFF2-40B4-BE49-F238E27FC236}">
                    <a16:creationId xmlns="" xmlns:a16="http://schemas.microsoft.com/office/drawing/2014/main" id="{BF1D4CAD-3122-4E5E-9D4C-F07C3DD1C1E4}"/>
                  </a:ext>
                </a:extLst>
              </p:cNvPr>
              <p:cNvSpPr/>
              <p:nvPr/>
            </p:nvSpPr>
            <p:spPr>
              <a:xfrm>
                <a:off x="3615441" y="5134989"/>
                <a:ext cx="1008533" cy="183471"/>
              </a:xfrm>
              <a:custGeom>
                <a:avLst/>
                <a:gdLst>
                  <a:gd name="connsiteX0" fmla="*/ 0 w 1008533"/>
                  <a:gd name="connsiteY0" fmla="*/ 0 h 183471"/>
                  <a:gd name="connsiteX1" fmla="*/ 1008534 w 1008533"/>
                  <a:gd name="connsiteY1" fmla="*/ 0 h 183471"/>
                  <a:gd name="connsiteX2" fmla="*/ 1008534 w 1008533"/>
                  <a:gd name="connsiteY2" fmla="*/ 183471 h 183471"/>
                  <a:gd name="connsiteX3" fmla="*/ 0 w 1008533"/>
                  <a:gd name="connsiteY3" fmla="*/ 183471 h 1834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08533" h="183471">
                    <a:moveTo>
                      <a:pt x="0" y="0"/>
                    </a:moveTo>
                    <a:lnTo>
                      <a:pt x="1008534" y="0"/>
                    </a:lnTo>
                    <a:lnTo>
                      <a:pt x="1008534" y="183471"/>
                    </a:lnTo>
                    <a:lnTo>
                      <a:pt x="0" y="183471"/>
                    </a:lnTo>
                    <a:close/>
                  </a:path>
                </a:pathLst>
              </a:custGeom>
              <a:solidFill>
                <a:srgbClr val="FFFFFF"/>
              </a:solidFill>
              <a:ln w="18595" cap="rnd">
                <a:solidFill>
                  <a:srgbClr val="0A2073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9" name="任意多边形: 形状 68">
                <a:extLst>
                  <a:ext uri="{FF2B5EF4-FFF2-40B4-BE49-F238E27FC236}">
                    <a16:creationId xmlns="" xmlns:a16="http://schemas.microsoft.com/office/drawing/2014/main" id="{BE96776C-E375-4FE2-B212-064A8A44ECBC}"/>
                  </a:ext>
                </a:extLst>
              </p:cNvPr>
              <p:cNvSpPr/>
              <p:nvPr/>
            </p:nvSpPr>
            <p:spPr>
              <a:xfrm>
                <a:off x="4623789" y="4937934"/>
                <a:ext cx="232967" cy="380526"/>
              </a:xfrm>
              <a:custGeom>
                <a:avLst/>
                <a:gdLst>
                  <a:gd name="connsiteX0" fmla="*/ 232968 w 232967"/>
                  <a:gd name="connsiteY0" fmla="*/ 183471 h 380526"/>
                  <a:gd name="connsiteX1" fmla="*/ 0 w 232967"/>
                  <a:gd name="connsiteY1" fmla="*/ 380526 h 380526"/>
                  <a:gd name="connsiteX2" fmla="*/ 0 w 232967"/>
                  <a:gd name="connsiteY2" fmla="*/ 197055 h 380526"/>
                  <a:gd name="connsiteX3" fmla="*/ 232968 w 232967"/>
                  <a:gd name="connsiteY3" fmla="*/ 0 h 380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2967" h="380526">
                    <a:moveTo>
                      <a:pt x="232968" y="183471"/>
                    </a:moveTo>
                    <a:lnTo>
                      <a:pt x="0" y="380526"/>
                    </a:lnTo>
                    <a:lnTo>
                      <a:pt x="0" y="197055"/>
                    </a:lnTo>
                    <a:lnTo>
                      <a:pt x="232968" y="0"/>
                    </a:lnTo>
                    <a:close/>
                  </a:path>
                </a:pathLst>
              </a:custGeom>
              <a:solidFill>
                <a:srgbClr val="4775C9"/>
              </a:solidFill>
              <a:ln w="18595" cap="rnd">
                <a:solidFill>
                  <a:srgbClr val="0A2073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" name="任意多边形: 形状 69">
                <a:extLst>
                  <a:ext uri="{FF2B5EF4-FFF2-40B4-BE49-F238E27FC236}">
                    <a16:creationId xmlns="" xmlns:a16="http://schemas.microsoft.com/office/drawing/2014/main" id="{EB45AA8F-7603-431F-AD54-66174951C5FA}"/>
                  </a:ext>
                </a:extLst>
              </p:cNvPr>
              <p:cNvSpPr/>
              <p:nvPr/>
            </p:nvSpPr>
            <p:spPr>
              <a:xfrm>
                <a:off x="3567992" y="5134989"/>
                <a:ext cx="1055797" cy="18607"/>
              </a:xfrm>
              <a:custGeom>
                <a:avLst/>
                <a:gdLst>
                  <a:gd name="connsiteX0" fmla="*/ 0 w 1055797"/>
                  <a:gd name="connsiteY0" fmla="*/ 0 h 18607"/>
                  <a:gd name="connsiteX1" fmla="*/ 1055797 w 1055797"/>
                  <a:gd name="connsiteY1" fmla="*/ 0 h 18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55797" h="18607">
                    <a:moveTo>
                      <a:pt x="0" y="0"/>
                    </a:moveTo>
                    <a:lnTo>
                      <a:pt x="1055797" y="0"/>
                    </a:lnTo>
                  </a:path>
                </a:pathLst>
              </a:custGeom>
              <a:ln w="18595" cap="rnd">
                <a:solidFill>
                  <a:srgbClr val="0A2073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71" name="图形 12">
                <a:extLst>
                  <a:ext uri="{FF2B5EF4-FFF2-40B4-BE49-F238E27FC236}">
                    <a16:creationId xmlns="" xmlns:a16="http://schemas.microsoft.com/office/drawing/2014/main" id="{8FF84E9B-97EB-4CB2-BBD7-2C2D17A06987}"/>
                  </a:ext>
                </a:extLst>
              </p:cNvPr>
              <p:cNvGrpSpPr/>
              <p:nvPr/>
            </p:nvGrpSpPr>
            <p:grpSpPr>
              <a:xfrm>
                <a:off x="1881024" y="1919404"/>
                <a:ext cx="2977035" cy="3202001"/>
                <a:chOff x="1881024" y="1919404"/>
                <a:chExt cx="2977035" cy="3202001"/>
              </a:xfrm>
              <a:noFill/>
            </p:grpSpPr>
            <p:sp>
              <p:nvSpPr>
                <p:cNvPr id="72" name="任意多边形: 形状 71">
                  <a:extLst>
                    <a:ext uri="{FF2B5EF4-FFF2-40B4-BE49-F238E27FC236}">
                      <a16:creationId xmlns="" xmlns:a16="http://schemas.microsoft.com/office/drawing/2014/main" id="{7506212C-2C83-40F9-934D-F8F5A636610F}"/>
                    </a:ext>
                  </a:extLst>
                </p:cNvPr>
                <p:cNvSpPr/>
                <p:nvPr/>
              </p:nvSpPr>
              <p:spPr>
                <a:xfrm>
                  <a:off x="4858059" y="4937934"/>
                  <a:ext cx="18607" cy="183471"/>
                </a:xfrm>
                <a:custGeom>
                  <a:avLst/>
                  <a:gdLst>
                    <a:gd name="connsiteX0" fmla="*/ 0 w 18607"/>
                    <a:gd name="connsiteY0" fmla="*/ 0 h 183471"/>
                    <a:gd name="connsiteX1" fmla="*/ 0 w 18607"/>
                    <a:gd name="connsiteY1" fmla="*/ 183471 h 1834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8607" h="183471">
                      <a:moveTo>
                        <a:pt x="0" y="0"/>
                      </a:moveTo>
                      <a:lnTo>
                        <a:pt x="0" y="183471"/>
                      </a:lnTo>
                    </a:path>
                  </a:pathLst>
                </a:custGeom>
                <a:ln w="18595" cap="rnd">
                  <a:solidFill>
                    <a:srgbClr val="0A2073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3" name="任意多边形: 形状 72">
                  <a:extLst>
                    <a:ext uri="{FF2B5EF4-FFF2-40B4-BE49-F238E27FC236}">
                      <a16:creationId xmlns="" xmlns:a16="http://schemas.microsoft.com/office/drawing/2014/main" id="{5C2EF9C9-811F-4ECF-9D2C-76647B02FA9C}"/>
                    </a:ext>
                  </a:extLst>
                </p:cNvPr>
                <p:cNvSpPr/>
                <p:nvPr/>
              </p:nvSpPr>
              <p:spPr>
                <a:xfrm>
                  <a:off x="1881024" y="1919404"/>
                  <a:ext cx="18607" cy="1860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607" h="18607"/>
                  </a:pathLst>
                </a:custGeom>
                <a:noFill/>
                <a:ln w="18595" cap="rnd">
                  <a:solidFill>
                    <a:srgbClr val="0A2073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4" name="任意多边形: 形状 73">
                  <a:extLst>
                    <a:ext uri="{FF2B5EF4-FFF2-40B4-BE49-F238E27FC236}">
                      <a16:creationId xmlns="" xmlns:a16="http://schemas.microsoft.com/office/drawing/2014/main" id="{89175BCA-F53C-425D-B229-0EBB5174D9C9}"/>
                    </a:ext>
                  </a:extLst>
                </p:cNvPr>
                <p:cNvSpPr/>
                <p:nvPr/>
              </p:nvSpPr>
              <p:spPr>
                <a:xfrm>
                  <a:off x="1881024" y="1919404"/>
                  <a:ext cx="18607" cy="1860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607" h="18607"/>
                  </a:pathLst>
                </a:custGeom>
                <a:noFill/>
                <a:ln w="18595" cap="rnd">
                  <a:solidFill>
                    <a:srgbClr val="0A2073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75" name="图形 12">
              <a:extLst>
                <a:ext uri="{FF2B5EF4-FFF2-40B4-BE49-F238E27FC236}">
                  <a16:creationId xmlns="" xmlns:a16="http://schemas.microsoft.com/office/drawing/2014/main" id="{8FF84E9B-97EB-4CB2-BBD7-2C2D17A06987}"/>
                </a:ext>
              </a:extLst>
            </p:cNvPr>
            <p:cNvGrpSpPr/>
            <p:nvPr/>
          </p:nvGrpSpPr>
          <p:grpSpPr>
            <a:xfrm>
              <a:off x="1881024" y="1919404"/>
              <a:ext cx="2977035" cy="3222842"/>
              <a:chOff x="1881024" y="1919404"/>
              <a:chExt cx="2977035" cy="3222842"/>
            </a:xfrm>
            <a:solidFill>
              <a:schemeClr val="accent1"/>
            </a:solidFill>
          </p:grpSpPr>
          <p:sp>
            <p:nvSpPr>
              <p:cNvPr id="76" name="任意多边形: 形状 75">
                <a:extLst>
                  <a:ext uri="{FF2B5EF4-FFF2-40B4-BE49-F238E27FC236}">
                    <a16:creationId xmlns="" xmlns:a16="http://schemas.microsoft.com/office/drawing/2014/main" id="{89FC2F2C-3AF9-422B-A22E-6E022F03FB52}"/>
                  </a:ext>
                </a:extLst>
              </p:cNvPr>
              <p:cNvSpPr/>
              <p:nvPr/>
            </p:nvSpPr>
            <p:spPr>
              <a:xfrm>
                <a:off x="3615441" y="4958774"/>
                <a:ext cx="1008533" cy="183471"/>
              </a:xfrm>
              <a:custGeom>
                <a:avLst/>
                <a:gdLst>
                  <a:gd name="connsiteX0" fmla="*/ 0 w 1008533"/>
                  <a:gd name="connsiteY0" fmla="*/ 0 h 183471"/>
                  <a:gd name="connsiteX1" fmla="*/ 1008534 w 1008533"/>
                  <a:gd name="connsiteY1" fmla="*/ 0 h 183471"/>
                  <a:gd name="connsiteX2" fmla="*/ 1008534 w 1008533"/>
                  <a:gd name="connsiteY2" fmla="*/ 183471 h 183471"/>
                  <a:gd name="connsiteX3" fmla="*/ 0 w 1008533"/>
                  <a:gd name="connsiteY3" fmla="*/ 183471 h 1834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08533" h="183471">
                    <a:moveTo>
                      <a:pt x="0" y="0"/>
                    </a:moveTo>
                    <a:lnTo>
                      <a:pt x="1008534" y="0"/>
                    </a:lnTo>
                    <a:lnTo>
                      <a:pt x="1008534" y="183471"/>
                    </a:lnTo>
                    <a:lnTo>
                      <a:pt x="0" y="183471"/>
                    </a:lnTo>
                    <a:close/>
                  </a:path>
                </a:pathLst>
              </a:custGeom>
              <a:solidFill>
                <a:srgbClr val="FFFFFF"/>
              </a:solidFill>
              <a:ln w="18595" cap="rnd">
                <a:solidFill>
                  <a:srgbClr val="0A2073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" name="任意多边形: 形状 76">
                <a:extLst>
                  <a:ext uri="{FF2B5EF4-FFF2-40B4-BE49-F238E27FC236}">
                    <a16:creationId xmlns="" xmlns:a16="http://schemas.microsoft.com/office/drawing/2014/main" id="{A3763C72-968C-492E-B0BA-6902C70E9E12}"/>
                  </a:ext>
                </a:extLst>
              </p:cNvPr>
              <p:cNvSpPr/>
              <p:nvPr/>
            </p:nvSpPr>
            <p:spPr>
              <a:xfrm>
                <a:off x="4623789" y="4761720"/>
                <a:ext cx="232967" cy="380526"/>
              </a:xfrm>
              <a:custGeom>
                <a:avLst/>
                <a:gdLst>
                  <a:gd name="connsiteX0" fmla="*/ 232968 w 232967"/>
                  <a:gd name="connsiteY0" fmla="*/ 183471 h 380526"/>
                  <a:gd name="connsiteX1" fmla="*/ 0 w 232967"/>
                  <a:gd name="connsiteY1" fmla="*/ 380526 h 380526"/>
                  <a:gd name="connsiteX2" fmla="*/ 0 w 232967"/>
                  <a:gd name="connsiteY2" fmla="*/ 197055 h 380526"/>
                  <a:gd name="connsiteX3" fmla="*/ 232968 w 232967"/>
                  <a:gd name="connsiteY3" fmla="*/ 0 h 380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2967" h="380526">
                    <a:moveTo>
                      <a:pt x="232968" y="183471"/>
                    </a:moveTo>
                    <a:lnTo>
                      <a:pt x="0" y="380526"/>
                    </a:lnTo>
                    <a:lnTo>
                      <a:pt x="0" y="197055"/>
                    </a:lnTo>
                    <a:lnTo>
                      <a:pt x="232968" y="0"/>
                    </a:lnTo>
                    <a:close/>
                  </a:path>
                </a:pathLst>
              </a:custGeom>
              <a:solidFill>
                <a:srgbClr val="4775C9"/>
              </a:solidFill>
              <a:ln w="18595" cap="rnd">
                <a:solidFill>
                  <a:srgbClr val="0A2073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8" name="任意多边形: 形状 77">
                <a:extLst>
                  <a:ext uri="{FF2B5EF4-FFF2-40B4-BE49-F238E27FC236}">
                    <a16:creationId xmlns="" xmlns:a16="http://schemas.microsoft.com/office/drawing/2014/main" id="{15300DBA-9885-483D-8760-A8867975A033}"/>
                  </a:ext>
                </a:extLst>
              </p:cNvPr>
              <p:cNvSpPr/>
              <p:nvPr/>
            </p:nvSpPr>
            <p:spPr>
              <a:xfrm>
                <a:off x="3567992" y="4958774"/>
                <a:ext cx="1055797" cy="18607"/>
              </a:xfrm>
              <a:custGeom>
                <a:avLst/>
                <a:gdLst>
                  <a:gd name="connsiteX0" fmla="*/ 0 w 1055797"/>
                  <a:gd name="connsiteY0" fmla="*/ 0 h 18607"/>
                  <a:gd name="connsiteX1" fmla="*/ 1055797 w 1055797"/>
                  <a:gd name="connsiteY1" fmla="*/ 0 h 18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55797" h="18607">
                    <a:moveTo>
                      <a:pt x="0" y="0"/>
                    </a:moveTo>
                    <a:lnTo>
                      <a:pt x="1055797" y="0"/>
                    </a:lnTo>
                  </a:path>
                </a:pathLst>
              </a:custGeom>
              <a:ln w="18595" cap="rnd">
                <a:solidFill>
                  <a:srgbClr val="0A2073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79" name="图形 12">
                <a:extLst>
                  <a:ext uri="{FF2B5EF4-FFF2-40B4-BE49-F238E27FC236}">
                    <a16:creationId xmlns="" xmlns:a16="http://schemas.microsoft.com/office/drawing/2014/main" id="{8FF84E9B-97EB-4CB2-BBD7-2C2D17A06987}"/>
                  </a:ext>
                </a:extLst>
              </p:cNvPr>
              <p:cNvGrpSpPr/>
              <p:nvPr/>
            </p:nvGrpSpPr>
            <p:grpSpPr>
              <a:xfrm>
                <a:off x="1881024" y="1919404"/>
                <a:ext cx="2977035" cy="3025787"/>
                <a:chOff x="1881024" y="1919404"/>
                <a:chExt cx="2977035" cy="3025787"/>
              </a:xfrm>
              <a:noFill/>
            </p:grpSpPr>
            <p:sp>
              <p:nvSpPr>
                <p:cNvPr id="80" name="任意多边形: 形状 79">
                  <a:extLst>
                    <a:ext uri="{FF2B5EF4-FFF2-40B4-BE49-F238E27FC236}">
                      <a16:creationId xmlns="" xmlns:a16="http://schemas.microsoft.com/office/drawing/2014/main" id="{3DFF8A85-E9DB-44C6-958B-851C898EED29}"/>
                    </a:ext>
                  </a:extLst>
                </p:cNvPr>
                <p:cNvSpPr/>
                <p:nvPr/>
              </p:nvSpPr>
              <p:spPr>
                <a:xfrm>
                  <a:off x="4858059" y="4761720"/>
                  <a:ext cx="18607" cy="183471"/>
                </a:xfrm>
                <a:custGeom>
                  <a:avLst/>
                  <a:gdLst>
                    <a:gd name="connsiteX0" fmla="*/ 0 w 18607"/>
                    <a:gd name="connsiteY0" fmla="*/ 0 h 183471"/>
                    <a:gd name="connsiteX1" fmla="*/ 0 w 18607"/>
                    <a:gd name="connsiteY1" fmla="*/ 183471 h 1834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8607" h="183471">
                      <a:moveTo>
                        <a:pt x="0" y="0"/>
                      </a:moveTo>
                      <a:lnTo>
                        <a:pt x="0" y="183471"/>
                      </a:lnTo>
                    </a:path>
                  </a:pathLst>
                </a:custGeom>
                <a:ln w="18595" cap="rnd">
                  <a:solidFill>
                    <a:srgbClr val="0A2073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1" name="任意多边形: 形状 80">
                  <a:extLst>
                    <a:ext uri="{FF2B5EF4-FFF2-40B4-BE49-F238E27FC236}">
                      <a16:creationId xmlns="" xmlns:a16="http://schemas.microsoft.com/office/drawing/2014/main" id="{DA3B83D6-4EB7-4917-B191-01269EABA204}"/>
                    </a:ext>
                  </a:extLst>
                </p:cNvPr>
                <p:cNvSpPr/>
                <p:nvPr/>
              </p:nvSpPr>
              <p:spPr>
                <a:xfrm>
                  <a:off x="1881024" y="1919404"/>
                  <a:ext cx="18607" cy="1860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607" h="18607"/>
                  </a:pathLst>
                </a:custGeom>
                <a:noFill/>
                <a:ln w="18595" cap="rnd">
                  <a:solidFill>
                    <a:srgbClr val="0A2073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2" name="任意多边形: 形状 81">
                  <a:extLst>
                    <a:ext uri="{FF2B5EF4-FFF2-40B4-BE49-F238E27FC236}">
                      <a16:creationId xmlns="" xmlns:a16="http://schemas.microsoft.com/office/drawing/2014/main" id="{85C33398-83EB-4538-9A02-6644E480B7AC}"/>
                    </a:ext>
                  </a:extLst>
                </p:cNvPr>
                <p:cNvSpPr/>
                <p:nvPr/>
              </p:nvSpPr>
              <p:spPr>
                <a:xfrm>
                  <a:off x="1881024" y="1919404"/>
                  <a:ext cx="18607" cy="1860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607" h="18607"/>
                  </a:pathLst>
                </a:custGeom>
                <a:noFill/>
                <a:ln w="18595" cap="rnd">
                  <a:solidFill>
                    <a:srgbClr val="0A2073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83" name="图形 12">
              <a:extLst>
                <a:ext uri="{FF2B5EF4-FFF2-40B4-BE49-F238E27FC236}">
                  <a16:creationId xmlns="" xmlns:a16="http://schemas.microsoft.com/office/drawing/2014/main" id="{8FF84E9B-97EB-4CB2-BBD7-2C2D17A06987}"/>
                </a:ext>
              </a:extLst>
            </p:cNvPr>
            <p:cNvGrpSpPr/>
            <p:nvPr/>
          </p:nvGrpSpPr>
          <p:grpSpPr>
            <a:xfrm>
              <a:off x="1881024" y="1919404"/>
              <a:ext cx="2977035" cy="3046627"/>
              <a:chOff x="1881024" y="1919404"/>
              <a:chExt cx="2977035" cy="3046627"/>
            </a:xfrm>
            <a:solidFill>
              <a:schemeClr val="accent1"/>
            </a:solidFill>
          </p:grpSpPr>
          <p:sp>
            <p:nvSpPr>
              <p:cNvPr id="84" name="任意多边形: 形状 83">
                <a:extLst>
                  <a:ext uri="{FF2B5EF4-FFF2-40B4-BE49-F238E27FC236}">
                    <a16:creationId xmlns="" xmlns:a16="http://schemas.microsoft.com/office/drawing/2014/main" id="{3DAA2152-2578-4FD1-8E8A-696DF9ABE18A}"/>
                  </a:ext>
                </a:extLst>
              </p:cNvPr>
              <p:cNvSpPr/>
              <p:nvPr/>
            </p:nvSpPr>
            <p:spPr>
              <a:xfrm>
                <a:off x="3615441" y="4782560"/>
                <a:ext cx="1008533" cy="183471"/>
              </a:xfrm>
              <a:custGeom>
                <a:avLst/>
                <a:gdLst>
                  <a:gd name="connsiteX0" fmla="*/ 0 w 1008533"/>
                  <a:gd name="connsiteY0" fmla="*/ 0 h 183471"/>
                  <a:gd name="connsiteX1" fmla="*/ 1008534 w 1008533"/>
                  <a:gd name="connsiteY1" fmla="*/ 0 h 183471"/>
                  <a:gd name="connsiteX2" fmla="*/ 1008534 w 1008533"/>
                  <a:gd name="connsiteY2" fmla="*/ 183471 h 183471"/>
                  <a:gd name="connsiteX3" fmla="*/ 0 w 1008533"/>
                  <a:gd name="connsiteY3" fmla="*/ 183471 h 1834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08533" h="183471">
                    <a:moveTo>
                      <a:pt x="0" y="0"/>
                    </a:moveTo>
                    <a:lnTo>
                      <a:pt x="1008534" y="0"/>
                    </a:lnTo>
                    <a:lnTo>
                      <a:pt x="1008534" y="183471"/>
                    </a:lnTo>
                    <a:lnTo>
                      <a:pt x="0" y="183471"/>
                    </a:lnTo>
                    <a:close/>
                  </a:path>
                </a:pathLst>
              </a:custGeom>
              <a:solidFill>
                <a:srgbClr val="FFFFFF"/>
              </a:solidFill>
              <a:ln w="18595" cap="rnd">
                <a:solidFill>
                  <a:srgbClr val="0A2073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" name="任意多边形: 形状 84">
                <a:extLst>
                  <a:ext uri="{FF2B5EF4-FFF2-40B4-BE49-F238E27FC236}">
                    <a16:creationId xmlns="" xmlns:a16="http://schemas.microsoft.com/office/drawing/2014/main" id="{FD1E7498-BCE4-4C25-8E50-62FCBC1FBBBB}"/>
                  </a:ext>
                </a:extLst>
              </p:cNvPr>
              <p:cNvSpPr/>
              <p:nvPr/>
            </p:nvSpPr>
            <p:spPr>
              <a:xfrm>
                <a:off x="4623789" y="4585505"/>
                <a:ext cx="232967" cy="380526"/>
              </a:xfrm>
              <a:custGeom>
                <a:avLst/>
                <a:gdLst>
                  <a:gd name="connsiteX0" fmla="*/ 232968 w 232967"/>
                  <a:gd name="connsiteY0" fmla="*/ 183657 h 380526"/>
                  <a:gd name="connsiteX1" fmla="*/ 0 w 232967"/>
                  <a:gd name="connsiteY1" fmla="*/ 380526 h 380526"/>
                  <a:gd name="connsiteX2" fmla="*/ 0 w 232967"/>
                  <a:gd name="connsiteY2" fmla="*/ 197055 h 380526"/>
                  <a:gd name="connsiteX3" fmla="*/ 232968 w 232967"/>
                  <a:gd name="connsiteY3" fmla="*/ 0 h 380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2967" h="380526">
                    <a:moveTo>
                      <a:pt x="232968" y="183657"/>
                    </a:moveTo>
                    <a:lnTo>
                      <a:pt x="0" y="380526"/>
                    </a:lnTo>
                    <a:lnTo>
                      <a:pt x="0" y="197055"/>
                    </a:lnTo>
                    <a:lnTo>
                      <a:pt x="232968" y="0"/>
                    </a:lnTo>
                    <a:close/>
                  </a:path>
                </a:pathLst>
              </a:custGeom>
              <a:solidFill>
                <a:srgbClr val="4775C9"/>
              </a:solidFill>
              <a:ln w="18595" cap="rnd">
                <a:solidFill>
                  <a:srgbClr val="0A2073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6" name="任意多边形: 形状 85">
                <a:extLst>
                  <a:ext uri="{FF2B5EF4-FFF2-40B4-BE49-F238E27FC236}">
                    <a16:creationId xmlns="" xmlns:a16="http://schemas.microsoft.com/office/drawing/2014/main" id="{A2903BCF-0149-45F4-8AE2-ED8675D7B3DE}"/>
                  </a:ext>
                </a:extLst>
              </p:cNvPr>
              <p:cNvSpPr/>
              <p:nvPr/>
            </p:nvSpPr>
            <p:spPr>
              <a:xfrm>
                <a:off x="3567992" y="4782560"/>
                <a:ext cx="1055797" cy="18607"/>
              </a:xfrm>
              <a:custGeom>
                <a:avLst/>
                <a:gdLst>
                  <a:gd name="connsiteX0" fmla="*/ 0 w 1055797"/>
                  <a:gd name="connsiteY0" fmla="*/ 0 h 18607"/>
                  <a:gd name="connsiteX1" fmla="*/ 1055797 w 1055797"/>
                  <a:gd name="connsiteY1" fmla="*/ 0 h 18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55797" h="18607">
                    <a:moveTo>
                      <a:pt x="0" y="0"/>
                    </a:moveTo>
                    <a:lnTo>
                      <a:pt x="1055797" y="0"/>
                    </a:lnTo>
                  </a:path>
                </a:pathLst>
              </a:custGeom>
              <a:ln w="18595" cap="rnd">
                <a:solidFill>
                  <a:srgbClr val="0A2073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87" name="图形 12">
                <a:extLst>
                  <a:ext uri="{FF2B5EF4-FFF2-40B4-BE49-F238E27FC236}">
                    <a16:creationId xmlns="" xmlns:a16="http://schemas.microsoft.com/office/drawing/2014/main" id="{8FF84E9B-97EB-4CB2-BBD7-2C2D17A06987}"/>
                  </a:ext>
                </a:extLst>
              </p:cNvPr>
              <p:cNvGrpSpPr/>
              <p:nvPr/>
            </p:nvGrpSpPr>
            <p:grpSpPr>
              <a:xfrm>
                <a:off x="1881024" y="1919404"/>
                <a:ext cx="2977035" cy="2849759"/>
                <a:chOff x="1881024" y="1919404"/>
                <a:chExt cx="2977035" cy="2849759"/>
              </a:xfrm>
              <a:noFill/>
            </p:grpSpPr>
            <p:sp>
              <p:nvSpPr>
                <p:cNvPr id="88" name="任意多边形: 形状 87">
                  <a:extLst>
                    <a:ext uri="{FF2B5EF4-FFF2-40B4-BE49-F238E27FC236}">
                      <a16:creationId xmlns="" xmlns:a16="http://schemas.microsoft.com/office/drawing/2014/main" id="{77C681B3-01D1-4799-905A-BC64C0A4CF50}"/>
                    </a:ext>
                  </a:extLst>
                </p:cNvPr>
                <p:cNvSpPr/>
                <p:nvPr/>
              </p:nvSpPr>
              <p:spPr>
                <a:xfrm>
                  <a:off x="4858059" y="4585505"/>
                  <a:ext cx="18607" cy="183657"/>
                </a:xfrm>
                <a:custGeom>
                  <a:avLst/>
                  <a:gdLst>
                    <a:gd name="connsiteX0" fmla="*/ 0 w 18607"/>
                    <a:gd name="connsiteY0" fmla="*/ 0 h 183657"/>
                    <a:gd name="connsiteX1" fmla="*/ 0 w 18607"/>
                    <a:gd name="connsiteY1" fmla="*/ 183657 h 1836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8607" h="183657">
                      <a:moveTo>
                        <a:pt x="0" y="0"/>
                      </a:moveTo>
                      <a:lnTo>
                        <a:pt x="0" y="183657"/>
                      </a:lnTo>
                    </a:path>
                  </a:pathLst>
                </a:custGeom>
                <a:ln w="18595" cap="rnd">
                  <a:solidFill>
                    <a:srgbClr val="0A2073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9" name="任意多边形: 形状 88">
                  <a:extLst>
                    <a:ext uri="{FF2B5EF4-FFF2-40B4-BE49-F238E27FC236}">
                      <a16:creationId xmlns="" xmlns:a16="http://schemas.microsoft.com/office/drawing/2014/main" id="{8BB7EAF0-FC70-4C39-91BE-B688D6B40AB3}"/>
                    </a:ext>
                  </a:extLst>
                </p:cNvPr>
                <p:cNvSpPr/>
                <p:nvPr/>
              </p:nvSpPr>
              <p:spPr>
                <a:xfrm>
                  <a:off x="1881024" y="1919404"/>
                  <a:ext cx="18607" cy="1860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607" h="18607"/>
                  </a:pathLst>
                </a:custGeom>
                <a:noFill/>
                <a:ln w="18595" cap="rnd">
                  <a:solidFill>
                    <a:srgbClr val="0A2073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0" name="任意多边形: 形状 89">
                  <a:extLst>
                    <a:ext uri="{FF2B5EF4-FFF2-40B4-BE49-F238E27FC236}">
                      <a16:creationId xmlns="" xmlns:a16="http://schemas.microsoft.com/office/drawing/2014/main" id="{F06CEADA-1256-4EF5-8B40-778CF032E4D9}"/>
                    </a:ext>
                  </a:extLst>
                </p:cNvPr>
                <p:cNvSpPr/>
                <p:nvPr/>
              </p:nvSpPr>
              <p:spPr>
                <a:xfrm>
                  <a:off x="1881024" y="1919404"/>
                  <a:ext cx="18607" cy="1860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607" h="18607"/>
                  </a:pathLst>
                </a:custGeom>
                <a:noFill/>
                <a:ln w="18595" cap="rnd">
                  <a:solidFill>
                    <a:srgbClr val="0A2073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91" name="图形 12">
              <a:extLst>
                <a:ext uri="{FF2B5EF4-FFF2-40B4-BE49-F238E27FC236}">
                  <a16:creationId xmlns="" xmlns:a16="http://schemas.microsoft.com/office/drawing/2014/main" id="{8FF84E9B-97EB-4CB2-BBD7-2C2D17A06987}"/>
                </a:ext>
              </a:extLst>
            </p:cNvPr>
            <p:cNvGrpSpPr/>
            <p:nvPr/>
          </p:nvGrpSpPr>
          <p:grpSpPr>
            <a:xfrm>
              <a:off x="1881024" y="1919404"/>
              <a:ext cx="2977035" cy="2870413"/>
              <a:chOff x="1881024" y="1919404"/>
              <a:chExt cx="2977035" cy="2870413"/>
            </a:xfrm>
            <a:solidFill>
              <a:schemeClr val="accent1"/>
            </a:solidFill>
          </p:grpSpPr>
          <p:sp>
            <p:nvSpPr>
              <p:cNvPr id="92" name="任意多边形: 形状 91">
                <a:extLst>
                  <a:ext uri="{FF2B5EF4-FFF2-40B4-BE49-F238E27FC236}">
                    <a16:creationId xmlns="" xmlns:a16="http://schemas.microsoft.com/office/drawing/2014/main" id="{85557DAA-7414-488F-AC80-8E4DBD930AE7}"/>
                  </a:ext>
                </a:extLst>
              </p:cNvPr>
              <p:cNvSpPr/>
              <p:nvPr/>
            </p:nvSpPr>
            <p:spPr>
              <a:xfrm>
                <a:off x="3615441" y="4606346"/>
                <a:ext cx="1008533" cy="183471"/>
              </a:xfrm>
              <a:custGeom>
                <a:avLst/>
                <a:gdLst>
                  <a:gd name="connsiteX0" fmla="*/ 0 w 1008533"/>
                  <a:gd name="connsiteY0" fmla="*/ 0 h 183471"/>
                  <a:gd name="connsiteX1" fmla="*/ 1008534 w 1008533"/>
                  <a:gd name="connsiteY1" fmla="*/ 0 h 183471"/>
                  <a:gd name="connsiteX2" fmla="*/ 1008534 w 1008533"/>
                  <a:gd name="connsiteY2" fmla="*/ 183471 h 183471"/>
                  <a:gd name="connsiteX3" fmla="*/ 0 w 1008533"/>
                  <a:gd name="connsiteY3" fmla="*/ 183471 h 1834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08533" h="183471">
                    <a:moveTo>
                      <a:pt x="0" y="0"/>
                    </a:moveTo>
                    <a:lnTo>
                      <a:pt x="1008534" y="0"/>
                    </a:lnTo>
                    <a:lnTo>
                      <a:pt x="1008534" y="183471"/>
                    </a:lnTo>
                    <a:lnTo>
                      <a:pt x="0" y="183471"/>
                    </a:lnTo>
                    <a:close/>
                  </a:path>
                </a:pathLst>
              </a:custGeom>
              <a:solidFill>
                <a:srgbClr val="FFFFFF"/>
              </a:solidFill>
              <a:ln w="18595" cap="rnd">
                <a:solidFill>
                  <a:srgbClr val="0A2073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3" name="任意多边形: 形状 92">
                <a:extLst>
                  <a:ext uri="{FF2B5EF4-FFF2-40B4-BE49-F238E27FC236}">
                    <a16:creationId xmlns="" xmlns:a16="http://schemas.microsoft.com/office/drawing/2014/main" id="{B9E891D4-4617-4CBA-8E0F-847A8C8EC071}"/>
                  </a:ext>
                </a:extLst>
              </p:cNvPr>
              <p:cNvSpPr/>
              <p:nvPr/>
            </p:nvSpPr>
            <p:spPr>
              <a:xfrm>
                <a:off x="4623789" y="4409477"/>
                <a:ext cx="232967" cy="380339"/>
              </a:xfrm>
              <a:custGeom>
                <a:avLst/>
                <a:gdLst>
                  <a:gd name="connsiteX0" fmla="*/ 232968 w 232967"/>
                  <a:gd name="connsiteY0" fmla="*/ 183471 h 380339"/>
                  <a:gd name="connsiteX1" fmla="*/ 0 w 232967"/>
                  <a:gd name="connsiteY1" fmla="*/ 380340 h 380339"/>
                  <a:gd name="connsiteX2" fmla="*/ 0 w 232967"/>
                  <a:gd name="connsiteY2" fmla="*/ 196869 h 380339"/>
                  <a:gd name="connsiteX3" fmla="*/ 232968 w 232967"/>
                  <a:gd name="connsiteY3" fmla="*/ 0 h 3803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2967" h="380339">
                    <a:moveTo>
                      <a:pt x="232968" y="183471"/>
                    </a:moveTo>
                    <a:lnTo>
                      <a:pt x="0" y="380340"/>
                    </a:lnTo>
                    <a:lnTo>
                      <a:pt x="0" y="196869"/>
                    </a:lnTo>
                    <a:lnTo>
                      <a:pt x="232968" y="0"/>
                    </a:lnTo>
                    <a:close/>
                  </a:path>
                </a:pathLst>
              </a:custGeom>
              <a:solidFill>
                <a:srgbClr val="4775C9"/>
              </a:solidFill>
              <a:ln w="18595" cap="rnd">
                <a:solidFill>
                  <a:srgbClr val="0A2073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4" name="任意多边形: 形状 93">
                <a:extLst>
                  <a:ext uri="{FF2B5EF4-FFF2-40B4-BE49-F238E27FC236}">
                    <a16:creationId xmlns="" xmlns:a16="http://schemas.microsoft.com/office/drawing/2014/main" id="{E61DEE7A-4133-43FB-94C5-610FC4B8289C}"/>
                  </a:ext>
                </a:extLst>
              </p:cNvPr>
              <p:cNvSpPr/>
              <p:nvPr/>
            </p:nvSpPr>
            <p:spPr>
              <a:xfrm>
                <a:off x="3567992" y="4606346"/>
                <a:ext cx="1055797" cy="18607"/>
              </a:xfrm>
              <a:custGeom>
                <a:avLst/>
                <a:gdLst>
                  <a:gd name="connsiteX0" fmla="*/ 0 w 1055797"/>
                  <a:gd name="connsiteY0" fmla="*/ 0 h 18607"/>
                  <a:gd name="connsiteX1" fmla="*/ 1055797 w 1055797"/>
                  <a:gd name="connsiteY1" fmla="*/ 0 h 18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55797" h="18607">
                    <a:moveTo>
                      <a:pt x="0" y="0"/>
                    </a:moveTo>
                    <a:lnTo>
                      <a:pt x="1055797" y="0"/>
                    </a:lnTo>
                  </a:path>
                </a:pathLst>
              </a:custGeom>
              <a:ln w="18595" cap="rnd">
                <a:solidFill>
                  <a:srgbClr val="0A2073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95" name="图形 12">
                <a:extLst>
                  <a:ext uri="{FF2B5EF4-FFF2-40B4-BE49-F238E27FC236}">
                    <a16:creationId xmlns="" xmlns:a16="http://schemas.microsoft.com/office/drawing/2014/main" id="{8FF84E9B-97EB-4CB2-BBD7-2C2D17A06987}"/>
                  </a:ext>
                </a:extLst>
              </p:cNvPr>
              <p:cNvGrpSpPr/>
              <p:nvPr/>
            </p:nvGrpSpPr>
            <p:grpSpPr>
              <a:xfrm>
                <a:off x="1881024" y="1919404"/>
                <a:ext cx="2977035" cy="2673544"/>
                <a:chOff x="1881024" y="1919404"/>
                <a:chExt cx="2977035" cy="2673544"/>
              </a:xfrm>
              <a:noFill/>
            </p:grpSpPr>
            <p:sp>
              <p:nvSpPr>
                <p:cNvPr id="96" name="任意多边形: 形状 95">
                  <a:extLst>
                    <a:ext uri="{FF2B5EF4-FFF2-40B4-BE49-F238E27FC236}">
                      <a16:creationId xmlns="" xmlns:a16="http://schemas.microsoft.com/office/drawing/2014/main" id="{C5DFD993-401B-4601-A917-A8E2638D0BB9}"/>
                    </a:ext>
                  </a:extLst>
                </p:cNvPr>
                <p:cNvSpPr/>
                <p:nvPr/>
              </p:nvSpPr>
              <p:spPr>
                <a:xfrm>
                  <a:off x="4858059" y="4409477"/>
                  <a:ext cx="18607" cy="183471"/>
                </a:xfrm>
                <a:custGeom>
                  <a:avLst/>
                  <a:gdLst>
                    <a:gd name="connsiteX0" fmla="*/ 0 w 18607"/>
                    <a:gd name="connsiteY0" fmla="*/ 0 h 183471"/>
                    <a:gd name="connsiteX1" fmla="*/ 0 w 18607"/>
                    <a:gd name="connsiteY1" fmla="*/ 183471 h 1834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8607" h="183471">
                      <a:moveTo>
                        <a:pt x="0" y="0"/>
                      </a:moveTo>
                      <a:lnTo>
                        <a:pt x="0" y="183471"/>
                      </a:lnTo>
                    </a:path>
                  </a:pathLst>
                </a:custGeom>
                <a:ln w="18595" cap="rnd">
                  <a:solidFill>
                    <a:srgbClr val="0A2073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7" name="任意多边形: 形状 96">
                  <a:extLst>
                    <a:ext uri="{FF2B5EF4-FFF2-40B4-BE49-F238E27FC236}">
                      <a16:creationId xmlns="" xmlns:a16="http://schemas.microsoft.com/office/drawing/2014/main" id="{41A41B8E-E25B-4F5C-BD41-0D09DCA3A080}"/>
                    </a:ext>
                  </a:extLst>
                </p:cNvPr>
                <p:cNvSpPr/>
                <p:nvPr/>
              </p:nvSpPr>
              <p:spPr>
                <a:xfrm>
                  <a:off x="1881024" y="1919404"/>
                  <a:ext cx="18607" cy="1860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607" h="18607"/>
                  </a:pathLst>
                </a:custGeom>
                <a:noFill/>
                <a:ln w="18595" cap="rnd">
                  <a:solidFill>
                    <a:srgbClr val="0A2073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8" name="任意多边形: 形状 97">
                  <a:extLst>
                    <a:ext uri="{FF2B5EF4-FFF2-40B4-BE49-F238E27FC236}">
                      <a16:creationId xmlns="" xmlns:a16="http://schemas.microsoft.com/office/drawing/2014/main" id="{A5C3ED2A-3A75-47B0-AEA8-8D931CB8BA77}"/>
                    </a:ext>
                  </a:extLst>
                </p:cNvPr>
                <p:cNvSpPr/>
                <p:nvPr/>
              </p:nvSpPr>
              <p:spPr>
                <a:xfrm>
                  <a:off x="1881024" y="1919404"/>
                  <a:ext cx="18607" cy="1860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607" h="18607"/>
                  </a:pathLst>
                </a:custGeom>
                <a:noFill/>
                <a:ln w="18595" cap="rnd">
                  <a:solidFill>
                    <a:srgbClr val="0A2073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99" name="图形 12">
              <a:extLst>
                <a:ext uri="{FF2B5EF4-FFF2-40B4-BE49-F238E27FC236}">
                  <a16:creationId xmlns="" xmlns:a16="http://schemas.microsoft.com/office/drawing/2014/main" id="{8FF84E9B-97EB-4CB2-BBD7-2C2D17A06987}"/>
                </a:ext>
              </a:extLst>
            </p:cNvPr>
            <p:cNvGrpSpPr/>
            <p:nvPr/>
          </p:nvGrpSpPr>
          <p:grpSpPr>
            <a:xfrm>
              <a:off x="1881024" y="1919404"/>
              <a:ext cx="2977035" cy="2694199"/>
              <a:chOff x="1881024" y="1919404"/>
              <a:chExt cx="2977035" cy="2694199"/>
            </a:xfrm>
            <a:solidFill>
              <a:schemeClr val="accent1"/>
            </a:solidFill>
          </p:grpSpPr>
          <p:sp>
            <p:nvSpPr>
              <p:cNvPr id="100" name="任意多边形: 形状 99">
                <a:extLst>
                  <a:ext uri="{FF2B5EF4-FFF2-40B4-BE49-F238E27FC236}">
                    <a16:creationId xmlns="" xmlns:a16="http://schemas.microsoft.com/office/drawing/2014/main" id="{B320317A-9A40-48EF-887C-BFCB1CC53431}"/>
                  </a:ext>
                </a:extLst>
              </p:cNvPr>
              <p:cNvSpPr/>
              <p:nvPr/>
            </p:nvSpPr>
            <p:spPr>
              <a:xfrm>
                <a:off x="3615441" y="4430132"/>
                <a:ext cx="1008533" cy="183471"/>
              </a:xfrm>
              <a:custGeom>
                <a:avLst/>
                <a:gdLst>
                  <a:gd name="connsiteX0" fmla="*/ 0 w 1008533"/>
                  <a:gd name="connsiteY0" fmla="*/ 0 h 183471"/>
                  <a:gd name="connsiteX1" fmla="*/ 1008534 w 1008533"/>
                  <a:gd name="connsiteY1" fmla="*/ 0 h 183471"/>
                  <a:gd name="connsiteX2" fmla="*/ 1008534 w 1008533"/>
                  <a:gd name="connsiteY2" fmla="*/ 183471 h 183471"/>
                  <a:gd name="connsiteX3" fmla="*/ 0 w 1008533"/>
                  <a:gd name="connsiteY3" fmla="*/ 183471 h 1834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08533" h="183471">
                    <a:moveTo>
                      <a:pt x="0" y="0"/>
                    </a:moveTo>
                    <a:lnTo>
                      <a:pt x="1008534" y="0"/>
                    </a:lnTo>
                    <a:lnTo>
                      <a:pt x="1008534" y="183471"/>
                    </a:lnTo>
                    <a:lnTo>
                      <a:pt x="0" y="183471"/>
                    </a:lnTo>
                    <a:close/>
                  </a:path>
                </a:pathLst>
              </a:custGeom>
              <a:solidFill>
                <a:srgbClr val="FFFFFF"/>
              </a:solidFill>
              <a:ln w="18595" cap="rnd">
                <a:solidFill>
                  <a:srgbClr val="0A2073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1" name="任意多边形: 形状 100">
                <a:extLst>
                  <a:ext uri="{FF2B5EF4-FFF2-40B4-BE49-F238E27FC236}">
                    <a16:creationId xmlns="" xmlns:a16="http://schemas.microsoft.com/office/drawing/2014/main" id="{F7F6D6C3-654D-4BCA-A46A-770808543C9B}"/>
                  </a:ext>
                </a:extLst>
              </p:cNvPr>
              <p:cNvSpPr/>
              <p:nvPr/>
            </p:nvSpPr>
            <p:spPr>
              <a:xfrm>
                <a:off x="4623789" y="4233263"/>
                <a:ext cx="232967" cy="380339"/>
              </a:xfrm>
              <a:custGeom>
                <a:avLst/>
                <a:gdLst>
                  <a:gd name="connsiteX0" fmla="*/ 232968 w 232967"/>
                  <a:gd name="connsiteY0" fmla="*/ 183471 h 380339"/>
                  <a:gd name="connsiteX1" fmla="*/ 0 w 232967"/>
                  <a:gd name="connsiteY1" fmla="*/ 380340 h 380339"/>
                  <a:gd name="connsiteX2" fmla="*/ 0 w 232967"/>
                  <a:gd name="connsiteY2" fmla="*/ 196869 h 380339"/>
                  <a:gd name="connsiteX3" fmla="*/ 232968 w 232967"/>
                  <a:gd name="connsiteY3" fmla="*/ 0 h 3803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2967" h="380339">
                    <a:moveTo>
                      <a:pt x="232968" y="183471"/>
                    </a:moveTo>
                    <a:lnTo>
                      <a:pt x="0" y="380340"/>
                    </a:lnTo>
                    <a:lnTo>
                      <a:pt x="0" y="196869"/>
                    </a:lnTo>
                    <a:lnTo>
                      <a:pt x="232968" y="0"/>
                    </a:lnTo>
                    <a:close/>
                  </a:path>
                </a:pathLst>
              </a:custGeom>
              <a:solidFill>
                <a:srgbClr val="4775C9"/>
              </a:solidFill>
              <a:ln w="18595" cap="rnd">
                <a:solidFill>
                  <a:srgbClr val="0A2073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2" name="任意多边形: 形状 101">
                <a:extLst>
                  <a:ext uri="{FF2B5EF4-FFF2-40B4-BE49-F238E27FC236}">
                    <a16:creationId xmlns="" xmlns:a16="http://schemas.microsoft.com/office/drawing/2014/main" id="{282C20BE-CDAD-4E02-B60B-15F1EB346C7C}"/>
                  </a:ext>
                </a:extLst>
              </p:cNvPr>
              <p:cNvSpPr/>
              <p:nvPr/>
            </p:nvSpPr>
            <p:spPr>
              <a:xfrm>
                <a:off x="3567992" y="4430132"/>
                <a:ext cx="1055797" cy="18607"/>
              </a:xfrm>
              <a:custGeom>
                <a:avLst/>
                <a:gdLst>
                  <a:gd name="connsiteX0" fmla="*/ 0 w 1055797"/>
                  <a:gd name="connsiteY0" fmla="*/ 0 h 18607"/>
                  <a:gd name="connsiteX1" fmla="*/ 1055797 w 1055797"/>
                  <a:gd name="connsiteY1" fmla="*/ 0 h 18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55797" h="18607">
                    <a:moveTo>
                      <a:pt x="0" y="0"/>
                    </a:moveTo>
                    <a:lnTo>
                      <a:pt x="1055797" y="0"/>
                    </a:lnTo>
                  </a:path>
                </a:pathLst>
              </a:custGeom>
              <a:ln w="18595" cap="rnd">
                <a:solidFill>
                  <a:srgbClr val="0A2073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03" name="图形 12">
                <a:extLst>
                  <a:ext uri="{FF2B5EF4-FFF2-40B4-BE49-F238E27FC236}">
                    <a16:creationId xmlns="" xmlns:a16="http://schemas.microsoft.com/office/drawing/2014/main" id="{8FF84E9B-97EB-4CB2-BBD7-2C2D17A06987}"/>
                  </a:ext>
                </a:extLst>
              </p:cNvPr>
              <p:cNvGrpSpPr/>
              <p:nvPr/>
            </p:nvGrpSpPr>
            <p:grpSpPr>
              <a:xfrm>
                <a:off x="1881024" y="1919404"/>
                <a:ext cx="2977035" cy="2497330"/>
                <a:chOff x="1881024" y="1919404"/>
                <a:chExt cx="2977035" cy="2497330"/>
              </a:xfrm>
              <a:noFill/>
            </p:grpSpPr>
            <p:sp>
              <p:nvSpPr>
                <p:cNvPr id="104" name="任意多边形: 形状 103">
                  <a:extLst>
                    <a:ext uri="{FF2B5EF4-FFF2-40B4-BE49-F238E27FC236}">
                      <a16:creationId xmlns="" xmlns:a16="http://schemas.microsoft.com/office/drawing/2014/main" id="{49C0E667-FD39-4CA1-AAE4-43467D1D4529}"/>
                    </a:ext>
                  </a:extLst>
                </p:cNvPr>
                <p:cNvSpPr/>
                <p:nvPr/>
              </p:nvSpPr>
              <p:spPr>
                <a:xfrm>
                  <a:off x="4858059" y="4233263"/>
                  <a:ext cx="18607" cy="183471"/>
                </a:xfrm>
                <a:custGeom>
                  <a:avLst/>
                  <a:gdLst>
                    <a:gd name="connsiteX0" fmla="*/ 0 w 18607"/>
                    <a:gd name="connsiteY0" fmla="*/ 0 h 183471"/>
                    <a:gd name="connsiteX1" fmla="*/ 0 w 18607"/>
                    <a:gd name="connsiteY1" fmla="*/ 183471 h 1834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8607" h="183471">
                      <a:moveTo>
                        <a:pt x="0" y="0"/>
                      </a:moveTo>
                      <a:lnTo>
                        <a:pt x="0" y="183471"/>
                      </a:lnTo>
                    </a:path>
                  </a:pathLst>
                </a:custGeom>
                <a:ln w="18595" cap="rnd">
                  <a:solidFill>
                    <a:srgbClr val="0A2073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5" name="任意多边形: 形状 104">
                  <a:extLst>
                    <a:ext uri="{FF2B5EF4-FFF2-40B4-BE49-F238E27FC236}">
                      <a16:creationId xmlns="" xmlns:a16="http://schemas.microsoft.com/office/drawing/2014/main" id="{BFEBD610-5AD2-47B5-B1BF-4892AD155279}"/>
                    </a:ext>
                  </a:extLst>
                </p:cNvPr>
                <p:cNvSpPr/>
                <p:nvPr/>
              </p:nvSpPr>
              <p:spPr>
                <a:xfrm>
                  <a:off x="1881024" y="1919404"/>
                  <a:ext cx="18607" cy="1860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607" h="18607"/>
                  </a:pathLst>
                </a:custGeom>
                <a:noFill/>
                <a:ln w="18595" cap="rnd">
                  <a:solidFill>
                    <a:srgbClr val="0A2073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6" name="任意多边形: 形状 105">
                  <a:extLst>
                    <a:ext uri="{FF2B5EF4-FFF2-40B4-BE49-F238E27FC236}">
                      <a16:creationId xmlns="" xmlns:a16="http://schemas.microsoft.com/office/drawing/2014/main" id="{C82C43D7-78A6-44E7-9055-450459C99E0A}"/>
                    </a:ext>
                  </a:extLst>
                </p:cNvPr>
                <p:cNvSpPr/>
                <p:nvPr/>
              </p:nvSpPr>
              <p:spPr>
                <a:xfrm>
                  <a:off x="1881024" y="1919404"/>
                  <a:ext cx="18607" cy="1860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607" h="18607"/>
                  </a:pathLst>
                </a:custGeom>
                <a:noFill/>
                <a:ln w="18595" cap="rnd">
                  <a:solidFill>
                    <a:srgbClr val="0A2073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07" name="图形 12">
              <a:extLst>
                <a:ext uri="{FF2B5EF4-FFF2-40B4-BE49-F238E27FC236}">
                  <a16:creationId xmlns="" xmlns:a16="http://schemas.microsoft.com/office/drawing/2014/main" id="{8FF84E9B-97EB-4CB2-BBD7-2C2D17A06987}"/>
                </a:ext>
              </a:extLst>
            </p:cNvPr>
            <p:cNvGrpSpPr/>
            <p:nvPr/>
          </p:nvGrpSpPr>
          <p:grpSpPr>
            <a:xfrm>
              <a:off x="1881024" y="1919404"/>
              <a:ext cx="2977035" cy="2518171"/>
              <a:chOff x="1881024" y="1919404"/>
              <a:chExt cx="2977035" cy="2518171"/>
            </a:xfrm>
            <a:solidFill>
              <a:schemeClr val="accent1"/>
            </a:solidFill>
          </p:grpSpPr>
          <p:sp>
            <p:nvSpPr>
              <p:cNvPr id="108" name="任意多边形: 形状 107">
                <a:extLst>
                  <a:ext uri="{FF2B5EF4-FFF2-40B4-BE49-F238E27FC236}">
                    <a16:creationId xmlns="" xmlns:a16="http://schemas.microsoft.com/office/drawing/2014/main" id="{104DDFC5-8C51-46F6-ABEF-C3DF77F756E0}"/>
                  </a:ext>
                </a:extLst>
              </p:cNvPr>
              <p:cNvSpPr/>
              <p:nvPr/>
            </p:nvSpPr>
            <p:spPr>
              <a:xfrm>
                <a:off x="3615441" y="4253917"/>
                <a:ext cx="1008533" cy="183471"/>
              </a:xfrm>
              <a:custGeom>
                <a:avLst/>
                <a:gdLst>
                  <a:gd name="connsiteX0" fmla="*/ 0 w 1008533"/>
                  <a:gd name="connsiteY0" fmla="*/ 0 h 183471"/>
                  <a:gd name="connsiteX1" fmla="*/ 1008534 w 1008533"/>
                  <a:gd name="connsiteY1" fmla="*/ 0 h 183471"/>
                  <a:gd name="connsiteX2" fmla="*/ 1008534 w 1008533"/>
                  <a:gd name="connsiteY2" fmla="*/ 183471 h 183471"/>
                  <a:gd name="connsiteX3" fmla="*/ 0 w 1008533"/>
                  <a:gd name="connsiteY3" fmla="*/ 183471 h 1834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08533" h="183471">
                    <a:moveTo>
                      <a:pt x="0" y="0"/>
                    </a:moveTo>
                    <a:lnTo>
                      <a:pt x="1008534" y="0"/>
                    </a:lnTo>
                    <a:lnTo>
                      <a:pt x="1008534" y="183471"/>
                    </a:lnTo>
                    <a:lnTo>
                      <a:pt x="0" y="183471"/>
                    </a:lnTo>
                    <a:close/>
                  </a:path>
                </a:pathLst>
              </a:custGeom>
              <a:solidFill>
                <a:srgbClr val="FFFFFF"/>
              </a:solidFill>
              <a:ln w="18595" cap="rnd">
                <a:solidFill>
                  <a:srgbClr val="0A2073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9" name="任意多边形: 形状 108">
                <a:extLst>
                  <a:ext uri="{FF2B5EF4-FFF2-40B4-BE49-F238E27FC236}">
                    <a16:creationId xmlns="" xmlns:a16="http://schemas.microsoft.com/office/drawing/2014/main" id="{6E36A4EB-D808-46E2-A61F-00C42954B6B4}"/>
                  </a:ext>
                </a:extLst>
              </p:cNvPr>
              <p:cNvSpPr/>
              <p:nvPr/>
            </p:nvSpPr>
            <p:spPr>
              <a:xfrm>
                <a:off x="4623789" y="4057048"/>
                <a:ext cx="232967" cy="380526"/>
              </a:xfrm>
              <a:custGeom>
                <a:avLst/>
                <a:gdLst>
                  <a:gd name="connsiteX0" fmla="*/ 232968 w 232967"/>
                  <a:gd name="connsiteY0" fmla="*/ 183471 h 380526"/>
                  <a:gd name="connsiteX1" fmla="*/ 0 w 232967"/>
                  <a:gd name="connsiteY1" fmla="*/ 380526 h 380526"/>
                  <a:gd name="connsiteX2" fmla="*/ 0 w 232967"/>
                  <a:gd name="connsiteY2" fmla="*/ 196869 h 380526"/>
                  <a:gd name="connsiteX3" fmla="*/ 232968 w 232967"/>
                  <a:gd name="connsiteY3" fmla="*/ 0 h 380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2967" h="380526">
                    <a:moveTo>
                      <a:pt x="232968" y="183471"/>
                    </a:moveTo>
                    <a:lnTo>
                      <a:pt x="0" y="380526"/>
                    </a:lnTo>
                    <a:lnTo>
                      <a:pt x="0" y="196869"/>
                    </a:lnTo>
                    <a:lnTo>
                      <a:pt x="232968" y="0"/>
                    </a:lnTo>
                    <a:close/>
                  </a:path>
                </a:pathLst>
              </a:custGeom>
              <a:solidFill>
                <a:srgbClr val="4775C9"/>
              </a:solidFill>
              <a:ln w="18595" cap="rnd">
                <a:solidFill>
                  <a:srgbClr val="0A2073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0" name="任意多边形: 形状 109">
                <a:extLst>
                  <a:ext uri="{FF2B5EF4-FFF2-40B4-BE49-F238E27FC236}">
                    <a16:creationId xmlns="" xmlns:a16="http://schemas.microsoft.com/office/drawing/2014/main" id="{C5983C11-0F0B-4C4B-BB6B-FAD65B123462}"/>
                  </a:ext>
                </a:extLst>
              </p:cNvPr>
              <p:cNvSpPr/>
              <p:nvPr/>
            </p:nvSpPr>
            <p:spPr>
              <a:xfrm>
                <a:off x="3567992" y="4253917"/>
                <a:ext cx="1055797" cy="18607"/>
              </a:xfrm>
              <a:custGeom>
                <a:avLst/>
                <a:gdLst>
                  <a:gd name="connsiteX0" fmla="*/ 0 w 1055797"/>
                  <a:gd name="connsiteY0" fmla="*/ 0 h 18607"/>
                  <a:gd name="connsiteX1" fmla="*/ 1055797 w 1055797"/>
                  <a:gd name="connsiteY1" fmla="*/ 0 h 18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55797" h="18607">
                    <a:moveTo>
                      <a:pt x="0" y="0"/>
                    </a:moveTo>
                    <a:lnTo>
                      <a:pt x="1055797" y="0"/>
                    </a:lnTo>
                  </a:path>
                </a:pathLst>
              </a:custGeom>
              <a:ln w="18595" cap="rnd">
                <a:solidFill>
                  <a:srgbClr val="0A2073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11" name="图形 12">
                <a:extLst>
                  <a:ext uri="{FF2B5EF4-FFF2-40B4-BE49-F238E27FC236}">
                    <a16:creationId xmlns="" xmlns:a16="http://schemas.microsoft.com/office/drawing/2014/main" id="{8FF84E9B-97EB-4CB2-BBD7-2C2D17A06987}"/>
                  </a:ext>
                </a:extLst>
              </p:cNvPr>
              <p:cNvGrpSpPr/>
              <p:nvPr/>
            </p:nvGrpSpPr>
            <p:grpSpPr>
              <a:xfrm>
                <a:off x="1881024" y="1919404"/>
                <a:ext cx="2977035" cy="2321116"/>
                <a:chOff x="1881024" y="1919404"/>
                <a:chExt cx="2977035" cy="2321116"/>
              </a:xfrm>
              <a:noFill/>
            </p:grpSpPr>
            <p:sp>
              <p:nvSpPr>
                <p:cNvPr id="112" name="任意多边形: 形状 111">
                  <a:extLst>
                    <a:ext uri="{FF2B5EF4-FFF2-40B4-BE49-F238E27FC236}">
                      <a16:creationId xmlns="" xmlns:a16="http://schemas.microsoft.com/office/drawing/2014/main" id="{26F8DC79-6A16-47BE-BC9E-648961442B49}"/>
                    </a:ext>
                  </a:extLst>
                </p:cNvPr>
                <p:cNvSpPr/>
                <p:nvPr/>
              </p:nvSpPr>
              <p:spPr>
                <a:xfrm>
                  <a:off x="4858059" y="4057048"/>
                  <a:ext cx="18607" cy="183471"/>
                </a:xfrm>
                <a:custGeom>
                  <a:avLst/>
                  <a:gdLst>
                    <a:gd name="connsiteX0" fmla="*/ 0 w 18607"/>
                    <a:gd name="connsiteY0" fmla="*/ 0 h 183471"/>
                    <a:gd name="connsiteX1" fmla="*/ 0 w 18607"/>
                    <a:gd name="connsiteY1" fmla="*/ 183471 h 1834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8607" h="183471">
                      <a:moveTo>
                        <a:pt x="0" y="0"/>
                      </a:moveTo>
                      <a:lnTo>
                        <a:pt x="0" y="183471"/>
                      </a:lnTo>
                    </a:path>
                  </a:pathLst>
                </a:custGeom>
                <a:ln w="18595" cap="rnd">
                  <a:solidFill>
                    <a:srgbClr val="0A2073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3" name="任意多边形: 形状 112">
                  <a:extLst>
                    <a:ext uri="{FF2B5EF4-FFF2-40B4-BE49-F238E27FC236}">
                      <a16:creationId xmlns="" xmlns:a16="http://schemas.microsoft.com/office/drawing/2014/main" id="{D6C825DC-F57A-4412-9091-94DB7D912038}"/>
                    </a:ext>
                  </a:extLst>
                </p:cNvPr>
                <p:cNvSpPr/>
                <p:nvPr/>
              </p:nvSpPr>
              <p:spPr>
                <a:xfrm>
                  <a:off x="1881024" y="1919404"/>
                  <a:ext cx="18607" cy="1860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607" h="18607"/>
                  </a:pathLst>
                </a:custGeom>
                <a:noFill/>
                <a:ln w="18595" cap="rnd">
                  <a:solidFill>
                    <a:srgbClr val="0A2073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6" name="任意多边形: 形状 125">
                  <a:extLst>
                    <a:ext uri="{FF2B5EF4-FFF2-40B4-BE49-F238E27FC236}">
                      <a16:creationId xmlns="" xmlns:a16="http://schemas.microsoft.com/office/drawing/2014/main" id="{D721AC3B-EE62-4788-AD04-1D90D9693C41}"/>
                    </a:ext>
                  </a:extLst>
                </p:cNvPr>
                <p:cNvSpPr/>
                <p:nvPr/>
              </p:nvSpPr>
              <p:spPr>
                <a:xfrm>
                  <a:off x="1881024" y="1919404"/>
                  <a:ext cx="18607" cy="1860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607" h="18607"/>
                  </a:pathLst>
                </a:custGeom>
                <a:noFill/>
                <a:ln w="18595" cap="rnd">
                  <a:solidFill>
                    <a:srgbClr val="0A2073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27" name="图形 12">
              <a:extLst>
                <a:ext uri="{FF2B5EF4-FFF2-40B4-BE49-F238E27FC236}">
                  <a16:creationId xmlns="" xmlns:a16="http://schemas.microsoft.com/office/drawing/2014/main" id="{8FF84E9B-97EB-4CB2-BBD7-2C2D17A06987}"/>
                </a:ext>
              </a:extLst>
            </p:cNvPr>
            <p:cNvGrpSpPr/>
            <p:nvPr/>
          </p:nvGrpSpPr>
          <p:grpSpPr>
            <a:xfrm>
              <a:off x="1881024" y="1919404"/>
              <a:ext cx="2977035" cy="2341956"/>
              <a:chOff x="1881024" y="1919404"/>
              <a:chExt cx="2977035" cy="2341956"/>
            </a:xfrm>
            <a:solidFill>
              <a:schemeClr val="accent1"/>
            </a:solidFill>
          </p:grpSpPr>
          <p:sp>
            <p:nvSpPr>
              <p:cNvPr id="128" name="任意多边形: 形状 127">
                <a:extLst>
                  <a:ext uri="{FF2B5EF4-FFF2-40B4-BE49-F238E27FC236}">
                    <a16:creationId xmlns="" xmlns:a16="http://schemas.microsoft.com/office/drawing/2014/main" id="{F323AD85-2DEE-466B-997E-F379B4996889}"/>
                  </a:ext>
                </a:extLst>
              </p:cNvPr>
              <p:cNvSpPr/>
              <p:nvPr/>
            </p:nvSpPr>
            <p:spPr>
              <a:xfrm>
                <a:off x="3615441" y="4077889"/>
                <a:ext cx="1008533" cy="183471"/>
              </a:xfrm>
              <a:custGeom>
                <a:avLst/>
                <a:gdLst>
                  <a:gd name="connsiteX0" fmla="*/ 0 w 1008533"/>
                  <a:gd name="connsiteY0" fmla="*/ 0 h 183471"/>
                  <a:gd name="connsiteX1" fmla="*/ 1008534 w 1008533"/>
                  <a:gd name="connsiteY1" fmla="*/ 0 h 183471"/>
                  <a:gd name="connsiteX2" fmla="*/ 1008534 w 1008533"/>
                  <a:gd name="connsiteY2" fmla="*/ 183471 h 183471"/>
                  <a:gd name="connsiteX3" fmla="*/ 0 w 1008533"/>
                  <a:gd name="connsiteY3" fmla="*/ 183471 h 1834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08533" h="183471">
                    <a:moveTo>
                      <a:pt x="0" y="0"/>
                    </a:moveTo>
                    <a:lnTo>
                      <a:pt x="1008534" y="0"/>
                    </a:lnTo>
                    <a:lnTo>
                      <a:pt x="1008534" y="183471"/>
                    </a:lnTo>
                    <a:lnTo>
                      <a:pt x="0" y="183471"/>
                    </a:lnTo>
                    <a:close/>
                  </a:path>
                </a:pathLst>
              </a:custGeom>
              <a:solidFill>
                <a:srgbClr val="FFFFFF"/>
              </a:solidFill>
              <a:ln w="18595" cap="rnd">
                <a:solidFill>
                  <a:srgbClr val="0A2073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9" name="任意多边形: 形状 128">
                <a:extLst>
                  <a:ext uri="{FF2B5EF4-FFF2-40B4-BE49-F238E27FC236}">
                    <a16:creationId xmlns="" xmlns:a16="http://schemas.microsoft.com/office/drawing/2014/main" id="{92864A8B-3A06-4889-BD99-98C7734DA545}"/>
                  </a:ext>
                </a:extLst>
              </p:cNvPr>
              <p:cNvSpPr/>
              <p:nvPr/>
            </p:nvSpPr>
            <p:spPr>
              <a:xfrm>
                <a:off x="4623789" y="3880834"/>
                <a:ext cx="232967" cy="380526"/>
              </a:xfrm>
              <a:custGeom>
                <a:avLst/>
                <a:gdLst>
                  <a:gd name="connsiteX0" fmla="*/ 232968 w 232967"/>
                  <a:gd name="connsiteY0" fmla="*/ 183471 h 380526"/>
                  <a:gd name="connsiteX1" fmla="*/ 0 w 232967"/>
                  <a:gd name="connsiteY1" fmla="*/ 380526 h 380526"/>
                  <a:gd name="connsiteX2" fmla="*/ 0 w 232967"/>
                  <a:gd name="connsiteY2" fmla="*/ 197055 h 380526"/>
                  <a:gd name="connsiteX3" fmla="*/ 232968 w 232967"/>
                  <a:gd name="connsiteY3" fmla="*/ 0 h 380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2967" h="380526">
                    <a:moveTo>
                      <a:pt x="232968" y="183471"/>
                    </a:moveTo>
                    <a:lnTo>
                      <a:pt x="0" y="380526"/>
                    </a:lnTo>
                    <a:lnTo>
                      <a:pt x="0" y="197055"/>
                    </a:lnTo>
                    <a:lnTo>
                      <a:pt x="232968" y="0"/>
                    </a:lnTo>
                    <a:close/>
                  </a:path>
                </a:pathLst>
              </a:custGeom>
              <a:solidFill>
                <a:srgbClr val="4775C9"/>
              </a:solidFill>
              <a:ln w="18595" cap="rnd">
                <a:solidFill>
                  <a:srgbClr val="0A2073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0" name="任意多边形: 形状 129">
                <a:extLst>
                  <a:ext uri="{FF2B5EF4-FFF2-40B4-BE49-F238E27FC236}">
                    <a16:creationId xmlns="" xmlns:a16="http://schemas.microsoft.com/office/drawing/2014/main" id="{72D24C1B-4C6E-4E94-BFE2-8AA640730816}"/>
                  </a:ext>
                </a:extLst>
              </p:cNvPr>
              <p:cNvSpPr/>
              <p:nvPr/>
            </p:nvSpPr>
            <p:spPr>
              <a:xfrm>
                <a:off x="3567992" y="4077889"/>
                <a:ext cx="1055797" cy="18607"/>
              </a:xfrm>
              <a:custGeom>
                <a:avLst/>
                <a:gdLst>
                  <a:gd name="connsiteX0" fmla="*/ 0 w 1055797"/>
                  <a:gd name="connsiteY0" fmla="*/ 0 h 18607"/>
                  <a:gd name="connsiteX1" fmla="*/ 1055797 w 1055797"/>
                  <a:gd name="connsiteY1" fmla="*/ 0 h 18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55797" h="18607">
                    <a:moveTo>
                      <a:pt x="0" y="0"/>
                    </a:moveTo>
                    <a:lnTo>
                      <a:pt x="1055797" y="0"/>
                    </a:lnTo>
                  </a:path>
                </a:pathLst>
              </a:custGeom>
              <a:ln w="18595" cap="rnd">
                <a:solidFill>
                  <a:srgbClr val="0A2073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31" name="图形 12">
                <a:extLst>
                  <a:ext uri="{FF2B5EF4-FFF2-40B4-BE49-F238E27FC236}">
                    <a16:creationId xmlns="" xmlns:a16="http://schemas.microsoft.com/office/drawing/2014/main" id="{8FF84E9B-97EB-4CB2-BBD7-2C2D17A06987}"/>
                  </a:ext>
                </a:extLst>
              </p:cNvPr>
              <p:cNvGrpSpPr/>
              <p:nvPr/>
            </p:nvGrpSpPr>
            <p:grpSpPr>
              <a:xfrm>
                <a:off x="1881024" y="1919404"/>
                <a:ext cx="2977035" cy="2144901"/>
                <a:chOff x="1881024" y="1919404"/>
                <a:chExt cx="2977035" cy="2144901"/>
              </a:xfrm>
              <a:noFill/>
            </p:grpSpPr>
            <p:sp>
              <p:nvSpPr>
                <p:cNvPr id="132" name="任意多边形: 形状 131">
                  <a:extLst>
                    <a:ext uri="{FF2B5EF4-FFF2-40B4-BE49-F238E27FC236}">
                      <a16:creationId xmlns="" xmlns:a16="http://schemas.microsoft.com/office/drawing/2014/main" id="{6429DA1B-91BF-429D-AD33-39A3A4822166}"/>
                    </a:ext>
                  </a:extLst>
                </p:cNvPr>
                <p:cNvSpPr/>
                <p:nvPr/>
              </p:nvSpPr>
              <p:spPr>
                <a:xfrm>
                  <a:off x="4858059" y="3880834"/>
                  <a:ext cx="18607" cy="183471"/>
                </a:xfrm>
                <a:custGeom>
                  <a:avLst/>
                  <a:gdLst>
                    <a:gd name="connsiteX0" fmla="*/ 0 w 18607"/>
                    <a:gd name="connsiteY0" fmla="*/ 0 h 183471"/>
                    <a:gd name="connsiteX1" fmla="*/ 0 w 18607"/>
                    <a:gd name="connsiteY1" fmla="*/ 183471 h 1834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8607" h="183471">
                      <a:moveTo>
                        <a:pt x="0" y="0"/>
                      </a:moveTo>
                      <a:lnTo>
                        <a:pt x="0" y="183471"/>
                      </a:lnTo>
                    </a:path>
                  </a:pathLst>
                </a:custGeom>
                <a:ln w="18595" cap="rnd">
                  <a:solidFill>
                    <a:srgbClr val="0A2073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3" name="任意多边形: 形状 132">
                  <a:extLst>
                    <a:ext uri="{FF2B5EF4-FFF2-40B4-BE49-F238E27FC236}">
                      <a16:creationId xmlns="" xmlns:a16="http://schemas.microsoft.com/office/drawing/2014/main" id="{12E7DC8D-27AA-4EC3-8BDA-328049840355}"/>
                    </a:ext>
                  </a:extLst>
                </p:cNvPr>
                <p:cNvSpPr/>
                <p:nvPr/>
              </p:nvSpPr>
              <p:spPr>
                <a:xfrm>
                  <a:off x="1881024" y="1919404"/>
                  <a:ext cx="18607" cy="1860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607" h="18607"/>
                  </a:pathLst>
                </a:custGeom>
                <a:noFill/>
                <a:ln w="18595" cap="rnd">
                  <a:solidFill>
                    <a:srgbClr val="0A2073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4" name="任意多边形: 形状 133">
                  <a:extLst>
                    <a:ext uri="{FF2B5EF4-FFF2-40B4-BE49-F238E27FC236}">
                      <a16:creationId xmlns="" xmlns:a16="http://schemas.microsoft.com/office/drawing/2014/main" id="{8C5B7913-7193-4F13-B81F-F849D3AA5038}"/>
                    </a:ext>
                  </a:extLst>
                </p:cNvPr>
                <p:cNvSpPr/>
                <p:nvPr/>
              </p:nvSpPr>
              <p:spPr>
                <a:xfrm>
                  <a:off x="1881024" y="1919404"/>
                  <a:ext cx="18607" cy="1860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607" h="18607"/>
                  </a:pathLst>
                </a:custGeom>
                <a:noFill/>
                <a:ln w="18595" cap="rnd">
                  <a:solidFill>
                    <a:srgbClr val="0A2073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36" name="图形 12">
              <a:extLst>
                <a:ext uri="{FF2B5EF4-FFF2-40B4-BE49-F238E27FC236}">
                  <a16:creationId xmlns="" xmlns:a16="http://schemas.microsoft.com/office/drawing/2014/main" id="{8FF84E9B-97EB-4CB2-BBD7-2C2D17A06987}"/>
                </a:ext>
              </a:extLst>
            </p:cNvPr>
            <p:cNvGrpSpPr/>
            <p:nvPr/>
          </p:nvGrpSpPr>
          <p:grpSpPr>
            <a:xfrm>
              <a:off x="1881024" y="1919404"/>
              <a:ext cx="2977035" cy="2165742"/>
              <a:chOff x="1881024" y="1919404"/>
              <a:chExt cx="2977035" cy="2165742"/>
            </a:xfrm>
            <a:solidFill>
              <a:schemeClr val="accent1"/>
            </a:solidFill>
          </p:grpSpPr>
          <p:sp>
            <p:nvSpPr>
              <p:cNvPr id="141" name="任意多边形: 形状 140">
                <a:extLst>
                  <a:ext uri="{FF2B5EF4-FFF2-40B4-BE49-F238E27FC236}">
                    <a16:creationId xmlns="" xmlns:a16="http://schemas.microsoft.com/office/drawing/2014/main" id="{D4DE7C48-FEE9-4ED6-B571-972BEE65506A}"/>
                  </a:ext>
                </a:extLst>
              </p:cNvPr>
              <p:cNvSpPr/>
              <p:nvPr/>
            </p:nvSpPr>
            <p:spPr>
              <a:xfrm>
                <a:off x="3615441" y="3901675"/>
                <a:ext cx="1008533" cy="183471"/>
              </a:xfrm>
              <a:custGeom>
                <a:avLst/>
                <a:gdLst>
                  <a:gd name="connsiteX0" fmla="*/ 0 w 1008533"/>
                  <a:gd name="connsiteY0" fmla="*/ 0 h 183471"/>
                  <a:gd name="connsiteX1" fmla="*/ 1008534 w 1008533"/>
                  <a:gd name="connsiteY1" fmla="*/ 0 h 183471"/>
                  <a:gd name="connsiteX2" fmla="*/ 1008534 w 1008533"/>
                  <a:gd name="connsiteY2" fmla="*/ 183471 h 183471"/>
                  <a:gd name="connsiteX3" fmla="*/ 0 w 1008533"/>
                  <a:gd name="connsiteY3" fmla="*/ 183471 h 1834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08533" h="183471">
                    <a:moveTo>
                      <a:pt x="0" y="0"/>
                    </a:moveTo>
                    <a:lnTo>
                      <a:pt x="1008534" y="0"/>
                    </a:lnTo>
                    <a:lnTo>
                      <a:pt x="1008534" y="183471"/>
                    </a:lnTo>
                    <a:lnTo>
                      <a:pt x="0" y="183471"/>
                    </a:lnTo>
                    <a:close/>
                  </a:path>
                </a:pathLst>
              </a:custGeom>
              <a:solidFill>
                <a:srgbClr val="FFFFFF"/>
              </a:solidFill>
              <a:ln w="18595" cap="rnd">
                <a:solidFill>
                  <a:srgbClr val="0A2073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4" name="任意多边形: 形状 143">
                <a:extLst>
                  <a:ext uri="{FF2B5EF4-FFF2-40B4-BE49-F238E27FC236}">
                    <a16:creationId xmlns="" xmlns:a16="http://schemas.microsoft.com/office/drawing/2014/main" id="{1DE6E179-8F4D-4611-93AF-0077D1A04BC5}"/>
                  </a:ext>
                </a:extLst>
              </p:cNvPr>
              <p:cNvSpPr/>
              <p:nvPr/>
            </p:nvSpPr>
            <p:spPr>
              <a:xfrm>
                <a:off x="4623789" y="3704620"/>
                <a:ext cx="232967" cy="380526"/>
              </a:xfrm>
              <a:custGeom>
                <a:avLst/>
                <a:gdLst>
                  <a:gd name="connsiteX0" fmla="*/ 232968 w 232967"/>
                  <a:gd name="connsiteY0" fmla="*/ 183471 h 380526"/>
                  <a:gd name="connsiteX1" fmla="*/ 0 w 232967"/>
                  <a:gd name="connsiteY1" fmla="*/ 380526 h 380526"/>
                  <a:gd name="connsiteX2" fmla="*/ 0 w 232967"/>
                  <a:gd name="connsiteY2" fmla="*/ 197055 h 380526"/>
                  <a:gd name="connsiteX3" fmla="*/ 232968 w 232967"/>
                  <a:gd name="connsiteY3" fmla="*/ 0 h 380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2967" h="380526">
                    <a:moveTo>
                      <a:pt x="232968" y="183471"/>
                    </a:moveTo>
                    <a:lnTo>
                      <a:pt x="0" y="380526"/>
                    </a:lnTo>
                    <a:lnTo>
                      <a:pt x="0" y="197055"/>
                    </a:lnTo>
                    <a:lnTo>
                      <a:pt x="232968" y="0"/>
                    </a:lnTo>
                    <a:close/>
                  </a:path>
                </a:pathLst>
              </a:custGeom>
              <a:solidFill>
                <a:srgbClr val="4775C9"/>
              </a:solidFill>
              <a:ln w="18595" cap="rnd">
                <a:solidFill>
                  <a:srgbClr val="0A2073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5" name="任意多边形: 形状 144">
                <a:extLst>
                  <a:ext uri="{FF2B5EF4-FFF2-40B4-BE49-F238E27FC236}">
                    <a16:creationId xmlns="" xmlns:a16="http://schemas.microsoft.com/office/drawing/2014/main" id="{A26DE7C1-2668-4A27-908C-280C3927E276}"/>
                  </a:ext>
                </a:extLst>
              </p:cNvPr>
              <p:cNvSpPr/>
              <p:nvPr/>
            </p:nvSpPr>
            <p:spPr>
              <a:xfrm>
                <a:off x="3567992" y="3901675"/>
                <a:ext cx="1055797" cy="18607"/>
              </a:xfrm>
              <a:custGeom>
                <a:avLst/>
                <a:gdLst>
                  <a:gd name="connsiteX0" fmla="*/ 0 w 1055797"/>
                  <a:gd name="connsiteY0" fmla="*/ 0 h 18607"/>
                  <a:gd name="connsiteX1" fmla="*/ 1055797 w 1055797"/>
                  <a:gd name="connsiteY1" fmla="*/ 0 h 18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55797" h="18607">
                    <a:moveTo>
                      <a:pt x="0" y="0"/>
                    </a:moveTo>
                    <a:lnTo>
                      <a:pt x="1055797" y="0"/>
                    </a:lnTo>
                  </a:path>
                </a:pathLst>
              </a:custGeom>
              <a:ln w="18595" cap="rnd">
                <a:solidFill>
                  <a:srgbClr val="0A2073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46" name="图形 12">
                <a:extLst>
                  <a:ext uri="{FF2B5EF4-FFF2-40B4-BE49-F238E27FC236}">
                    <a16:creationId xmlns="" xmlns:a16="http://schemas.microsoft.com/office/drawing/2014/main" id="{8FF84E9B-97EB-4CB2-BBD7-2C2D17A06987}"/>
                  </a:ext>
                </a:extLst>
              </p:cNvPr>
              <p:cNvGrpSpPr/>
              <p:nvPr/>
            </p:nvGrpSpPr>
            <p:grpSpPr>
              <a:xfrm>
                <a:off x="1881024" y="1919404"/>
                <a:ext cx="2977035" cy="1968687"/>
                <a:chOff x="1881024" y="1919404"/>
                <a:chExt cx="2977035" cy="1968687"/>
              </a:xfrm>
              <a:noFill/>
            </p:grpSpPr>
            <p:sp>
              <p:nvSpPr>
                <p:cNvPr id="147" name="任意多边形: 形状 146">
                  <a:extLst>
                    <a:ext uri="{FF2B5EF4-FFF2-40B4-BE49-F238E27FC236}">
                      <a16:creationId xmlns="" xmlns:a16="http://schemas.microsoft.com/office/drawing/2014/main" id="{0424BAD9-8D21-40A4-94E5-C8607DC55DB8}"/>
                    </a:ext>
                  </a:extLst>
                </p:cNvPr>
                <p:cNvSpPr/>
                <p:nvPr/>
              </p:nvSpPr>
              <p:spPr>
                <a:xfrm>
                  <a:off x="4858059" y="3704620"/>
                  <a:ext cx="18607" cy="183471"/>
                </a:xfrm>
                <a:custGeom>
                  <a:avLst/>
                  <a:gdLst>
                    <a:gd name="connsiteX0" fmla="*/ 0 w 18607"/>
                    <a:gd name="connsiteY0" fmla="*/ 0 h 183471"/>
                    <a:gd name="connsiteX1" fmla="*/ 0 w 18607"/>
                    <a:gd name="connsiteY1" fmla="*/ 183471 h 1834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8607" h="183471">
                      <a:moveTo>
                        <a:pt x="0" y="0"/>
                      </a:moveTo>
                      <a:lnTo>
                        <a:pt x="0" y="183471"/>
                      </a:lnTo>
                    </a:path>
                  </a:pathLst>
                </a:custGeom>
                <a:ln w="18595" cap="rnd">
                  <a:solidFill>
                    <a:srgbClr val="0A2073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8" name="任意多边形: 形状 147">
                  <a:extLst>
                    <a:ext uri="{FF2B5EF4-FFF2-40B4-BE49-F238E27FC236}">
                      <a16:creationId xmlns="" xmlns:a16="http://schemas.microsoft.com/office/drawing/2014/main" id="{895EDDD8-A584-4B01-AE84-78FCFAF3C77F}"/>
                    </a:ext>
                  </a:extLst>
                </p:cNvPr>
                <p:cNvSpPr/>
                <p:nvPr/>
              </p:nvSpPr>
              <p:spPr>
                <a:xfrm>
                  <a:off x="1881024" y="1919404"/>
                  <a:ext cx="18607" cy="1860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607" h="18607"/>
                  </a:pathLst>
                </a:custGeom>
                <a:noFill/>
                <a:ln w="18595" cap="rnd">
                  <a:solidFill>
                    <a:srgbClr val="0A2073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9" name="任意多边形: 形状 148">
                  <a:extLst>
                    <a:ext uri="{FF2B5EF4-FFF2-40B4-BE49-F238E27FC236}">
                      <a16:creationId xmlns="" xmlns:a16="http://schemas.microsoft.com/office/drawing/2014/main" id="{A7D6CA27-D6C3-4790-8091-EDC4C99A6B65}"/>
                    </a:ext>
                  </a:extLst>
                </p:cNvPr>
                <p:cNvSpPr/>
                <p:nvPr/>
              </p:nvSpPr>
              <p:spPr>
                <a:xfrm>
                  <a:off x="1881024" y="1919404"/>
                  <a:ext cx="18607" cy="1860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607" h="18607"/>
                  </a:pathLst>
                </a:custGeom>
                <a:noFill/>
                <a:ln w="18595" cap="rnd">
                  <a:solidFill>
                    <a:srgbClr val="0A2073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50" name="图形 12">
              <a:extLst>
                <a:ext uri="{FF2B5EF4-FFF2-40B4-BE49-F238E27FC236}">
                  <a16:creationId xmlns="" xmlns:a16="http://schemas.microsoft.com/office/drawing/2014/main" id="{8FF84E9B-97EB-4CB2-BBD7-2C2D17A06987}"/>
                </a:ext>
              </a:extLst>
            </p:cNvPr>
            <p:cNvGrpSpPr/>
            <p:nvPr/>
          </p:nvGrpSpPr>
          <p:grpSpPr>
            <a:xfrm>
              <a:off x="1881024" y="1919404"/>
              <a:ext cx="2977035" cy="1989528"/>
              <a:chOff x="1881024" y="1919404"/>
              <a:chExt cx="2977035" cy="1989528"/>
            </a:xfrm>
            <a:solidFill>
              <a:schemeClr val="accent1"/>
            </a:solidFill>
          </p:grpSpPr>
          <p:sp>
            <p:nvSpPr>
              <p:cNvPr id="151" name="任意多边形: 形状 150">
                <a:extLst>
                  <a:ext uri="{FF2B5EF4-FFF2-40B4-BE49-F238E27FC236}">
                    <a16:creationId xmlns="" xmlns:a16="http://schemas.microsoft.com/office/drawing/2014/main" id="{A0121788-E172-40DA-B7EC-7B90A8BE3BBD}"/>
                  </a:ext>
                </a:extLst>
              </p:cNvPr>
              <p:cNvSpPr/>
              <p:nvPr/>
            </p:nvSpPr>
            <p:spPr>
              <a:xfrm>
                <a:off x="3615441" y="3725460"/>
                <a:ext cx="1008533" cy="183471"/>
              </a:xfrm>
              <a:custGeom>
                <a:avLst/>
                <a:gdLst>
                  <a:gd name="connsiteX0" fmla="*/ 0 w 1008533"/>
                  <a:gd name="connsiteY0" fmla="*/ 0 h 183471"/>
                  <a:gd name="connsiteX1" fmla="*/ 1008534 w 1008533"/>
                  <a:gd name="connsiteY1" fmla="*/ 0 h 183471"/>
                  <a:gd name="connsiteX2" fmla="*/ 1008534 w 1008533"/>
                  <a:gd name="connsiteY2" fmla="*/ 183471 h 183471"/>
                  <a:gd name="connsiteX3" fmla="*/ 0 w 1008533"/>
                  <a:gd name="connsiteY3" fmla="*/ 183471 h 1834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08533" h="183471">
                    <a:moveTo>
                      <a:pt x="0" y="0"/>
                    </a:moveTo>
                    <a:lnTo>
                      <a:pt x="1008534" y="0"/>
                    </a:lnTo>
                    <a:lnTo>
                      <a:pt x="1008534" y="183471"/>
                    </a:lnTo>
                    <a:lnTo>
                      <a:pt x="0" y="183471"/>
                    </a:lnTo>
                    <a:close/>
                  </a:path>
                </a:pathLst>
              </a:custGeom>
              <a:solidFill>
                <a:srgbClr val="FFFFFF"/>
              </a:solidFill>
              <a:ln w="18595" cap="rnd">
                <a:solidFill>
                  <a:srgbClr val="0A2073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2" name="任意多边形: 形状 151">
                <a:extLst>
                  <a:ext uri="{FF2B5EF4-FFF2-40B4-BE49-F238E27FC236}">
                    <a16:creationId xmlns="" xmlns:a16="http://schemas.microsoft.com/office/drawing/2014/main" id="{D2634717-B0A7-4B93-83A4-0D6E2B31C2D5}"/>
                  </a:ext>
                </a:extLst>
              </p:cNvPr>
              <p:cNvSpPr/>
              <p:nvPr/>
            </p:nvSpPr>
            <p:spPr>
              <a:xfrm>
                <a:off x="4623789" y="3528406"/>
                <a:ext cx="232967" cy="380526"/>
              </a:xfrm>
              <a:custGeom>
                <a:avLst/>
                <a:gdLst>
                  <a:gd name="connsiteX0" fmla="*/ 232968 w 232967"/>
                  <a:gd name="connsiteY0" fmla="*/ 183471 h 380526"/>
                  <a:gd name="connsiteX1" fmla="*/ 0 w 232967"/>
                  <a:gd name="connsiteY1" fmla="*/ 380526 h 380526"/>
                  <a:gd name="connsiteX2" fmla="*/ 0 w 232967"/>
                  <a:gd name="connsiteY2" fmla="*/ 197055 h 380526"/>
                  <a:gd name="connsiteX3" fmla="*/ 232968 w 232967"/>
                  <a:gd name="connsiteY3" fmla="*/ 0 h 380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2967" h="380526">
                    <a:moveTo>
                      <a:pt x="232968" y="183471"/>
                    </a:moveTo>
                    <a:lnTo>
                      <a:pt x="0" y="380526"/>
                    </a:lnTo>
                    <a:lnTo>
                      <a:pt x="0" y="197055"/>
                    </a:lnTo>
                    <a:lnTo>
                      <a:pt x="232968" y="0"/>
                    </a:lnTo>
                    <a:close/>
                  </a:path>
                </a:pathLst>
              </a:custGeom>
              <a:solidFill>
                <a:srgbClr val="4775C9"/>
              </a:solidFill>
              <a:ln w="18595" cap="rnd">
                <a:solidFill>
                  <a:srgbClr val="0A2073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3" name="任意多边形: 形状 152">
                <a:extLst>
                  <a:ext uri="{FF2B5EF4-FFF2-40B4-BE49-F238E27FC236}">
                    <a16:creationId xmlns="" xmlns:a16="http://schemas.microsoft.com/office/drawing/2014/main" id="{0BFC17F9-BACD-4B98-830B-0DC21DD11A66}"/>
                  </a:ext>
                </a:extLst>
              </p:cNvPr>
              <p:cNvSpPr/>
              <p:nvPr/>
            </p:nvSpPr>
            <p:spPr>
              <a:xfrm>
                <a:off x="3567992" y="3725460"/>
                <a:ext cx="1055797" cy="18607"/>
              </a:xfrm>
              <a:custGeom>
                <a:avLst/>
                <a:gdLst>
                  <a:gd name="connsiteX0" fmla="*/ 0 w 1055797"/>
                  <a:gd name="connsiteY0" fmla="*/ 0 h 18607"/>
                  <a:gd name="connsiteX1" fmla="*/ 1055797 w 1055797"/>
                  <a:gd name="connsiteY1" fmla="*/ 0 h 18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55797" h="18607">
                    <a:moveTo>
                      <a:pt x="0" y="0"/>
                    </a:moveTo>
                    <a:lnTo>
                      <a:pt x="1055797" y="0"/>
                    </a:lnTo>
                  </a:path>
                </a:pathLst>
              </a:custGeom>
              <a:ln w="18595" cap="rnd">
                <a:solidFill>
                  <a:srgbClr val="0A2073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54" name="图形 12">
                <a:extLst>
                  <a:ext uri="{FF2B5EF4-FFF2-40B4-BE49-F238E27FC236}">
                    <a16:creationId xmlns="" xmlns:a16="http://schemas.microsoft.com/office/drawing/2014/main" id="{8FF84E9B-97EB-4CB2-BBD7-2C2D17A06987}"/>
                  </a:ext>
                </a:extLst>
              </p:cNvPr>
              <p:cNvGrpSpPr/>
              <p:nvPr/>
            </p:nvGrpSpPr>
            <p:grpSpPr>
              <a:xfrm>
                <a:off x="1881024" y="1919404"/>
                <a:ext cx="2977035" cy="1792473"/>
                <a:chOff x="1881024" y="1919404"/>
                <a:chExt cx="2977035" cy="1792473"/>
              </a:xfrm>
              <a:noFill/>
            </p:grpSpPr>
            <p:sp>
              <p:nvSpPr>
                <p:cNvPr id="155" name="任意多边形: 形状 154">
                  <a:extLst>
                    <a:ext uri="{FF2B5EF4-FFF2-40B4-BE49-F238E27FC236}">
                      <a16:creationId xmlns="" xmlns:a16="http://schemas.microsoft.com/office/drawing/2014/main" id="{20D6DEE4-FADD-4181-8F3A-71F49FE026BF}"/>
                    </a:ext>
                  </a:extLst>
                </p:cNvPr>
                <p:cNvSpPr/>
                <p:nvPr/>
              </p:nvSpPr>
              <p:spPr>
                <a:xfrm>
                  <a:off x="4858059" y="3528406"/>
                  <a:ext cx="18607" cy="183471"/>
                </a:xfrm>
                <a:custGeom>
                  <a:avLst/>
                  <a:gdLst>
                    <a:gd name="connsiteX0" fmla="*/ 0 w 18607"/>
                    <a:gd name="connsiteY0" fmla="*/ 0 h 183471"/>
                    <a:gd name="connsiteX1" fmla="*/ 0 w 18607"/>
                    <a:gd name="connsiteY1" fmla="*/ 183471 h 1834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8607" h="183471">
                      <a:moveTo>
                        <a:pt x="0" y="0"/>
                      </a:moveTo>
                      <a:lnTo>
                        <a:pt x="0" y="183471"/>
                      </a:lnTo>
                    </a:path>
                  </a:pathLst>
                </a:custGeom>
                <a:ln w="18595" cap="rnd">
                  <a:solidFill>
                    <a:srgbClr val="0A2073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6" name="任意多边形: 形状 155">
                  <a:extLst>
                    <a:ext uri="{FF2B5EF4-FFF2-40B4-BE49-F238E27FC236}">
                      <a16:creationId xmlns="" xmlns:a16="http://schemas.microsoft.com/office/drawing/2014/main" id="{60B329B9-EE19-44AF-A7F3-DDCC233ADF76}"/>
                    </a:ext>
                  </a:extLst>
                </p:cNvPr>
                <p:cNvSpPr/>
                <p:nvPr/>
              </p:nvSpPr>
              <p:spPr>
                <a:xfrm>
                  <a:off x="1881024" y="1919404"/>
                  <a:ext cx="18607" cy="1860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607" h="18607"/>
                  </a:pathLst>
                </a:custGeom>
                <a:noFill/>
                <a:ln w="18595" cap="rnd">
                  <a:solidFill>
                    <a:srgbClr val="0A2073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7" name="任意多边形: 形状 156">
                  <a:extLst>
                    <a:ext uri="{FF2B5EF4-FFF2-40B4-BE49-F238E27FC236}">
                      <a16:creationId xmlns="" xmlns:a16="http://schemas.microsoft.com/office/drawing/2014/main" id="{A8E92105-79E3-40CF-8EF1-86D6416726DB}"/>
                    </a:ext>
                  </a:extLst>
                </p:cNvPr>
                <p:cNvSpPr/>
                <p:nvPr/>
              </p:nvSpPr>
              <p:spPr>
                <a:xfrm>
                  <a:off x="1881024" y="1919404"/>
                  <a:ext cx="18607" cy="1860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607" h="18607"/>
                  </a:pathLst>
                </a:custGeom>
                <a:noFill/>
                <a:ln w="18595" cap="rnd">
                  <a:solidFill>
                    <a:srgbClr val="0A2073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58" name="图形 12">
              <a:extLst>
                <a:ext uri="{FF2B5EF4-FFF2-40B4-BE49-F238E27FC236}">
                  <a16:creationId xmlns="" xmlns:a16="http://schemas.microsoft.com/office/drawing/2014/main" id="{8FF84E9B-97EB-4CB2-BBD7-2C2D17A06987}"/>
                </a:ext>
              </a:extLst>
            </p:cNvPr>
            <p:cNvGrpSpPr/>
            <p:nvPr/>
          </p:nvGrpSpPr>
          <p:grpSpPr>
            <a:xfrm>
              <a:off x="1881024" y="1919404"/>
              <a:ext cx="2977035" cy="1813313"/>
              <a:chOff x="1881024" y="1919404"/>
              <a:chExt cx="2977035" cy="1813313"/>
            </a:xfrm>
            <a:solidFill>
              <a:schemeClr val="accent1"/>
            </a:solidFill>
          </p:grpSpPr>
          <p:sp>
            <p:nvSpPr>
              <p:cNvPr id="159" name="任意多边形: 形状 158">
                <a:extLst>
                  <a:ext uri="{FF2B5EF4-FFF2-40B4-BE49-F238E27FC236}">
                    <a16:creationId xmlns="" xmlns:a16="http://schemas.microsoft.com/office/drawing/2014/main" id="{CF177806-1E90-4B89-83A6-7E4CD6021AF2}"/>
                  </a:ext>
                </a:extLst>
              </p:cNvPr>
              <p:cNvSpPr/>
              <p:nvPr/>
            </p:nvSpPr>
            <p:spPr>
              <a:xfrm>
                <a:off x="3615441" y="3549246"/>
                <a:ext cx="1008533" cy="183471"/>
              </a:xfrm>
              <a:custGeom>
                <a:avLst/>
                <a:gdLst>
                  <a:gd name="connsiteX0" fmla="*/ 0 w 1008533"/>
                  <a:gd name="connsiteY0" fmla="*/ 0 h 183471"/>
                  <a:gd name="connsiteX1" fmla="*/ 1008534 w 1008533"/>
                  <a:gd name="connsiteY1" fmla="*/ 0 h 183471"/>
                  <a:gd name="connsiteX2" fmla="*/ 1008534 w 1008533"/>
                  <a:gd name="connsiteY2" fmla="*/ 183471 h 183471"/>
                  <a:gd name="connsiteX3" fmla="*/ 0 w 1008533"/>
                  <a:gd name="connsiteY3" fmla="*/ 183471 h 1834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08533" h="183471">
                    <a:moveTo>
                      <a:pt x="0" y="0"/>
                    </a:moveTo>
                    <a:lnTo>
                      <a:pt x="1008534" y="0"/>
                    </a:lnTo>
                    <a:lnTo>
                      <a:pt x="1008534" y="183471"/>
                    </a:lnTo>
                    <a:lnTo>
                      <a:pt x="0" y="183471"/>
                    </a:lnTo>
                    <a:close/>
                  </a:path>
                </a:pathLst>
              </a:custGeom>
              <a:solidFill>
                <a:srgbClr val="FFFFFF"/>
              </a:solidFill>
              <a:ln w="18595" cap="rnd">
                <a:solidFill>
                  <a:srgbClr val="0A2073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0" name="任意多边形: 形状 159">
                <a:extLst>
                  <a:ext uri="{FF2B5EF4-FFF2-40B4-BE49-F238E27FC236}">
                    <a16:creationId xmlns="" xmlns:a16="http://schemas.microsoft.com/office/drawing/2014/main" id="{C7316AA5-9518-434B-B579-388E0F452741}"/>
                  </a:ext>
                </a:extLst>
              </p:cNvPr>
              <p:cNvSpPr/>
              <p:nvPr/>
            </p:nvSpPr>
            <p:spPr>
              <a:xfrm>
                <a:off x="4623789" y="3352191"/>
                <a:ext cx="232967" cy="380526"/>
              </a:xfrm>
              <a:custGeom>
                <a:avLst/>
                <a:gdLst>
                  <a:gd name="connsiteX0" fmla="*/ 232968 w 232967"/>
                  <a:gd name="connsiteY0" fmla="*/ 183657 h 380526"/>
                  <a:gd name="connsiteX1" fmla="*/ 0 w 232967"/>
                  <a:gd name="connsiteY1" fmla="*/ 380526 h 380526"/>
                  <a:gd name="connsiteX2" fmla="*/ 0 w 232967"/>
                  <a:gd name="connsiteY2" fmla="*/ 197055 h 380526"/>
                  <a:gd name="connsiteX3" fmla="*/ 232968 w 232967"/>
                  <a:gd name="connsiteY3" fmla="*/ 0 h 380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2967" h="380526">
                    <a:moveTo>
                      <a:pt x="232968" y="183657"/>
                    </a:moveTo>
                    <a:lnTo>
                      <a:pt x="0" y="380526"/>
                    </a:lnTo>
                    <a:lnTo>
                      <a:pt x="0" y="197055"/>
                    </a:lnTo>
                    <a:lnTo>
                      <a:pt x="232968" y="0"/>
                    </a:lnTo>
                    <a:close/>
                  </a:path>
                </a:pathLst>
              </a:custGeom>
              <a:solidFill>
                <a:srgbClr val="4775C9"/>
              </a:solidFill>
              <a:ln w="18595" cap="rnd">
                <a:solidFill>
                  <a:srgbClr val="0A2073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1" name="任意多边形: 形状 160">
                <a:extLst>
                  <a:ext uri="{FF2B5EF4-FFF2-40B4-BE49-F238E27FC236}">
                    <a16:creationId xmlns="" xmlns:a16="http://schemas.microsoft.com/office/drawing/2014/main" id="{25F48146-D3C3-4983-BF5F-3B60EC113AD9}"/>
                  </a:ext>
                </a:extLst>
              </p:cNvPr>
              <p:cNvSpPr/>
              <p:nvPr/>
            </p:nvSpPr>
            <p:spPr>
              <a:xfrm>
                <a:off x="3567992" y="3549246"/>
                <a:ext cx="1055797" cy="18607"/>
              </a:xfrm>
              <a:custGeom>
                <a:avLst/>
                <a:gdLst>
                  <a:gd name="connsiteX0" fmla="*/ 0 w 1055797"/>
                  <a:gd name="connsiteY0" fmla="*/ 0 h 18607"/>
                  <a:gd name="connsiteX1" fmla="*/ 1055797 w 1055797"/>
                  <a:gd name="connsiteY1" fmla="*/ 0 h 18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55797" h="18607">
                    <a:moveTo>
                      <a:pt x="0" y="0"/>
                    </a:moveTo>
                    <a:lnTo>
                      <a:pt x="1055797" y="0"/>
                    </a:lnTo>
                  </a:path>
                </a:pathLst>
              </a:custGeom>
              <a:ln w="18595" cap="rnd">
                <a:solidFill>
                  <a:srgbClr val="0A2073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62" name="图形 12">
                <a:extLst>
                  <a:ext uri="{FF2B5EF4-FFF2-40B4-BE49-F238E27FC236}">
                    <a16:creationId xmlns="" xmlns:a16="http://schemas.microsoft.com/office/drawing/2014/main" id="{8FF84E9B-97EB-4CB2-BBD7-2C2D17A06987}"/>
                  </a:ext>
                </a:extLst>
              </p:cNvPr>
              <p:cNvGrpSpPr/>
              <p:nvPr/>
            </p:nvGrpSpPr>
            <p:grpSpPr>
              <a:xfrm>
                <a:off x="1881024" y="1919404"/>
                <a:ext cx="2977035" cy="1616445"/>
                <a:chOff x="1881024" y="1919404"/>
                <a:chExt cx="2977035" cy="1616445"/>
              </a:xfrm>
              <a:noFill/>
            </p:grpSpPr>
            <p:sp>
              <p:nvSpPr>
                <p:cNvPr id="163" name="任意多边形: 形状 162">
                  <a:extLst>
                    <a:ext uri="{FF2B5EF4-FFF2-40B4-BE49-F238E27FC236}">
                      <a16:creationId xmlns="" xmlns:a16="http://schemas.microsoft.com/office/drawing/2014/main" id="{1AC9E8E6-23D2-4827-B9A6-BCB70E8BD89A}"/>
                    </a:ext>
                  </a:extLst>
                </p:cNvPr>
                <p:cNvSpPr/>
                <p:nvPr/>
              </p:nvSpPr>
              <p:spPr>
                <a:xfrm>
                  <a:off x="4858059" y="3352191"/>
                  <a:ext cx="18607" cy="183657"/>
                </a:xfrm>
                <a:custGeom>
                  <a:avLst/>
                  <a:gdLst>
                    <a:gd name="connsiteX0" fmla="*/ 0 w 18607"/>
                    <a:gd name="connsiteY0" fmla="*/ 0 h 183657"/>
                    <a:gd name="connsiteX1" fmla="*/ 0 w 18607"/>
                    <a:gd name="connsiteY1" fmla="*/ 183657 h 1836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8607" h="183657">
                      <a:moveTo>
                        <a:pt x="0" y="0"/>
                      </a:moveTo>
                      <a:lnTo>
                        <a:pt x="0" y="183657"/>
                      </a:lnTo>
                    </a:path>
                  </a:pathLst>
                </a:custGeom>
                <a:ln w="18595" cap="rnd">
                  <a:solidFill>
                    <a:srgbClr val="0A2073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4" name="任意多边形: 形状 163">
                  <a:extLst>
                    <a:ext uri="{FF2B5EF4-FFF2-40B4-BE49-F238E27FC236}">
                      <a16:creationId xmlns="" xmlns:a16="http://schemas.microsoft.com/office/drawing/2014/main" id="{FF232EEE-AE0A-431E-8338-CBAF870A17D0}"/>
                    </a:ext>
                  </a:extLst>
                </p:cNvPr>
                <p:cNvSpPr/>
                <p:nvPr/>
              </p:nvSpPr>
              <p:spPr>
                <a:xfrm>
                  <a:off x="1881024" y="1919404"/>
                  <a:ext cx="18607" cy="1860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607" h="18607"/>
                  </a:pathLst>
                </a:custGeom>
                <a:noFill/>
                <a:ln w="18595" cap="rnd">
                  <a:solidFill>
                    <a:srgbClr val="0A2073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5" name="任意多边形: 形状 164">
                  <a:extLst>
                    <a:ext uri="{FF2B5EF4-FFF2-40B4-BE49-F238E27FC236}">
                      <a16:creationId xmlns="" xmlns:a16="http://schemas.microsoft.com/office/drawing/2014/main" id="{91C99B85-F82A-4597-A375-35DBD53B6EB8}"/>
                    </a:ext>
                  </a:extLst>
                </p:cNvPr>
                <p:cNvSpPr/>
                <p:nvPr/>
              </p:nvSpPr>
              <p:spPr>
                <a:xfrm>
                  <a:off x="1881024" y="1919404"/>
                  <a:ext cx="18607" cy="1860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607" h="18607"/>
                  </a:pathLst>
                </a:custGeom>
                <a:noFill/>
                <a:ln w="18595" cap="rnd">
                  <a:solidFill>
                    <a:srgbClr val="0A2073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66" name="图形 12">
              <a:extLst>
                <a:ext uri="{FF2B5EF4-FFF2-40B4-BE49-F238E27FC236}">
                  <a16:creationId xmlns="" xmlns:a16="http://schemas.microsoft.com/office/drawing/2014/main" id="{8FF84E9B-97EB-4CB2-BBD7-2C2D17A06987}"/>
                </a:ext>
              </a:extLst>
            </p:cNvPr>
            <p:cNvGrpSpPr/>
            <p:nvPr/>
          </p:nvGrpSpPr>
          <p:grpSpPr>
            <a:xfrm>
              <a:off x="1881024" y="1919404"/>
              <a:ext cx="2977035" cy="1637099"/>
              <a:chOff x="1881024" y="1919404"/>
              <a:chExt cx="2977035" cy="1637099"/>
            </a:xfrm>
            <a:solidFill>
              <a:schemeClr val="accent1"/>
            </a:solidFill>
          </p:grpSpPr>
          <p:sp>
            <p:nvSpPr>
              <p:cNvPr id="167" name="任意多边形: 形状 166">
                <a:extLst>
                  <a:ext uri="{FF2B5EF4-FFF2-40B4-BE49-F238E27FC236}">
                    <a16:creationId xmlns="" xmlns:a16="http://schemas.microsoft.com/office/drawing/2014/main" id="{0B4AE65C-7946-4585-A194-1A13538667E5}"/>
                  </a:ext>
                </a:extLst>
              </p:cNvPr>
              <p:cNvSpPr/>
              <p:nvPr/>
            </p:nvSpPr>
            <p:spPr>
              <a:xfrm>
                <a:off x="3615441" y="3373032"/>
                <a:ext cx="1008533" cy="183471"/>
              </a:xfrm>
              <a:custGeom>
                <a:avLst/>
                <a:gdLst>
                  <a:gd name="connsiteX0" fmla="*/ 0 w 1008533"/>
                  <a:gd name="connsiteY0" fmla="*/ 0 h 183471"/>
                  <a:gd name="connsiteX1" fmla="*/ 1008534 w 1008533"/>
                  <a:gd name="connsiteY1" fmla="*/ 0 h 183471"/>
                  <a:gd name="connsiteX2" fmla="*/ 1008534 w 1008533"/>
                  <a:gd name="connsiteY2" fmla="*/ 183471 h 183471"/>
                  <a:gd name="connsiteX3" fmla="*/ 0 w 1008533"/>
                  <a:gd name="connsiteY3" fmla="*/ 183471 h 1834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08533" h="183471">
                    <a:moveTo>
                      <a:pt x="0" y="0"/>
                    </a:moveTo>
                    <a:lnTo>
                      <a:pt x="1008534" y="0"/>
                    </a:lnTo>
                    <a:lnTo>
                      <a:pt x="1008534" y="183471"/>
                    </a:lnTo>
                    <a:lnTo>
                      <a:pt x="0" y="183471"/>
                    </a:lnTo>
                    <a:close/>
                  </a:path>
                </a:pathLst>
              </a:custGeom>
              <a:solidFill>
                <a:srgbClr val="FFFFFF"/>
              </a:solidFill>
              <a:ln w="18595" cap="rnd">
                <a:solidFill>
                  <a:srgbClr val="0A2073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8" name="任意多边形: 形状 167">
                <a:extLst>
                  <a:ext uri="{FF2B5EF4-FFF2-40B4-BE49-F238E27FC236}">
                    <a16:creationId xmlns="" xmlns:a16="http://schemas.microsoft.com/office/drawing/2014/main" id="{5AC8E020-2A3E-47CD-892D-866817F1532F}"/>
                  </a:ext>
                </a:extLst>
              </p:cNvPr>
              <p:cNvSpPr/>
              <p:nvPr/>
            </p:nvSpPr>
            <p:spPr>
              <a:xfrm>
                <a:off x="4623789" y="3176163"/>
                <a:ext cx="232967" cy="380340"/>
              </a:xfrm>
              <a:custGeom>
                <a:avLst/>
                <a:gdLst>
                  <a:gd name="connsiteX0" fmla="*/ 232968 w 232967"/>
                  <a:gd name="connsiteY0" fmla="*/ 183471 h 380340"/>
                  <a:gd name="connsiteX1" fmla="*/ 0 w 232967"/>
                  <a:gd name="connsiteY1" fmla="*/ 380340 h 380340"/>
                  <a:gd name="connsiteX2" fmla="*/ 0 w 232967"/>
                  <a:gd name="connsiteY2" fmla="*/ 196869 h 380340"/>
                  <a:gd name="connsiteX3" fmla="*/ 232968 w 232967"/>
                  <a:gd name="connsiteY3" fmla="*/ 0 h 3803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2967" h="380340">
                    <a:moveTo>
                      <a:pt x="232968" y="183471"/>
                    </a:moveTo>
                    <a:lnTo>
                      <a:pt x="0" y="380340"/>
                    </a:lnTo>
                    <a:lnTo>
                      <a:pt x="0" y="196869"/>
                    </a:lnTo>
                    <a:lnTo>
                      <a:pt x="232968" y="0"/>
                    </a:lnTo>
                    <a:close/>
                  </a:path>
                </a:pathLst>
              </a:custGeom>
              <a:solidFill>
                <a:srgbClr val="4775C9"/>
              </a:solidFill>
              <a:ln w="18595" cap="rnd">
                <a:solidFill>
                  <a:srgbClr val="0A2073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9" name="任意多边形: 形状 168">
                <a:extLst>
                  <a:ext uri="{FF2B5EF4-FFF2-40B4-BE49-F238E27FC236}">
                    <a16:creationId xmlns="" xmlns:a16="http://schemas.microsoft.com/office/drawing/2014/main" id="{C12C3DC0-19A1-4467-A441-8FA3D652B037}"/>
                  </a:ext>
                </a:extLst>
              </p:cNvPr>
              <p:cNvSpPr/>
              <p:nvPr/>
            </p:nvSpPr>
            <p:spPr>
              <a:xfrm>
                <a:off x="3567992" y="3373032"/>
                <a:ext cx="1055797" cy="18607"/>
              </a:xfrm>
              <a:custGeom>
                <a:avLst/>
                <a:gdLst>
                  <a:gd name="connsiteX0" fmla="*/ 0 w 1055797"/>
                  <a:gd name="connsiteY0" fmla="*/ 0 h 18607"/>
                  <a:gd name="connsiteX1" fmla="*/ 1055797 w 1055797"/>
                  <a:gd name="connsiteY1" fmla="*/ 0 h 18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55797" h="18607">
                    <a:moveTo>
                      <a:pt x="0" y="0"/>
                    </a:moveTo>
                    <a:lnTo>
                      <a:pt x="1055797" y="0"/>
                    </a:lnTo>
                  </a:path>
                </a:pathLst>
              </a:custGeom>
              <a:ln w="18595" cap="rnd">
                <a:solidFill>
                  <a:srgbClr val="0A2073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70" name="图形 12">
                <a:extLst>
                  <a:ext uri="{FF2B5EF4-FFF2-40B4-BE49-F238E27FC236}">
                    <a16:creationId xmlns="" xmlns:a16="http://schemas.microsoft.com/office/drawing/2014/main" id="{8FF84E9B-97EB-4CB2-BBD7-2C2D17A06987}"/>
                  </a:ext>
                </a:extLst>
              </p:cNvPr>
              <p:cNvGrpSpPr/>
              <p:nvPr/>
            </p:nvGrpSpPr>
            <p:grpSpPr>
              <a:xfrm>
                <a:off x="1881024" y="1919404"/>
                <a:ext cx="2977035" cy="1440230"/>
                <a:chOff x="1881024" y="1919404"/>
                <a:chExt cx="2977035" cy="1440230"/>
              </a:xfrm>
              <a:noFill/>
            </p:grpSpPr>
            <p:sp>
              <p:nvSpPr>
                <p:cNvPr id="171" name="任意多边形: 形状 170">
                  <a:extLst>
                    <a:ext uri="{FF2B5EF4-FFF2-40B4-BE49-F238E27FC236}">
                      <a16:creationId xmlns="" xmlns:a16="http://schemas.microsoft.com/office/drawing/2014/main" id="{69DD49FF-C76E-4B80-B4AF-AF62AD7072AE}"/>
                    </a:ext>
                  </a:extLst>
                </p:cNvPr>
                <p:cNvSpPr/>
                <p:nvPr/>
              </p:nvSpPr>
              <p:spPr>
                <a:xfrm>
                  <a:off x="4858059" y="3176163"/>
                  <a:ext cx="18607" cy="183471"/>
                </a:xfrm>
                <a:custGeom>
                  <a:avLst/>
                  <a:gdLst>
                    <a:gd name="connsiteX0" fmla="*/ 0 w 18607"/>
                    <a:gd name="connsiteY0" fmla="*/ 0 h 183471"/>
                    <a:gd name="connsiteX1" fmla="*/ 0 w 18607"/>
                    <a:gd name="connsiteY1" fmla="*/ 183471 h 1834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8607" h="183471">
                      <a:moveTo>
                        <a:pt x="0" y="0"/>
                      </a:moveTo>
                      <a:lnTo>
                        <a:pt x="0" y="183471"/>
                      </a:lnTo>
                    </a:path>
                  </a:pathLst>
                </a:custGeom>
                <a:ln w="18595" cap="rnd">
                  <a:solidFill>
                    <a:srgbClr val="0A2073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2" name="任意多边形: 形状 171">
                  <a:extLst>
                    <a:ext uri="{FF2B5EF4-FFF2-40B4-BE49-F238E27FC236}">
                      <a16:creationId xmlns="" xmlns:a16="http://schemas.microsoft.com/office/drawing/2014/main" id="{23A6E017-DE3B-4AE8-BA7B-B596B9B966DC}"/>
                    </a:ext>
                  </a:extLst>
                </p:cNvPr>
                <p:cNvSpPr/>
                <p:nvPr/>
              </p:nvSpPr>
              <p:spPr>
                <a:xfrm>
                  <a:off x="1881024" y="1919404"/>
                  <a:ext cx="18607" cy="1860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607" h="18607"/>
                  </a:pathLst>
                </a:custGeom>
                <a:noFill/>
                <a:ln w="18595" cap="rnd">
                  <a:solidFill>
                    <a:srgbClr val="0A2073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3" name="任意多边形: 形状 172">
                  <a:extLst>
                    <a:ext uri="{FF2B5EF4-FFF2-40B4-BE49-F238E27FC236}">
                      <a16:creationId xmlns="" xmlns:a16="http://schemas.microsoft.com/office/drawing/2014/main" id="{41C55EAD-C5DD-4DA6-9377-EE7CA72A6AA2}"/>
                    </a:ext>
                  </a:extLst>
                </p:cNvPr>
                <p:cNvSpPr/>
                <p:nvPr/>
              </p:nvSpPr>
              <p:spPr>
                <a:xfrm>
                  <a:off x="1881024" y="1919404"/>
                  <a:ext cx="18607" cy="1860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607" h="18607"/>
                  </a:pathLst>
                </a:custGeom>
                <a:noFill/>
                <a:ln w="18595" cap="rnd">
                  <a:solidFill>
                    <a:srgbClr val="0A2073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74" name="图形 12">
              <a:extLst>
                <a:ext uri="{FF2B5EF4-FFF2-40B4-BE49-F238E27FC236}">
                  <a16:creationId xmlns="" xmlns:a16="http://schemas.microsoft.com/office/drawing/2014/main" id="{8FF84E9B-97EB-4CB2-BBD7-2C2D17A06987}"/>
                </a:ext>
              </a:extLst>
            </p:cNvPr>
            <p:cNvGrpSpPr/>
            <p:nvPr/>
          </p:nvGrpSpPr>
          <p:grpSpPr>
            <a:xfrm>
              <a:off x="1881024" y="1919404"/>
              <a:ext cx="2977035" cy="1460885"/>
              <a:chOff x="1881024" y="1919404"/>
              <a:chExt cx="2977035" cy="1460885"/>
            </a:xfrm>
            <a:solidFill>
              <a:schemeClr val="accent1"/>
            </a:solidFill>
          </p:grpSpPr>
          <p:sp>
            <p:nvSpPr>
              <p:cNvPr id="175" name="任意多边形: 形状 174">
                <a:extLst>
                  <a:ext uri="{FF2B5EF4-FFF2-40B4-BE49-F238E27FC236}">
                    <a16:creationId xmlns="" xmlns:a16="http://schemas.microsoft.com/office/drawing/2014/main" id="{2D8354EE-75F8-4A9A-A109-105C4C956B5C}"/>
                  </a:ext>
                </a:extLst>
              </p:cNvPr>
              <p:cNvSpPr/>
              <p:nvPr/>
            </p:nvSpPr>
            <p:spPr>
              <a:xfrm>
                <a:off x="3615441" y="3196818"/>
                <a:ext cx="1008533" cy="183471"/>
              </a:xfrm>
              <a:custGeom>
                <a:avLst/>
                <a:gdLst>
                  <a:gd name="connsiteX0" fmla="*/ 0 w 1008533"/>
                  <a:gd name="connsiteY0" fmla="*/ 0 h 183471"/>
                  <a:gd name="connsiteX1" fmla="*/ 1008534 w 1008533"/>
                  <a:gd name="connsiteY1" fmla="*/ 0 h 183471"/>
                  <a:gd name="connsiteX2" fmla="*/ 1008534 w 1008533"/>
                  <a:gd name="connsiteY2" fmla="*/ 183471 h 183471"/>
                  <a:gd name="connsiteX3" fmla="*/ 0 w 1008533"/>
                  <a:gd name="connsiteY3" fmla="*/ 183471 h 1834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08533" h="183471">
                    <a:moveTo>
                      <a:pt x="0" y="0"/>
                    </a:moveTo>
                    <a:lnTo>
                      <a:pt x="1008534" y="0"/>
                    </a:lnTo>
                    <a:lnTo>
                      <a:pt x="1008534" y="183471"/>
                    </a:lnTo>
                    <a:lnTo>
                      <a:pt x="0" y="183471"/>
                    </a:lnTo>
                    <a:close/>
                  </a:path>
                </a:pathLst>
              </a:custGeom>
              <a:solidFill>
                <a:srgbClr val="FFFFFF"/>
              </a:solidFill>
              <a:ln w="18595" cap="rnd">
                <a:solidFill>
                  <a:srgbClr val="0A2073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6" name="任意多边形: 形状 175">
                <a:extLst>
                  <a:ext uri="{FF2B5EF4-FFF2-40B4-BE49-F238E27FC236}">
                    <a16:creationId xmlns="" xmlns:a16="http://schemas.microsoft.com/office/drawing/2014/main" id="{8FB4222C-E9E9-4A1A-92CB-AA352859C55B}"/>
                  </a:ext>
                </a:extLst>
              </p:cNvPr>
              <p:cNvSpPr/>
              <p:nvPr/>
            </p:nvSpPr>
            <p:spPr>
              <a:xfrm>
                <a:off x="4623789" y="2999949"/>
                <a:ext cx="232967" cy="380340"/>
              </a:xfrm>
              <a:custGeom>
                <a:avLst/>
                <a:gdLst>
                  <a:gd name="connsiteX0" fmla="*/ 232968 w 232967"/>
                  <a:gd name="connsiteY0" fmla="*/ 183471 h 380340"/>
                  <a:gd name="connsiteX1" fmla="*/ 0 w 232967"/>
                  <a:gd name="connsiteY1" fmla="*/ 380340 h 380340"/>
                  <a:gd name="connsiteX2" fmla="*/ 0 w 232967"/>
                  <a:gd name="connsiteY2" fmla="*/ 196869 h 380340"/>
                  <a:gd name="connsiteX3" fmla="*/ 232968 w 232967"/>
                  <a:gd name="connsiteY3" fmla="*/ 0 h 3803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2967" h="380340">
                    <a:moveTo>
                      <a:pt x="232968" y="183471"/>
                    </a:moveTo>
                    <a:lnTo>
                      <a:pt x="0" y="380340"/>
                    </a:lnTo>
                    <a:lnTo>
                      <a:pt x="0" y="196869"/>
                    </a:lnTo>
                    <a:lnTo>
                      <a:pt x="232968" y="0"/>
                    </a:lnTo>
                    <a:close/>
                  </a:path>
                </a:pathLst>
              </a:custGeom>
              <a:solidFill>
                <a:srgbClr val="4775C9"/>
              </a:solidFill>
              <a:ln w="18595" cap="rnd">
                <a:solidFill>
                  <a:srgbClr val="0A2073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7" name="任意多边形: 形状 176">
                <a:extLst>
                  <a:ext uri="{FF2B5EF4-FFF2-40B4-BE49-F238E27FC236}">
                    <a16:creationId xmlns="" xmlns:a16="http://schemas.microsoft.com/office/drawing/2014/main" id="{41F12BD6-EFEB-4337-AEAD-044406F85F5B}"/>
                  </a:ext>
                </a:extLst>
              </p:cNvPr>
              <p:cNvSpPr/>
              <p:nvPr/>
            </p:nvSpPr>
            <p:spPr>
              <a:xfrm>
                <a:off x="3567992" y="3196818"/>
                <a:ext cx="1055797" cy="18607"/>
              </a:xfrm>
              <a:custGeom>
                <a:avLst/>
                <a:gdLst>
                  <a:gd name="connsiteX0" fmla="*/ 0 w 1055797"/>
                  <a:gd name="connsiteY0" fmla="*/ 0 h 18607"/>
                  <a:gd name="connsiteX1" fmla="*/ 1055797 w 1055797"/>
                  <a:gd name="connsiteY1" fmla="*/ 0 h 18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55797" h="18607">
                    <a:moveTo>
                      <a:pt x="0" y="0"/>
                    </a:moveTo>
                    <a:lnTo>
                      <a:pt x="1055797" y="0"/>
                    </a:lnTo>
                  </a:path>
                </a:pathLst>
              </a:custGeom>
              <a:ln w="18595" cap="rnd">
                <a:solidFill>
                  <a:srgbClr val="0A2073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78" name="图形 12">
                <a:extLst>
                  <a:ext uri="{FF2B5EF4-FFF2-40B4-BE49-F238E27FC236}">
                    <a16:creationId xmlns="" xmlns:a16="http://schemas.microsoft.com/office/drawing/2014/main" id="{8FF84E9B-97EB-4CB2-BBD7-2C2D17A06987}"/>
                  </a:ext>
                </a:extLst>
              </p:cNvPr>
              <p:cNvGrpSpPr/>
              <p:nvPr/>
            </p:nvGrpSpPr>
            <p:grpSpPr>
              <a:xfrm>
                <a:off x="1881024" y="1919404"/>
                <a:ext cx="2977035" cy="1264016"/>
                <a:chOff x="1881024" y="1919404"/>
                <a:chExt cx="2977035" cy="1264016"/>
              </a:xfrm>
              <a:noFill/>
            </p:grpSpPr>
            <p:sp>
              <p:nvSpPr>
                <p:cNvPr id="179" name="任意多边形: 形状 178">
                  <a:extLst>
                    <a:ext uri="{FF2B5EF4-FFF2-40B4-BE49-F238E27FC236}">
                      <a16:creationId xmlns="" xmlns:a16="http://schemas.microsoft.com/office/drawing/2014/main" id="{790184E8-7571-4F0C-A0B8-04FAEE3C6233}"/>
                    </a:ext>
                  </a:extLst>
                </p:cNvPr>
                <p:cNvSpPr/>
                <p:nvPr/>
              </p:nvSpPr>
              <p:spPr>
                <a:xfrm>
                  <a:off x="4858059" y="2999949"/>
                  <a:ext cx="18607" cy="183471"/>
                </a:xfrm>
                <a:custGeom>
                  <a:avLst/>
                  <a:gdLst>
                    <a:gd name="connsiteX0" fmla="*/ 0 w 18607"/>
                    <a:gd name="connsiteY0" fmla="*/ 0 h 183471"/>
                    <a:gd name="connsiteX1" fmla="*/ 0 w 18607"/>
                    <a:gd name="connsiteY1" fmla="*/ 183471 h 1834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8607" h="183471">
                      <a:moveTo>
                        <a:pt x="0" y="0"/>
                      </a:moveTo>
                      <a:lnTo>
                        <a:pt x="0" y="183471"/>
                      </a:lnTo>
                    </a:path>
                  </a:pathLst>
                </a:custGeom>
                <a:ln w="18595" cap="rnd">
                  <a:solidFill>
                    <a:srgbClr val="0A2073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0" name="任意多边形: 形状 179">
                  <a:extLst>
                    <a:ext uri="{FF2B5EF4-FFF2-40B4-BE49-F238E27FC236}">
                      <a16:creationId xmlns="" xmlns:a16="http://schemas.microsoft.com/office/drawing/2014/main" id="{BAC615C3-EB0A-44C4-956D-4AAAB6D863EC}"/>
                    </a:ext>
                  </a:extLst>
                </p:cNvPr>
                <p:cNvSpPr/>
                <p:nvPr/>
              </p:nvSpPr>
              <p:spPr>
                <a:xfrm>
                  <a:off x="1881024" y="1919404"/>
                  <a:ext cx="18607" cy="1860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607" h="18607"/>
                  </a:pathLst>
                </a:custGeom>
                <a:noFill/>
                <a:ln w="18595" cap="rnd">
                  <a:solidFill>
                    <a:srgbClr val="0A2073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1" name="任意多边形: 形状 180">
                  <a:extLst>
                    <a:ext uri="{FF2B5EF4-FFF2-40B4-BE49-F238E27FC236}">
                      <a16:creationId xmlns="" xmlns:a16="http://schemas.microsoft.com/office/drawing/2014/main" id="{3A4E0B92-FC12-412F-9040-2D24A075E736}"/>
                    </a:ext>
                  </a:extLst>
                </p:cNvPr>
                <p:cNvSpPr/>
                <p:nvPr/>
              </p:nvSpPr>
              <p:spPr>
                <a:xfrm>
                  <a:off x="1881024" y="1919404"/>
                  <a:ext cx="18607" cy="1860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607" h="18607"/>
                  </a:pathLst>
                </a:custGeom>
                <a:noFill/>
                <a:ln w="18595" cap="rnd">
                  <a:solidFill>
                    <a:srgbClr val="0A2073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82" name="图形 12">
              <a:extLst>
                <a:ext uri="{FF2B5EF4-FFF2-40B4-BE49-F238E27FC236}">
                  <a16:creationId xmlns="" xmlns:a16="http://schemas.microsoft.com/office/drawing/2014/main" id="{8FF84E9B-97EB-4CB2-BBD7-2C2D17A06987}"/>
                </a:ext>
              </a:extLst>
            </p:cNvPr>
            <p:cNvGrpSpPr/>
            <p:nvPr/>
          </p:nvGrpSpPr>
          <p:grpSpPr>
            <a:xfrm>
              <a:off x="1881024" y="1919404"/>
              <a:ext cx="2977035" cy="1284857"/>
              <a:chOff x="1881024" y="1919404"/>
              <a:chExt cx="2977035" cy="1284857"/>
            </a:xfrm>
            <a:solidFill>
              <a:schemeClr val="accent1"/>
            </a:solidFill>
          </p:grpSpPr>
          <p:sp>
            <p:nvSpPr>
              <p:cNvPr id="183" name="任意多边形: 形状 182">
                <a:extLst>
                  <a:ext uri="{FF2B5EF4-FFF2-40B4-BE49-F238E27FC236}">
                    <a16:creationId xmlns="" xmlns:a16="http://schemas.microsoft.com/office/drawing/2014/main" id="{9106F417-FA2C-400D-8E3D-4B5C0F4CD1D2}"/>
                  </a:ext>
                </a:extLst>
              </p:cNvPr>
              <p:cNvSpPr/>
              <p:nvPr/>
            </p:nvSpPr>
            <p:spPr>
              <a:xfrm>
                <a:off x="3615441" y="3020603"/>
                <a:ext cx="1008533" cy="183471"/>
              </a:xfrm>
              <a:custGeom>
                <a:avLst/>
                <a:gdLst>
                  <a:gd name="connsiteX0" fmla="*/ 0 w 1008533"/>
                  <a:gd name="connsiteY0" fmla="*/ 0 h 183471"/>
                  <a:gd name="connsiteX1" fmla="*/ 1008534 w 1008533"/>
                  <a:gd name="connsiteY1" fmla="*/ 0 h 183471"/>
                  <a:gd name="connsiteX2" fmla="*/ 1008534 w 1008533"/>
                  <a:gd name="connsiteY2" fmla="*/ 183471 h 183471"/>
                  <a:gd name="connsiteX3" fmla="*/ 0 w 1008533"/>
                  <a:gd name="connsiteY3" fmla="*/ 183471 h 1834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08533" h="183471">
                    <a:moveTo>
                      <a:pt x="0" y="0"/>
                    </a:moveTo>
                    <a:lnTo>
                      <a:pt x="1008534" y="0"/>
                    </a:lnTo>
                    <a:lnTo>
                      <a:pt x="1008534" y="183471"/>
                    </a:lnTo>
                    <a:lnTo>
                      <a:pt x="0" y="183471"/>
                    </a:lnTo>
                    <a:close/>
                  </a:path>
                </a:pathLst>
              </a:custGeom>
              <a:solidFill>
                <a:srgbClr val="FFFFFF"/>
              </a:solidFill>
              <a:ln w="18595" cap="rnd">
                <a:solidFill>
                  <a:srgbClr val="0A2073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4" name="任意多边形: 形状 183">
                <a:extLst>
                  <a:ext uri="{FF2B5EF4-FFF2-40B4-BE49-F238E27FC236}">
                    <a16:creationId xmlns="" xmlns:a16="http://schemas.microsoft.com/office/drawing/2014/main" id="{2B3071DB-F61B-4A9F-86D2-CDDF0CABD3BA}"/>
                  </a:ext>
                </a:extLst>
              </p:cNvPr>
              <p:cNvSpPr/>
              <p:nvPr/>
            </p:nvSpPr>
            <p:spPr>
              <a:xfrm>
                <a:off x="4623789" y="2823734"/>
                <a:ext cx="232967" cy="380526"/>
              </a:xfrm>
              <a:custGeom>
                <a:avLst/>
                <a:gdLst>
                  <a:gd name="connsiteX0" fmla="*/ 232968 w 232967"/>
                  <a:gd name="connsiteY0" fmla="*/ 183471 h 380526"/>
                  <a:gd name="connsiteX1" fmla="*/ 0 w 232967"/>
                  <a:gd name="connsiteY1" fmla="*/ 380526 h 380526"/>
                  <a:gd name="connsiteX2" fmla="*/ 0 w 232967"/>
                  <a:gd name="connsiteY2" fmla="*/ 196869 h 380526"/>
                  <a:gd name="connsiteX3" fmla="*/ 232968 w 232967"/>
                  <a:gd name="connsiteY3" fmla="*/ 0 h 380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2967" h="380526">
                    <a:moveTo>
                      <a:pt x="232968" y="183471"/>
                    </a:moveTo>
                    <a:lnTo>
                      <a:pt x="0" y="380526"/>
                    </a:lnTo>
                    <a:lnTo>
                      <a:pt x="0" y="196869"/>
                    </a:lnTo>
                    <a:lnTo>
                      <a:pt x="232968" y="0"/>
                    </a:lnTo>
                    <a:close/>
                  </a:path>
                </a:pathLst>
              </a:custGeom>
              <a:solidFill>
                <a:srgbClr val="4775C9"/>
              </a:solidFill>
              <a:ln w="18595" cap="rnd">
                <a:solidFill>
                  <a:srgbClr val="0A2073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5" name="任意多边形: 形状 184">
                <a:extLst>
                  <a:ext uri="{FF2B5EF4-FFF2-40B4-BE49-F238E27FC236}">
                    <a16:creationId xmlns="" xmlns:a16="http://schemas.microsoft.com/office/drawing/2014/main" id="{19BB84D6-DAEB-4710-8D7F-D7EDF719EB2C}"/>
                  </a:ext>
                </a:extLst>
              </p:cNvPr>
              <p:cNvSpPr/>
              <p:nvPr/>
            </p:nvSpPr>
            <p:spPr>
              <a:xfrm>
                <a:off x="3567992" y="3020603"/>
                <a:ext cx="1055797" cy="18607"/>
              </a:xfrm>
              <a:custGeom>
                <a:avLst/>
                <a:gdLst>
                  <a:gd name="connsiteX0" fmla="*/ 0 w 1055797"/>
                  <a:gd name="connsiteY0" fmla="*/ 0 h 18607"/>
                  <a:gd name="connsiteX1" fmla="*/ 1055797 w 1055797"/>
                  <a:gd name="connsiteY1" fmla="*/ 0 h 18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55797" h="18607">
                    <a:moveTo>
                      <a:pt x="0" y="0"/>
                    </a:moveTo>
                    <a:lnTo>
                      <a:pt x="1055797" y="0"/>
                    </a:lnTo>
                  </a:path>
                </a:pathLst>
              </a:custGeom>
              <a:ln w="18595" cap="rnd">
                <a:solidFill>
                  <a:srgbClr val="0A2073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86" name="图形 12">
                <a:extLst>
                  <a:ext uri="{FF2B5EF4-FFF2-40B4-BE49-F238E27FC236}">
                    <a16:creationId xmlns="" xmlns:a16="http://schemas.microsoft.com/office/drawing/2014/main" id="{8FF84E9B-97EB-4CB2-BBD7-2C2D17A06987}"/>
                  </a:ext>
                </a:extLst>
              </p:cNvPr>
              <p:cNvGrpSpPr/>
              <p:nvPr/>
            </p:nvGrpSpPr>
            <p:grpSpPr>
              <a:xfrm>
                <a:off x="1881024" y="1919404"/>
                <a:ext cx="2977035" cy="1087802"/>
                <a:chOff x="1881024" y="1919404"/>
                <a:chExt cx="2977035" cy="1087802"/>
              </a:xfrm>
              <a:noFill/>
            </p:grpSpPr>
            <p:sp>
              <p:nvSpPr>
                <p:cNvPr id="187" name="任意多边形: 形状 186">
                  <a:extLst>
                    <a:ext uri="{FF2B5EF4-FFF2-40B4-BE49-F238E27FC236}">
                      <a16:creationId xmlns="" xmlns:a16="http://schemas.microsoft.com/office/drawing/2014/main" id="{BB32C8EC-A8B3-493A-AE38-5D165201DB49}"/>
                    </a:ext>
                  </a:extLst>
                </p:cNvPr>
                <p:cNvSpPr/>
                <p:nvPr/>
              </p:nvSpPr>
              <p:spPr>
                <a:xfrm>
                  <a:off x="4858059" y="2823734"/>
                  <a:ext cx="18607" cy="183471"/>
                </a:xfrm>
                <a:custGeom>
                  <a:avLst/>
                  <a:gdLst>
                    <a:gd name="connsiteX0" fmla="*/ 0 w 18607"/>
                    <a:gd name="connsiteY0" fmla="*/ 0 h 183471"/>
                    <a:gd name="connsiteX1" fmla="*/ 0 w 18607"/>
                    <a:gd name="connsiteY1" fmla="*/ 183471 h 1834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8607" h="183471">
                      <a:moveTo>
                        <a:pt x="0" y="0"/>
                      </a:moveTo>
                      <a:lnTo>
                        <a:pt x="0" y="183471"/>
                      </a:lnTo>
                    </a:path>
                  </a:pathLst>
                </a:custGeom>
                <a:ln w="18595" cap="rnd">
                  <a:solidFill>
                    <a:srgbClr val="0A2073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8" name="任意多边形: 形状 187">
                  <a:extLst>
                    <a:ext uri="{FF2B5EF4-FFF2-40B4-BE49-F238E27FC236}">
                      <a16:creationId xmlns="" xmlns:a16="http://schemas.microsoft.com/office/drawing/2014/main" id="{7085DA8D-9E7F-4934-9465-1C30D1691546}"/>
                    </a:ext>
                  </a:extLst>
                </p:cNvPr>
                <p:cNvSpPr/>
                <p:nvPr/>
              </p:nvSpPr>
              <p:spPr>
                <a:xfrm>
                  <a:off x="1881024" y="1919404"/>
                  <a:ext cx="18607" cy="1860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607" h="18607"/>
                  </a:pathLst>
                </a:custGeom>
                <a:noFill/>
                <a:ln w="18595" cap="rnd">
                  <a:solidFill>
                    <a:srgbClr val="0A2073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9" name="任意多边形: 形状 188">
                  <a:extLst>
                    <a:ext uri="{FF2B5EF4-FFF2-40B4-BE49-F238E27FC236}">
                      <a16:creationId xmlns="" xmlns:a16="http://schemas.microsoft.com/office/drawing/2014/main" id="{48487A8A-042E-4AFE-8DD4-D7328551087B}"/>
                    </a:ext>
                  </a:extLst>
                </p:cNvPr>
                <p:cNvSpPr/>
                <p:nvPr/>
              </p:nvSpPr>
              <p:spPr>
                <a:xfrm>
                  <a:off x="1881024" y="1919404"/>
                  <a:ext cx="18607" cy="1860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607" h="18607"/>
                  </a:pathLst>
                </a:custGeom>
                <a:noFill/>
                <a:ln w="18595" cap="rnd">
                  <a:solidFill>
                    <a:srgbClr val="0A2073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90" name="图形 12">
              <a:extLst>
                <a:ext uri="{FF2B5EF4-FFF2-40B4-BE49-F238E27FC236}">
                  <a16:creationId xmlns="" xmlns:a16="http://schemas.microsoft.com/office/drawing/2014/main" id="{8FF84E9B-97EB-4CB2-BBD7-2C2D17A06987}"/>
                </a:ext>
              </a:extLst>
            </p:cNvPr>
            <p:cNvGrpSpPr/>
            <p:nvPr/>
          </p:nvGrpSpPr>
          <p:grpSpPr>
            <a:xfrm>
              <a:off x="1881024" y="1919404"/>
              <a:ext cx="2977035" cy="1108642"/>
              <a:chOff x="1881024" y="1919404"/>
              <a:chExt cx="2977035" cy="1108642"/>
            </a:xfrm>
            <a:solidFill>
              <a:schemeClr val="accent1"/>
            </a:solidFill>
          </p:grpSpPr>
          <p:sp>
            <p:nvSpPr>
              <p:cNvPr id="191" name="任意多边形: 形状 190">
                <a:extLst>
                  <a:ext uri="{FF2B5EF4-FFF2-40B4-BE49-F238E27FC236}">
                    <a16:creationId xmlns="" xmlns:a16="http://schemas.microsoft.com/office/drawing/2014/main" id="{C7DFDC26-A289-4B25-AFAE-F16519FC04C5}"/>
                  </a:ext>
                </a:extLst>
              </p:cNvPr>
              <p:cNvSpPr/>
              <p:nvPr/>
            </p:nvSpPr>
            <p:spPr>
              <a:xfrm>
                <a:off x="3615441" y="2844575"/>
                <a:ext cx="1008533" cy="183471"/>
              </a:xfrm>
              <a:custGeom>
                <a:avLst/>
                <a:gdLst>
                  <a:gd name="connsiteX0" fmla="*/ 0 w 1008533"/>
                  <a:gd name="connsiteY0" fmla="*/ 0 h 183471"/>
                  <a:gd name="connsiteX1" fmla="*/ 1008534 w 1008533"/>
                  <a:gd name="connsiteY1" fmla="*/ 0 h 183471"/>
                  <a:gd name="connsiteX2" fmla="*/ 1008534 w 1008533"/>
                  <a:gd name="connsiteY2" fmla="*/ 183471 h 183471"/>
                  <a:gd name="connsiteX3" fmla="*/ 0 w 1008533"/>
                  <a:gd name="connsiteY3" fmla="*/ 183471 h 1834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08533" h="183471">
                    <a:moveTo>
                      <a:pt x="0" y="0"/>
                    </a:moveTo>
                    <a:lnTo>
                      <a:pt x="1008534" y="0"/>
                    </a:lnTo>
                    <a:lnTo>
                      <a:pt x="1008534" y="183471"/>
                    </a:lnTo>
                    <a:lnTo>
                      <a:pt x="0" y="183471"/>
                    </a:lnTo>
                    <a:close/>
                  </a:path>
                </a:pathLst>
              </a:custGeom>
              <a:solidFill>
                <a:srgbClr val="FFFFFF"/>
              </a:solidFill>
              <a:ln w="18595" cap="rnd">
                <a:solidFill>
                  <a:srgbClr val="0A2073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2" name="任意多边形: 形状 191">
                <a:extLst>
                  <a:ext uri="{FF2B5EF4-FFF2-40B4-BE49-F238E27FC236}">
                    <a16:creationId xmlns="" xmlns:a16="http://schemas.microsoft.com/office/drawing/2014/main" id="{485BE3F5-3A2E-4635-B0D7-C7DD8CC02C67}"/>
                  </a:ext>
                </a:extLst>
              </p:cNvPr>
              <p:cNvSpPr/>
              <p:nvPr/>
            </p:nvSpPr>
            <p:spPr>
              <a:xfrm>
                <a:off x="4623789" y="2647520"/>
                <a:ext cx="232967" cy="380526"/>
              </a:xfrm>
              <a:custGeom>
                <a:avLst/>
                <a:gdLst>
                  <a:gd name="connsiteX0" fmla="*/ 232968 w 232967"/>
                  <a:gd name="connsiteY0" fmla="*/ 183471 h 380526"/>
                  <a:gd name="connsiteX1" fmla="*/ 0 w 232967"/>
                  <a:gd name="connsiteY1" fmla="*/ 380526 h 380526"/>
                  <a:gd name="connsiteX2" fmla="*/ 0 w 232967"/>
                  <a:gd name="connsiteY2" fmla="*/ 197055 h 380526"/>
                  <a:gd name="connsiteX3" fmla="*/ 232968 w 232967"/>
                  <a:gd name="connsiteY3" fmla="*/ 0 h 380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2967" h="380526">
                    <a:moveTo>
                      <a:pt x="232968" y="183471"/>
                    </a:moveTo>
                    <a:lnTo>
                      <a:pt x="0" y="380526"/>
                    </a:lnTo>
                    <a:lnTo>
                      <a:pt x="0" y="197055"/>
                    </a:lnTo>
                    <a:lnTo>
                      <a:pt x="232968" y="0"/>
                    </a:lnTo>
                    <a:close/>
                  </a:path>
                </a:pathLst>
              </a:custGeom>
              <a:solidFill>
                <a:srgbClr val="4775C9"/>
              </a:solidFill>
              <a:ln w="18595" cap="rnd">
                <a:solidFill>
                  <a:srgbClr val="0A2073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3" name="任意多边形: 形状 192">
                <a:extLst>
                  <a:ext uri="{FF2B5EF4-FFF2-40B4-BE49-F238E27FC236}">
                    <a16:creationId xmlns="" xmlns:a16="http://schemas.microsoft.com/office/drawing/2014/main" id="{7D518CBC-198E-41BF-B666-D96963FDB19C}"/>
                  </a:ext>
                </a:extLst>
              </p:cNvPr>
              <p:cNvSpPr/>
              <p:nvPr/>
            </p:nvSpPr>
            <p:spPr>
              <a:xfrm>
                <a:off x="3567992" y="2844575"/>
                <a:ext cx="1055797" cy="18607"/>
              </a:xfrm>
              <a:custGeom>
                <a:avLst/>
                <a:gdLst>
                  <a:gd name="connsiteX0" fmla="*/ 0 w 1055797"/>
                  <a:gd name="connsiteY0" fmla="*/ 0 h 18607"/>
                  <a:gd name="connsiteX1" fmla="*/ 1055797 w 1055797"/>
                  <a:gd name="connsiteY1" fmla="*/ 0 h 18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55797" h="18607">
                    <a:moveTo>
                      <a:pt x="0" y="0"/>
                    </a:moveTo>
                    <a:lnTo>
                      <a:pt x="1055797" y="0"/>
                    </a:lnTo>
                  </a:path>
                </a:pathLst>
              </a:custGeom>
              <a:ln w="18595" cap="rnd">
                <a:solidFill>
                  <a:srgbClr val="0A2073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94" name="图形 12">
                <a:extLst>
                  <a:ext uri="{FF2B5EF4-FFF2-40B4-BE49-F238E27FC236}">
                    <a16:creationId xmlns="" xmlns:a16="http://schemas.microsoft.com/office/drawing/2014/main" id="{8FF84E9B-97EB-4CB2-BBD7-2C2D17A06987}"/>
                  </a:ext>
                </a:extLst>
              </p:cNvPr>
              <p:cNvGrpSpPr/>
              <p:nvPr/>
            </p:nvGrpSpPr>
            <p:grpSpPr>
              <a:xfrm>
                <a:off x="1881024" y="1919404"/>
                <a:ext cx="2977035" cy="911587"/>
                <a:chOff x="1881024" y="1919404"/>
                <a:chExt cx="2977035" cy="911587"/>
              </a:xfrm>
              <a:noFill/>
            </p:grpSpPr>
            <p:sp>
              <p:nvSpPr>
                <p:cNvPr id="195" name="任意多边形: 形状 194">
                  <a:extLst>
                    <a:ext uri="{FF2B5EF4-FFF2-40B4-BE49-F238E27FC236}">
                      <a16:creationId xmlns="" xmlns:a16="http://schemas.microsoft.com/office/drawing/2014/main" id="{B6B2A877-0114-4203-BD68-0831C2C9849B}"/>
                    </a:ext>
                  </a:extLst>
                </p:cNvPr>
                <p:cNvSpPr/>
                <p:nvPr/>
              </p:nvSpPr>
              <p:spPr>
                <a:xfrm>
                  <a:off x="4858059" y="2647520"/>
                  <a:ext cx="18607" cy="183471"/>
                </a:xfrm>
                <a:custGeom>
                  <a:avLst/>
                  <a:gdLst>
                    <a:gd name="connsiteX0" fmla="*/ 0 w 18607"/>
                    <a:gd name="connsiteY0" fmla="*/ 0 h 183471"/>
                    <a:gd name="connsiteX1" fmla="*/ 0 w 18607"/>
                    <a:gd name="connsiteY1" fmla="*/ 183471 h 1834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8607" h="183471">
                      <a:moveTo>
                        <a:pt x="0" y="0"/>
                      </a:moveTo>
                      <a:lnTo>
                        <a:pt x="0" y="183471"/>
                      </a:lnTo>
                    </a:path>
                  </a:pathLst>
                </a:custGeom>
                <a:ln w="18595" cap="rnd">
                  <a:solidFill>
                    <a:srgbClr val="0A2073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6" name="任意多边形: 形状 195">
                  <a:extLst>
                    <a:ext uri="{FF2B5EF4-FFF2-40B4-BE49-F238E27FC236}">
                      <a16:creationId xmlns="" xmlns:a16="http://schemas.microsoft.com/office/drawing/2014/main" id="{B9B3474B-19D4-4B9F-AA34-01E17DBA86E4}"/>
                    </a:ext>
                  </a:extLst>
                </p:cNvPr>
                <p:cNvSpPr/>
                <p:nvPr/>
              </p:nvSpPr>
              <p:spPr>
                <a:xfrm>
                  <a:off x="1881024" y="1919404"/>
                  <a:ext cx="18607" cy="1860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607" h="18607"/>
                  </a:pathLst>
                </a:custGeom>
                <a:noFill/>
                <a:ln w="18595" cap="rnd">
                  <a:solidFill>
                    <a:srgbClr val="0A2073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7" name="任意多边形: 形状 196">
                  <a:extLst>
                    <a:ext uri="{FF2B5EF4-FFF2-40B4-BE49-F238E27FC236}">
                      <a16:creationId xmlns="" xmlns:a16="http://schemas.microsoft.com/office/drawing/2014/main" id="{3508771E-3E26-42DD-A0B8-A904A4B1FB2B}"/>
                    </a:ext>
                  </a:extLst>
                </p:cNvPr>
                <p:cNvSpPr/>
                <p:nvPr/>
              </p:nvSpPr>
              <p:spPr>
                <a:xfrm>
                  <a:off x="1881024" y="1919404"/>
                  <a:ext cx="18607" cy="1860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607" h="18607"/>
                  </a:pathLst>
                </a:custGeom>
                <a:noFill/>
                <a:ln w="18595" cap="rnd">
                  <a:solidFill>
                    <a:srgbClr val="0A2073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198" name="任意多边形: 形状 197">
              <a:extLst>
                <a:ext uri="{FF2B5EF4-FFF2-40B4-BE49-F238E27FC236}">
                  <a16:creationId xmlns="" xmlns:a16="http://schemas.microsoft.com/office/drawing/2014/main" id="{4D345F84-061E-4B57-8BC3-E051BA306F17}"/>
                </a:ext>
              </a:extLst>
            </p:cNvPr>
            <p:cNvSpPr/>
            <p:nvPr/>
          </p:nvSpPr>
          <p:spPr>
            <a:xfrm>
              <a:off x="3567992" y="2645287"/>
              <a:ext cx="1290067" cy="197054"/>
            </a:xfrm>
            <a:custGeom>
              <a:avLst/>
              <a:gdLst>
                <a:gd name="connsiteX0" fmla="*/ 0 w 1290067"/>
                <a:gd name="connsiteY0" fmla="*/ 197055 h 197054"/>
                <a:gd name="connsiteX1" fmla="*/ 1055797 w 1290067"/>
                <a:gd name="connsiteY1" fmla="*/ 197055 h 197054"/>
                <a:gd name="connsiteX2" fmla="*/ 1290067 w 1290067"/>
                <a:gd name="connsiteY2" fmla="*/ 0 h 197054"/>
                <a:gd name="connsiteX3" fmla="*/ 296234 w 1290067"/>
                <a:gd name="connsiteY3" fmla="*/ 0 h 1970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90067" h="197054">
                  <a:moveTo>
                    <a:pt x="0" y="197055"/>
                  </a:moveTo>
                  <a:lnTo>
                    <a:pt x="1055797" y="197055"/>
                  </a:lnTo>
                  <a:lnTo>
                    <a:pt x="1290067" y="0"/>
                  </a:lnTo>
                  <a:lnTo>
                    <a:pt x="296234" y="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18595" cap="rnd">
              <a:solidFill>
                <a:srgbClr val="0A2073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99" name="图形 12">
            <a:extLst>
              <a:ext uri="{FF2B5EF4-FFF2-40B4-BE49-F238E27FC236}">
                <a16:creationId xmlns="" xmlns:a16="http://schemas.microsoft.com/office/drawing/2014/main" id="{8FF84E9B-97EB-4CB2-BBD7-2C2D17A06987}"/>
              </a:ext>
            </a:extLst>
          </p:cNvPr>
          <p:cNvGrpSpPr/>
          <p:nvPr/>
        </p:nvGrpSpPr>
        <p:grpSpPr>
          <a:xfrm>
            <a:off x="-1465923" y="3017739"/>
            <a:ext cx="4449256" cy="2592315"/>
            <a:chOff x="1881024" y="1919404"/>
            <a:chExt cx="4654699" cy="3751485"/>
          </a:xfrm>
          <a:solidFill>
            <a:schemeClr val="accent1"/>
          </a:solidFill>
        </p:grpSpPr>
        <p:grpSp>
          <p:nvGrpSpPr>
            <p:cNvPr id="200" name="图形 12">
              <a:extLst>
                <a:ext uri="{FF2B5EF4-FFF2-40B4-BE49-F238E27FC236}">
                  <a16:creationId xmlns="" xmlns:a16="http://schemas.microsoft.com/office/drawing/2014/main" id="{8FF84E9B-97EB-4CB2-BBD7-2C2D17A06987}"/>
                </a:ext>
              </a:extLst>
            </p:cNvPr>
            <p:cNvGrpSpPr/>
            <p:nvPr/>
          </p:nvGrpSpPr>
          <p:grpSpPr>
            <a:xfrm>
              <a:off x="1881024" y="1919404"/>
              <a:ext cx="4654699" cy="3751485"/>
              <a:chOff x="1881024" y="1919404"/>
              <a:chExt cx="4654699" cy="3751485"/>
            </a:xfrm>
            <a:solidFill>
              <a:schemeClr val="accent1"/>
            </a:solidFill>
          </p:grpSpPr>
          <p:sp>
            <p:nvSpPr>
              <p:cNvPr id="201" name="任意多边形: 形状 200">
                <a:extLst>
                  <a:ext uri="{FF2B5EF4-FFF2-40B4-BE49-F238E27FC236}">
                    <a16:creationId xmlns="" xmlns:a16="http://schemas.microsoft.com/office/drawing/2014/main" id="{C29002D3-56DF-4151-866A-FBBF8B379BD7}"/>
                  </a:ext>
                </a:extLst>
              </p:cNvPr>
              <p:cNvSpPr/>
              <p:nvPr/>
            </p:nvSpPr>
            <p:spPr>
              <a:xfrm>
                <a:off x="5293105" y="5487231"/>
                <a:ext cx="1008533" cy="183471"/>
              </a:xfrm>
              <a:custGeom>
                <a:avLst/>
                <a:gdLst>
                  <a:gd name="connsiteX0" fmla="*/ 0 w 1008533"/>
                  <a:gd name="connsiteY0" fmla="*/ 0 h 183471"/>
                  <a:gd name="connsiteX1" fmla="*/ 1008534 w 1008533"/>
                  <a:gd name="connsiteY1" fmla="*/ 0 h 183471"/>
                  <a:gd name="connsiteX2" fmla="*/ 1008534 w 1008533"/>
                  <a:gd name="connsiteY2" fmla="*/ 183471 h 183471"/>
                  <a:gd name="connsiteX3" fmla="*/ 0 w 1008533"/>
                  <a:gd name="connsiteY3" fmla="*/ 183471 h 1834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08533" h="183471">
                    <a:moveTo>
                      <a:pt x="0" y="0"/>
                    </a:moveTo>
                    <a:lnTo>
                      <a:pt x="1008534" y="0"/>
                    </a:lnTo>
                    <a:lnTo>
                      <a:pt x="1008534" y="183471"/>
                    </a:lnTo>
                    <a:lnTo>
                      <a:pt x="0" y="183471"/>
                    </a:lnTo>
                    <a:close/>
                  </a:path>
                </a:pathLst>
              </a:custGeom>
              <a:solidFill>
                <a:srgbClr val="FFFFFF"/>
              </a:solidFill>
              <a:ln w="18595" cap="rnd">
                <a:solidFill>
                  <a:srgbClr val="0A2073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2" name="任意多边形: 形状 201">
                <a:extLst>
                  <a:ext uri="{FF2B5EF4-FFF2-40B4-BE49-F238E27FC236}">
                    <a16:creationId xmlns="" xmlns:a16="http://schemas.microsoft.com/office/drawing/2014/main" id="{3991B1BC-EBAE-4AB1-91C4-654DD8878376}"/>
                  </a:ext>
                </a:extLst>
              </p:cNvPr>
              <p:cNvSpPr/>
              <p:nvPr/>
            </p:nvSpPr>
            <p:spPr>
              <a:xfrm>
                <a:off x="6301639" y="5290362"/>
                <a:ext cx="232967" cy="380526"/>
              </a:xfrm>
              <a:custGeom>
                <a:avLst/>
                <a:gdLst>
                  <a:gd name="connsiteX0" fmla="*/ 232967 w 232967"/>
                  <a:gd name="connsiteY0" fmla="*/ 183471 h 380526"/>
                  <a:gd name="connsiteX1" fmla="*/ 0 w 232967"/>
                  <a:gd name="connsiteY1" fmla="*/ 380526 h 380526"/>
                  <a:gd name="connsiteX2" fmla="*/ 0 w 232967"/>
                  <a:gd name="connsiteY2" fmla="*/ 196869 h 380526"/>
                  <a:gd name="connsiteX3" fmla="*/ 232967 w 232967"/>
                  <a:gd name="connsiteY3" fmla="*/ 0 h 380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2967" h="380526">
                    <a:moveTo>
                      <a:pt x="232967" y="183471"/>
                    </a:moveTo>
                    <a:lnTo>
                      <a:pt x="0" y="380526"/>
                    </a:lnTo>
                    <a:lnTo>
                      <a:pt x="0" y="196869"/>
                    </a:lnTo>
                    <a:lnTo>
                      <a:pt x="232967" y="0"/>
                    </a:lnTo>
                    <a:close/>
                  </a:path>
                </a:pathLst>
              </a:custGeom>
              <a:solidFill>
                <a:srgbClr val="4775C9"/>
              </a:solidFill>
              <a:ln w="18595" cap="rnd">
                <a:solidFill>
                  <a:srgbClr val="0A2073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3" name="任意多边形: 形状 202">
                <a:extLst>
                  <a:ext uri="{FF2B5EF4-FFF2-40B4-BE49-F238E27FC236}">
                    <a16:creationId xmlns="" xmlns:a16="http://schemas.microsoft.com/office/drawing/2014/main" id="{7B44A185-DB61-4456-BE42-81F03C18D787}"/>
                  </a:ext>
                </a:extLst>
              </p:cNvPr>
              <p:cNvSpPr/>
              <p:nvPr/>
            </p:nvSpPr>
            <p:spPr>
              <a:xfrm>
                <a:off x="5245842" y="5487231"/>
                <a:ext cx="1055797" cy="18607"/>
              </a:xfrm>
              <a:custGeom>
                <a:avLst/>
                <a:gdLst>
                  <a:gd name="connsiteX0" fmla="*/ 0 w 1055797"/>
                  <a:gd name="connsiteY0" fmla="*/ 0 h 18607"/>
                  <a:gd name="connsiteX1" fmla="*/ 1055797 w 1055797"/>
                  <a:gd name="connsiteY1" fmla="*/ 0 h 18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55797" h="18607">
                    <a:moveTo>
                      <a:pt x="0" y="0"/>
                    </a:moveTo>
                    <a:lnTo>
                      <a:pt x="1055797" y="0"/>
                    </a:lnTo>
                  </a:path>
                </a:pathLst>
              </a:custGeom>
              <a:ln w="18595" cap="rnd">
                <a:solidFill>
                  <a:srgbClr val="0A2073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204" name="图形 12">
                <a:extLst>
                  <a:ext uri="{FF2B5EF4-FFF2-40B4-BE49-F238E27FC236}">
                    <a16:creationId xmlns="" xmlns:a16="http://schemas.microsoft.com/office/drawing/2014/main" id="{8FF84E9B-97EB-4CB2-BBD7-2C2D17A06987}"/>
                  </a:ext>
                </a:extLst>
              </p:cNvPr>
              <p:cNvGrpSpPr/>
              <p:nvPr/>
            </p:nvGrpSpPr>
            <p:grpSpPr>
              <a:xfrm>
                <a:off x="1881024" y="1919404"/>
                <a:ext cx="4654699" cy="3554430"/>
                <a:chOff x="1881024" y="1919404"/>
                <a:chExt cx="4654699" cy="3554430"/>
              </a:xfrm>
              <a:noFill/>
            </p:grpSpPr>
            <p:sp>
              <p:nvSpPr>
                <p:cNvPr id="205" name="任意多边形: 形状 204">
                  <a:extLst>
                    <a:ext uri="{FF2B5EF4-FFF2-40B4-BE49-F238E27FC236}">
                      <a16:creationId xmlns="" xmlns:a16="http://schemas.microsoft.com/office/drawing/2014/main" id="{835C5FDB-EF12-427E-93B4-F354F6C3F2BB}"/>
                    </a:ext>
                  </a:extLst>
                </p:cNvPr>
                <p:cNvSpPr/>
                <p:nvPr/>
              </p:nvSpPr>
              <p:spPr>
                <a:xfrm>
                  <a:off x="6535723" y="5290362"/>
                  <a:ext cx="18607" cy="183471"/>
                </a:xfrm>
                <a:custGeom>
                  <a:avLst/>
                  <a:gdLst>
                    <a:gd name="connsiteX0" fmla="*/ 0 w 18607"/>
                    <a:gd name="connsiteY0" fmla="*/ 0 h 183471"/>
                    <a:gd name="connsiteX1" fmla="*/ 0 w 18607"/>
                    <a:gd name="connsiteY1" fmla="*/ 183471 h 1834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8607" h="183471">
                      <a:moveTo>
                        <a:pt x="0" y="0"/>
                      </a:moveTo>
                      <a:lnTo>
                        <a:pt x="0" y="183471"/>
                      </a:lnTo>
                    </a:path>
                  </a:pathLst>
                </a:custGeom>
                <a:ln w="18595" cap="rnd">
                  <a:solidFill>
                    <a:srgbClr val="0A2073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6" name="任意多边形: 形状 205">
                  <a:extLst>
                    <a:ext uri="{FF2B5EF4-FFF2-40B4-BE49-F238E27FC236}">
                      <a16:creationId xmlns="" xmlns:a16="http://schemas.microsoft.com/office/drawing/2014/main" id="{38FB8D74-9610-4659-BAAE-A0477398237C}"/>
                    </a:ext>
                  </a:extLst>
                </p:cNvPr>
                <p:cNvSpPr/>
                <p:nvPr/>
              </p:nvSpPr>
              <p:spPr>
                <a:xfrm>
                  <a:off x="1881024" y="1919404"/>
                  <a:ext cx="18607" cy="1860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607" h="18607"/>
                  </a:pathLst>
                </a:custGeom>
                <a:noFill/>
                <a:ln w="18595" cap="rnd">
                  <a:solidFill>
                    <a:srgbClr val="0A2073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7" name="任意多边形: 形状 206">
                  <a:extLst>
                    <a:ext uri="{FF2B5EF4-FFF2-40B4-BE49-F238E27FC236}">
                      <a16:creationId xmlns="" xmlns:a16="http://schemas.microsoft.com/office/drawing/2014/main" id="{C0B7A6F8-133A-47AA-8172-359EAF45E9C3}"/>
                    </a:ext>
                  </a:extLst>
                </p:cNvPr>
                <p:cNvSpPr/>
                <p:nvPr/>
              </p:nvSpPr>
              <p:spPr>
                <a:xfrm>
                  <a:off x="1881024" y="1919404"/>
                  <a:ext cx="18607" cy="1860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607" h="18607"/>
                  </a:pathLst>
                </a:custGeom>
                <a:noFill/>
                <a:ln w="18595" cap="rnd">
                  <a:solidFill>
                    <a:srgbClr val="0A2073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208" name="图形 12">
              <a:extLst>
                <a:ext uri="{FF2B5EF4-FFF2-40B4-BE49-F238E27FC236}">
                  <a16:creationId xmlns="" xmlns:a16="http://schemas.microsoft.com/office/drawing/2014/main" id="{8FF84E9B-97EB-4CB2-BBD7-2C2D17A06987}"/>
                </a:ext>
              </a:extLst>
            </p:cNvPr>
            <p:cNvGrpSpPr/>
            <p:nvPr/>
          </p:nvGrpSpPr>
          <p:grpSpPr>
            <a:xfrm>
              <a:off x="1881024" y="1919404"/>
              <a:ext cx="4654699" cy="3575270"/>
              <a:chOff x="1881024" y="1919404"/>
              <a:chExt cx="4654699" cy="3575270"/>
            </a:xfrm>
            <a:solidFill>
              <a:schemeClr val="accent1"/>
            </a:solidFill>
          </p:grpSpPr>
          <p:sp>
            <p:nvSpPr>
              <p:cNvPr id="209" name="任意多边形: 形状 208">
                <a:extLst>
                  <a:ext uri="{FF2B5EF4-FFF2-40B4-BE49-F238E27FC236}">
                    <a16:creationId xmlns="" xmlns:a16="http://schemas.microsoft.com/office/drawing/2014/main" id="{5E1D119F-A802-4998-8EC4-20819B5564B5}"/>
                  </a:ext>
                </a:extLst>
              </p:cNvPr>
              <p:cNvSpPr/>
              <p:nvPr/>
            </p:nvSpPr>
            <p:spPr>
              <a:xfrm>
                <a:off x="5293105" y="5311203"/>
                <a:ext cx="1008533" cy="183471"/>
              </a:xfrm>
              <a:custGeom>
                <a:avLst/>
                <a:gdLst>
                  <a:gd name="connsiteX0" fmla="*/ 0 w 1008533"/>
                  <a:gd name="connsiteY0" fmla="*/ 0 h 183471"/>
                  <a:gd name="connsiteX1" fmla="*/ 1008534 w 1008533"/>
                  <a:gd name="connsiteY1" fmla="*/ 0 h 183471"/>
                  <a:gd name="connsiteX2" fmla="*/ 1008534 w 1008533"/>
                  <a:gd name="connsiteY2" fmla="*/ 183471 h 183471"/>
                  <a:gd name="connsiteX3" fmla="*/ 0 w 1008533"/>
                  <a:gd name="connsiteY3" fmla="*/ 183471 h 1834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08533" h="183471">
                    <a:moveTo>
                      <a:pt x="0" y="0"/>
                    </a:moveTo>
                    <a:lnTo>
                      <a:pt x="1008534" y="0"/>
                    </a:lnTo>
                    <a:lnTo>
                      <a:pt x="1008534" y="183471"/>
                    </a:lnTo>
                    <a:lnTo>
                      <a:pt x="0" y="183471"/>
                    </a:lnTo>
                    <a:close/>
                  </a:path>
                </a:pathLst>
              </a:custGeom>
              <a:solidFill>
                <a:srgbClr val="FFFFFF"/>
              </a:solidFill>
              <a:ln w="18595" cap="rnd">
                <a:solidFill>
                  <a:srgbClr val="0A2073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0" name="任意多边形: 形状 209">
                <a:extLst>
                  <a:ext uri="{FF2B5EF4-FFF2-40B4-BE49-F238E27FC236}">
                    <a16:creationId xmlns="" xmlns:a16="http://schemas.microsoft.com/office/drawing/2014/main" id="{301642F1-27C9-4993-A29A-76BA5868B99E}"/>
                  </a:ext>
                </a:extLst>
              </p:cNvPr>
              <p:cNvSpPr/>
              <p:nvPr/>
            </p:nvSpPr>
            <p:spPr>
              <a:xfrm>
                <a:off x="6301639" y="5114148"/>
                <a:ext cx="232967" cy="380526"/>
              </a:xfrm>
              <a:custGeom>
                <a:avLst/>
                <a:gdLst>
                  <a:gd name="connsiteX0" fmla="*/ 232967 w 232967"/>
                  <a:gd name="connsiteY0" fmla="*/ 183471 h 380526"/>
                  <a:gd name="connsiteX1" fmla="*/ 0 w 232967"/>
                  <a:gd name="connsiteY1" fmla="*/ 380526 h 380526"/>
                  <a:gd name="connsiteX2" fmla="*/ 0 w 232967"/>
                  <a:gd name="connsiteY2" fmla="*/ 197055 h 380526"/>
                  <a:gd name="connsiteX3" fmla="*/ 232967 w 232967"/>
                  <a:gd name="connsiteY3" fmla="*/ 0 h 380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2967" h="380526">
                    <a:moveTo>
                      <a:pt x="232967" y="183471"/>
                    </a:moveTo>
                    <a:lnTo>
                      <a:pt x="0" y="380526"/>
                    </a:lnTo>
                    <a:lnTo>
                      <a:pt x="0" y="197055"/>
                    </a:lnTo>
                    <a:lnTo>
                      <a:pt x="232967" y="0"/>
                    </a:lnTo>
                    <a:close/>
                  </a:path>
                </a:pathLst>
              </a:custGeom>
              <a:solidFill>
                <a:srgbClr val="4775C9"/>
              </a:solidFill>
              <a:ln w="18595" cap="rnd">
                <a:solidFill>
                  <a:srgbClr val="0A2073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1" name="任意多边形: 形状 210">
                <a:extLst>
                  <a:ext uri="{FF2B5EF4-FFF2-40B4-BE49-F238E27FC236}">
                    <a16:creationId xmlns="" xmlns:a16="http://schemas.microsoft.com/office/drawing/2014/main" id="{727FFD04-39A5-4DAC-9B16-47A12C3D6BA4}"/>
                  </a:ext>
                </a:extLst>
              </p:cNvPr>
              <p:cNvSpPr/>
              <p:nvPr/>
            </p:nvSpPr>
            <p:spPr>
              <a:xfrm>
                <a:off x="5245842" y="5311203"/>
                <a:ext cx="1055797" cy="18607"/>
              </a:xfrm>
              <a:custGeom>
                <a:avLst/>
                <a:gdLst>
                  <a:gd name="connsiteX0" fmla="*/ 0 w 1055797"/>
                  <a:gd name="connsiteY0" fmla="*/ 0 h 18607"/>
                  <a:gd name="connsiteX1" fmla="*/ 1055797 w 1055797"/>
                  <a:gd name="connsiteY1" fmla="*/ 0 h 18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55797" h="18607">
                    <a:moveTo>
                      <a:pt x="0" y="0"/>
                    </a:moveTo>
                    <a:lnTo>
                      <a:pt x="1055797" y="0"/>
                    </a:lnTo>
                  </a:path>
                </a:pathLst>
              </a:custGeom>
              <a:ln w="18595" cap="rnd">
                <a:solidFill>
                  <a:srgbClr val="0A2073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212" name="图形 12">
                <a:extLst>
                  <a:ext uri="{FF2B5EF4-FFF2-40B4-BE49-F238E27FC236}">
                    <a16:creationId xmlns="" xmlns:a16="http://schemas.microsoft.com/office/drawing/2014/main" id="{8FF84E9B-97EB-4CB2-BBD7-2C2D17A06987}"/>
                  </a:ext>
                </a:extLst>
              </p:cNvPr>
              <p:cNvGrpSpPr/>
              <p:nvPr/>
            </p:nvGrpSpPr>
            <p:grpSpPr>
              <a:xfrm>
                <a:off x="1881024" y="1919404"/>
                <a:ext cx="4654699" cy="3378215"/>
                <a:chOff x="1881024" y="1919404"/>
                <a:chExt cx="4654699" cy="3378215"/>
              </a:xfrm>
              <a:noFill/>
            </p:grpSpPr>
            <p:sp>
              <p:nvSpPr>
                <p:cNvPr id="213" name="任意多边形: 形状 212">
                  <a:extLst>
                    <a:ext uri="{FF2B5EF4-FFF2-40B4-BE49-F238E27FC236}">
                      <a16:creationId xmlns="" xmlns:a16="http://schemas.microsoft.com/office/drawing/2014/main" id="{2AC3D8FF-6EE8-4BA6-B4A7-1AE67EFB3D6C}"/>
                    </a:ext>
                  </a:extLst>
                </p:cNvPr>
                <p:cNvSpPr/>
                <p:nvPr/>
              </p:nvSpPr>
              <p:spPr>
                <a:xfrm>
                  <a:off x="6535723" y="5114148"/>
                  <a:ext cx="18607" cy="183471"/>
                </a:xfrm>
                <a:custGeom>
                  <a:avLst/>
                  <a:gdLst>
                    <a:gd name="connsiteX0" fmla="*/ 0 w 18607"/>
                    <a:gd name="connsiteY0" fmla="*/ 0 h 183471"/>
                    <a:gd name="connsiteX1" fmla="*/ 0 w 18607"/>
                    <a:gd name="connsiteY1" fmla="*/ 183471 h 1834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8607" h="183471">
                      <a:moveTo>
                        <a:pt x="0" y="0"/>
                      </a:moveTo>
                      <a:lnTo>
                        <a:pt x="0" y="183471"/>
                      </a:lnTo>
                    </a:path>
                  </a:pathLst>
                </a:custGeom>
                <a:ln w="18595" cap="rnd">
                  <a:solidFill>
                    <a:srgbClr val="0A2073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4" name="任意多边形: 形状 213">
                  <a:extLst>
                    <a:ext uri="{FF2B5EF4-FFF2-40B4-BE49-F238E27FC236}">
                      <a16:creationId xmlns="" xmlns:a16="http://schemas.microsoft.com/office/drawing/2014/main" id="{ACA53DDC-5674-4021-A201-AB79DA9FBC8A}"/>
                    </a:ext>
                  </a:extLst>
                </p:cNvPr>
                <p:cNvSpPr/>
                <p:nvPr/>
              </p:nvSpPr>
              <p:spPr>
                <a:xfrm>
                  <a:off x="1881024" y="1919404"/>
                  <a:ext cx="18607" cy="1860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607" h="18607"/>
                  </a:pathLst>
                </a:custGeom>
                <a:noFill/>
                <a:ln w="18595" cap="rnd">
                  <a:solidFill>
                    <a:srgbClr val="0A2073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5" name="任意多边形: 形状 214">
                  <a:extLst>
                    <a:ext uri="{FF2B5EF4-FFF2-40B4-BE49-F238E27FC236}">
                      <a16:creationId xmlns="" xmlns:a16="http://schemas.microsoft.com/office/drawing/2014/main" id="{C1D346E0-3258-44E1-9B51-9E8041D80425}"/>
                    </a:ext>
                  </a:extLst>
                </p:cNvPr>
                <p:cNvSpPr/>
                <p:nvPr/>
              </p:nvSpPr>
              <p:spPr>
                <a:xfrm>
                  <a:off x="1881024" y="1919404"/>
                  <a:ext cx="18607" cy="1860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607" h="18607"/>
                  </a:pathLst>
                </a:custGeom>
                <a:noFill/>
                <a:ln w="18595" cap="rnd">
                  <a:solidFill>
                    <a:srgbClr val="0A2073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216" name="图形 12">
              <a:extLst>
                <a:ext uri="{FF2B5EF4-FFF2-40B4-BE49-F238E27FC236}">
                  <a16:creationId xmlns="" xmlns:a16="http://schemas.microsoft.com/office/drawing/2014/main" id="{8FF84E9B-97EB-4CB2-BBD7-2C2D17A06987}"/>
                </a:ext>
              </a:extLst>
            </p:cNvPr>
            <p:cNvGrpSpPr/>
            <p:nvPr/>
          </p:nvGrpSpPr>
          <p:grpSpPr>
            <a:xfrm>
              <a:off x="1881024" y="1919404"/>
              <a:ext cx="4654699" cy="3399056"/>
              <a:chOff x="1881024" y="1919404"/>
              <a:chExt cx="4654699" cy="3399056"/>
            </a:xfrm>
            <a:solidFill>
              <a:schemeClr val="accent1"/>
            </a:solidFill>
          </p:grpSpPr>
          <p:sp>
            <p:nvSpPr>
              <p:cNvPr id="217" name="任意多边形: 形状 216">
                <a:extLst>
                  <a:ext uri="{FF2B5EF4-FFF2-40B4-BE49-F238E27FC236}">
                    <a16:creationId xmlns="" xmlns:a16="http://schemas.microsoft.com/office/drawing/2014/main" id="{310829D6-852D-4F82-B477-C1C91AA7A0B5}"/>
                  </a:ext>
                </a:extLst>
              </p:cNvPr>
              <p:cNvSpPr/>
              <p:nvPr/>
            </p:nvSpPr>
            <p:spPr>
              <a:xfrm>
                <a:off x="5293105" y="5134989"/>
                <a:ext cx="1008533" cy="183471"/>
              </a:xfrm>
              <a:custGeom>
                <a:avLst/>
                <a:gdLst>
                  <a:gd name="connsiteX0" fmla="*/ 0 w 1008533"/>
                  <a:gd name="connsiteY0" fmla="*/ 0 h 183471"/>
                  <a:gd name="connsiteX1" fmla="*/ 1008534 w 1008533"/>
                  <a:gd name="connsiteY1" fmla="*/ 0 h 183471"/>
                  <a:gd name="connsiteX2" fmla="*/ 1008534 w 1008533"/>
                  <a:gd name="connsiteY2" fmla="*/ 183471 h 183471"/>
                  <a:gd name="connsiteX3" fmla="*/ 0 w 1008533"/>
                  <a:gd name="connsiteY3" fmla="*/ 183471 h 1834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08533" h="183471">
                    <a:moveTo>
                      <a:pt x="0" y="0"/>
                    </a:moveTo>
                    <a:lnTo>
                      <a:pt x="1008534" y="0"/>
                    </a:lnTo>
                    <a:lnTo>
                      <a:pt x="1008534" y="183471"/>
                    </a:lnTo>
                    <a:lnTo>
                      <a:pt x="0" y="183471"/>
                    </a:lnTo>
                    <a:close/>
                  </a:path>
                </a:pathLst>
              </a:custGeom>
              <a:solidFill>
                <a:srgbClr val="FFFFFF"/>
              </a:solidFill>
              <a:ln w="18595" cap="rnd">
                <a:solidFill>
                  <a:srgbClr val="0A2073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8" name="任意多边形: 形状 217">
                <a:extLst>
                  <a:ext uri="{FF2B5EF4-FFF2-40B4-BE49-F238E27FC236}">
                    <a16:creationId xmlns="" xmlns:a16="http://schemas.microsoft.com/office/drawing/2014/main" id="{19D1859F-3CFE-40CA-8B01-A84F5C0B6DE6}"/>
                  </a:ext>
                </a:extLst>
              </p:cNvPr>
              <p:cNvSpPr/>
              <p:nvPr/>
            </p:nvSpPr>
            <p:spPr>
              <a:xfrm>
                <a:off x="6301639" y="4937934"/>
                <a:ext cx="232967" cy="380526"/>
              </a:xfrm>
              <a:custGeom>
                <a:avLst/>
                <a:gdLst>
                  <a:gd name="connsiteX0" fmla="*/ 232967 w 232967"/>
                  <a:gd name="connsiteY0" fmla="*/ 183471 h 380526"/>
                  <a:gd name="connsiteX1" fmla="*/ 0 w 232967"/>
                  <a:gd name="connsiteY1" fmla="*/ 380526 h 380526"/>
                  <a:gd name="connsiteX2" fmla="*/ 0 w 232967"/>
                  <a:gd name="connsiteY2" fmla="*/ 197055 h 380526"/>
                  <a:gd name="connsiteX3" fmla="*/ 232967 w 232967"/>
                  <a:gd name="connsiteY3" fmla="*/ 0 h 380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2967" h="380526">
                    <a:moveTo>
                      <a:pt x="232967" y="183471"/>
                    </a:moveTo>
                    <a:lnTo>
                      <a:pt x="0" y="380526"/>
                    </a:lnTo>
                    <a:lnTo>
                      <a:pt x="0" y="197055"/>
                    </a:lnTo>
                    <a:lnTo>
                      <a:pt x="232967" y="0"/>
                    </a:lnTo>
                    <a:close/>
                  </a:path>
                </a:pathLst>
              </a:custGeom>
              <a:solidFill>
                <a:srgbClr val="4775C9"/>
              </a:solidFill>
              <a:ln w="18595" cap="rnd">
                <a:solidFill>
                  <a:srgbClr val="0A2073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9" name="任意多边形: 形状 218">
                <a:extLst>
                  <a:ext uri="{FF2B5EF4-FFF2-40B4-BE49-F238E27FC236}">
                    <a16:creationId xmlns="" xmlns:a16="http://schemas.microsoft.com/office/drawing/2014/main" id="{F0ACA14C-5FB9-4533-B2D6-B118E5C8F514}"/>
                  </a:ext>
                </a:extLst>
              </p:cNvPr>
              <p:cNvSpPr/>
              <p:nvPr/>
            </p:nvSpPr>
            <p:spPr>
              <a:xfrm>
                <a:off x="5245842" y="5134989"/>
                <a:ext cx="1055797" cy="18607"/>
              </a:xfrm>
              <a:custGeom>
                <a:avLst/>
                <a:gdLst>
                  <a:gd name="connsiteX0" fmla="*/ 0 w 1055797"/>
                  <a:gd name="connsiteY0" fmla="*/ 0 h 18607"/>
                  <a:gd name="connsiteX1" fmla="*/ 1055797 w 1055797"/>
                  <a:gd name="connsiteY1" fmla="*/ 0 h 18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55797" h="18607">
                    <a:moveTo>
                      <a:pt x="0" y="0"/>
                    </a:moveTo>
                    <a:lnTo>
                      <a:pt x="1055797" y="0"/>
                    </a:lnTo>
                  </a:path>
                </a:pathLst>
              </a:custGeom>
              <a:ln w="18595" cap="rnd">
                <a:solidFill>
                  <a:srgbClr val="0A2073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220" name="图形 12">
                <a:extLst>
                  <a:ext uri="{FF2B5EF4-FFF2-40B4-BE49-F238E27FC236}">
                    <a16:creationId xmlns="" xmlns:a16="http://schemas.microsoft.com/office/drawing/2014/main" id="{8FF84E9B-97EB-4CB2-BBD7-2C2D17A06987}"/>
                  </a:ext>
                </a:extLst>
              </p:cNvPr>
              <p:cNvGrpSpPr/>
              <p:nvPr/>
            </p:nvGrpSpPr>
            <p:grpSpPr>
              <a:xfrm>
                <a:off x="1881024" y="1919404"/>
                <a:ext cx="4654699" cy="3202001"/>
                <a:chOff x="1881024" y="1919404"/>
                <a:chExt cx="4654699" cy="3202001"/>
              </a:xfrm>
              <a:noFill/>
            </p:grpSpPr>
            <p:sp>
              <p:nvSpPr>
                <p:cNvPr id="221" name="任意多边形: 形状 220">
                  <a:extLst>
                    <a:ext uri="{FF2B5EF4-FFF2-40B4-BE49-F238E27FC236}">
                      <a16:creationId xmlns="" xmlns:a16="http://schemas.microsoft.com/office/drawing/2014/main" id="{2627513D-3840-49A0-9D43-EB38A79A2BBF}"/>
                    </a:ext>
                  </a:extLst>
                </p:cNvPr>
                <p:cNvSpPr/>
                <p:nvPr/>
              </p:nvSpPr>
              <p:spPr>
                <a:xfrm>
                  <a:off x="6535723" y="4937934"/>
                  <a:ext cx="18607" cy="183471"/>
                </a:xfrm>
                <a:custGeom>
                  <a:avLst/>
                  <a:gdLst>
                    <a:gd name="connsiteX0" fmla="*/ 0 w 18607"/>
                    <a:gd name="connsiteY0" fmla="*/ 0 h 183471"/>
                    <a:gd name="connsiteX1" fmla="*/ 0 w 18607"/>
                    <a:gd name="connsiteY1" fmla="*/ 183471 h 1834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8607" h="183471">
                      <a:moveTo>
                        <a:pt x="0" y="0"/>
                      </a:moveTo>
                      <a:lnTo>
                        <a:pt x="0" y="183471"/>
                      </a:lnTo>
                    </a:path>
                  </a:pathLst>
                </a:custGeom>
                <a:ln w="18595" cap="rnd">
                  <a:solidFill>
                    <a:srgbClr val="0A2073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2" name="任意多边形: 形状 221">
                  <a:extLst>
                    <a:ext uri="{FF2B5EF4-FFF2-40B4-BE49-F238E27FC236}">
                      <a16:creationId xmlns="" xmlns:a16="http://schemas.microsoft.com/office/drawing/2014/main" id="{B798853C-9B7D-4FF1-A98B-14E5947CAC5F}"/>
                    </a:ext>
                  </a:extLst>
                </p:cNvPr>
                <p:cNvSpPr/>
                <p:nvPr/>
              </p:nvSpPr>
              <p:spPr>
                <a:xfrm>
                  <a:off x="1881024" y="1919404"/>
                  <a:ext cx="18607" cy="1860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607" h="18607"/>
                  </a:pathLst>
                </a:custGeom>
                <a:noFill/>
                <a:ln w="18595" cap="rnd">
                  <a:solidFill>
                    <a:srgbClr val="0A2073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3" name="任意多边形: 形状 222">
                  <a:extLst>
                    <a:ext uri="{FF2B5EF4-FFF2-40B4-BE49-F238E27FC236}">
                      <a16:creationId xmlns="" xmlns:a16="http://schemas.microsoft.com/office/drawing/2014/main" id="{AC00E22E-78EF-4BA6-9928-D80EB13B0FF1}"/>
                    </a:ext>
                  </a:extLst>
                </p:cNvPr>
                <p:cNvSpPr/>
                <p:nvPr/>
              </p:nvSpPr>
              <p:spPr>
                <a:xfrm>
                  <a:off x="1881024" y="1919404"/>
                  <a:ext cx="18607" cy="1860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607" h="18607"/>
                  </a:pathLst>
                </a:custGeom>
                <a:noFill/>
                <a:ln w="18595" cap="rnd">
                  <a:solidFill>
                    <a:srgbClr val="0A2073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224" name="图形 12">
              <a:extLst>
                <a:ext uri="{FF2B5EF4-FFF2-40B4-BE49-F238E27FC236}">
                  <a16:creationId xmlns="" xmlns:a16="http://schemas.microsoft.com/office/drawing/2014/main" id="{8FF84E9B-97EB-4CB2-BBD7-2C2D17A06987}"/>
                </a:ext>
              </a:extLst>
            </p:cNvPr>
            <p:cNvGrpSpPr/>
            <p:nvPr/>
          </p:nvGrpSpPr>
          <p:grpSpPr>
            <a:xfrm>
              <a:off x="1881024" y="1919404"/>
              <a:ext cx="4654699" cy="3222842"/>
              <a:chOff x="1881024" y="1919404"/>
              <a:chExt cx="4654699" cy="3222842"/>
            </a:xfrm>
            <a:solidFill>
              <a:schemeClr val="accent1"/>
            </a:solidFill>
          </p:grpSpPr>
          <p:sp>
            <p:nvSpPr>
              <p:cNvPr id="225" name="任意多边形: 形状 224">
                <a:extLst>
                  <a:ext uri="{FF2B5EF4-FFF2-40B4-BE49-F238E27FC236}">
                    <a16:creationId xmlns="" xmlns:a16="http://schemas.microsoft.com/office/drawing/2014/main" id="{F9ABE302-67BF-460F-913D-51F50E55B42B}"/>
                  </a:ext>
                </a:extLst>
              </p:cNvPr>
              <p:cNvSpPr/>
              <p:nvPr/>
            </p:nvSpPr>
            <p:spPr>
              <a:xfrm>
                <a:off x="5293105" y="4958774"/>
                <a:ext cx="1008533" cy="183471"/>
              </a:xfrm>
              <a:custGeom>
                <a:avLst/>
                <a:gdLst>
                  <a:gd name="connsiteX0" fmla="*/ 0 w 1008533"/>
                  <a:gd name="connsiteY0" fmla="*/ 0 h 183471"/>
                  <a:gd name="connsiteX1" fmla="*/ 1008534 w 1008533"/>
                  <a:gd name="connsiteY1" fmla="*/ 0 h 183471"/>
                  <a:gd name="connsiteX2" fmla="*/ 1008534 w 1008533"/>
                  <a:gd name="connsiteY2" fmla="*/ 183471 h 183471"/>
                  <a:gd name="connsiteX3" fmla="*/ 0 w 1008533"/>
                  <a:gd name="connsiteY3" fmla="*/ 183471 h 1834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08533" h="183471">
                    <a:moveTo>
                      <a:pt x="0" y="0"/>
                    </a:moveTo>
                    <a:lnTo>
                      <a:pt x="1008534" y="0"/>
                    </a:lnTo>
                    <a:lnTo>
                      <a:pt x="1008534" y="183471"/>
                    </a:lnTo>
                    <a:lnTo>
                      <a:pt x="0" y="183471"/>
                    </a:lnTo>
                    <a:close/>
                  </a:path>
                </a:pathLst>
              </a:custGeom>
              <a:solidFill>
                <a:srgbClr val="FFFFFF"/>
              </a:solidFill>
              <a:ln w="18595" cap="rnd">
                <a:solidFill>
                  <a:srgbClr val="0A2073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6" name="任意多边形: 形状 225">
                <a:extLst>
                  <a:ext uri="{FF2B5EF4-FFF2-40B4-BE49-F238E27FC236}">
                    <a16:creationId xmlns="" xmlns:a16="http://schemas.microsoft.com/office/drawing/2014/main" id="{490CF7F4-12E5-4477-8AE0-2C746B43547D}"/>
                  </a:ext>
                </a:extLst>
              </p:cNvPr>
              <p:cNvSpPr/>
              <p:nvPr/>
            </p:nvSpPr>
            <p:spPr>
              <a:xfrm>
                <a:off x="6301639" y="4761720"/>
                <a:ext cx="232967" cy="380526"/>
              </a:xfrm>
              <a:custGeom>
                <a:avLst/>
                <a:gdLst>
                  <a:gd name="connsiteX0" fmla="*/ 232967 w 232967"/>
                  <a:gd name="connsiteY0" fmla="*/ 183471 h 380526"/>
                  <a:gd name="connsiteX1" fmla="*/ 0 w 232967"/>
                  <a:gd name="connsiteY1" fmla="*/ 380526 h 380526"/>
                  <a:gd name="connsiteX2" fmla="*/ 0 w 232967"/>
                  <a:gd name="connsiteY2" fmla="*/ 197055 h 380526"/>
                  <a:gd name="connsiteX3" fmla="*/ 232967 w 232967"/>
                  <a:gd name="connsiteY3" fmla="*/ 0 h 380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2967" h="380526">
                    <a:moveTo>
                      <a:pt x="232967" y="183471"/>
                    </a:moveTo>
                    <a:lnTo>
                      <a:pt x="0" y="380526"/>
                    </a:lnTo>
                    <a:lnTo>
                      <a:pt x="0" y="197055"/>
                    </a:lnTo>
                    <a:lnTo>
                      <a:pt x="232967" y="0"/>
                    </a:lnTo>
                    <a:close/>
                  </a:path>
                </a:pathLst>
              </a:custGeom>
              <a:solidFill>
                <a:srgbClr val="4775C9"/>
              </a:solidFill>
              <a:ln w="18595" cap="rnd">
                <a:solidFill>
                  <a:srgbClr val="0A2073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7" name="任意多边形: 形状 226">
                <a:extLst>
                  <a:ext uri="{FF2B5EF4-FFF2-40B4-BE49-F238E27FC236}">
                    <a16:creationId xmlns="" xmlns:a16="http://schemas.microsoft.com/office/drawing/2014/main" id="{11EB5A0A-9E7B-48B5-AF55-97444A8E1009}"/>
                  </a:ext>
                </a:extLst>
              </p:cNvPr>
              <p:cNvSpPr/>
              <p:nvPr/>
            </p:nvSpPr>
            <p:spPr>
              <a:xfrm>
                <a:off x="5245842" y="4958774"/>
                <a:ext cx="1055797" cy="18607"/>
              </a:xfrm>
              <a:custGeom>
                <a:avLst/>
                <a:gdLst>
                  <a:gd name="connsiteX0" fmla="*/ 0 w 1055797"/>
                  <a:gd name="connsiteY0" fmla="*/ 0 h 18607"/>
                  <a:gd name="connsiteX1" fmla="*/ 1055797 w 1055797"/>
                  <a:gd name="connsiteY1" fmla="*/ 0 h 18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55797" h="18607">
                    <a:moveTo>
                      <a:pt x="0" y="0"/>
                    </a:moveTo>
                    <a:lnTo>
                      <a:pt x="1055797" y="0"/>
                    </a:lnTo>
                  </a:path>
                </a:pathLst>
              </a:custGeom>
              <a:ln w="18595" cap="rnd">
                <a:solidFill>
                  <a:srgbClr val="0A2073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228" name="图形 12">
                <a:extLst>
                  <a:ext uri="{FF2B5EF4-FFF2-40B4-BE49-F238E27FC236}">
                    <a16:creationId xmlns="" xmlns:a16="http://schemas.microsoft.com/office/drawing/2014/main" id="{8FF84E9B-97EB-4CB2-BBD7-2C2D17A06987}"/>
                  </a:ext>
                </a:extLst>
              </p:cNvPr>
              <p:cNvGrpSpPr/>
              <p:nvPr/>
            </p:nvGrpSpPr>
            <p:grpSpPr>
              <a:xfrm>
                <a:off x="1881024" y="1919404"/>
                <a:ext cx="4654699" cy="3025787"/>
                <a:chOff x="1881024" y="1919404"/>
                <a:chExt cx="4654699" cy="3025787"/>
              </a:xfrm>
              <a:noFill/>
            </p:grpSpPr>
            <p:sp>
              <p:nvSpPr>
                <p:cNvPr id="229" name="任意多边形: 形状 228">
                  <a:extLst>
                    <a:ext uri="{FF2B5EF4-FFF2-40B4-BE49-F238E27FC236}">
                      <a16:creationId xmlns="" xmlns:a16="http://schemas.microsoft.com/office/drawing/2014/main" id="{9E786EC2-312F-4ADF-A1F8-6D978DFFA788}"/>
                    </a:ext>
                  </a:extLst>
                </p:cNvPr>
                <p:cNvSpPr/>
                <p:nvPr/>
              </p:nvSpPr>
              <p:spPr>
                <a:xfrm>
                  <a:off x="6535723" y="4761720"/>
                  <a:ext cx="18607" cy="183471"/>
                </a:xfrm>
                <a:custGeom>
                  <a:avLst/>
                  <a:gdLst>
                    <a:gd name="connsiteX0" fmla="*/ 0 w 18607"/>
                    <a:gd name="connsiteY0" fmla="*/ 0 h 183471"/>
                    <a:gd name="connsiteX1" fmla="*/ 0 w 18607"/>
                    <a:gd name="connsiteY1" fmla="*/ 183471 h 1834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8607" h="183471">
                      <a:moveTo>
                        <a:pt x="0" y="0"/>
                      </a:moveTo>
                      <a:lnTo>
                        <a:pt x="0" y="183471"/>
                      </a:lnTo>
                    </a:path>
                  </a:pathLst>
                </a:custGeom>
                <a:ln w="18595" cap="rnd">
                  <a:solidFill>
                    <a:srgbClr val="0A2073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0" name="任意多边形: 形状 229">
                  <a:extLst>
                    <a:ext uri="{FF2B5EF4-FFF2-40B4-BE49-F238E27FC236}">
                      <a16:creationId xmlns="" xmlns:a16="http://schemas.microsoft.com/office/drawing/2014/main" id="{50DF57F4-D739-4233-88AF-DB60909A9C41}"/>
                    </a:ext>
                  </a:extLst>
                </p:cNvPr>
                <p:cNvSpPr/>
                <p:nvPr/>
              </p:nvSpPr>
              <p:spPr>
                <a:xfrm>
                  <a:off x="1881024" y="1919404"/>
                  <a:ext cx="18607" cy="1860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607" h="18607"/>
                  </a:pathLst>
                </a:custGeom>
                <a:noFill/>
                <a:ln w="18595" cap="rnd">
                  <a:solidFill>
                    <a:srgbClr val="0A2073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1" name="任意多边形: 形状 230">
                  <a:extLst>
                    <a:ext uri="{FF2B5EF4-FFF2-40B4-BE49-F238E27FC236}">
                      <a16:creationId xmlns="" xmlns:a16="http://schemas.microsoft.com/office/drawing/2014/main" id="{6FCF8928-3F18-42B1-AF38-5CFAD52A6B1B}"/>
                    </a:ext>
                  </a:extLst>
                </p:cNvPr>
                <p:cNvSpPr/>
                <p:nvPr/>
              </p:nvSpPr>
              <p:spPr>
                <a:xfrm>
                  <a:off x="1881024" y="1919404"/>
                  <a:ext cx="18607" cy="1860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607" h="18607"/>
                  </a:pathLst>
                </a:custGeom>
                <a:noFill/>
                <a:ln w="18595" cap="rnd">
                  <a:solidFill>
                    <a:srgbClr val="0A2073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232" name="图形 12">
              <a:extLst>
                <a:ext uri="{FF2B5EF4-FFF2-40B4-BE49-F238E27FC236}">
                  <a16:creationId xmlns="" xmlns:a16="http://schemas.microsoft.com/office/drawing/2014/main" id="{8FF84E9B-97EB-4CB2-BBD7-2C2D17A06987}"/>
                </a:ext>
              </a:extLst>
            </p:cNvPr>
            <p:cNvGrpSpPr/>
            <p:nvPr/>
          </p:nvGrpSpPr>
          <p:grpSpPr>
            <a:xfrm>
              <a:off x="1881024" y="1919404"/>
              <a:ext cx="4654699" cy="3046627"/>
              <a:chOff x="1881024" y="1919404"/>
              <a:chExt cx="4654699" cy="3046627"/>
            </a:xfrm>
            <a:solidFill>
              <a:schemeClr val="accent1"/>
            </a:solidFill>
          </p:grpSpPr>
          <p:sp>
            <p:nvSpPr>
              <p:cNvPr id="233" name="任意多边形: 形状 232">
                <a:extLst>
                  <a:ext uri="{FF2B5EF4-FFF2-40B4-BE49-F238E27FC236}">
                    <a16:creationId xmlns="" xmlns:a16="http://schemas.microsoft.com/office/drawing/2014/main" id="{7F3DC410-92EA-48BC-BA94-D88A2ACC5B4F}"/>
                  </a:ext>
                </a:extLst>
              </p:cNvPr>
              <p:cNvSpPr/>
              <p:nvPr/>
            </p:nvSpPr>
            <p:spPr>
              <a:xfrm>
                <a:off x="5293105" y="4782560"/>
                <a:ext cx="1008533" cy="183471"/>
              </a:xfrm>
              <a:custGeom>
                <a:avLst/>
                <a:gdLst>
                  <a:gd name="connsiteX0" fmla="*/ 0 w 1008533"/>
                  <a:gd name="connsiteY0" fmla="*/ 0 h 183471"/>
                  <a:gd name="connsiteX1" fmla="*/ 1008534 w 1008533"/>
                  <a:gd name="connsiteY1" fmla="*/ 0 h 183471"/>
                  <a:gd name="connsiteX2" fmla="*/ 1008534 w 1008533"/>
                  <a:gd name="connsiteY2" fmla="*/ 183471 h 183471"/>
                  <a:gd name="connsiteX3" fmla="*/ 0 w 1008533"/>
                  <a:gd name="connsiteY3" fmla="*/ 183471 h 1834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08533" h="183471">
                    <a:moveTo>
                      <a:pt x="0" y="0"/>
                    </a:moveTo>
                    <a:lnTo>
                      <a:pt x="1008534" y="0"/>
                    </a:lnTo>
                    <a:lnTo>
                      <a:pt x="1008534" y="183471"/>
                    </a:lnTo>
                    <a:lnTo>
                      <a:pt x="0" y="183471"/>
                    </a:lnTo>
                    <a:close/>
                  </a:path>
                </a:pathLst>
              </a:custGeom>
              <a:solidFill>
                <a:srgbClr val="FFFFFF"/>
              </a:solidFill>
              <a:ln w="18595" cap="rnd">
                <a:solidFill>
                  <a:srgbClr val="0A2073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4" name="任意多边形: 形状 233">
                <a:extLst>
                  <a:ext uri="{FF2B5EF4-FFF2-40B4-BE49-F238E27FC236}">
                    <a16:creationId xmlns="" xmlns:a16="http://schemas.microsoft.com/office/drawing/2014/main" id="{D3B392A3-D5CC-4DEC-9E89-197842A90FB1}"/>
                  </a:ext>
                </a:extLst>
              </p:cNvPr>
              <p:cNvSpPr/>
              <p:nvPr/>
            </p:nvSpPr>
            <p:spPr>
              <a:xfrm>
                <a:off x="6301639" y="4585505"/>
                <a:ext cx="232967" cy="380526"/>
              </a:xfrm>
              <a:custGeom>
                <a:avLst/>
                <a:gdLst>
                  <a:gd name="connsiteX0" fmla="*/ 232967 w 232967"/>
                  <a:gd name="connsiteY0" fmla="*/ 183657 h 380526"/>
                  <a:gd name="connsiteX1" fmla="*/ 0 w 232967"/>
                  <a:gd name="connsiteY1" fmla="*/ 380526 h 380526"/>
                  <a:gd name="connsiteX2" fmla="*/ 0 w 232967"/>
                  <a:gd name="connsiteY2" fmla="*/ 197055 h 380526"/>
                  <a:gd name="connsiteX3" fmla="*/ 232967 w 232967"/>
                  <a:gd name="connsiteY3" fmla="*/ 0 h 380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2967" h="380526">
                    <a:moveTo>
                      <a:pt x="232967" y="183657"/>
                    </a:moveTo>
                    <a:lnTo>
                      <a:pt x="0" y="380526"/>
                    </a:lnTo>
                    <a:lnTo>
                      <a:pt x="0" y="197055"/>
                    </a:lnTo>
                    <a:lnTo>
                      <a:pt x="232967" y="0"/>
                    </a:lnTo>
                    <a:close/>
                  </a:path>
                </a:pathLst>
              </a:custGeom>
              <a:solidFill>
                <a:srgbClr val="4775C9"/>
              </a:solidFill>
              <a:ln w="18595" cap="rnd">
                <a:solidFill>
                  <a:srgbClr val="0A2073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5" name="任意多边形: 形状 234">
                <a:extLst>
                  <a:ext uri="{FF2B5EF4-FFF2-40B4-BE49-F238E27FC236}">
                    <a16:creationId xmlns="" xmlns:a16="http://schemas.microsoft.com/office/drawing/2014/main" id="{3CF049DB-E4E0-4D65-8C51-C69169A23CBB}"/>
                  </a:ext>
                </a:extLst>
              </p:cNvPr>
              <p:cNvSpPr/>
              <p:nvPr/>
            </p:nvSpPr>
            <p:spPr>
              <a:xfrm>
                <a:off x="5245842" y="4782560"/>
                <a:ext cx="1055797" cy="18607"/>
              </a:xfrm>
              <a:custGeom>
                <a:avLst/>
                <a:gdLst>
                  <a:gd name="connsiteX0" fmla="*/ 0 w 1055797"/>
                  <a:gd name="connsiteY0" fmla="*/ 0 h 18607"/>
                  <a:gd name="connsiteX1" fmla="*/ 1055797 w 1055797"/>
                  <a:gd name="connsiteY1" fmla="*/ 0 h 18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55797" h="18607">
                    <a:moveTo>
                      <a:pt x="0" y="0"/>
                    </a:moveTo>
                    <a:lnTo>
                      <a:pt x="1055797" y="0"/>
                    </a:lnTo>
                  </a:path>
                </a:pathLst>
              </a:custGeom>
              <a:ln w="18595" cap="rnd">
                <a:solidFill>
                  <a:srgbClr val="0A2073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236" name="图形 12">
                <a:extLst>
                  <a:ext uri="{FF2B5EF4-FFF2-40B4-BE49-F238E27FC236}">
                    <a16:creationId xmlns="" xmlns:a16="http://schemas.microsoft.com/office/drawing/2014/main" id="{8FF84E9B-97EB-4CB2-BBD7-2C2D17A06987}"/>
                  </a:ext>
                </a:extLst>
              </p:cNvPr>
              <p:cNvGrpSpPr/>
              <p:nvPr/>
            </p:nvGrpSpPr>
            <p:grpSpPr>
              <a:xfrm>
                <a:off x="1881024" y="1919404"/>
                <a:ext cx="4654699" cy="2849759"/>
                <a:chOff x="1881024" y="1919404"/>
                <a:chExt cx="4654699" cy="2849759"/>
              </a:xfrm>
              <a:noFill/>
            </p:grpSpPr>
            <p:sp>
              <p:nvSpPr>
                <p:cNvPr id="237" name="任意多边形: 形状 236">
                  <a:extLst>
                    <a:ext uri="{FF2B5EF4-FFF2-40B4-BE49-F238E27FC236}">
                      <a16:creationId xmlns="" xmlns:a16="http://schemas.microsoft.com/office/drawing/2014/main" id="{EA4D9C16-7426-4EDC-83A0-AEDF955B7960}"/>
                    </a:ext>
                  </a:extLst>
                </p:cNvPr>
                <p:cNvSpPr/>
                <p:nvPr/>
              </p:nvSpPr>
              <p:spPr>
                <a:xfrm>
                  <a:off x="6535723" y="4585505"/>
                  <a:ext cx="18607" cy="183657"/>
                </a:xfrm>
                <a:custGeom>
                  <a:avLst/>
                  <a:gdLst>
                    <a:gd name="connsiteX0" fmla="*/ 0 w 18607"/>
                    <a:gd name="connsiteY0" fmla="*/ 0 h 183657"/>
                    <a:gd name="connsiteX1" fmla="*/ 0 w 18607"/>
                    <a:gd name="connsiteY1" fmla="*/ 183657 h 1836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8607" h="183657">
                      <a:moveTo>
                        <a:pt x="0" y="0"/>
                      </a:moveTo>
                      <a:lnTo>
                        <a:pt x="0" y="183657"/>
                      </a:lnTo>
                    </a:path>
                  </a:pathLst>
                </a:custGeom>
                <a:ln w="18595" cap="rnd">
                  <a:solidFill>
                    <a:srgbClr val="0A2073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8" name="任意多边形: 形状 237">
                  <a:extLst>
                    <a:ext uri="{FF2B5EF4-FFF2-40B4-BE49-F238E27FC236}">
                      <a16:creationId xmlns="" xmlns:a16="http://schemas.microsoft.com/office/drawing/2014/main" id="{6760FD46-1207-4325-9D5A-0B307F5F8CAC}"/>
                    </a:ext>
                  </a:extLst>
                </p:cNvPr>
                <p:cNvSpPr/>
                <p:nvPr/>
              </p:nvSpPr>
              <p:spPr>
                <a:xfrm>
                  <a:off x="1881024" y="1919404"/>
                  <a:ext cx="18607" cy="1860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607" h="18607"/>
                  </a:pathLst>
                </a:custGeom>
                <a:noFill/>
                <a:ln w="18595" cap="rnd">
                  <a:solidFill>
                    <a:srgbClr val="0A2073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9" name="任意多边形: 形状 238">
                  <a:extLst>
                    <a:ext uri="{FF2B5EF4-FFF2-40B4-BE49-F238E27FC236}">
                      <a16:creationId xmlns="" xmlns:a16="http://schemas.microsoft.com/office/drawing/2014/main" id="{35CF0B59-A3E5-4E5B-909D-680AAE9CDD77}"/>
                    </a:ext>
                  </a:extLst>
                </p:cNvPr>
                <p:cNvSpPr/>
                <p:nvPr/>
              </p:nvSpPr>
              <p:spPr>
                <a:xfrm>
                  <a:off x="1881024" y="1919404"/>
                  <a:ext cx="18607" cy="1860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607" h="18607"/>
                  </a:pathLst>
                </a:custGeom>
                <a:noFill/>
                <a:ln w="18595" cap="rnd">
                  <a:solidFill>
                    <a:srgbClr val="0A2073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240" name="图形 12">
              <a:extLst>
                <a:ext uri="{FF2B5EF4-FFF2-40B4-BE49-F238E27FC236}">
                  <a16:creationId xmlns="" xmlns:a16="http://schemas.microsoft.com/office/drawing/2014/main" id="{8FF84E9B-97EB-4CB2-BBD7-2C2D17A06987}"/>
                </a:ext>
              </a:extLst>
            </p:cNvPr>
            <p:cNvGrpSpPr/>
            <p:nvPr/>
          </p:nvGrpSpPr>
          <p:grpSpPr>
            <a:xfrm>
              <a:off x="1881024" y="1919404"/>
              <a:ext cx="4654699" cy="2870413"/>
              <a:chOff x="1881024" y="1919404"/>
              <a:chExt cx="4654699" cy="2870413"/>
            </a:xfrm>
            <a:solidFill>
              <a:schemeClr val="accent1"/>
            </a:solidFill>
          </p:grpSpPr>
          <p:sp>
            <p:nvSpPr>
              <p:cNvPr id="241" name="任意多边形: 形状 240">
                <a:extLst>
                  <a:ext uri="{FF2B5EF4-FFF2-40B4-BE49-F238E27FC236}">
                    <a16:creationId xmlns="" xmlns:a16="http://schemas.microsoft.com/office/drawing/2014/main" id="{0F5BFAD4-A68B-4B5F-A3C4-ECAF5C20A802}"/>
                  </a:ext>
                </a:extLst>
              </p:cNvPr>
              <p:cNvSpPr/>
              <p:nvPr/>
            </p:nvSpPr>
            <p:spPr>
              <a:xfrm>
                <a:off x="5293105" y="4606346"/>
                <a:ext cx="1008533" cy="183471"/>
              </a:xfrm>
              <a:custGeom>
                <a:avLst/>
                <a:gdLst>
                  <a:gd name="connsiteX0" fmla="*/ 0 w 1008533"/>
                  <a:gd name="connsiteY0" fmla="*/ 0 h 183471"/>
                  <a:gd name="connsiteX1" fmla="*/ 1008534 w 1008533"/>
                  <a:gd name="connsiteY1" fmla="*/ 0 h 183471"/>
                  <a:gd name="connsiteX2" fmla="*/ 1008534 w 1008533"/>
                  <a:gd name="connsiteY2" fmla="*/ 183471 h 183471"/>
                  <a:gd name="connsiteX3" fmla="*/ 0 w 1008533"/>
                  <a:gd name="connsiteY3" fmla="*/ 183471 h 1834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08533" h="183471">
                    <a:moveTo>
                      <a:pt x="0" y="0"/>
                    </a:moveTo>
                    <a:lnTo>
                      <a:pt x="1008534" y="0"/>
                    </a:lnTo>
                    <a:lnTo>
                      <a:pt x="1008534" y="183471"/>
                    </a:lnTo>
                    <a:lnTo>
                      <a:pt x="0" y="183471"/>
                    </a:lnTo>
                    <a:close/>
                  </a:path>
                </a:pathLst>
              </a:custGeom>
              <a:solidFill>
                <a:srgbClr val="FFFFFF"/>
              </a:solidFill>
              <a:ln w="18595" cap="rnd">
                <a:solidFill>
                  <a:srgbClr val="0A2073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2" name="任意多边形: 形状 241">
                <a:extLst>
                  <a:ext uri="{FF2B5EF4-FFF2-40B4-BE49-F238E27FC236}">
                    <a16:creationId xmlns="" xmlns:a16="http://schemas.microsoft.com/office/drawing/2014/main" id="{E340408C-95C0-4B02-8801-A6D084B3C819}"/>
                  </a:ext>
                </a:extLst>
              </p:cNvPr>
              <p:cNvSpPr/>
              <p:nvPr/>
            </p:nvSpPr>
            <p:spPr>
              <a:xfrm>
                <a:off x="6301639" y="4409477"/>
                <a:ext cx="232967" cy="380339"/>
              </a:xfrm>
              <a:custGeom>
                <a:avLst/>
                <a:gdLst>
                  <a:gd name="connsiteX0" fmla="*/ 232967 w 232967"/>
                  <a:gd name="connsiteY0" fmla="*/ 183471 h 380339"/>
                  <a:gd name="connsiteX1" fmla="*/ 0 w 232967"/>
                  <a:gd name="connsiteY1" fmla="*/ 380340 h 380339"/>
                  <a:gd name="connsiteX2" fmla="*/ 0 w 232967"/>
                  <a:gd name="connsiteY2" fmla="*/ 196869 h 380339"/>
                  <a:gd name="connsiteX3" fmla="*/ 232967 w 232967"/>
                  <a:gd name="connsiteY3" fmla="*/ 0 h 3803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2967" h="380339">
                    <a:moveTo>
                      <a:pt x="232967" y="183471"/>
                    </a:moveTo>
                    <a:lnTo>
                      <a:pt x="0" y="380340"/>
                    </a:lnTo>
                    <a:lnTo>
                      <a:pt x="0" y="196869"/>
                    </a:lnTo>
                    <a:lnTo>
                      <a:pt x="232967" y="0"/>
                    </a:lnTo>
                    <a:close/>
                  </a:path>
                </a:pathLst>
              </a:custGeom>
              <a:solidFill>
                <a:srgbClr val="4775C9"/>
              </a:solidFill>
              <a:ln w="18595" cap="rnd">
                <a:solidFill>
                  <a:srgbClr val="0A2073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3" name="任意多边形: 形状 242">
                <a:extLst>
                  <a:ext uri="{FF2B5EF4-FFF2-40B4-BE49-F238E27FC236}">
                    <a16:creationId xmlns="" xmlns:a16="http://schemas.microsoft.com/office/drawing/2014/main" id="{73BC33A1-5053-4FD7-91AA-A63CD4491C0D}"/>
                  </a:ext>
                </a:extLst>
              </p:cNvPr>
              <p:cNvSpPr/>
              <p:nvPr/>
            </p:nvSpPr>
            <p:spPr>
              <a:xfrm>
                <a:off x="5245842" y="4606346"/>
                <a:ext cx="1055797" cy="18607"/>
              </a:xfrm>
              <a:custGeom>
                <a:avLst/>
                <a:gdLst>
                  <a:gd name="connsiteX0" fmla="*/ 0 w 1055797"/>
                  <a:gd name="connsiteY0" fmla="*/ 0 h 18607"/>
                  <a:gd name="connsiteX1" fmla="*/ 1055797 w 1055797"/>
                  <a:gd name="connsiteY1" fmla="*/ 0 h 18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55797" h="18607">
                    <a:moveTo>
                      <a:pt x="0" y="0"/>
                    </a:moveTo>
                    <a:lnTo>
                      <a:pt x="1055797" y="0"/>
                    </a:lnTo>
                  </a:path>
                </a:pathLst>
              </a:custGeom>
              <a:ln w="18595" cap="rnd">
                <a:solidFill>
                  <a:srgbClr val="0A2073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244" name="图形 12">
                <a:extLst>
                  <a:ext uri="{FF2B5EF4-FFF2-40B4-BE49-F238E27FC236}">
                    <a16:creationId xmlns="" xmlns:a16="http://schemas.microsoft.com/office/drawing/2014/main" id="{8FF84E9B-97EB-4CB2-BBD7-2C2D17A06987}"/>
                  </a:ext>
                </a:extLst>
              </p:cNvPr>
              <p:cNvGrpSpPr/>
              <p:nvPr/>
            </p:nvGrpSpPr>
            <p:grpSpPr>
              <a:xfrm>
                <a:off x="1881024" y="1919404"/>
                <a:ext cx="4654699" cy="2673544"/>
                <a:chOff x="1881024" y="1919404"/>
                <a:chExt cx="4654699" cy="2673544"/>
              </a:xfrm>
              <a:noFill/>
            </p:grpSpPr>
            <p:sp>
              <p:nvSpPr>
                <p:cNvPr id="245" name="任意多边形: 形状 244">
                  <a:extLst>
                    <a:ext uri="{FF2B5EF4-FFF2-40B4-BE49-F238E27FC236}">
                      <a16:creationId xmlns="" xmlns:a16="http://schemas.microsoft.com/office/drawing/2014/main" id="{D80C1786-6B16-47ED-9EA0-D9F7101EFBF2}"/>
                    </a:ext>
                  </a:extLst>
                </p:cNvPr>
                <p:cNvSpPr/>
                <p:nvPr/>
              </p:nvSpPr>
              <p:spPr>
                <a:xfrm>
                  <a:off x="6535723" y="4409477"/>
                  <a:ext cx="18607" cy="183471"/>
                </a:xfrm>
                <a:custGeom>
                  <a:avLst/>
                  <a:gdLst>
                    <a:gd name="connsiteX0" fmla="*/ 0 w 18607"/>
                    <a:gd name="connsiteY0" fmla="*/ 0 h 183471"/>
                    <a:gd name="connsiteX1" fmla="*/ 0 w 18607"/>
                    <a:gd name="connsiteY1" fmla="*/ 183471 h 1834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8607" h="183471">
                      <a:moveTo>
                        <a:pt x="0" y="0"/>
                      </a:moveTo>
                      <a:lnTo>
                        <a:pt x="0" y="183471"/>
                      </a:lnTo>
                    </a:path>
                  </a:pathLst>
                </a:custGeom>
                <a:ln w="18595" cap="rnd">
                  <a:solidFill>
                    <a:srgbClr val="0A2073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6" name="任意多边形: 形状 245">
                  <a:extLst>
                    <a:ext uri="{FF2B5EF4-FFF2-40B4-BE49-F238E27FC236}">
                      <a16:creationId xmlns="" xmlns:a16="http://schemas.microsoft.com/office/drawing/2014/main" id="{5EE8B4E3-95C0-4F90-9B2D-F7A6AEF6873A}"/>
                    </a:ext>
                  </a:extLst>
                </p:cNvPr>
                <p:cNvSpPr/>
                <p:nvPr/>
              </p:nvSpPr>
              <p:spPr>
                <a:xfrm>
                  <a:off x="1881024" y="1919404"/>
                  <a:ext cx="18607" cy="1860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607" h="18607"/>
                  </a:pathLst>
                </a:custGeom>
                <a:noFill/>
                <a:ln w="18595" cap="rnd">
                  <a:solidFill>
                    <a:srgbClr val="0A2073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7" name="任意多边形: 形状 246">
                  <a:extLst>
                    <a:ext uri="{FF2B5EF4-FFF2-40B4-BE49-F238E27FC236}">
                      <a16:creationId xmlns="" xmlns:a16="http://schemas.microsoft.com/office/drawing/2014/main" id="{2D10C331-92FE-4CB2-BF28-99BA3E0D224A}"/>
                    </a:ext>
                  </a:extLst>
                </p:cNvPr>
                <p:cNvSpPr/>
                <p:nvPr/>
              </p:nvSpPr>
              <p:spPr>
                <a:xfrm>
                  <a:off x="1881024" y="1919404"/>
                  <a:ext cx="18607" cy="1860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607" h="18607"/>
                  </a:pathLst>
                </a:custGeom>
                <a:noFill/>
                <a:ln w="18595" cap="rnd">
                  <a:solidFill>
                    <a:srgbClr val="0A2073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248" name="图形 12">
              <a:extLst>
                <a:ext uri="{FF2B5EF4-FFF2-40B4-BE49-F238E27FC236}">
                  <a16:creationId xmlns="" xmlns:a16="http://schemas.microsoft.com/office/drawing/2014/main" id="{8FF84E9B-97EB-4CB2-BBD7-2C2D17A06987}"/>
                </a:ext>
              </a:extLst>
            </p:cNvPr>
            <p:cNvGrpSpPr/>
            <p:nvPr/>
          </p:nvGrpSpPr>
          <p:grpSpPr>
            <a:xfrm>
              <a:off x="1881024" y="1919404"/>
              <a:ext cx="4654699" cy="2694199"/>
              <a:chOff x="1881024" y="1919404"/>
              <a:chExt cx="4654699" cy="2694199"/>
            </a:xfrm>
            <a:solidFill>
              <a:schemeClr val="accent1"/>
            </a:solidFill>
          </p:grpSpPr>
          <p:sp>
            <p:nvSpPr>
              <p:cNvPr id="249" name="任意多边形: 形状 248">
                <a:extLst>
                  <a:ext uri="{FF2B5EF4-FFF2-40B4-BE49-F238E27FC236}">
                    <a16:creationId xmlns="" xmlns:a16="http://schemas.microsoft.com/office/drawing/2014/main" id="{19AA2356-D494-4F84-946A-231DAE81F9A9}"/>
                  </a:ext>
                </a:extLst>
              </p:cNvPr>
              <p:cNvSpPr/>
              <p:nvPr/>
            </p:nvSpPr>
            <p:spPr>
              <a:xfrm>
                <a:off x="5293105" y="4430132"/>
                <a:ext cx="1008533" cy="183471"/>
              </a:xfrm>
              <a:custGeom>
                <a:avLst/>
                <a:gdLst>
                  <a:gd name="connsiteX0" fmla="*/ 0 w 1008533"/>
                  <a:gd name="connsiteY0" fmla="*/ 0 h 183471"/>
                  <a:gd name="connsiteX1" fmla="*/ 1008534 w 1008533"/>
                  <a:gd name="connsiteY1" fmla="*/ 0 h 183471"/>
                  <a:gd name="connsiteX2" fmla="*/ 1008534 w 1008533"/>
                  <a:gd name="connsiteY2" fmla="*/ 183471 h 183471"/>
                  <a:gd name="connsiteX3" fmla="*/ 0 w 1008533"/>
                  <a:gd name="connsiteY3" fmla="*/ 183471 h 1834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08533" h="183471">
                    <a:moveTo>
                      <a:pt x="0" y="0"/>
                    </a:moveTo>
                    <a:lnTo>
                      <a:pt x="1008534" y="0"/>
                    </a:lnTo>
                    <a:lnTo>
                      <a:pt x="1008534" y="183471"/>
                    </a:lnTo>
                    <a:lnTo>
                      <a:pt x="0" y="183471"/>
                    </a:lnTo>
                    <a:close/>
                  </a:path>
                </a:pathLst>
              </a:custGeom>
              <a:solidFill>
                <a:srgbClr val="FFFFFF"/>
              </a:solidFill>
              <a:ln w="18595" cap="rnd">
                <a:solidFill>
                  <a:srgbClr val="0A2073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0" name="任意多边形: 形状 249">
                <a:extLst>
                  <a:ext uri="{FF2B5EF4-FFF2-40B4-BE49-F238E27FC236}">
                    <a16:creationId xmlns="" xmlns:a16="http://schemas.microsoft.com/office/drawing/2014/main" id="{4C25388D-1A3E-4829-80C5-E498796946D2}"/>
                  </a:ext>
                </a:extLst>
              </p:cNvPr>
              <p:cNvSpPr/>
              <p:nvPr/>
            </p:nvSpPr>
            <p:spPr>
              <a:xfrm>
                <a:off x="6301639" y="4233263"/>
                <a:ext cx="232967" cy="380339"/>
              </a:xfrm>
              <a:custGeom>
                <a:avLst/>
                <a:gdLst>
                  <a:gd name="connsiteX0" fmla="*/ 232967 w 232967"/>
                  <a:gd name="connsiteY0" fmla="*/ 183471 h 380339"/>
                  <a:gd name="connsiteX1" fmla="*/ 0 w 232967"/>
                  <a:gd name="connsiteY1" fmla="*/ 380340 h 380339"/>
                  <a:gd name="connsiteX2" fmla="*/ 0 w 232967"/>
                  <a:gd name="connsiteY2" fmla="*/ 196869 h 380339"/>
                  <a:gd name="connsiteX3" fmla="*/ 232967 w 232967"/>
                  <a:gd name="connsiteY3" fmla="*/ 0 h 3803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2967" h="380339">
                    <a:moveTo>
                      <a:pt x="232967" y="183471"/>
                    </a:moveTo>
                    <a:lnTo>
                      <a:pt x="0" y="380340"/>
                    </a:lnTo>
                    <a:lnTo>
                      <a:pt x="0" y="196869"/>
                    </a:lnTo>
                    <a:lnTo>
                      <a:pt x="232967" y="0"/>
                    </a:lnTo>
                    <a:close/>
                  </a:path>
                </a:pathLst>
              </a:custGeom>
              <a:solidFill>
                <a:srgbClr val="4775C9"/>
              </a:solidFill>
              <a:ln w="18595" cap="rnd">
                <a:solidFill>
                  <a:srgbClr val="0A2073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1" name="任意多边形: 形状 250">
                <a:extLst>
                  <a:ext uri="{FF2B5EF4-FFF2-40B4-BE49-F238E27FC236}">
                    <a16:creationId xmlns="" xmlns:a16="http://schemas.microsoft.com/office/drawing/2014/main" id="{121BD161-2FBB-416B-BAA1-DB145D274149}"/>
                  </a:ext>
                </a:extLst>
              </p:cNvPr>
              <p:cNvSpPr/>
              <p:nvPr/>
            </p:nvSpPr>
            <p:spPr>
              <a:xfrm>
                <a:off x="5245842" y="4430132"/>
                <a:ext cx="1055797" cy="18607"/>
              </a:xfrm>
              <a:custGeom>
                <a:avLst/>
                <a:gdLst>
                  <a:gd name="connsiteX0" fmla="*/ 0 w 1055797"/>
                  <a:gd name="connsiteY0" fmla="*/ 0 h 18607"/>
                  <a:gd name="connsiteX1" fmla="*/ 1055797 w 1055797"/>
                  <a:gd name="connsiteY1" fmla="*/ 0 h 18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55797" h="18607">
                    <a:moveTo>
                      <a:pt x="0" y="0"/>
                    </a:moveTo>
                    <a:lnTo>
                      <a:pt x="1055797" y="0"/>
                    </a:lnTo>
                  </a:path>
                </a:pathLst>
              </a:custGeom>
              <a:ln w="18595" cap="rnd">
                <a:solidFill>
                  <a:srgbClr val="0A2073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252" name="图形 12">
                <a:extLst>
                  <a:ext uri="{FF2B5EF4-FFF2-40B4-BE49-F238E27FC236}">
                    <a16:creationId xmlns="" xmlns:a16="http://schemas.microsoft.com/office/drawing/2014/main" id="{8FF84E9B-97EB-4CB2-BBD7-2C2D17A06987}"/>
                  </a:ext>
                </a:extLst>
              </p:cNvPr>
              <p:cNvGrpSpPr/>
              <p:nvPr/>
            </p:nvGrpSpPr>
            <p:grpSpPr>
              <a:xfrm>
                <a:off x="1881024" y="1919404"/>
                <a:ext cx="4654699" cy="2497330"/>
                <a:chOff x="1881024" y="1919404"/>
                <a:chExt cx="4654699" cy="2497330"/>
              </a:xfrm>
              <a:noFill/>
            </p:grpSpPr>
            <p:sp>
              <p:nvSpPr>
                <p:cNvPr id="253" name="任意多边形: 形状 252">
                  <a:extLst>
                    <a:ext uri="{FF2B5EF4-FFF2-40B4-BE49-F238E27FC236}">
                      <a16:creationId xmlns="" xmlns:a16="http://schemas.microsoft.com/office/drawing/2014/main" id="{3F7447CD-D1F6-4334-8211-297796F5D4D1}"/>
                    </a:ext>
                  </a:extLst>
                </p:cNvPr>
                <p:cNvSpPr/>
                <p:nvPr/>
              </p:nvSpPr>
              <p:spPr>
                <a:xfrm>
                  <a:off x="6535723" y="4233263"/>
                  <a:ext cx="18607" cy="183471"/>
                </a:xfrm>
                <a:custGeom>
                  <a:avLst/>
                  <a:gdLst>
                    <a:gd name="connsiteX0" fmla="*/ 0 w 18607"/>
                    <a:gd name="connsiteY0" fmla="*/ 0 h 183471"/>
                    <a:gd name="connsiteX1" fmla="*/ 0 w 18607"/>
                    <a:gd name="connsiteY1" fmla="*/ 183471 h 1834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8607" h="183471">
                      <a:moveTo>
                        <a:pt x="0" y="0"/>
                      </a:moveTo>
                      <a:lnTo>
                        <a:pt x="0" y="183471"/>
                      </a:lnTo>
                    </a:path>
                  </a:pathLst>
                </a:custGeom>
                <a:ln w="18595" cap="rnd">
                  <a:solidFill>
                    <a:srgbClr val="0A2073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4" name="任意多边形: 形状 253">
                  <a:extLst>
                    <a:ext uri="{FF2B5EF4-FFF2-40B4-BE49-F238E27FC236}">
                      <a16:creationId xmlns="" xmlns:a16="http://schemas.microsoft.com/office/drawing/2014/main" id="{8BD67A08-8246-4A30-A7AF-5B95251D18AF}"/>
                    </a:ext>
                  </a:extLst>
                </p:cNvPr>
                <p:cNvSpPr/>
                <p:nvPr/>
              </p:nvSpPr>
              <p:spPr>
                <a:xfrm>
                  <a:off x="1881024" y="1919404"/>
                  <a:ext cx="18607" cy="1860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607" h="18607"/>
                  </a:pathLst>
                </a:custGeom>
                <a:noFill/>
                <a:ln w="18595" cap="rnd">
                  <a:solidFill>
                    <a:srgbClr val="0A2073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5" name="任意多边形: 形状 254">
                  <a:extLst>
                    <a:ext uri="{FF2B5EF4-FFF2-40B4-BE49-F238E27FC236}">
                      <a16:creationId xmlns="" xmlns:a16="http://schemas.microsoft.com/office/drawing/2014/main" id="{6102A005-27B2-45A5-AB91-360DBC36D02D}"/>
                    </a:ext>
                  </a:extLst>
                </p:cNvPr>
                <p:cNvSpPr/>
                <p:nvPr/>
              </p:nvSpPr>
              <p:spPr>
                <a:xfrm>
                  <a:off x="1881024" y="1919404"/>
                  <a:ext cx="18607" cy="1860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607" h="18607"/>
                  </a:pathLst>
                </a:custGeom>
                <a:noFill/>
                <a:ln w="18595" cap="rnd">
                  <a:solidFill>
                    <a:srgbClr val="0A2073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256" name="图形 12">
              <a:extLst>
                <a:ext uri="{FF2B5EF4-FFF2-40B4-BE49-F238E27FC236}">
                  <a16:creationId xmlns="" xmlns:a16="http://schemas.microsoft.com/office/drawing/2014/main" id="{8FF84E9B-97EB-4CB2-BBD7-2C2D17A06987}"/>
                </a:ext>
              </a:extLst>
            </p:cNvPr>
            <p:cNvGrpSpPr/>
            <p:nvPr/>
          </p:nvGrpSpPr>
          <p:grpSpPr>
            <a:xfrm>
              <a:off x="1881024" y="1919404"/>
              <a:ext cx="4654699" cy="2518171"/>
              <a:chOff x="1881024" y="1919404"/>
              <a:chExt cx="4654699" cy="2518171"/>
            </a:xfrm>
            <a:solidFill>
              <a:schemeClr val="accent1"/>
            </a:solidFill>
          </p:grpSpPr>
          <p:sp>
            <p:nvSpPr>
              <p:cNvPr id="257" name="任意多边形: 形状 256">
                <a:extLst>
                  <a:ext uri="{FF2B5EF4-FFF2-40B4-BE49-F238E27FC236}">
                    <a16:creationId xmlns="" xmlns:a16="http://schemas.microsoft.com/office/drawing/2014/main" id="{9B33B49B-E987-4809-A2E6-E80E3289C8E5}"/>
                  </a:ext>
                </a:extLst>
              </p:cNvPr>
              <p:cNvSpPr/>
              <p:nvPr/>
            </p:nvSpPr>
            <p:spPr>
              <a:xfrm>
                <a:off x="5293105" y="4253917"/>
                <a:ext cx="1008533" cy="183471"/>
              </a:xfrm>
              <a:custGeom>
                <a:avLst/>
                <a:gdLst>
                  <a:gd name="connsiteX0" fmla="*/ 0 w 1008533"/>
                  <a:gd name="connsiteY0" fmla="*/ 0 h 183471"/>
                  <a:gd name="connsiteX1" fmla="*/ 1008534 w 1008533"/>
                  <a:gd name="connsiteY1" fmla="*/ 0 h 183471"/>
                  <a:gd name="connsiteX2" fmla="*/ 1008534 w 1008533"/>
                  <a:gd name="connsiteY2" fmla="*/ 183471 h 183471"/>
                  <a:gd name="connsiteX3" fmla="*/ 0 w 1008533"/>
                  <a:gd name="connsiteY3" fmla="*/ 183471 h 1834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08533" h="183471">
                    <a:moveTo>
                      <a:pt x="0" y="0"/>
                    </a:moveTo>
                    <a:lnTo>
                      <a:pt x="1008534" y="0"/>
                    </a:lnTo>
                    <a:lnTo>
                      <a:pt x="1008534" y="183471"/>
                    </a:lnTo>
                    <a:lnTo>
                      <a:pt x="0" y="183471"/>
                    </a:lnTo>
                    <a:close/>
                  </a:path>
                </a:pathLst>
              </a:custGeom>
              <a:solidFill>
                <a:srgbClr val="FFFFFF"/>
              </a:solidFill>
              <a:ln w="18595" cap="rnd">
                <a:solidFill>
                  <a:srgbClr val="0A2073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8" name="任意多边形: 形状 257">
                <a:extLst>
                  <a:ext uri="{FF2B5EF4-FFF2-40B4-BE49-F238E27FC236}">
                    <a16:creationId xmlns="" xmlns:a16="http://schemas.microsoft.com/office/drawing/2014/main" id="{3EDB35E6-8A2C-44FD-B70D-8798F0A5A11B}"/>
                  </a:ext>
                </a:extLst>
              </p:cNvPr>
              <p:cNvSpPr/>
              <p:nvPr/>
            </p:nvSpPr>
            <p:spPr>
              <a:xfrm>
                <a:off x="6301639" y="4057048"/>
                <a:ext cx="232967" cy="380526"/>
              </a:xfrm>
              <a:custGeom>
                <a:avLst/>
                <a:gdLst>
                  <a:gd name="connsiteX0" fmla="*/ 232967 w 232967"/>
                  <a:gd name="connsiteY0" fmla="*/ 183471 h 380526"/>
                  <a:gd name="connsiteX1" fmla="*/ 0 w 232967"/>
                  <a:gd name="connsiteY1" fmla="*/ 380526 h 380526"/>
                  <a:gd name="connsiteX2" fmla="*/ 0 w 232967"/>
                  <a:gd name="connsiteY2" fmla="*/ 196869 h 380526"/>
                  <a:gd name="connsiteX3" fmla="*/ 232967 w 232967"/>
                  <a:gd name="connsiteY3" fmla="*/ 0 h 380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2967" h="380526">
                    <a:moveTo>
                      <a:pt x="232967" y="183471"/>
                    </a:moveTo>
                    <a:lnTo>
                      <a:pt x="0" y="380526"/>
                    </a:lnTo>
                    <a:lnTo>
                      <a:pt x="0" y="196869"/>
                    </a:lnTo>
                    <a:lnTo>
                      <a:pt x="232967" y="0"/>
                    </a:lnTo>
                    <a:close/>
                  </a:path>
                </a:pathLst>
              </a:custGeom>
              <a:solidFill>
                <a:srgbClr val="4775C9"/>
              </a:solidFill>
              <a:ln w="18595" cap="rnd">
                <a:solidFill>
                  <a:srgbClr val="0A2073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9" name="任意多边形: 形状 258">
                <a:extLst>
                  <a:ext uri="{FF2B5EF4-FFF2-40B4-BE49-F238E27FC236}">
                    <a16:creationId xmlns="" xmlns:a16="http://schemas.microsoft.com/office/drawing/2014/main" id="{2FAABC4C-DF34-4815-A2C5-89D807DC43DB}"/>
                  </a:ext>
                </a:extLst>
              </p:cNvPr>
              <p:cNvSpPr/>
              <p:nvPr/>
            </p:nvSpPr>
            <p:spPr>
              <a:xfrm>
                <a:off x="5245842" y="4253917"/>
                <a:ext cx="1055797" cy="18607"/>
              </a:xfrm>
              <a:custGeom>
                <a:avLst/>
                <a:gdLst>
                  <a:gd name="connsiteX0" fmla="*/ 0 w 1055797"/>
                  <a:gd name="connsiteY0" fmla="*/ 0 h 18607"/>
                  <a:gd name="connsiteX1" fmla="*/ 1055797 w 1055797"/>
                  <a:gd name="connsiteY1" fmla="*/ 0 h 18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55797" h="18607">
                    <a:moveTo>
                      <a:pt x="0" y="0"/>
                    </a:moveTo>
                    <a:lnTo>
                      <a:pt x="1055797" y="0"/>
                    </a:lnTo>
                  </a:path>
                </a:pathLst>
              </a:custGeom>
              <a:ln w="18595" cap="rnd">
                <a:solidFill>
                  <a:srgbClr val="0A2073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260" name="图形 12">
                <a:extLst>
                  <a:ext uri="{FF2B5EF4-FFF2-40B4-BE49-F238E27FC236}">
                    <a16:creationId xmlns="" xmlns:a16="http://schemas.microsoft.com/office/drawing/2014/main" id="{8FF84E9B-97EB-4CB2-BBD7-2C2D17A06987}"/>
                  </a:ext>
                </a:extLst>
              </p:cNvPr>
              <p:cNvGrpSpPr/>
              <p:nvPr/>
            </p:nvGrpSpPr>
            <p:grpSpPr>
              <a:xfrm>
                <a:off x="1881024" y="1919404"/>
                <a:ext cx="4654699" cy="2321116"/>
                <a:chOff x="1881024" y="1919404"/>
                <a:chExt cx="4654699" cy="2321116"/>
              </a:xfrm>
              <a:noFill/>
            </p:grpSpPr>
            <p:sp>
              <p:nvSpPr>
                <p:cNvPr id="261" name="任意多边形: 形状 260">
                  <a:extLst>
                    <a:ext uri="{FF2B5EF4-FFF2-40B4-BE49-F238E27FC236}">
                      <a16:creationId xmlns="" xmlns:a16="http://schemas.microsoft.com/office/drawing/2014/main" id="{CF667FF9-6EDB-4F75-BBBD-68344F403CB6}"/>
                    </a:ext>
                  </a:extLst>
                </p:cNvPr>
                <p:cNvSpPr/>
                <p:nvPr/>
              </p:nvSpPr>
              <p:spPr>
                <a:xfrm>
                  <a:off x="6535723" y="4057048"/>
                  <a:ext cx="18607" cy="183471"/>
                </a:xfrm>
                <a:custGeom>
                  <a:avLst/>
                  <a:gdLst>
                    <a:gd name="connsiteX0" fmla="*/ 0 w 18607"/>
                    <a:gd name="connsiteY0" fmla="*/ 0 h 183471"/>
                    <a:gd name="connsiteX1" fmla="*/ 0 w 18607"/>
                    <a:gd name="connsiteY1" fmla="*/ 183471 h 1834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8607" h="183471">
                      <a:moveTo>
                        <a:pt x="0" y="0"/>
                      </a:moveTo>
                      <a:lnTo>
                        <a:pt x="0" y="183471"/>
                      </a:lnTo>
                    </a:path>
                  </a:pathLst>
                </a:custGeom>
                <a:ln w="18595" cap="rnd">
                  <a:solidFill>
                    <a:srgbClr val="0A2073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2" name="任意多边形: 形状 261">
                  <a:extLst>
                    <a:ext uri="{FF2B5EF4-FFF2-40B4-BE49-F238E27FC236}">
                      <a16:creationId xmlns="" xmlns:a16="http://schemas.microsoft.com/office/drawing/2014/main" id="{D7E5A723-970F-48FF-8664-FA123C213605}"/>
                    </a:ext>
                  </a:extLst>
                </p:cNvPr>
                <p:cNvSpPr/>
                <p:nvPr/>
              </p:nvSpPr>
              <p:spPr>
                <a:xfrm>
                  <a:off x="1881024" y="1919404"/>
                  <a:ext cx="18607" cy="1860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607" h="18607"/>
                  </a:pathLst>
                </a:custGeom>
                <a:noFill/>
                <a:ln w="18595" cap="rnd">
                  <a:solidFill>
                    <a:srgbClr val="0A2073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3" name="任意多边形: 形状 262">
                  <a:extLst>
                    <a:ext uri="{FF2B5EF4-FFF2-40B4-BE49-F238E27FC236}">
                      <a16:creationId xmlns="" xmlns:a16="http://schemas.microsoft.com/office/drawing/2014/main" id="{DAC348C7-8AD2-430C-8B38-E4F75ADDEF65}"/>
                    </a:ext>
                  </a:extLst>
                </p:cNvPr>
                <p:cNvSpPr/>
                <p:nvPr/>
              </p:nvSpPr>
              <p:spPr>
                <a:xfrm>
                  <a:off x="1881024" y="1919404"/>
                  <a:ext cx="18607" cy="1860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607" h="18607"/>
                  </a:pathLst>
                </a:custGeom>
                <a:noFill/>
                <a:ln w="18595" cap="rnd">
                  <a:solidFill>
                    <a:srgbClr val="0A2073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264" name="图形 12">
              <a:extLst>
                <a:ext uri="{FF2B5EF4-FFF2-40B4-BE49-F238E27FC236}">
                  <a16:creationId xmlns="" xmlns:a16="http://schemas.microsoft.com/office/drawing/2014/main" id="{8FF84E9B-97EB-4CB2-BBD7-2C2D17A06987}"/>
                </a:ext>
              </a:extLst>
            </p:cNvPr>
            <p:cNvGrpSpPr/>
            <p:nvPr/>
          </p:nvGrpSpPr>
          <p:grpSpPr>
            <a:xfrm>
              <a:off x="1881024" y="1919404"/>
              <a:ext cx="4654699" cy="2341956"/>
              <a:chOff x="1881024" y="1919404"/>
              <a:chExt cx="4654699" cy="2341956"/>
            </a:xfrm>
            <a:solidFill>
              <a:schemeClr val="accent1"/>
            </a:solidFill>
          </p:grpSpPr>
          <p:sp>
            <p:nvSpPr>
              <p:cNvPr id="265" name="任意多边形: 形状 264">
                <a:extLst>
                  <a:ext uri="{FF2B5EF4-FFF2-40B4-BE49-F238E27FC236}">
                    <a16:creationId xmlns="" xmlns:a16="http://schemas.microsoft.com/office/drawing/2014/main" id="{09367EB5-F7BD-474C-B4EE-98570EF03F0E}"/>
                  </a:ext>
                </a:extLst>
              </p:cNvPr>
              <p:cNvSpPr/>
              <p:nvPr/>
            </p:nvSpPr>
            <p:spPr>
              <a:xfrm>
                <a:off x="5293105" y="4077889"/>
                <a:ext cx="1008533" cy="183471"/>
              </a:xfrm>
              <a:custGeom>
                <a:avLst/>
                <a:gdLst>
                  <a:gd name="connsiteX0" fmla="*/ 0 w 1008533"/>
                  <a:gd name="connsiteY0" fmla="*/ 0 h 183471"/>
                  <a:gd name="connsiteX1" fmla="*/ 1008534 w 1008533"/>
                  <a:gd name="connsiteY1" fmla="*/ 0 h 183471"/>
                  <a:gd name="connsiteX2" fmla="*/ 1008534 w 1008533"/>
                  <a:gd name="connsiteY2" fmla="*/ 183471 h 183471"/>
                  <a:gd name="connsiteX3" fmla="*/ 0 w 1008533"/>
                  <a:gd name="connsiteY3" fmla="*/ 183471 h 1834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08533" h="183471">
                    <a:moveTo>
                      <a:pt x="0" y="0"/>
                    </a:moveTo>
                    <a:lnTo>
                      <a:pt x="1008534" y="0"/>
                    </a:lnTo>
                    <a:lnTo>
                      <a:pt x="1008534" y="183471"/>
                    </a:lnTo>
                    <a:lnTo>
                      <a:pt x="0" y="183471"/>
                    </a:lnTo>
                    <a:close/>
                  </a:path>
                </a:pathLst>
              </a:custGeom>
              <a:solidFill>
                <a:srgbClr val="FFFFFF"/>
              </a:solidFill>
              <a:ln w="18595" cap="rnd">
                <a:solidFill>
                  <a:srgbClr val="0A2073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6" name="任意多边形: 形状 265">
                <a:extLst>
                  <a:ext uri="{FF2B5EF4-FFF2-40B4-BE49-F238E27FC236}">
                    <a16:creationId xmlns="" xmlns:a16="http://schemas.microsoft.com/office/drawing/2014/main" id="{4838328A-B057-454E-9DD3-E4E52DD7B1DE}"/>
                  </a:ext>
                </a:extLst>
              </p:cNvPr>
              <p:cNvSpPr/>
              <p:nvPr/>
            </p:nvSpPr>
            <p:spPr>
              <a:xfrm>
                <a:off x="6301639" y="3880834"/>
                <a:ext cx="232967" cy="380526"/>
              </a:xfrm>
              <a:custGeom>
                <a:avLst/>
                <a:gdLst>
                  <a:gd name="connsiteX0" fmla="*/ 232967 w 232967"/>
                  <a:gd name="connsiteY0" fmla="*/ 183471 h 380526"/>
                  <a:gd name="connsiteX1" fmla="*/ 0 w 232967"/>
                  <a:gd name="connsiteY1" fmla="*/ 380526 h 380526"/>
                  <a:gd name="connsiteX2" fmla="*/ 0 w 232967"/>
                  <a:gd name="connsiteY2" fmla="*/ 197055 h 380526"/>
                  <a:gd name="connsiteX3" fmla="*/ 232967 w 232967"/>
                  <a:gd name="connsiteY3" fmla="*/ 0 h 380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2967" h="380526">
                    <a:moveTo>
                      <a:pt x="232967" y="183471"/>
                    </a:moveTo>
                    <a:lnTo>
                      <a:pt x="0" y="380526"/>
                    </a:lnTo>
                    <a:lnTo>
                      <a:pt x="0" y="197055"/>
                    </a:lnTo>
                    <a:lnTo>
                      <a:pt x="232967" y="0"/>
                    </a:lnTo>
                    <a:close/>
                  </a:path>
                </a:pathLst>
              </a:custGeom>
              <a:solidFill>
                <a:srgbClr val="4775C9"/>
              </a:solidFill>
              <a:ln w="18595" cap="rnd">
                <a:solidFill>
                  <a:srgbClr val="0A2073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7" name="任意多边形: 形状 266">
                <a:extLst>
                  <a:ext uri="{FF2B5EF4-FFF2-40B4-BE49-F238E27FC236}">
                    <a16:creationId xmlns="" xmlns:a16="http://schemas.microsoft.com/office/drawing/2014/main" id="{90B71184-8999-4914-8832-39137089BF83}"/>
                  </a:ext>
                </a:extLst>
              </p:cNvPr>
              <p:cNvSpPr/>
              <p:nvPr/>
            </p:nvSpPr>
            <p:spPr>
              <a:xfrm>
                <a:off x="5245842" y="4077889"/>
                <a:ext cx="1055797" cy="18607"/>
              </a:xfrm>
              <a:custGeom>
                <a:avLst/>
                <a:gdLst>
                  <a:gd name="connsiteX0" fmla="*/ 0 w 1055797"/>
                  <a:gd name="connsiteY0" fmla="*/ 0 h 18607"/>
                  <a:gd name="connsiteX1" fmla="*/ 1055797 w 1055797"/>
                  <a:gd name="connsiteY1" fmla="*/ 0 h 18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55797" h="18607">
                    <a:moveTo>
                      <a:pt x="0" y="0"/>
                    </a:moveTo>
                    <a:lnTo>
                      <a:pt x="1055797" y="0"/>
                    </a:lnTo>
                  </a:path>
                </a:pathLst>
              </a:custGeom>
              <a:ln w="18595" cap="rnd">
                <a:solidFill>
                  <a:srgbClr val="0A2073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268" name="图形 12">
                <a:extLst>
                  <a:ext uri="{FF2B5EF4-FFF2-40B4-BE49-F238E27FC236}">
                    <a16:creationId xmlns="" xmlns:a16="http://schemas.microsoft.com/office/drawing/2014/main" id="{8FF84E9B-97EB-4CB2-BBD7-2C2D17A06987}"/>
                  </a:ext>
                </a:extLst>
              </p:cNvPr>
              <p:cNvGrpSpPr/>
              <p:nvPr/>
            </p:nvGrpSpPr>
            <p:grpSpPr>
              <a:xfrm>
                <a:off x="1881024" y="1919404"/>
                <a:ext cx="4654699" cy="2144901"/>
                <a:chOff x="1881024" y="1919404"/>
                <a:chExt cx="4654699" cy="2144901"/>
              </a:xfrm>
              <a:noFill/>
            </p:grpSpPr>
            <p:sp>
              <p:nvSpPr>
                <p:cNvPr id="269" name="任意多边形: 形状 268">
                  <a:extLst>
                    <a:ext uri="{FF2B5EF4-FFF2-40B4-BE49-F238E27FC236}">
                      <a16:creationId xmlns="" xmlns:a16="http://schemas.microsoft.com/office/drawing/2014/main" id="{F520E2E7-7CE7-4FF9-A805-E5AF139D57F7}"/>
                    </a:ext>
                  </a:extLst>
                </p:cNvPr>
                <p:cNvSpPr/>
                <p:nvPr/>
              </p:nvSpPr>
              <p:spPr>
                <a:xfrm>
                  <a:off x="6535723" y="3880834"/>
                  <a:ext cx="18607" cy="183471"/>
                </a:xfrm>
                <a:custGeom>
                  <a:avLst/>
                  <a:gdLst>
                    <a:gd name="connsiteX0" fmla="*/ 0 w 18607"/>
                    <a:gd name="connsiteY0" fmla="*/ 0 h 183471"/>
                    <a:gd name="connsiteX1" fmla="*/ 0 w 18607"/>
                    <a:gd name="connsiteY1" fmla="*/ 183471 h 1834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8607" h="183471">
                      <a:moveTo>
                        <a:pt x="0" y="0"/>
                      </a:moveTo>
                      <a:lnTo>
                        <a:pt x="0" y="183471"/>
                      </a:lnTo>
                    </a:path>
                  </a:pathLst>
                </a:custGeom>
                <a:ln w="18595" cap="rnd">
                  <a:solidFill>
                    <a:srgbClr val="0A2073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0" name="任意多边形: 形状 269">
                  <a:extLst>
                    <a:ext uri="{FF2B5EF4-FFF2-40B4-BE49-F238E27FC236}">
                      <a16:creationId xmlns="" xmlns:a16="http://schemas.microsoft.com/office/drawing/2014/main" id="{B5104F3C-AE50-487B-B569-B51B0BF5AA6F}"/>
                    </a:ext>
                  </a:extLst>
                </p:cNvPr>
                <p:cNvSpPr/>
                <p:nvPr/>
              </p:nvSpPr>
              <p:spPr>
                <a:xfrm>
                  <a:off x="1881024" y="1919404"/>
                  <a:ext cx="18607" cy="1860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607" h="18607"/>
                  </a:pathLst>
                </a:custGeom>
                <a:noFill/>
                <a:ln w="18595" cap="rnd">
                  <a:solidFill>
                    <a:srgbClr val="0A2073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1" name="任意多边形: 形状 270">
                  <a:extLst>
                    <a:ext uri="{FF2B5EF4-FFF2-40B4-BE49-F238E27FC236}">
                      <a16:creationId xmlns="" xmlns:a16="http://schemas.microsoft.com/office/drawing/2014/main" id="{6A17D647-A866-4A58-B109-13962669C770}"/>
                    </a:ext>
                  </a:extLst>
                </p:cNvPr>
                <p:cNvSpPr/>
                <p:nvPr/>
              </p:nvSpPr>
              <p:spPr>
                <a:xfrm>
                  <a:off x="1881024" y="1919404"/>
                  <a:ext cx="18607" cy="1860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607" h="18607"/>
                  </a:pathLst>
                </a:custGeom>
                <a:noFill/>
                <a:ln w="18595" cap="rnd">
                  <a:solidFill>
                    <a:srgbClr val="0A2073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272" name="图形 12">
              <a:extLst>
                <a:ext uri="{FF2B5EF4-FFF2-40B4-BE49-F238E27FC236}">
                  <a16:creationId xmlns="" xmlns:a16="http://schemas.microsoft.com/office/drawing/2014/main" id="{8FF84E9B-97EB-4CB2-BBD7-2C2D17A06987}"/>
                </a:ext>
              </a:extLst>
            </p:cNvPr>
            <p:cNvGrpSpPr/>
            <p:nvPr/>
          </p:nvGrpSpPr>
          <p:grpSpPr>
            <a:xfrm>
              <a:off x="1881024" y="1919404"/>
              <a:ext cx="4654699" cy="2165742"/>
              <a:chOff x="1881024" y="1919404"/>
              <a:chExt cx="4654699" cy="2165742"/>
            </a:xfrm>
            <a:solidFill>
              <a:schemeClr val="accent1"/>
            </a:solidFill>
          </p:grpSpPr>
          <p:sp>
            <p:nvSpPr>
              <p:cNvPr id="273" name="任意多边形: 形状 272">
                <a:extLst>
                  <a:ext uri="{FF2B5EF4-FFF2-40B4-BE49-F238E27FC236}">
                    <a16:creationId xmlns="" xmlns:a16="http://schemas.microsoft.com/office/drawing/2014/main" id="{05A4A968-95CF-4177-BA9E-5DF54CE6D508}"/>
                  </a:ext>
                </a:extLst>
              </p:cNvPr>
              <p:cNvSpPr/>
              <p:nvPr/>
            </p:nvSpPr>
            <p:spPr>
              <a:xfrm>
                <a:off x="5293105" y="3901675"/>
                <a:ext cx="1008533" cy="183471"/>
              </a:xfrm>
              <a:custGeom>
                <a:avLst/>
                <a:gdLst>
                  <a:gd name="connsiteX0" fmla="*/ 0 w 1008533"/>
                  <a:gd name="connsiteY0" fmla="*/ 0 h 183471"/>
                  <a:gd name="connsiteX1" fmla="*/ 1008534 w 1008533"/>
                  <a:gd name="connsiteY1" fmla="*/ 0 h 183471"/>
                  <a:gd name="connsiteX2" fmla="*/ 1008534 w 1008533"/>
                  <a:gd name="connsiteY2" fmla="*/ 183471 h 183471"/>
                  <a:gd name="connsiteX3" fmla="*/ 0 w 1008533"/>
                  <a:gd name="connsiteY3" fmla="*/ 183471 h 1834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08533" h="183471">
                    <a:moveTo>
                      <a:pt x="0" y="0"/>
                    </a:moveTo>
                    <a:lnTo>
                      <a:pt x="1008534" y="0"/>
                    </a:lnTo>
                    <a:lnTo>
                      <a:pt x="1008534" y="183471"/>
                    </a:lnTo>
                    <a:lnTo>
                      <a:pt x="0" y="183471"/>
                    </a:lnTo>
                    <a:close/>
                  </a:path>
                </a:pathLst>
              </a:custGeom>
              <a:solidFill>
                <a:srgbClr val="FFFFFF"/>
              </a:solidFill>
              <a:ln w="18595" cap="rnd">
                <a:solidFill>
                  <a:srgbClr val="0A2073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4" name="任意多边形: 形状 273">
                <a:extLst>
                  <a:ext uri="{FF2B5EF4-FFF2-40B4-BE49-F238E27FC236}">
                    <a16:creationId xmlns="" xmlns:a16="http://schemas.microsoft.com/office/drawing/2014/main" id="{A8454239-4AC4-4C3D-8249-2C516C2C4A4F}"/>
                  </a:ext>
                </a:extLst>
              </p:cNvPr>
              <p:cNvSpPr/>
              <p:nvPr/>
            </p:nvSpPr>
            <p:spPr>
              <a:xfrm>
                <a:off x="6301639" y="3704620"/>
                <a:ext cx="232967" cy="380526"/>
              </a:xfrm>
              <a:custGeom>
                <a:avLst/>
                <a:gdLst>
                  <a:gd name="connsiteX0" fmla="*/ 232967 w 232967"/>
                  <a:gd name="connsiteY0" fmla="*/ 183471 h 380526"/>
                  <a:gd name="connsiteX1" fmla="*/ 0 w 232967"/>
                  <a:gd name="connsiteY1" fmla="*/ 380526 h 380526"/>
                  <a:gd name="connsiteX2" fmla="*/ 0 w 232967"/>
                  <a:gd name="connsiteY2" fmla="*/ 197055 h 380526"/>
                  <a:gd name="connsiteX3" fmla="*/ 232967 w 232967"/>
                  <a:gd name="connsiteY3" fmla="*/ 0 h 380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2967" h="380526">
                    <a:moveTo>
                      <a:pt x="232967" y="183471"/>
                    </a:moveTo>
                    <a:lnTo>
                      <a:pt x="0" y="380526"/>
                    </a:lnTo>
                    <a:lnTo>
                      <a:pt x="0" y="197055"/>
                    </a:lnTo>
                    <a:lnTo>
                      <a:pt x="232967" y="0"/>
                    </a:lnTo>
                    <a:close/>
                  </a:path>
                </a:pathLst>
              </a:custGeom>
              <a:solidFill>
                <a:srgbClr val="4775C9"/>
              </a:solidFill>
              <a:ln w="18595" cap="rnd">
                <a:solidFill>
                  <a:srgbClr val="0A2073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5" name="任意多边形: 形状 274">
                <a:extLst>
                  <a:ext uri="{FF2B5EF4-FFF2-40B4-BE49-F238E27FC236}">
                    <a16:creationId xmlns="" xmlns:a16="http://schemas.microsoft.com/office/drawing/2014/main" id="{2DDF21F8-C737-4D06-810B-C63774BBB020}"/>
                  </a:ext>
                </a:extLst>
              </p:cNvPr>
              <p:cNvSpPr/>
              <p:nvPr/>
            </p:nvSpPr>
            <p:spPr>
              <a:xfrm>
                <a:off x="5245842" y="3901675"/>
                <a:ext cx="1055797" cy="18607"/>
              </a:xfrm>
              <a:custGeom>
                <a:avLst/>
                <a:gdLst>
                  <a:gd name="connsiteX0" fmla="*/ 0 w 1055797"/>
                  <a:gd name="connsiteY0" fmla="*/ 0 h 18607"/>
                  <a:gd name="connsiteX1" fmla="*/ 1055797 w 1055797"/>
                  <a:gd name="connsiteY1" fmla="*/ 0 h 18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55797" h="18607">
                    <a:moveTo>
                      <a:pt x="0" y="0"/>
                    </a:moveTo>
                    <a:lnTo>
                      <a:pt x="1055797" y="0"/>
                    </a:lnTo>
                  </a:path>
                </a:pathLst>
              </a:custGeom>
              <a:ln w="18595" cap="rnd">
                <a:solidFill>
                  <a:srgbClr val="0A2073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276" name="图形 12">
                <a:extLst>
                  <a:ext uri="{FF2B5EF4-FFF2-40B4-BE49-F238E27FC236}">
                    <a16:creationId xmlns="" xmlns:a16="http://schemas.microsoft.com/office/drawing/2014/main" id="{8FF84E9B-97EB-4CB2-BBD7-2C2D17A06987}"/>
                  </a:ext>
                </a:extLst>
              </p:cNvPr>
              <p:cNvGrpSpPr/>
              <p:nvPr/>
            </p:nvGrpSpPr>
            <p:grpSpPr>
              <a:xfrm>
                <a:off x="1881024" y="1919404"/>
                <a:ext cx="4654699" cy="1968687"/>
                <a:chOff x="1881024" y="1919404"/>
                <a:chExt cx="4654699" cy="1968687"/>
              </a:xfrm>
              <a:noFill/>
            </p:grpSpPr>
            <p:sp>
              <p:nvSpPr>
                <p:cNvPr id="277" name="任意多边形: 形状 276">
                  <a:extLst>
                    <a:ext uri="{FF2B5EF4-FFF2-40B4-BE49-F238E27FC236}">
                      <a16:creationId xmlns="" xmlns:a16="http://schemas.microsoft.com/office/drawing/2014/main" id="{95F65006-CF90-4BD0-AB03-34ABEB7C0354}"/>
                    </a:ext>
                  </a:extLst>
                </p:cNvPr>
                <p:cNvSpPr/>
                <p:nvPr/>
              </p:nvSpPr>
              <p:spPr>
                <a:xfrm>
                  <a:off x="6535723" y="3704620"/>
                  <a:ext cx="18607" cy="183471"/>
                </a:xfrm>
                <a:custGeom>
                  <a:avLst/>
                  <a:gdLst>
                    <a:gd name="connsiteX0" fmla="*/ 0 w 18607"/>
                    <a:gd name="connsiteY0" fmla="*/ 0 h 183471"/>
                    <a:gd name="connsiteX1" fmla="*/ 0 w 18607"/>
                    <a:gd name="connsiteY1" fmla="*/ 183471 h 1834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8607" h="183471">
                      <a:moveTo>
                        <a:pt x="0" y="0"/>
                      </a:moveTo>
                      <a:lnTo>
                        <a:pt x="0" y="183471"/>
                      </a:lnTo>
                    </a:path>
                  </a:pathLst>
                </a:custGeom>
                <a:ln w="18595" cap="rnd">
                  <a:solidFill>
                    <a:srgbClr val="0A2073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8" name="任意多边形: 形状 277">
                  <a:extLst>
                    <a:ext uri="{FF2B5EF4-FFF2-40B4-BE49-F238E27FC236}">
                      <a16:creationId xmlns="" xmlns:a16="http://schemas.microsoft.com/office/drawing/2014/main" id="{10A6AC59-D417-423E-8910-49517BAC3051}"/>
                    </a:ext>
                  </a:extLst>
                </p:cNvPr>
                <p:cNvSpPr/>
                <p:nvPr/>
              </p:nvSpPr>
              <p:spPr>
                <a:xfrm>
                  <a:off x="1881024" y="1919404"/>
                  <a:ext cx="18607" cy="1860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607" h="18607"/>
                  </a:pathLst>
                </a:custGeom>
                <a:noFill/>
                <a:ln w="18595" cap="rnd">
                  <a:solidFill>
                    <a:srgbClr val="0A2073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9" name="任意多边形: 形状 278">
                  <a:extLst>
                    <a:ext uri="{FF2B5EF4-FFF2-40B4-BE49-F238E27FC236}">
                      <a16:creationId xmlns="" xmlns:a16="http://schemas.microsoft.com/office/drawing/2014/main" id="{8D01D3A6-7F9E-4422-9E60-77E59E06CAB1}"/>
                    </a:ext>
                  </a:extLst>
                </p:cNvPr>
                <p:cNvSpPr/>
                <p:nvPr/>
              </p:nvSpPr>
              <p:spPr>
                <a:xfrm>
                  <a:off x="1881024" y="1919404"/>
                  <a:ext cx="18607" cy="1860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607" h="18607"/>
                  </a:pathLst>
                </a:custGeom>
                <a:noFill/>
                <a:ln w="18595" cap="rnd">
                  <a:solidFill>
                    <a:srgbClr val="0A2073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280" name="图形 12">
              <a:extLst>
                <a:ext uri="{FF2B5EF4-FFF2-40B4-BE49-F238E27FC236}">
                  <a16:creationId xmlns="" xmlns:a16="http://schemas.microsoft.com/office/drawing/2014/main" id="{8FF84E9B-97EB-4CB2-BBD7-2C2D17A06987}"/>
                </a:ext>
              </a:extLst>
            </p:cNvPr>
            <p:cNvGrpSpPr/>
            <p:nvPr/>
          </p:nvGrpSpPr>
          <p:grpSpPr>
            <a:xfrm>
              <a:off x="1881024" y="1919404"/>
              <a:ext cx="4654699" cy="1989528"/>
              <a:chOff x="1881024" y="1919404"/>
              <a:chExt cx="4654699" cy="1989528"/>
            </a:xfrm>
            <a:solidFill>
              <a:schemeClr val="accent1"/>
            </a:solidFill>
          </p:grpSpPr>
          <p:sp>
            <p:nvSpPr>
              <p:cNvPr id="281" name="任意多边形: 形状 280">
                <a:extLst>
                  <a:ext uri="{FF2B5EF4-FFF2-40B4-BE49-F238E27FC236}">
                    <a16:creationId xmlns="" xmlns:a16="http://schemas.microsoft.com/office/drawing/2014/main" id="{D9CF714F-852B-40AE-8B74-F8426CDC5BAB}"/>
                  </a:ext>
                </a:extLst>
              </p:cNvPr>
              <p:cNvSpPr/>
              <p:nvPr/>
            </p:nvSpPr>
            <p:spPr>
              <a:xfrm>
                <a:off x="5293105" y="3725460"/>
                <a:ext cx="1008533" cy="183471"/>
              </a:xfrm>
              <a:custGeom>
                <a:avLst/>
                <a:gdLst>
                  <a:gd name="connsiteX0" fmla="*/ 0 w 1008533"/>
                  <a:gd name="connsiteY0" fmla="*/ 0 h 183471"/>
                  <a:gd name="connsiteX1" fmla="*/ 1008534 w 1008533"/>
                  <a:gd name="connsiteY1" fmla="*/ 0 h 183471"/>
                  <a:gd name="connsiteX2" fmla="*/ 1008534 w 1008533"/>
                  <a:gd name="connsiteY2" fmla="*/ 183471 h 183471"/>
                  <a:gd name="connsiteX3" fmla="*/ 0 w 1008533"/>
                  <a:gd name="connsiteY3" fmla="*/ 183471 h 1834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08533" h="183471">
                    <a:moveTo>
                      <a:pt x="0" y="0"/>
                    </a:moveTo>
                    <a:lnTo>
                      <a:pt x="1008534" y="0"/>
                    </a:lnTo>
                    <a:lnTo>
                      <a:pt x="1008534" y="183471"/>
                    </a:lnTo>
                    <a:lnTo>
                      <a:pt x="0" y="183471"/>
                    </a:lnTo>
                    <a:close/>
                  </a:path>
                </a:pathLst>
              </a:custGeom>
              <a:solidFill>
                <a:srgbClr val="FFFFFF"/>
              </a:solidFill>
              <a:ln w="18595" cap="rnd">
                <a:solidFill>
                  <a:srgbClr val="0A2073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2" name="任意多边形: 形状 281">
                <a:extLst>
                  <a:ext uri="{FF2B5EF4-FFF2-40B4-BE49-F238E27FC236}">
                    <a16:creationId xmlns="" xmlns:a16="http://schemas.microsoft.com/office/drawing/2014/main" id="{69FCE673-0BFE-47AF-97BD-1A55E5A95B6E}"/>
                  </a:ext>
                </a:extLst>
              </p:cNvPr>
              <p:cNvSpPr/>
              <p:nvPr/>
            </p:nvSpPr>
            <p:spPr>
              <a:xfrm>
                <a:off x="6301639" y="3528406"/>
                <a:ext cx="232967" cy="380526"/>
              </a:xfrm>
              <a:custGeom>
                <a:avLst/>
                <a:gdLst>
                  <a:gd name="connsiteX0" fmla="*/ 232967 w 232967"/>
                  <a:gd name="connsiteY0" fmla="*/ 183471 h 380526"/>
                  <a:gd name="connsiteX1" fmla="*/ 0 w 232967"/>
                  <a:gd name="connsiteY1" fmla="*/ 380526 h 380526"/>
                  <a:gd name="connsiteX2" fmla="*/ 0 w 232967"/>
                  <a:gd name="connsiteY2" fmla="*/ 197055 h 380526"/>
                  <a:gd name="connsiteX3" fmla="*/ 232967 w 232967"/>
                  <a:gd name="connsiteY3" fmla="*/ 0 h 380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2967" h="380526">
                    <a:moveTo>
                      <a:pt x="232967" y="183471"/>
                    </a:moveTo>
                    <a:lnTo>
                      <a:pt x="0" y="380526"/>
                    </a:lnTo>
                    <a:lnTo>
                      <a:pt x="0" y="197055"/>
                    </a:lnTo>
                    <a:lnTo>
                      <a:pt x="232967" y="0"/>
                    </a:lnTo>
                    <a:close/>
                  </a:path>
                </a:pathLst>
              </a:custGeom>
              <a:solidFill>
                <a:srgbClr val="4775C9"/>
              </a:solidFill>
              <a:ln w="18595" cap="rnd">
                <a:solidFill>
                  <a:srgbClr val="0A2073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3" name="任意多边形: 形状 282">
                <a:extLst>
                  <a:ext uri="{FF2B5EF4-FFF2-40B4-BE49-F238E27FC236}">
                    <a16:creationId xmlns="" xmlns:a16="http://schemas.microsoft.com/office/drawing/2014/main" id="{B97B9C24-694D-4162-A2E7-DA841D394D7E}"/>
                  </a:ext>
                </a:extLst>
              </p:cNvPr>
              <p:cNvSpPr/>
              <p:nvPr/>
            </p:nvSpPr>
            <p:spPr>
              <a:xfrm>
                <a:off x="5245842" y="3725460"/>
                <a:ext cx="1055797" cy="18607"/>
              </a:xfrm>
              <a:custGeom>
                <a:avLst/>
                <a:gdLst>
                  <a:gd name="connsiteX0" fmla="*/ 0 w 1055797"/>
                  <a:gd name="connsiteY0" fmla="*/ 0 h 18607"/>
                  <a:gd name="connsiteX1" fmla="*/ 1055797 w 1055797"/>
                  <a:gd name="connsiteY1" fmla="*/ 0 h 18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55797" h="18607">
                    <a:moveTo>
                      <a:pt x="0" y="0"/>
                    </a:moveTo>
                    <a:lnTo>
                      <a:pt x="1055797" y="0"/>
                    </a:lnTo>
                  </a:path>
                </a:pathLst>
              </a:custGeom>
              <a:ln w="18595" cap="rnd">
                <a:solidFill>
                  <a:srgbClr val="0A2073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284" name="图形 12">
                <a:extLst>
                  <a:ext uri="{FF2B5EF4-FFF2-40B4-BE49-F238E27FC236}">
                    <a16:creationId xmlns="" xmlns:a16="http://schemas.microsoft.com/office/drawing/2014/main" id="{8FF84E9B-97EB-4CB2-BBD7-2C2D17A06987}"/>
                  </a:ext>
                </a:extLst>
              </p:cNvPr>
              <p:cNvGrpSpPr/>
              <p:nvPr/>
            </p:nvGrpSpPr>
            <p:grpSpPr>
              <a:xfrm>
                <a:off x="1881024" y="1919404"/>
                <a:ext cx="4654699" cy="1792473"/>
                <a:chOff x="1881024" y="1919404"/>
                <a:chExt cx="4654699" cy="1792473"/>
              </a:xfrm>
              <a:noFill/>
            </p:grpSpPr>
            <p:sp>
              <p:nvSpPr>
                <p:cNvPr id="285" name="任意多边形: 形状 284">
                  <a:extLst>
                    <a:ext uri="{FF2B5EF4-FFF2-40B4-BE49-F238E27FC236}">
                      <a16:creationId xmlns="" xmlns:a16="http://schemas.microsoft.com/office/drawing/2014/main" id="{756005AF-14F3-4877-857C-26249521705A}"/>
                    </a:ext>
                  </a:extLst>
                </p:cNvPr>
                <p:cNvSpPr/>
                <p:nvPr/>
              </p:nvSpPr>
              <p:spPr>
                <a:xfrm>
                  <a:off x="6535723" y="3528406"/>
                  <a:ext cx="18607" cy="183471"/>
                </a:xfrm>
                <a:custGeom>
                  <a:avLst/>
                  <a:gdLst>
                    <a:gd name="connsiteX0" fmla="*/ 0 w 18607"/>
                    <a:gd name="connsiteY0" fmla="*/ 0 h 183471"/>
                    <a:gd name="connsiteX1" fmla="*/ 0 w 18607"/>
                    <a:gd name="connsiteY1" fmla="*/ 183471 h 1834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8607" h="183471">
                      <a:moveTo>
                        <a:pt x="0" y="0"/>
                      </a:moveTo>
                      <a:lnTo>
                        <a:pt x="0" y="183471"/>
                      </a:lnTo>
                    </a:path>
                  </a:pathLst>
                </a:custGeom>
                <a:ln w="18595" cap="rnd">
                  <a:solidFill>
                    <a:srgbClr val="0A2073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6" name="任意多边形: 形状 285">
                  <a:extLst>
                    <a:ext uri="{FF2B5EF4-FFF2-40B4-BE49-F238E27FC236}">
                      <a16:creationId xmlns="" xmlns:a16="http://schemas.microsoft.com/office/drawing/2014/main" id="{DD25C50E-D16C-4B91-8C69-E8FAB80D6FFB}"/>
                    </a:ext>
                  </a:extLst>
                </p:cNvPr>
                <p:cNvSpPr/>
                <p:nvPr/>
              </p:nvSpPr>
              <p:spPr>
                <a:xfrm>
                  <a:off x="1881024" y="1919404"/>
                  <a:ext cx="18607" cy="1860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607" h="18607"/>
                  </a:pathLst>
                </a:custGeom>
                <a:noFill/>
                <a:ln w="18595" cap="rnd">
                  <a:solidFill>
                    <a:srgbClr val="0A2073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7" name="任意多边形: 形状 286">
                  <a:extLst>
                    <a:ext uri="{FF2B5EF4-FFF2-40B4-BE49-F238E27FC236}">
                      <a16:creationId xmlns="" xmlns:a16="http://schemas.microsoft.com/office/drawing/2014/main" id="{289E8354-F348-41AF-9FE9-FD3DA79E0B65}"/>
                    </a:ext>
                  </a:extLst>
                </p:cNvPr>
                <p:cNvSpPr/>
                <p:nvPr/>
              </p:nvSpPr>
              <p:spPr>
                <a:xfrm>
                  <a:off x="1881024" y="1919404"/>
                  <a:ext cx="18607" cy="1860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607" h="18607"/>
                  </a:pathLst>
                </a:custGeom>
                <a:noFill/>
                <a:ln w="18595" cap="rnd">
                  <a:solidFill>
                    <a:srgbClr val="0A2073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288" name="图形 12">
              <a:extLst>
                <a:ext uri="{FF2B5EF4-FFF2-40B4-BE49-F238E27FC236}">
                  <a16:creationId xmlns="" xmlns:a16="http://schemas.microsoft.com/office/drawing/2014/main" id="{8FF84E9B-97EB-4CB2-BBD7-2C2D17A06987}"/>
                </a:ext>
              </a:extLst>
            </p:cNvPr>
            <p:cNvGrpSpPr/>
            <p:nvPr/>
          </p:nvGrpSpPr>
          <p:grpSpPr>
            <a:xfrm>
              <a:off x="1881024" y="1919404"/>
              <a:ext cx="4654699" cy="1813313"/>
              <a:chOff x="1881024" y="1919404"/>
              <a:chExt cx="4654699" cy="1813313"/>
            </a:xfrm>
            <a:solidFill>
              <a:schemeClr val="accent1"/>
            </a:solidFill>
          </p:grpSpPr>
          <p:sp>
            <p:nvSpPr>
              <p:cNvPr id="289" name="任意多边形: 形状 288">
                <a:extLst>
                  <a:ext uri="{FF2B5EF4-FFF2-40B4-BE49-F238E27FC236}">
                    <a16:creationId xmlns="" xmlns:a16="http://schemas.microsoft.com/office/drawing/2014/main" id="{234AD025-FF7B-40A3-94BC-FA5F51160AF7}"/>
                  </a:ext>
                </a:extLst>
              </p:cNvPr>
              <p:cNvSpPr/>
              <p:nvPr/>
            </p:nvSpPr>
            <p:spPr>
              <a:xfrm>
                <a:off x="5293105" y="3549246"/>
                <a:ext cx="1008533" cy="183471"/>
              </a:xfrm>
              <a:custGeom>
                <a:avLst/>
                <a:gdLst>
                  <a:gd name="connsiteX0" fmla="*/ 0 w 1008533"/>
                  <a:gd name="connsiteY0" fmla="*/ 0 h 183471"/>
                  <a:gd name="connsiteX1" fmla="*/ 1008534 w 1008533"/>
                  <a:gd name="connsiteY1" fmla="*/ 0 h 183471"/>
                  <a:gd name="connsiteX2" fmla="*/ 1008534 w 1008533"/>
                  <a:gd name="connsiteY2" fmla="*/ 183471 h 183471"/>
                  <a:gd name="connsiteX3" fmla="*/ 0 w 1008533"/>
                  <a:gd name="connsiteY3" fmla="*/ 183471 h 1834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08533" h="183471">
                    <a:moveTo>
                      <a:pt x="0" y="0"/>
                    </a:moveTo>
                    <a:lnTo>
                      <a:pt x="1008534" y="0"/>
                    </a:lnTo>
                    <a:lnTo>
                      <a:pt x="1008534" y="183471"/>
                    </a:lnTo>
                    <a:lnTo>
                      <a:pt x="0" y="183471"/>
                    </a:lnTo>
                    <a:close/>
                  </a:path>
                </a:pathLst>
              </a:custGeom>
              <a:solidFill>
                <a:srgbClr val="FFFFFF"/>
              </a:solidFill>
              <a:ln w="18595" cap="rnd">
                <a:solidFill>
                  <a:srgbClr val="0A2073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0" name="任意多边形: 形状 289">
                <a:extLst>
                  <a:ext uri="{FF2B5EF4-FFF2-40B4-BE49-F238E27FC236}">
                    <a16:creationId xmlns="" xmlns:a16="http://schemas.microsoft.com/office/drawing/2014/main" id="{58B25258-7B7D-4371-8A24-C0A11729D834}"/>
                  </a:ext>
                </a:extLst>
              </p:cNvPr>
              <p:cNvSpPr/>
              <p:nvPr/>
            </p:nvSpPr>
            <p:spPr>
              <a:xfrm>
                <a:off x="6301639" y="3352191"/>
                <a:ext cx="232967" cy="380526"/>
              </a:xfrm>
              <a:custGeom>
                <a:avLst/>
                <a:gdLst>
                  <a:gd name="connsiteX0" fmla="*/ 232967 w 232967"/>
                  <a:gd name="connsiteY0" fmla="*/ 183657 h 380526"/>
                  <a:gd name="connsiteX1" fmla="*/ 0 w 232967"/>
                  <a:gd name="connsiteY1" fmla="*/ 380526 h 380526"/>
                  <a:gd name="connsiteX2" fmla="*/ 0 w 232967"/>
                  <a:gd name="connsiteY2" fmla="*/ 197055 h 380526"/>
                  <a:gd name="connsiteX3" fmla="*/ 232967 w 232967"/>
                  <a:gd name="connsiteY3" fmla="*/ 0 h 380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2967" h="380526">
                    <a:moveTo>
                      <a:pt x="232967" y="183657"/>
                    </a:moveTo>
                    <a:lnTo>
                      <a:pt x="0" y="380526"/>
                    </a:lnTo>
                    <a:lnTo>
                      <a:pt x="0" y="197055"/>
                    </a:lnTo>
                    <a:lnTo>
                      <a:pt x="232967" y="0"/>
                    </a:lnTo>
                    <a:close/>
                  </a:path>
                </a:pathLst>
              </a:custGeom>
              <a:solidFill>
                <a:srgbClr val="4775C9"/>
              </a:solidFill>
              <a:ln w="18595" cap="rnd">
                <a:solidFill>
                  <a:srgbClr val="0A2073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1" name="任意多边形: 形状 290">
                <a:extLst>
                  <a:ext uri="{FF2B5EF4-FFF2-40B4-BE49-F238E27FC236}">
                    <a16:creationId xmlns="" xmlns:a16="http://schemas.microsoft.com/office/drawing/2014/main" id="{8BD1437F-2BDD-4D28-8240-58E778CF8725}"/>
                  </a:ext>
                </a:extLst>
              </p:cNvPr>
              <p:cNvSpPr/>
              <p:nvPr/>
            </p:nvSpPr>
            <p:spPr>
              <a:xfrm>
                <a:off x="5245842" y="3549246"/>
                <a:ext cx="1055797" cy="18607"/>
              </a:xfrm>
              <a:custGeom>
                <a:avLst/>
                <a:gdLst>
                  <a:gd name="connsiteX0" fmla="*/ 0 w 1055797"/>
                  <a:gd name="connsiteY0" fmla="*/ 0 h 18607"/>
                  <a:gd name="connsiteX1" fmla="*/ 1055797 w 1055797"/>
                  <a:gd name="connsiteY1" fmla="*/ 0 h 18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55797" h="18607">
                    <a:moveTo>
                      <a:pt x="0" y="0"/>
                    </a:moveTo>
                    <a:lnTo>
                      <a:pt x="1055797" y="0"/>
                    </a:lnTo>
                  </a:path>
                </a:pathLst>
              </a:custGeom>
              <a:ln w="18595" cap="rnd">
                <a:solidFill>
                  <a:srgbClr val="0A2073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292" name="图形 12">
                <a:extLst>
                  <a:ext uri="{FF2B5EF4-FFF2-40B4-BE49-F238E27FC236}">
                    <a16:creationId xmlns="" xmlns:a16="http://schemas.microsoft.com/office/drawing/2014/main" id="{8FF84E9B-97EB-4CB2-BBD7-2C2D17A06987}"/>
                  </a:ext>
                </a:extLst>
              </p:cNvPr>
              <p:cNvGrpSpPr/>
              <p:nvPr/>
            </p:nvGrpSpPr>
            <p:grpSpPr>
              <a:xfrm>
                <a:off x="1881024" y="1919404"/>
                <a:ext cx="4654699" cy="1616445"/>
                <a:chOff x="1881024" y="1919404"/>
                <a:chExt cx="4654699" cy="1616445"/>
              </a:xfrm>
              <a:noFill/>
            </p:grpSpPr>
            <p:sp>
              <p:nvSpPr>
                <p:cNvPr id="293" name="任意多边形: 形状 292">
                  <a:extLst>
                    <a:ext uri="{FF2B5EF4-FFF2-40B4-BE49-F238E27FC236}">
                      <a16:creationId xmlns="" xmlns:a16="http://schemas.microsoft.com/office/drawing/2014/main" id="{D3EBF395-EFAD-48E7-A903-71C027119CFC}"/>
                    </a:ext>
                  </a:extLst>
                </p:cNvPr>
                <p:cNvSpPr/>
                <p:nvPr/>
              </p:nvSpPr>
              <p:spPr>
                <a:xfrm>
                  <a:off x="6535723" y="3352191"/>
                  <a:ext cx="18607" cy="183657"/>
                </a:xfrm>
                <a:custGeom>
                  <a:avLst/>
                  <a:gdLst>
                    <a:gd name="connsiteX0" fmla="*/ 0 w 18607"/>
                    <a:gd name="connsiteY0" fmla="*/ 0 h 183657"/>
                    <a:gd name="connsiteX1" fmla="*/ 0 w 18607"/>
                    <a:gd name="connsiteY1" fmla="*/ 183657 h 1836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8607" h="183657">
                      <a:moveTo>
                        <a:pt x="0" y="0"/>
                      </a:moveTo>
                      <a:lnTo>
                        <a:pt x="0" y="183657"/>
                      </a:lnTo>
                    </a:path>
                  </a:pathLst>
                </a:custGeom>
                <a:ln w="18595" cap="rnd">
                  <a:solidFill>
                    <a:srgbClr val="0A2073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4" name="任意多边形: 形状 293">
                  <a:extLst>
                    <a:ext uri="{FF2B5EF4-FFF2-40B4-BE49-F238E27FC236}">
                      <a16:creationId xmlns="" xmlns:a16="http://schemas.microsoft.com/office/drawing/2014/main" id="{A75CE9AD-D6ED-42C0-88DC-DFCFFCA25E87}"/>
                    </a:ext>
                  </a:extLst>
                </p:cNvPr>
                <p:cNvSpPr/>
                <p:nvPr/>
              </p:nvSpPr>
              <p:spPr>
                <a:xfrm>
                  <a:off x="1881024" y="1919404"/>
                  <a:ext cx="18607" cy="1860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607" h="18607"/>
                  </a:pathLst>
                </a:custGeom>
                <a:noFill/>
                <a:ln w="18595" cap="rnd">
                  <a:solidFill>
                    <a:srgbClr val="0A2073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5" name="任意多边形: 形状 294">
                  <a:extLst>
                    <a:ext uri="{FF2B5EF4-FFF2-40B4-BE49-F238E27FC236}">
                      <a16:creationId xmlns="" xmlns:a16="http://schemas.microsoft.com/office/drawing/2014/main" id="{28082639-E2CE-4159-B1B8-F08FFD1D084B}"/>
                    </a:ext>
                  </a:extLst>
                </p:cNvPr>
                <p:cNvSpPr/>
                <p:nvPr/>
              </p:nvSpPr>
              <p:spPr>
                <a:xfrm>
                  <a:off x="1881024" y="1919404"/>
                  <a:ext cx="18607" cy="1860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607" h="18607"/>
                  </a:pathLst>
                </a:custGeom>
                <a:noFill/>
                <a:ln w="18595" cap="rnd">
                  <a:solidFill>
                    <a:srgbClr val="0A2073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296" name="图形 12">
              <a:extLst>
                <a:ext uri="{FF2B5EF4-FFF2-40B4-BE49-F238E27FC236}">
                  <a16:creationId xmlns="" xmlns:a16="http://schemas.microsoft.com/office/drawing/2014/main" id="{8FF84E9B-97EB-4CB2-BBD7-2C2D17A06987}"/>
                </a:ext>
              </a:extLst>
            </p:cNvPr>
            <p:cNvGrpSpPr/>
            <p:nvPr/>
          </p:nvGrpSpPr>
          <p:grpSpPr>
            <a:xfrm>
              <a:off x="1881024" y="1919404"/>
              <a:ext cx="4654699" cy="1637099"/>
              <a:chOff x="1881024" y="1919404"/>
              <a:chExt cx="4654699" cy="1637099"/>
            </a:xfrm>
            <a:solidFill>
              <a:schemeClr val="accent1"/>
            </a:solidFill>
          </p:grpSpPr>
          <p:sp>
            <p:nvSpPr>
              <p:cNvPr id="297" name="任意多边形: 形状 296">
                <a:extLst>
                  <a:ext uri="{FF2B5EF4-FFF2-40B4-BE49-F238E27FC236}">
                    <a16:creationId xmlns="" xmlns:a16="http://schemas.microsoft.com/office/drawing/2014/main" id="{4234970C-2597-4630-802A-3126FB1E297E}"/>
                  </a:ext>
                </a:extLst>
              </p:cNvPr>
              <p:cNvSpPr/>
              <p:nvPr/>
            </p:nvSpPr>
            <p:spPr>
              <a:xfrm>
                <a:off x="5293105" y="3373032"/>
                <a:ext cx="1008533" cy="183471"/>
              </a:xfrm>
              <a:custGeom>
                <a:avLst/>
                <a:gdLst>
                  <a:gd name="connsiteX0" fmla="*/ 0 w 1008533"/>
                  <a:gd name="connsiteY0" fmla="*/ 0 h 183471"/>
                  <a:gd name="connsiteX1" fmla="*/ 1008534 w 1008533"/>
                  <a:gd name="connsiteY1" fmla="*/ 0 h 183471"/>
                  <a:gd name="connsiteX2" fmla="*/ 1008534 w 1008533"/>
                  <a:gd name="connsiteY2" fmla="*/ 183471 h 183471"/>
                  <a:gd name="connsiteX3" fmla="*/ 0 w 1008533"/>
                  <a:gd name="connsiteY3" fmla="*/ 183471 h 1834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08533" h="183471">
                    <a:moveTo>
                      <a:pt x="0" y="0"/>
                    </a:moveTo>
                    <a:lnTo>
                      <a:pt x="1008534" y="0"/>
                    </a:lnTo>
                    <a:lnTo>
                      <a:pt x="1008534" y="183471"/>
                    </a:lnTo>
                    <a:lnTo>
                      <a:pt x="0" y="183471"/>
                    </a:lnTo>
                    <a:close/>
                  </a:path>
                </a:pathLst>
              </a:custGeom>
              <a:solidFill>
                <a:srgbClr val="FFFFFF"/>
              </a:solidFill>
              <a:ln w="18595" cap="rnd">
                <a:solidFill>
                  <a:srgbClr val="0A2073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8" name="任意多边形: 形状 297">
                <a:extLst>
                  <a:ext uri="{FF2B5EF4-FFF2-40B4-BE49-F238E27FC236}">
                    <a16:creationId xmlns="" xmlns:a16="http://schemas.microsoft.com/office/drawing/2014/main" id="{0E02D8B0-BC06-4CA3-A021-20CCE82D86F4}"/>
                  </a:ext>
                </a:extLst>
              </p:cNvPr>
              <p:cNvSpPr/>
              <p:nvPr/>
            </p:nvSpPr>
            <p:spPr>
              <a:xfrm>
                <a:off x="6301639" y="3176163"/>
                <a:ext cx="232967" cy="380340"/>
              </a:xfrm>
              <a:custGeom>
                <a:avLst/>
                <a:gdLst>
                  <a:gd name="connsiteX0" fmla="*/ 232967 w 232967"/>
                  <a:gd name="connsiteY0" fmla="*/ 183471 h 380340"/>
                  <a:gd name="connsiteX1" fmla="*/ 0 w 232967"/>
                  <a:gd name="connsiteY1" fmla="*/ 380340 h 380340"/>
                  <a:gd name="connsiteX2" fmla="*/ 0 w 232967"/>
                  <a:gd name="connsiteY2" fmla="*/ 196869 h 380340"/>
                  <a:gd name="connsiteX3" fmla="*/ 232967 w 232967"/>
                  <a:gd name="connsiteY3" fmla="*/ 0 h 3803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2967" h="380340">
                    <a:moveTo>
                      <a:pt x="232967" y="183471"/>
                    </a:moveTo>
                    <a:lnTo>
                      <a:pt x="0" y="380340"/>
                    </a:lnTo>
                    <a:lnTo>
                      <a:pt x="0" y="196869"/>
                    </a:lnTo>
                    <a:lnTo>
                      <a:pt x="232967" y="0"/>
                    </a:lnTo>
                    <a:close/>
                  </a:path>
                </a:pathLst>
              </a:custGeom>
              <a:solidFill>
                <a:srgbClr val="4775C9"/>
              </a:solidFill>
              <a:ln w="18595" cap="rnd">
                <a:solidFill>
                  <a:srgbClr val="0A2073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9" name="任意多边形: 形状 298">
                <a:extLst>
                  <a:ext uri="{FF2B5EF4-FFF2-40B4-BE49-F238E27FC236}">
                    <a16:creationId xmlns="" xmlns:a16="http://schemas.microsoft.com/office/drawing/2014/main" id="{EC18CB1E-1142-4347-8D40-F9B702CBDAF4}"/>
                  </a:ext>
                </a:extLst>
              </p:cNvPr>
              <p:cNvSpPr/>
              <p:nvPr/>
            </p:nvSpPr>
            <p:spPr>
              <a:xfrm>
                <a:off x="5245842" y="3373032"/>
                <a:ext cx="1055797" cy="18607"/>
              </a:xfrm>
              <a:custGeom>
                <a:avLst/>
                <a:gdLst>
                  <a:gd name="connsiteX0" fmla="*/ 0 w 1055797"/>
                  <a:gd name="connsiteY0" fmla="*/ 0 h 18607"/>
                  <a:gd name="connsiteX1" fmla="*/ 1055797 w 1055797"/>
                  <a:gd name="connsiteY1" fmla="*/ 0 h 18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55797" h="18607">
                    <a:moveTo>
                      <a:pt x="0" y="0"/>
                    </a:moveTo>
                    <a:lnTo>
                      <a:pt x="1055797" y="0"/>
                    </a:lnTo>
                  </a:path>
                </a:pathLst>
              </a:custGeom>
              <a:ln w="18595" cap="rnd">
                <a:solidFill>
                  <a:srgbClr val="0A2073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300" name="图形 12">
                <a:extLst>
                  <a:ext uri="{FF2B5EF4-FFF2-40B4-BE49-F238E27FC236}">
                    <a16:creationId xmlns="" xmlns:a16="http://schemas.microsoft.com/office/drawing/2014/main" id="{8FF84E9B-97EB-4CB2-BBD7-2C2D17A06987}"/>
                  </a:ext>
                </a:extLst>
              </p:cNvPr>
              <p:cNvGrpSpPr/>
              <p:nvPr/>
            </p:nvGrpSpPr>
            <p:grpSpPr>
              <a:xfrm>
                <a:off x="1881024" y="1919404"/>
                <a:ext cx="4654699" cy="1440230"/>
                <a:chOff x="1881024" y="1919404"/>
                <a:chExt cx="4654699" cy="1440230"/>
              </a:xfrm>
              <a:noFill/>
            </p:grpSpPr>
            <p:sp>
              <p:nvSpPr>
                <p:cNvPr id="301" name="任意多边形: 形状 300">
                  <a:extLst>
                    <a:ext uri="{FF2B5EF4-FFF2-40B4-BE49-F238E27FC236}">
                      <a16:creationId xmlns="" xmlns:a16="http://schemas.microsoft.com/office/drawing/2014/main" id="{E5394C5A-D50E-49CA-ACEF-2CA058D93E0E}"/>
                    </a:ext>
                  </a:extLst>
                </p:cNvPr>
                <p:cNvSpPr/>
                <p:nvPr/>
              </p:nvSpPr>
              <p:spPr>
                <a:xfrm>
                  <a:off x="6535723" y="3176163"/>
                  <a:ext cx="18607" cy="183471"/>
                </a:xfrm>
                <a:custGeom>
                  <a:avLst/>
                  <a:gdLst>
                    <a:gd name="connsiteX0" fmla="*/ 0 w 18607"/>
                    <a:gd name="connsiteY0" fmla="*/ 0 h 183471"/>
                    <a:gd name="connsiteX1" fmla="*/ 0 w 18607"/>
                    <a:gd name="connsiteY1" fmla="*/ 183471 h 1834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8607" h="183471">
                      <a:moveTo>
                        <a:pt x="0" y="0"/>
                      </a:moveTo>
                      <a:lnTo>
                        <a:pt x="0" y="183471"/>
                      </a:lnTo>
                    </a:path>
                  </a:pathLst>
                </a:custGeom>
                <a:ln w="18595" cap="rnd">
                  <a:solidFill>
                    <a:srgbClr val="0A2073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2" name="任意多边形: 形状 301">
                  <a:extLst>
                    <a:ext uri="{FF2B5EF4-FFF2-40B4-BE49-F238E27FC236}">
                      <a16:creationId xmlns="" xmlns:a16="http://schemas.microsoft.com/office/drawing/2014/main" id="{D0DC6134-72B2-426C-991A-706B8DE92723}"/>
                    </a:ext>
                  </a:extLst>
                </p:cNvPr>
                <p:cNvSpPr/>
                <p:nvPr/>
              </p:nvSpPr>
              <p:spPr>
                <a:xfrm>
                  <a:off x="1881024" y="1919404"/>
                  <a:ext cx="18607" cy="1860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607" h="18607"/>
                  </a:pathLst>
                </a:custGeom>
                <a:noFill/>
                <a:ln w="18595" cap="rnd">
                  <a:solidFill>
                    <a:srgbClr val="0A2073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3" name="任意多边形: 形状 302">
                  <a:extLst>
                    <a:ext uri="{FF2B5EF4-FFF2-40B4-BE49-F238E27FC236}">
                      <a16:creationId xmlns="" xmlns:a16="http://schemas.microsoft.com/office/drawing/2014/main" id="{23144FC7-C0C7-4E2C-BFA2-F1031248A9FF}"/>
                    </a:ext>
                  </a:extLst>
                </p:cNvPr>
                <p:cNvSpPr/>
                <p:nvPr/>
              </p:nvSpPr>
              <p:spPr>
                <a:xfrm>
                  <a:off x="1881024" y="1919404"/>
                  <a:ext cx="18607" cy="1860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607" h="18607"/>
                  </a:pathLst>
                </a:custGeom>
                <a:noFill/>
                <a:ln w="18595" cap="rnd">
                  <a:solidFill>
                    <a:srgbClr val="0A2073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304" name="任意多边形: 形状 303">
              <a:extLst>
                <a:ext uri="{FF2B5EF4-FFF2-40B4-BE49-F238E27FC236}">
                  <a16:creationId xmlns="" xmlns:a16="http://schemas.microsoft.com/office/drawing/2014/main" id="{9C36AD35-CF39-4CB6-A56F-17CFA031E786}"/>
                </a:ext>
              </a:extLst>
            </p:cNvPr>
            <p:cNvSpPr/>
            <p:nvPr/>
          </p:nvSpPr>
          <p:spPr>
            <a:xfrm>
              <a:off x="5244539" y="3169278"/>
              <a:ext cx="1290067" cy="197054"/>
            </a:xfrm>
            <a:custGeom>
              <a:avLst/>
              <a:gdLst>
                <a:gd name="connsiteX0" fmla="*/ 0 w 1290067"/>
                <a:gd name="connsiteY0" fmla="*/ 197055 h 197054"/>
                <a:gd name="connsiteX1" fmla="*/ 1055797 w 1290067"/>
                <a:gd name="connsiteY1" fmla="*/ 197055 h 197054"/>
                <a:gd name="connsiteX2" fmla="*/ 1290067 w 1290067"/>
                <a:gd name="connsiteY2" fmla="*/ 0 h 197054"/>
                <a:gd name="connsiteX3" fmla="*/ 296234 w 1290067"/>
                <a:gd name="connsiteY3" fmla="*/ 0 h 1970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90067" h="197054">
                  <a:moveTo>
                    <a:pt x="0" y="197055"/>
                  </a:moveTo>
                  <a:lnTo>
                    <a:pt x="1055797" y="197055"/>
                  </a:lnTo>
                  <a:lnTo>
                    <a:pt x="1290067" y="0"/>
                  </a:lnTo>
                  <a:lnTo>
                    <a:pt x="296234" y="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18595" cap="rnd">
              <a:solidFill>
                <a:srgbClr val="0A2073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05" name="图形 12">
            <a:extLst>
              <a:ext uri="{FF2B5EF4-FFF2-40B4-BE49-F238E27FC236}">
                <a16:creationId xmlns="" xmlns:a16="http://schemas.microsoft.com/office/drawing/2014/main" id="{8FF84E9B-97EB-4CB2-BBD7-2C2D17A06987}"/>
              </a:ext>
            </a:extLst>
          </p:cNvPr>
          <p:cNvGrpSpPr/>
          <p:nvPr/>
        </p:nvGrpSpPr>
        <p:grpSpPr>
          <a:xfrm>
            <a:off x="5751574" y="3017739"/>
            <a:ext cx="1242021" cy="2592315"/>
            <a:chOff x="1881024" y="1919404"/>
            <a:chExt cx="1299371" cy="3751485"/>
          </a:xfrm>
          <a:solidFill>
            <a:schemeClr val="accent1"/>
          </a:solidFill>
        </p:grpSpPr>
        <p:sp>
          <p:nvSpPr>
            <p:cNvPr id="306" name="任意多边形: 形状 305">
              <a:extLst>
                <a:ext uri="{FF2B5EF4-FFF2-40B4-BE49-F238E27FC236}">
                  <a16:creationId xmlns="" xmlns:a16="http://schemas.microsoft.com/office/drawing/2014/main" id="{2409AABE-3C7B-40B5-95F0-2CC2B97EBC97}"/>
                </a:ext>
              </a:extLst>
            </p:cNvPr>
            <p:cNvSpPr/>
            <p:nvPr/>
          </p:nvSpPr>
          <p:spPr>
            <a:xfrm>
              <a:off x="2946124" y="1928707"/>
              <a:ext cx="232967" cy="380526"/>
            </a:xfrm>
            <a:custGeom>
              <a:avLst/>
              <a:gdLst>
                <a:gd name="connsiteX0" fmla="*/ 232968 w 232967"/>
                <a:gd name="connsiteY0" fmla="*/ 183471 h 380526"/>
                <a:gd name="connsiteX1" fmla="*/ 0 w 232967"/>
                <a:gd name="connsiteY1" fmla="*/ 380526 h 380526"/>
                <a:gd name="connsiteX2" fmla="*/ 0 w 232967"/>
                <a:gd name="connsiteY2" fmla="*/ 197055 h 380526"/>
                <a:gd name="connsiteX3" fmla="*/ 232968 w 232967"/>
                <a:gd name="connsiteY3" fmla="*/ 0 h 380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2967" h="380526">
                  <a:moveTo>
                    <a:pt x="232968" y="183471"/>
                  </a:moveTo>
                  <a:lnTo>
                    <a:pt x="0" y="380526"/>
                  </a:lnTo>
                  <a:lnTo>
                    <a:pt x="0" y="197055"/>
                  </a:lnTo>
                  <a:lnTo>
                    <a:pt x="232968" y="0"/>
                  </a:lnTo>
                  <a:close/>
                </a:path>
              </a:pathLst>
            </a:custGeom>
            <a:solidFill>
              <a:srgbClr val="4775C9"/>
            </a:solidFill>
            <a:ln w="18595" cap="rnd">
              <a:solidFill>
                <a:srgbClr val="0A2073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307" name="图形 12">
              <a:extLst>
                <a:ext uri="{FF2B5EF4-FFF2-40B4-BE49-F238E27FC236}">
                  <a16:creationId xmlns="" xmlns:a16="http://schemas.microsoft.com/office/drawing/2014/main" id="{8FF84E9B-97EB-4CB2-BBD7-2C2D17A06987}"/>
                </a:ext>
              </a:extLst>
            </p:cNvPr>
            <p:cNvGrpSpPr/>
            <p:nvPr/>
          </p:nvGrpSpPr>
          <p:grpSpPr>
            <a:xfrm>
              <a:off x="1881024" y="1919404"/>
              <a:ext cx="1299371" cy="3751485"/>
              <a:chOff x="1881024" y="1919404"/>
              <a:chExt cx="1299371" cy="3751485"/>
            </a:xfrm>
            <a:solidFill>
              <a:schemeClr val="accent1"/>
            </a:solidFill>
          </p:grpSpPr>
          <p:grpSp>
            <p:nvGrpSpPr>
              <p:cNvPr id="308" name="图形 12">
                <a:extLst>
                  <a:ext uri="{FF2B5EF4-FFF2-40B4-BE49-F238E27FC236}">
                    <a16:creationId xmlns="" xmlns:a16="http://schemas.microsoft.com/office/drawing/2014/main" id="{8FF84E9B-97EB-4CB2-BBD7-2C2D17A06987}"/>
                  </a:ext>
                </a:extLst>
              </p:cNvPr>
              <p:cNvGrpSpPr/>
              <p:nvPr/>
            </p:nvGrpSpPr>
            <p:grpSpPr>
              <a:xfrm>
                <a:off x="1881024" y="1919404"/>
                <a:ext cx="1299371" cy="3751485"/>
                <a:chOff x="1881024" y="1919404"/>
                <a:chExt cx="1299371" cy="3751485"/>
              </a:xfrm>
              <a:solidFill>
                <a:schemeClr val="accent1"/>
              </a:solidFill>
            </p:grpSpPr>
            <p:sp>
              <p:nvSpPr>
                <p:cNvPr id="309" name="任意多边形: 形状 308">
                  <a:extLst>
                    <a:ext uri="{FF2B5EF4-FFF2-40B4-BE49-F238E27FC236}">
                      <a16:creationId xmlns="" xmlns:a16="http://schemas.microsoft.com/office/drawing/2014/main" id="{CA48D521-09EE-4C92-B644-1FFD931BFD92}"/>
                    </a:ext>
                  </a:extLst>
                </p:cNvPr>
                <p:cNvSpPr/>
                <p:nvPr/>
              </p:nvSpPr>
              <p:spPr>
                <a:xfrm>
                  <a:off x="1937591" y="5487231"/>
                  <a:ext cx="1008533" cy="183471"/>
                </a:xfrm>
                <a:custGeom>
                  <a:avLst/>
                  <a:gdLst>
                    <a:gd name="connsiteX0" fmla="*/ 0 w 1008533"/>
                    <a:gd name="connsiteY0" fmla="*/ 0 h 183471"/>
                    <a:gd name="connsiteX1" fmla="*/ 1008534 w 1008533"/>
                    <a:gd name="connsiteY1" fmla="*/ 0 h 183471"/>
                    <a:gd name="connsiteX2" fmla="*/ 1008534 w 1008533"/>
                    <a:gd name="connsiteY2" fmla="*/ 183471 h 183471"/>
                    <a:gd name="connsiteX3" fmla="*/ 0 w 1008533"/>
                    <a:gd name="connsiteY3" fmla="*/ 183471 h 1834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008533" h="183471">
                      <a:moveTo>
                        <a:pt x="0" y="0"/>
                      </a:moveTo>
                      <a:lnTo>
                        <a:pt x="1008534" y="0"/>
                      </a:lnTo>
                      <a:lnTo>
                        <a:pt x="1008534" y="183471"/>
                      </a:lnTo>
                      <a:lnTo>
                        <a:pt x="0" y="18347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8595" cap="rnd">
                  <a:solidFill>
                    <a:srgbClr val="0A2073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0" name="任意多边形: 形状 309">
                  <a:extLst>
                    <a:ext uri="{FF2B5EF4-FFF2-40B4-BE49-F238E27FC236}">
                      <a16:creationId xmlns="" xmlns:a16="http://schemas.microsoft.com/office/drawing/2014/main" id="{0B1BA048-3548-458E-AF6F-7725309E3B61}"/>
                    </a:ext>
                  </a:extLst>
                </p:cNvPr>
                <p:cNvSpPr/>
                <p:nvPr/>
              </p:nvSpPr>
              <p:spPr>
                <a:xfrm>
                  <a:off x="2946124" y="5290362"/>
                  <a:ext cx="232967" cy="380526"/>
                </a:xfrm>
                <a:custGeom>
                  <a:avLst/>
                  <a:gdLst>
                    <a:gd name="connsiteX0" fmla="*/ 232968 w 232967"/>
                    <a:gd name="connsiteY0" fmla="*/ 183471 h 380526"/>
                    <a:gd name="connsiteX1" fmla="*/ 0 w 232967"/>
                    <a:gd name="connsiteY1" fmla="*/ 380526 h 380526"/>
                    <a:gd name="connsiteX2" fmla="*/ 0 w 232967"/>
                    <a:gd name="connsiteY2" fmla="*/ 196869 h 380526"/>
                    <a:gd name="connsiteX3" fmla="*/ 232968 w 232967"/>
                    <a:gd name="connsiteY3" fmla="*/ 0 h 3805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32967" h="380526">
                      <a:moveTo>
                        <a:pt x="232968" y="183471"/>
                      </a:moveTo>
                      <a:lnTo>
                        <a:pt x="0" y="380526"/>
                      </a:lnTo>
                      <a:lnTo>
                        <a:pt x="0" y="196869"/>
                      </a:lnTo>
                      <a:lnTo>
                        <a:pt x="232968" y="0"/>
                      </a:lnTo>
                      <a:close/>
                    </a:path>
                  </a:pathLst>
                </a:custGeom>
                <a:solidFill>
                  <a:srgbClr val="4775C9"/>
                </a:solidFill>
                <a:ln w="18595" cap="rnd">
                  <a:solidFill>
                    <a:srgbClr val="0A2073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1" name="任意多边形: 形状 310">
                  <a:extLst>
                    <a:ext uri="{FF2B5EF4-FFF2-40B4-BE49-F238E27FC236}">
                      <a16:creationId xmlns="" xmlns:a16="http://schemas.microsoft.com/office/drawing/2014/main" id="{CF632A98-C7DF-4D46-8C4C-43890666B407}"/>
                    </a:ext>
                  </a:extLst>
                </p:cNvPr>
                <p:cNvSpPr/>
                <p:nvPr/>
              </p:nvSpPr>
              <p:spPr>
                <a:xfrm>
                  <a:off x="1890327" y="5487231"/>
                  <a:ext cx="1055797" cy="18607"/>
                </a:xfrm>
                <a:custGeom>
                  <a:avLst/>
                  <a:gdLst>
                    <a:gd name="connsiteX0" fmla="*/ 0 w 1055797"/>
                    <a:gd name="connsiteY0" fmla="*/ 0 h 18607"/>
                    <a:gd name="connsiteX1" fmla="*/ 1055797 w 1055797"/>
                    <a:gd name="connsiteY1" fmla="*/ 0 h 186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55797" h="18607">
                      <a:moveTo>
                        <a:pt x="0" y="0"/>
                      </a:moveTo>
                      <a:lnTo>
                        <a:pt x="1055797" y="0"/>
                      </a:lnTo>
                    </a:path>
                  </a:pathLst>
                </a:custGeom>
                <a:ln w="18595" cap="rnd">
                  <a:solidFill>
                    <a:srgbClr val="0A2073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312" name="图形 12">
                  <a:extLst>
                    <a:ext uri="{FF2B5EF4-FFF2-40B4-BE49-F238E27FC236}">
                      <a16:creationId xmlns="" xmlns:a16="http://schemas.microsoft.com/office/drawing/2014/main" id="{8FF84E9B-97EB-4CB2-BBD7-2C2D17A06987}"/>
                    </a:ext>
                  </a:extLst>
                </p:cNvPr>
                <p:cNvGrpSpPr/>
                <p:nvPr/>
              </p:nvGrpSpPr>
              <p:grpSpPr>
                <a:xfrm>
                  <a:off x="1881024" y="1919404"/>
                  <a:ext cx="1299371" cy="3554430"/>
                  <a:chOff x="1881024" y="1919404"/>
                  <a:chExt cx="1299371" cy="3554430"/>
                </a:xfrm>
                <a:noFill/>
              </p:grpSpPr>
              <p:sp>
                <p:nvSpPr>
                  <p:cNvPr id="313" name="任意多边形: 形状 312">
                    <a:extLst>
                      <a:ext uri="{FF2B5EF4-FFF2-40B4-BE49-F238E27FC236}">
                        <a16:creationId xmlns="" xmlns:a16="http://schemas.microsoft.com/office/drawing/2014/main" id="{2C1E87BE-C9C3-4AE6-9873-562CC0F0AFF9}"/>
                      </a:ext>
                    </a:extLst>
                  </p:cNvPr>
                  <p:cNvSpPr/>
                  <p:nvPr/>
                </p:nvSpPr>
                <p:spPr>
                  <a:xfrm>
                    <a:off x="3180395" y="5290362"/>
                    <a:ext cx="18607" cy="183471"/>
                  </a:xfrm>
                  <a:custGeom>
                    <a:avLst/>
                    <a:gdLst>
                      <a:gd name="connsiteX0" fmla="*/ 0 w 18607"/>
                      <a:gd name="connsiteY0" fmla="*/ 0 h 183471"/>
                      <a:gd name="connsiteX1" fmla="*/ 0 w 18607"/>
                      <a:gd name="connsiteY1" fmla="*/ 183471 h 18347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8607" h="183471">
                        <a:moveTo>
                          <a:pt x="0" y="0"/>
                        </a:moveTo>
                        <a:lnTo>
                          <a:pt x="0" y="183471"/>
                        </a:lnTo>
                      </a:path>
                    </a:pathLst>
                  </a:custGeom>
                  <a:ln w="18595" cap="rnd">
                    <a:solidFill>
                      <a:srgbClr val="0A2073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14" name="任意多边形: 形状 313">
                    <a:extLst>
                      <a:ext uri="{FF2B5EF4-FFF2-40B4-BE49-F238E27FC236}">
                        <a16:creationId xmlns="" xmlns:a16="http://schemas.microsoft.com/office/drawing/2014/main" id="{6C64500F-A88A-4F9C-9384-A2B5B6EC1F6A}"/>
                      </a:ext>
                    </a:extLst>
                  </p:cNvPr>
                  <p:cNvSpPr/>
                  <p:nvPr/>
                </p:nvSpPr>
                <p:spPr>
                  <a:xfrm>
                    <a:off x="1881024" y="1919404"/>
                    <a:ext cx="18607" cy="1860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8607" h="18607"/>
                    </a:pathLst>
                  </a:custGeom>
                  <a:noFill/>
                  <a:ln w="18595" cap="rnd">
                    <a:solidFill>
                      <a:srgbClr val="0A2073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15" name="任意多边形: 形状 314">
                    <a:extLst>
                      <a:ext uri="{FF2B5EF4-FFF2-40B4-BE49-F238E27FC236}">
                        <a16:creationId xmlns="" xmlns:a16="http://schemas.microsoft.com/office/drawing/2014/main" id="{35EF7FAA-87FE-467D-99C5-3AD3EC4796A9}"/>
                      </a:ext>
                    </a:extLst>
                  </p:cNvPr>
                  <p:cNvSpPr/>
                  <p:nvPr/>
                </p:nvSpPr>
                <p:spPr>
                  <a:xfrm>
                    <a:off x="1881024" y="1919404"/>
                    <a:ext cx="18607" cy="1860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8607" h="18607"/>
                    </a:pathLst>
                  </a:custGeom>
                  <a:noFill/>
                  <a:ln w="18595" cap="rnd">
                    <a:solidFill>
                      <a:srgbClr val="0A2073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316" name="图形 12">
                <a:extLst>
                  <a:ext uri="{FF2B5EF4-FFF2-40B4-BE49-F238E27FC236}">
                    <a16:creationId xmlns="" xmlns:a16="http://schemas.microsoft.com/office/drawing/2014/main" id="{8FF84E9B-97EB-4CB2-BBD7-2C2D17A06987}"/>
                  </a:ext>
                </a:extLst>
              </p:cNvPr>
              <p:cNvGrpSpPr/>
              <p:nvPr/>
            </p:nvGrpSpPr>
            <p:grpSpPr>
              <a:xfrm>
                <a:off x="1881024" y="1919404"/>
                <a:ext cx="1299371" cy="3575270"/>
                <a:chOff x="1881024" y="1919404"/>
                <a:chExt cx="1299371" cy="3575270"/>
              </a:xfrm>
              <a:solidFill>
                <a:schemeClr val="accent1"/>
              </a:solidFill>
            </p:grpSpPr>
            <p:sp>
              <p:nvSpPr>
                <p:cNvPr id="317" name="任意多边形: 形状 316">
                  <a:extLst>
                    <a:ext uri="{FF2B5EF4-FFF2-40B4-BE49-F238E27FC236}">
                      <a16:creationId xmlns="" xmlns:a16="http://schemas.microsoft.com/office/drawing/2014/main" id="{75E10827-05C2-4174-9B4A-6B38C45A8C9B}"/>
                    </a:ext>
                  </a:extLst>
                </p:cNvPr>
                <p:cNvSpPr/>
                <p:nvPr/>
              </p:nvSpPr>
              <p:spPr>
                <a:xfrm>
                  <a:off x="1937591" y="5311203"/>
                  <a:ext cx="1008533" cy="183471"/>
                </a:xfrm>
                <a:custGeom>
                  <a:avLst/>
                  <a:gdLst>
                    <a:gd name="connsiteX0" fmla="*/ 0 w 1008533"/>
                    <a:gd name="connsiteY0" fmla="*/ 0 h 183471"/>
                    <a:gd name="connsiteX1" fmla="*/ 1008534 w 1008533"/>
                    <a:gd name="connsiteY1" fmla="*/ 0 h 183471"/>
                    <a:gd name="connsiteX2" fmla="*/ 1008534 w 1008533"/>
                    <a:gd name="connsiteY2" fmla="*/ 183471 h 183471"/>
                    <a:gd name="connsiteX3" fmla="*/ 0 w 1008533"/>
                    <a:gd name="connsiteY3" fmla="*/ 183471 h 1834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008533" h="183471">
                      <a:moveTo>
                        <a:pt x="0" y="0"/>
                      </a:moveTo>
                      <a:lnTo>
                        <a:pt x="1008534" y="0"/>
                      </a:lnTo>
                      <a:lnTo>
                        <a:pt x="1008534" y="183471"/>
                      </a:lnTo>
                      <a:lnTo>
                        <a:pt x="0" y="18347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8595" cap="rnd">
                  <a:solidFill>
                    <a:srgbClr val="0A2073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8" name="任意多边形: 形状 317">
                  <a:extLst>
                    <a:ext uri="{FF2B5EF4-FFF2-40B4-BE49-F238E27FC236}">
                      <a16:creationId xmlns="" xmlns:a16="http://schemas.microsoft.com/office/drawing/2014/main" id="{AA3C4D6A-7C45-422F-B739-F3B760021808}"/>
                    </a:ext>
                  </a:extLst>
                </p:cNvPr>
                <p:cNvSpPr/>
                <p:nvPr/>
              </p:nvSpPr>
              <p:spPr>
                <a:xfrm>
                  <a:off x="2946124" y="5114148"/>
                  <a:ext cx="232967" cy="380526"/>
                </a:xfrm>
                <a:custGeom>
                  <a:avLst/>
                  <a:gdLst>
                    <a:gd name="connsiteX0" fmla="*/ 232968 w 232967"/>
                    <a:gd name="connsiteY0" fmla="*/ 183471 h 380526"/>
                    <a:gd name="connsiteX1" fmla="*/ 0 w 232967"/>
                    <a:gd name="connsiteY1" fmla="*/ 380526 h 380526"/>
                    <a:gd name="connsiteX2" fmla="*/ 0 w 232967"/>
                    <a:gd name="connsiteY2" fmla="*/ 197055 h 380526"/>
                    <a:gd name="connsiteX3" fmla="*/ 232968 w 232967"/>
                    <a:gd name="connsiteY3" fmla="*/ 0 h 3805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32967" h="380526">
                      <a:moveTo>
                        <a:pt x="232968" y="183471"/>
                      </a:moveTo>
                      <a:lnTo>
                        <a:pt x="0" y="380526"/>
                      </a:lnTo>
                      <a:lnTo>
                        <a:pt x="0" y="197055"/>
                      </a:lnTo>
                      <a:lnTo>
                        <a:pt x="232968" y="0"/>
                      </a:lnTo>
                      <a:close/>
                    </a:path>
                  </a:pathLst>
                </a:custGeom>
                <a:solidFill>
                  <a:srgbClr val="4775C9"/>
                </a:solidFill>
                <a:ln w="18595" cap="rnd">
                  <a:solidFill>
                    <a:srgbClr val="0A2073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9" name="任意多边形: 形状 318">
                  <a:extLst>
                    <a:ext uri="{FF2B5EF4-FFF2-40B4-BE49-F238E27FC236}">
                      <a16:creationId xmlns="" xmlns:a16="http://schemas.microsoft.com/office/drawing/2014/main" id="{B24B3201-4FB1-4A9B-87CE-545AA9C4943C}"/>
                    </a:ext>
                  </a:extLst>
                </p:cNvPr>
                <p:cNvSpPr/>
                <p:nvPr/>
              </p:nvSpPr>
              <p:spPr>
                <a:xfrm>
                  <a:off x="1890327" y="5311203"/>
                  <a:ext cx="1055797" cy="18607"/>
                </a:xfrm>
                <a:custGeom>
                  <a:avLst/>
                  <a:gdLst>
                    <a:gd name="connsiteX0" fmla="*/ 0 w 1055797"/>
                    <a:gd name="connsiteY0" fmla="*/ 0 h 18607"/>
                    <a:gd name="connsiteX1" fmla="*/ 1055797 w 1055797"/>
                    <a:gd name="connsiteY1" fmla="*/ 0 h 186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55797" h="18607">
                      <a:moveTo>
                        <a:pt x="0" y="0"/>
                      </a:moveTo>
                      <a:lnTo>
                        <a:pt x="1055797" y="0"/>
                      </a:lnTo>
                    </a:path>
                  </a:pathLst>
                </a:custGeom>
                <a:ln w="18595" cap="rnd">
                  <a:solidFill>
                    <a:srgbClr val="0A2073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320" name="图形 12">
                  <a:extLst>
                    <a:ext uri="{FF2B5EF4-FFF2-40B4-BE49-F238E27FC236}">
                      <a16:creationId xmlns="" xmlns:a16="http://schemas.microsoft.com/office/drawing/2014/main" id="{8FF84E9B-97EB-4CB2-BBD7-2C2D17A06987}"/>
                    </a:ext>
                  </a:extLst>
                </p:cNvPr>
                <p:cNvGrpSpPr/>
                <p:nvPr/>
              </p:nvGrpSpPr>
              <p:grpSpPr>
                <a:xfrm>
                  <a:off x="1881024" y="1919404"/>
                  <a:ext cx="1299371" cy="3378215"/>
                  <a:chOff x="1881024" y="1919404"/>
                  <a:chExt cx="1299371" cy="3378215"/>
                </a:xfrm>
                <a:noFill/>
              </p:grpSpPr>
              <p:sp>
                <p:nvSpPr>
                  <p:cNvPr id="321" name="任意多边形: 形状 320">
                    <a:extLst>
                      <a:ext uri="{FF2B5EF4-FFF2-40B4-BE49-F238E27FC236}">
                        <a16:creationId xmlns="" xmlns:a16="http://schemas.microsoft.com/office/drawing/2014/main" id="{9655C42F-FDCC-4A69-9F0B-8E9B6014C016}"/>
                      </a:ext>
                    </a:extLst>
                  </p:cNvPr>
                  <p:cNvSpPr/>
                  <p:nvPr/>
                </p:nvSpPr>
                <p:spPr>
                  <a:xfrm>
                    <a:off x="3180395" y="5114148"/>
                    <a:ext cx="18607" cy="183471"/>
                  </a:xfrm>
                  <a:custGeom>
                    <a:avLst/>
                    <a:gdLst>
                      <a:gd name="connsiteX0" fmla="*/ 0 w 18607"/>
                      <a:gd name="connsiteY0" fmla="*/ 0 h 183471"/>
                      <a:gd name="connsiteX1" fmla="*/ 0 w 18607"/>
                      <a:gd name="connsiteY1" fmla="*/ 183471 h 18347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8607" h="183471">
                        <a:moveTo>
                          <a:pt x="0" y="0"/>
                        </a:moveTo>
                        <a:lnTo>
                          <a:pt x="0" y="183471"/>
                        </a:lnTo>
                      </a:path>
                    </a:pathLst>
                  </a:custGeom>
                  <a:ln w="18595" cap="rnd">
                    <a:solidFill>
                      <a:srgbClr val="0A2073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2" name="任意多边形: 形状 321">
                    <a:extLst>
                      <a:ext uri="{FF2B5EF4-FFF2-40B4-BE49-F238E27FC236}">
                        <a16:creationId xmlns="" xmlns:a16="http://schemas.microsoft.com/office/drawing/2014/main" id="{55A22739-A142-412C-9272-9BF6FC8CC62D}"/>
                      </a:ext>
                    </a:extLst>
                  </p:cNvPr>
                  <p:cNvSpPr/>
                  <p:nvPr/>
                </p:nvSpPr>
                <p:spPr>
                  <a:xfrm>
                    <a:off x="1881024" y="1919404"/>
                    <a:ext cx="18607" cy="1860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8607" h="18607"/>
                    </a:pathLst>
                  </a:custGeom>
                  <a:noFill/>
                  <a:ln w="18595" cap="rnd">
                    <a:solidFill>
                      <a:srgbClr val="0A2073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3" name="任意多边形: 形状 322">
                    <a:extLst>
                      <a:ext uri="{FF2B5EF4-FFF2-40B4-BE49-F238E27FC236}">
                        <a16:creationId xmlns="" xmlns:a16="http://schemas.microsoft.com/office/drawing/2014/main" id="{90249998-D57D-46F1-9236-44132F0B2D13}"/>
                      </a:ext>
                    </a:extLst>
                  </p:cNvPr>
                  <p:cNvSpPr/>
                  <p:nvPr/>
                </p:nvSpPr>
                <p:spPr>
                  <a:xfrm>
                    <a:off x="1881024" y="1919404"/>
                    <a:ext cx="18607" cy="1860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8607" h="18607"/>
                    </a:pathLst>
                  </a:custGeom>
                  <a:noFill/>
                  <a:ln w="18595" cap="rnd">
                    <a:solidFill>
                      <a:srgbClr val="0A2073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324" name="图形 12">
                <a:extLst>
                  <a:ext uri="{FF2B5EF4-FFF2-40B4-BE49-F238E27FC236}">
                    <a16:creationId xmlns="" xmlns:a16="http://schemas.microsoft.com/office/drawing/2014/main" id="{8FF84E9B-97EB-4CB2-BBD7-2C2D17A06987}"/>
                  </a:ext>
                </a:extLst>
              </p:cNvPr>
              <p:cNvGrpSpPr/>
              <p:nvPr/>
            </p:nvGrpSpPr>
            <p:grpSpPr>
              <a:xfrm>
                <a:off x="1881024" y="1919404"/>
                <a:ext cx="1299371" cy="3399056"/>
                <a:chOff x="1881024" y="1919404"/>
                <a:chExt cx="1299371" cy="3399056"/>
              </a:xfrm>
              <a:solidFill>
                <a:schemeClr val="accent1"/>
              </a:solidFill>
            </p:grpSpPr>
            <p:sp>
              <p:nvSpPr>
                <p:cNvPr id="325" name="任意多边形: 形状 324">
                  <a:extLst>
                    <a:ext uri="{FF2B5EF4-FFF2-40B4-BE49-F238E27FC236}">
                      <a16:creationId xmlns="" xmlns:a16="http://schemas.microsoft.com/office/drawing/2014/main" id="{2A5011CD-42DF-4C5F-A5B4-9319FAA5FD68}"/>
                    </a:ext>
                  </a:extLst>
                </p:cNvPr>
                <p:cNvSpPr/>
                <p:nvPr/>
              </p:nvSpPr>
              <p:spPr>
                <a:xfrm>
                  <a:off x="1937591" y="5134989"/>
                  <a:ext cx="1008533" cy="183471"/>
                </a:xfrm>
                <a:custGeom>
                  <a:avLst/>
                  <a:gdLst>
                    <a:gd name="connsiteX0" fmla="*/ 0 w 1008533"/>
                    <a:gd name="connsiteY0" fmla="*/ 0 h 183471"/>
                    <a:gd name="connsiteX1" fmla="*/ 1008534 w 1008533"/>
                    <a:gd name="connsiteY1" fmla="*/ 0 h 183471"/>
                    <a:gd name="connsiteX2" fmla="*/ 1008534 w 1008533"/>
                    <a:gd name="connsiteY2" fmla="*/ 183471 h 183471"/>
                    <a:gd name="connsiteX3" fmla="*/ 0 w 1008533"/>
                    <a:gd name="connsiteY3" fmla="*/ 183471 h 1834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008533" h="183471">
                      <a:moveTo>
                        <a:pt x="0" y="0"/>
                      </a:moveTo>
                      <a:lnTo>
                        <a:pt x="1008534" y="0"/>
                      </a:lnTo>
                      <a:lnTo>
                        <a:pt x="1008534" y="183471"/>
                      </a:lnTo>
                      <a:lnTo>
                        <a:pt x="0" y="18347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8595" cap="rnd">
                  <a:solidFill>
                    <a:srgbClr val="0A2073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6" name="任意多边形: 形状 325">
                  <a:extLst>
                    <a:ext uri="{FF2B5EF4-FFF2-40B4-BE49-F238E27FC236}">
                      <a16:creationId xmlns="" xmlns:a16="http://schemas.microsoft.com/office/drawing/2014/main" id="{ECBFDE6E-893D-4FFB-8014-439256D1C09F}"/>
                    </a:ext>
                  </a:extLst>
                </p:cNvPr>
                <p:cNvSpPr/>
                <p:nvPr/>
              </p:nvSpPr>
              <p:spPr>
                <a:xfrm>
                  <a:off x="2946124" y="4937934"/>
                  <a:ext cx="232967" cy="380526"/>
                </a:xfrm>
                <a:custGeom>
                  <a:avLst/>
                  <a:gdLst>
                    <a:gd name="connsiteX0" fmla="*/ 232968 w 232967"/>
                    <a:gd name="connsiteY0" fmla="*/ 183471 h 380526"/>
                    <a:gd name="connsiteX1" fmla="*/ 0 w 232967"/>
                    <a:gd name="connsiteY1" fmla="*/ 380526 h 380526"/>
                    <a:gd name="connsiteX2" fmla="*/ 0 w 232967"/>
                    <a:gd name="connsiteY2" fmla="*/ 197055 h 380526"/>
                    <a:gd name="connsiteX3" fmla="*/ 232968 w 232967"/>
                    <a:gd name="connsiteY3" fmla="*/ 0 h 3805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32967" h="380526">
                      <a:moveTo>
                        <a:pt x="232968" y="183471"/>
                      </a:moveTo>
                      <a:lnTo>
                        <a:pt x="0" y="380526"/>
                      </a:lnTo>
                      <a:lnTo>
                        <a:pt x="0" y="197055"/>
                      </a:lnTo>
                      <a:lnTo>
                        <a:pt x="232968" y="0"/>
                      </a:lnTo>
                      <a:close/>
                    </a:path>
                  </a:pathLst>
                </a:custGeom>
                <a:solidFill>
                  <a:srgbClr val="4775C9"/>
                </a:solidFill>
                <a:ln w="18595" cap="rnd">
                  <a:solidFill>
                    <a:srgbClr val="0A2073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7" name="任意多边形: 形状 326">
                  <a:extLst>
                    <a:ext uri="{FF2B5EF4-FFF2-40B4-BE49-F238E27FC236}">
                      <a16:creationId xmlns="" xmlns:a16="http://schemas.microsoft.com/office/drawing/2014/main" id="{4BA519AB-3A04-45F6-A9F8-71C52F43C18D}"/>
                    </a:ext>
                  </a:extLst>
                </p:cNvPr>
                <p:cNvSpPr/>
                <p:nvPr/>
              </p:nvSpPr>
              <p:spPr>
                <a:xfrm>
                  <a:off x="1890327" y="5134989"/>
                  <a:ext cx="1055797" cy="18607"/>
                </a:xfrm>
                <a:custGeom>
                  <a:avLst/>
                  <a:gdLst>
                    <a:gd name="connsiteX0" fmla="*/ 0 w 1055797"/>
                    <a:gd name="connsiteY0" fmla="*/ 0 h 18607"/>
                    <a:gd name="connsiteX1" fmla="*/ 1055797 w 1055797"/>
                    <a:gd name="connsiteY1" fmla="*/ 0 h 186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55797" h="18607">
                      <a:moveTo>
                        <a:pt x="0" y="0"/>
                      </a:moveTo>
                      <a:lnTo>
                        <a:pt x="1055797" y="0"/>
                      </a:lnTo>
                    </a:path>
                  </a:pathLst>
                </a:custGeom>
                <a:ln w="18595" cap="rnd">
                  <a:solidFill>
                    <a:srgbClr val="0A2073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328" name="图形 12">
                  <a:extLst>
                    <a:ext uri="{FF2B5EF4-FFF2-40B4-BE49-F238E27FC236}">
                      <a16:creationId xmlns="" xmlns:a16="http://schemas.microsoft.com/office/drawing/2014/main" id="{8FF84E9B-97EB-4CB2-BBD7-2C2D17A06987}"/>
                    </a:ext>
                  </a:extLst>
                </p:cNvPr>
                <p:cNvGrpSpPr/>
                <p:nvPr/>
              </p:nvGrpSpPr>
              <p:grpSpPr>
                <a:xfrm>
                  <a:off x="1881024" y="1919404"/>
                  <a:ext cx="1299371" cy="3202001"/>
                  <a:chOff x="1881024" y="1919404"/>
                  <a:chExt cx="1299371" cy="3202001"/>
                </a:xfrm>
                <a:noFill/>
              </p:grpSpPr>
              <p:sp>
                <p:nvSpPr>
                  <p:cNvPr id="329" name="任意多边形: 形状 328">
                    <a:extLst>
                      <a:ext uri="{FF2B5EF4-FFF2-40B4-BE49-F238E27FC236}">
                        <a16:creationId xmlns="" xmlns:a16="http://schemas.microsoft.com/office/drawing/2014/main" id="{C0A73CE9-44FD-46B0-8B83-A0B14F450534}"/>
                      </a:ext>
                    </a:extLst>
                  </p:cNvPr>
                  <p:cNvSpPr/>
                  <p:nvPr/>
                </p:nvSpPr>
                <p:spPr>
                  <a:xfrm>
                    <a:off x="3180395" y="4937934"/>
                    <a:ext cx="18607" cy="183471"/>
                  </a:xfrm>
                  <a:custGeom>
                    <a:avLst/>
                    <a:gdLst>
                      <a:gd name="connsiteX0" fmla="*/ 0 w 18607"/>
                      <a:gd name="connsiteY0" fmla="*/ 0 h 183471"/>
                      <a:gd name="connsiteX1" fmla="*/ 0 w 18607"/>
                      <a:gd name="connsiteY1" fmla="*/ 183471 h 18347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8607" h="183471">
                        <a:moveTo>
                          <a:pt x="0" y="0"/>
                        </a:moveTo>
                        <a:lnTo>
                          <a:pt x="0" y="183471"/>
                        </a:lnTo>
                      </a:path>
                    </a:pathLst>
                  </a:custGeom>
                  <a:ln w="18595" cap="rnd">
                    <a:solidFill>
                      <a:srgbClr val="0A2073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30" name="任意多边形: 形状 329">
                    <a:extLst>
                      <a:ext uri="{FF2B5EF4-FFF2-40B4-BE49-F238E27FC236}">
                        <a16:creationId xmlns="" xmlns:a16="http://schemas.microsoft.com/office/drawing/2014/main" id="{E701F40C-FD5C-4207-B274-DE3FADAE08AC}"/>
                      </a:ext>
                    </a:extLst>
                  </p:cNvPr>
                  <p:cNvSpPr/>
                  <p:nvPr/>
                </p:nvSpPr>
                <p:spPr>
                  <a:xfrm>
                    <a:off x="1881024" y="1919404"/>
                    <a:ext cx="18607" cy="1860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8607" h="18607"/>
                    </a:pathLst>
                  </a:custGeom>
                  <a:noFill/>
                  <a:ln w="18595" cap="rnd">
                    <a:solidFill>
                      <a:srgbClr val="0A2073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31" name="任意多边形: 形状 330">
                    <a:extLst>
                      <a:ext uri="{FF2B5EF4-FFF2-40B4-BE49-F238E27FC236}">
                        <a16:creationId xmlns="" xmlns:a16="http://schemas.microsoft.com/office/drawing/2014/main" id="{D802AB61-C5DD-4AF1-A9DB-179A8CADCF78}"/>
                      </a:ext>
                    </a:extLst>
                  </p:cNvPr>
                  <p:cNvSpPr/>
                  <p:nvPr/>
                </p:nvSpPr>
                <p:spPr>
                  <a:xfrm>
                    <a:off x="1881024" y="1919404"/>
                    <a:ext cx="18607" cy="1860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8607" h="18607"/>
                    </a:pathLst>
                  </a:custGeom>
                  <a:noFill/>
                  <a:ln w="18595" cap="rnd">
                    <a:solidFill>
                      <a:srgbClr val="0A2073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332" name="图形 12">
                <a:extLst>
                  <a:ext uri="{FF2B5EF4-FFF2-40B4-BE49-F238E27FC236}">
                    <a16:creationId xmlns="" xmlns:a16="http://schemas.microsoft.com/office/drawing/2014/main" id="{8FF84E9B-97EB-4CB2-BBD7-2C2D17A06987}"/>
                  </a:ext>
                </a:extLst>
              </p:cNvPr>
              <p:cNvGrpSpPr/>
              <p:nvPr/>
            </p:nvGrpSpPr>
            <p:grpSpPr>
              <a:xfrm>
                <a:off x="1881024" y="1919404"/>
                <a:ext cx="1299371" cy="3222842"/>
                <a:chOff x="1881024" y="1919404"/>
                <a:chExt cx="1299371" cy="3222842"/>
              </a:xfrm>
              <a:solidFill>
                <a:schemeClr val="accent1"/>
              </a:solidFill>
            </p:grpSpPr>
            <p:sp>
              <p:nvSpPr>
                <p:cNvPr id="333" name="任意多边形: 形状 332">
                  <a:extLst>
                    <a:ext uri="{FF2B5EF4-FFF2-40B4-BE49-F238E27FC236}">
                      <a16:creationId xmlns="" xmlns:a16="http://schemas.microsoft.com/office/drawing/2014/main" id="{44AC2101-C61B-4E8D-9556-8FA889BB2FD0}"/>
                    </a:ext>
                  </a:extLst>
                </p:cNvPr>
                <p:cNvSpPr/>
                <p:nvPr/>
              </p:nvSpPr>
              <p:spPr>
                <a:xfrm>
                  <a:off x="1937591" y="4958774"/>
                  <a:ext cx="1008533" cy="183471"/>
                </a:xfrm>
                <a:custGeom>
                  <a:avLst/>
                  <a:gdLst>
                    <a:gd name="connsiteX0" fmla="*/ 0 w 1008533"/>
                    <a:gd name="connsiteY0" fmla="*/ 0 h 183471"/>
                    <a:gd name="connsiteX1" fmla="*/ 1008534 w 1008533"/>
                    <a:gd name="connsiteY1" fmla="*/ 0 h 183471"/>
                    <a:gd name="connsiteX2" fmla="*/ 1008534 w 1008533"/>
                    <a:gd name="connsiteY2" fmla="*/ 183471 h 183471"/>
                    <a:gd name="connsiteX3" fmla="*/ 0 w 1008533"/>
                    <a:gd name="connsiteY3" fmla="*/ 183471 h 1834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008533" h="183471">
                      <a:moveTo>
                        <a:pt x="0" y="0"/>
                      </a:moveTo>
                      <a:lnTo>
                        <a:pt x="1008534" y="0"/>
                      </a:lnTo>
                      <a:lnTo>
                        <a:pt x="1008534" y="183471"/>
                      </a:lnTo>
                      <a:lnTo>
                        <a:pt x="0" y="18347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8595" cap="rnd">
                  <a:solidFill>
                    <a:srgbClr val="0A2073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4" name="任意多边形: 形状 333">
                  <a:extLst>
                    <a:ext uri="{FF2B5EF4-FFF2-40B4-BE49-F238E27FC236}">
                      <a16:creationId xmlns="" xmlns:a16="http://schemas.microsoft.com/office/drawing/2014/main" id="{F2EC5E79-3DBC-47EA-9AA1-FD42E4C2799C}"/>
                    </a:ext>
                  </a:extLst>
                </p:cNvPr>
                <p:cNvSpPr/>
                <p:nvPr/>
              </p:nvSpPr>
              <p:spPr>
                <a:xfrm>
                  <a:off x="2946124" y="4761720"/>
                  <a:ext cx="232967" cy="380526"/>
                </a:xfrm>
                <a:custGeom>
                  <a:avLst/>
                  <a:gdLst>
                    <a:gd name="connsiteX0" fmla="*/ 232968 w 232967"/>
                    <a:gd name="connsiteY0" fmla="*/ 183471 h 380526"/>
                    <a:gd name="connsiteX1" fmla="*/ 0 w 232967"/>
                    <a:gd name="connsiteY1" fmla="*/ 380526 h 380526"/>
                    <a:gd name="connsiteX2" fmla="*/ 0 w 232967"/>
                    <a:gd name="connsiteY2" fmla="*/ 197055 h 380526"/>
                    <a:gd name="connsiteX3" fmla="*/ 232968 w 232967"/>
                    <a:gd name="connsiteY3" fmla="*/ 0 h 3805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32967" h="380526">
                      <a:moveTo>
                        <a:pt x="232968" y="183471"/>
                      </a:moveTo>
                      <a:lnTo>
                        <a:pt x="0" y="380526"/>
                      </a:lnTo>
                      <a:lnTo>
                        <a:pt x="0" y="197055"/>
                      </a:lnTo>
                      <a:lnTo>
                        <a:pt x="232968" y="0"/>
                      </a:lnTo>
                      <a:close/>
                    </a:path>
                  </a:pathLst>
                </a:custGeom>
                <a:solidFill>
                  <a:srgbClr val="4775C9"/>
                </a:solidFill>
                <a:ln w="18595" cap="rnd">
                  <a:solidFill>
                    <a:srgbClr val="0A2073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5" name="任意多边形: 形状 334">
                  <a:extLst>
                    <a:ext uri="{FF2B5EF4-FFF2-40B4-BE49-F238E27FC236}">
                      <a16:creationId xmlns="" xmlns:a16="http://schemas.microsoft.com/office/drawing/2014/main" id="{016FD8AC-91B0-4607-A85A-4A420FB33671}"/>
                    </a:ext>
                  </a:extLst>
                </p:cNvPr>
                <p:cNvSpPr/>
                <p:nvPr/>
              </p:nvSpPr>
              <p:spPr>
                <a:xfrm>
                  <a:off x="1890327" y="4958774"/>
                  <a:ext cx="1055797" cy="18607"/>
                </a:xfrm>
                <a:custGeom>
                  <a:avLst/>
                  <a:gdLst>
                    <a:gd name="connsiteX0" fmla="*/ 0 w 1055797"/>
                    <a:gd name="connsiteY0" fmla="*/ 0 h 18607"/>
                    <a:gd name="connsiteX1" fmla="*/ 1055797 w 1055797"/>
                    <a:gd name="connsiteY1" fmla="*/ 0 h 186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55797" h="18607">
                      <a:moveTo>
                        <a:pt x="0" y="0"/>
                      </a:moveTo>
                      <a:lnTo>
                        <a:pt x="1055797" y="0"/>
                      </a:lnTo>
                    </a:path>
                  </a:pathLst>
                </a:custGeom>
                <a:ln w="18595" cap="rnd">
                  <a:solidFill>
                    <a:srgbClr val="0A2073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336" name="图形 12">
                  <a:extLst>
                    <a:ext uri="{FF2B5EF4-FFF2-40B4-BE49-F238E27FC236}">
                      <a16:creationId xmlns="" xmlns:a16="http://schemas.microsoft.com/office/drawing/2014/main" id="{8FF84E9B-97EB-4CB2-BBD7-2C2D17A06987}"/>
                    </a:ext>
                  </a:extLst>
                </p:cNvPr>
                <p:cNvGrpSpPr/>
                <p:nvPr/>
              </p:nvGrpSpPr>
              <p:grpSpPr>
                <a:xfrm>
                  <a:off x="1881024" y="1919404"/>
                  <a:ext cx="1299371" cy="3025787"/>
                  <a:chOff x="1881024" y="1919404"/>
                  <a:chExt cx="1299371" cy="3025787"/>
                </a:xfrm>
                <a:noFill/>
              </p:grpSpPr>
              <p:sp>
                <p:nvSpPr>
                  <p:cNvPr id="337" name="任意多边形: 形状 336">
                    <a:extLst>
                      <a:ext uri="{FF2B5EF4-FFF2-40B4-BE49-F238E27FC236}">
                        <a16:creationId xmlns="" xmlns:a16="http://schemas.microsoft.com/office/drawing/2014/main" id="{B993AC51-8D7C-47DE-BEC7-5F057CE7782F}"/>
                      </a:ext>
                    </a:extLst>
                  </p:cNvPr>
                  <p:cNvSpPr/>
                  <p:nvPr/>
                </p:nvSpPr>
                <p:spPr>
                  <a:xfrm>
                    <a:off x="3180395" y="4761720"/>
                    <a:ext cx="18607" cy="183471"/>
                  </a:xfrm>
                  <a:custGeom>
                    <a:avLst/>
                    <a:gdLst>
                      <a:gd name="connsiteX0" fmla="*/ 0 w 18607"/>
                      <a:gd name="connsiteY0" fmla="*/ 0 h 183471"/>
                      <a:gd name="connsiteX1" fmla="*/ 0 w 18607"/>
                      <a:gd name="connsiteY1" fmla="*/ 183471 h 18347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8607" h="183471">
                        <a:moveTo>
                          <a:pt x="0" y="0"/>
                        </a:moveTo>
                        <a:lnTo>
                          <a:pt x="0" y="183471"/>
                        </a:lnTo>
                      </a:path>
                    </a:pathLst>
                  </a:custGeom>
                  <a:ln w="18595" cap="rnd">
                    <a:solidFill>
                      <a:srgbClr val="0A2073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38" name="任意多边形: 形状 337">
                    <a:extLst>
                      <a:ext uri="{FF2B5EF4-FFF2-40B4-BE49-F238E27FC236}">
                        <a16:creationId xmlns="" xmlns:a16="http://schemas.microsoft.com/office/drawing/2014/main" id="{D3D9D733-8D78-49A4-97CB-B9F465722782}"/>
                      </a:ext>
                    </a:extLst>
                  </p:cNvPr>
                  <p:cNvSpPr/>
                  <p:nvPr/>
                </p:nvSpPr>
                <p:spPr>
                  <a:xfrm>
                    <a:off x="1881024" y="1919404"/>
                    <a:ext cx="18607" cy="1860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8607" h="18607"/>
                    </a:pathLst>
                  </a:custGeom>
                  <a:noFill/>
                  <a:ln w="18595" cap="rnd">
                    <a:solidFill>
                      <a:srgbClr val="0A2073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39" name="任意多边形: 形状 338">
                    <a:extLst>
                      <a:ext uri="{FF2B5EF4-FFF2-40B4-BE49-F238E27FC236}">
                        <a16:creationId xmlns="" xmlns:a16="http://schemas.microsoft.com/office/drawing/2014/main" id="{434FD9C1-3308-4D97-856F-236CA30C58B2}"/>
                      </a:ext>
                    </a:extLst>
                  </p:cNvPr>
                  <p:cNvSpPr/>
                  <p:nvPr/>
                </p:nvSpPr>
                <p:spPr>
                  <a:xfrm>
                    <a:off x="1881024" y="1919404"/>
                    <a:ext cx="18607" cy="1860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8607" h="18607"/>
                    </a:pathLst>
                  </a:custGeom>
                  <a:noFill/>
                  <a:ln w="18595" cap="rnd">
                    <a:solidFill>
                      <a:srgbClr val="0A2073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340" name="图形 12">
                <a:extLst>
                  <a:ext uri="{FF2B5EF4-FFF2-40B4-BE49-F238E27FC236}">
                    <a16:creationId xmlns="" xmlns:a16="http://schemas.microsoft.com/office/drawing/2014/main" id="{8FF84E9B-97EB-4CB2-BBD7-2C2D17A06987}"/>
                  </a:ext>
                </a:extLst>
              </p:cNvPr>
              <p:cNvGrpSpPr/>
              <p:nvPr/>
            </p:nvGrpSpPr>
            <p:grpSpPr>
              <a:xfrm>
                <a:off x="1881024" y="1919404"/>
                <a:ext cx="1299371" cy="3046627"/>
                <a:chOff x="1881024" y="1919404"/>
                <a:chExt cx="1299371" cy="3046627"/>
              </a:xfrm>
              <a:solidFill>
                <a:schemeClr val="accent1"/>
              </a:solidFill>
            </p:grpSpPr>
            <p:sp>
              <p:nvSpPr>
                <p:cNvPr id="341" name="任意多边形: 形状 340">
                  <a:extLst>
                    <a:ext uri="{FF2B5EF4-FFF2-40B4-BE49-F238E27FC236}">
                      <a16:creationId xmlns="" xmlns:a16="http://schemas.microsoft.com/office/drawing/2014/main" id="{C7696E44-729E-4CB0-8B87-56D4D87D20DC}"/>
                    </a:ext>
                  </a:extLst>
                </p:cNvPr>
                <p:cNvSpPr/>
                <p:nvPr/>
              </p:nvSpPr>
              <p:spPr>
                <a:xfrm>
                  <a:off x="1937591" y="4782560"/>
                  <a:ext cx="1008533" cy="183471"/>
                </a:xfrm>
                <a:custGeom>
                  <a:avLst/>
                  <a:gdLst>
                    <a:gd name="connsiteX0" fmla="*/ 0 w 1008533"/>
                    <a:gd name="connsiteY0" fmla="*/ 0 h 183471"/>
                    <a:gd name="connsiteX1" fmla="*/ 1008534 w 1008533"/>
                    <a:gd name="connsiteY1" fmla="*/ 0 h 183471"/>
                    <a:gd name="connsiteX2" fmla="*/ 1008534 w 1008533"/>
                    <a:gd name="connsiteY2" fmla="*/ 183471 h 183471"/>
                    <a:gd name="connsiteX3" fmla="*/ 0 w 1008533"/>
                    <a:gd name="connsiteY3" fmla="*/ 183471 h 1834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008533" h="183471">
                      <a:moveTo>
                        <a:pt x="0" y="0"/>
                      </a:moveTo>
                      <a:lnTo>
                        <a:pt x="1008534" y="0"/>
                      </a:lnTo>
                      <a:lnTo>
                        <a:pt x="1008534" y="183471"/>
                      </a:lnTo>
                      <a:lnTo>
                        <a:pt x="0" y="18347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8595" cap="rnd">
                  <a:solidFill>
                    <a:srgbClr val="0A2073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2" name="任意多边形: 形状 341">
                  <a:extLst>
                    <a:ext uri="{FF2B5EF4-FFF2-40B4-BE49-F238E27FC236}">
                      <a16:creationId xmlns="" xmlns:a16="http://schemas.microsoft.com/office/drawing/2014/main" id="{597FB61B-C415-439C-8218-1A938C3A7F12}"/>
                    </a:ext>
                  </a:extLst>
                </p:cNvPr>
                <p:cNvSpPr/>
                <p:nvPr/>
              </p:nvSpPr>
              <p:spPr>
                <a:xfrm>
                  <a:off x="2946124" y="4585505"/>
                  <a:ext cx="232967" cy="380526"/>
                </a:xfrm>
                <a:custGeom>
                  <a:avLst/>
                  <a:gdLst>
                    <a:gd name="connsiteX0" fmla="*/ 232968 w 232967"/>
                    <a:gd name="connsiteY0" fmla="*/ 183657 h 380526"/>
                    <a:gd name="connsiteX1" fmla="*/ 0 w 232967"/>
                    <a:gd name="connsiteY1" fmla="*/ 380526 h 380526"/>
                    <a:gd name="connsiteX2" fmla="*/ 0 w 232967"/>
                    <a:gd name="connsiteY2" fmla="*/ 197055 h 380526"/>
                    <a:gd name="connsiteX3" fmla="*/ 232968 w 232967"/>
                    <a:gd name="connsiteY3" fmla="*/ 0 h 3805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32967" h="380526">
                      <a:moveTo>
                        <a:pt x="232968" y="183657"/>
                      </a:moveTo>
                      <a:lnTo>
                        <a:pt x="0" y="380526"/>
                      </a:lnTo>
                      <a:lnTo>
                        <a:pt x="0" y="197055"/>
                      </a:lnTo>
                      <a:lnTo>
                        <a:pt x="232968" y="0"/>
                      </a:lnTo>
                      <a:close/>
                    </a:path>
                  </a:pathLst>
                </a:custGeom>
                <a:solidFill>
                  <a:srgbClr val="4775C9"/>
                </a:solidFill>
                <a:ln w="18595" cap="rnd">
                  <a:solidFill>
                    <a:srgbClr val="0A2073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3" name="任意多边形: 形状 342">
                  <a:extLst>
                    <a:ext uri="{FF2B5EF4-FFF2-40B4-BE49-F238E27FC236}">
                      <a16:creationId xmlns="" xmlns:a16="http://schemas.microsoft.com/office/drawing/2014/main" id="{9C9B013B-CFC7-4C82-93AD-33C86729108D}"/>
                    </a:ext>
                  </a:extLst>
                </p:cNvPr>
                <p:cNvSpPr/>
                <p:nvPr/>
              </p:nvSpPr>
              <p:spPr>
                <a:xfrm>
                  <a:off x="1890327" y="4782560"/>
                  <a:ext cx="1055797" cy="18607"/>
                </a:xfrm>
                <a:custGeom>
                  <a:avLst/>
                  <a:gdLst>
                    <a:gd name="connsiteX0" fmla="*/ 0 w 1055797"/>
                    <a:gd name="connsiteY0" fmla="*/ 0 h 18607"/>
                    <a:gd name="connsiteX1" fmla="*/ 1055797 w 1055797"/>
                    <a:gd name="connsiteY1" fmla="*/ 0 h 186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55797" h="18607">
                      <a:moveTo>
                        <a:pt x="0" y="0"/>
                      </a:moveTo>
                      <a:lnTo>
                        <a:pt x="1055797" y="0"/>
                      </a:lnTo>
                    </a:path>
                  </a:pathLst>
                </a:custGeom>
                <a:ln w="18595" cap="rnd">
                  <a:solidFill>
                    <a:srgbClr val="0A2073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344" name="图形 12">
                  <a:extLst>
                    <a:ext uri="{FF2B5EF4-FFF2-40B4-BE49-F238E27FC236}">
                      <a16:creationId xmlns="" xmlns:a16="http://schemas.microsoft.com/office/drawing/2014/main" id="{8FF84E9B-97EB-4CB2-BBD7-2C2D17A06987}"/>
                    </a:ext>
                  </a:extLst>
                </p:cNvPr>
                <p:cNvGrpSpPr/>
                <p:nvPr/>
              </p:nvGrpSpPr>
              <p:grpSpPr>
                <a:xfrm>
                  <a:off x="1881024" y="1919404"/>
                  <a:ext cx="1299371" cy="2849759"/>
                  <a:chOff x="1881024" y="1919404"/>
                  <a:chExt cx="1299371" cy="2849759"/>
                </a:xfrm>
                <a:noFill/>
              </p:grpSpPr>
              <p:sp>
                <p:nvSpPr>
                  <p:cNvPr id="345" name="任意多边形: 形状 344">
                    <a:extLst>
                      <a:ext uri="{FF2B5EF4-FFF2-40B4-BE49-F238E27FC236}">
                        <a16:creationId xmlns="" xmlns:a16="http://schemas.microsoft.com/office/drawing/2014/main" id="{E74379DC-2A1E-443B-9065-B3D746E30241}"/>
                      </a:ext>
                    </a:extLst>
                  </p:cNvPr>
                  <p:cNvSpPr/>
                  <p:nvPr/>
                </p:nvSpPr>
                <p:spPr>
                  <a:xfrm>
                    <a:off x="3180395" y="4585505"/>
                    <a:ext cx="18607" cy="183657"/>
                  </a:xfrm>
                  <a:custGeom>
                    <a:avLst/>
                    <a:gdLst>
                      <a:gd name="connsiteX0" fmla="*/ 0 w 18607"/>
                      <a:gd name="connsiteY0" fmla="*/ 0 h 183657"/>
                      <a:gd name="connsiteX1" fmla="*/ 0 w 18607"/>
                      <a:gd name="connsiteY1" fmla="*/ 183657 h 18365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8607" h="183657">
                        <a:moveTo>
                          <a:pt x="0" y="0"/>
                        </a:moveTo>
                        <a:lnTo>
                          <a:pt x="0" y="183657"/>
                        </a:lnTo>
                      </a:path>
                    </a:pathLst>
                  </a:custGeom>
                  <a:ln w="18595" cap="rnd">
                    <a:solidFill>
                      <a:srgbClr val="0A2073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46" name="任意多边形: 形状 345">
                    <a:extLst>
                      <a:ext uri="{FF2B5EF4-FFF2-40B4-BE49-F238E27FC236}">
                        <a16:creationId xmlns="" xmlns:a16="http://schemas.microsoft.com/office/drawing/2014/main" id="{E3276981-9494-4BC2-87AE-4F0FBCC42AE2}"/>
                      </a:ext>
                    </a:extLst>
                  </p:cNvPr>
                  <p:cNvSpPr/>
                  <p:nvPr/>
                </p:nvSpPr>
                <p:spPr>
                  <a:xfrm>
                    <a:off x="1881024" y="1919404"/>
                    <a:ext cx="18607" cy="1860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8607" h="18607"/>
                    </a:pathLst>
                  </a:custGeom>
                  <a:noFill/>
                  <a:ln w="18595" cap="rnd">
                    <a:solidFill>
                      <a:srgbClr val="0A2073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47" name="任意多边形: 形状 346">
                    <a:extLst>
                      <a:ext uri="{FF2B5EF4-FFF2-40B4-BE49-F238E27FC236}">
                        <a16:creationId xmlns="" xmlns:a16="http://schemas.microsoft.com/office/drawing/2014/main" id="{23CEC756-6C5E-446C-A759-6B249E872C14}"/>
                      </a:ext>
                    </a:extLst>
                  </p:cNvPr>
                  <p:cNvSpPr/>
                  <p:nvPr/>
                </p:nvSpPr>
                <p:spPr>
                  <a:xfrm>
                    <a:off x="1881024" y="1919404"/>
                    <a:ext cx="18607" cy="1860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8607" h="18607"/>
                    </a:pathLst>
                  </a:custGeom>
                  <a:noFill/>
                  <a:ln w="18595" cap="rnd">
                    <a:solidFill>
                      <a:srgbClr val="0A2073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348" name="图形 12">
                <a:extLst>
                  <a:ext uri="{FF2B5EF4-FFF2-40B4-BE49-F238E27FC236}">
                    <a16:creationId xmlns="" xmlns:a16="http://schemas.microsoft.com/office/drawing/2014/main" id="{8FF84E9B-97EB-4CB2-BBD7-2C2D17A06987}"/>
                  </a:ext>
                </a:extLst>
              </p:cNvPr>
              <p:cNvGrpSpPr/>
              <p:nvPr/>
            </p:nvGrpSpPr>
            <p:grpSpPr>
              <a:xfrm>
                <a:off x="1881024" y="1919404"/>
                <a:ext cx="1299371" cy="2870413"/>
                <a:chOff x="1881024" y="1919404"/>
                <a:chExt cx="1299371" cy="2870413"/>
              </a:xfrm>
              <a:solidFill>
                <a:schemeClr val="accent1"/>
              </a:solidFill>
            </p:grpSpPr>
            <p:sp>
              <p:nvSpPr>
                <p:cNvPr id="349" name="任意多边形: 形状 348">
                  <a:extLst>
                    <a:ext uri="{FF2B5EF4-FFF2-40B4-BE49-F238E27FC236}">
                      <a16:creationId xmlns="" xmlns:a16="http://schemas.microsoft.com/office/drawing/2014/main" id="{44F1D2D2-805D-4DFC-BC9E-CA575A970AF5}"/>
                    </a:ext>
                  </a:extLst>
                </p:cNvPr>
                <p:cNvSpPr/>
                <p:nvPr/>
              </p:nvSpPr>
              <p:spPr>
                <a:xfrm>
                  <a:off x="1937591" y="4606346"/>
                  <a:ext cx="1008533" cy="183471"/>
                </a:xfrm>
                <a:custGeom>
                  <a:avLst/>
                  <a:gdLst>
                    <a:gd name="connsiteX0" fmla="*/ 0 w 1008533"/>
                    <a:gd name="connsiteY0" fmla="*/ 0 h 183471"/>
                    <a:gd name="connsiteX1" fmla="*/ 1008534 w 1008533"/>
                    <a:gd name="connsiteY1" fmla="*/ 0 h 183471"/>
                    <a:gd name="connsiteX2" fmla="*/ 1008534 w 1008533"/>
                    <a:gd name="connsiteY2" fmla="*/ 183471 h 183471"/>
                    <a:gd name="connsiteX3" fmla="*/ 0 w 1008533"/>
                    <a:gd name="connsiteY3" fmla="*/ 183471 h 1834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008533" h="183471">
                      <a:moveTo>
                        <a:pt x="0" y="0"/>
                      </a:moveTo>
                      <a:lnTo>
                        <a:pt x="1008534" y="0"/>
                      </a:lnTo>
                      <a:lnTo>
                        <a:pt x="1008534" y="183471"/>
                      </a:lnTo>
                      <a:lnTo>
                        <a:pt x="0" y="18347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8595" cap="rnd">
                  <a:solidFill>
                    <a:srgbClr val="0A2073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0" name="任意多边形: 形状 349">
                  <a:extLst>
                    <a:ext uri="{FF2B5EF4-FFF2-40B4-BE49-F238E27FC236}">
                      <a16:creationId xmlns="" xmlns:a16="http://schemas.microsoft.com/office/drawing/2014/main" id="{22A06DC1-CE29-42A6-AE08-51ED833E52BC}"/>
                    </a:ext>
                  </a:extLst>
                </p:cNvPr>
                <p:cNvSpPr/>
                <p:nvPr/>
              </p:nvSpPr>
              <p:spPr>
                <a:xfrm>
                  <a:off x="2946124" y="4409477"/>
                  <a:ext cx="232967" cy="380339"/>
                </a:xfrm>
                <a:custGeom>
                  <a:avLst/>
                  <a:gdLst>
                    <a:gd name="connsiteX0" fmla="*/ 232968 w 232967"/>
                    <a:gd name="connsiteY0" fmla="*/ 183471 h 380339"/>
                    <a:gd name="connsiteX1" fmla="*/ 0 w 232967"/>
                    <a:gd name="connsiteY1" fmla="*/ 380340 h 380339"/>
                    <a:gd name="connsiteX2" fmla="*/ 0 w 232967"/>
                    <a:gd name="connsiteY2" fmla="*/ 196869 h 380339"/>
                    <a:gd name="connsiteX3" fmla="*/ 232968 w 232967"/>
                    <a:gd name="connsiteY3" fmla="*/ 0 h 3803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32967" h="380339">
                      <a:moveTo>
                        <a:pt x="232968" y="183471"/>
                      </a:moveTo>
                      <a:lnTo>
                        <a:pt x="0" y="380340"/>
                      </a:lnTo>
                      <a:lnTo>
                        <a:pt x="0" y="196869"/>
                      </a:lnTo>
                      <a:lnTo>
                        <a:pt x="232968" y="0"/>
                      </a:lnTo>
                      <a:close/>
                    </a:path>
                  </a:pathLst>
                </a:custGeom>
                <a:solidFill>
                  <a:srgbClr val="4775C9"/>
                </a:solidFill>
                <a:ln w="18595" cap="rnd">
                  <a:solidFill>
                    <a:srgbClr val="0A2073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1" name="任意多边形: 形状 350">
                  <a:extLst>
                    <a:ext uri="{FF2B5EF4-FFF2-40B4-BE49-F238E27FC236}">
                      <a16:creationId xmlns="" xmlns:a16="http://schemas.microsoft.com/office/drawing/2014/main" id="{B8790EE7-B423-4A17-AED1-0B389F0E0E18}"/>
                    </a:ext>
                  </a:extLst>
                </p:cNvPr>
                <p:cNvSpPr/>
                <p:nvPr/>
              </p:nvSpPr>
              <p:spPr>
                <a:xfrm>
                  <a:off x="1890327" y="4606346"/>
                  <a:ext cx="1055797" cy="18607"/>
                </a:xfrm>
                <a:custGeom>
                  <a:avLst/>
                  <a:gdLst>
                    <a:gd name="connsiteX0" fmla="*/ 0 w 1055797"/>
                    <a:gd name="connsiteY0" fmla="*/ 0 h 18607"/>
                    <a:gd name="connsiteX1" fmla="*/ 1055797 w 1055797"/>
                    <a:gd name="connsiteY1" fmla="*/ 0 h 186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55797" h="18607">
                      <a:moveTo>
                        <a:pt x="0" y="0"/>
                      </a:moveTo>
                      <a:lnTo>
                        <a:pt x="1055797" y="0"/>
                      </a:lnTo>
                    </a:path>
                  </a:pathLst>
                </a:custGeom>
                <a:ln w="18595" cap="rnd">
                  <a:solidFill>
                    <a:srgbClr val="0A2073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352" name="图形 12">
                  <a:extLst>
                    <a:ext uri="{FF2B5EF4-FFF2-40B4-BE49-F238E27FC236}">
                      <a16:creationId xmlns="" xmlns:a16="http://schemas.microsoft.com/office/drawing/2014/main" id="{8FF84E9B-97EB-4CB2-BBD7-2C2D17A06987}"/>
                    </a:ext>
                  </a:extLst>
                </p:cNvPr>
                <p:cNvGrpSpPr/>
                <p:nvPr/>
              </p:nvGrpSpPr>
              <p:grpSpPr>
                <a:xfrm>
                  <a:off x="1881024" y="1919404"/>
                  <a:ext cx="1299371" cy="2673544"/>
                  <a:chOff x="1881024" y="1919404"/>
                  <a:chExt cx="1299371" cy="2673544"/>
                </a:xfrm>
                <a:noFill/>
              </p:grpSpPr>
              <p:sp>
                <p:nvSpPr>
                  <p:cNvPr id="353" name="任意多边形: 形状 352">
                    <a:extLst>
                      <a:ext uri="{FF2B5EF4-FFF2-40B4-BE49-F238E27FC236}">
                        <a16:creationId xmlns="" xmlns:a16="http://schemas.microsoft.com/office/drawing/2014/main" id="{9238B33D-0068-4FFC-916C-BCCDDA85D486}"/>
                      </a:ext>
                    </a:extLst>
                  </p:cNvPr>
                  <p:cNvSpPr/>
                  <p:nvPr/>
                </p:nvSpPr>
                <p:spPr>
                  <a:xfrm>
                    <a:off x="3180395" y="4409477"/>
                    <a:ext cx="18607" cy="183471"/>
                  </a:xfrm>
                  <a:custGeom>
                    <a:avLst/>
                    <a:gdLst>
                      <a:gd name="connsiteX0" fmla="*/ 0 w 18607"/>
                      <a:gd name="connsiteY0" fmla="*/ 0 h 183471"/>
                      <a:gd name="connsiteX1" fmla="*/ 0 w 18607"/>
                      <a:gd name="connsiteY1" fmla="*/ 183471 h 18347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8607" h="183471">
                        <a:moveTo>
                          <a:pt x="0" y="0"/>
                        </a:moveTo>
                        <a:lnTo>
                          <a:pt x="0" y="183471"/>
                        </a:lnTo>
                      </a:path>
                    </a:pathLst>
                  </a:custGeom>
                  <a:ln w="18595" cap="rnd">
                    <a:solidFill>
                      <a:srgbClr val="0A2073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54" name="任意多边形: 形状 353">
                    <a:extLst>
                      <a:ext uri="{FF2B5EF4-FFF2-40B4-BE49-F238E27FC236}">
                        <a16:creationId xmlns="" xmlns:a16="http://schemas.microsoft.com/office/drawing/2014/main" id="{FE3CFAF1-4037-4975-96EA-58C6204AE0C9}"/>
                      </a:ext>
                    </a:extLst>
                  </p:cNvPr>
                  <p:cNvSpPr/>
                  <p:nvPr/>
                </p:nvSpPr>
                <p:spPr>
                  <a:xfrm>
                    <a:off x="1881024" y="1919404"/>
                    <a:ext cx="18607" cy="1860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8607" h="18607"/>
                    </a:pathLst>
                  </a:custGeom>
                  <a:noFill/>
                  <a:ln w="18595" cap="rnd">
                    <a:solidFill>
                      <a:srgbClr val="0A2073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55" name="任意多边形: 形状 354">
                    <a:extLst>
                      <a:ext uri="{FF2B5EF4-FFF2-40B4-BE49-F238E27FC236}">
                        <a16:creationId xmlns="" xmlns:a16="http://schemas.microsoft.com/office/drawing/2014/main" id="{700E0FA7-BA6D-451B-A65A-BE929F69D7A4}"/>
                      </a:ext>
                    </a:extLst>
                  </p:cNvPr>
                  <p:cNvSpPr/>
                  <p:nvPr/>
                </p:nvSpPr>
                <p:spPr>
                  <a:xfrm>
                    <a:off x="1881024" y="1919404"/>
                    <a:ext cx="18607" cy="1860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8607" h="18607"/>
                    </a:pathLst>
                  </a:custGeom>
                  <a:noFill/>
                  <a:ln w="18595" cap="rnd">
                    <a:solidFill>
                      <a:srgbClr val="0A2073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356" name="图形 12">
                <a:extLst>
                  <a:ext uri="{FF2B5EF4-FFF2-40B4-BE49-F238E27FC236}">
                    <a16:creationId xmlns="" xmlns:a16="http://schemas.microsoft.com/office/drawing/2014/main" id="{8FF84E9B-97EB-4CB2-BBD7-2C2D17A06987}"/>
                  </a:ext>
                </a:extLst>
              </p:cNvPr>
              <p:cNvGrpSpPr/>
              <p:nvPr/>
            </p:nvGrpSpPr>
            <p:grpSpPr>
              <a:xfrm>
                <a:off x="1881024" y="1919404"/>
                <a:ext cx="1299371" cy="2694199"/>
                <a:chOff x="1881024" y="1919404"/>
                <a:chExt cx="1299371" cy="2694199"/>
              </a:xfrm>
              <a:solidFill>
                <a:schemeClr val="accent1"/>
              </a:solidFill>
            </p:grpSpPr>
            <p:sp>
              <p:nvSpPr>
                <p:cNvPr id="357" name="任意多边形: 形状 356">
                  <a:extLst>
                    <a:ext uri="{FF2B5EF4-FFF2-40B4-BE49-F238E27FC236}">
                      <a16:creationId xmlns="" xmlns:a16="http://schemas.microsoft.com/office/drawing/2014/main" id="{4627C7B3-AB05-4967-B197-56E552C7579B}"/>
                    </a:ext>
                  </a:extLst>
                </p:cNvPr>
                <p:cNvSpPr/>
                <p:nvPr/>
              </p:nvSpPr>
              <p:spPr>
                <a:xfrm>
                  <a:off x="1937591" y="4430132"/>
                  <a:ext cx="1008533" cy="183471"/>
                </a:xfrm>
                <a:custGeom>
                  <a:avLst/>
                  <a:gdLst>
                    <a:gd name="connsiteX0" fmla="*/ 0 w 1008533"/>
                    <a:gd name="connsiteY0" fmla="*/ 0 h 183471"/>
                    <a:gd name="connsiteX1" fmla="*/ 1008534 w 1008533"/>
                    <a:gd name="connsiteY1" fmla="*/ 0 h 183471"/>
                    <a:gd name="connsiteX2" fmla="*/ 1008534 w 1008533"/>
                    <a:gd name="connsiteY2" fmla="*/ 183471 h 183471"/>
                    <a:gd name="connsiteX3" fmla="*/ 0 w 1008533"/>
                    <a:gd name="connsiteY3" fmla="*/ 183471 h 1834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008533" h="183471">
                      <a:moveTo>
                        <a:pt x="0" y="0"/>
                      </a:moveTo>
                      <a:lnTo>
                        <a:pt x="1008534" y="0"/>
                      </a:lnTo>
                      <a:lnTo>
                        <a:pt x="1008534" y="183471"/>
                      </a:lnTo>
                      <a:lnTo>
                        <a:pt x="0" y="18347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8595" cap="rnd">
                  <a:solidFill>
                    <a:srgbClr val="0A2073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8" name="任意多边形: 形状 357">
                  <a:extLst>
                    <a:ext uri="{FF2B5EF4-FFF2-40B4-BE49-F238E27FC236}">
                      <a16:creationId xmlns="" xmlns:a16="http://schemas.microsoft.com/office/drawing/2014/main" id="{F8630B30-8626-4907-B96E-5EC7DEFCB3C1}"/>
                    </a:ext>
                  </a:extLst>
                </p:cNvPr>
                <p:cNvSpPr/>
                <p:nvPr/>
              </p:nvSpPr>
              <p:spPr>
                <a:xfrm>
                  <a:off x="2946124" y="4233263"/>
                  <a:ext cx="232967" cy="380339"/>
                </a:xfrm>
                <a:custGeom>
                  <a:avLst/>
                  <a:gdLst>
                    <a:gd name="connsiteX0" fmla="*/ 232968 w 232967"/>
                    <a:gd name="connsiteY0" fmla="*/ 183471 h 380339"/>
                    <a:gd name="connsiteX1" fmla="*/ 0 w 232967"/>
                    <a:gd name="connsiteY1" fmla="*/ 380340 h 380339"/>
                    <a:gd name="connsiteX2" fmla="*/ 0 w 232967"/>
                    <a:gd name="connsiteY2" fmla="*/ 196869 h 380339"/>
                    <a:gd name="connsiteX3" fmla="*/ 232968 w 232967"/>
                    <a:gd name="connsiteY3" fmla="*/ 0 h 3803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32967" h="380339">
                      <a:moveTo>
                        <a:pt x="232968" y="183471"/>
                      </a:moveTo>
                      <a:lnTo>
                        <a:pt x="0" y="380340"/>
                      </a:lnTo>
                      <a:lnTo>
                        <a:pt x="0" y="196869"/>
                      </a:lnTo>
                      <a:lnTo>
                        <a:pt x="232968" y="0"/>
                      </a:lnTo>
                      <a:close/>
                    </a:path>
                  </a:pathLst>
                </a:custGeom>
                <a:solidFill>
                  <a:srgbClr val="4775C9"/>
                </a:solidFill>
                <a:ln w="18595" cap="rnd">
                  <a:solidFill>
                    <a:srgbClr val="0A2073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9" name="任意多边形: 形状 358">
                  <a:extLst>
                    <a:ext uri="{FF2B5EF4-FFF2-40B4-BE49-F238E27FC236}">
                      <a16:creationId xmlns="" xmlns:a16="http://schemas.microsoft.com/office/drawing/2014/main" id="{D439CEDA-D3D8-493E-986F-474B2912BD47}"/>
                    </a:ext>
                  </a:extLst>
                </p:cNvPr>
                <p:cNvSpPr/>
                <p:nvPr/>
              </p:nvSpPr>
              <p:spPr>
                <a:xfrm>
                  <a:off x="1890327" y="4430132"/>
                  <a:ext cx="1055797" cy="18607"/>
                </a:xfrm>
                <a:custGeom>
                  <a:avLst/>
                  <a:gdLst>
                    <a:gd name="connsiteX0" fmla="*/ 0 w 1055797"/>
                    <a:gd name="connsiteY0" fmla="*/ 0 h 18607"/>
                    <a:gd name="connsiteX1" fmla="*/ 1055797 w 1055797"/>
                    <a:gd name="connsiteY1" fmla="*/ 0 h 186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55797" h="18607">
                      <a:moveTo>
                        <a:pt x="0" y="0"/>
                      </a:moveTo>
                      <a:lnTo>
                        <a:pt x="1055797" y="0"/>
                      </a:lnTo>
                    </a:path>
                  </a:pathLst>
                </a:custGeom>
                <a:ln w="18595" cap="rnd">
                  <a:solidFill>
                    <a:srgbClr val="0A2073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360" name="图形 12">
                  <a:extLst>
                    <a:ext uri="{FF2B5EF4-FFF2-40B4-BE49-F238E27FC236}">
                      <a16:creationId xmlns="" xmlns:a16="http://schemas.microsoft.com/office/drawing/2014/main" id="{8FF84E9B-97EB-4CB2-BBD7-2C2D17A06987}"/>
                    </a:ext>
                  </a:extLst>
                </p:cNvPr>
                <p:cNvGrpSpPr/>
                <p:nvPr/>
              </p:nvGrpSpPr>
              <p:grpSpPr>
                <a:xfrm>
                  <a:off x="1881024" y="1919404"/>
                  <a:ext cx="1299371" cy="2497330"/>
                  <a:chOff x="1881024" y="1919404"/>
                  <a:chExt cx="1299371" cy="2497330"/>
                </a:xfrm>
                <a:noFill/>
              </p:grpSpPr>
              <p:sp>
                <p:nvSpPr>
                  <p:cNvPr id="361" name="任意多边形: 形状 360">
                    <a:extLst>
                      <a:ext uri="{FF2B5EF4-FFF2-40B4-BE49-F238E27FC236}">
                        <a16:creationId xmlns="" xmlns:a16="http://schemas.microsoft.com/office/drawing/2014/main" id="{4010021B-88E6-47C8-80B8-485FFBA7AB25}"/>
                      </a:ext>
                    </a:extLst>
                  </p:cNvPr>
                  <p:cNvSpPr/>
                  <p:nvPr/>
                </p:nvSpPr>
                <p:spPr>
                  <a:xfrm>
                    <a:off x="3180395" y="4233263"/>
                    <a:ext cx="18607" cy="183471"/>
                  </a:xfrm>
                  <a:custGeom>
                    <a:avLst/>
                    <a:gdLst>
                      <a:gd name="connsiteX0" fmla="*/ 0 w 18607"/>
                      <a:gd name="connsiteY0" fmla="*/ 0 h 183471"/>
                      <a:gd name="connsiteX1" fmla="*/ 0 w 18607"/>
                      <a:gd name="connsiteY1" fmla="*/ 183471 h 18347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8607" h="183471">
                        <a:moveTo>
                          <a:pt x="0" y="0"/>
                        </a:moveTo>
                        <a:lnTo>
                          <a:pt x="0" y="183471"/>
                        </a:lnTo>
                      </a:path>
                    </a:pathLst>
                  </a:custGeom>
                  <a:ln w="18595" cap="rnd">
                    <a:solidFill>
                      <a:srgbClr val="0A2073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62" name="任意多边形: 形状 361">
                    <a:extLst>
                      <a:ext uri="{FF2B5EF4-FFF2-40B4-BE49-F238E27FC236}">
                        <a16:creationId xmlns="" xmlns:a16="http://schemas.microsoft.com/office/drawing/2014/main" id="{937878F6-0A9D-4E1D-9D12-63984A9C5E8C}"/>
                      </a:ext>
                    </a:extLst>
                  </p:cNvPr>
                  <p:cNvSpPr/>
                  <p:nvPr/>
                </p:nvSpPr>
                <p:spPr>
                  <a:xfrm>
                    <a:off x="1881024" y="1919404"/>
                    <a:ext cx="18607" cy="1860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8607" h="18607"/>
                    </a:pathLst>
                  </a:custGeom>
                  <a:noFill/>
                  <a:ln w="18595" cap="rnd">
                    <a:solidFill>
                      <a:srgbClr val="0A2073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63" name="任意多边形: 形状 362">
                    <a:extLst>
                      <a:ext uri="{FF2B5EF4-FFF2-40B4-BE49-F238E27FC236}">
                        <a16:creationId xmlns="" xmlns:a16="http://schemas.microsoft.com/office/drawing/2014/main" id="{987F5B5E-B894-420A-A310-E6D0EFE3B827}"/>
                      </a:ext>
                    </a:extLst>
                  </p:cNvPr>
                  <p:cNvSpPr/>
                  <p:nvPr/>
                </p:nvSpPr>
                <p:spPr>
                  <a:xfrm>
                    <a:off x="1881024" y="1919404"/>
                    <a:ext cx="18607" cy="1860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8607" h="18607"/>
                    </a:pathLst>
                  </a:custGeom>
                  <a:noFill/>
                  <a:ln w="18595" cap="rnd">
                    <a:solidFill>
                      <a:srgbClr val="0A2073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364" name="图形 12">
                <a:extLst>
                  <a:ext uri="{FF2B5EF4-FFF2-40B4-BE49-F238E27FC236}">
                    <a16:creationId xmlns="" xmlns:a16="http://schemas.microsoft.com/office/drawing/2014/main" id="{8FF84E9B-97EB-4CB2-BBD7-2C2D17A06987}"/>
                  </a:ext>
                </a:extLst>
              </p:cNvPr>
              <p:cNvGrpSpPr/>
              <p:nvPr/>
            </p:nvGrpSpPr>
            <p:grpSpPr>
              <a:xfrm>
                <a:off x="1881024" y="1919404"/>
                <a:ext cx="1299371" cy="2518171"/>
                <a:chOff x="1881024" y="1919404"/>
                <a:chExt cx="1299371" cy="2518171"/>
              </a:xfrm>
              <a:solidFill>
                <a:schemeClr val="accent1"/>
              </a:solidFill>
            </p:grpSpPr>
            <p:sp>
              <p:nvSpPr>
                <p:cNvPr id="365" name="任意多边形: 形状 364">
                  <a:extLst>
                    <a:ext uri="{FF2B5EF4-FFF2-40B4-BE49-F238E27FC236}">
                      <a16:creationId xmlns="" xmlns:a16="http://schemas.microsoft.com/office/drawing/2014/main" id="{E271E076-244F-47D4-A4DD-4FB171B9E31B}"/>
                    </a:ext>
                  </a:extLst>
                </p:cNvPr>
                <p:cNvSpPr/>
                <p:nvPr/>
              </p:nvSpPr>
              <p:spPr>
                <a:xfrm>
                  <a:off x="1937591" y="4253917"/>
                  <a:ext cx="1008533" cy="183471"/>
                </a:xfrm>
                <a:custGeom>
                  <a:avLst/>
                  <a:gdLst>
                    <a:gd name="connsiteX0" fmla="*/ 0 w 1008533"/>
                    <a:gd name="connsiteY0" fmla="*/ 0 h 183471"/>
                    <a:gd name="connsiteX1" fmla="*/ 1008534 w 1008533"/>
                    <a:gd name="connsiteY1" fmla="*/ 0 h 183471"/>
                    <a:gd name="connsiteX2" fmla="*/ 1008534 w 1008533"/>
                    <a:gd name="connsiteY2" fmla="*/ 183471 h 183471"/>
                    <a:gd name="connsiteX3" fmla="*/ 0 w 1008533"/>
                    <a:gd name="connsiteY3" fmla="*/ 183471 h 1834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008533" h="183471">
                      <a:moveTo>
                        <a:pt x="0" y="0"/>
                      </a:moveTo>
                      <a:lnTo>
                        <a:pt x="1008534" y="0"/>
                      </a:lnTo>
                      <a:lnTo>
                        <a:pt x="1008534" y="183471"/>
                      </a:lnTo>
                      <a:lnTo>
                        <a:pt x="0" y="18347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8595" cap="rnd">
                  <a:solidFill>
                    <a:srgbClr val="0A2073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6" name="任意多边形: 形状 365">
                  <a:extLst>
                    <a:ext uri="{FF2B5EF4-FFF2-40B4-BE49-F238E27FC236}">
                      <a16:creationId xmlns="" xmlns:a16="http://schemas.microsoft.com/office/drawing/2014/main" id="{133F1726-FBE0-4301-B309-9436993626E2}"/>
                    </a:ext>
                  </a:extLst>
                </p:cNvPr>
                <p:cNvSpPr/>
                <p:nvPr/>
              </p:nvSpPr>
              <p:spPr>
                <a:xfrm>
                  <a:off x="2946124" y="4057048"/>
                  <a:ext cx="232967" cy="380526"/>
                </a:xfrm>
                <a:custGeom>
                  <a:avLst/>
                  <a:gdLst>
                    <a:gd name="connsiteX0" fmla="*/ 232968 w 232967"/>
                    <a:gd name="connsiteY0" fmla="*/ 183471 h 380526"/>
                    <a:gd name="connsiteX1" fmla="*/ 0 w 232967"/>
                    <a:gd name="connsiteY1" fmla="*/ 380526 h 380526"/>
                    <a:gd name="connsiteX2" fmla="*/ 0 w 232967"/>
                    <a:gd name="connsiteY2" fmla="*/ 196869 h 380526"/>
                    <a:gd name="connsiteX3" fmla="*/ 232968 w 232967"/>
                    <a:gd name="connsiteY3" fmla="*/ 0 h 3805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32967" h="380526">
                      <a:moveTo>
                        <a:pt x="232968" y="183471"/>
                      </a:moveTo>
                      <a:lnTo>
                        <a:pt x="0" y="380526"/>
                      </a:lnTo>
                      <a:lnTo>
                        <a:pt x="0" y="196869"/>
                      </a:lnTo>
                      <a:lnTo>
                        <a:pt x="232968" y="0"/>
                      </a:lnTo>
                      <a:close/>
                    </a:path>
                  </a:pathLst>
                </a:custGeom>
                <a:solidFill>
                  <a:srgbClr val="4775C9"/>
                </a:solidFill>
                <a:ln w="18595" cap="rnd">
                  <a:solidFill>
                    <a:srgbClr val="0A2073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7" name="任意多边形: 形状 366">
                  <a:extLst>
                    <a:ext uri="{FF2B5EF4-FFF2-40B4-BE49-F238E27FC236}">
                      <a16:creationId xmlns="" xmlns:a16="http://schemas.microsoft.com/office/drawing/2014/main" id="{1584A0EE-8E4C-432C-A896-FC3951311DCA}"/>
                    </a:ext>
                  </a:extLst>
                </p:cNvPr>
                <p:cNvSpPr/>
                <p:nvPr/>
              </p:nvSpPr>
              <p:spPr>
                <a:xfrm>
                  <a:off x="1890327" y="4253917"/>
                  <a:ext cx="1055797" cy="18607"/>
                </a:xfrm>
                <a:custGeom>
                  <a:avLst/>
                  <a:gdLst>
                    <a:gd name="connsiteX0" fmla="*/ 0 w 1055797"/>
                    <a:gd name="connsiteY0" fmla="*/ 0 h 18607"/>
                    <a:gd name="connsiteX1" fmla="*/ 1055797 w 1055797"/>
                    <a:gd name="connsiteY1" fmla="*/ 0 h 186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55797" h="18607">
                      <a:moveTo>
                        <a:pt x="0" y="0"/>
                      </a:moveTo>
                      <a:lnTo>
                        <a:pt x="1055797" y="0"/>
                      </a:lnTo>
                    </a:path>
                  </a:pathLst>
                </a:custGeom>
                <a:ln w="18595" cap="rnd">
                  <a:solidFill>
                    <a:srgbClr val="0A2073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368" name="图形 12">
                  <a:extLst>
                    <a:ext uri="{FF2B5EF4-FFF2-40B4-BE49-F238E27FC236}">
                      <a16:creationId xmlns="" xmlns:a16="http://schemas.microsoft.com/office/drawing/2014/main" id="{8FF84E9B-97EB-4CB2-BBD7-2C2D17A06987}"/>
                    </a:ext>
                  </a:extLst>
                </p:cNvPr>
                <p:cNvGrpSpPr/>
                <p:nvPr/>
              </p:nvGrpSpPr>
              <p:grpSpPr>
                <a:xfrm>
                  <a:off x="1881024" y="1919404"/>
                  <a:ext cx="1299371" cy="2321116"/>
                  <a:chOff x="1881024" y="1919404"/>
                  <a:chExt cx="1299371" cy="2321116"/>
                </a:xfrm>
                <a:noFill/>
              </p:grpSpPr>
              <p:sp>
                <p:nvSpPr>
                  <p:cNvPr id="369" name="任意多边形: 形状 368">
                    <a:extLst>
                      <a:ext uri="{FF2B5EF4-FFF2-40B4-BE49-F238E27FC236}">
                        <a16:creationId xmlns="" xmlns:a16="http://schemas.microsoft.com/office/drawing/2014/main" id="{0CA1F732-E433-4BB3-BF14-1AA951C969F2}"/>
                      </a:ext>
                    </a:extLst>
                  </p:cNvPr>
                  <p:cNvSpPr/>
                  <p:nvPr/>
                </p:nvSpPr>
                <p:spPr>
                  <a:xfrm>
                    <a:off x="3180395" y="4057048"/>
                    <a:ext cx="18607" cy="183471"/>
                  </a:xfrm>
                  <a:custGeom>
                    <a:avLst/>
                    <a:gdLst>
                      <a:gd name="connsiteX0" fmla="*/ 0 w 18607"/>
                      <a:gd name="connsiteY0" fmla="*/ 0 h 183471"/>
                      <a:gd name="connsiteX1" fmla="*/ 0 w 18607"/>
                      <a:gd name="connsiteY1" fmla="*/ 183471 h 18347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8607" h="183471">
                        <a:moveTo>
                          <a:pt x="0" y="0"/>
                        </a:moveTo>
                        <a:lnTo>
                          <a:pt x="0" y="183471"/>
                        </a:lnTo>
                      </a:path>
                    </a:pathLst>
                  </a:custGeom>
                  <a:ln w="18595" cap="rnd">
                    <a:solidFill>
                      <a:srgbClr val="0A2073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70" name="任意多边形: 形状 369">
                    <a:extLst>
                      <a:ext uri="{FF2B5EF4-FFF2-40B4-BE49-F238E27FC236}">
                        <a16:creationId xmlns="" xmlns:a16="http://schemas.microsoft.com/office/drawing/2014/main" id="{B95BE8A5-728B-4A34-9A70-55F4E63E8D78}"/>
                      </a:ext>
                    </a:extLst>
                  </p:cNvPr>
                  <p:cNvSpPr/>
                  <p:nvPr/>
                </p:nvSpPr>
                <p:spPr>
                  <a:xfrm>
                    <a:off x="1881024" y="1919404"/>
                    <a:ext cx="18607" cy="1860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8607" h="18607"/>
                    </a:pathLst>
                  </a:custGeom>
                  <a:noFill/>
                  <a:ln w="18595" cap="rnd">
                    <a:solidFill>
                      <a:srgbClr val="0A2073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71" name="任意多边形: 形状 370">
                    <a:extLst>
                      <a:ext uri="{FF2B5EF4-FFF2-40B4-BE49-F238E27FC236}">
                        <a16:creationId xmlns="" xmlns:a16="http://schemas.microsoft.com/office/drawing/2014/main" id="{094675E2-95D2-4E0A-9D4C-94D1647E7BE8}"/>
                      </a:ext>
                    </a:extLst>
                  </p:cNvPr>
                  <p:cNvSpPr/>
                  <p:nvPr/>
                </p:nvSpPr>
                <p:spPr>
                  <a:xfrm>
                    <a:off x="1881024" y="1919404"/>
                    <a:ext cx="18607" cy="1860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8607" h="18607"/>
                    </a:pathLst>
                  </a:custGeom>
                  <a:noFill/>
                  <a:ln w="18595" cap="rnd">
                    <a:solidFill>
                      <a:srgbClr val="0A2073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372" name="图形 12">
                <a:extLst>
                  <a:ext uri="{FF2B5EF4-FFF2-40B4-BE49-F238E27FC236}">
                    <a16:creationId xmlns="" xmlns:a16="http://schemas.microsoft.com/office/drawing/2014/main" id="{8FF84E9B-97EB-4CB2-BBD7-2C2D17A06987}"/>
                  </a:ext>
                </a:extLst>
              </p:cNvPr>
              <p:cNvGrpSpPr/>
              <p:nvPr/>
            </p:nvGrpSpPr>
            <p:grpSpPr>
              <a:xfrm>
                <a:off x="1881024" y="1919404"/>
                <a:ext cx="1299371" cy="2341956"/>
                <a:chOff x="1881024" y="1919404"/>
                <a:chExt cx="1299371" cy="2341956"/>
              </a:xfrm>
              <a:solidFill>
                <a:schemeClr val="accent1"/>
              </a:solidFill>
            </p:grpSpPr>
            <p:sp>
              <p:nvSpPr>
                <p:cNvPr id="373" name="任意多边形: 形状 372">
                  <a:extLst>
                    <a:ext uri="{FF2B5EF4-FFF2-40B4-BE49-F238E27FC236}">
                      <a16:creationId xmlns="" xmlns:a16="http://schemas.microsoft.com/office/drawing/2014/main" id="{9C75D72E-F8AE-47C8-B887-46239512E661}"/>
                    </a:ext>
                  </a:extLst>
                </p:cNvPr>
                <p:cNvSpPr/>
                <p:nvPr/>
              </p:nvSpPr>
              <p:spPr>
                <a:xfrm>
                  <a:off x="1937591" y="4077889"/>
                  <a:ext cx="1008533" cy="183471"/>
                </a:xfrm>
                <a:custGeom>
                  <a:avLst/>
                  <a:gdLst>
                    <a:gd name="connsiteX0" fmla="*/ 0 w 1008533"/>
                    <a:gd name="connsiteY0" fmla="*/ 0 h 183471"/>
                    <a:gd name="connsiteX1" fmla="*/ 1008534 w 1008533"/>
                    <a:gd name="connsiteY1" fmla="*/ 0 h 183471"/>
                    <a:gd name="connsiteX2" fmla="*/ 1008534 w 1008533"/>
                    <a:gd name="connsiteY2" fmla="*/ 183471 h 183471"/>
                    <a:gd name="connsiteX3" fmla="*/ 0 w 1008533"/>
                    <a:gd name="connsiteY3" fmla="*/ 183471 h 1834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008533" h="183471">
                      <a:moveTo>
                        <a:pt x="0" y="0"/>
                      </a:moveTo>
                      <a:lnTo>
                        <a:pt x="1008534" y="0"/>
                      </a:lnTo>
                      <a:lnTo>
                        <a:pt x="1008534" y="183471"/>
                      </a:lnTo>
                      <a:lnTo>
                        <a:pt x="0" y="18347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8595" cap="rnd">
                  <a:solidFill>
                    <a:srgbClr val="0A2073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4" name="任意多边形: 形状 373">
                  <a:extLst>
                    <a:ext uri="{FF2B5EF4-FFF2-40B4-BE49-F238E27FC236}">
                      <a16:creationId xmlns="" xmlns:a16="http://schemas.microsoft.com/office/drawing/2014/main" id="{2A7AD36F-7555-45EE-BDB3-B181730AAC6B}"/>
                    </a:ext>
                  </a:extLst>
                </p:cNvPr>
                <p:cNvSpPr/>
                <p:nvPr/>
              </p:nvSpPr>
              <p:spPr>
                <a:xfrm>
                  <a:off x="2946124" y="3880834"/>
                  <a:ext cx="232967" cy="380526"/>
                </a:xfrm>
                <a:custGeom>
                  <a:avLst/>
                  <a:gdLst>
                    <a:gd name="connsiteX0" fmla="*/ 232968 w 232967"/>
                    <a:gd name="connsiteY0" fmla="*/ 183471 h 380526"/>
                    <a:gd name="connsiteX1" fmla="*/ 0 w 232967"/>
                    <a:gd name="connsiteY1" fmla="*/ 380526 h 380526"/>
                    <a:gd name="connsiteX2" fmla="*/ 0 w 232967"/>
                    <a:gd name="connsiteY2" fmla="*/ 197055 h 380526"/>
                    <a:gd name="connsiteX3" fmla="*/ 232968 w 232967"/>
                    <a:gd name="connsiteY3" fmla="*/ 0 h 3805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32967" h="380526">
                      <a:moveTo>
                        <a:pt x="232968" y="183471"/>
                      </a:moveTo>
                      <a:lnTo>
                        <a:pt x="0" y="380526"/>
                      </a:lnTo>
                      <a:lnTo>
                        <a:pt x="0" y="197055"/>
                      </a:lnTo>
                      <a:lnTo>
                        <a:pt x="232968" y="0"/>
                      </a:lnTo>
                      <a:close/>
                    </a:path>
                  </a:pathLst>
                </a:custGeom>
                <a:solidFill>
                  <a:srgbClr val="4775C9"/>
                </a:solidFill>
                <a:ln w="18595" cap="rnd">
                  <a:solidFill>
                    <a:srgbClr val="0A2073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5" name="任意多边形: 形状 374">
                  <a:extLst>
                    <a:ext uri="{FF2B5EF4-FFF2-40B4-BE49-F238E27FC236}">
                      <a16:creationId xmlns="" xmlns:a16="http://schemas.microsoft.com/office/drawing/2014/main" id="{0A147D93-562C-42B2-AD43-D56D7D6ACD97}"/>
                    </a:ext>
                  </a:extLst>
                </p:cNvPr>
                <p:cNvSpPr/>
                <p:nvPr/>
              </p:nvSpPr>
              <p:spPr>
                <a:xfrm>
                  <a:off x="1890327" y="4077889"/>
                  <a:ext cx="1055797" cy="18607"/>
                </a:xfrm>
                <a:custGeom>
                  <a:avLst/>
                  <a:gdLst>
                    <a:gd name="connsiteX0" fmla="*/ 0 w 1055797"/>
                    <a:gd name="connsiteY0" fmla="*/ 0 h 18607"/>
                    <a:gd name="connsiteX1" fmla="*/ 1055797 w 1055797"/>
                    <a:gd name="connsiteY1" fmla="*/ 0 h 186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55797" h="18607">
                      <a:moveTo>
                        <a:pt x="0" y="0"/>
                      </a:moveTo>
                      <a:lnTo>
                        <a:pt x="1055797" y="0"/>
                      </a:lnTo>
                    </a:path>
                  </a:pathLst>
                </a:custGeom>
                <a:ln w="18595" cap="rnd">
                  <a:solidFill>
                    <a:srgbClr val="0A2073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376" name="图形 12">
                  <a:extLst>
                    <a:ext uri="{FF2B5EF4-FFF2-40B4-BE49-F238E27FC236}">
                      <a16:creationId xmlns="" xmlns:a16="http://schemas.microsoft.com/office/drawing/2014/main" id="{8FF84E9B-97EB-4CB2-BBD7-2C2D17A06987}"/>
                    </a:ext>
                  </a:extLst>
                </p:cNvPr>
                <p:cNvGrpSpPr/>
                <p:nvPr/>
              </p:nvGrpSpPr>
              <p:grpSpPr>
                <a:xfrm>
                  <a:off x="1881024" y="1919404"/>
                  <a:ext cx="1299371" cy="2144901"/>
                  <a:chOff x="1881024" y="1919404"/>
                  <a:chExt cx="1299371" cy="2144901"/>
                </a:xfrm>
                <a:noFill/>
              </p:grpSpPr>
              <p:sp>
                <p:nvSpPr>
                  <p:cNvPr id="377" name="任意多边形: 形状 376">
                    <a:extLst>
                      <a:ext uri="{FF2B5EF4-FFF2-40B4-BE49-F238E27FC236}">
                        <a16:creationId xmlns="" xmlns:a16="http://schemas.microsoft.com/office/drawing/2014/main" id="{66CAAD63-0B41-4BF3-9C45-08CAE4A6F925}"/>
                      </a:ext>
                    </a:extLst>
                  </p:cNvPr>
                  <p:cNvSpPr/>
                  <p:nvPr/>
                </p:nvSpPr>
                <p:spPr>
                  <a:xfrm>
                    <a:off x="3180395" y="3880834"/>
                    <a:ext cx="18607" cy="183471"/>
                  </a:xfrm>
                  <a:custGeom>
                    <a:avLst/>
                    <a:gdLst>
                      <a:gd name="connsiteX0" fmla="*/ 0 w 18607"/>
                      <a:gd name="connsiteY0" fmla="*/ 0 h 183471"/>
                      <a:gd name="connsiteX1" fmla="*/ 0 w 18607"/>
                      <a:gd name="connsiteY1" fmla="*/ 183471 h 18347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8607" h="183471">
                        <a:moveTo>
                          <a:pt x="0" y="0"/>
                        </a:moveTo>
                        <a:lnTo>
                          <a:pt x="0" y="183471"/>
                        </a:lnTo>
                      </a:path>
                    </a:pathLst>
                  </a:custGeom>
                  <a:ln w="18595" cap="rnd">
                    <a:solidFill>
                      <a:srgbClr val="0A2073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78" name="任意多边形: 形状 377">
                    <a:extLst>
                      <a:ext uri="{FF2B5EF4-FFF2-40B4-BE49-F238E27FC236}">
                        <a16:creationId xmlns="" xmlns:a16="http://schemas.microsoft.com/office/drawing/2014/main" id="{20DB9734-73AC-43CD-AF3C-74ADD8F7D006}"/>
                      </a:ext>
                    </a:extLst>
                  </p:cNvPr>
                  <p:cNvSpPr/>
                  <p:nvPr/>
                </p:nvSpPr>
                <p:spPr>
                  <a:xfrm>
                    <a:off x="1881024" y="1919404"/>
                    <a:ext cx="18607" cy="1860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8607" h="18607"/>
                    </a:pathLst>
                  </a:custGeom>
                  <a:noFill/>
                  <a:ln w="18595" cap="rnd">
                    <a:solidFill>
                      <a:srgbClr val="0A2073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79" name="任意多边形: 形状 378">
                    <a:extLst>
                      <a:ext uri="{FF2B5EF4-FFF2-40B4-BE49-F238E27FC236}">
                        <a16:creationId xmlns="" xmlns:a16="http://schemas.microsoft.com/office/drawing/2014/main" id="{20E2B7A9-F81B-4089-AC87-4C536A9AE082}"/>
                      </a:ext>
                    </a:extLst>
                  </p:cNvPr>
                  <p:cNvSpPr/>
                  <p:nvPr/>
                </p:nvSpPr>
                <p:spPr>
                  <a:xfrm>
                    <a:off x="1881024" y="1919404"/>
                    <a:ext cx="18607" cy="1860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8607" h="18607"/>
                    </a:pathLst>
                  </a:custGeom>
                  <a:noFill/>
                  <a:ln w="18595" cap="rnd">
                    <a:solidFill>
                      <a:srgbClr val="0A2073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380" name="图形 12">
                <a:extLst>
                  <a:ext uri="{FF2B5EF4-FFF2-40B4-BE49-F238E27FC236}">
                    <a16:creationId xmlns="" xmlns:a16="http://schemas.microsoft.com/office/drawing/2014/main" id="{8FF84E9B-97EB-4CB2-BBD7-2C2D17A06987}"/>
                  </a:ext>
                </a:extLst>
              </p:cNvPr>
              <p:cNvGrpSpPr/>
              <p:nvPr/>
            </p:nvGrpSpPr>
            <p:grpSpPr>
              <a:xfrm>
                <a:off x="1881024" y="1919404"/>
                <a:ext cx="1299371" cy="2165742"/>
                <a:chOff x="1881024" y="1919404"/>
                <a:chExt cx="1299371" cy="2165742"/>
              </a:xfrm>
              <a:solidFill>
                <a:schemeClr val="accent1"/>
              </a:solidFill>
            </p:grpSpPr>
            <p:sp>
              <p:nvSpPr>
                <p:cNvPr id="381" name="任意多边形: 形状 380">
                  <a:extLst>
                    <a:ext uri="{FF2B5EF4-FFF2-40B4-BE49-F238E27FC236}">
                      <a16:creationId xmlns="" xmlns:a16="http://schemas.microsoft.com/office/drawing/2014/main" id="{45036797-A93F-47AF-886E-89CDEB1967AF}"/>
                    </a:ext>
                  </a:extLst>
                </p:cNvPr>
                <p:cNvSpPr/>
                <p:nvPr/>
              </p:nvSpPr>
              <p:spPr>
                <a:xfrm>
                  <a:off x="1937591" y="3901675"/>
                  <a:ext cx="1008533" cy="183471"/>
                </a:xfrm>
                <a:custGeom>
                  <a:avLst/>
                  <a:gdLst>
                    <a:gd name="connsiteX0" fmla="*/ 0 w 1008533"/>
                    <a:gd name="connsiteY0" fmla="*/ 0 h 183471"/>
                    <a:gd name="connsiteX1" fmla="*/ 1008534 w 1008533"/>
                    <a:gd name="connsiteY1" fmla="*/ 0 h 183471"/>
                    <a:gd name="connsiteX2" fmla="*/ 1008534 w 1008533"/>
                    <a:gd name="connsiteY2" fmla="*/ 183471 h 183471"/>
                    <a:gd name="connsiteX3" fmla="*/ 0 w 1008533"/>
                    <a:gd name="connsiteY3" fmla="*/ 183471 h 1834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008533" h="183471">
                      <a:moveTo>
                        <a:pt x="0" y="0"/>
                      </a:moveTo>
                      <a:lnTo>
                        <a:pt x="1008534" y="0"/>
                      </a:lnTo>
                      <a:lnTo>
                        <a:pt x="1008534" y="183471"/>
                      </a:lnTo>
                      <a:lnTo>
                        <a:pt x="0" y="18347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8595" cap="rnd">
                  <a:solidFill>
                    <a:srgbClr val="0A2073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2" name="任意多边形: 形状 381">
                  <a:extLst>
                    <a:ext uri="{FF2B5EF4-FFF2-40B4-BE49-F238E27FC236}">
                      <a16:creationId xmlns="" xmlns:a16="http://schemas.microsoft.com/office/drawing/2014/main" id="{275A8983-3931-4229-9A60-173A1B3C918C}"/>
                    </a:ext>
                  </a:extLst>
                </p:cNvPr>
                <p:cNvSpPr/>
                <p:nvPr/>
              </p:nvSpPr>
              <p:spPr>
                <a:xfrm>
                  <a:off x="2946124" y="3704620"/>
                  <a:ext cx="232967" cy="380526"/>
                </a:xfrm>
                <a:custGeom>
                  <a:avLst/>
                  <a:gdLst>
                    <a:gd name="connsiteX0" fmla="*/ 232968 w 232967"/>
                    <a:gd name="connsiteY0" fmla="*/ 183471 h 380526"/>
                    <a:gd name="connsiteX1" fmla="*/ 0 w 232967"/>
                    <a:gd name="connsiteY1" fmla="*/ 380526 h 380526"/>
                    <a:gd name="connsiteX2" fmla="*/ 0 w 232967"/>
                    <a:gd name="connsiteY2" fmla="*/ 197055 h 380526"/>
                    <a:gd name="connsiteX3" fmla="*/ 232968 w 232967"/>
                    <a:gd name="connsiteY3" fmla="*/ 0 h 3805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32967" h="380526">
                      <a:moveTo>
                        <a:pt x="232968" y="183471"/>
                      </a:moveTo>
                      <a:lnTo>
                        <a:pt x="0" y="380526"/>
                      </a:lnTo>
                      <a:lnTo>
                        <a:pt x="0" y="197055"/>
                      </a:lnTo>
                      <a:lnTo>
                        <a:pt x="232968" y="0"/>
                      </a:lnTo>
                      <a:close/>
                    </a:path>
                  </a:pathLst>
                </a:custGeom>
                <a:solidFill>
                  <a:srgbClr val="4775C9"/>
                </a:solidFill>
                <a:ln w="18595" cap="rnd">
                  <a:solidFill>
                    <a:srgbClr val="0A2073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3" name="任意多边形: 形状 382">
                  <a:extLst>
                    <a:ext uri="{FF2B5EF4-FFF2-40B4-BE49-F238E27FC236}">
                      <a16:creationId xmlns="" xmlns:a16="http://schemas.microsoft.com/office/drawing/2014/main" id="{5FF46E98-769B-4484-9743-50FDB148343F}"/>
                    </a:ext>
                  </a:extLst>
                </p:cNvPr>
                <p:cNvSpPr/>
                <p:nvPr/>
              </p:nvSpPr>
              <p:spPr>
                <a:xfrm>
                  <a:off x="1890327" y="3901675"/>
                  <a:ext cx="1055797" cy="18607"/>
                </a:xfrm>
                <a:custGeom>
                  <a:avLst/>
                  <a:gdLst>
                    <a:gd name="connsiteX0" fmla="*/ 0 w 1055797"/>
                    <a:gd name="connsiteY0" fmla="*/ 0 h 18607"/>
                    <a:gd name="connsiteX1" fmla="*/ 1055797 w 1055797"/>
                    <a:gd name="connsiteY1" fmla="*/ 0 h 186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55797" h="18607">
                      <a:moveTo>
                        <a:pt x="0" y="0"/>
                      </a:moveTo>
                      <a:lnTo>
                        <a:pt x="1055797" y="0"/>
                      </a:lnTo>
                    </a:path>
                  </a:pathLst>
                </a:custGeom>
                <a:ln w="18595" cap="rnd">
                  <a:solidFill>
                    <a:srgbClr val="0A2073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384" name="图形 12">
                  <a:extLst>
                    <a:ext uri="{FF2B5EF4-FFF2-40B4-BE49-F238E27FC236}">
                      <a16:creationId xmlns="" xmlns:a16="http://schemas.microsoft.com/office/drawing/2014/main" id="{8FF84E9B-97EB-4CB2-BBD7-2C2D17A06987}"/>
                    </a:ext>
                  </a:extLst>
                </p:cNvPr>
                <p:cNvGrpSpPr/>
                <p:nvPr/>
              </p:nvGrpSpPr>
              <p:grpSpPr>
                <a:xfrm>
                  <a:off x="1881024" y="1919404"/>
                  <a:ext cx="1299371" cy="1968687"/>
                  <a:chOff x="1881024" y="1919404"/>
                  <a:chExt cx="1299371" cy="1968687"/>
                </a:xfrm>
                <a:noFill/>
              </p:grpSpPr>
              <p:sp>
                <p:nvSpPr>
                  <p:cNvPr id="385" name="任意多边形: 形状 384">
                    <a:extLst>
                      <a:ext uri="{FF2B5EF4-FFF2-40B4-BE49-F238E27FC236}">
                        <a16:creationId xmlns="" xmlns:a16="http://schemas.microsoft.com/office/drawing/2014/main" id="{DFB81F66-26B3-4186-8EAD-C39291BA9765}"/>
                      </a:ext>
                    </a:extLst>
                  </p:cNvPr>
                  <p:cNvSpPr/>
                  <p:nvPr/>
                </p:nvSpPr>
                <p:spPr>
                  <a:xfrm>
                    <a:off x="3180395" y="3704620"/>
                    <a:ext cx="18607" cy="183471"/>
                  </a:xfrm>
                  <a:custGeom>
                    <a:avLst/>
                    <a:gdLst>
                      <a:gd name="connsiteX0" fmla="*/ 0 w 18607"/>
                      <a:gd name="connsiteY0" fmla="*/ 0 h 183471"/>
                      <a:gd name="connsiteX1" fmla="*/ 0 w 18607"/>
                      <a:gd name="connsiteY1" fmla="*/ 183471 h 18347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8607" h="183471">
                        <a:moveTo>
                          <a:pt x="0" y="0"/>
                        </a:moveTo>
                        <a:lnTo>
                          <a:pt x="0" y="183471"/>
                        </a:lnTo>
                      </a:path>
                    </a:pathLst>
                  </a:custGeom>
                  <a:ln w="18595" cap="rnd">
                    <a:solidFill>
                      <a:srgbClr val="0A2073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86" name="任意多边形: 形状 385">
                    <a:extLst>
                      <a:ext uri="{FF2B5EF4-FFF2-40B4-BE49-F238E27FC236}">
                        <a16:creationId xmlns="" xmlns:a16="http://schemas.microsoft.com/office/drawing/2014/main" id="{E4AB75BC-CD70-4C67-B650-877E0478DE5C}"/>
                      </a:ext>
                    </a:extLst>
                  </p:cNvPr>
                  <p:cNvSpPr/>
                  <p:nvPr/>
                </p:nvSpPr>
                <p:spPr>
                  <a:xfrm>
                    <a:off x="1881024" y="1919404"/>
                    <a:ext cx="18607" cy="1860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8607" h="18607"/>
                    </a:pathLst>
                  </a:custGeom>
                  <a:noFill/>
                  <a:ln w="18595" cap="rnd">
                    <a:solidFill>
                      <a:srgbClr val="0A2073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87" name="任意多边形: 形状 386">
                    <a:extLst>
                      <a:ext uri="{FF2B5EF4-FFF2-40B4-BE49-F238E27FC236}">
                        <a16:creationId xmlns="" xmlns:a16="http://schemas.microsoft.com/office/drawing/2014/main" id="{333B783B-7BB3-4C5E-8EF4-6B1D91039AC6}"/>
                      </a:ext>
                    </a:extLst>
                  </p:cNvPr>
                  <p:cNvSpPr/>
                  <p:nvPr/>
                </p:nvSpPr>
                <p:spPr>
                  <a:xfrm>
                    <a:off x="1881024" y="1919404"/>
                    <a:ext cx="18607" cy="1860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8607" h="18607"/>
                    </a:pathLst>
                  </a:custGeom>
                  <a:noFill/>
                  <a:ln w="18595" cap="rnd">
                    <a:solidFill>
                      <a:srgbClr val="0A2073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388" name="图形 12">
                <a:extLst>
                  <a:ext uri="{FF2B5EF4-FFF2-40B4-BE49-F238E27FC236}">
                    <a16:creationId xmlns="" xmlns:a16="http://schemas.microsoft.com/office/drawing/2014/main" id="{8FF84E9B-97EB-4CB2-BBD7-2C2D17A06987}"/>
                  </a:ext>
                </a:extLst>
              </p:cNvPr>
              <p:cNvGrpSpPr/>
              <p:nvPr/>
            </p:nvGrpSpPr>
            <p:grpSpPr>
              <a:xfrm>
                <a:off x="1881024" y="1919404"/>
                <a:ext cx="1299371" cy="1989528"/>
                <a:chOff x="1881024" y="1919404"/>
                <a:chExt cx="1299371" cy="1989528"/>
              </a:xfrm>
              <a:solidFill>
                <a:schemeClr val="accent1"/>
              </a:solidFill>
            </p:grpSpPr>
            <p:sp>
              <p:nvSpPr>
                <p:cNvPr id="389" name="任意多边形: 形状 388">
                  <a:extLst>
                    <a:ext uri="{FF2B5EF4-FFF2-40B4-BE49-F238E27FC236}">
                      <a16:creationId xmlns="" xmlns:a16="http://schemas.microsoft.com/office/drawing/2014/main" id="{4637C62A-AE7A-49CF-93B5-CC5176AA1C48}"/>
                    </a:ext>
                  </a:extLst>
                </p:cNvPr>
                <p:cNvSpPr/>
                <p:nvPr/>
              </p:nvSpPr>
              <p:spPr>
                <a:xfrm>
                  <a:off x="1937591" y="3725460"/>
                  <a:ext cx="1008533" cy="183471"/>
                </a:xfrm>
                <a:custGeom>
                  <a:avLst/>
                  <a:gdLst>
                    <a:gd name="connsiteX0" fmla="*/ 0 w 1008533"/>
                    <a:gd name="connsiteY0" fmla="*/ 0 h 183471"/>
                    <a:gd name="connsiteX1" fmla="*/ 1008534 w 1008533"/>
                    <a:gd name="connsiteY1" fmla="*/ 0 h 183471"/>
                    <a:gd name="connsiteX2" fmla="*/ 1008534 w 1008533"/>
                    <a:gd name="connsiteY2" fmla="*/ 183471 h 183471"/>
                    <a:gd name="connsiteX3" fmla="*/ 0 w 1008533"/>
                    <a:gd name="connsiteY3" fmla="*/ 183471 h 1834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008533" h="183471">
                      <a:moveTo>
                        <a:pt x="0" y="0"/>
                      </a:moveTo>
                      <a:lnTo>
                        <a:pt x="1008534" y="0"/>
                      </a:lnTo>
                      <a:lnTo>
                        <a:pt x="1008534" y="183471"/>
                      </a:lnTo>
                      <a:lnTo>
                        <a:pt x="0" y="18347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8595" cap="rnd">
                  <a:solidFill>
                    <a:srgbClr val="0A2073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0" name="任意多边形: 形状 389">
                  <a:extLst>
                    <a:ext uri="{FF2B5EF4-FFF2-40B4-BE49-F238E27FC236}">
                      <a16:creationId xmlns="" xmlns:a16="http://schemas.microsoft.com/office/drawing/2014/main" id="{4D3733A9-9B49-4890-BC77-A897401BF01F}"/>
                    </a:ext>
                  </a:extLst>
                </p:cNvPr>
                <p:cNvSpPr/>
                <p:nvPr/>
              </p:nvSpPr>
              <p:spPr>
                <a:xfrm>
                  <a:off x="2946124" y="3528406"/>
                  <a:ext cx="232967" cy="380526"/>
                </a:xfrm>
                <a:custGeom>
                  <a:avLst/>
                  <a:gdLst>
                    <a:gd name="connsiteX0" fmla="*/ 232968 w 232967"/>
                    <a:gd name="connsiteY0" fmla="*/ 183471 h 380526"/>
                    <a:gd name="connsiteX1" fmla="*/ 0 w 232967"/>
                    <a:gd name="connsiteY1" fmla="*/ 380526 h 380526"/>
                    <a:gd name="connsiteX2" fmla="*/ 0 w 232967"/>
                    <a:gd name="connsiteY2" fmla="*/ 197055 h 380526"/>
                    <a:gd name="connsiteX3" fmla="*/ 232968 w 232967"/>
                    <a:gd name="connsiteY3" fmla="*/ 0 h 3805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32967" h="380526">
                      <a:moveTo>
                        <a:pt x="232968" y="183471"/>
                      </a:moveTo>
                      <a:lnTo>
                        <a:pt x="0" y="380526"/>
                      </a:lnTo>
                      <a:lnTo>
                        <a:pt x="0" y="197055"/>
                      </a:lnTo>
                      <a:lnTo>
                        <a:pt x="232968" y="0"/>
                      </a:lnTo>
                      <a:close/>
                    </a:path>
                  </a:pathLst>
                </a:custGeom>
                <a:solidFill>
                  <a:srgbClr val="4775C9"/>
                </a:solidFill>
                <a:ln w="18595" cap="rnd">
                  <a:solidFill>
                    <a:srgbClr val="0A2073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1" name="任意多边形: 形状 390">
                  <a:extLst>
                    <a:ext uri="{FF2B5EF4-FFF2-40B4-BE49-F238E27FC236}">
                      <a16:creationId xmlns="" xmlns:a16="http://schemas.microsoft.com/office/drawing/2014/main" id="{773B22DB-4F79-4B93-9942-D79E2D90646E}"/>
                    </a:ext>
                  </a:extLst>
                </p:cNvPr>
                <p:cNvSpPr/>
                <p:nvPr/>
              </p:nvSpPr>
              <p:spPr>
                <a:xfrm>
                  <a:off x="1890327" y="3725460"/>
                  <a:ext cx="1055797" cy="18607"/>
                </a:xfrm>
                <a:custGeom>
                  <a:avLst/>
                  <a:gdLst>
                    <a:gd name="connsiteX0" fmla="*/ 0 w 1055797"/>
                    <a:gd name="connsiteY0" fmla="*/ 0 h 18607"/>
                    <a:gd name="connsiteX1" fmla="*/ 1055797 w 1055797"/>
                    <a:gd name="connsiteY1" fmla="*/ 0 h 186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55797" h="18607">
                      <a:moveTo>
                        <a:pt x="0" y="0"/>
                      </a:moveTo>
                      <a:lnTo>
                        <a:pt x="1055797" y="0"/>
                      </a:lnTo>
                    </a:path>
                  </a:pathLst>
                </a:custGeom>
                <a:ln w="18595" cap="rnd">
                  <a:solidFill>
                    <a:srgbClr val="0A2073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392" name="图形 12">
                  <a:extLst>
                    <a:ext uri="{FF2B5EF4-FFF2-40B4-BE49-F238E27FC236}">
                      <a16:creationId xmlns="" xmlns:a16="http://schemas.microsoft.com/office/drawing/2014/main" id="{8FF84E9B-97EB-4CB2-BBD7-2C2D17A06987}"/>
                    </a:ext>
                  </a:extLst>
                </p:cNvPr>
                <p:cNvGrpSpPr/>
                <p:nvPr/>
              </p:nvGrpSpPr>
              <p:grpSpPr>
                <a:xfrm>
                  <a:off x="1881024" y="1919404"/>
                  <a:ext cx="1299371" cy="1792473"/>
                  <a:chOff x="1881024" y="1919404"/>
                  <a:chExt cx="1299371" cy="1792473"/>
                </a:xfrm>
                <a:noFill/>
              </p:grpSpPr>
              <p:sp>
                <p:nvSpPr>
                  <p:cNvPr id="393" name="任意多边形: 形状 392">
                    <a:extLst>
                      <a:ext uri="{FF2B5EF4-FFF2-40B4-BE49-F238E27FC236}">
                        <a16:creationId xmlns="" xmlns:a16="http://schemas.microsoft.com/office/drawing/2014/main" id="{51B06E5D-73A3-412A-B133-5BA778395145}"/>
                      </a:ext>
                    </a:extLst>
                  </p:cNvPr>
                  <p:cNvSpPr/>
                  <p:nvPr/>
                </p:nvSpPr>
                <p:spPr>
                  <a:xfrm>
                    <a:off x="3180395" y="3528406"/>
                    <a:ext cx="18607" cy="183471"/>
                  </a:xfrm>
                  <a:custGeom>
                    <a:avLst/>
                    <a:gdLst>
                      <a:gd name="connsiteX0" fmla="*/ 0 w 18607"/>
                      <a:gd name="connsiteY0" fmla="*/ 0 h 183471"/>
                      <a:gd name="connsiteX1" fmla="*/ 0 w 18607"/>
                      <a:gd name="connsiteY1" fmla="*/ 183471 h 18347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8607" h="183471">
                        <a:moveTo>
                          <a:pt x="0" y="0"/>
                        </a:moveTo>
                        <a:lnTo>
                          <a:pt x="0" y="183471"/>
                        </a:lnTo>
                      </a:path>
                    </a:pathLst>
                  </a:custGeom>
                  <a:ln w="18595" cap="rnd">
                    <a:solidFill>
                      <a:srgbClr val="0A2073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94" name="任意多边形: 形状 393">
                    <a:extLst>
                      <a:ext uri="{FF2B5EF4-FFF2-40B4-BE49-F238E27FC236}">
                        <a16:creationId xmlns="" xmlns:a16="http://schemas.microsoft.com/office/drawing/2014/main" id="{FF296F0E-530F-4FD2-9263-DEA46366A996}"/>
                      </a:ext>
                    </a:extLst>
                  </p:cNvPr>
                  <p:cNvSpPr/>
                  <p:nvPr/>
                </p:nvSpPr>
                <p:spPr>
                  <a:xfrm>
                    <a:off x="1881024" y="1919404"/>
                    <a:ext cx="18607" cy="1860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8607" h="18607"/>
                    </a:pathLst>
                  </a:custGeom>
                  <a:noFill/>
                  <a:ln w="18595" cap="rnd">
                    <a:solidFill>
                      <a:srgbClr val="0A2073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95" name="任意多边形: 形状 394">
                    <a:extLst>
                      <a:ext uri="{FF2B5EF4-FFF2-40B4-BE49-F238E27FC236}">
                        <a16:creationId xmlns="" xmlns:a16="http://schemas.microsoft.com/office/drawing/2014/main" id="{B05F8DC6-47A2-42ED-9404-15A1297AA205}"/>
                      </a:ext>
                    </a:extLst>
                  </p:cNvPr>
                  <p:cNvSpPr/>
                  <p:nvPr/>
                </p:nvSpPr>
                <p:spPr>
                  <a:xfrm>
                    <a:off x="1881024" y="1919404"/>
                    <a:ext cx="18607" cy="1860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8607" h="18607"/>
                    </a:pathLst>
                  </a:custGeom>
                  <a:noFill/>
                  <a:ln w="18595" cap="rnd">
                    <a:solidFill>
                      <a:srgbClr val="0A2073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396" name="图形 12">
                <a:extLst>
                  <a:ext uri="{FF2B5EF4-FFF2-40B4-BE49-F238E27FC236}">
                    <a16:creationId xmlns="" xmlns:a16="http://schemas.microsoft.com/office/drawing/2014/main" id="{8FF84E9B-97EB-4CB2-BBD7-2C2D17A06987}"/>
                  </a:ext>
                </a:extLst>
              </p:cNvPr>
              <p:cNvGrpSpPr/>
              <p:nvPr/>
            </p:nvGrpSpPr>
            <p:grpSpPr>
              <a:xfrm>
                <a:off x="1881024" y="1919404"/>
                <a:ext cx="1299371" cy="1813313"/>
                <a:chOff x="1881024" y="1919404"/>
                <a:chExt cx="1299371" cy="1813313"/>
              </a:xfrm>
              <a:solidFill>
                <a:schemeClr val="accent1"/>
              </a:solidFill>
            </p:grpSpPr>
            <p:sp>
              <p:nvSpPr>
                <p:cNvPr id="397" name="任意多边形: 形状 396">
                  <a:extLst>
                    <a:ext uri="{FF2B5EF4-FFF2-40B4-BE49-F238E27FC236}">
                      <a16:creationId xmlns="" xmlns:a16="http://schemas.microsoft.com/office/drawing/2014/main" id="{78924ACD-A533-4D2F-BA73-67881CD3AAC4}"/>
                    </a:ext>
                  </a:extLst>
                </p:cNvPr>
                <p:cNvSpPr/>
                <p:nvPr/>
              </p:nvSpPr>
              <p:spPr>
                <a:xfrm>
                  <a:off x="1937591" y="3549246"/>
                  <a:ext cx="1008533" cy="183471"/>
                </a:xfrm>
                <a:custGeom>
                  <a:avLst/>
                  <a:gdLst>
                    <a:gd name="connsiteX0" fmla="*/ 0 w 1008533"/>
                    <a:gd name="connsiteY0" fmla="*/ 0 h 183471"/>
                    <a:gd name="connsiteX1" fmla="*/ 1008534 w 1008533"/>
                    <a:gd name="connsiteY1" fmla="*/ 0 h 183471"/>
                    <a:gd name="connsiteX2" fmla="*/ 1008534 w 1008533"/>
                    <a:gd name="connsiteY2" fmla="*/ 183471 h 183471"/>
                    <a:gd name="connsiteX3" fmla="*/ 0 w 1008533"/>
                    <a:gd name="connsiteY3" fmla="*/ 183471 h 1834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008533" h="183471">
                      <a:moveTo>
                        <a:pt x="0" y="0"/>
                      </a:moveTo>
                      <a:lnTo>
                        <a:pt x="1008534" y="0"/>
                      </a:lnTo>
                      <a:lnTo>
                        <a:pt x="1008534" y="183471"/>
                      </a:lnTo>
                      <a:lnTo>
                        <a:pt x="0" y="18347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8595" cap="rnd">
                  <a:solidFill>
                    <a:srgbClr val="0A2073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8" name="任意多边形: 形状 397">
                  <a:extLst>
                    <a:ext uri="{FF2B5EF4-FFF2-40B4-BE49-F238E27FC236}">
                      <a16:creationId xmlns="" xmlns:a16="http://schemas.microsoft.com/office/drawing/2014/main" id="{7A7B97FB-6BAE-4BB7-9B69-3D5268C35B2A}"/>
                    </a:ext>
                  </a:extLst>
                </p:cNvPr>
                <p:cNvSpPr/>
                <p:nvPr/>
              </p:nvSpPr>
              <p:spPr>
                <a:xfrm>
                  <a:off x="2946124" y="3352191"/>
                  <a:ext cx="232967" cy="380526"/>
                </a:xfrm>
                <a:custGeom>
                  <a:avLst/>
                  <a:gdLst>
                    <a:gd name="connsiteX0" fmla="*/ 232968 w 232967"/>
                    <a:gd name="connsiteY0" fmla="*/ 183657 h 380526"/>
                    <a:gd name="connsiteX1" fmla="*/ 0 w 232967"/>
                    <a:gd name="connsiteY1" fmla="*/ 380526 h 380526"/>
                    <a:gd name="connsiteX2" fmla="*/ 0 w 232967"/>
                    <a:gd name="connsiteY2" fmla="*/ 197055 h 380526"/>
                    <a:gd name="connsiteX3" fmla="*/ 232968 w 232967"/>
                    <a:gd name="connsiteY3" fmla="*/ 0 h 3805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32967" h="380526">
                      <a:moveTo>
                        <a:pt x="232968" y="183657"/>
                      </a:moveTo>
                      <a:lnTo>
                        <a:pt x="0" y="380526"/>
                      </a:lnTo>
                      <a:lnTo>
                        <a:pt x="0" y="197055"/>
                      </a:lnTo>
                      <a:lnTo>
                        <a:pt x="232968" y="0"/>
                      </a:lnTo>
                      <a:close/>
                    </a:path>
                  </a:pathLst>
                </a:custGeom>
                <a:solidFill>
                  <a:srgbClr val="4775C9"/>
                </a:solidFill>
                <a:ln w="18595" cap="rnd">
                  <a:solidFill>
                    <a:srgbClr val="0A2073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9" name="任意多边形: 形状 398">
                  <a:extLst>
                    <a:ext uri="{FF2B5EF4-FFF2-40B4-BE49-F238E27FC236}">
                      <a16:creationId xmlns="" xmlns:a16="http://schemas.microsoft.com/office/drawing/2014/main" id="{F874C4B7-2BAC-4C7A-9446-143E9273A9C2}"/>
                    </a:ext>
                  </a:extLst>
                </p:cNvPr>
                <p:cNvSpPr/>
                <p:nvPr/>
              </p:nvSpPr>
              <p:spPr>
                <a:xfrm>
                  <a:off x="1890327" y="3549246"/>
                  <a:ext cx="1055797" cy="18607"/>
                </a:xfrm>
                <a:custGeom>
                  <a:avLst/>
                  <a:gdLst>
                    <a:gd name="connsiteX0" fmla="*/ 0 w 1055797"/>
                    <a:gd name="connsiteY0" fmla="*/ 0 h 18607"/>
                    <a:gd name="connsiteX1" fmla="*/ 1055797 w 1055797"/>
                    <a:gd name="connsiteY1" fmla="*/ 0 h 186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55797" h="18607">
                      <a:moveTo>
                        <a:pt x="0" y="0"/>
                      </a:moveTo>
                      <a:lnTo>
                        <a:pt x="1055797" y="0"/>
                      </a:lnTo>
                    </a:path>
                  </a:pathLst>
                </a:custGeom>
                <a:ln w="18595" cap="rnd">
                  <a:solidFill>
                    <a:srgbClr val="0A2073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400" name="图形 12">
                  <a:extLst>
                    <a:ext uri="{FF2B5EF4-FFF2-40B4-BE49-F238E27FC236}">
                      <a16:creationId xmlns="" xmlns:a16="http://schemas.microsoft.com/office/drawing/2014/main" id="{8FF84E9B-97EB-4CB2-BBD7-2C2D17A06987}"/>
                    </a:ext>
                  </a:extLst>
                </p:cNvPr>
                <p:cNvGrpSpPr/>
                <p:nvPr/>
              </p:nvGrpSpPr>
              <p:grpSpPr>
                <a:xfrm>
                  <a:off x="1881024" y="1919404"/>
                  <a:ext cx="1299371" cy="1616445"/>
                  <a:chOff x="1881024" y="1919404"/>
                  <a:chExt cx="1299371" cy="1616445"/>
                </a:xfrm>
                <a:noFill/>
              </p:grpSpPr>
              <p:sp>
                <p:nvSpPr>
                  <p:cNvPr id="401" name="任意多边形: 形状 400">
                    <a:extLst>
                      <a:ext uri="{FF2B5EF4-FFF2-40B4-BE49-F238E27FC236}">
                        <a16:creationId xmlns="" xmlns:a16="http://schemas.microsoft.com/office/drawing/2014/main" id="{93785899-836A-4F43-8368-C7041C195599}"/>
                      </a:ext>
                    </a:extLst>
                  </p:cNvPr>
                  <p:cNvSpPr/>
                  <p:nvPr/>
                </p:nvSpPr>
                <p:spPr>
                  <a:xfrm>
                    <a:off x="3180395" y="3352191"/>
                    <a:ext cx="18607" cy="183657"/>
                  </a:xfrm>
                  <a:custGeom>
                    <a:avLst/>
                    <a:gdLst>
                      <a:gd name="connsiteX0" fmla="*/ 0 w 18607"/>
                      <a:gd name="connsiteY0" fmla="*/ 0 h 183657"/>
                      <a:gd name="connsiteX1" fmla="*/ 0 w 18607"/>
                      <a:gd name="connsiteY1" fmla="*/ 183657 h 18365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8607" h="183657">
                        <a:moveTo>
                          <a:pt x="0" y="0"/>
                        </a:moveTo>
                        <a:lnTo>
                          <a:pt x="0" y="183657"/>
                        </a:lnTo>
                      </a:path>
                    </a:pathLst>
                  </a:custGeom>
                  <a:ln w="18595" cap="rnd">
                    <a:solidFill>
                      <a:srgbClr val="0A2073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02" name="任意多边形: 形状 401">
                    <a:extLst>
                      <a:ext uri="{FF2B5EF4-FFF2-40B4-BE49-F238E27FC236}">
                        <a16:creationId xmlns="" xmlns:a16="http://schemas.microsoft.com/office/drawing/2014/main" id="{B19DD91C-52D7-4405-ABAC-1BCE8C77D285}"/>
                      </a:ext>
                    </a:extLst>
                  </p:cNvPr>
                  <p:cNvSpPr/>
                  <p:nvPr/>
                </p:nvSpPr>
                <p:spPr>
                  <a:xfrm>
                    <a:off x="1881024" y="1919404"/>
                    <a:ext cx="18607" cy="1860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8607" h="18607"/>
                    </a:pathLst>
                  </a:custGeom>
                  <a:noFill/>
                  <a:ln w="18595" cap="rnd">
                    <a:solidFill>
                      <a:srgbClr val="0A2073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03" name="任意多边形: 形状 402">
                    <a:extLst>
                      <a:ext uri="{FF2B5EF4-FFF2-40B4-BE49-F238E27FC236}">
                        <a16:creationId xmlns="" xmlns:a16="http://schemas.microsoft.com/office/drawing/2014/main" id="{EAD19253-B33C-4C3F-B5BA-B20E243CF5A3}"/>
                      </a:ext>
                    </a:extLst>
                  </p:cNvPr>
                  <p:cNvSpPr/>
                  <p:nvPr/>
                </p:nvSpPr>
                <p:spPr>
                  <a:xfrm>
                    <a:off x="1881024" y="1919404"/>
                    <a:ext cx="18607" cy="1860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8607" h="18607"/>
                    </a:pathLst>
                  </a:custGeom>
                  <a:noFill/>
                  <a:ln w="18595" cap="rnd">
                    <a:solidFill>
                      <a:srgbClr val="0A2073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404" name="图形 12">
                <a:extLst>
                  <a:ext uri="{FF2B5EF4-FFF2-40B4-BE49-F238E27FC236}">
                    <a16:creationId xmlns="" xmlns:a16="http://schemas.microsoft.com/office/drawing/2014/main" id="{8FF84E9B-97EB-4CB2-BBD7-2C2D17A06987}"/>
                  </a:ext>
                </a:extLst>
              </p:cNvPr>
              <p:cNvGrpSpPr/>
              <p:nvPr/>
            </p:nvGrpSpPr>
            <p:grpSpPr>
              <a:xfrm>
                <a:off x="1881024" y="1919404"/>
                <a:ext cx="1299371" cy="1637099"/>
                <a:chOff x="1881024" y="1919404"/>
                <a:chExt cx="1299371" cy="1637099"/>
              </a:xfrm>
              <a:solidFill>
                <a:schemeClr val="accent1"/>
              </a:solidFill>
            </p:grpSpPr>
            <p:sp>
              <p:nvSpPr>
                <p:cNvPr id="405" name="任意多边形: 形状 404">
                  <a:extLst>
                    <a:ext uri="{FF2B5EF4-FFF2-40B4-BE49-F238E27FC236}">
                      <a16:creationId xmlns="" xmlns:a16="http://schemas.microsoft.com/office/drawing/2014/main" id="{C7714978-DC76-4583-A630-C10C5F75C252}"/>
                    </a:ext>
                  </a:extLst>
                </p:cNvPr>
                <p:cNvSpPr/>
                <p:nvPr/>
              </p:nvSpPr>
              <p:spPr>
                <a:xfrm>
                  <a:off x="1937591" y="3373032"/>
                  <a:ext cx="1008533" cy="183471"/>
                </a:xfrm>
                <a:custGeom>
                  <a:avLst/>
                  <a:gdLst>
                    <a:gd name="connsiteX0" fmla="*/ 0 w 1008533"/>
                    <a:gd name="connsiteY0" fmla="*/ 0 h 183471"/>
                    <a:gd name="connsiteX1" fmla="*/ 1008534 w 1008533"/>
                    <a:gd name="connsiteY1" fmla="*/ 0 h 183471"/>
                    <a:gd name="connsiteX2" fmla="*/ 1008534 w 1008533"/>
                    <a:gd name="connsiteY2" fmla="*/ 183471 h 183471"/>
                    <a:gd name="connsiteX3" fmla="*/ 0 w 1008533"/>
                    <a:gd name="connsiteY3" fmla="*/ 183471 h 1834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008533" h="183471">
                      <a:moveTo>
                        <a:pt x="0" y="0"/>
                      </a:moveTo>
                      <a:lnTo>
                        <a:pt x="1008534" y="0"/>
                      </a:lnTo>
                      <a:lnTo>
                        <a:pt x="1008534" y="183471"/>
                      </a:lnTo>
                      <a:lnTo>
                        <a:pt x="0" y="18347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8595" cap="rnd">
                  <a:solidFill>
                    <a:srgbClr val="0A2073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6" name="任意多边形: 形状 405">
                  <a:extLst>
                    <a:ext uri="{FF2B5EF4-FFF2-40B4-BE49-F238E27FC236}">
                      <a16:creationId xmlns="" xmlns:a16="http://schemas.microsoft.com/office/drawing/2014/main" id="{19E90F98-9225-4038-AF54-7287896F6AD4}"/>
                    </a:ext>
                  </a:extLst>
                </p:cNvPr>
                <p:cNvSpPr/>
                <p:nvPr/>
              </p:nvSpPr>
              <p:spPr>
                <a:xfrm>
                  <a:off x="2946124" y="3176163"/>
                  <a:ext cx="232967" cy="380340"/>
                </a:xfrm>
                <a:custGeom>
                  <a:avLst/>
                  <a:gdLst>
                    <a:gd name="connsiteX0" fmla="*/ 232968 w 232967"/>
                    <a:gd name="connsiteY0" fmla="*/ 183471 h 380340"/>
                    <a:gd name="connsiteX1" fmla="*/ 0 w 232967"/>
                    <a:gd name="connsiteY1" fmla="*/ 380340 h 380340"/>
                    <a:gd name="connsiteX2" fmla="*/ 0 w 232967"/>
                    <a:gd name="connsiteY2" fmla="*/ 196869 h 380340"/>
                    <a:gd name="connsiteX3" fmla="*/ 232968 w 232967"/>
                    <a:gd name="connsiteY3" fmla="*/ 0 h 3803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32967" h="380340">
                      <a:moveTo>
                        <a:pt x="232968" y="183471"/>
                      </a:moveTo>
                      <a:lnTo>
                        <a:pt x="0" y="380340"/>
                      </a:lnTo>
                      <a:lnTo>
                        <a:pt x="0" y="196869"/>
                      </a:lnTo>
                      <a:lnTo>
                        <a:pt x="232968" y="0"/>
                      </a:lnTo>
                      <a:close/>
                    </a:path>
                  </a:pathLst>
                </a:custGeom>
                <a:solidFill>
                  <a:srgbClr val="4775C9"/>
                </a:solidFill>
                <a:ln w="18595" cap="rnd">
                  <a:solidFill>
                    <a:srgbClr val="0A2073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7" name="任意多边形: 形状 406">
                  <a:extLst>
                    <a:ext uri="{FF2B5EF4-FFF2-40B4-BE49-F238E27FC236}">
                      <a16:creationId xmlns="" xmlns:a16="http://schemas.microsoft.com/office/drawing/2014/main" id="{BA5249C9-ADDF-41B5-A193-1696684B6A95}"/>
                    </a:ext>
                  </a:extLst>
                </p:cNvPr>
                <p:cNvSpPr/>
                <p:nvPr/>
              </p:nvSpPr>
              <p:spPr>
                <a:xfrm>
                  <a:off x="1890327" y="3373032"/>
                  <a:ext cx="1055797" cy="18607"/>
                </a:xfrm>
                <a:custGeom>
                  <a:avLst/>
                  <a:gdLst>
                    <a:gd name="connsiteX0" fmla="*/ 0 w 1055797"/>
                    <a:gd name="connsiteY0" fmla="*/ 0 h 18607"/>
                    <a:gd name="connsiteX1" fmla="*/ 1055797 w 1055797"/>
                    <a:gd name="connsiteY1" fmla="*/ 0 h 186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55797" h="18607">
                      <a:moveTo>
                        <a:pt x="0" y="0"/>
                      </a:moveTo>
                      <a:lnTo>
                        <a:pt x="1055797" y="0"/>
                      </a:lnTo>
                    </a:path>
                  </a:pathLst>
                </a:custGeom>
                <a:ln w="18595" cap="rnd">
                  <a:solidFill>
                    <a:srgbClr val="0A2073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408" name="图形 12">
                  <a:extLst>
                    <a:ext uri="{FF2B5EF4-FFF2-40B4-BE49-F238E27FC236}">
                      <a16:creationId xmlns="" xmlns:a16="http://schemas.microsoft.com/office/drawing/2014/main" id="{8FF84E9B-97EB-4CB2-BBD7-2C2D17A06987}"/>
                    </a:ext>
                  </a:extLst>
                </p:cNvPr>
                <p:cNvGrpSpPr/>
                <p:nvPr/>
              </p:nvGrpSpPr>
              <p:grpSpPr>
                <a:xfrm>
                  <a:off x="1881024" y="1919404"/>
                  <a:ext cx="1299371" cy="1440230"/>
                  <a:chOff x="1881024" y="1919404"/>
                  <a:chExt cx="1299371" cy="1440230"/>
                </a:xfrm>
                <a:noFill/>
              </p:grpSpPr>
              <p:sp>
                <p:nvSpPr>
                  <p:cNvPr id="409" name="任意多边形: 形状 408">
                    <a:extLst>
                      <a:ext uri="{FF2B5EF4-FFF2-40B4-BE49-F238E27FC236}">
                        <a16:creationId xmlns="" xmlns:a16="http://schemas.microsoft.com/office/drawing/2014/main" id="{CC01DD91-F109-44B0-BEE3-DE3D9FE98CEE}"/>
                      </a:ext>
                    </a:extLst>
                  </p:cNvPr>
                  <p:cNvSpPr/>
                  <p:nvPr/>
                </p:nvSpPr>
                <p:spPr>
                  <a:xfrm>
                    <a:off x="3180395" y="3176163"/>
                    <a:ext cx="18607" cy="183471"/>
                  </a:xfrm>
                  <a:custGeom>
                    <a:avLst/>
                    <a:gdLst>
                      <a:gd name="connsiteX0" fmla="*/ 0 w 18607"/>
                      <a:gd name="connsiteY0" fmla="*/ 0 h 183471"/>
                      <a:gd name="connsiteX1" fmla="*/ 0 w 18607"/>
                      <a:gd name="connsiteY1" fmla="*/ 183471 h 18347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8607" h="183471">
                        <a:moveTo>
                          <a:pt x="0" y="0"/>
                        </a:moveTo>
                        <a:lnTo>
                          <a:pt x="0" y="183471"/>
                        </a:lnTo>
                      </a:path>
                    </a:pathLst>
                  </a:custGeom>
                  <a:ln w="18595" cap="rnd">
                    <a:solidFill>
                      <a:srgbClr val="0A2073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10" name="任意多边形: 形状 409">
                    <a:extLst>
                      <a:ext uri="{FF2B5EF4-FFF2-40B4-BE49-F238E27FC236}">
                        <a16:creationId xmlns="" xmlns:a16="http://schemas.microsoft.com/office/drawing/2014/main" id="{70F6527B-5C18-45C9-AAE7-E03DAE76DB12}"/>
                      </a:ext>
                    </a:extLst>
                  </p:cNvPr>
                  <p:cNvSpPr/>
                  <p:nvPr/>
                </p:nvSpPr>
                <p:spPr>
                  <a:xfrm>
                    <a:off x="1881024" y="1919404"/>
                    <a:ext cx="18607" cy="1860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8607" h="18607"/>
                    </a:pathLst>
                  </a:custGeom>
                  <a:noFill/>
                  <a:ln w="18595" cap="rnd">
                    <a:solidFill>
                      <a:srgbClr val="0A2073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11" name="任意多边形: 形状 410">
                    <a:extLst>
                      <a:ext uri="{FF2B5EF4-FFF2-40B4-BE49-F238E27FC236}">
                        <a16:creationId xmlns="" xmlns:a16="http://schemas.microsoft.com/office/drawing/2014/main" id="{116F29A1-F3D9-4DA3-B656-1452F4490FEF}"/>
                      </a:ext>
                    </a:extLst>
                  </p:cNvPr>
                  <p:cNvSpPr/>
                  <p:nvPr/>
                </p:nvSpPr>
                <p:spPr>
                  <a:xfrm>
                    <a:off x="1881024" y="1919404"/>
                    <a:ext cx="18607" cy="1860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8607" h="18607"/>
                    </a:pathLst>
                  </a:custGeom>
                  <a:noFill/>
                  <a:ln w="18595" cap="rnd">
                    <a:solidFill>
                      <a:srgbClr val="0A2073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412" name="图形 12">
                <a:extLst>
                  <a:ext uri="{FF2B5EF4-FFF2-40B4-BE49-F238E27FC236}">
                    <a16:creationId xmlns="" xmlns:a16="http://schemas.microsoft.com/office/drawing/2014/main" id="{8FF84E9B-97EB-4CB2-BBD7-2C2D17A06987}"/>
                  </a:ext>
                </a:extLst>
              </p:cNvPr>
              <p:cNvGrpSpPr/>
              <p:nvPr/>
            </p:nvGrpSpPr>
            <p:grpSpPr>
              <a:xfrm>
                <a:off x="1881024" y="1919404"/>
                <a:ext cx="1299371" cy="1460885"/>
                <a:chOff x="1881024" y="1919404"/>
                <a:chExt cx="1299371" cy="1460885"/>
              </a:xfrm>
              <a:solidFill>
                <a:schemeClr val="accent1"/>
              </a:solidFill>
            </p:grpSpPr>
            <p:sp>
              <p:nvSpPr>
                <p:cNvPr id="413" name="任意多边形: 形状 412">
                  <a:extLst>
                    <a:ext uri="{FF2B5EF4-FFF2-40B4-BE49-F238E27FC236}">
                      <a16:creationId xmlns="" xmlns:a16="http://schemas.microsoft.com/office/drawing/2014/main" id="{75C2AA4B-B890-4E83-967C-574D1136035C}"/>
                    </a:ext>
                  </a:extLst>
                </p:cNvPr>
                <p:cNvSpPr/>
                <p:nvPr/>
              </p:nvSpPr>
              <p:spPr>
                <a:xfrm>
                  <a:off x="1937591" y="3196818"/>
                  <a:ext cx="1008533" cy="183471"/>
                </a:xfrm>
                <a:custGeom>
                  <a:avLst/>
                  <a:gdLst>
                    <a:gd name="connsiteX0" fmla="*/ 0 w 1008533"/>
                    <a:gd name="connsiteY0" fmla="*/ 0 h 183471"/>
                    <a:gd name="connsiteX1" fmla="*/ 1008534 w 1008533"/>
                    <a:gd name="connsiteY1" fmla="*/ 0 h 183471"/>
                    <a:gd name="connsiteX2" fmla="*/ 1008534 w 1008533"/>
                    <a:gd name="connsiteY2" fmla="*/ 183471 h 183471"/>
                    <a:gd name="connsiteX3" fmla="*/ 0 w 1008533"/>
                    <a:gd name="connsiteY3" fmla="*/ 183471 h 1834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008533" h="183471">
                      <a:moveTo>
                        <a:pt x="0" y="0"/>
                      </a:moveTo>
                      <a:lnTo>
                        <a:pt x="1008534" y="0"/>
                      </a:lnTo>
                      <a:lnTo>
                        <a:pt x="1008534" y="183471"/>
                      </a:lnTo>
                      <a:lnTo>
                        <a:pt x="0" y="18347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8595" cap="rnd">
                  <a:solidFill>
                    <a:srgbClr val="0A2073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4" name="任意多边形: 形状 413">
                  <a:extLst>
                    <a:ext uri="{FF2B5EF4-FFF2-40B4-BE49-F238E27FC236}">
                      <a16:creationId xmlns="" xmlns:a16="http://schemas.microsoft.com/office/drawing/2014/main" id="{01BA4FFE-B4D3-4AB1-AC16-BDC0B88F49CF}"/>
                    </a:ext>
                  </a:extLst>
                </p:cNvPr>
                <p:cNvSpPr/>
                <p:nvPr/>
              </p:nvSpPr>
              <p:spPr>
                <a:xfrm>
                  <a:off x="2946124" y="2999949"/>
                  <a:ext cx="232967" cy="380340"/>
                </a:xfrm>
                <a:custGeom>
                  <a:avLst/>
                  <a:gdLst>
                    <a:gd name="connsiteX0" fmla="*/ 232968 w 232967"/>
                    <a:gd name="connsiteY0" fmla="*/ 183471 h 380340"/>
                    <a:gd name="connsiteX1" fmla="*/ 0 w 232967"/>
                    <a:gd name="connsiteY1" fmla="*/ 380340 h 380340"/>
                    <a:gd name="connsiteX2" fmla="*/ 0 w 232967"/>
                    <a:gd name="connsiteY2" fmla="*/ 196869 h 380340"/>
                    <a:gd name="connsiteX3" fmla="*/ 232968 w 232967"/>
                    <a:gd name="connsiteY3" fmla="*/ 0 h 3803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32967" h="380340">
                      <a:moveTo>
                        <a:pt x="232968" y="183471"/>
                      </a:moveTo>
                      <a:lnTo>
                        <a:pt x="0" y="380340"/>
                      </a:lnTo>
                      <a:lnTo>
                        <a:pt x="0" y="196869"/>
                      </a:lnTo>
                      <a:lnTo>
                        <a:pt x="232968" y="0"/>
                      </a:lnTo>
                      <a:close/>
                    </a:path>
                  </a:pathLst>
                </a:custGeom>
                <a:solidFill>
                  <a:srgbClr val="4775C9"/>
                </a:solidFill>
                <a:ln w="18595" cap="rnd">
                  <a:solidFill>
                    <a:srgbClr val="0A2073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5" name="任意多边形: 形状 414">
                  <a:extLst>
                    <a:ext uri="{FF2B5EF4-FFF2-40B4-BE49-F238E27FC236}">
                      <a16:creationId xmlns="" xmlns:a16="http://schemas.microsoft.com/office/drawing/2014/main" id="{B4F48677-9C98-40DD-BC05-EC2D3C3E7AE8}"/>
                    </a:ext>
                  </a:extLst>
                </p:cNvPr>
                <p:cNvSpPr/>
                <p:nvPr/>
              </p:nvSpPr>
              <p:spPr>
                <a:xfrm>
                  <a:off x="1890327" y="3196818"/>
                  <a:ext cx="1055797" cy="18607"/>
                </a:xfrm>
                <a:custGeom>
                  <a:avLst/>
                  <a:gdLst>
                    <a:gd name="connsiteX0" fmla="*/ 0 w 1055797"/>
                    <a:gd name="connsiteY0" fmla="*/ 0 h 18607"/>
                    <a:gd name="connsiteX1" fmla="*/ 1055797 w 1055797"/>
                    <a:gd name="connsiteY1" fmla="*/ 0 h 186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55797" h="18607">
                      <a:moveTo>
                        <a:pt x="0" y="0"/>
                      </a:moveTo>
                      <a:lnTo>
                        <a:pt x="1055797" y="0"/>
                      </a:lnTo>
                    </a:path>
                  </a:pathLst>
                </a:custGeom>
                <a:ln w="18595" cap="rnd">
                  <a:solidFill>
                    <a:srgbClr val="0A2073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416" name="图形 12">
                  <a:extLst>
                    <a:ext uri="{FF2B5EF4-FFF2-40B4-BE49-F238E27FC236}">
                      <a16:creationId xmlns="" xmlns:a16="http://schemas.microsoft.com/office/drawing/2014/main" id="{8FF84E9B-97EB-4CB2-BBD7-2C2D17A06987}"/>
                    </a:ext>
                  </a:extLst>
                </p:cNvPr>
                <p:cNvGrpSpPr/>
                <p:nvPr/>
              </p:nvGrpSpPr>
              <p:grpSpPr>
                <a:xfrm>
                  <a:off x="1881024" y="1919404"/>
                  <a:ext cx="1299371" cy="1264016"/>
                  <a:chOff x="1881024" y="1919404"/>
                  <a:chExt cx="1299371" cy="1264016"/>
                </a:xfrm>
                <a:noFill/>
              </p:grpSpPr>
              <p:sp>
                <p:nvSpPr>
                  <p:cNvPr id="417" name="任意多边形: 形状 416">
                    <a:extLst>
                      <a:ext uri="{FF2B5EF4-FFF2-40B4-BE49-F238E27FC236}">
                        <a16:creationId xmlns="" xmlns:a16="http://schemas.microsoft.com/office/drawing/2014/main" id="{7397EAEF-B18C-4F22-B890-0B7D1CC8F810}"/>
                      </a:ext>
                    </a:extLst>
                  </p:cNvPr>
                  <p:cNvSpPr/>
                  <p:nvPr/>
                </p:nvSpPr>
                <p:spPr>
                  <a:xfrm>
                    <a:off x="3180395" y="2999949"/>
                    <a:ext cx="18607" cy="183471"/>
                  </a:xfrm>
                  <a:custGeom>
                    <a:avLst/>
                    <a:gdLst>
                      <a:gd name="connsiteX0" fmla="*/ 0 w 18607"/>
                      <a:gd name="connsiteY0" fmla="*/ 0 h 183471"/>
                      <a:gd name="connsiteX1" fmla="*/ 0 w 18607"/>
                      <a:gd name="connsiteY1" fmla="*/ 183471 h 18347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8607" h="183471">
                        <a:moveTo>
                          <a:pt x="0" y="0"/>
                        </a:moveTo>
                        <a:lnTo>
                          <a:pt x="0" y="183471"/>
                        </a:lnTo>
                      </a:path>
                    </a:pathLst>
                  </a:custGeom>
                  <a:ln w="18595" cap="rnd">
                    <a:solidFill>
                      <a:srgbClr val="0A2073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18" name="任意多边形: 形状 417">
                    <a:extLst>
                      <a:ext uri="{FF2B5EF4-FFF2-40B4-BE49-F238E27FC236}">
                        <a16:creationId xmlns="" xmlns:a16="http://schemas.microsoft.com/office/drawing/2014/main" id="{447B9676-54F9-4979-8B60-7E31F8F96B42}"/>
                      </a:ext>
                    </a:extLst>
                  </p:cNvPr>
                  <p:cNvSpPr/>
                  <p:nvPr/>
                </p:nvSpPr>
                <p:spPr>
                  <a:xfrm>
                    <a:off x="1881024" y="1919404"/>
                    <a:ext cx="18607" cy="1860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8607" h="18607"/>
                    </a:pathLst>
                  </a:custGeom>
                  <a:noFill/>
                  <a:ln w="18595" cap="rnd">
                    <a:solidFill>
                      <a:srgbClr val="0A2073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19" name="任意多边形: 形状 418">
                    <a:extLst>
                      <a:ext uri="{FF2B5EF4-FFF2-40B4-BE49-F238E27FC236}">
                        <a16:creationId xmlns="" xmlns:a16="http://schemas.microsoft.com/office/drawing/2014/main" id="{8D5253A0-FD8E-4A39-95E5-168AC96B9022}"/>
                      </a:ext>
                    </a:extLst>
                  </p:cNvPr>
                  <p:cNvSpPr/>
                  <p:nvPr/>
                </p:nvSpPr>
                <p:spPr>
                  <a:xfrm>
                    <a:off x="1881024" y="1919404"/>
                    <a:ext cx="18607" cy="1860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8607" h="18607"/>
                    </a:pathLst>
                  </a:custGeom>
                  <a:noFill/>
                  <a:ln w="18595" cap="rnd">
                    <a:solidFill>
                      <a:srgbClr val="0A2073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420" name="图形 12">
                <a:extLst>
                  <a:ext uri="{FF2B5EF4-FFF2-40B4-BE49-F238E27FC236}">
                    <a16:creationId xmlns="" xmlns:a16="http://schemas.microsoft.com/office/drawing/2014/main" id="{8FF84E9B-97EB-4CB2-BBD7-2C2D17A06987}"/>
                  </a:ext>
                </a:extLst>
              </p:cNvPr>
              <p:cNvGrpSpPr/>
              <p:nvPr/>
            </p:nvGrpSpPr>
            <p:grpSpPr>
              <a:xfrm>
                <a:off x="1881024" y="1919404"/>
                <a:ext cx="1299371" cy="1284857"/>
                <a:chOff x="1881024" y="1919404"/>
                <a:chExt cx="1299371" cy="1284857"/>
              </a:xfrm>
              <a:solidFill>
                <a:schemeClr val="accent1"/>
              </a:solidFill>
            </p:grpSpPr>
            <p:sp>
              <p:nvSpPr>
                <p:cNvPr id="421" name="任意多边形: 形状 420">
                  <a:extLst>
                    <a:ext uri="{FF2B5EF4-FFF2-40B4-BE49-F238E27FC236}">
                      <a16:creationId xmlns="" xmlns:a16="http://schemas.microsoft.com/office/drawing/2014/main" id="{336E096F-0356-4370-B038-9CCF4FFFDED5}"/>
                    </a:ext>
                  </a:extLst>
                </p:cNvPr>
                <p:cNvSpPr/>
                <p:nvPr/>
              </p:nvSpPr>
              <p:spPr>
                <a:xfrm>
                  <a:off x="1937591" y="3020603"/>
                  <a:ext cx="1008533" cy="183471"/>
                </a:xfrm>
                <a:custGeom>
                  <a:avLst/>
                  <a:gdLst>
                    <a:gd name="connsiteX0" fmla="*/ 0 w 1008533"/>
                    <a:gd name="connsiteY0" fmla="*/ 0 h 183471"/>
                    <a:gd name="connsiteX1" fmla="*/ 1008534 w 1008533"/>
                    <a:gd name="connsiteY1" fmla="*/ 0 h 183471"/>
                    <a:gd name="connsiteX2" fmla="*/ 1008534 w 1008533"/>
                    <a:gd name="connsiteY2" fmla="*/ 183471 h 183471"/>
                    <a:gd name="connsiteX3" fmla="*/ 0 w 1008533"/>
                    <a:gd name="connsiteY3" fmla="*/ 183471 h 1834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008533" h="183471">
                      <a:moveTo>
                        <a:pt x="0" y="0"/>
                      </a:moveTo>
                      <a:lnTo>
                        <a:pt x="1008534" y="0"/>
                      </a:lnTo>
                      <a:lnTo>
                        <a:pt x="1008534" y="183471"/>
                      </a:lnTo>
                      <a:lnTo>
                        <a:pt x="0" y="18347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8595" cap="rnd">
                  <a:solidFill>
                    <a:srgbClr val="0A2073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2" name="任意多边形: 形状 421">
                  <a:extLst>
                    <a:ext uri="{FF2B5EF4-FFF2-40B4-BE49-F238E27FC236}">
                      <a16:creationId xmlns="" xmlns:a16="http://schemas.microsoft.com/office/drawing/2014/main" id="{FBA6B58B-3594-4ABD-B084-4F4357797ABF}"/>
                    </a:ext>
                  </a:extLst>
                </p:cNvPr>
                <p:cNvSpPr/>
                <p:nvPr/>
              </p:nvSpPr>
              <p:spPr>
                <a:xfrm>
                  <a:off x="2946124" y="2823734"/>
                  <a:ext cx="232967" cy="380526"/>
                </a:xfrm>
                <a:custGeom>
                  <a:avLst/>
                  <a:gdLst>
                    <a:gd name="connsiteX0" fmla="*/ 232968 w 232967"/>
                    <a:gd name="connsiteY0" fmla="*/ 183471 h 380526"/>
                    <a:gd name="connsiteX1" fmla="*/ 0 w 232967"/>
                    <a:gd name="connsiteY1" fmla="*/ 380526 h 380526"/>
                    <a:gd name="connsiteX2" fmla="*/ 0 w 232967"/>
                    <a:gd name="connsiteY2" fmla="*/ 196869 h 380526"/>
                    <a:gd name="connsiteX3" fmla="*/ 232968 w 232967"/>
                    <a:gd name="connsiteY3" fmla="*/ 0 h 3805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32967" h="380526">
                      <a:moveTo>
                        <a:pt x="232968" y="183471"/>
                      </a:moveTo>
                      <a:lnTo>
                        <a:pt x="0" y="380526"/>
                      </a:lnTo>
                      <a:lnTo>
                        <a:pt x="0" y="196869"/>
                      </a:lnTo>
                      <a:lnTo>
                        <a:pt x="232968" y="0"/>
                      </a:lnTo>
                      <a:close/>
                    </a:path>
                  </a:pathLst>
                </a:custGeom>
                <a:solidFill>
                  <a:srgbClr val="4775C9"/>
                </a:solidFill>
                <a:ln w="18595" cap="rnd">
                  <a:solidFill>
                    <a:srgbClr val="0A2073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3" name="任意多边形: 形状 422">
                  <a:extLst>
                    <a:ext uri="{FF2B5EF4-FFF2-40B4-BE49-F238E27FC236}">
                      <a16:creationId xmlns="" xmlns:a16="http://schemas.microsoft.com/office/drawing/2014/main" id="{4CF5F057-6CDD-47C2-A69D-4F5DE0A52076}"/>
                    </a:ext>
                  </a:extLst>
                </p:cNvPr>
                <p:cNvSpPr/>
                <p:nvPr/>
              </p:nvSpPr>
              <p:spPr>
                <a:xfrm>
                  <a:off x="1890327" y="3020603"/>
                  <a:ext cx="1055797" cy="18607"/>
                </a:xfrm>
                <a:custGeom>
                  <a:avLst/>
                  <a:gdLst>
                    <a:gd name="connsiteX0" fmla="*/ 0 w 1055797"/>
                    <a:gd name="connsiteY0" fmla="*/ 0 h 18607"/>
                    <a:gd name="connsiteX1" fmla="*/ 1055797 w 1055797"/>
                    <a:gd name="connsiteY1" fmla="*/ 0 h 186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55797" h="18607">
                      <a:moveTo>
                        <a:pt x="0" y="0"/>
                      </a:moveTo>
                      <a:lnTo>
                        <a:pt x="1055797" y="0"/>
                      </a:lnTo>
                    </a:path>
                  </a:pathLst>
                </a:custGeom>
                <a:ln w="18595" cap="rnd">
                  <a:solidFill>
                    <a:srgbClr val="0A2073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424" name="图形 12">
                  <a:extLst>
                    <a:ext uri="{FF2B5EF4-FFF2-40B4-BE49-F238E27FC236}">
                      <a16:creationId xmlns="" xmlns:a16="http://schemas.microsoft.com/office/drawing/2014/main" id="{8FF84E9B-97EB-4CB2-BBD7-2C2D17A06987}"/>
                    </a:ext>
                  </a:extLst>
                </p:cNvPr>
                <p:cNvGrpSpPr/>
                <p:nvPr/>
              </p:nvGrpSpPr>
              <p:grpSpPr>
                <a:xfrm>
                  <a:off x="1881024" y="1919404"/>
                  <a:ext cx="1299371" cy="1087802"/>
                  <a:chOff x="1881024" y="1919404"/>
                  <a:chExt cx="1299371" cy="1087802"/>
                </a:xfrm>
                <a:noFill/>
              </p:grpSpPr>
              <p:sp>
                <p:nvSpPr>
                  <p:cNvPr id="425" name="任意多边形: 形状 424">
                    <a:extLst>
                      <a:ext uri="{FF2B5EF4-FFF2-40B4-BE49-F238E27FC236}">
                        <a16:creationId xmlns="" xmlns:a16="http://schemas.microsoft.com/office/drawing/2014/main" id="{70AF88B6-C79E-4AB6-99B7-0EE07E6374CA}"/>
                      </a:ext>
                    </a:extLst>
                  </p:cNvPr>
                  <p:cNvSpPr/>
                  <p:nvPr/>
                </p:nvSpPr>
                <p:spPr>
                  <a:xfrm>
                    <a:off x="3180395" y="2823734"/>
                    <a:ext cx="18607" cy="183471"/>
                  </a:xfrm>
                  <a:custGeom>
                    <a:avLst/>
                    <a:gdLst>
                      <a:gd name="connsiteX0" fmla="*/ 0 w 18607"/>
                      <a:gd name="connsiteY0" fmla="*/ 0 h 183471"/>
                      <a:gd name="connsiteX1" fmla="*/ 0 w 18607"/>
                      <a:gd name="connsiteY1" fmla="*/ 183471 h 18347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8607" h="183471">
                        <a:moveTo>
                          <a:pt x="0" y="0"/>
                        </a:moveTo>
                        <a:lnTo>
                          <a:pt x="0" y="183471"/>
                        </a:lnTo>
                      </a:path>
                    </a:pathLst>
                  </a:custGeom>
                  <a:ln w="18595" cap="rnd">
                    <a:solidFill>
                      <a:srgbClr val="0A2073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26" name="任意多边形: 形状 425">
                    <a:extLst>
                      <a:ext uri="{FF2B5EF4-FFF2-40B4-BE49-F238E27FC236}">
                        <a16:creationId xmlns="" xmlns:a16="http://schemas.microsoft.com/office/drawing/2014/main" id="{95C731D9-6B11-4736-98F5-B0E22315D3B5}"/>
                      </a:ext>
                    </a:extLst>
                  </p:cNvPr>
                  <p:cNvSpPr/>
                  <p:nvPr/>
                </p:nvSpPr>
                <p:spPr>
                  <a:xfrm>
                    <a:off x="1881024" y="1919404"/>
                    <a:ext cx="18607" cy="1860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8607" h="18607"/>
                    </a:pathLst>
                  </a:custGeom>
                  <a:noFill/>
                  <a:ln w="18595" cap="rnd">
                    <a:solidFill>
                      <a:srgbClr val="0A2073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27" name="任意多边形: 形状 426">
                    <a:extLst>
                      <a:ext uri="{FF2B5EF4-FFF2-40B4-BE49-F238E27FC236}">
                        <a16:creationId xmlns="" xmlns:a16="http://schemas.microsoft.com/office/drawing/2014/main" id="{64D2189B-AAF3-4CD9-875A-14955A69A458}"/>
                      </a:ext>
                    </a:extLst>
                  </p:cNvPr>
                  <p:cNvSpPr/>
                  <p:nvPr/>
                </p:nvSpPr>
                <p:spPr>
                  <a:xfrm>
                    <a:off x="1881024" y="1919404"/>
                    <a:ext cx="18607" cy="1860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8607" h="18607"/>
                    </a:pathLst>
                  </a:custGeom>
                  <a:noFill/>
                  <a:ln w="18595" cap="rnd">
                    <a:solidFill>
                      <a:srgbClr val="0A2073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428" name="图形 12">
                <a:extLst>
                  <a:ext uri="{FF2B5EF4-FFF2-40B4-BE49-F238E27FC236}">
                    <a16:creationId xmlns="" xmlns:a16="http://schemas.microsoft.com/office/drawing/2014/main" id="{8FF84E9B-97EB-4CB2-BBD7-2C2D17A06987}"/>
                  </a:ext>
                </a:extLst>
              </p:cNvPr>
              <p:cNvGrpSpPr/>
              <p:nvPr/>
            </p:nvGrpSpPr>
            <p:grpSpPr>
              <a:xfrm>
                <a:off x="1881024" y="1919404"/>
                <a:ext cx="1299371" cy="1108642"/>
                <a:chOff x="1881024" y="1919404"/>
                <a:chExt cx="1299371" cy="1108642"/>
              </a:xfrm>
              <a:solidFill>
                <a:schemeClr val="accent1"/>
              </a:solidFill>
            </p:grpSpPr>
            <p:sp>
              <p:nvSpPr>
                <p:cNvPr id="429" name="任意多边形: 形状 428">
                  <a:extLst>
                    <a:ext uri="{FF2B5EF4-FFF2-40B4-BE49-F238E27FC236}">
                      <a16:creationId xmlns="" xmlns:a16="http://schemas.microsoft.com/office/drawing/2014/main" id="{8540D1B6-A834-4CBE-9315-5355CB78E4D6}"/>
                    </a:ext>
                  </a:extLst>
                </p:cNvPr>
                <p:cNvSpPr/>
                <p:nvPr/>
              </p:nvSpPr>
              <p:spPr>
                <a:xfrm>
                  <a:off x="1937591" y="2844575"/>
                  <a:ext cx="1008533" cy="183471"/>
                </a:xfrm>
                <a:custGeom>
                  <a:avLst/>
                  <a:gdLst>
                    <a:gd name="connsiteX0" fmla="*/ 0 w 1008533"/>
                    <a:gd name="connsiteY0" fmla="*/ 0 h 183471"/>
                    <a:gd name="connsiteX1" fmla="*/ 1008534 w 1008533"/>
                    <a:gd name="connsiteY1" fmla="*/ 0 h 183471"/>
                    <a:gd name="connsiteX2" fmla="*/ 1008534 w 1008533"/>
                    <a:gd name="connsiteY2" fmla="*/ 183471 h 183471"/>
                    <a:gd name="connsiteX3" fmla="*/ 0 w 1008533"/>
                    <a:gd name="connsiteY3" fmla="*/ 183471 h 1834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008533" h="183471">
                      <a:moveTo>
                        <a:pt x="0" y="0"/>
                      </a:moveTo>
                      <a:lnTo>
                        <a:pt x="1008534" y="0"/>
                      </a:lnTo>
                      <a:lnTo>
                        <a:pt x="1008534" y="183471"/>
                      </a:lnTo>
                      <a:lnTo>
                        <a:pt x="0" y="18347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8595" cap="rnd">
                  <a:solidFill>
                    <a:srgbClr val="0A2073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0" name="任意多边形: 形状 429">
                  <a:extLst>
                    <a:ext uri="{FF2B5EF4-FFF2-40B4-BE49-F238E27FC236}">
                      <a16:creationId xmlns="" xmlns:a16="http://schemas.microsoft.com/office/drawing/2014/main" id="{F60BC6F1-D101-4F2A-8FF8-CE421748A295}"/>
                    </a:ext>
                  </a:extLst>
                </p:cNvPr>
                <p:cNvSpPr/>
                <p:nvPr/>
              </p:nvSpPr>
              <p:spPr>
                <a:xfrm>
                  <a:off x="2946124" y="2647520"/>
                  <a:ext cx="232967" cy="380526"/>
                </a:xfrm>
                <a:custGeom>
                  <a:avLst/>
                  <a:gdLst>
                    <a:gd name="connsiteX0" fmla="*/ 232968 w 232967"/>
                    <a:gd name="connsiteY0" fmla="*/ 183471 h 380526"/>
                    <a:gd name="connsiteX1" fmla="*/ 0 w 232967"/>
                    <a:gd name="connsiteY1" fmla="*/ 380526 h 380526"/>
                    <a:gd name="connsiteX2" fmla="*/ 0 w 232967"/>
                    <a:gd name="connsiteY2" fmla="*/ 197055 h 380526"/>
                    <a:gd name="connsiteX3" fmla="*/ 232968 w 232967"/>
                    <a:gd name="connsiteY3" fmla="*/ 0 h 3805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32967" h="380526">
                      <a:moveTo>
                        <a:pt x="232968" y="183471"/>
                      </a:moveTo>
                      <a:lnTo>
                        <a:pt x="0" y="380526"/>
                      </a:lnTo>
                      <a:lnTo>
                        <a:pt x="0" y="197055"/>
                      </a:lnTo>
                      <a:lnTo>
                        <a:pt x="232968" y="0"/>
                      </a:lnTo>
                      <a:close/>
                    </a:path>
                  </a:pathLst>
                </a:custGeom>
                <a:solidFill>
                  <a:srgbClr val="4775C9"/>
                </a:solidFill>
                <a:ln w="18595" cap="rnd">
                  <a:solidFill>
                    <a:srgbClr val="0A2073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1" name="任意多边形: 形状 430">
                  <a:extLst>
                    <a:ext uri="{FF2B5EF4-FFF2-40B4-BE49-F238E27FC236}">
                      <a16:creationId xmlns="" xmlns:a16="http://schemas.microsoft.com/office/drawing/2014/main" id="{B6C40F41-998F-4797-ADD1-41E731B877FA}"/>
                    </a:ext>
                  </a:extLst>
                </p:cNvPr>
                <p:cNvSpPr/>
                <p:nvPr/>
              </p:nvSpPr>
              <p:spPr>
                <a:xfrm>
                  <a:off x="1890327" y="2844575"/>
                  <a:ext cx="1055797" cy="18607"/>
                </a:xfrm>
                <a:custGeom>
                  <a:avLst/>
                  <a:gdLst>
                    <a:gd name="connsiteX0" fmla="*/ 0 w 1055797"/>
                    <a:gd name="connsiteY0" fmla="*/ 0 h 18607"/>
                    <a:gd name="connsiteX1" fmla="*/ 1055797 w 1055797"/>
                    <a:gd name="connsiteY1" fmla="*/ 0 h 186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55797" h="18607">
                      <a:moveTo>
                        <a:pt x="0" y="0"/>
                      </a:moveTo>
                      <a:lnTo>
                        <a:pt x="1055797" y="0"/>
                      </a:lnTo>
                    </a:path>
                  </a:pathLst>
                </a:custGeom>
                <a:ln w="18595" cap="rnd">
                  <a:solidFill>
                    <a:srgbClr val="0A2073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432" name="图形 12">
                  <a:extLst>
                    <a:ext uri="{FF2B5EF4-FFF2-40B4-BE49-F238E27FC236}">
                      <a16:creationId xmlns="" xmlns:a16="http://schemas.microsoft.com/office/drawing/2014/main" id="{8FF84E9B-97EB-4CB2-BBD7-2C2D17A06987}"/>
                    </a:ext>
                  </a:extLst>
                </p:cNvPr>
                <p:cNvGrpSpPr/>
                <p:nvPr/>
              </p:nvGrpSpPr>
              <p:grpSpPr>
                <a:xfrm>
                  <a:off x="1881024" y="1919404"/>
                  <a:ext cx="1299371" cy="911587"/>
                  <a:chOff x="1881024" y="1919404"/>
                  <a:chExt cx="1299371" cy="911587"/>
                </a:xfrm>
                <a:noFill/>
              </p:grpSpPr>
              <p:sp>
                <p:nvSpPr>
                  <p:cNvPr id="433" name="任意多边形: 形状 432">
                    <a:extLst>
                      <a:ext uri="{FF2B5EF4-FFF2-40B4-BE49-F238E27FC236}">
                        <a16:creationId xmlns="" xmlns:a16="http://schemas.microsoft.com/office/drawing/2014/main" id="{3AAAE526-3C9B-424B-999D-BEC1C9DB70F3}"/>
                      </a:ext>
                    </a:extLst>
                  </p:cNvPr>
                  <p:cNvSpPr/>
                  <p:nvPr/>
                </p:nvSpPr>
                <p:spPr>
                  <a:xfrm>
                    <a:off x="3180395" y="2647520"/>
                    <a:ext cx="18607" cy="183471"/>
                  </a:xfrm>
                  <a:custGeom>
                    <a:avLst/>
                    <a:gdLst>
                      <a:gd name="connsiteX0" fmla="*/ 0 w 18607"/>
                      <a:gd name="connsiteY0" fmla="*/ 0 h 183471"/>
                      <a:gd name="connsiteX1" fmla="*/ 0 w 18607"/>
                      <a:gd name="connsiteY1" fmla="*/ 183471 h 18347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8607" h="183471">
                        <a:moveTo>
                          <a:pt x="0" y="0"/>
                        </a:moveTo>
                        <a:lnTo>
                          <a:pt x="0" y="183471"/>
                        </a:lnTo>
                      </a:path>
                    </a:pathLst>
                  </a:custGeom>
                  <a:ln w="18595" cap="rnd">
                    <a:solidFill>
                      <a:srgbClr val="0A2073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34" name="任意多边形: 形状 433">
                    <a:extLst>
                      <a:ext uri="{FF2B5EF4-FFF2-40B4-BE49-F238E27FC236}">
                        <a16:creationId xmlns="" xmlns:a16="http://schemas.microsoft.com/office/drawing/2014/main" id="{893AC5CB-B730-49C2-A6A8-B9C06ECEC185}"/>
                      </a:ext>
                    </a:extLst>
                  </p:cNvPr>
                  <p:cNvSpPr/>
                  <p:nvPr/>
                </p:nvSpPr>
                <p:spPr>
                  <a:xfrm>
                    <a:off x="1881024" y="1919404"/>
                    <a:ext cx="18607" cy="1860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8607" h="18607"/>
                    </a:pathLst>
                  </a:custGeom>
                  <a:noFill/>
                  <a:ln w="18595" cap="rnd">
                    <a:solidFill>
                      <a:srgbClr val="0A2073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35" name="任意多边形: 形状 434">
                    <a:extLst>
                      <a:ext uri="{FF2B5EF4-FFF2-40B4-BE49-F238E27FC236}">
                        <a16:creationId xmlns="" xmlns:a16="http://schemas.microsoft.com/office/drawing/2014/main" id="{5DF1E470-459C-43B5-A320-6528E92CDEC0}"/>
                      </a:ext>
                    </a:extLst>
                  </p:cNvPr>
                  <p:cNvSpPr/>
                  <p:nvPr/>
                </p:nvSpPr>
                <p:spPr>
                  <a:xfrm>
                    <a:off x="1881024" y="1919404"/>
                    <a:ext cx="18607" cy="1860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8607" h="18607"/>
                    </a:pathLst>
                  </a:custGeom>
                  <a:noFill/>
                  <a:ln w="18595" cap="rnd">
                    <a:solidFill>
                      <a:srgbClr val="0A2073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436" name="图形 12">
                <a:extLst>
                  <a:ext uri="{FF2B5EF4-FFF2-40B4-BE49-F238E27FC236}">
                    <a16:creationId xmlns="" xmlns:a16="http://schemas.microsoft.com/office/drawing/2014/main" id="{8FF84E9B-97EB-4CB2-BBD7-2C2D17A06987}"/>
                  </a:ext>
                </a:extLst>
              </p:cNvPr>
              <p:cNvGrpSpPr/>
              <p:nvPr/>
            </p:nvGrpSpPr>
            <p:grpSpPr>
              <a:xfrm>
                <a:off x="1881024" y="1919404"/>
                <a:ext cx="1299371" cy="932428"/>
                <a:chOff x="1881024" y="1919404"/>
                <a:chExt cx="1299371" cy="932428"/>
              </a:xfrm>
              <a:solidFill>
                <a:schemeClr val="accent1"/>
              </a:solidFill>
            </p:grpSpPr>
            <p:sp>
              <p:nvSpPr>
                <p:cNvPr id="437" name="任意多边形: 形状 436">
                  <a:extLst>
                    <a:ext uri="{FF2B5EF4-FFF2-40B4-BE49-F238E27FC236}">
                      <a16:creationId xmlns="" xmlns:a16="http://schemas.microsoft.com/office/drawing/2014/main" id="{52CCBAA8-CCDF-4A4F-AEE7-74F809B69927}"/>
                    </a:ext>
                  </a:extLst>
                </p:cNvPr>
                <p:cNvSpPr/>
                <p:nvPr/>
              </p:nvSpPr>
              <p:spPr>
                <a:xfrm>
                  <a:off x="1937591" y="2668361"/>
                  <a:ext cx="1008533" cy="183471"/>
                </a:xfrm>
                <a:custGeom>
                  <a:avLst/>
                  <a:gdLst>
                    <a:gd name="connsiteX0" fmla="*/ 0 w 1008533"/>
                    <a:gd name="connsiteY0" fmla="*/ 0 h 183471"/>
                    <a:gd name="connsiteX1" fmla="*/ 1008534 w 1008533"/>
                    <a:gd name="connsiteY1" fmla="*/ 0 h 183471"/>
                    <a:gd name="connsiteX2" fmla="*/ 1008534 w 1008533"/>
                    <a:gd name="connsiteY2" fmla="*/ 183471 h 183471"/>
                    <a:gd name="connsiteX3" fmla="*/ 0 w 1008533"/>
                    <a:gd name="connsiteY3" fmla="*/ 183471 h 1834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008533" h="183471">
                      <a:moveTo>
                        <a:pt x="0" y="0"/>
                      </a:moveTo>
                      <a:lnTo>
                        <a:pt x="1008534" y="0"/>
                      </a:lnTo>
                      <a:lnTo>
                        <a:pt x="1008534" y="183471"/>
                      </a:lnTo>
                      <a:lnTo>
                        <a:pt x="0" y="18347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8595" cap="rnd">
                  <a:solidFill>
                    <a:srgbClr val="0A2073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8" name="任意多边形: 形状 437">
                  <a:extLst>
                    <a:ext uri="{FF2B5EF4-FFF2-40B4-BE49-F238E27FC236}">
                      <a16:creationId xmlns="" xmlns:a16="http://schemas.microsoft.com/office/drawing/2014/main" id="{76DE8D6A-6433-450D-AB45-BBD748846930}"/>
                    </a:ext>
                  </a:extLst>
                </p:cNvPr>
                <p:cNvSpPr/>
                <p:nvPr/>
              </p:nvSpPr>
              <p:spPr>
                <a:xfrm>
                  <a:off x="2946124" y="2471306"/>
                  <a:ext cx="232967" cy="380526"/>
                </a:xfrm>
                <a:custGeom>
                  <a:avLst/>
                  <a:gdLst>
                    <a:gd name="connsiteX0" fmla="*/ 232968 w 232967"/>
                    <a:gd name="connsiteY0" fmla="*/ 183471 h 380526"/>
                    <a:gd name="connsiteX1" fmla="*/ 0 w 232967"/>
                    <a:gd name="connsiteY1" fmla="*/ 380526 h 380526"/>
                    <a:gd name="connsiteX2" fmla="*/ 0 w 232967"/>
                    <a:gd name="connsiteY2" fmla="*/ 197055 h 380526"/>
                    <a:gd name="connsiteX3" fmla="*/ 232968 w 232967"/>
                    <a:gd name="connsiteY3" fmla="*/ 0 h 3805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32967" h="380526">
                      <a:moveTo>
                        <a:pt x="232968" y="183471"/>
                      </a:moveTo>
                      <a:lnTo>
                        <a:pt x="0" y="380526"/>
                      </a:lnTo>
                      <a:lnTo>
                        <a:pt x="0" y="197055"/>
                      </a:lnTo>
                      <a:lnTo>
                        <a:pt x="232968" y="0"/>
                      </a:lnTo>
                      <a:close/>
                    </a:path>
                  </a:pathLst>
                </a:custGeom>
                <a:solidFill>
                  <a:srgbClr val="4775C9"/>
                </a:solidFill>
                <a:ln w="18595" cap="rnd">
                  <a:solidFill>
                    <a:srgbClr val="0A2073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9" name="任意多边形: 形状 438">
                  <a:extLst>
                    <a:ext uri="{FF2B5EF4-FFF2-40B4-BE49-F238E27FC236}">
                      <a16:creationId xmlns="" xmlns:a16="http://schemas.microsoft.com/office/drawing/2014/main" id="{0D30ACC2-95BD-4575-AB9C-3779C34ED566}"/>
                    </a:ext>
                  </a:extLst>
                </p:cNvPr>
                <p:cNvSpPr/>
                <p:nvPr/>
              </p:nvSpPr>
              <p:spPr>
                <a:xfrm>
                  <a:off x="1890327" y="2668361"/>
                  <a:ext cx="1055797" cy="18607"/>
                </a:xfrm>
                <a:custGeom>
                  <a:avLst/>
                  <a:gdLst>
                    <a:gd name="connsiteX0" fmla="*/ 0 w 1055797"/>
                    <a:gd name="connsiteY0" fmla="*/ 0 h 18607"/>
                    <a:gd name="connsiteX1" fmla="*/ 1055797 w 1055797"/>
                    <a:gd name="connsiteY1" fmla="*/ 0 h 186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55797" h="18607">
                      <a:moveTo>
                        <a:pt x="0" y="0"/>
                      </a:moveTo>
                      <a:lnTo>
                        <a:pt x="1055797" y="0"/>
                      </a:lnTo>
                    </a:path>
                  </a:pathLst>
                </a:custGeom>
                <a:ln w="18595" cap="rnd">
                  <a:solidFill>
                    <a:srgbClr val="0A2073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440" name="图形 12">
                  <a:extLst>
                    <a:ext uri="{FF2B5EF4-FFF2-40B4-BE49-F238E27FC236}">
                      <a16:creationId xmlns="" xmlns:a16="http://schemas.microsoft.com/office/drawing/2014/main" id="{8FF84E9B-97EB-4CB2-BBD7-2C2D17A06987}"/>
                    </a:ext>
                  </a:extLst>
                </p:cNvPr>
                <p:cNvGrpSpPr/>
                <p:nvPr/>
              </p:nvGrpSpPr>
              <p:grpSpPr>
                <a:xfrm>
                  <a:off x="1881024" y="1919404"/>
                  <a:ext cx="1299371" cy="735373"/>
                  <a:chOff x="1881024" y="1919404"/>
                  <a:chExt cx="1299371" cy="735373"/>
                </a:xfrm>
                <a:noFill/>
              </p:grpSpPr>
              <p:sp>
                <p:nvSpPr>
                  <p:cNvPr id="441" name="任意多边形: 形状 440">
                    <a:extLst>
                      <a:ext uri="{FF2B5EF4-FFF2-40B4-BE49-F238E27FC236}">
                        <a16:creationId xmlns="" xmlns:a16="http://schemas.microsoft.com/office/drawing/2014/main" id="{45F06AD6-DD23-4FA3-AB9C-890CBA50B4F7}"/>
                      </a:ext>
                    </a:extLst>
                  </p:cNvPr>
                  <p:cNvSpPr/>
                  <p:nvPr/>
                </p:nvSpPr>
                <p:spPr>
                  <a:xfrm>
                    <a:off x="3180395" y="2471306"/>
                    <a:ext cx="18607" cy="183471"/>
                  </a:xfrm>
                  <a:custGeom>
                    <a:avLst/>
                    <a:gdLst>
                      <a:gd name="connsiteX0" fmla="*/ 0 w 18607"/>
                      <a:gd name="connsiteY0" fmla="*/ 0 h 183471"/>
                      <a:gd name="connsiteX1" fmla="*/ 0 w 18607"/>
                      <a:gd name="connsiteY1" fmla="*/ 183471 h 18347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8607" h="183471">
                        <a:moveTo>
                          <a:pt x="0" y="0"/>
                        </a:moveTo>
                        <a:lnTo>
                          <a:pt x="0" y="183471"/>
                        </a:lnTo>
                      </a:path>
                    </a:pathLst>
                  </a:custGeom>
                  <a:ln w="18595" cap="rnd">
                    <a:solidFill>
                      <a:srgbClr val="0A2073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42" name="任意多边形: 形状 441">
                    <a:extLst>
                      <a:ext uri="{FF2B5EF4-FFF2-40B4-BE49-F238E27FC236}">
                        <a16:creationId xmlns="" xmlns:a16="http://schemas.microsoft.com/office/drawing/2014/main" id="{6A1AB0BD-0D3B-4A22-B870-BBDDDCC1C59A}"/>
                      </a:ext>
                    </a:extLst>
                  </p:cNvPr>
                  <p:cNvSpPr/>
                  <p:nvPr/>
                </p:nvSpPr>
                <p:spPr>
                  <a:xfrm>
                    <a:off x="1881024" y="1919404"/>
                    <a:ext cx="18607" cy="1860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8607" h="18607"/>
                    </a:pathLst>
                  </a:custGeom>
                  <a:noFill/>
                  <a:ln w="18595" cap="rnd">
                    <a:solidFill>
                      <a:srgbClr val="0A2073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43" name="任意多边形: 形状 442">
                    <a:extLst>
                      <a:ext uri="{FF2B5EF4-FFF2-40B4-BE49-F238E27FC236}">
                        <a16:creationId xmlns="" xmlns:a16="http://schemas.microsoft.com/office/drawing/2014/main" id="{ACDF177D-293A-4A5E-94B8-EDE5FF5047D9}"/>
                      </a:ext>
                    </a:extLst>
                  </p:cNvPr>
                  <p:cNvSpPr/>
                  <p:nvPr/>
                </p:nvSpPr>
                <p:spPr>
                  <a:xfrm>
                    <a:off x="1881024" y="1919404"/>
                    <a:ext cx="18607" cy="1860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8607" h="18607"/>
                    </a:pathLst>
                  </a:custGeom>
                  <a:noFill/>
                  <a:ln w="18595" cap="rnd">
                    <a:solidFill>
                      <a:srgbClr val="0A2073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444" name="图形 12">
                <a:extLst>
                  <a:ext uri="{FF2B5EF4-FFF2-40B4-BE49-F238E27FC236}">
                    <a16:creationId xmlns="" xmlns:a16="http://schemas.microsoft.com/office/drawing/2014/main" id="{8FF84E9B-97EB-4CB2-BBD7-2C2D17A06987}"/>
                  </a:ext>
                </a:extLst>
              </p:cNvPr>
              <p:cNvGrpSpPr/>
              <p:nvPr/>
            </p:nvGrpSpPr>
            <p:grpSpPr>
              <a:xfrm>
                <a:off x="1881024" y="1919404"/>
                <a:ext cx="1299371" cy="756214"/>
                <a:chOff x="1881024" y="1919404"/>
                <a:chExt cx="1299371" cy="756214"/>
              </a:xfrm>
              <a:solidFill>
                <a:schemeClr val="accent1"/>
              </a:solidFill>
            </p:grpSpPr>
            <p:sp>
              <p:nvSpPr>
                <p:cNvPr id="445" name="任意多边形: 形状 444">
                  <a:extLst>
                    <a:ext uri="{FF2B5EF4-FFF2-40B4-BE49-F238E27FC236}">
                      <a16:creationId xmlns="" xmlns:a16="http://schemas.microsoft.com/office/drawing/2014/main" id="{3F026BBB-0F9E-426B-9972-F9C7C39EB19C}"/>
                    </a:ext>
                  </a:extLst>
                </p:cNvPr>
                <p:cNvSpPr/>
                <p:nvPr/>
              </p:nvSpPr>
              <p:spPr>
                <a:xfrm>
                  <a:off x="1937591" y="2492146"/>
                  <a:ext cx="1008533" cy="183471"/>
                </a:xfrm>
                <a:custGeom>
                  <a:avLst/>
                  <a:gdLst>
                    <a:gd name="connsiteX0" fmla="*/ 0 w 1008533"/>
                    <a:gd name="connsiteY0" fmla="*/ 0 h 183471"/>
                    <a:gd name="connsiteX1" fmla="*/ 1008534 w 1008533"/>
                    <a:gd name="connsiteY1" fmla="*/ 0 h 183471"/>
                    <a:gd name="connsiteX2" fmla="*/ 1008534 w 1008533"/>
                    <a:gd name="connsiteY2" fmla="*/ 183471 h 183471"/>
                    <a:gd name="connsiteX3" fmla="*/ 0 w 1008533"/>
                    <a:gd name="connsiteY3" fmla="*/ 183471 h 1834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008533" h="183471">
                      <a:moveTo>
                        <a:pt x="0" y="0"/>
                      </a:moveTo>
                      <a:lnTo>
                        <a:pt x="1008534" y="0"/>
                      </a:lnTo>
                      <a:lnTo>
                        <a:pt x="1008534" y="183471"/>
                      </a:lnTo>
                      <a:lnTo>
                        <a:pt x="0" y="18347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8595" cap="rnd">
                  <a:solidFill>
                    <a:srgbClr val="0A2073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6" name="任意多边形: 形状 445">
                  <a:extLst>
                    <a:ext uri="{FF2B5EF4-FFF2-40B4-BE49-F238E27FC236}">
                      <a16:creationId xmlns="" xmlns:a16="http://schemas.microsoft.com/office/drawing/2014/main" id="{D1B20CA8-4A4E-4AFD-AAF3-63C59E825EA2}"/>
                    </a:ext>
                  </a:extLst>
                </p:cNvPr>
                <p:cNvSpPr/>
                <p:nvPr/>
              </p:nvSpPr>
              <p:spPr>
                <a:xfrm>
                  <a:off x="2946124" y="2295092"/>
                  <a:ext cx="232967" cy="380526"/>
                </a:xfrm>
                <a:custGeom>
                  <a:avLst/>
                  <a:gdLst>
                    <a:gd name="connsiteX0" fmla="*/ 232968 w 232967"/>
                    <a:gd name="connsiteY0" fmla="*/ 183471 h 380526"/>
                    <a:gd name="connsiteX1" fmla="*/ 0 w 232967"/>
                    <a:gd name="connsiteY1" fmla="*/ 380526 h 380526"/>
                    <a:gd name="connsiteX2" fmla="*/ 0 w 232967"/>
                    <a:gd name="connsiteY2" fmla="*/ 197055 h 380526"/>
                    <a:gd name="connsiteX3" fmla="*/ 232968 w 232967"/>
                    <a:gd name="connsiteY3" fmla="*/ 0 h 3805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32967" h="380526">
                      <a:moveTo>
                        <a:pt x="232968" y="183471"/>
                      </a:moveTo>
                      <a:lnTo>
                        <a:pt x="0" y="380526"/>
                      </a:lnTo>
                      <a:lnTo>
                        <a:pt x="0" y="197055"/>
                      </a:lnTo>
                      <a:lnTo>
                        <a:pt x="232968" y="0"/>
                      </a:lnTo>
                      <a:close/>
                    </a:path>
                  </a:pathLst>
                </a:custGeom>
                <a:solidFill>
                  <a:srgbClr val="4775C9"/>
                </a:solidFill>
                <a:ln w="18595" cap="rnd">
                  <a:solidFill>
                    <a:srgbClr val="0A2073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7" name="任意多边形: 形状 446">
                  <a:extLst>
                    <a:ext uri="{FF2B5EF4-FFF2-40B4-BE49-F238E27FC236}">
                      <a16:creationId xmlns="" xmlns:a16="http://schemas.microsoft.com/office/drawing/2014/main" id="{0B75EFCF-07F9-4130-B74C-25E41D85D7DB}"/>
                    </a:ext>
                  </a:extLst>
                </p:cNvPr>
                <p:cNvSpPr/>
                <p:nvPr/>
              </p:nvSpPr>
              <p:spPr>
                <a:xfrm>
                  <a:off x="1890327" y="2492146"/>
                  <a:ext cx="1055797" cy="18607"/>
                </a:xfrm>
                <a:custGeom>
                  <a:avLst/>
                  <a:gdLst>
                    <a:gd name="connsiteX0" fmla="*/ 0 w 1055797"/>
                    <a:gd name="connsiteY0" fmla="*/ 0 h 18607"/>
                    <a:gd name="connsiteX1" fmla="*/ 1055797 w 1055797"/>
                    <a:gd name="connsiteY1" fmla="*/ 0 h 186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55797" h="18607">
                      <a:moveTo>
                        <a:pt x="0" y="0"/>
                      </a:moveTo>
                      <a:lnTo>
                        <a:pt x="1055797" y="0"/>
                      </a:lnTo>
                    </a:path>
                  </a:pathLst>
                </a:custGeom>
                <a:ln w="18595" cap="rnd">
                  <a:solidFill>
                    <a:srgbClr val="0A2073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448" name="图形 12">
                  <a:extLst>
                    <a:ext uri="{FF2B5EF4-FFF2-40B4-BE49-F238E27FC236}">
                      <a16:creationId xmlns="" xmlns:a16="http://schemas.microsoft.com/office/drawing/2014/main" id="{8FF84E9B-97EB-4CB2-BBD7-2C2D17A06987}"/>
                    </a:ext>
                  </a:extLst>
                </p:cNvPr>
                <p:cNvGrpSpPr/>
                <p:nvPr/>
              </p:nvGrpSpPr>
              <p:grpSpPr>
                <a:xfrm>
                  <a:off x="1881024" y="1919404"/>
                  <a:ext cx="1299371" cy="559159"/>
                  <a:chOff x="1881024" y="1919404"/>
                  <a:chExt cx="1299371" cy="559159"/>
                </a:xfrm>
                <a:noFill/>
              </p:grpSpPr>
              <p:sp>
                <p:nvSpPr>
                  <p:cNvPr id="449" name="任意多边形: 形状 448">
                    <a:extLst>
                      <a:ext uri="{FF2B5EF4-FFF2-40B4-BE49-F238E27FC236}">
                        <a16:creationId xmlns="" xmlns:a16="http://schemas.microsoft.com/office/drawing/2014/main" id="{15424C44-C212-4D5D-A0C9-872C1606A79C}"/>
                      </a:ext>
                    </a:extLst>
                  </p:cNvPr>
                  <p:cNvSpPr/>
                  <p:nvPr/>
                </p:nvSpPr>
                <p:spPr>
                  <a:xfrm>
                    <a:off x="3180395" y="2295092"/>
                    <a:ext cx="18607" cy="183471"/>
                  </a:xfrm>
                  <a:custGeom>
                    <a:avLst/>
                    <a:gdLst>
                      <a:gd name="connsiteX0" fmla="*/ 0 w 18607"/>
                      <a:gd name="connsiteY0" fmla="*/ 0 h 183471"/>
                      <a:gd name="connsiteX1" fmla="*/ 0 w 18607"/>
                      <a:gd name="connsiteY1" fmla="*/ 183471 h 18347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8607" h="183471">
                        <a:moveTo>
                          <a:pt x="0" y="0"/>
                        </a:moveTo>
                        <a:lnTo>
                          <a:pt x="0" y="183471"/>
                        </a:lnTo>
                      </a:path>
                    </a:pathLst>
                  </a:custGeom>
                  <a:ln w="18595" cap="rnd">
                    <a:solidFill>
                      <a:srgbClr val="0A2073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50" name="任意多边形: 形状 449">
                    <a:extLst>
                      <a:ext uri="{FF2B5EF4-FFF2-40B4-BE49-F238E27FC236}">
                        <a16:creationId xmlns="" xmlns:a16="http://schemas.microsoft.com/office/drawing/2014/main" id="{F68FAD65-6BDB-4A98-A9EB-A0806389CDEC}"/>
                      </a:ext>
                    </a:extLst>
                  </p:cNvPr>
                  <p:cNvSpPr/>
                  <p:nvPr/>
                </p:nvSpPr>
                <p:spPr>
                  <a:xfrm>
                    <a:off x="1881024" y="1919404"/>
                    <a:ext cx="18607" cy="1860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8607" h="18607"/>
                    </a:pathLst>
                  </a:custGeom>
                  <a:noFill/>
                  <a:ln w="18595" cap="rnd">
                    <a:solidFill>
                      <a:srgbClr val="0A2073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51" name="任意多边形: 形状 450">
                    <a:extLst>
                      <a:ext uri="{FF2B5EF4-FFF2-40B4-BE49-F238E27FC236}">
                        <a16:creationId xmlns="" xmlns:a16="http://schemas.microsoft.com/office/drawing/2014/main" id="{7C788BFB-E412-4F12-8FA6-89742FA8C78E}"/>
                      </a:ext>
                    </a:extLst>
                  </p:cNvPr>
                  <p:cNvSpPr/>
                  <p:nvPr/>
                </p:nvSpPr>
                <p:spPr>
                  <a:xfrm>
                    <a:off x="1881024" y="1919404"/>
                    <a:ext cx="18607" cy="1860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8607" h="18607"/>
                    </a:pathLst>
                  </a:custGeom>
                  <a:noFill/>
                  <a:ln w="18595" cap="rnd">
                    <a:solidFill>
                      <a:srgbClr val="0A2073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452" name="图形 12">
                <a:extLst>
                  <a:ext uri="{FF2B5EF4-FFF2-40B4-BE49-F238E27FC236}">
                    <a16:creationId xmlns="" xmlns:a16="http://schemas.microsoft.com/office/drawing/2014/main" id="{8FF84E9B-97EB-4CB2-BBD7-2C2D17A06987}"/>
                  </a:ext>
                </a:extLst>
              </p:cNvPr>
              <p:cNvGrpSpPr/>
              <p:nvPr/>
            </p:nvGrpSpPr>
            <p:grpSpPr>
              <a:xfrm>
                <a:off x="1881024" y="1919404"/>
                <a:ext cx="1299371" cy="579999"/>
                <a:chOff x="1881024" y="1919404"/>
                <a:chExt cx="1299371" cy="579999"/>
              </a:xfrm>
              <a:solidFill>
                <a:schemeClr val="accent1"/>
              </a:solidFill>
            </p:grpSpPr>
            <p:sp>
              <p:nvSpPr>
                <p:cNvPr id="453" name="任意多边形: 形状 452">
                  <a:extLst>
                    <a:ext uri="{FF2B5EF4-FFF2-40B4-BE49-F238E27FC236}">
                      <a16:creationId xmlns="" xmlns:a16="http://schemas.microsoft.com/office/drawing/2014/main" id="{EDCBDDE1-B7C6-43A2-A688-C7EAFAAD4D68}"/>
                    </a:ext>
                  </a:extLst>
                </p:cNvPr>
                <p:cNvSpPr/>
                <p:nvPr/>
              </p:nvSpPr>
              <p:spPr>
                <a:xfrm>
                  <a:off x="1937591" y="2315932"/>
                  <a:ext cx="1008533" cy="183471"/>
                </a:xfrm>
                <a:custGeom>
                  <a:avLst/>
                  <a:gdLst>
                    <a:gd name="connsiteX0" fmla="*/ 0 w 1008533"/>
                    <a:gd name="connsiteY0" fmla="*/ 0 h 183471"/>
                    <a:gd name="connsiteX1" fmla="*/ 1008534 w 1008533"/>
                    <a:gd name="connsiteY1" fmla="*/ 0 h 183471"/>
                    <a:gd name="connsiteX2" fmla="*/ 1008534 w 1008533"/>
                    <a:gd name="connsiteY2" fmla="*/ 183471 h 183471"/>
                    <a:gd name="connsiteX3" fmla="*/ 0 w 1008533"/>
                    <a:gd name="connsiteY3" fmla="*/ 183471 h 1834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008533" h="183471">
                      <a:moveTo>
                        <a:pt x="0" y="0"/>
                      </a:moveTo>
                      <a:lnTo>
                        <a:pt x="1008534" y="0"/>
                      </a:lnTo>
                      <a:lnTo>
                        <a:pt x="1008534" y="183471"/>
                      </a:lnTo>
                      <a:lnTo>
                        <a:pt x="0" y="18347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8595" cap="rnd">
                  <a:solidFill>
                    <a:srgbClr val="0A2073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4" name="任意多边形: 形状 453">
                  <a:extLst>
                    <a:ext uri="{FF2B5EF4-FFF2-40B4-BE49-F238E27FC236}">
                      <a16:creationId xmlns="" xmlns:a16="http://schemas.microsoft.com/office/drawing/2014/main" id="{E5DA3BD9-E9FC-4E8E-BD0E-2B4C11273D86}"/>
                    </a:ext>
                  </a:extLst>
                </p:cNvPr>
                <p:cNvSpPr/>
                <p:nvPr/>
              </p:nvSpPr>
              <p:spPr>
                <a:xfrm>
                  <a:off x="2946124" y="2118877"/>
                  <a:ext cx="232967" cy="380526"/>
                </a:xfrm>
                <a:custGeom>
                  <a:avLst/>
                  <a:gdLst>
                    <a:gd name="connsiteX0" fmla="*/ 232968 w 232967"/>
                    <a:gd name="connsiteY0" fmla="*/ 183657 h 380526"/>
                    <a:gd name="connsiteX1" fmla="*/ 0 w 232967"/>
                    <a:gd name="connsiteY1" fmla="*/ 380526 h 380526"/>
                    <a:gd name="connsiteX2" fmla="*/ 0 w 232967"/>
                    <a:gd name="connsiteY2" fmla="*/ 197055 h 380526"/>
                    <a:gd name="connsiteX3" fmla="*/ 232968 w 232967"/>
                    <a:gd name="connsiteY3" fmla="*/ 0 h 3805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32967" h="380526">
                      <a:moveTo>
                        <a:pt x="232968" y="183657"/>
                      </a:moveTo>
                      <a:lnTo>
                        <a:pt x="0" y="380526"/>
                      </a:lnTo>
                      <a:lnTo>
                        <a:pt x="0" y="197055"/>
                      </a:lnTo>
                      <a:lnTo>
                        <a:pt x="232968" y="0"/>
                      </a:lnTo>
                      <a:close/>
                    </a:path>
                  </a:pathLst>
                </a:custGeom>
                <a:solidFill>
                  <a:srgbClr val="4775C9"/>
                </a:solidFill>
                <a:ln w="18595" cap="rnd">
                  <a:solidFill>
                    <a:srgbClr val="0A2073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5" name="任意多边形: 形状 454">
                  <a:extLst>
                    <a:ext uri="{FF2B5EF4-FFF2-40B4-BE49-F238E27FC236}">
                      <a16:creationId xmlns="" xmlns:a16="http://schemas.microsoft.com/office/drawing/2014/main" id="{130A58F9-8800-47C8-BF5E-4EE3B7E82CE3}"/>
                    </a:ext>
                  </a:extLst>
                </p:cNvPr>
                <p:cNvSpPr/>
                <p:nvPr/>
              </p:nvSpPr>
              <p:spPr>
                <a:xfrm>
                  <a:off x="1890327" y="2315932"/>
                  <a:ext cx="1055797" cy="18607"/>
                </a:xfrm>
                <a:custGeom>
                  <a:avLst/>
                  <a:gdLst>
                    <a:gd name="connsiteX0" fmla="*/ 0 w 1055797"/>
                    <a:gd name="connsiteY0" fmla="*/ 0 h 18607"/>
                    <a:gd name="connsiteX1" fmla="*/ 1055797 w 1055797"/>
                    <a:gd name="connsiteY1" fmla="*/ 0 h 186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55797" h="18607">
                      <a:moveTo>
                        <a:pt x="0" y="0"/>
                      </a:moveTo>
                      <a:lnTo>
                        <a:pt x="1055797" y="0"/>
                      </a:lnTo>
                    </a:path>
                  </a:pathLst>
                </a:custGeom>
                <a:ln w="18595" cap="rnd">
                  <a:solidFill>
                    <a:srgbClr val="0A2073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456" name="图形 12">
                  <a:extLst>
                    <a:ext uri="{FF2B5EF4-FFF2-40B4-BE49-F238E27FC236}">
                      <a16:creationId xmlns="" xmlns:a16="http://schemas.microsoft.com/office/drawing/2014/main" id="{8FF84E9B-97EB-4CB2-BBD7-2C2D17A06987}"/>
                    </a:ext>
                  </a:extLst>
                </p:cNvPr>
                <p:cNvGrpSpPr/>
                <p:nvPr/>
              </p:nvGrpSpPr>
              <p:grpSpPr>
                <a:xfrm>
                  <a:off x="1881024" y="1919404"/>
                  <a:ext cx="1299371" cy="383131"/>
                  <a:chOff x="1881024" y="1919404"/>
                  <a:chExt cx="1299371" cy="383131"/>
                </a:xfrm>
                <a:noFill/>
              </p:grpSpPr>
              <p:sp>
                <p:nvSpPr>
                  <p:cNvPr id="457" name="任意多边形: 形状 456">
                    <a:extLst>
                      <a:ext uri="{FF2B5EF4-FFF2-40B4-BE49-F238E27FC236}">
                        <a16:creationId xmlns="" xmlns:a16="http://schemas.microsoft.com/office/drawing/2014/main" id="{1BAD54EA-50BF-4FCE-A752-107FAADC40FD}"/>
                      </a:ext>
                    </a:extLst>
                  </p:cNvPr>
                  <p:cNvSpPr/>
                  <p:nvPr/>
                </p:nvSpPr>
                <p:spPr>
                  <a:xfrm>
                    <a:off x="3180395" y="2118877"/>
                    <a:ext cx="18607" cy="183657"/>
                  </a:xfrm>
                  <a:custGeom>
                    <a:avLst/>
                    <a:gdLst>
                      <a:gd name="connsiteX0" fmla="*/ 0 w 18607"/>
                      <a:gd name="connsiteY0" fmla="*/ 0 h 183657"/>
                      <a:gd name="connsiteX1" fmla="*/ 0 w 18607"/>
                      <a:gd name="connsiteY1" fmla="*/ 183657 h 18365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8607" h="183657">
                        <a:moveTo>
                          <a:pt x="0" y="0"/>
                        </a:moveTo>
                        <a:lnTo>
                          <a:pt x="0" y="183657"/>
                        </a:lnTo>
                      </a:path>
                    </a:pathLst>
                  </a:custGeom>
                  <a:ln w="18595" cap="rnd">
                    <a:solidFill>
                      <a:srgbClr val="0A2073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58" name="任意多边形: 形状 457">
                    <a:extLst>
                      <a:ext uri="{FF2B5EF4-FFF2-40B4-BE49-F238E27FC236}">
                        <a16:creationId xmlns="" xmlns:a16="http://schemas.microsoft.com/office/drawing/2014/main" id="{2C8A2B44-1DE6-45AB-B31A-455AF91F2296}"/>
                      </a:ext>
                    </a:extLst>
                  </p:cNvPr>
                  <p:cNvSpPr/>
                  <p:nvPr/>
                </p:nvSpPr>
                <p:spPr>
                  <a:xfrm>
                    <a:off x="1881024" y="1919404"/>
                    <a:ext cx="18607" cy="1860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8607" h="18607"/>
                    </a:pathLst>
                  </a:custGeom>
                  <a:noFill/>
                  <a:ln w="18595" cap="rnd">
                    <a:solidFill>
                      <a:srgbClr val="0A2073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59" name="任意多边形: 形状 458">
                    <a:extLst>
                      <a:ext uri="{FF2B5EF4-FFF2-40B4-BE49-F238E27FC236}">
                        <a16:creationId xmlns="" xmlns:a16="http://schemas.microsoft.com/office/drawing/2014/main" id="{F10F8E10-5153-4B4A-8177-74BDE0F00AD4}"/>
                      </a:ext>
                    </a:extLst>
                  </p:cNvPr>
                  <p:cNvSpPr/>
                  <p:nvPr/>
                </p:nvSpPr>
                <p:spPr>
                  <a:xfrm>
                    <a:off x="1881024" y="1919404"/>
                    <a:ext cx="18607" cy="1860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8607" h="18607"/>
                    </a:pathLst>
                  </a:custGeom>
                  <a:noFill/>
                  <a:ln w="18595" cap="rnd">
                    <a:solidFill>
                      <a:srgbClr val="0A2073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sp>
            <p:nvSpPr>
              <p:cNvPr id="460" name="任意多边形: 形状 459">
                <a:extLst>
                  <a:ext uri="{FF2B5EF4-FFF2-40B4-BE49-F238E27FC236}">
                    <a16:creationId xmlns="" xmlns:a16="http://schemas.microsoft.com/office/drawing/2014/main" id="{AF635E73-4C36-4131-BA66-173E4CD8F156}"/>
                  </a:ext>
                </a:extLst>
              </p:cNvPr>
              <p:cNvSpPr/>
              <p:nvPr/>
            </p:nvSpPr>
            <p:spPr>
              <a:xfrm>
                <a:off x="1937591" y="2125762"/>
                <a:ext cx="1008533" cy="183471"/>
              </a:xfrm>
              <a:custGeom>
                <a:avLst/>
                <a:gdLst>
                  <a:gd name="connsiteX0" fmla="*/ 0 w 1008533"/>
                  <a:gd name="connsiteY0" fmla="*/ 0 h 183471"/>
                  <a:gd name="connsiteX1" fmla="*/ 1008534 w 1008533"/>
                  <a:gd name="connsiteY1" fmla="*/ 0 h 183471"/>
                  <a:gd name="connsiteX2" fmla="*/ 1008534 w 1008533"/>
                  <a:gd name="connsiteY2" fmla="*/ 183471 h 183471"/>
                  <a:gd name="connsiteX3" fmla="*/ 0 w 1008533"/>
                  <a:gd name="connsiteY3" fmla="*/ 183471 h 1834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08533" h="183471">
                    <a:moveTo>
                      <a:pt x="0" y="0"/>
                    </a:moveTo>
                    <a:lnTo>
                      <a:pt x="1008534" y="0"/>
                    </a:lnTo>
                    <a:lnTo>
                      <a:pt x="1008534" y="183471"/>
                    </a:lnTo>
                    <a:lnTo>
                      <a:pt x="0" y="183471"/>
                    </a:lnTo>
                    <a:close/>
                  </a:path>
                </a:pathLst>
              </a:custGeom>
              <a:solidFill>
                <a:srgbClr val="FFFFFF"/>
              </a:solidFill>
              <a:ln w="18595" cap="rnd">
                <a:solidFill>
                  <a:srgbClr val="0A2073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1" name="任意多边形: 形状 460">
                <a:extLst>
                  <a:ext uri="{FF2B5EF4-FFF2-40B4-BE49-F238E27FC236}">
                    <a16:creationId xmlns="" xmlns:a16="http://schemas.microsoft.com/office/drawing/2014/main" id="{1C6EC770-4CB3-420D-A949-B1095FCD4BE0}"/>
                  </a:ext>
                </a:extLst>
              </p:cNvPr>
              <p:cNvSpPr/>
              <p:nvPr/>
            </p:nvSpPr>
            <p:spPr>
              <a:xfrm>
                <a:off x="1890327" y="1928707"/>
                <a:ext cx="1290067" cy="197054"/>
              </a:xfrm>
              <a:custGeom>
                <a:avLst/>
                <a:gdLst>
                  <a:gd name="connsiteX0" fmla="*/ 0 w 1290067"/>
                  <a:gd name="connsiteY0" fmla="*/ 197055 h 197054"/>
                  <a:gd name="connsiteX1" fmla="*/ 1055797 w 1290067"/>
                  <a:gd name="connsiteY1" fmla="*/ 197055 h 197054"/>
                  <a:gd name="connsiteX2" fmla="*/ 1290067 w 1290067"/>
                  <a:gd name="connsiteY2" fmla="*/ 0 h 197054"/>
                  <a:gd name="connsiteX3" fmla="*/ 296047 w 1290067"/>
                  <a:gd name="connsiteY3" fmla="*/ 0 h 1970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90067" h="197054">
                    <a:moveTo>
                      <a:pt x="0" y="197055"/>
                    </a:moveTo>
                    <a:lnTo>
                      <a:pt x="1055797" y="197055"/>
                    </a:lnTo>
                    <a:lnTo>
                      <a:pt x="1290067" y="0"/>
                    </a:lnTo>
                    <a:lnTo>
                      <a:pt x="296047" y="0"/>
                    </a:ln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18595" cap="rnd">
                <a:solidFill>
                  <a:srgbClr val="0A2073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462" name="任意多边形: 形状 461">
              <a:extLst>
                <a:ext uri="{FF2B5EF4-FFF2-40B4-BE49-F238E27FC236}">
                  <a16:creationId xmlns="" xmlns:a16="http://schemas.microsoft.com/office/drawing/2014/main" id="{CB9AE82C-5D58-449E-A89C-A9391778896E}"/>
                </a:ext>
              </a:extLst>
            </p:cNvPr>
            <p:cNvSpPr/>
            <p:nvPr/>
          </p:nvSpPr>
          <p:spPr>
            <a:xfrm>
              <a:off x="3180395" y="1928707"/>
              <a:ext cx="18607" cy="183471"/>
            </a:xfrm>
            <a:custGeom>
              <a:avLst/>
              <a:gdLst>
                <a:gd name="connsiteX0" fmla="*/ 0 w 18607"/>
                <a:gd name="connsiteY0" fmla="*/ 0 h 183471"/>
                <a:gd name="connsiteX1" fmla="*/ 0 w 18607"/>
                <a:gd name="connsiteY1" fmla="*/ 183471 h 183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607" h="183471">
                  <a:moveTo>
                    <a:pt x="0" y="0"/>
                  </a:moveTo>
                  <a:lnTo>
                    <a:pt x="0" y="183471"/>
                  </a:lnTo>
                </a:path>
              </a:pathLst>
            </a:custGeom>
            <a:ln w="18595" cap="rnd">
              <a:solidFill>
                <a:srgbClr val="0A2073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3" name="任意多边形: 形状 462">
              <a:extLst>
                <a:ext uri="{FF2B5EF4-FFF2-40B4-BE49-F238E27FC236}">
                  <a16:creationId xmlns="" xmlns:a16="http://schemas.microsoft.com/office/drawing/2014/main" id="{6CA6D992-EB91-4413-8389-CC628DC1971E}"/>
                </a:ext>
              </a:extLst>
            </p:cNvPr>
            <p:cNvSpPr/>
            <p:nvPr/>
          </p:nvSpPr>
          <p:spPr>
            <a:xfrm>
              <a:off x="1881024" y="1919404"/>
              <a:ext cx="18607" cy="18607"/>
            </a:xfrm>
            <a:custGeom>
              <a:avLst/>
              <a:gdLst/>
              <a:ahLst/>
              <a:cxnLst/>
              <a:rect l="l" t="t" r="r" b="b"/>
              <a:pathLst>
                <a:path w="18607" h="18607"/>
              </a:pathLst>
            </a:custGeom>
            <a:noFill/>
            <a:ln w="18595" cap="rnd">
              <a:solidFill>
                <a:srgbClr val="0A2073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4" name="任意多边形: 形状 463">
              <a:extLst>
                <a:ext uri="{FF2B5EF4-FFF2-40B4-BE49-F238E27FC236}">
                  <a16:creationId xmlns="" xmlns:a16="http://schemas.microsoft.com/office/drawing/2014/main" id="{B80A9638-9534-49B9-B89D-C67DD7D2A95D}"/>
                </a:ext>
              </a:extLst>
            </p:cNvPr>
            <p:cNvSpPr/>
            <p:nvPr/>
          </p:nvSpPr>
          <p:spPr>
            <a:xfrm>
              <a:off x="1881024" y="1919404"/>
              <a:ext cx="18607" cy="18607"/>
            </a:xfrm>
            <a:custGeom>
              <a:avLst/>
              <a:gdLst/>
              <a:ahLst/>
              <a:cxnLst/>
              <a:rect l="l" t="t" r="r" b="b"/>
              <a:pathLst>
                <a:path w="18607" h="18607"/>
              </a:pathLst>
            </a:custGeom>
            <a:noFill/>
            <a:ln w="18595" cap="rnd">
              <a:solidFill>
                <a:srgbClr val="0A2073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68" name="图形 464">
            <a:extLst>
              <a:ext uri="{FF2B5EF4-FFF2-40B4-BE49-F238E27FC236}">
                <a16:creationId xmlns="" xmlns:a16="http://schemas.microsoft.com/office/drawing/2014/main" id="{8959800B-6155-4E0D-918E-820DC687B2DC}"/>
              </a:ext>
            </a:extLst>
          </p:cNvPr>
          <p:cNvGrpSpPr/>
          <p:nvPr/>
        </p:nvGrpSpPr>
        <p:grpSpPr>
          <a:xfrm>
            <a:off x="2409279" y="5100956"/>
            <a:ext cx="1082596" cy="661736"/>
            <a:chOff x="2238385" y="4934145"/>
            <a:chExt cx="1334497" cy="957635"/>
          </a:xfrm>
          <a:solidFill>
            <a:schemeClr val="accent1"/>
          </a:solidFill>
        </p:grpSpPr>
        <p:sp>
          <p:nvSpPr>
            <p:cNvPr id="469" name="任意多边形: 形状 468">
              <a:extLst>
                <a:ext uri="{FF2B5EF4-FFF2-40B4-BE49-F238E27FC236}">
                  <a16:creationId xmlns="" xmlns:a16="http://schemas.microsoft.com/office/drawing/2014/main" id="{167F1329-203F-42AC-AF49-DFA53EB9D0A4}"/>
                </a:ext>
              </a:extLst>
            </p:cNvPr>
            <p:cNvSpPr/>
            <p:nvPr/>
          </p:nvSpPr>
          <p:spPr>
            <a:xfrm>
              <a:off x="2296481" y="5703349"/>
              <a:ext cx="1035798" cy="188431"/>
            </a:xfrm>
            <a:custGeom>
              <a:avLst/>
              <a:gdLst>
                <a:gd name="connsiteX0" fmla="*/ 0 w 1035798"/>
                <a:gd name="connsiteY0" fmla="*/ 0 h 188431"/>
                <a:gd name="connsiteX1" fmla="*/ 1035798 w 1035798"/>
                <a:gd name="connsiteY1" fmla="*/ 0 h 188431"/>
                <a:gd name="connsiteX2" fmla="*/ 1035798 w 1035798"/>
                <a:gd name="connsiteY2" fmla="*/ 188431 h 188431"/>
                <a:gd name="connsiteX3" fmla="*/ 0 w 1035798"/>
                <a:gd name="connsiteY3" fmla="*/ 188431 h 1884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35798" h="188431">
                  <a:moveTo>
                    <a:pt x="0" y="0"/>
                  </a:moveTo>
                  <a:lnTo>
                    <a:pt x="1035798" y="0"/>
                  </a:lnTo>
                  <a:lnTo>
                    <a:pt x="1035798" y="188431"/>
                  </a:lnTo>
                  <a:lnTo>
                    <a:pt x="0" y="188431"/>
                  </a:lnTo>
                  <a:close/>
                </a:path>
              </a:pathLst>
            </a:custGeom>
            <a:solidFill>
              <a:srgbClr val="FFFFFF"/>
            </a:solidFill>
            <a:ln w="19109" cap="rnd">
              <a:solidFill>
                <a:srgbClr val="0A2073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0" name="任意多边形: 形状 469">
              <a:extLst>
                <a:ext uri="{FF2B5EF4-FFF2-40B4-BE49-F238E27FC236}">
                  <a16:creationId xmlns="" xmlns:a16="http://schemas.microsoft.com/office/drawing/2014/main" id="{1FFE84DC-6A9F-4CBC-A130-678D6BE2D2F9}"/>
                </a:ext>
              </a:extLst>
            </p:cNvPr>
            <p:cNvSpPr/>
            <p:nvPr/>
          </p:nvSpPr>
          <p:spPr>
            <a:xfrm>
              <a:off x="3332279" y="5500967"/>
              <a:ext cx="239265" cy="390813"/>
            </a:xfrm>
            <a:custGeom>
              <a:avLst/>
              <a:gdLst>
                <a:gd name="connsiteX0" fmla="*/ 239266 w 239265"/>
                <a:gd name="connsiteY0" fmla="*/ 188431 h 390813"/>
                <a:gd name="connsiteX1" fmla="*/ 0 w 239265"/>
                <a:gd name="connsiteY1" fmla="*/ 390813 h 390813"/>
                <a:gd name="connsiteX2" fmla="*/ 0 w 239265"/>
                <a:gd name="connsiteY2" fmla="*/ 202382 h 390813"/>
                <a:gd name="connsiteX3" fmla="*/ 239266 w 239265"/>
                <a:gd name="connsiteY3" fmla="*/ 0 h 390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9265" h="390813">
                  <a:moveTo>
                    <a:pt x="239266" y="188431"/>
                  </a:moveTo>
                  <a:lnTo>
                    <a:pt x="0" y="390813"/>
                  </a:lnTo>
                  <a:lnTo>
                    <a:pt x="0" y="202382"/>
                  </a:lnTo>
                  <a:lnTo>
                    <a:pt x="239266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19109" cap="rnd">
              <a:solidFill>
                <a:srgbClr val="0A2073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1" name="任意多边形: 形状 470">
              <a:extLst>
                <a:ext uri="{FF2B5EF4-FFF2-40B4-BE49-F238E27FC236}">
                  <a16:creationId xmlns="" xmlns:a16="http://schemas.microsoft.com/office/drawing/2014/main" id="{1F9E7D82-E3FF-41FD-9ECD-F40BC124DE17}"/>
                </a:ext>
              </a:extLst>
            </p:cNvPr>
            <p:cNvSpPr/>
            <p:nvPr/>
          </p:nvSpPr>
          <p:spPr>
            <a:xfrm>
              <a:off x="2247940" y="5703349"/>
              <a:ext cx="1084339" cy="19110"/>
            </a:xfrm>
            <a:custGeom>
              <a:avLst/>
              <a:gdLst>
                <a:gd name="connsiteX0" fmla="*/ 0 w 1084339"/>
                <a:gd name="connsiteY0" fmla="*/ 0 h 19110"/>
                <a:gd name="connsiteX1" fmla="*/ 1084339 w 1084339"/>
                <a:gd name="connsiteY1" fmla="*/ 0 h 19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84339" h="19110">
                  <a:moveTo>
                    <a:pt x="0" y="0"/>
                  </a:moveTo>
                  <a:lnTo>
                    <a:pt x="1084339" y="0"/>
                  </a:lnTo>
                </a:path>
              </a:pathLst>
            </a:custGeom>
            <a:ln w="19109" cap="rnd">
              <a:solidFill>
                <a:srgbClr val="0A2073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472" name="图形 464">
              <a:extLst>
                <a:ext uri="{FF2B5EF4-FFF2-40B4-BE49-F238E27FC236}">
                  <a16:creationId xmlns="" xmlns:a16="http://schemas.microsoft.com/office/drawing/2014/main" id="{8959800B-6155-4E0D-918E-820DC687B2DC}"/>
                </a:ext>
              </a:extLst>
            </p:cNvPr>
            <p:cNvGrpSpPr/>
            <p:nvPr/>
          </p:nvGrpSpPr>
          <p:grpSpPr>
            <a:xfrm>
              <a:off x="2238385" y="4934145"/>
              <a:ext cx="1334497" cy="755253"/>
              <a:chOff x="2238385" y="4934145"/>
              <a:chExt cx="1334497" cy="755253"/>
            </a:xfrm>
            <a:noFill/>
          </p:grpSpPr>
          <p:sp>
            <p:nvSpPr>
              <p:cNvPr id="473" name="任意多边形: 形状 472">
                <a:extLst>
                  <a:ext uri="{FF2B5EF4-FFF2-40B4-BE49-F238E27FC236}">
                    <a16:creationId xmlns="" xmlns:a16="http://schemas.microsoft.com/office/drawing/2014/main" id="{DAF7B2C6-5AC7-4326-8A30-A6E3D5A89E34}"/>
                  </a:ext>
                </a:extLst>
              </p:cNvPr>
              <p:cNvSpPr/>
              <p:nvPr/>
            </p:nvSpPr>
            <p:spPr>
              <a:xfrm>
                <a:off x="3572882" y="5500967"/>
                <a:ext cx="19110" cy="188431"/>
              </a:xfrm>
              <a:custGeom>
                <a:avLst/>
                <a:gdLst>
                  <a:gd name="connsiteX0" fmla="*/ 0 w 19110"/>
                  <a:gd name="connsiteY0" fmla="*/ 0 h 188431"/>
                  <a:gd name="connsiteX1" fmla="*/ 0 w 19110"/>
                  <a:gd name="connsiteY1" fmla="*/ 188431 h 188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9110" h="188431">
                    <a:moveTo>
                      <a:pt x="0" y="0"/>
                    </a:moveTo>
                    <a:lnTo>
                      <a:pt x="0" y="188431"/>
                    </a:lnTo>
                  </a:path>
                </a:pathLst>
              </a:custGeom>
              <a:ln w="19109" cap="rnd">
                <a:solidFill>
                  <a:srgbClr val="0A2073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4" name="任意多边形: 形状 473">
                <a:extLst>
                  <a:ext uri="{FF2B5EF4-FFF2-40B4-BE49-F238E27FC236}">
                    <a16:creationId xmlns="" xmlns:a16="http://schemas.microsoft.com/office/drawing/2014/main" id="{7FF4F824-28DE-4AD7-A486-313D5DF6CC5E}"/>
                  </a:ext>
                </a:extLst>
              </p:cNvPr>
              <p:cNvSpPr/>
              <p:nvPr/>
            </p:nvSpPr>
            <p:spPr>
              <a:xfrm>
                <a:off x="2238385" y="4934145"/>
                <a:ext cx="19110" cy="19110"/>
              </a:xfrm>
              <a:custGeom>
                <a:avLst/>
                <a:gdLst/>
                <a:ahLst/>
                <a:cxnLst/>
                <a:rect l="l" t="t" r="r" b="b"/>
                <a:pathLst>
                  <a:path w="19110" h="19110"/>
                </a:pathLst>
              </a:custGeom>
              <a:noFill/>
              <a:ln w="19109" cap="rnd">
                <a:solidFill>
                  <a:srgbClr val="0A2073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5" name="任意多边形: 形状 474">
                <a:extLst>
                  <a:ext uri="{FF2B5EF4-FFF2-40B4-BE49-F238E27FC236}">
                    <a16:creationId xmlns="" xmlns:a16="http://schemas.microsoft.com/office/drawing/2014/main" id="{01939F43-BF99-4B74-A142-A75CA8CCDB20}"/>
                  </a:ext>
                </a:extLst>
              </p:cNvPr>
              <p:cNvSpPr/>
              <p:nvPr/>
            </p:nvSpPr>
            <p:spPr>
              <a:xfrm>
                <a:off x="2238385" y="4934145"/>
                <a:ext cx="19110" cy="19110"/>
              </a:xfrm>
              <a:custGeom>
                <a:avLst/>
                <a:gdLst/>
                <a:ahLst/>
                <a:cxnLst/>
                <a:rect l="l" t="t" r="r" b="b"/>
                <a:pathLst>
                  <a:path w="19110" h="19110"/>
                </a:pathLst>
              </a:custGeom>
              <a:noFill/>
              <a:ln w="19109" cap="rnd">
                <a:solidFill>
                  <a:srgbClr val="0A2073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476" name="任意多边形: 形状 475">
              <a:extLst>
                <a:ext uri="{FF2B5EF4-FFF2-40B4-BE49-F238E27FC236}">
                  <a16:creationId xmlns="" xmlns:a16="http://schemas.microsoft.com/office/drawing/2014/main" id="{320DFBCF-1975-4F97-9C84-8E1BB9027D04}"/>
                </a:ext>
              </a:extLst>
            </p:cNvPr>
            <p:cNvSpPr/>
            <p:nvPr/>
          </p:nvSpPr>
          <p:spPr>
            <a:xfrm>
              <a:off x="2296481" y="5522371"/>
              <a:ext cx="1035798" cy="188431"/>
            </a:xfrm>
            <a:custGeom>
              <a:avLst/>
              <a:gdLst>
                <a:gd name="connsiteX0" fmla="*/ 0 w 1035798"/>
                <a:gd name="connsiteY0" fmla="*/ 0 h 188431"/>
                <a:gd name="connsiteX1" fmla="*/ 1035798 w 1035798"/>
                <a:gd name="connsiteY1" fmla="*/ 0 h 188431"/>
                <a:gd name="connsiteX2" fmla="*/ 1035798 w 1035798"/>
                <a:gd name="connsiteY2" fmla="*/ 188431 h 188431"/>
                <a:gd name="connsiteX3" fmla="*/ 0 w 1035798"/>
                <a:gd name="connsiteY3" fmla="*/ 188431 h 1884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35798" h="188431">
                  <a:moveTo>
                    <a:pt x="0" y="0"/>
                  </a:moveTo>
                  <a:lnTo>
                    <a:pt x="1035798" y="0"/>
                  </a:lnTo>
                  <a:lnTo>
                    <a:pt x="1035798" y="188431"/>
                  </a:lnTo>
                  <a:lnTo>
                    <a:pt x="0" y="188431"/>
                  </a:lnTo>
                  <a:close/>
                </a:path>
              </a:pathLst>
            </a:custGeom>
            <a:solidFill>
              <a:srgbClr val="FFFFFF"/>
            </a:solidFill>
            <a:ln w="19109" cap="rnd">
              <a:solidFill>
                <a:srgbClr val="0A2073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7" name="任意多边形: 形状 476">
              <a:extLst>
                <a:ext uri="{FF2B5EF4-FFF2-40B4-BE49-F238E27FC236}">
                  <a16:creationId xmlns="" xmlns:a16="http://schemas.microsoft.com/office/drawing/2014/main" id="{7E19F22A-3D2B-47B4-AD8D-0E891AEFF4C1}"/>
                </a:ext>
              </a:extLst>
            </p:cNvPr>
            <p:cNvSpPr/>
            <p:nvPr/>
          </p:nvSpPr>
          <p:spPr>
            <a:xfrm>
              <a:off x="3332279" y="5319989"/>
              <a:ext cx="239265" cy="390813"/>
            </a:xfrm>
            <a:custGeom>
              <a:avLst/>
              <a:gdLst>
                <a:gd name="connsiteX0" fmla="*/ 239266 w 239265"/>
                <a:gd name="connsiteY0" fmla="*/ 188431 h 390813"/>
                <a:gd name="connsiteX1" fmla="*/ 0 w 239265"/>
                <a:gd name="connsiteY1" fmla="*/ 390813 h 390813"/>
                <a:gd name="connsiteX2" fmla="*/ 0 w 239265"/>
                <a:gd name="connsiteY2" fmla="*/ 202382 h 390813"/>
                <a:gd name="connsiteX3" fmla="*/ 239266 w 239265"/>
                <a:gd name="connsiteY3" fmla="*/ 0 h 390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9265" h="390813">
                  <a:moveTo>
                    <a:pt x="239266" y="188431"/>
                  </a:moveTo>
                  <a:lnTo>
                    <a:pt x="0" y="390813"/>
                  </a:lnTo>
                  <a:lnTo>
                    <a:pt x="0" y="202382"/>
                  </a:lnTo>
                  <a:lnTo>
                    <a:pt x="239266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19109" cap="rnd">
              <a:solidFill>
                <a:srgbClr val="0A2073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8" name="任意多边形: 形状 477">
              <a:extLst>
                <a:ext uri="{FF2B5EF4-FFF2-40B4-BE49-F238E27FC236}">
                  <a16:creationId xmlns="" xmlns:a16="http://schemas.microsoft.com/office/drawing/2014/main" id="{52E7A017-019C-4623-AFED-A8036AD03C5B}"/>
                </a:ext>
              </a:extLst>
            </p:cNvPr>
            <p:cNvSpPr/>
            <p:nvPr/>
          </p:nvSpPr>
          <p:spPr>
            <a:xfrm>
              <a:off x="2247940" y="5522371"/>
              <a:ext cx="1084339" cy="19110"/>
            </a:xfrm>
            <a:custGeom>
              <a:avLst/>
              <a:gdLst>
                <a:gd name="connsiteX0" fmla="*/ 0 w 1084339"/>
                <a:gd name="connsiteY0" fmla="*/ 0 h 19110"/>
                <a:gd name="connsiteX1" fmla="*/ 1084339 w 1084339"/>
                <a:gd name="connsiteY1" fmla="*/ 0 h 19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84339" h="19110">
                  <a:moveTo>
                    <a:pt x="0" y="0"/>
                  </a:moveTo>
                  <a:lnTo>
                    <a:pt x="1084339" y="0"/>
                  </a:lnTo>
                </a:path>
              </a:pathLst>
            </a:custGeom>
            <a:ln w="19109" cap="rnd">
              <a:solidFill>
                <a:srgbClr val="0A2073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479" name="图形 464">
              <a:extLst>
                <a:ext uri="{FF2B5EF4-FFF2-40B4-BE49-F238E27FC236}">
                  <a16:creationId xmlns="" xmlns:a16="http://schemas.microsoft.com/office/drawing/2014/main" id="{8959800B-6155-4E0D-918E-820DC687B2DC}"/>
                </a:ext>
              </a:extLst>
            </p:cNvPr>
            <p:cNvGrpSpPr/>
            <p:nvPr/>
          </p:nvGrpSpPr>
          <p:grpSpPr>
            <a:xfrm>
              <a:off x="2238385" y="4934145"/>
              <a:ext cx="1334497" cy="574275"/>
              <a:chOff x="2238385" y="4934145"/>
              <a:chExt cx="1334497" cy="574275"/>
            </a:xfrm>
            <a:noFill/>
          </p:grpSpPr>
          <p:sp>
            <p:nvSpPr>
              <p:cNvPr id="480" name="任意多边形: 形状 479">
                <a:extLst>
                  <a:ext uri="{FF2B5EF4-FFF2-40B4-BE49-F238E27FC236}">
                    <a16:creationId xmlns="" xmlns:a16="http://schemas.microsoft.com/office/drawing/2014/main" id="{F8971BFC-3DA1-4C20-9F89-EB9674E6B876}"/>
                  </a:ext>
                </a:extLst>
              </p:cNvPr>
              <p:cNvSpPr/>
              <p:nvPr/>
            </p:nvSpPr>
            <p:spPr>
              <a:xfrm>
                <a:off x="3572882" y="5319989"/>
                <a:ext cx="19110" cy="188431"/>
              </a:xfrm>
              <a:custGeom>
                <a:avLst/>
                <a:gdLst>
                  <a:gd name="connsiteX0" fmla="*/ 0 w 19110"/>
                  <a:gd name="connsiteY0" fmla="*/ 0 h 188431"/>
                  <a:gd name="connsiteX1" fmla="*/ 0 w 19110"/>
                  <a:gd name="connsiteY1" fmla="*/ 188431 h 188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9110" h="188431">
                    <a:moveTo>
                      <a:pt x="0" y="0"/>
                    </a:moveTo>
                    <a:lnTo>
                      <a:pt x="0" y="188431"/>
                    </a:lnTo>
                  </a:path>
                </a:pathLst>
              </a:custGeom>
              <a:ln w="19109" cap="rnd">
                <a:solidFill>
                  <a:srgbClr val="0A2073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1" name="任意多边形: 形状 480">
                <a:extLst>
                  <a:ext uri="{FF2B5EF4-FFF2-40B4-BE49-F238E27FC236}">
                    <a16:creationId xmlns="" xmlns:a16="http://schemas.microsoft.com/office/drawing/2014/main" id="{13C6ACD1-3E46-45A6-93BD-704FDFBC1B27}"/>
                  </a:ext>
                </a:extLst>
              </p:cNvPr>
              <p:cNvSpPr/>
              <p:nvPr/>
            </p:nvSpPr>
            <p:spPr>
              <a:xfrm>
                <a:off x="2238385" y="4934145"/>
                <a:ext cx="19110" cy="19110"/>
              </a:xfrm>
              <a:custGeom>
                <a:avLst/>
                <a:gdLst/>
                <a:ahLst/>
                <a:cxnLst/>
                <a:rect l="l" t="t" r="r" b="b"/>
                <a:pathLst>
                  <a:path w="19110" h="19110"/>
                </a:pathLst>
              </a:custGeom>
              <a:noFill/>
              <a:ln w="19109" cap="rnd">
                <a:solidFill>
                  <a:srgbClr val="0A2073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2" name="任意多边形: 形状 481">
                <a:extLst>
                  <a:ext uri="{FF2B5EF4-FFF2-40B4-BE49-F238E27FC236}">
                    <a16:creationId xmlns="" xmlns:a16="http://schemas.microsoft.com/office/drawing/2014/main" id="{05FEC192-5574-40EF-A8EF-79D7C7826AEB}"/>
                  </a:ext>
                </a:extLst>
              </p:cNvPr>
              <p:cNvSpPr/>
              <p:nvPr/>
            </p:nvSpPr>
            <p:spPr>
              <a:xfrm>
                <a:off x="2238385" y="4934145"/>
                <a:ext cx="19110" cy="19110"/>
              </a:xfrm>
              <a:custGeom>
                <a:avLst/>
                <a:gdLst/>
                <a:ahLst/>
                <a:cxnLst/>
                <a:rect l="l" t="t" r="r" b="b"/>
                <a:pathLst>
                  <a:path w="19110" h="19110"/>
                </a:pathLst>
              </a:custGeom>
              <a:noFill/>
              <a:ln w="19109" cap="rnd">
                <a:solidFill>
                  <a:srgbClr val="0A2073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483" name="任意多边形: 形状 482">
              <a:extLst>
                <a:ext uri="{FF2B5EF4-FFF2-40B4-BE49-F238E27FC236}">
                  <a16:creationId xmlns="" xmlns:a16="http://schemas.microsoft.com/office/drawing/2014/main" id="{6A6BFF32-092F-4450-AB08-844090E0A382}"/>
                </a:ext>
              </a:extLst>
            </p:cNvPr>
            <p:cNvSpPr/>
            <p:nvPr/>
          </p:nvSpPr>
          <p:spPr>
            <a:xfrm>
              <a:off x="2296481" y="5341393"/>
              <a:ext cx="1035798" cy="188431"/>
            </a:xfrm>
            <a:custGeom>
              <a:avLst/>
              <a:gdLst>
                <a:gd name="connsiteX0" fmla="*/ 0 w 1035798"/>
                <a:gd name="connsiteY0" fmla="*/ 0 h 188431"/>
                <a:gd name="connsiteX1" fmla="*/ 1035798 w 1035798"/>
                <a:gd name="connsiteY1" fmla="*/ 0 h 188431"/>
                <a:gd name="connsiteX2" fmla="*/ 1035798 w 1035798"/>
                <a:gd name="connsiteY2" fmla="*/ 188431 h 188431"/>
                <a:gd name="connsiteX3" fmla="*/ 0 w 1035798"/>
                <a:gd name="connsiteY3" fmla="*/ 188431 h 1884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35798" h="188431">
                  <a:moveTo>
                    <a:pt x="0" y="0"/>
                  </a:moveTo>
                  <a:lnTo>
                    <a:pt x="1035798" y="0"/>
                  </a:lnTo>
                  <a:lnTo>
                    <a:pt x="1035798" y="188431"/>
                  </a:lnTo>
                  <a:lnTo>
                    <a:pt x="0" y="188431"/>
                  </a:lnTo>
                  <a:close/>
                </a:path>
              </a:pathLst>
            </a:custGeom>
            <a:solidFill>
              <a:srgbClr val="FFFFFF"/>
            </a:solidFill>
            <a:ln w="19109" cap="rnd">
              <a:solidFill>
                <a:srgbClr val="0A2073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4" name="任意多边形: 形状 483">
              <a:extLst>
                <a:ext uri="{FF2B5EF4-FFF2-40B4-BE49-F238E27FC236}">
                  <a16:creationId xmlns="" xmlns:a16="http://schemas.microsoft.com/office/drawing/2014/main" id="{D9B326F6-0538-42B9-AB2E-45690143E7DB}"/>
                </a:ext>
              </a:extLst>
            </p:cNvPr>
            <p:cNvSpPr/>
            <p:nvPr/>
          </p:nvSpPr>
          <p:spPr>
            <a:xfrm>
              <a:off x="3332279" y="5139011"/>
              <a:ext cx="239265" cy="390813"/>
            </a:xfrm>
            <a:custGeom>
              <a:avLst/>
              <a:gdLst>
                <a:gd name="connsiteX0" fmla="*/ 239266 w 239265"/>
                <a:gd name="connsiteY0" fmla="*/ 188622 h 390813"/>
                <a:gd name="connsiteX1" fmla="*/ 0 w 239265"/>
                <a:gd name="connsiteY1" fmla="*/ 390813 h 390813"/>
                <a:gd name="connsiteX2" fmla="*/ 0 w 239265"/>
                <a:gd name="connsiteY2" fmla="*/ 202382 h 390813"/>
                <a:gd name="connsiteX3" fmla="*/ 239266 w 239265"/>
                <a:gd name="connsiteY3" fmla="*/ 0 h 390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9265" h="390813">
                  <a:moveTo>
                    <a:pt x="239266" y="188622"/>
                  </a:moveTo>
                  <a:lnTo>
                    <a:pt x="0" y="390813"/>
                  </a:lnTo>
                  <a:lnTo>
                    <a:pt x="0" y="202382"/>
                  </a:lnTo>
                  <a:lnTo>
                    <a:pt x="239266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19109" cap="rnd">
              <a:solidFill>
                <a:srgbClr val="0A2073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5" name="任意多边形: 形状 484">
              <a:extLst>
                <a:ext uri="{FF2B5EF4-FFF2-40B4-BE49-F238E27FC236}">
                  <a16:creationId xmlns="" xmlns:a16="http://schemas.microsoft.com/office/drawing/2014/main" id="{294569FB-FB79-47A7-8FC9-A03260E2EAA4}"/>
                </a:ext>
              </a:extLst>
            </p:cNvPr>
            <p:cNvSpPr/>
            <p:nvPr/>
          </p:nvSpPr>
          <p:spPr>
            <a:xfrm>
              <a:off x="2247940" y="5341393"/>
              <a:ext cx="1084339" cy="19110"/>
            </a:xfrm>
            <a:custGeom>
              <a:avLst/>
              <a:gdLst>
                <a:gd name="connsiteX0" fmla="*/ 0 w 1084339"/>
                <a:gd name="connsiteY0" fmla="*/ 0 h 19110"/>
                <a:gd name="connsiteX1" fmla="*/ 1084339 w 1084339"/>
                <a:gd name="connsiteY1" fmla="*/ 0 h 19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84339" h="19110">
                  <a:moveTo>
                    <a:pt x="0" y="0"/>
                  </a:moveTo>
                  <a:lnTo>
                    <a:pt x="1084339" y="0"/>
                  </a:lnTo>
                </a:path>
              </a:pathLst>
            </a:custGeom>
            <a:ln w="19109" cap="rnd">
              <a:solidFill>
                <a:srgbClr val="0A2073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486" name="图形 464">
              <a:extLst>
                <a:ext uri="{FF2B5EF4-FFF2-40B4-BE49-F238E27FC236}">
                  <a16:creationId xmlns="" xmlns:a16="http://schemas.microsoft.com/office/drawing/2014/main" id="{8959800B-6155-4E0D-918E-820DC687B2DC}"/>
                </a:ext>
              </a:extLst>
            </p:cNvPr>
            <p:cNvGrpSpPr/>
            <p:nvPr/>
          </p:nvGrpSpPr>
          <p:grpSpPr>
            <a:xfrm>
              <a:off x="2238385" y="4934145"/>
              <a:ext cx="1334497" cy="393488"/>
              <a:chOff x="2238385" y="4934145"/>
              <a:chExt cx="1334497" cy="393488"/>
            </a:xfrm>
            <a:noFill/>
          </p:grpSpPr>
          <p:sp>
            <p:nvSpPr>
              <p:cNvPr id="487" name="任意多边形: 形状 486">
                <a:extLst>
                  <a:ext uri="{FF2B5EF4-FFF2-40B4-BE49-F238E27FC236}">
                    <a16:creationId xmlns="" xmlns:a16="http://schemas.microsoft.com/office/drawing/2014/main" id="{B389D086-2334-49BB-94E9-50C08A7ED2D6}"/>
                  </a:ext>
                </a:extLst>
              </p:cNvPr>
              <p:cNvSpPr/>
              <p:nvPr/>
            </p:nvSpPr>
            <p:spPr>
              <a:xfrm>
                <a:off x="3572882" y="5139011"/>
                <a:ext cx="19110" cy="188622"/>
              </a:xfrm>
              <a:custGeom>
                <a:avLst/>
                <a:gdLst>
                  <a:gd name="connsiteX0" fmla="*/ 0 w 19110"/>
                  <a:gd name="connsiteY0" fmla="*/ 0 h 188622"/>
                  <a:gd name="connsiteX1" fmla="*/ 0 w 19110"/>
                  <a:gd name="connsiteY1" fmla="*/ 188622 h 188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9110" h="188622">
                    <a:moveTo>
                      <a:pt x="0" y="0"/>
                    </a:moveTo>
                    <a:lnTo>
                      <a:pt x="0" y="188622"/>
                    </a:lnTo>
                  </a:path>
                </a:pathLst>
              </a:custGeom>
              <a:ln w="19109" cap="rnd">
                <a:solidFill>
                  <a:srgbClr val="0A2073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8" name="任意多边形: 形状 487">
                <a:extLst>
                  <a:ext uri="{FF2B5EF4-FFF2-40B4-BE49-F238E27FC236}">
                    <a16:creationId xmlns="" xmlns:a16="http://schemas.microsoft.com/office/drawing/2014/main" id="{F6C2A3E0-6791-4C97-AA03-EBC679888149}"/>
                  </a:ext>
                </a:extLst>
              </p:cNvPr>
              <p:cNvSpPr/>
              <p:nvPr/>
            </p:nvSpPr>
            <p:spPr>
              <a:xfrm>
                <a:off x="2238385" y="4934145"/>
                <a:ext cx="19110" cy="19110"/>
              </a:xfrm>
              <a:custGeom>
                <a:avLst/>
                <a:gdLst/>
                <a:ahLst/>
                <a:cxnLst/>
                <a:rect l="l" t="t" r="r" b="b"/>
                <a:pathLst>
                  <a:path w="19110" h="19110"/>
                </a:pathLst>
              </a:custGeom>
              <a:noFill/>
              <a:ln w="19109" cap="rnd">
                <a:solidFill>
                  <a:srgbClr val="0A2073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9" name="任意多边形: 形状 488">
                <a:extLst>
                  <a:ext uri="{FF2B5EF4-FFF2-40B4-BE49-F238E27FC236}">
                    <a16:creationId xmlns="" xmlns:a16="http://schemas.microsoft.com/office/drawing/2014/main" id="{5C307424-331E-4CDB-80B2-AD9907C2B332}"/>
                  </a:ext>
                </a:extLst>
              </p:cNvPr>
              <p:cNvSpPr/>
              <p:nvPr/>
            </p:nvSpPr>
            <p:spPr>
              <a:xfrm>
                <a:off x="2238385" y="4934145"/>
                <a:ext cx="19110" cy="19110"/>
              </a:xfrm>
              <a:custGeom>
                <a:avLst/>
                <a:gdLst/>
                <a:ahLst/>
                <a:cxnLst/>
                <a:rect l="l" t="t" r="r" b="b"/>
                <a:pathLst>
                  <a:path w="19110" h="19110"/>
                </a:pathLst>
              </a:custGeom>
              <a:noFill/>
              <a:ln w="19109" cap="rnd">
                <a:solidFill>
                  <a:srgbClr val="0A2073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490" name="任意多边形: 形状 489">
              <a:extLst>
                <a:ext uri="{FF2B5EF4-FFF2-40B4-BE49-F238E27FC236}">
                  <a16:creationId xmlns="" xmlns:a16="http://schemas.microsoft.com/office/drawing/2014/main" id="{86D23CB6-2A28-4E20-90C6-1E250A38BC79}"/>
                </a:ext>
              </a:extLst>
            </p:cNvPr>
            <p:cNvSpPr/>
            <p:nvPr/>
          </p:nvSpPr>
          <p:spPr>
            <a:xfrm>
              <a:off x="2296481" y="5146082"/>
              <a:ext cx="1035798" cy="188431"/>
            </a:xfrm>
            <a:custGeom>
              <a:avLst/>
              <a:gdLst>
                <a:gd name="connsiteX0" fmla="*/ 0 w 1035798"/>
                <a:gd name="connsiteY0" fmla="*/ 0 h 188431"/>
                <a:gd name="connsiteX1" fmla="*/ 1035798 w 1035798"/>
                <a:gd name="connsiteY1" fmla="*/ 0 h 188431"/>
                <a:gd name="connsiteX2" fmla="*/ 1035798 w 1035798"/>
                <a:gd name="connsiteY2" fmla="*/ 188431 h 188431"/>
                <a:gd name="connsiteX3" fmla="*/ 0 w 1035798"/>
                <a:gd name="connsiteY3" fmla="*/ 188431 h 1884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35798" h="188431">
                  <a:moveTo>
                    <a:pt x="0" y="0"/>
                  </a:moveTo>
                  <a:lnTo>
                    <a:pt x="1035798" y="0"/>
                  </a:lnTo>
                  <a:lnTo>
                    <a:pt x="1035798" y="188431"/>
                  </a:lnTo>
                  <a:lnTo>
                    <a:pt x="0" y="188431"/>
                  </a:lnTo>
                  <a:close/>
                </a:path>
              </a:pathLst>
            </a:custGeom>
            <a:solidFill>
              <a:srgbClr val="FFFFFF"/>
            </a:solidFill>
            <a:ln w="19109" cap="rnd">
              <a:solidFill>
                <a:srgbClr val="0A2073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1" name="任意多边形: 形状 490">
              <a:extLst>
                <a:ext uri="{FF2B5EF4-FFF2-40B4-BE49-F238E27FC236}">
                  <a16:creationId xmlns="" xmlns:a16="http://schemas.microsoft.com/office/drawing/2014/main" id="{22FB97AB-C750-4757-A28B-CB0F6EC3CD31}"/>
                </a:ext>
              </a:extLst>
            </p:cNvPr>
            <p:cNvSpPr/>
            <p:nvPr/>
          </p:nvSpPr>
          <p:spPr>
            <a:xfrm>
              <a:off x="3332279" y="4943700"/>
              <a:ext cx="239265" cy="390813"/>
            </a:xfrm>
            <a:custGeom>
              <a:avLst/>
              <a:gdLst>
                <a:gd name="connsiteX0" fmla="*/ 239266 w 239265"/>
                <a:gd name="connsiteY0" fmla="*/ 188431 h 390813"/>
                <a:gd name="connsiteX1" fmla="*/ 0 w 239265"/>
                <a:gd name="connsiteY1" fmla="*/ 390813 h 390813"/>
                <a:gd name="connsiteX2" fmla="*/ 0 w 239265"/>
                <a:gd name="connsiteY2" fmla="*/ 202382 h 390813"/>
                <a:gd name="connsiteX3" fmla="*/ 239266 w 239265"/>
                <a:gd name="connsiteY3" fmla="*/ 0 h 390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9265" h="390813">
                  <a:moveTo>
                    <a:pt x="239266" y="188431"/>
                  </a:moveTo>
                  <a:lnTo>
                    <a:pt x="0" y="390813"/>
                  </a:lnTo>
                  <a:lnTo>
                    <a:pt x="0" y="202382"/>
                  </a:lnTo>
                  <a:lnTo>
                    <a:pt x="239266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19109" cap="rnd">
              <a:solidFill>
                <a:srgbClr val="0A2073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2" name="任意多边形: 形状 491">
              <a:extLst>
                <a:ext uri="{FF2B5EF4-FFF2-40B4-BE49-F238E27FC236}">
                  <a16:creationId xmlns="" xmlns:a16="http://schemas.microsoft.com/office/drawing/2014/main" id="{5B77D96F-4672-491B-BFEE-C9884C9C06A0}"/>
                </a:ext>
              </a:extLst>
            </p:cNvPr>
            <p:cNvSpPr/>
            <p:nvPr/>
          </p:nvSpPr>
          <p:spPr>
            <a:xfrm>
              <a:off x="2247940" y="4943700"/>
              <a:ext cx="1324942" cy="202381"/>
            </a:xfrm>
            <a:custGeom>
              <a:avLst/>
              <a:gdLst>
                <a:gd name="connsiteX0" fmla="*/ 0 w 1324942"/>
                <a:gd name="connsiteY0" fmla="*/ 202382 h 202381"/>
                <a:gd name="connsiteX1" fmla="*/ 1084339 w 1324942"/>
                <a:gd name="connsiteY1" fmla="*/ 202382 h 202381"/>
                <a:gd name="connsiteX2" fmla="*/ 1324942 w 1324942"/>
                <a:gd name="connsiteY2" fmla="*/ 0 h 202381"/>
                <a:gd name="connsiteX3" fmla="*/ 304051 w 1324942"/>
                <a:gd name="connsiteY3" fmla="*/ 0 h 202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24942" h="202381">
                  <a:moveTo>
                    <a:pt x="0" y="202382"/>
                  </a:moveTo>
                  <a:lnTo>
                    <a:pt x="1084339" y="202382"/>
                  </a:lnTo>
                  <a:lnTo>
                    <a:pt x="1324942" y="0"/>
                  </a:lnTo>
                  <a:lnTo>
                    <a:pt x="304051" y="0"/>
                  </a:lnTo>
                  <a:close/>
                </a:path>
              </a:pathLst>
            </a:custGeom>
            <a:solidFill>
              <a:srgbClr val="A7E242"/>
            </a:solidFill>
            <a:ln w="19109" cap="rnd">
              <a:solidFill>
                <a:srgbClr val="0A2073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3" name="任意多边形: 形状 492">
              <a:extLst>
                <a:ext uri="{FF2B5EF4-FFF2-40B4-BE49-F238E27FC236}">
                  <a16:creationId xmlns="" xmlns:a16="http://schemas.microsoft.com/office/drawing/2014/main" id="{B44F22E7-C72C-4709-B690-D3D918FBA57E}"/>
                </a:ext>
              </a:extLst>
            </p:cNvPr>
            <p:cNvSpPr/>
            <p:nvPr/>
          </p:nvSpPr>
          <p:spPr>
            <a:xfrm>
              <a:off x="2238385" y="4934145"/>
              <a:ext cx="19110" cy="19110"/>
            </a:xfrm>
            <a:custGeom>
              <a:avLst/>
              <a:gdLst/>
              <a:ahLst/>
              <a:cxnLst/>
              <a:rect l="l" t="t" r="r" b="b"/>
              <a:pathLst>
                <a:path w="19110" h="19110"/>
              </a:pathLst>
            </a:custGeom>
            <a:noFill/>
            <a:ln w="19109" cap="rnd">
              <a:solidFill>
                <a:srgbClr val="0A2073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94" name="图形 464">
            <a:extLst>
              <a:ext uri="{FF2B5EF4-FFF2-40B4-BE49-F238E27FC236}">
                <a16:creationId xmlns="" xmlns:a16="http://schemas.microsoft.com/office/drawing/2014/main" id="{8959800B-6155-4E0D-918E-820DC687B2DC}"/>
              </a:ext>
            </a:extLst>
          </p:cNvPr>
          <p:cNvGrpSpPr/>
          <p:nvPr/>
        </p:nvGrpSpPr>
        <p:grpSpPr>
          <a:xfrm>
            <a:off x="3087636" y="5100956"/>
            <a:ext cx="2480685" cy="661736"/>
            <a:chOff x="2238385" y="4934145"/>
            <a:chExt cx="3057897" cy="957635"/>
          </a:xfrm>
          <a:solidFill>
            <a:schemeClr val="accent1"/>
          </a:solidFill>
        </p:grpSpPr>
        <p:sp>
          <p:nvSpPr>
            <p:cNvPr id="495" name="任意多边形: 形状 494">
              <a:extLst>
                <a:ext uri="{FF2B5EF4-FFF2-40B4-BE49-F238E27FC236}">
                  <a16:creationId xmlns="" xmlns:a16="http://schemas.microsoft.com/office/drawing/2014/main" id="{97E85AA2-ED8A-4A45-B865-D7A54DA3E13F}"/>
                </a:ext>
              </a:extLst>
            </p:cNvPr>
            <p:cNvSpPr/>
            <p:nvPr/>
          </p:nvSpPr>
          <p:spPr>
            <a:xfrm>
              <a:off x="4020072" y="5721313"/>
              <a:ext cx="1035798" cy="170467"/>
            </a:xfrm>
            <a:custGeom>
              <a:avLst/>
              <a:gdLst>
                <a:gd name="connsiteX0" fmla="*/ 0 w 1035798"/>
                <a:gd name="connsiteY0" fmla="*/ 0 h 170467"/>
                <a:gd name="connsiteX1" fmla="*/ 1035798 w 1035798"/>
                <a:gd name="connsiteY1" fmla="*/ 0 h 170467"/>
                <a:gd name="connsiteX2" fmla="*/ 1035798 w 1035798"/>
                <a:gd name="connsiteY2" fmla="*/ 170467 h 170467"/>
                <a:gd name="connsiteX3" fmla="*/ 0 w 1035798"/>
                <a:gd name="connsiteY3" fmla="*/ 170467 h 170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35798" h="170467">
                  <a:moveTo>
                    <a:pt x="0" y="0"/>
                  </a:moveTo>
                  <a:lnTo>
                    <a:pt x="1035798" y="0"/>
                  </a:lnTo>
                  <a:lnTo>
                    <a:pt x="1035798" y="170467"/>
                  </a:lnTo>
                  <a:lnTo>
                    <a:pt x="0" y="170467"/>
                  </a:lnTo>
                  <a:close/>
                </a:path>
              </a:pathLst>
            </a:custGeom>
            <a:solidFill>
              <a:srgbClr val="FFFFFF"/>
            </a:solidFill>
            <a:ln w="19109" cap="rnd">
              <a:solidFill>
                <a:srgbClr val="0A2073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6" name="任意多边形: 形状 495">
              <a:extLst>
                <a:ext uri="{FF2B5EF4-FFF2-40B4-BE49-F238E27FC236}">
                  <a16:creationId xmlns="" xmlns:a16="http://schemas.microsoft.com/office/drawing/2014/main" id="{82FF62C6-C16D-49F4-8A63-84EC56841B21}"/>
                </a:ext>
              </a:extLst>
            </p:cNvPr>
            <p:cNvSpPr/>
            <p:nvPr/>
          </p:nvSpPr>
          <p:spPr>
            <a:xfrm>
              <a:off x="5055679" y="5538424"/>
              <a:ext cx="239456" cy="353356"/>
            </a:xfrm>
            <a:custGeom>
              <a:avLst/>
              <a:gdLst>
                <a:gd name="connsiteX0" fmla="*/ 239457 w 239456"/>
                <a:gd name="connsiteY0" fmla="*/ 170467 h 353356"/>
                <a:gd name="connsiteX1" fmla="*/ 0 w 239456"/>
                <a:gd name="connsiteY1" fmla="*/ 353356 h 353356"/>
                <a:gd name="connsiteX2" fmla="*/ 0 w 239456"/>
                <a:gd name="connsiteY2" fmla="*/ 182889 h 353356"/>
                <a:gd name="connsiteX3" fmla="*/ 239457 w 239456"/>
                <a:gd name="connsiteY3" fmla="*/ 0 h 3533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9456" h="353356">
                  <a:moveTo>
                    <a:pt x="239457" y="170467"/>
                  </a:moveTo>
                  <a:lnTo>
                    <a:pt x="0" y="353356"/>
                  </a:lnTo>
                  <a:lnTo>
                    <a:pt x="0" y="182889"/>
                  </a:lnTo>
                  <a:lnTo>
                    <a:pt x="239457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19109" cap="rnd">
              <a:solidFill>
                <a:srgbClr val="0A2073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7" name="任意多边形: 形状 496">
              <a:extLst>
                <a:ext uri="{FF2B5EF4-FFF2-40B4-BE49-F238E27FC236}">
                  <a16:creationId xmlns="" xmlns:a16="http://schemas.microsoft.com/office/drawing/2014/main" id="{929E8EF7-EF93-4378-9EED-CDAA57C5C5F5}"/>
                </a:ext>
              </a:extLst>
            </p:cNvPr>
            <p:cNvSpPr/>
            <p:nvPr/>
          </p:nvSpPr>
          <p:spPr>
            <a:xfrm>
              <a:off x="3971531" y="5721313"/>
              <a:ext cx="1084148" cy="19110"/>
            </a:xfrm>
            <a:custGeom>
              <a:avLst/>
              <a:gdLst>
                <a:gd name="connsiteX0" fmla="*/ 0 w 1084148"/>
                <a:gd name="connsiteY0" fmla="*/ 0 h 19110"/>
                <a:gd name="connsiteX1" fmla="*/ 1084148 w 1084148"/>
                <a:gd name="connsiteY1" fmla="*/ 0 h 19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84148" h="19110">
                  <a:moveTo>
                    <a:pt x="0" y="0"/>
                  </a:moveTo>
                  <a:lnTo>
                    <a:pt x="1084148" y="0"/>
                  </a:lnTo>
                </a:path>
              </a:pathLst>
            </a:custGeom>
            <a:ln w="19109" cap="rnd">
              <a:solidFill>
                <a:srgbClr val="0A2073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8" name="任意多边形: 形状 497">
              <a:extLst>
                <a:ext uri="{FF2B5EF4-FFF2-40B4-BE49-F238E27FC236}">
                  <a16:creationId xmlns="" xmlns:a16="http://schemas.microsoft.com/office/drawing/2014/main" id="{CC88D721-8B68-421B-9B24-9179A7A7238D}"/>
                </a:ext>
              </a:extLst>
            </p:cNvPr>
            <p:cNvSpPr/>
            <p:nvPr/>
          </p:nvSpPr>
          <p:spPr>
            <a:xfrm>
              <a:off x="2238385" y="4934145"/>
              <a:ext cx="19110" cy="19110"/>
            </a:xfrm>
            <a:custGeom>
              <a:avLst/>
              <a:gdLst/>
              <a:ahLst/>
              <a:cxnLst/>
              <a:rect l="l" t="t" r="r" b="b"/>
              <a:pathLst>
                <a:path w="19110" h="19110"/>
              </a:pathLst>
            </a:custGeom>
            <a:noFill/>
            <a:ln w="19109" cap="rnd">
              <a:solidFill>
                <a:srgbClr val="0A2073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9" name="任意多边形: 形状 498">
              <a:extLst>
                <a:ext uri="{FF2B5EF4-FFF2-40B4-BE49-F238E27FC236}">
                  <a16:creationId xmlns="" xmlns:a16="http://schemas.microsoft.com/office/drawing/2014/main" id="{1094A63D-779D-4046-B86D-E562158782D5}"/>
                </a:ext>
              </a:extLst>
            </p:cNvPr>
            <p:cNvSpPr/>
            <p:nvPr/>
          </p:nvSpPr>
          <p:spPr>
            <a:xfrm>
              <a:off x="4020072" y="5557726"/>
              <a:ext cx="1035798" cy="170467"/>
            </a:xfrm>
            <a:custGeom>
              <a:avLst/>
              <a:gdLst>
                <a:gd name="connsiteX0" fmla="*/ 0 w 1035798"/>
                <a:gd name="connsiteY0" fmla="*/ 0 h 170467"/>
                <a:gd name="connsiteX1" fmla="*/ 1035798 w 1035798"/>
                <a:gd name="connsiteY1" fmla="*/ 0 h 170467"/>
                <a:gd name="connsiteX2" fmla="*/ 1035798 w 1035798"/>
                <a:gd name="connsiteY2" fmla="*/ 170467 h 170467"/>
                <a:gd name="connsiteX3" fmla="*/ 0 w 1035798"/>
                <a:gd name="connsiteY3" fmla="*/ 170467 h 170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35798" h="170467">
                  <a:moveTo>
                    <a:pt x="0" y="0"/>
                  </a:moveTo>
                  <a:lnTo>
                    <a:pt x="1035798" y="0"/>
                  </a:lnTo>
                  <a:lnTo>
                    <a:pt x="1035798" y="170467"/>
                  </a:lnTo>
                  <a:lnTo>
                    <a:pt x="0" y="170467"/>
                  </a:lnTo>
                  <a:close/>
                </a:path>
              </a:pathLst>
            </a:custGeom>
            <a:solidFill>
              <a:srgbClr val="FFFFFF"/>
            </a:solidFill>
            <a:ln w="19109" cap="rnd">
              <a:solidFill>
                <a:srgbClr val="0A2073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0" name="任意多边形: 形状 499">
              <a:extLst>
                <a:ext uri="{FF2B5EF4-FFF2-40B4-BE49-F238E27FC236}">
                  <a16:creationId xmlns="" xmlns:a16="http://schemas.microsoft.com/office/drawing/2014/main" id="{70FE13A3-3DAA-4125-8759-AA306CC0F12A}"/>
                </a:ext>
              </a:extLst>
            </p:cNvPr>
            <p:cNvSpPr/>
            <p:nvPr/>
          </p:nvSpPr>
          <p:spPr>
            <a:xfrm>
              <a:off x="5055679" y="5374836"/>
              <a:ext cx="239456" cy="353356"/>
            </a:xfrm>
            <a:custGeom>
              <a:avLst/>
              <a:gdLst>
                <a:gd name="connsiteX0" fmla="*/ 239457 w 239456"/>
                <a:gd name="connsiteY0" fmla="*/ 170276 h 353356"/>
                <a:gd name="connsiteX1" fmla="*/ 0 w 239456"/>
                <a:gd name="connsiteY1" fmla="*/ 353356 h 353356"/>
                <a:gd name="connsiteX2" fmla="*/ 0 w 239456"/>
                <a:gd name="connsiteY2" fmla="*/ 182889 h 353356"/>
                <a:gd name="connsiteX3" fmla="*/ 239457 w 239456"/>
                <a:gd name="connsiteY3" fmla="*/ 0 h 3533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9456" h="353356">
                  <a:moveTo>
                    <a:pt x="239457" y="170276"/>
                  </a:moveTo>
                  <a:lnTo>
                    <a:pt x="0" y="353356"/>
                  </a:lnTo>
                  <a:lnTo>
                    <a:pt x="0" y="182889"/>
                  </a:lnTo>
                  <a:lnTo>
                    <a:pt x="239457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19109" cap="rnd">
              <a:solidFill>
                <a:srgbClr val="0A2073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1" name="任意多边形: 形状 500">
              <a:extLst>
                <a:ext uri="{FF2B5EF4-FFF2-40B4-BE49-F238E27FC236}">
                  <a16:creationId xmlns="" xmlns:a16="http://schemas.microsoft.com/office/drawing/2014/main" id="{0DA3E7C9-3E7B-4511-9EC7-D5D5DFC4EF5C}"/>
                </a:ext>
              </a:extLst>
            </p:cNvPr>
            <p:cNvSpPr/>
            <p:nvPr/>
          </p:nvSpPr>
          <p:spPr>
            <a:xfrm>
              <a:off x="3971531" y="5557726"/>
              <a:ext cx="1084148" cy="19110"/>
            </a:xfrm>
            <a:custGeom>
              <a:avLst/>
              <a:gdLst>
                <a:gd name="connsiteX0" fmla="*/ 0 w 1084148"/>
                <a:gd name="connsiteY0" fmla="*/ 0 h 19110"/>
                <a:gd name="connsiteX1" fmla="*/ 1084148 w 1084148"/>
                <a:gd name="connsiteY1" fmla="*/ 0 h 19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84148" h="19110">
                  <a:moveTo>
                    <a:pt x="0" y="0"/>
                  </a:moveTo>
                  <a:lnTo>
                    <a:pt x="1084148" y="0"/>
                  </a:lnTo>
                </a:path>
              </a:pathLst>
            </a:custGeom>
            <a:ln w="19109" cap="rnd">
              <a:solidFill>
                <a:srgbClr val="0A2073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2" name="任意多边形: 形状 501">
              <a:extLst>
                <a:ext uri="{FF2B5EF4-FFF2-40B4-BE49-F238E27FC236}">
                  <a16:creationId xmlns="" xmlns:a16="http://schemas.microsoft.com/office/drawing/2014/main" id="{BDD550A7-04E8-4E55-85A4-C3CE31397852}"/>
                </a:ext>
              </a:extLst>
            </p:cNvPr>
            <p:cNvSpPr/>
            <p:nvPr/>
          </p:nvSpPr>
          <p:spPr>
            <a:xfrm>
              <a:off x="2238385" y="4934145"/>
              <a:ext cx="19110" cy="19110"/>
            </a:xfrm>
            <a:custGeom>
              <a:avLst/>
              <a:gdLst/>
              <a:ahLst/>
              <a:cxnLst/>
              <a:rect l="l" t="t" r="r" b="b"/>
              <a:pathLst>
                <a:path w="19110" h="19110"/>
              </a:pathLst>
            </a:custGeom>
            <a:noFill/>
            <a:ln w="19109" cap="rnd">
              <a:solidFill>
                <a:srgbClr val="0A2073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3" name="任意多边形: 形状 502">
              <a:extLst>
                <a:ext uri="{FF2B5EF4-FFF2-40B4-BE49-F238E27FC236}">
                  <a16:creationId xmlns="" xmlns:a16="http://schemas.microsoft.com/office/drawing/2014/main" id="{5EBF8DB9-A142-4D1F-ACB6-468E0C12C138}"/>
                </a:ext>
              </a:extLst>
            </p:cNvPr>
            <p:cNvSpPr/>
            <p:nvPr/>
          </p:nvSpPr>
          <p:spPr>
            <a:xfrm>
              <a:off x="4020072" y="5394138"/>
              <a:ext cx="1035798" cy="170467"/>
            </a:xfrm>
            <a:custGeom>
              <a:avLst/>
              <a:gdLst>
                <a:gd name="connsiteX0" fmla="*/ 0 w 1035798"/>
                <a:gd name="connsiteY0" fmla="*/ 0 h 170467"/>
                <a:gd name="connsiteX1" fmla="*/ 1035798 w 1035798"/>
                <a:gd name="connsiteY1" fmla="*/ 0 h 170467"/>
                <a:gd name="connsiteX2" fmla="*/ 1035798 w 1035798"/>
                <a:gd name="connsiteY2" fmla="*/ 170467 h 170467"/>
                <a:gd name="connsiteX3" fmla="*/ 0 w 1035798"/>
                <a:gd name="connsiteY3" fmla="*/ 170467 h 170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35798" h="170467">
                  <a:moveTo>
                    <a:pt x="0" y="0"/>
                  </a:moveTo>
                  <a:lnTo>
                    <a:pt x="1035798" y="0"/>
                  </a:lnTo>
                  <a:lnTo>
                    <a:pt x="1035798" y="170467"/>
                  </a:lnTo>
                  <a:lnTo>
                    <a:pt x="0" y="170467"/>
                  </a:lnTo>
                  <a:close/>
                </a:path>
              </a:pathLst>
            </a:custGeom>
            <a:solidFill>
              <a:srgbClr val="FFFFFF"/>
            </a:solidFill>
            <a:ln w="19109" cap="rnd">
              <a:solidFill>
                <a:srgbClr val="0A2073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4" name="任意多边形: 形状 503">
              <a:extLst>
                <a:ext uri="{FF2B5EF4-FFF2-40B4-BE49-F238E27FC236}">
                  <a16:creationId xmlns="" xmlns:a16="http://schemas.microsoft.com/office/drawing/2014/main" id="{CE0BFD7A-CFF7-4B46-BE65-94B07F573B26}"/>
                </a:ext>
              </a:extLst>
            </p:cNvPr>
            <p:cNvSpPr/>
            <p:nvPr/>
          </p:nvSpPr>
          <p:spPr>
            <a:xfrm>
              <a:off x="5055679" y="5211058"/>
              <a:ext cx="239456" cy="353356"/>
            </a:xfrm>
            <a:custGeom>
              <a:avLst/>
              <a:gdLst>
                <a:gd name="connsiteX0" fmla="*/ 239457 w 239456"/>
                <a:gd name="connsiteY0" fmla="*/ 170467 h 353356"/>
                <a:gd name="connsiteX1" fmla="*/ 0 w 239456"/>
                <a:gd name="connsiteY1" fmla="*/ 353356 h 353356"/>
                <a:gd name="connsiteX2" fmla="*/ 0 w 239456"/>
                <a:gd name="connsiteY2" fmla="*/ 183080 h 353356"/>
                <a:gd name="connsiteX3" fmla="*/ 239457 w 239456"/>
                <a:gd name="connsiteY3" fmla="*/ 0 h 3533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9456" h="353356">
                  <a:moveTo>
                    <a:pt x="239457" y="170467"/>
                  </a:moveTo>
                  <a:lnTo>
                    <a:pt x="0" y="353356"/>
                  </a:lnTo>
                  <a:lnTo>
                    <a:pt x="0" y="183080"/>
                  </a:lnTo>
                  <a:lnTo>
                    <a:pt x="239457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19109" cap="rnd">
              <a:solidFill>
                <a:srgbClr val="0A2073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5" name="任意多边形: 形状 504">
              <a:extLst>
                <a:ext uri="{FF2B5EF4-FFF2-40B4-BE49-F238E27FC236}">
                  <a16:creationId xmlns="" xmlns:a16="http://schemas.microsoft.com/office/drawing/2014/main" id="{B694EFC8-69F7-4D3B-9F48-66824195802F}"/>
                </a:ext>
              </a:extLst>
            </p:cNvPr>
            <p:cNvSpPr/>
            <p:nvPr/>
          </p:nvSpPr>
          <p:spPr>
            <a:xfrm>
              <a:off x="3971531" y="5394138"/>
              <a:ext cx="1084148" cy="19110"/>
            </a:xfrm>
            <a:custGeom>
              <a:avLst/>
              <a:gdLst>
                <a:gd name="connsiteX0" fmla="*/ 0 w 1084148"/>
                <a:gd name="connsiteY0" fmla="*/ 0 h 19110"/>
                <a:gd name="connsiteX1" fmla="*/ 1084148 w 1084148"/>
                <a:gd name="connsiteY1" fmla="*/ 0 h 19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84148" h="19110">
                  <a:moveTo>
                    <a:pt x="0" y="0"/>
                  </a:moveTo>
                  <a:lnTo>
                    <a:pt x="1084148" y="0"/>
                  </a:lnTo>
                </a:path>
              </a:pathLst>
            </a:custGeom>
            <a:ln w="19109" cap="rnd">
              <a:solidFill>
                <a:srgbClr val="0A2073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6" name="任意多边形: 形状 505">
              <a:extLst>
                <a:ext uri="{FF2B5EF4-FFF2-40B4-BE49-F238E27FC236}">
                  <a16:creationId xmlns="" xmlns:a16="http://schemas.microsoft.com/office/drawing/2014/main" id="{45E5EE7D-A7BC-4305-94C4-B30ADD3BA2E3}"/>
                </a:ext>
              </a:extLst>
            </p:cNvPr>
            <p:cNvSpPr/>
            <p:nvPr/>
          </p:nvSpPr>
          <p:spPr>
            <a:xfrm>
              <a:off x="2238385" y="4934145"/>
              <a:ext cx="19110" cy="19110"/>
            </a:xfrm>
            <a:custGeom>
              <a:avLst/>
              <a:gdLst/>
              <a:ahLst/>
              <a:cxnLst/>
              <a:rect l="l" t="t" r="r" b="b"/>
              <a:pathLst>
                <a:path w="19110" h="19110"/>
              </a:pathLst>
            </a:custGeom>
            <a:noFill/>
            <a:ln w="19109" cap="rnd">
              <a:solidFill>
                <a:srgbClr val="0A2073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7" name="任意多边形: 形状 506">
              <a:extLst>
                <a:ext uri="{FF2B5EF4-FFF2-40B4-BE49-F238E27FC236}">
                  <a16:creationId xmlns="" xmlns:a16="http://schemas.microsoft.com/office/drawing/2014/main" id="{089FB29C-86C5-433C-A3AA-4EF30619FE25}"/>
                </a:ext>
              </a:extLst>
            </p:cNvPr>
            <p:cNvSpPr/>
            <p:nvPr/>
          </p:nvSpPr>
          <p:spPr>
            <a:xfrm>
              <a:off x="4020072" y="5217365"/>
              <a:ext cx="1035798" cy="170467"/>
            </a:xfrm>
            <a:custGeom>
              <a:avLst/>
              <a:gdLst>
                <a:gd name="connsiteX0" fmla="*/ 0 w 1035798"/>
                <a:gd name="connsiteY0" fmla="*/ 0 h 170467"/>
                <a:gd name="connsiteX1" fmla="*/ 1035798 w 1035798"/>
                <a:gd name="connsiteY1" fmla="*/ 0 h 170467"/>
                <a:gd name="connsiteX2" fmla="*/ 1035798 w 1035798"/>
                <a:gd name="connsiteY2" fmla="*/ 170467 h 170467"/>
                <a:gd name="connsiteX3" fmla="*/ 0 w 1035798"/>
                <a:gd name="connsiteY3" fmla="*/ 170467 h 170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35798" h="170467">
                  <a:moveTo>
                    <a:pt x="0" y="0"/>
                  </a:moveTo>
                  <a:lnTo>
                    <a:pt x="1035798" y="0"/>
                  </a:lnTo>
                  <a:lnTo>
                    <a:pt x="1035798" y="170467"/>
                  </a:lnTo>
                  <a:lnTo>
                    <a:pt x="0" y="170467"/>
                  </a:lnTo>
                  <a:close/>
                </a:path>
              </a:pathLst>
            </a:custGeom>
            <a:solidFill>
              <a:srgbClr val="FFFFFF"/>
            </a:solidFill>
            <a:ln w="19109" cap="rnd">
              <a:solidFill>
                <a:srgbClr val="0A2073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8" name="任意多边形: 形状 507">
              <a:extLst>
                <a:ext uri="{FF2B5EF4-FFF2-40B4-BE49-F238E27FC236}">
                  <a16:creationId xmlns="" xmlns:a16="http://schemas.microsoft.com/office/drawing/2014/main" id="{90B301C1-BE99-4622-99D8-8A57B5DB1BA1}"/>
                </a:ext>
              </a:extLst>
            </p:cNvPr>
            <p:cNvSpPr/>
            <p:nvPr/>
          </p:nvSpPr>
          <p:spPr>
            <a:xfrm>
              <a:off x="5055679" y="5034476"/>
              <a:ext cx="239456" cy="353356"/>
            </a:xfrm>
            <a:custGeom>
              <a:avLst/>
              <a:gdLst>
                <a:gd name="connsiteX0" fmla="*/ 239457 w 239456"/>
                <a:gd name="connsiteY0" fmla="*/ 170467 h 353356"/>
                <a:gd name="connsiteX1" fmla="*/ 0 w 239456"/>
                <a:gd name="connsiteY1" fmla="*/ 353356 h 353356"/>
                <a:gd name="connsiteX2" fmla="*/ 0 w 239456"/>
                <a:gd name="connsiteY2" fmla="*/ 182889 h 353356"/>
                <a:gd name="connsiteX3" fmla="*/ 239457 w 239456"/>
                <a:gd name="connsiteY3" fmla="*/ 0 h 3533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9456" h="353356">
                  <a:moveTo>
                    <a:pt x="239457" y="170467"/>
                  </a:moveTo>
                  <a:lnTo>
                    <a:pt x="0" y="353356"/>
                  </a:lnTo>
                  <a:lnTo>
                    <a:pt x="0" y="182889"/>
                  </a:lnTo>
                  <a:lnTo>
                    <a:pt x="239457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19109" cap="rnd">
              <a:solidFill>
                <a:srgbClr val="0A2073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9" name="任意多边形: 形状 508">
              <a:extLst>
                <a:ext uri="{FF2B5EF4-FFF2-40B4-BE49-F238E27FC236}">
                  <a16:creationId xmlns="" xmlns:a16="http://schemas.microsoft.com/office/drawing/2014/main" id="{6820CC9B-B473-4200-B527-352177EF7368}"/>
                </a:ext>
              </a:extLst>
            </p:cNvPr>
            <p:cNvSpPr/>
            <p:nvPr/>
          </p:nvSpPr>
          <p:spPr>
            <a:xfrm>
              <a:off x="3971531" y="5034476"/>
              <a:ext cx="1324751" cy="182889"/>
            </a:xfrm>
            <a:custGeom>
              <a:avLst/>
              <a:gdLst>
                <a:gd name="connsiteX0" fmla="*/ 0 w 1324751"/>
                <a:gd name="connsiteY0" fmla="*/ 182889 h 182889"/>
                <a:gd name="connsiteX1" fmla="*/ 1084148 w 1324751"/>
                <a:gd name="connsiteY1" fmla="*/ 182889 h 182889"/>
                <a:gd name="connsiteX2" fmla="*/ 1324751 w 1324751"/>
                <a:gd name="connsiteY2" fmla="*/ 0 h 182889"/>
                <a:gd name="connsiteX3" fmla="*/ 304051 w 1324751"/>
                <a:gd name="connsiteY3" fmla="*/ 0 h 1828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24751" h="182889">
                  <a:moveTo>
                    <a:pt x="0" y="182889"/>
                  </a:moveTo>
                  <a:lnTo>
                    <a:pt x="1084148" y="182889"/>
                  </a:lnTo>
                  <a:lnTo>
                    <a:pt x="1324751" y="0"/>
                  </a:lnTo>
                  <a:lnTo>
                    <a:pt x="304051" y="0"/>
                  </a:lnTo>
                  <a:close/>
                </a:path>
              </a:pathLst>
            </a:custGeom>
            <a:solidFill>
              <a:srgbClr val="A7E242"/>
            </a:solidFill>
            <a:ln w="19109" cap="rnd">
              <a:solidFill>
                <a:srgbClr val="0A2073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0" name="任意多边形: 形状 509">
              <a:extLst>
                <a:ext uri="{FF2B5EF4-FFF2-40B4-BE49-F238E27FC236}">
                  <a16:creationId xmlns="" xmlns:a16="http://schemas.microsoft.com/office/drawing/2014/main" id="{840B8440-F394-45F6-BA33-6348132AE128}"/>
                </a:ext>
              </a:extLst>
            </p:cNvPr>
            <p:cNvSpPr/>
            <p:nvPr/>
          </p:nvSpPr>
          <p:spPr>
            <a:xfrm>
              <a:off x="2238385" y="4934145"/>
              <a:ext cx="19110" cy="19110"/>
            </a:xfrm>
            <a:custGeom>
              <a:avLst/>
              <a:gdLst/>
              <a:ahLst/>
              <a:cxnLst/>
              <a:rect l="l" t="t" r="r" b="b"/>
              <a:pathLst>
                <a:path w="19110" h="19110"/>
              </a:pathLst>
            </a:custGeom>
            <a:noFill/>
            <a:ln w="19109" cap="rnd">
              <a:solidFill>
                <a:srgbClr val="0A2073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512" name="图形 464">
            <a:extLst>
              <a:ext uri="{FF2B5EF4-FFF2-40B4-BE49-F238E27FC236}">
                <a16:creationId xmlns="" xmlns:a16="http://schemas.microsoft.com/office/drawing/2014/main" id="{4C49EE40-A0A4-4BD7-BC96-A9B7265EA781}"/>
              </a:ext>
            </a:extLst>
          </p:cNvPr>
          <p:cNvGrpSpPr/>
          <p:nvPr/>
        </p:nvGrpSpPr>
        <p:grpSpPr>
          <a:xfrm>
            <a:off x="4969576" y="5100956"/>
            <a:ext cx="2480686" cy="661736"/>
            <a:chOff x="2238385" y="4934145"/>
            <a:chExt cx="3057898" cy="957635"/>
          </a:xfrm>
          <a:solidFill>
            <a:schemeClr val="accent1"/>
          </a:solidFill>
        </p:grpSpPr>
        <p:sp>
          <p:nvSpPr>
            <p:cNvPr id="513" name="任意多边形: 形状 512">
              <a:extLst>
                <a:ext uri="{FF2B5EF4-FFF2-40B4-BE49-F238E27FC236}">
                  <a16:creationId xmlns="" xmlns:a16="http://schemas.microsoft.com/office/drawing/2014/main" id="{099F32D4-B212-403F-BC49-8350764B7900}"/>
                </a:ext>
              </a:extLst>
            </p:cNvPr>
            <p:cNvSpPr/>
            <p:nvPr/>
          </p:nvSpPr>
          <p:spPr>
            <a:xfrm>
              <a:off x="4020072" y="5721313"/>
              <a:ext cx="1035798" cy="170467"/>
            </a:xfrm>
            <a:custGeom>
              <a:avLst/>
              <a:gdLst>
                <a:gd name="connsiteX0" fmla="*/ 0 w 1035798"/>
                <a:gd name="connsiteY0" fmla="*/ 0 h 170467"/>
                <a:gd name="connsiteX1" fmla="*/ 1035798 w 1035798"/>
                <a:gd name="connsiteY1" fmla="*/ 0 h 170467"/>
                <a:gd name="connsiteX2" fmla="*/ 1035798 w 1035798"/>
                <a:gd name="connsiteY2" fmla="*/ 170467 h 170467"/>
                <a:gd name="connsiteX3" fmla="*/ 0 w 1035798"/>
                <a:gd name="connsiteY3" fmla="*/ 170467 h 170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35798" h="170467">
                  <a:moveTo>
                    <a:pt x="0" y="0"/>
                  </a:moveTo>
                  <a:lnTo>
                    <a:pt x="1035798" y="0"/>
                  </a:lnTo>
                  <a:lnTo>
                    <a:pt x="1035798" y="170467"/>
                  </a:lnTo>
                  <a:lnTo>
                    <a:pt x="0" y="170467"/>
                  </a:lnTo>
                  <a:close/>
                </a:path>
              </a:pathLst>
            </a:custGeom>
            <a:solidFill>
              <a:srgbClr val="FFFFFF"/>
            </a:solidFill>
            <a:ln w="19109" cap="rnd">
              <a:solidFill>
                <a:srgbClr val="0A2073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4" name="任意多边形: 形状 513">
              <a:extLst>
                <a:ext uri="{FF2B5EF4-FFF2-40B4-BE49-F238E27FC236}">
                  <a16:creationId xmlns="" xmlns:a16="http://schemas.microsoft.com/office/drawing/2014/main" id="{608165E9-E99D-4E00-B637-88F100683E4D}"/>
                </a:ext>
              </a:extLst>
            </p:cNvPr>
            <p:cNvSpPr/>
            <p:nvPr/>
          </p:nvSpPr>
          <p:spPr>
            <a:xfrm>
              <a:off x="5055679" y="5538424"/>
              <a:ext cx="239456" cy="353356"/>
            </a:xfrm>
            <a:custGeom>
              <a:avLst/>
              <a:gdLst>
                <a:gd name="connsiteX0" fmla="*/ 239457 w 239456"/>
                <a:gd name="connsiteY0" fmla="*/ 170467 h 353356"/>
                <a:gd name="connsiteX1" fmla="*/ 0 w 239456"/>
                <a:gd name="connsiteY1" fmla="*/ 353356 h 353356"/>
                <a:gd name="connsiteX2" fmla="*/ 0 w 239456"/>
                <a:gd name="connsiteY2" fmla="*/ 182889 h 353356"/>
                <a:gd name="connsiteX3" fmla="*/ 239457 w 239456"/>
                <a:gd name="connsiteY3" fmla="*/ 0 h 3533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9456" h="353356">
                  <a:moveTo>
                    <a:pt x="239457" y="170467"/>
                  </a:moveTo>
                  <a:lnTo>
                    <a:pt x="0" y="353356"/>
                  </a:lnTo>
                  <a:lnTo>
                    <a:pt x="0" y="182889"/>
                  </a:lnTo>
                  <a:lnTo>
                    <a:pt x="239457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19109" cap="rnd">
              <a:solidFill>
                <a:srgbClr val="0A2073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5" name="任意多边形: 形状 514">
              <a:extLst>
                <a:ext uri="{FF2B5EF4-FFF2-40B4-BE49-F238E27FC236}">
                  <a16:creationId xmlns="" xmlns:a16="http://schemas.microsoft.com/office/drawing/2014/main" id="{BF9461D1-B0D5-4AF6-93F5-F52327610438}"/>
                </a:ext>
              </a:extLst>
            </p:cNvPr>
            <p:cNvSpPr/>
            <p:nvPr/>
          </p:nvSpPr>
          <p:spPr>
            <a:xfrm>
              <a:off x="3971531" y="5721313"/>
              <a:ext cx="1084148" cy="19110"/>
            </a:xfrm>
            <a:custGeom>
              <a:avLst/>
              <a:gdLst>
                <a:gd name="connsiteX0" fmla="*/ 0 w 1084148"/>
                <a:gd name="connsiteY0" fmla="*/ 0 h 19110"/>
                <a:gd name="connsiteX1" fmla="*/ 1084148 w 1084148"/>
                <a:gd name="connsiteY1" fmla="*/ 0 h 19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84148" h="19110">
                  <a:moveTo>
                    <a:pt x="0" y="0"/>
                  </a:moveTo>
                  <a:lnTo>
                    <a:pt x="1084148" y="0"/>
                  </a:lnTo>
                </a:path>
              </a:pathLst>
            </a:custGeom>
            <a:ln w="19109" cap="rnd">
              <a:solidFill>
                <a:srgbClr val="0A2073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6" name="任意多边形: 形状 515">
              <a:extLst>
                <a:ext uri="{FF2B5EF4-FFF2-40B4-BE49-F238E27FC236}">
                  <a16:creationId xmlns="" xmlns:a16="http://schemas.microsoft.com/office/drawing/2014/main" id="{354E46F8-B53F-43DD-83A1-9DD54D26FA4E}"/>
                </a:ext>
              </a:extLst>
            </p:cNvPr>
            <p:cNvSpPr/>
            <p:nvPr/>
          </p:nvSpPr>
          <p:spPr>
            <a:xfrm>
              <a:off x="2238385" y="4934145"/>
              <a:ext cx="19110" cy="19110"/>
            </a:xfrm>
            <a:custGeom>
              <a:avLst/>
              <a:gdLst/>
              <a:ahLst/>
              <a:cxnLst/>
              <a:rect l="l" t="t" r="r" b="b"/>
              <a:pathLst>
                <a:path w="19110" h="19110"/>
              </a:pathLst>
            </a:custGeom>
            <a:noFill/>
            <a:ln w="19109" cap="rnd">
              <a:solidFill>
                <a:srgbClr val="0A2073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7" name="任意多边形: 形状 516">
              <a:extLst>
                <a:ext uri="{FF2B5EF4-FFF2-40B4-BE49-F238E27FC236}">
                  <a16:creationId xmlns="" xmlns:a16="http://schemas.microsoft.com/office/drawing/2014/main" id="{4201573B-0552-4727-A9FE-726044697B81}"/>
                </a:ext>
              </a:extLst>
            </p:cNvPr>
            <p:cNvSpPr/>
            <p:nvPr/>
          </p:nvSpPr>
          <p:spPr>
            <a:xfrm>
              <a:off x="4020072" y="5557726"/>
              <a:ext cx="1035798" cy="170467"/>
            </a:xfrm>
            <a:custGeom>
              <a:avLst/>
              <a:gdLst>
                <a:gd name="connsiteX0" fmla="*/ 0 w 1035798"/>
                <a:gd name="connsiteY0" fmla="*/ 0 h 170467"/>
                <a:gd name="connsiteX1" fmla="*/ 1035798 w 1035798"/>
                <a:gd name="connsiteY1" fmla="*/ 0 h 170467"/>
                <a:gd name="connsiteX2" fmla="*/ 1035798 w 1035798"/>
                <a:gd name="connsiteY2" fmla="*/ 170467 h 170467"/>
                <a:gd name="connsiteX3" fmla="*/ 0 w 1035798"/>
                <a:gd name="connsiteY3" fmla="*/ 170467 h 170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35798" h="170467">
                  <a:moveTo>
                    <a:pt x="0" y="0"/>
                  </a:moveTo>
                  <a:lnTo>
                    <a:pt x="1035798" y="0"/>
                  </a:lnTo>
                  <a:lnTo>
                    <a:pt x="1035798" y="170467"/>
                  </a:lnTo>
                  <a:lnTo>
                    <a:pt x="0" y="170467"/>
                  </a:lnTo>
                  <a:close/>
                </a:path>
              </a:pathLst>
            </a:custGeom>
            <a:solidFill>
              <a:srgbClr val="FFFFFF"/>
            </a:solidFill>
            <a:ln w="19109" cap="rnd">
              <a:solidFill>
                <a:srgbClr val="0A2073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8" name="任意多边形: 形状 517">
              <a:extLst>
                <a:ext uri="{FF2B5EF4-FFF2-40B4-BE49-F238E27FC236}">
                  <a16:creationId xmlns="" xmlns:a16="http://schemas.microsoft.com/office/drawing/2014/main" id="{51DC083A-FEAE-4BA2-8060-6494F001D3CC}"/>
                </a:ext>
              </a:extLst>
            </p:cNvPr>
            <p:cNvSpPr/>
            <p:nvPr/>
          </p:nvSpPr>
          <p:spPr>
            <a:xfrm>
              <a:off x="5055679" y="5374836"/>
              <a:ext cx="239456" cy="353356"/>
            </a:xfrm>
            <a:custGeom>
              <a:avLst/>
              <a:gdLst>
                <a:gd name="connsiteX0" fmla="*/ 239457 w 239456"/>
                <a:gd name="connsiteY0" fmla="*/ 170276 h 353356"/>
                <a:gd name="connsiteX1" fmla="*/ 0 w 239456"/>
                <a:gd name="connsiteY1" fmla="*/ 353356 h 353356"/>
                <a:gd name="connsiteX2" fmla="*/ 0 w 239456"/>
                <a:gd name="connsiteY2" fmla="*/ 182889 h 353356"/>
                <a:gd name="connsiteX3" fmla="*/ 239457 w 239456"/>
                <a:gd name="connsiteY3" fmla="*/ 0 h 3533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9456" h="353356">
                  <a:moveTo>
                    <a:pt x="239457" y="170276"/>
                  </a:moveTo>
                  <a:lnTo>
                    <a:pt x="0" y="353356"/>
                  </a:lnTo>
                  <a:lnTo>
                    <a:pt x="0" y="182889"/>
                  </a:lnTo>
                  <a:lnTo>
                    <a:pt x="239457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19109" cap="rnd">
              <a:solidFill>
                <a:srgbClr val="0A2073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9" name="任意多边形: 形状 518">
              <a:extLst>
                <a:ext uri="{FF2B5EF4-FFF2-40B4-BE49-F238E27FC236}">
                  <a16:creationId xmlns="" xmlns:a16="http://schemas.microsoft.com/office/drawing/2014/main" id="{F7E18081-60B4-4789-82E8-FBFE46EB4D8C}"/>
                </a:ext>
              </a:extLst>
            </p:cNvPr>
            <p:cNvSpPr/>
            <p:nvPr/>
          </p:nvSpPr>
          <p:spPr>
            <a:xfrm>
              <a:off x="3971531" y="5557726"/>
              <a:ext cx="1084148" cy="19110"/>
            </a:xfrm>
            <a:custGeom>
              <a:avLst/>
              <a:gdLst>
                <a:gd name="connsiteX0" fmla="*/ 0 w 1084148"/>
                <a:gd name="connsiteY0" fmla="*/ 0 h 19110"/>
                <a:gd name="connsiteX1" fmla="*/ 1084148 w 1084148"/>
                <a:gd name="connsiteY1" fmla="*/ 0 h 19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84148" h="19110">
                  <a:moveTo>
                    <a:pt x="0" y="0"/>
                  </a:moveTo>
                  <a:lnTo>
                    <a:pt x="1084148" y="0"/>
                  </a:lnTo>
                </a:path>
              </a:pathLst>
            </a:custGeom>
            <a:ln w="19109" cap="rnd">
              <a:solidFill>
                <a:srgbClr val="0A2073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0" name="任意多边形: 形状 519">
              <a:extLst>
                <a:ext uri="{FF2B5EF4-FFF2-40B4-BE49-F238E27FC236}">
                  <a16:creationId xmlns="" xmlns:a16="http://schemas.microsoft.com/office/drawing/2014/main" id="{43033425-9B78-4A86-819F-ACF63AD92ED0}"/>
                </a:ext>
              </a:extLst>
            </p:cNvPr>
            <p:cNvSpPr/>
            <p:nvPr/>
          </p:nvSpPr>
          <p:spPr>
            <a:xfrm>
              <a:off x="2238385" y="4934145"/>
              <a:ext cx="19110" cy="19110"/>
            </a:xfrm>
            <a:custGeom>
              <a:avLst/>
              <a:gdLst/>
              <a:ahLst/>
              <a:cxnLst/>
              <a:rect l="l" t="t" r="r" b="b"/>
              <a:pathLst>
                <a:path w="19110" h="19110"/>
              </a:pathLst>
            </a:custGeom>
            <a:noFill/>
            <a:ln w="19109" cap="rnd">
              <a:solidFill>
                <a:srgbClr val="0A2073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1" name="任意多边形: 形状 520">
              <a:extLst>
                <a:ext uri="{FF2B5EF4-FFF2-40B4-BE49-F238E27FC236}">
                  <a16:creationId xmlns="" xmlns:a16="http://schemas.microsoft.com/office/drawing/2014/main" id="{1B2FF0E4-7419-494E-ABC5-1E22BD631D51}"/>
                </a:ext>
              </a:extLst>
            </p:cNvPr>
            <p:cNvSpPr/>
            <p:nvPr/>
          </p:nvSpPr>
          <p:spPr>
            <a:xfrm>
              <a:off x="4020072" y="5394138"/>
              <a:ext cx="1035798" cy="170467"/>
            </a:xfrm>
            <a:custGeom>
              <a:avLst/>
              <a:gdLst>
                <a:gd name="connsiteX0" fmla="*/ 0 w 1035798"/>
                <a:gd name="connsiteY0" fmla="*/ 0 h 170467"/>
                <a:gd name="connsiteX1" fmla="*/ 1035798 w 1035798"/>
                <a:gd name="connsiteY1" fmla="*/ 0 h 170467"/>
                <a:gd name="connsiteX2" fmla="*/ 1035798 w 1035798"/>
                <a:gd name="connsiteY2" fmla="*/ 170467 h 170467"/>
                <a:gd name="connsiteX3" fmla="*/ 0 w 1035798"/>
                <a:gd name="connsiteY3" fmla="*/ 170467 h 170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35798" h="170467">
                  <a:moveTo>
                    <a:pt x="0" y="0"/>
                  </a:moveTo>
                  <a:lnTo>
                    <a:pt x="1035798" y="0"/>
                  </a:lnTo>
                  <a:lnTo>
                    <a:pt x="1035798" y="170467"/>
                  </a:lnTo>
                  <a:lnTo>
                    <a:pt x="0" y="170467"/>
                  </a:lnTo>
                  <a:close/>
                </a:path>
              </a:pathLst>
            </a:custGeom>
            <a:solidFill>
              <a:srgbClr val="FFFFFF"/>
            </a:solidFill>
            <a:ln w="19109" cap="rnd">
              <a:solidFill>
                <a:srgbClr val="0A2073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2" name="任意多边形: 形状 521">
              <a:extLst>
                <a:ext uri="{FF2B5EF4-FFF2-40B4-BE49-F238E27FC236}">
                  <a16:creationId xmlns="" xmlns:a16="http://schemas.microsoft.com/office/drawing/2014/main" id="{37A72F62-3E78-4A96-AB6D-152D8CF44ACC}"/>
                </a:ext>
              </a:extLst>
            </p:cNvPr>
            <p:cNvSpPr/>
            <p:nvPr/>
          </p:nvSpPr>
          <p:spPr>
            <a:xfrm>
              <a:off x="5055679" y="5211058"/>
              <a:ext cx="239456" cy="353356"/>
            </a:xfrm>
            <a:custGeom>
              <a:avLst/>
              <a:gdLst>
                <a:gd name="connsiteX0" fmla="*/ 239457 w 239456"/>
                <a:gd name="connsiteY0" fmla="*/ 170467 h 353356"/>
                <a:gd name="connsiteX1" fmla="*/ 0 w 239456"/>
                <a:gd name="connsiteY1" fmla="*/ 353356 h 353356"/>
                <a:gd name="connsiteX2" fmla="*/ 0 w 239456"/>
                <a:gd name="connsiteY2" fmla="*/ 183080 h 353356"/>
                <a:gd name="connsiteX3" fmla="*/ 239457 w 239456"/>
                <a:gd name="connsiteY3" fmla="*/ 0 h 3533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9456" h="353356">
                  <a:moveTo>
                    <a:pt x="239457" y="170467"/>
                  </a:moveTo>
                  <a:lnTo>
                    <a:pt x="0" y="353356"/>
                  </a:lnTo>
                  <a:lnTo>
                    <a:pt x="0" y="183080"/>
                  </a:lnTo>
                  <a:lnTo>
                    <a:pt x="239457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19109" cap="rnd">
              <a:solidFill>
                <a:srgbClr val="0A2073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3" name="任意多边形: 形状 522">
              <a:extLst>
                <a:ext uri="{FF2B5EF4-FFF2-40B4-BE49-F238E27FC236}">
                  <a16:creationId xmlns="" xmlns:a16="http://schemas.microsoft.com/office/drawing/2014/main" id="{1D48BE2A-D119-4C76-B714-4CF4F9C6B3E2}"/>
                </a:ext>
              </a:extLst>
            </p:cNvPr>
            <p:cNvSpPr/>
            <p:nvPr/>
          </p:nvSpPr>
          <p:spPr>
            <a:xfrm>
              <a:off x="3971531" y="5394138"/>
              <a:ext cx="1084148" cy="19110"/>
            </a:xfrm>
            <a:custGeom>
              <a:avLst/>
              <a:gdLst>
                <a:gd name="connsiteX0" fmla="*/ 0 w 1084148"/>
                <a:gd name="connsiteY0" fmla="*/ 0 h 19110"/>
                <a:gd name="connsiteX1" fmla="*/ 1084148 w 1084148"/>
                <a:gd name="connsiteY1" fmla="*/ 0 h 19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84148" h="19110">
                  <a:moveTo>
                    <a:pt x="0" y="0"/>
                  </a:moveTo>
                  <a:lnTo>
                    <a:pt x="1084148" y="0"/>
                  </a:lnTo>
                </a:path>
              </a:pathLst>
            </a:custGeom>
            <a:ln w="19109" cap="rnd">
              <a:solidFill>
                <a:srgbClr val="0A2073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4" name="任意多边形: 形状 523">
              <a:extLst>
                <a:ext uri="{FF2B5EF4-FFF2-40B4-BE49-F238E27FC236}">
                  <a16:creationId xmlns="" xmlns:a16="http://schemas.microsoft.com/office/drawing/2014/main" id="{58143D9D-12A7-46B5-94D6-53FD9CC11415}"/>
                </a:ext>
              </a:extLst>
            </p:cNvPr>
            <p:cNvSpPr/>
            <p:nvPr/>
          </p:nvSpPr>
          <p:spPr>
            <a:xfrm>
              <a:off x="2238385" y="4934145"/>
              <a:ext cx="19110" cy="19110"/>
            </a:xfrm>
            <a:custGeom>
              <a:avLst/>
              <a:gdLst/>
              <a:ahLst/>
              <a:cxnLst/>
              <a:rect l="l" t="t" r="r" b="b"/>
              <a:pathLst>
                <a:path w="19110" h="19110"/>
              </a:pathLst>
            </a:custGeom>
            <a:noFill/>
            <a:ln w="19109" cap="rnd">
              <a:solidFill>
                <a:srgbClr val="0A2073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5" name="任意多边形: 形状 524">
              <a:extLst>
                <a:ext uri="{FF2B5EF4-FFF2-40B4-BE49-F238E27FC236}">
                  <a16:creationId xmlns="" xmlns:a16="http://schemas.microsoft.com/office/drawing/2014/main" id="{FB970CA0-BB93-42A4-901C-703F9ADEA9D8}"/>
                </a:ext>
              </a:extLst>
            </p:cNvPr>
            <p:cNvSpPr/>
            <p:nvPr/>
          </p:nvSpPr>
          <p:spPr>
            <a:xfrm>
              <a:off x="4020072" y="5217365"/>
              <a:ext cx="1035798" cy="170467"/>
            </a:xfrm>
            <a:custGeom>
              <a:avLst/>
              <a:gdLst>
                <a:gd name="connsiteX0" fmla="*/ 0 w 1035798"/>
                <a:gd name="connsiteY0" fmla="*/ 0 h 170467"/>
                <a:gd name="connsiteX1" fmla="*/ 1035798 w 1035798"/>
                <a:gd name="connsiteY1" fmla="*/ 0 h 170467"/>
                <a:gd name="connsiteX2" fmla="*/ 1035798 w 1035798"/>
                <a:gd name="connsiteY2" fmla="*/ 170467 h 170467"/>
                <a:gd name="connsiteX3" fmla="*/ 0 w 1035798"/>
                <a:gd name="connsiteY3" fmla="*/ 170467 h 170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35798" h="170467">
                  <a:moveTo>
                    <a:pt x="0" y="0"/>
                  </a:moveTo>
                  <a:lnTo>
                    <a:pt x="1035798" y="0"/>
                  </a:lnTo>
                  <a:lnTo>
                    <a:pt x="1035798" y="170467"/>
                  </a:lnTo>
                  <a:lnTo>
                    <a:pt x="0" y="170467"/>
                  </a:lnTo>
                  <a:close/>
                </a:path>
              </a:pathLst>
            </a:custGeom>
            <a:solidFill>
              <a:srgbClr val="FFFFFF"/>
            </a:solidFill>
            <a:ln w="19109" cap="rnd">
              <a:solidFill>
                <a:srgbClr val="0A2073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6" name="任意多边形: 形状 525">
              <a:extLst>
                <a:ext uri="{FF2B5EF4-FFF2-40B4-BE49-F238E27FC236}">
                  <a16:creationId xmlns="" xmlns:a16="http://schemas.microsoft.com/office/drawing/2014/main" id="{3BCDBF4E-E49D-4744-888A-D79154371522}"/>
                </a:ext>
              </a:extLst>
            </p:cNvPr>
            <p:cNvSpPr/>
            <p:nvPr/>
          </p:nvSpPr>
          <p:spPr>
            <a:xfrm>
              <a:off x="5055679" y="5034476"/>
              <a:ext cx="239456" cy="353356"/>
            </a:xfrm>
            <a:custGeom>
              <a:avLst/>
              <a:gdLst>
                <a:gd name="connsiteX0" fmla="*/ 239457 w 239456"/>
                <a:gd name="connsiteY0" fmla="*/ 170467 h 353356"/>
                <a:gd name="connsiteX1" fmla="*/ 0 w 239456"/>
                <a:gd name="connsiteY1" fmla="*/ 353356 h 353356"/>
                <a:gd name="connsiteX2" fmla="*/ 0 w 239456"/>
                <a:gd name="connsiteY2" fmla="*/ 182889 h 353356"/>
                <a:gd name="connsiteX3" fmla="*/ 239457 w 239456"/>
                <a:gd name="connsiteY3" fmla="*/ 0 h 3533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9456" h="353356">
                  <a:moveTo>
                    <a:pt x="239457" y="170467"/>
                  </a:moveTo>
                  <a:lnTo>
                    <a:pt x="0" y="353356"/>
                  </a:lnTo>
                  <a:lnTo>
                    <a:pt x="0" y="182889"/>
                  </a:lnTo>
                  <a:lnTo>
                    <a:pt x="239457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19109" cap="rnd">
              <a:solidFill>
                <a:srgbClr val="0A2073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7" name="任意多边形: 形状 526">
              <a:extLst>
                <a:ext uri="{FF2B5EF4-FFF2-40B4-BE49-F238E27FC236}">
                  <a16:creationId xmlns="" xmlns:a16="http://schemas.microsoft.com/office/drawing/2014/main" id="{BD7D3003-B64E-4B74-81E0-CA54AE563EF3}"/>
                </a:ext>
              </a:extLst>
            </p:cNvPr>
            <p:cNvSpPr/>
            <p:nvPr/>
          </p:nvSpPr>
          <p:spPr>
            <a:xfrm>
              <a:off x="3971530" y="5034475"/>
              <a:ext cx="1324753" cy="182889"/>
            </a:xfrm>
            <a:custGeom>
              <a:avLst/>
              <a:gdLst>
                <a:gd name="connsiteX0" fmla="*/ 0 w 1324751"/>
                <a:gd name="connsiteY0" fmla="*/ 182889 h 182889"/>
                <a:gd name="connsiteX1" fmla="*/ 1084148 w 1324751"/>
                <a:gd name="connsiteY1" fmla="*/ 182889 h 182889"/>
                <a:gd name="connsiteX2" fmla="*/ 1324751 w 1324751"/>
                <a:gd name="connsiteY2" fmla="*/ 0 h 182889"/>
                <a:gd name="connsiteX3" fmla="*/ 304051 w 1324751"/>
                <a:gd name="connsiteY3" fmla="*/ 0 h 1828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24751" h="182889">
                  <a:moveTo>
                    <a:pt x="0" y="182889"/>
                  </a:moveTo>
                  <a:lnTo>
                    <a:pt x="1084148" y="182889"/>
                  </a:lnTo>
                  <a:lnTo>
                    <a:pt x="1324751" y="0"/>
                  </a:lnTo>
                  <a:lnTo>
                    <a:pt x="304051" y="0"/>
                  </a:lnTo>
                  <a:close/>
                </a:path>
              </a:pathLst>
            </a:custGeom>
            <a:solidFill>
              <a:srgbClr val="A7E242"/>
            </a:solidFill>
            <a:ln w="19109" cap="rnd">
              <a:solidFill>
                <a:srgbClr val="0A2073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8" name="任意多边形: 形状 527">
              <a:extLst>
                <a:ext uri="{FF2B5EF4-FFF2-40B4-BE49-F238E27FC236}">
                  <a16:creationId xmlns="" xmlns:a16="http://schemas.microsoft.com/office/drawing/2014/main" id="{E0417A9C-7A7B-4BA5-97B0-6C8E74066183}"/>
                </a:ext>
              </a:extLst>
            </p:cNvPr>
            <p:cNvSpPr/>
            <p:nvPr/>
          </p:nvSpPr>
          <p:spPr>
            <a:xfrm>
              <a:off x="2238385" y="4934145"/>
              <a:ext cx="19110" cy="19110"/>
            </a:xfrm>
            <a:custGeom>
              <a:avLst/>
              <a:gdLst/>
              <a:ahLst/>
              <a:cxnLst/>
              <a:rect l="l" t="t" r="r" b="b"/>
              <a:pathLst>
                <a:path w="19110" h="19110"/>
              </a:pathLst>
            </a:custGeom>
            <a:noFill/>
            <a:ln w="19109" cap="rnd">
              <a:solidFill>
                <a:srgbClr val="0A2073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533" name="矩形 532">
            <a:extLst>
              <a:ext uri="{FF2B5EF4-FFF2-40B4-BE49-F238E27FC236}">
                <a16:creationId xmlns="" xmlns:a16="http://schemas.microsoft.com/office/drawing/2014/main" id="{F4707C1C-194A-4C67-B060-0431A323029C}"/>
              </a:ext>
            </a:extLst>
          </p:cNvPr>
          <p:cNvSpPr/>
          <p:nvPr/>
        </p:nvSpPr>
        <p:spPr>
          <a:xfrm>
            <a:off x="2012166" y="3224460"/>
            <a:ext cx="752129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100">
                <a:solidFill>
                  <a:schemeClr val="bg1"/>
                </a:solidFill>
                <a:latin typeface="+mn-ea"/>
              </a:rPr>
              <a:t>报</a:t>
            </a:r>
            <a:r>
              <a:rPr lang="zh-CN" altLang="en-US" sz="1100" smtClean="0">
                <a:solidFill>
                  <a:schemeClr val="bg1"/>
                </a:solidFill>
                <a:latin typeface="+mn-ea"/>
              </a:rPr>
              <a:t>名</a:t>
            </a:r>
            <a:r>
              <a:rPr lang="zh-CN" altLang="en-US" sz="100" smtClean="0">
                <a:solidFill>
                  <a:schemeClr val="bg1"/>
                </a:solidFill>
                <a:latin typeface="+mn-ea"/>
              </a:rPr>
              <a:t> </a:t>
            </a:r>
            <a:r>
              <a:rPr lang="zh-CN" altLang="en-US" sz="1100" smtClean="0">
                <a:solidFill>
                  <a:schemeClr val="bg1"/>
                </a:solidFill>
                <a:latin typeface="+mn-ea"/>
              </a:rPr>
              <a:t>人</a:t>
            </a:r>
            <a:r>
              <a:rPr lang="zh-CN" altLang="en-US" sz="1100" dirty="0">
                <a:solidFill>
                  <a:schemeClr val="bg1"/>
                </a:solidFill>
                <a:latin typeface="+mn-ea"/>
              </a:rPr>
              <a:t>数</a:t>
            </a:r>
            <a:endParaRPr lang="zh-CN" altLang="en-US" sz="1100" dirty="0">
              <a:solidFill>
                <a:schemeClr val="bg1"/>
              </a:solidFill>
            </a:endParaRPr>
          </a:p>
        </p:txBody>
      </p:sp>
      <p:sp>
        <p:nvSpPr>
          <p:cNvPr id="539" name="任意多边形: 形状 538">
            <a:extLst>
              <a:ext uri="{FF2B5EF4-FFF2-40B4-BE49-F238E27FC236}">
                <a16:creationId xmlns="" xmlns:a16="http://schemas.microsoft.com/office/drawing/2014/main" id="{5CD4F725-61FA-43EB-9B85-A14F4D36A772}"/>
              </a:ext>
            </a:extLst>
          </p:cNvPr>
          <p:cNvSpPr/>
          <p:nvPr/>
        </p:nvSpPr>
        <p:spPr>
          <a:xfrm>
            <a:off x="1798981" y="3470141"/>
            <a:ext cx="1188694" cy="461438"/>
          </a:xfrm>
          <a:custGeom>
            <a:avLst/>
            <a:gdLst>
              <a:gd name="connsiteX0" fmla="*/ 142167 w 902811"/>
              <a:gd name="connsiteY0" fmla="*/ 0 h 350462"/>
              <a:gd name="connsiteX1" fmla="*/ 760644 w 902811"/>
              <a:gd name="connsiteY1" fmla="*/ 0 h 350462"/>
              <a:gd name="connsiteX2" fmla="*/ 902811 w 902811"/>
              <a:gd name="connsiteY2" fmla="*/ 142167 h 350462"/>
              <a:gd name="connsiteX3" fmla="*/ 902810 w 902811"/>
              <a:gd name="connsiteY3" fmla="*/ 142167 h 350462"/>
              <a:gd name="connsiteX4" fmla="*/ 760643 w 902811"/>
              <a:gd name="connsiteY4" fmla="*/ 284334 h 350462"/>
              <a:gd name="connsiteX5" fmla="*/ 514970 w 902811"/>
              <a:gd name="connsiteY5" fmla="*/ 284333 h 350462"/>
              <a:gd name="connsiteX6" fmla="*/ 451406 w 902811"/>
              <a:gd name="connsiteY6" fmla="*/ 350462 h 350462"/>
              <a:gd name="connsiteX7" fmla="*/ 387842 w 902811"/>
              <a:gd name="connsiteY7" fmla="*/ 284333 h 350462"/>
              <a:gd name="connsiteX8" fmla="*/ 142167 w 902811"/>
              <a:gd name="connsiteY8" fmla="*/ 284333 h 350462"/>
              <a:gd name="connsiteX9" fmla="*/ 11172 w 902811"/>
              <a:gd name="connsiteY9" fmla="*/ 197504 h 350462"/>
              <a:gd name="connsiteX10" fmla="*/ 0 w 902811"/>
              <a:gd name="connsiteY10" fmla="*/ 142166 h 350462"/>
              <a:gd name="connsiteX11" fmla="*/ 11172 w 902811"/>
              <a:gd name="connsiteY11" fmla="*/ 86829 h 350462"/>
              <a:gd name="connsiteX12" fmla="*/ 142167 w 902811"/>
              <a:gd name="connsiteY12" fmla="*/ 0 h 3504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902811" h="350462">
                <a:moveTo>
                  <a:pt x="142167" y="0"/>
                </a:moveTo>
                <a:lnTo>
                  <a:pt x="760644" y="0"/>
                </a:lnTo>
                <a:cubicBezTo>
                  <a:pt x="839161" y="0"/>
                  <a:pt x="902811" y="63650"/>
                  <a:pt x="902811" y="142167"/>
                </a:cubicBezTo>
                <a:lnTo>
                  <a:pt x="902810" y="142167"/>
                </a:lnTo>
                <a:cubicBezTo>
                  <a:pt x="902810" y="220684"/>
                  <a:pt x="839160" y="284334"/>
                  <a:pt x="760643" y="284334"/>
                </a:cubicBezTo>
                <a:lnTo>
                  <a:pt x="514970" y="284333"/>
                </a:lnTo>
                <a:lnTo>
                  <a:pt x="451406" y="350462"/>
                </a:lnTo>
                <a:lnTo>
                  <a:pt x="387842" y="284333"/>
                </a:lnTo>
                <a:lnTo>
                  <a:pt x="142167" y="284333"/>
                </a:lnTo>
                <a:cubicBezTo>
                  <a:pt x="83279" y="284333"/>
                  <a:pt x="32754" y="248530"/>
                  <a:pt x="11172" y="197504"/>
                </a:cubicBezTo>
                <a:lnTo>
                  <a:pt x="0" y="142166"/>
                </a:lnTo>
                <a:lnTo>
                  <a:pt x="11172" y="86829"/>
                </a:lnTo>
                <a:cubicBezTo>
                  <a:pt x="32754" y="35803"/>
                  <a:pt x="83279" y="0"/>
                  <a:pt x="142167" y="0"/>
                </a:cubicBezTo>
                <a:close/>
              </a:path>
            </a:pathLst>
          </a:cu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bIns="144000" rtlCol="0" anchor="ctr"/>
          <a:lstStyle/>
          <a:p>
            <a:pPr algn="ctr"/>
            <a:r>
              <a:rPr lang="en-US" altLang="zh-CN" sz="2000" b="1" smtClean="0">
                <a:solidFill>
                  <a:schemeClr val="accent4"/>
                </a:solidFill>
                <a:latin typeface="+mn-ea"/>
              </a:rPr>
              <a:t>238</a:t>
            </a:r>
            <a:r>
              <a:rPr lang="en-US" altLang="zh-CN" sz="100" b="1" smtClean="0">
                <a:solidFill>
                  <a:schemeClr val="accent4"/>
                </a:solidFill>
                <a:latin typeface="+mn-ea"/>
              </a:rPr>
              <a:t> </a:t>
            </a:r>
            <a:r>
              <a:rPr lang="zh-CN" altLang="en-US" sz="2000" b="1" smtClean="0">
                <a:solidFill>
                  <a:schemeClr val="accent4"/>
                </a:solidFill>
                <a:latin typeface="+mn-ea"/>
              </a:rPr>
              <a:t>万 </a:t>
            </a:r>
            <a:endParaRPr lang="zh-CN" altLang="en-US" sz="2000" b="1" dirty="0">
              <a:solidFill>
                <a:schemeClr val="accent4"/>
              </a:solidFill>
            </a:endParaRPr>
          </a:p>
        </p:txBody>
      </p:sp>
      <p:sp>
        <p:nvSpPr>
          <p:cNvPr id="540" name="矩形 539">
            <a:extLst>
              <a:ext uri="{FF2B5EF4-FFF2-40B4-BE49-F238E27FC236}">
                <a16:creationId xmlns="" xmlns:a16="http://schemas.microsoft.com/office/drawing/2014/main" id="{7BA1C3C6-660D-4A0D-ADAE-1DBAB16AC4C7}"/>
              </a:ext>
            </a:extLst>
          </p:cNvPr>
          <p:cNvSpPr/>
          <p:nvPr/>
        </p:nvSpPr>
        <p:spPr>
          <a:xfrm>
            <a:off x="4062960" y="2849006"/>
            <a:ext cx="752129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100">
                <a:solidFill>
                  <a:schemeClr val="bg1"/>
                </a:solidFill>
                <a:latin typeface="+mn-ea"/>
              </a:rPr>
              <a:t>报</a:t>
            </a:r>
            <a:r>
              <a:rPr lang="zh-CN" altLang="en-US" sz="1100" smtClean="0">
                <a:solidFill>
                  <a:schemeClr val="bg1"/>
                </a:solidFill>
                <a:latin typeface="+mn-ea"/>
              </a:rPr>
              <a:t>名</a:t>
            </a:r>
            <a:r>
              <a:rPr lang="zh-CN" altLang="en-US" sz="100" smtClean="0">
                <a:solidFill>
                  <a:schemeClr val="bg1"/>
                </a:solidFill>
                <a:latin typeface="+mn-ea"/>
              </a:rPr>
              <a:t> </a:t>
            </a:r>
            <a:r>
              <a:rPr lang="zh-CN" altLang="en-US" sz="1100" smtClean="0">
                <a:solidFill>
                  <a:schemeClr val="bg1"/>
                </a:solidFill>
                <a:latin typeface="+mn-ea"/>
              </a:rPr>
              <a:t>人</a:t>
            </a:r>
            <a:r>
              <a:rPr lang="zh-CN" altLang="en-US" sz="1100" dirty="0">
                <a:solidFill>
                  <a:schemeClr val="bg1"/>
                </a:solidFill>
                <a:latin typeface="+mn-ea"/>
              </a:rPr>
              <a:t>数</a:t>
            </a:r>
            <a:endParaRPr lang="zh-CN" altLang="en-US" sz="1100" dirty="0">
              <a:solidFill>
                <a:schemeClr val="bg1"/>
              </a:solidFill>
            </a:endParaRPr>
          </a:p>
        </p:txBody>
      </p:sp>
      <p:sp>
        <p:nvSpPr>
          <p:cNvPr id="541" name="任意多边形: 形状 540">
            <a:extLst>
              <a:ext uri="{FF2B5EF4-FFF2-40B4-BE49-F238E27FC236}">
                <a16:creationId xmlns="" xmlns:a16="http://schemas.microsoft.com/office/drawing/2014/main" id="{64FDF587-DF1F-45D8-9C26-B078E3AABE16}"/>
              </a:ext>
            </a:extLst>
          </p:cNvPr>
          <p:cNvSpPr/>
          <p:nvPr/>
        </p:nvSpPr>
        <p:spPr>
          <a:xfrm>
            <a:off x="3849775" y="3094687"/>
            <a:ext cx="1188694" cy="461438"/>
          </a:xfrm>
          <a:custGeom>
            <a:avLst/>
            <a:gdLst>
              <a:gd name="connsiteX0" fmla="*/ 142167 w 902811"/>
              <a:gd name="connsiteY0" fmla="*/ 0 h 350462"/>
              <a:gd name="connsiteX1" fmla="*/ 760644 w 902811"/>
              <a:gd name="connsiteY1" fmla="*/ 0 h 350462"/>
              <a:gd name="connsiteX2" fmla="*/ 902811 w 902811"/>
              <a:gd name="connsiteY2" fmla="*/ 142167 h 350462"/>
              <a:gd name="connsiteX3" fmla="*/ 902810 w 902811"/>
              <a:gd name="connsiteY3" fmla="*/ 142167 h 350462"/>
              <a:gd name="connsiteX4" fmla="*/ 760643 w 902811"/>
              <a:gd name="connsiteY4" fmla="*/ 284334 h 350462"/>
              <a:gd name="connsiteX5" fmla="*/ 514970 w 902811"/>
              <a:gd name="connsiteY5" fmla="*/ 284333 h 350462"/>
              <a:gd name="connsiteX6" fmla="*/ 451406 w 902811"/>
              <a:gd name="connsiteY6" fmla="*/ 350462 h 350462"/>
              <a:gd name="connsiteX7" fmla="*/ 387842 w 902811"/>
              <a:gd name="connsiteY7" fmla="*/ 284333 h 350462"/>
              <a:gd name="connsiteX8" fmla="*/ 142167 w 902811"/>
              <a:gd name="connsiteY8" fmla="*/ 284333 h 350462"/>
              <a:gd name="connsiteX9" fmla="*/ 11172 w 902811"/>
              <a:gd name="connsiteY9" fmla="*/ 197504 h 350462"/>
              <a:gd name="connsiteX10" fmla="*/ 0 w 902811"/>
              <a:gd name="connsiteY10" fmla="*/ 142166 h 350462"/>
              <a:gd name="connsiteX11" fmla="*/ 11172 w 902811"/>
              <a:gd name="connsiteY11" fmla="*/ 86829 h 350462"/>
              <a:gd name="connsiteX12" fmla="*/ 142167 w 902811"/>
              <a:gd name="connsiteY12" fmla="*/ 0 h 3504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902811" h="350462">
                <a:moveTo>
                  <a:pt x="142167" y="0"/>
                </a:moveTo>
                <a:lnTo>
                  <a:pt x="760644" y="0"/>
                </a:lnTo>
                <a:cubicBezTo>
                  <a:pt x="839161" y="0"/>
                  <a:pt x="902811" y="63650"/>
                  <a:pt x="902811" y="142167"/>
                </a:cubicBezTo>
                <a:lnTo>
                  <a:pt x="902810" y="142167"/>
                </a:lnTo>
                <a:cubicBezTo>
                  <a:pt x="902810" y="220684"/>
                  <a:pt x="839160" y="284334"/>
                  <a:pt x="760643" y="284334"/>
                </a:cubicBezTo>
                <a:lnTo>
                  <a:pt x="514970" y="284333"/>
                </a:lnTo>
                <a:lnTo>
                  <a:pt x="451406" y="350462"/>
                </a:lnTo>
                <a:lnTo>
                  <a:pt x="387842" y="284333"/>
                </a:lnTo>
                <a:lnTo>
                  <a:pt x="142167" y="284333"/>
                </a:lnTo>
                <a:cubicBezTo>
                  <a:pt x="83279" y="284333"/>
                  <a:pt x="32754" y="248530"/>
                  <a:pt x="11172" y="197504"/>
                </a:cubicBezTo>
                <a:lnTo>
                  <a:pt x="0" y="142166"/>
                </a:lnTo>
                <a:lnTo>
                  <a:pt x="11172" y="86829"/>
                </a:lnTo>
                <a:cubicBezTo>
                  <a:pt x="32754" y="35803"/>
                  <a:pt x="83279" y="0"/>
                  <a:pt x="142167" y="0"/>
                </a:cubicBezTo>
                <a:close/>
              </a:path>
            </a:pathLst>
          </a:cu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bIns="144000" rtlCol="0" anchor="ctr"/>
          <a:lstStyle/>
          <a:p>
            <a:pPr algn="ctr"/>
            <a:r>
              <a:rPr lang="en-US" altLang="zh-CN" sz="2000" b="1" smtClean="0">
                <a:solidFill>
                  <a:schemeClr val="accent4"/>
                </a:solidFill>
                <a:latin typeface="+mn-ea"/>
              </a:rPr>
              <a:t>290</a:t>
            </a:r>
            <a:r>
              <a:rPr lang="en-US" altLang="zh-CN" sz="100" b="1" smtClean="0">
                <a:solidFill>
                  <a:schemeClr val="accent4"/>
                </a:solidFill>
                <a:latin typeface="+mn-ea"/>
              </a:rPr>
              <a:t> </a:t>
            </a:r>
            <a:r>
              <a:rPr lang="zh-CN" altLang="en-US" sz="2000" b="1" smtClean="0">
                <a:solidFill>
                  <a:schemeClr val="accent4"/>
                </a:solidFill>
                <a:latin typeface="+mn-ea"/>
              </a:rPr>
              <a:t>万 </a:t>
            </a:r>
            <a:endParaRPr lang="zh-CN" altLang="en-US" sz="2000" b="1" dirty="0">
              <a:solidFill>
                <a:schemeClr val="accent4"/>
              </a:solidFill>
            </a:endParaRPr>
          </a:p>
        </p:txBody>
      </p:sp>
      <p:sp>
        <p:nvSpPr>
          <p:cNvPr id="542" name="矩形 541">
            <a:extLst>
              <a:ext uri="{FF2B5EF4-FFF2-40B4-BE49-F238E27FC236}">
                <a16:creationId xmlns="" xmlns:a16="http://schemas.microsoft.com/office/drawing/2014/main" id="{99938A58-86FC-4807-96CD-23BD5E6A0A41}"/>
              </a:ext>
            </a:extLst>
          </p:cNvPr>
          <p:cNvSpPr/>
          <p:nvPr/>
        </p:nvSpPr>
        <p:spPr>
          <a:xfrm>
            <a:off x="5968667" y="2367133"/>
            <a:ext cx="752129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100">
                <a:solidFill>
                  <a:schemeClr val="bg1"/>
                </a:solidFill>
                <a:latin typeface="+mn-ea"/>
              </a:rPr>
              <a:t>报</a:t>
            </a:r>
            <a:r>
              <a:rPr lang="zh-CN" altLang="en-US" sz="1100" smtClean="0">
                <a:solidFill>
                  <a:schemeClr val="bg1"/>
                </a:solidFill>
                <a:latin typeface="+mn-ea"/>
              </a:rPr>
              <a:t>名</a:t>
            </a:r>
            <a:r>
              <a:rPr lang="zh-CN" altLang="en-US" sz="100" smtClean="0">
                <a:solidFill>
                  <a:schemeClr val="bg1"/>
                </a:solidFill>
                <a:latin typeface="+mn-ea"/>
              </a:rPr>
              <a:t> </a:t>
            </a:r>
            <a:r>
              <a:rPr lang="zh-CN" altLang="en-US" sz="1100" smtClean="0">
                <a:solidFill>
                  <a:schemeClr val="bg1"/>
                </a:solidFill>
                <a:latin typeface="+mn-ea"/>
              </a:rPr>
              <a:t>人</a:t>
            </a:r>
            <a:r>
              <a:rPr lang="zh-CN" altLang="en-US" sz="1100" dirty="0">
                <a:solidFill>
                  <a:schemeClr val="bg1"/>
                </a:solidFill>
                <a:latin typeface="+mn-ea"/>
              </a:rPr>
              <a:t>数</a:t>
            </a:r>
            <a:endParaRPr lang="zh-CN" altLang="en-US" sz="1100" dirty="0">
              <a:solidFill>
                <a:schemeClr val="bg1"/>
              </a:solidFill>
            </a:endParaRPr>
          </a:p>
        </p:txBody>
      </p:sp>
      <p:sp>
        <p:nvSpPr>
          <p:cNvPr id="543" name="任意多边形: 形状 542">
            <a:extLst>
              <a:ext uri="{FF2B5EF4-FFF2-40B4-BE49-F238E27FC236}">
                <a16:creationId xmlns="" xmlns:a16="http://schemas.microsoft.com/office/drawing/2014/main" id="{C9F02EA4-8D5C-4912-8014-BCF9E29C46F8}"/>
              </a:ext>
            </a:extLst>
          </p:cNvPr>
          <p:cNvSpPr/>
          <p:nvPr/>
        </p:nvSpPr>
        <p:spPr>
          <a:xfrm>
            <a:off x="5755482" y="2612814"/>
            <a:ext cx="1188694" cy="461438"/>
          </a:xfrm>
          <a:custGeom>
            <a:avLst/>
            <a:gdLst>
              <a:gd name="connsiteX0" fmla="*/ 142167 w 902811"/>
              <a:gd name="connsiteY0" fmla="*/ 0 h 350462"/>
              <a:gd name="connsiteX1" fmla="*/ 760644 w 902811"/>
              <a:gd name="connsiteY1" fmla="*/ 0 h 350462"/>
              <a:gd name="connsiteX2" fmla="*/ 902811 w 902811"/>
              <a:gd name="connsiteY2" fmla="*/ 142167 h 350462"/>
              <a:gd name="connsiteX3" fmla="*/ 902810 w 902811"/>
              <a:gd name="connsiteY3" fmla="*/ 142167 h 350462"/>
              <a:gd name="connsiteX4" fmla="*/ 760643 w 902811"/>
              <a:gd name="connsiteY4" fmla="*/ 284334 h 350462"/>
              <a:gd name="connsiteX5" fmla="*/ 514970 w 902811"/>
              <a:gd name="connsiteY5" fmla="*/ 284333 h 350462"/>
              <a:gd name="connsiteX6" fmla="*/ 451406 w 902811"/>
              <a:gd name="connsiteY6" fmla="*/ 350462 h 350462"/>
              <a:gd name="connsiteX7" fmla="*/ 387842 w 902811"/>
              <a:gd name="connsiteY7" fmla="*/ 284333 h 350462"/>
              <a:gd name="connsiteX8" fmla="*/ 142167 w 902811"/>
              <a:gd name="connsiteY8" fmla="*/ 284333 h 350462"/>
              <a:gd name="connsiteX9" fmla="*/ 11172 w 902811"/>
              <a:gd name="connsiteY9" fmla="*/ 197504 h 350462"/>
              <a:gd name="connsiteX10" fmla="*/ 0 w 902811"/>
              <a:gd name="connsiteY10" fmla="*/ 142166 h 350462"/>
              <a:gd name="connsiteX11" fmla="*/ 11172 w 902811"/>
              <a:gd name="connsiteY11" fmla="*/ 86829 h 350462"/>
              <a:gd name="connsiteX12" fmla="*/ 142167 w 902811"/>
              <a:gd name="connsiteY12" fmla="*/ 0 h 3504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902811" h="350462">
                <a:moveTo>
                  <a:pt x="142167" y="0"/>
                </a:moveTo>
                <a:lnTo>
                  <a:pt x="760644" y="0"/>
                </a:lnTo>
                <a:cubicBezTo>
                  <a:pt x="839161" y="0"/>
                  <a:pt x="902811" y="63650"/>
                  <a:pt x="902811" y="142167"/>
                </a:cubicBezTo>
                <a:lnTo>
                  <a:pt x="902810" y="142167"/>
                </a:lnTo>
                <a:cubicBezTo>
                  <a:pt x="902810" y="220684"/>
                  <a:pt x="839160" y="284334"/>
                  <a:pt x="760643" y="284334"/>
                </a:cubicBezTo>
                <a:lnTo>
                  <a:pt x="514970" y="284333"/>
                </a:lnTo>
                <a:lnTo>
                  <a:pt x="451406" y="350462"/>
                </a:lnTo>
                <a:lnTo>
                  <a:pt x="387842" y="284333"/>
                </a:lnTo>
                <a:lnTo>
                  <a:pt x="142167" y="284333"/>
                </a:lnTo>
                <a:cubicBezTo>
                  <a:pt x="83279" y="284333"/>
                  <a:pt x="32754" y="248530"/>
                  <a:pt x="11172" y="197504"/>
                </a:cubicBezTo>
                <a:lnTo>
                  <a:pt x="0" y="142166"/>
                </a:lnTo>
                <a:lnTo>
                  <a:pt x="11172" y="86829"/>
                </a:lnTo>
                <a:cubicBezTo>
                  <a:pt x="32754" y="35803"/>
                  <a:pt x="83279" y="0"/>
                  <a:pt x="142167" y="0"/>
                </a:cubicBezTo>
                <a:close/>
              </a:path>
            </a:pathLst>
          </a:cu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bIns="144000" rtlCol="0" anchor="ctr"/>
          <a:lstStyle/>
          <a:p>
            <a:pPr algn="ctr"/>
            <a:r>
              <a:rPr lang="en-US" altLang="zh-CN" sz="2000" b="1" smtClean="0">
                <a:solidFill>
                  <a:schemeClr val="accent4"/>
                </a:solidFill>
                <a:latin typeface="+mn-ea"/>
              </a:rPr>
              <a:t>341</a:t>
            </a:r>
            <a:r>
              <a:rPr lang="en-US" altLang="zh-CN" sz="100" b="1" smtClean="0">
                <a:solidFill>
                  <a:schemeClr val="accent4"/>
                </a:solidFill>
                <a:latin typeface="+mn-ea"/>
              </a:rPr>
              <a:t> </a:t>
            </a:r>
            <a:r>
              <a:rPr lang="zh-CN" altLang="en-US" sz="2000" b="1" smtClean="0">
                <a:solidFill>
                  <a:schemeClr val="accent4"/>
                </a:solidFill>
                <a:latin typeface="+mn-ea"/>
              </a:rPr>
              <a:t>万 </a:t>
            </a:r>
            <a:endParaRPr lang="zh-CN" altLang="en-US" sz="2000" b="1" dirty="0">
              <a:solidFill>
                <a:schemeClr val="accent4"/>
              </a:solidFill>
            </a:endParaRPr>
          </a:p>
        </p:txBody>
      </p:sp>
      <p:grpSp>
        <p:nvGrpSpPr>
          <p:cNvPr id="546" name="组合 545">
            <a:extLst>
              <a:ext uri="{FF2B5EF4-FFF2-40B4-BE49-F238E27FC236}">
                <a16:creationId xmlns="" xmlns:a16="http://schemas.microsoft.com/office/drawing/2014/main" id="{B4AB99FB-CE16-43E7-A421-CEBA8FDCAC31}"/>
              </a:ext>
            </a:extLst>
          </p:cNvPr>
          <p:cNvGrpSpPr/>
          <p:nvPr/>
        </p:nvGrpSpPr>
        <p:grpSpPr>
          <a:xfrm>
            <a:off x="2637744" y="4546595"/>
            <a:ext cx="839932" cy="525050"/>
            <a:chOff x="2586489" y="4432317"/>
            <a:chExt cx="1188694" cy="743067"/>
          </a:xfrm>
        </p:grpSpPr>
        <p:sp>
          <p:nvSpPr>
            <p:cNvPr id="544" name="矩形 543">
              <a:extLst>
                <a:ext uri="{FF2B5EF4-FFF2-40B4-BE49-F238E27FC236}">
                  <a16:creationId xmlns="" xmlns:a16="http://schemas.microsoft.com/office/drawing/2014/main" id="{4554C636-5225-468B-8DB5-161B2702C073}"/>
                </a:ext>
              </a:extLst>
            </p:cNvPr>
            <p:cNvSpPr/>
            <p:nvPr/>
          </p:nvSpPr>
          <p:spPr>
            <a:xfrm>
              <a:off x="2799673" y="4432317"/>
              <a:ext cx="919242" cy="32668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900">
                  <a:solidFill>
                    <a:schemeClr val="bg1"/>
                  </a:solidFill>
                  <a:latin typeface="+mn-ea"/>
                </a:rPr>
                <a:t>录</a:t>
              </a:r>
              <a:r>
                <a:rPr lang="zh-CN" altLang="en-US" sz="900" smtClean="0">
                  <a:solidFill>
                    <a:schemeClr val="bg1"/>
                  </a:solidFill>
                  <a:latin typeface="+mn-ea"/>
                </a:rPr>
                <a:t>取</a:t>
              </a:r>
              <a:r>
                <a:rPr lang="zh-CN" altLang="en-US" sz="100" smtClean="0">
                  <a:solidFill>
                    <a:schemeClr val="bg1"/>
                  </a:solidFill>
                  <a:latin typeface="+mn-ea"/>
                </a:rPr>
                <a:t> </a:t>
              </a:r>
              <a:r>
                <a:rPr lang="zh-CN" altLang="en-US" sz="900" smtClean="0">
                  <a:solidFill>
                    <a:schemeClr val="bg1"/>
                  </a:solidFill>
                  <a:latin typeface="+mn-ea"/>
                </a:rPr>
                <a:t>人</a:t>
              </a:r>
              <a:r>
                <a:rPr lang="zh-CN" altLang="en-US" sz="900" dirty="0">
                  <a:solidFill>
                    <a:schemeClr val="bg1"/>
                  </a:solidFill>
                  <a:latin typeface="+mn-ea"/>
                </a:rPr>
                <a:t>数</a:t>
              </a:r>
              <a:endParaRPr lang="zh-CN" altLang="en-US" sz="900" dirty="0">
                <a:solidFill>
                  <a:schemeClr val="bg1"/>
                </a:solidFill>
              </a:endParaRPr>
            </a:p>
          </p:txBody>
        </p:sp>
        <p:sp>
          <p:nvSpPr>
            <p:cNvPr id="545" name="任意多边形: 形状 544">
              <a:extLst>
                <a:ext uri="{FF2B5EF4-FFF2-40B4-BE49-F238E27FC236}">
                  <a16:creationId xmlns="" xmlns:a16="http://schemas.microsoft.com/office/drawing/2014/main" id="{2FFAF45F-16D3-42E7-94F4-F0BE2B24790E}"/>
                </a:ext>
              </a:extLst>
            </p:cNvPr>
            <p:cNvSpPr/>
            <p:nvPr/>
          </p:nvSpPr>
          <p:spPr>
            <a:xfrm>
              <a:off x="2586489" y="4713946"/>
              <a:ext cx="1188694" cy="461438"/>
            </a:xfrm>
            <a:custGeom>
              <a:avLst/>
              <a:gdLst>
                <a:gd name="connsiteX0" fmla="*/ 142167 w 902811"/>
                <a:gd name="connsiteY0" fmla="*/ 0 h 350462"/>
                <a:gd name="connsiteX1" fmla="*/ 760644 w 902811"/>
                <a:gd name="connsiteY1" fmla="*/ 0 h 350462"/>
                <a:gd name="connsiteX2" fmla="*/ 902811 w 902811"/>
                <a:gd name="connsiteY2" fmla="*/ 142167 h 350462"/>
                <a:gd name="connsiteX3" fmla="*/ 902810 w 902811"/>
                <a:gd name="connsiteY3" fmla="*/ 142167 h 350462"/>
                <a:gd name="connsiteX4" fmla="*/ 760643 w 902811"/>
                <a:gd name="connsiteY4" fmla="*/ 284334 h 350462"/>
                <a:gd name="connsiteX5" fmla="*/ 514970 w 902811"/>
                <a:gd name="connsiteY5" fmla="*/ 284333 h 350462"/>
                <a:gd name="connsiteX6" fmla="*/ 451406 w 902811"/>
                <a:gd name="connsiteY6" fmla="*/ 350462 h 350462"/>
                <a:gd name="connsiteX7" fmla="*/ 387842 w 902811"/>
                <a:gd name="connsiteY7" fmla="*/ 284333 h 350462"/>
                <a:gd name="connsiteX8" fmla="*/ 142167 w 902811"/>
                <a:gd name="connsiteY8" fmla="*/ 284333 h 350462"/>
                <a:gd name="connsiteX9" fmla="*/ 11172 w 902811"/>
                <a:gd name="connsiteY9" fmla="*/ 197504 h 350462"/>
                <a:gd name="connsiteX10" fmla="*/ 0 w 902811"/>
                <a:gd name="connsiteY10" fmla="*/ 142166 h 350462"/>
                <a:gd name="connsiteX11" fmla="*/ 11172 w 902811"/>
                <a:gd name="connsiteY11" fmla="*/ 86829 h 350462"/>
                <a:gd name="connsiteX12" fmla="*/ 142167 w 902811"/>
                <a:gd name="connsiteY12" fmla="*/ 0 h 3504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902811" h="350462">
                  <a:moveTo>
                    <a:pt x="142167" y="0"/>
                  </a:moveTo>
                  <a:lnTo>
                    <a:pt x="760644" y="0"/>
                  </a:lnTo>
                  <a:cubicBezTo>
                    <a:pt x="839161" y="0"/>
                    <a:pt x="902811" y="63650"/>
                    <a:pt x="902811" y="142167"/>
                  </a:cubicBezTo>
                  <a:lnTo>
                    <a:pt x="902810" y="142167"/>
                  </a:lnTo>
                  <a:cubicBezTo>
                    <a:pt x="902810" y="220684"/>
                    <a:pt x="839160" y="284334"/>
                    <a:pt x="760643" y="284334"/>
                  </a:cubicBezTo>
                  <a:lnTo>
                    <a:pt x="514970" y="284333"/>
                  </a:lnTo>
                  <a:lnTo>
                    <a:pt x="451406" y="350462"/>
                  </a:lnTo>
                  <a:lnTo>
                    <a:pt x="387842" y="284333"/>
                  </a:lnTo>
                  <a:lnTo>
                    <a:pt x="142167" y="284333"/>
                  </a:lnTo>
                  <a:cubicBezTo>
                    <a:pt x="83279" y="284333"/>
                    <a:pt x="32754" y="248530"/>
                    <a:pt x="11172" y="197504"/>
                  </a:cubicBezTo>
                  <a:lnTo>
                    <a:pt x="0" y="142166"/>
                  </a:lnTo>
                  <a:lnTo>
                    <a:pt x="11172" y="86829"/>
                  </a:lnTo>
                  <a:cubicBezTo>
                    <a:pt x="32754" y="35803"/>
                    <a:pt x="83279" y="0"/>
                    <a:pt x="142167" y="0"/>
                  </a:cubicBezTo>
                  <a:close/>
                </a:path>
              </a:pathLst>
            </a:custGeom>
            <a:solidFill>
              <a:schemeClr val="accent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bIns="108000" rtlCol="0" anchor="ctr"/>
            <a:lstStyle/>
            <a:p>
              <a:pPr algn="ctr"/>
              <a:r>
                <a:rPr lang="en-US" altLang="zh-CN" sz="1400" b="1" smtClean="0">
                  <a:solidFill>
                    <a:schemeClr val="accent4"/>
                  </a:solidFill>
                  <a:latin typeface="+mn-ea"/>
                </a:rPr>
                <a:t>76</a:t>
              </a:r>
              <a:r>
                <a:rPr lang="en-US" altLang="zh-CN" sz="100" b="1" smtClean="0">
                  <a:solidFill>
                    <a:schemeClr val="accent4"/>
                  </a:solidFill>
                  <a:latin typeface="+mn-ea"/>
                </a:rPr>
                <a:t> </a:t>
              </a:r>
              <a:r>
                <a:rPr lang="zh-CN" altLang="en-US" sz="1400" b="1" smtClean="0">
                  <a:solidFill>
                    <a:schemeClr val="accent4"/>
                  </a:solidFill>
                  <a:latin typeface="+mn-ea"/>
                </a:rPr>
                <a:t>万 </a:t>
              </a:r>
              <a:endParaRPr lang="zh-CN" altLang="en-US" sz="1400" b="1" dirty="0">
                <a:solidFill>
                  <a:schemeClr val="accent4"/>
                </a:solidFill>
              </a:endParaRPr>
            </a:p>
          </p:txBody>
        </p:sp>
      </p:grpSp>
      <p:grpSp>
        <p:nvGrpSpPr>
          <p:cNvPr id="547" name="组合 546">
            <a:extLst>
              <a:ext uri="{FF2B5EF4-FFF2-40B4-BE49-F238E27FC236}">
                <a16:creationId xmlns="" xmlns:a16="http://schemas.microsoft.com/office/drawing/2014/main" id="{6FE248FB-B0E2-4610-B89A-7C9D2B125BA2}"/>
              </a:ext>
            </a:extLst>
          </p:cNvPr>
          <p:cNvGrpSpPr/>
          <p:nvPr/>
        </p:nvGrpSpPr>
        <p:grpSpPr>
          <a:xfrm>
            <a:off x="4639564" y="4546595"/>
            <a:ext cx="839932" cy="525050"/>
            <a:chOff x="2586489" y="4432317"/>
            <a:chExt cx="1188694" cy="743067"/>
          </a:xfrm>
        </p:grpSpPr>
        <p:sp>
          <p:nvSpPr>
            <p:cNvPr id="548" name="矩形 547">
              <a:extLst>
                <a:ext uri="{FF2B5EF4-FFF2-40B4-BE49-F238E27FC236}">
                  <a16:creationId xmlns="" xmlns:a16="http://schemas.microsoft.com/office/drawing/2014/main" id="{4C13DC63-3DA7-49F9-89AA-8D36E0C18F14}"/>
                </a:ext>
              </a:extLst>
            </p:cNvPr>
            <p:cNvSpPr/>
            <p:nvPr/>
          </p:nvSpPr>
          <p:spPr>
            <a:xfrm>
              <a:off x="2799673" y="4432317"/>
              <a:ext cx="919242" cy="32668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900">
                  <a:solidFill>
                    <a:schemeClr val="bg1"/>
                  </a:solidFill>
                  <a:latin typeface="+mn-ea"/>
                </a:rPr>
                <a:t>录</a:t>
              </a:r>
              <a:r>
                <a:rPr lang="zh-CN" altLang="en-US" sz="900" smtClean="0">
                  <a:solidFill>
                    <a:schemeClr val="bg1"/>
                  </a:solidFill>
                  <a:latin typeface="+mn-ea"/>
                </a:rPr>
                <a:t>取</a:t>
              </a:r>
              <a:r>
                <a:rPr lang="zh-CN" altLang="en-US" sz="100" smtClean="0">
                  <a:solidFill>
                    <a:schemeClr val="bg1"/>
                  </a:solidFill>
                  <a:latin typeface="+mn-ea"/>
                </a:rPr>
                <a:t> </a:t>
              </a:r>
              <a:r>
                <a:rPr lang="zh-CN" altLang="en-US" sz="900" smtClean="0">
                  <a:solidFill>
                    <a:schemeClr val="bg1"/>
                  </a:solidFill>
                  <a:latin typeface="+mn-ea"/>
                </a:rPr>
                <a:t>人</a:t>
              </a:r>
              <a:r>
                <a:rPr lang="zh-CN" altLang="en-US" sz="900" dirty="0">
                  <a:solidFill>
                    <a:schemeClr val="bg1"/>
                  </a:solidFill>
                  <a:latin typeface="+mn-ea"/>
                </a:rPr>
                <a:t>数</a:t>
              </a:r>
              <a:endParaRPr lang="zh-CN" altLang="en-US" sz="900" dirty="0">
                <a:solidFill>
                  <a:schemeClr val="bg1"/>
                </a:solidFill>
              </a:endParaRPr>
            </a:p>
          </p:txBody>
        </p:sp>
        <p:sp>
          <p:nvSpPr>
            <p:cNvPr id="549" name="任意多边形: 形状 548">
              <a:extLst>
                <a:ext uri="{FF2B5EF4-FFF2-40B4-BE49-F238E27FC236}">
                  <a16:creationId xmlns="" xmlns:a16="http://schemas.microsoft.com/office/drawing/2014/main" id="{E2DD151A-48F7-4304-B046-1C985FE23544}"/>
                </a:ext>
              </a:extLst>
            </p:cNvPr>
            <p:cNvSpPr/>
            <p:nvPr/>
          </p:nvSpPr>
          <p:spPr>
            <a:xfrm>
              <a:off x="2586489" y="4713946"/>
              <a:ext cx="1188694" cy="461438"/>
            </a:xfrm>
            <a:custGeom>
              <a:avLst/>
              <a:gdLst>
                <a:gd name="connsiteX0" fmla="*/ 142167 w 902811"/>
                <a:gd name="connsiteY0" fmla="*/ 0 h 350462"/>
                <a:gd name="connsiteX1" fmla="*/ 760644 w 902811"/>
                <a:gd name="connsiteY1" fmla="*/ 0 h 350462"/>
                <a:gd name="connsiteX2" fmla="*/ 902811 w 902811"/>
                <a:gd name="connsiteY2" fmla="*/ 142167 h 350462"/>
                <a:gd name="connsiteX3" fmla="*/ 902810 w 902811"/>
                <a:gd name="connsiteY3" fmla="*/ 142167 h 350462"/>
                <a:gd name="connsiteX4" fmla="*/ 760643 w 902811"/>
                <a:gd name="connsiteY4" fmla="*/ 284334 h 350462"/>
                <a:gd name="connsiteX5" fmla="*/ 514970 w 902811"/>
                <a:gd name="connsiteY5" fmla="*/ 284333 h 350462"/>
                <a:gd name="connsiteX6" fmla="*/ 451406 w 902811"/>
                <a:gd name="connsiteY6" fmla="*/ 350462 h 350462"/>
                <a:gd name="connsiteX7" fmla="*/ 387842 w 902811"/>
                <a:gd name="connsiteY7" fmla="*/ 284333 h 350462"/>
                <a:gd name="connsiteX8" fmla="*/ 142167 w 902811"/>
                <a:gd name="connsiteY8" fmla="*/ 284333 h 350462"/>
                <a:gd name="connsiteX9" fmla="*/ 11172 w 902811"/>
                <a:gd name="connsiteY9" fmla="*/ 197504 h 350462"/>
                <a:gd name="connsiteX10" fmla="*/ 0 w 902811"/>
                <a:gd name="connsiteY10" fmla="*/ 142166 h 350462"/>
                <a:gd name="connsiteX11" fmla="*/ 11172 w 902811"/>
                <a:gd name="connsiteY11" fmla="*/ 86829 h 350462"/>
                <a:gd name="connsiteX12" fmla="*/ 142167 w 902811"/>
                <a:gd name="connsiteY12" fmla="*/ 0 h 3504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902811" h="350462">
                  <a:moveTo>
                    <a:pt x="142167" y="0"/>
                  </a:moveTo>
                  <a:lnTo>
                    <a:pt x="760644" y="0"/>
                  </a:lnTo>
                  <a:cubicBezTo>
                    <a:pt x="839161" y="0"/>
                    <a:pt x="902811" y="63650"/>
                    <a:pt x="902811" y="142167"/>
                  </a:cubicBezTo>
                  <a:lnTo>
                    <a:pt x="902810" y="142167"/>
                  </a:lnTo>
                  <a:cubicBezTo>
                    <a:pt x="902810" y="220684"/>
                    <a:pt x="839160" y="284334"/>
                    <a:pt x="760643" y="284334"/>
                  </a:cubicBezTo>
                  <a:lnTo>
                    <a:pt x="514970" y="284333"/>
                  </a:lnTo>
                  <a:lnTo>
                    <a:pt x="451406" y="350462"/>
                  </a:lnTo>
                  <a:lnTo>
                    <a:pt x="387842" y="284333"/>
                  </a:lnTo>
                  <a:lnTo>
                    <a:pt x="142167" y="284333"/>
                  </a:lnTo>
                  <a:cubicBezTo>
                    <a:pt x="83279" y="284333"/>
                    <a:pt x="32754" y="248530"/>
                    <a:pt x="11172" y="197504"/>
                  </a:cubicBezTo>
                  <a:lnTo>
                    <a:pt x="0" y="142166"/>
                  </a:lnTo>
                  <a:lnTo>
                    <a:pt x="11172" y="86829"/>
                  </a:lnTo>
                  <a:cubicBezTo>
                    <a:pt x="32754" y="35803"/>
                    <a:pt x="83279" y="0"/>
                    <a:pt x="142167" y="0"/>
                  </a:cubicBezTo>
                  <a:close/>
                </a:path>
              </a:pathLst>
            </a:custGeom>
            <a:solidFill>
              <a:schemeClr val="accent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bIns="108000" rtlCol="0" anchor="ctr"/>
            <a:lstStyle/>
            <a:p>
              <a:pPr algn="ctr"/>
              <a:r>
                <a:rPr lang="en-US" altLang="zh-CN" sz="1400" b="1" smtClean="0">
                  <a:solidFill>
                    <a:schemeClr val="accent4"/>
                  </a:solidFill>
                  <a:latin typeface="+mn-ea"/>
                </a:rPr>
                <a:t>70</a:t>
              </a:r>
              <a:r>
                <a:rPr lang="en-US" altLang="zh-CN" sz="100" b="1" smtClean="0">
                  <a:solidFill>
                    <a:schemeClr val="accent4"/>
                  </a:solidFill>
                  <a:latin typeface="+mn-ea"/>
                </a:rPr>
                <a:t> </a:t>
              </a:r>
              <a:r>
                <a:rPr lang="zh-CN" altLang="en-US" sz="1400" b="1" smtClean="0">
                  <a:solidFill>
                    <a:schemeClr val="accent4"/>
                  </a:solidFill>
                  <a:latin typeface="+mn-ea"/>
                </a:rPr>
                <a:t>万 </a:t>
              </a:r>
              <a:endParaRPr lang="zh-CN" altLang="en-US" sz="1400" b="1" dirty="0">
                <a:solidFill>
                  <a:schemeClr val="accent4"/>
                </a:solidFill>
              </a:endParaRPr>
            </a:p>
          </p:txBody>
        </p:sp>
      </p:grpSp>
      <p:grpSp>
        <p:nvGrpSpPr>
          <p:cNvPr id="550" name="组合 549">
            <a:extLst>
              <a:ext uri="{FF2B5EF4-FFF2-40B4-BE49-F238E27FC236}">
                <a16:creationId xmlns="" xmlns:a16="http://schemas.microsoft.com/office/drawing/2014/main" id="{F97B573F-8759-48BF-BFA9-2484E5699B36}"/>
              </a:ext>
            </a:extLst>
          </p:cNvPr>
          <p:cNvGrpSpPr/>
          <p:nvPr/>
        </p:nvGrpSpPr>
        <p:grpSpPr>
          <a:xfrm>
            <a:off x="6572383" y="4546595"/>
            <a:ext cx="839932" cy="525050"/>
            <a:chOff x="2586489" y="4432317"/>
            <a:chExt cx="1188694" cy="743067"/>
          </a:xfrm>
        </p:grpSpPr>
        <p:sp>
          <p:nvSpPr>
            <p:cNvPr id="551" name="矩形 550">
              <a:extLst>
                <a:ext uri="{FF2B5EF4-FFF2-40B4-BE49-F238E27FC236}">
                  <a16:creationId xmlns="" xmlns:a16="http://schemas.microsoft.com/office/drawing/2014/main" id="{E65F6330-450B-489B-97D6-91E656A0E65D}"/>
                </a:ext>
              </a:extLst>
            </p:cNvPr>
            <p:cNvSpPr/>
            <p:nvPr/>
          </p:nvSpPr>
          <p:spPr>
            <a:xfrm>
              <a:off x="2799673" y="4432317"/>
              <a:ext cx="919242" cy="32668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900">
                  <a:solidFill>
                    <a:schemeClr val="bg1"/>
                  </a:solidFill>
                  <a:latin typeface="+mn-ea"/>
                </a:rPr>
                <a:t>录</a:t>
              </a:r>
              <a:r>
                <a:rPr lang="zh-CN" altLang="en-US" sz="900" smtClean="0">
                  <a:solidFill>
                    <a:schemeClr val="bg1"/>
                  </a:solidFill>
                  <a:latin typeface="+mn-ea"/>
                </a:rPr>
                <a:t>取</a:t>
              </a:r>
              <a:r>
                <a:rPr lang="zh-CN" altLang="en-US" sz="100" smtClean="0">
                  <a:solidFill>
                    <a:schemeClr val="bg1"/>
                  </a:solidFill>
                  <a:latin typeface="+mn-ea"/>
                </a:rPr>
                <a:t> </a:t>
              </a:r>
              <a:r>
                <a:rPr lang="zh-CN" altLang="en-US" sz="900" smtClean="0">
                  <a:solidFill>
                    <a:schemeClr val="bg1"/>
                  </a:solidFill>
                  <a:latin typeface="+mn-ea"/>
                </a:rPr>
                <a:t>人</a:t>
              </a:r>
              <a:r>
                <a:rPr lang="zh-CN" altLang="en-US" sz="900" dirty="0">
                  <a:solidFill>
                    <a:schemeClr val="bg1"/>
                  </a:solidFill>
                  <a:latin typeface="+mn-ea"/>
                </a:rPr>
                <a:t>数</a:t>
              </a:r>
              <a:endParaRPr lang="zh-CN" altLang="en-US" sz="900" dirty="0">
                <a:solidFill>
                  <a:schemeClr val="bg1"/>
                </a:solidFill>
              </a:endParaRPr>
            </a:p>
          </p:txBody>
        </p:sp>
        <p:sp>
          <p:nvSpPr>
            <p:cNvPr id="552" name="任意多边形: 形状 551">
              <a:extLst>
                <a:ext uri="{FF2B5EF4-FFF2-40B4-BE49-F238E27FC236}">
                  <a16:creationId xmlns="" xmlns:a16="http://schemas.microsoft.com/office/drawing/2014/main" id="{D4C25FE4-DA3C-43AE-8157-1950DDCC3150}"/>
                </a:ext>
              </a:extLst>
            </p:cNvPr>
            <p:cNvSpPr/>
            <p:nvPr/>
          </p:nvSpPr>
          <p:spPr>
            <a:xfrm>
              <a:off x="2586489" y="4713946"/>
              <a:ext cx="1188694" cy="461438"/>
            </a:xfrm>
            <a:custGeom>
              <a:avLst/>
              <a:gdLst>
                <a:gd name="connsiteX0" fmla="*/ 142167 w 902811"/>
                <a:gd name="connsiteY0" fmla="*/ 0 h 350462"/>
                <a:gd name="connsiteX1" fmla="*/ 760644 w 902811"/>
                <a:gd name="connsiteY1" fmla="*/ 0 h 350462"/>
                <a:gd name="connsiteX2" fmla="*/ 902811 w 902811"/>
                <a:gd name="connsiteY2" fmla="*/ 142167 h 350462"/>
                <a:gd name="connsiteX3" fmla="*/ 902810 w 902811"/>
                <a:gd name="connsiteY3" fmla="*/ 142167 h 350462"/>
                <a:gd name="connsiteX4" fmla="*/ 760643 w 902811"/>
                <a:gd name="connsiteY4" fmla="*/ 284334 h 350462"/>
                <a:gd name="connsiteX5" fmla="*/ 514970 w 902811"/>
                <a:gd name="connsiteY5" fmla="*/ 284333 h 350462"/>
                <a:gd name="connsiteX6" fmla="*/ 451406 w 902811"/>
                <a:gd name="connsiteY6" fmla="*/ 350462 h 350462"/>
                <a:gd name="connsiteX7" fmla="*/ 387842 w 902811"/>
                <a:gd name="connsiteY7" fmla="*/ 284333 h 350462"/>
                <a:gd name="connsiteX8" fmla="*/ 142167 w 902811"/>
                <a:gd name="connsiteY8" fmla="*/ 284333 h 350462"/>
                <a:gd name="connsiteX9" fmla="*/ 11172 w 902811"/>
                <a:gd name="connsiteY9" fmla="*/ 197504 h 350462"/>
                <a:gd name="connsiteX10" fmla="*/ 0 w 902811"/>
                <a:gd name="connsiteY10" fmla="*/ 142166 h 350462"/>
                <a:gd name="connsiteX11" fmla="*/ 11172 w 902811"/>
                <a:gd name="connsiteY11" fmla="*/ 86829 h 350462"/>
                <a:gd name="connsiteX12" fmla="*/ 142167 w 902811"/>
                <a:gd name="connsiteY12" fmla="*/ 0 h 3504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902811" h="350462">
                  <a:moveTo>
                    <a:pt x="142167" y="0"/>
                  </a:moveTo>
                  <a:lnTo>
                    <a:pt x="760644" y="0"/>
                  </a:lnTo>
                  <a:cubicBezTo>
                    <a:pt x="839161" y="0"/>
                    <a:pt x="902811" y="63650"/>
                    <a:pt x="902811" y="142167"/>
                  </a:cubicBezTo>
                  <a:lnTo>
                    <a:pt x="902810" y="142167"/>
                  </a:lnTo>
                  <a:cubicBezTo>
                    <a:pt x="902810" y="220684"/>
                    <a:pt x="839160" y="284334"/>
                    <a:pt x="760643" y="284334"/>
                  </a:cubicBezTo>
                  <a:lnTo>
                    <a:pt x="514970" y="284333"/>
                  </a:lnTo>
                  <a:lnTo>
                    <a:pt x="451406" y="350462"/>
                  </a:lnTo>
                  <a:lnTo>
                    <a:pt x="387842" y="284333"/>
                  </a:lnTo>
                  <a:lnTo>
                    <a:pt x="142167" y="284333"/>
                  </a:lnTo>
                  <a:cubicBezTo>
                    <a:pt x="83279" y="284333"/>
                    <a:pt x="32754" y="248530"/>
                    <a:pt x="11172" y="197504"/>
                  </a:cubicBezTo>
                  <a:lnTo>
                    <a:pt x="0" y="142166"/>
                  </a:lnTo>
                  <a:lnTo>
                    <a:pt x="11172" y="86829"/>
                  </a:lnTo>
                  <a:cubicBezTo>
                    <a:pt x="32754" y="35803"/>
                    <a:pt x="83279" y="0"/>
                    <a:pt x="142167" y="0"/>
                  </a:cubicBezTo>
                  <a:close/>
                </a:path>
              </a:pathLst>
            </a:custGeom>
            <a:solidFill>
              <a:schemeClr val="accent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bIns="108000" rtlCol="0" anchor="ctr"/>
            <a:lstStyle/>
            <a:p>
              <a:pPr algn="ctr"/>
              <a:r>
                <a:rPr lang="zh-CN" altLang="en-US" sz="1400" b="1">
                  <a:solidFill>
                    <a:schemeClr val="accent4"/>
                  </a:solidFill>
                </a:rPr>
                <a:t>暂</a:t>
              </a:r>
              <a:r>
                <a:rPr lang="zh-CN" altLang="en-US" sz="1400" b="1" smtClean="0">
                  <a:solidFill>
                    <a:schemeClr val="accent4"/>
                  </a:solidFill>
                </a:rPr>
                <a:t>无</a:t>
              </a:r>
              <a:r>
                <a:rPr lang="zh-CN" altLang="en-US" sz="100" b="1" smtClean="0">
                  <a:solidFill>
                    <a:schemeClr val="accent4"/>
                  </a:solidFill>
                </a:rPr>
                <a:t> </a:t>
              </a:r>
              <a:r>
                <a:rPr lang="zh-CN" altLang="en-US" sz="1400" b="1" smtClean="0">
                  <a:solidFill>
                    <a:schemeClr val="accent4"/>
                  </a:solidFill>
                </a:rPr>
                <a:t>数</a:t>
              </a:r>
              <a:r>
                <a:rPr lang="zh-CN" altLang="en-US" sz="1400" b="1" dirty="0">
                  <a:solidFill>
                    <a:schemeClr val="accent4"/>
                  </a:solidFill>
                </a:rPr>
                <a:t>据</a:t>
              </a:r>
            </a:p>
          </p:txBody>
        </p:sp>
      </p:grpSp>
      <p:sp>
        <p:nvSpPr>
          <p:cNvPr id="553" name="矩形 552">
            <a:extLst>
              <a:ext uri="{FF2B5EF4-FFF2-40B4-BE49-F238E27FC236}">
                <a16:creationId xmlns="" xmlns:a16="http://schemas.microsoft.com/office/drawing/2014/main" id="{1F88FC45-16BE-4AC3-B663-EB691DCED8B6}"/>
              </a:ext>
            </a:extLst>
          </p:cNvPr>
          <p:cNvSpPr/>
          <p:nvPr/>
        </p:nvSpPr>
        <p:spPr>
          <a:xfrm>
            <a:off x="2366938" y="6246642"/>
            <a:ext cx="4115229" cy="305918"/>
          </a:xfrm>
          <a:prstGeom prst="rect">
            <a:avLst/>
          </a:prstGeom>
        </p:spPr>
        <p:txBody>
          <a:bodyPr vert="horz" wrap="none" lIns="101600" tIns="38100" rIns="76200" bIns="38100" rtlCol="0" anchor="ctr" anchorCtr="0">
            <a:no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</a:pPr>
            <a:r>
              <a:rPr lang="zh-CN" altLang="en-US" sz="1050" spc="200" dirty="0">
                <a:solidFill>
                  <a:schemeClr val="accent3"/>
                </a:solidFill>
                <a:latin typeface="+mn-ea"/>
                <a:cs typeface="+mj-cs"/>
              </a:rPr>
              <a:t>数据来源：研</a:t>
            </a:r>
            <a:r>
              <a:rPr lang="zh-CN" altLang="en-US" sz="1050" spc="200">
                <a:solidFill>
                  <a:schemeClr val="accent3"/>
                </a:solidFill>
                <a:latin typeface="+mn-ea"/>
                <a:cs typeface="+mj-cs"/>
              </a:rPr>
              <a:t>招网</a:t>
            </a:r>
            <a:r>
              <a:rPr lang="en-US" altLang="zh-CN" sz="1050" spc="200" dirty="0">
                <a:solidFill>
                  <a:schemeClr val="accent3"/>
                </a:solidFill>
                <a:latin typeface="+mn-ea"/>
                <a:cs typeface="+mj-cs"/>
              </a:rPr>
              <a:t>-</a:t>
            </a:r>
            <a:r>
              <a:rPr lang="zh-CN" altLang="en-US" sz="1050" spc="200" dirty="0">
                <a:solidFill>
                  <a:schemeClr val="accent3"/>
                </a:solidFill>
                <a:latin typeface="+mn-ea"/>
                <a:cs typeface="+mj-cs"/>
              </a:rPr>
              <a:t>近五年全国硕士研究生报考</a:t>
            </a:r>
            <a:r>
              <a:rPr lang="zh-CN" altLang="en-US" sz="1050" spc="200">
                <a:solidFill>
                  <a:schemeClr val="accent3"/>
                </a:solidFill>
                <a:latin typeface="+mn-ea"/>
                <a:cs typeface="+mj-cs"/>
              </a:rPr>
              <a:t>人</a:t>
            </a:r>
            <a:r>
              <a:rPr lang="zh-CN" altLang="en-US" sz="1050" spc="200" smtClean="0">
                <a:solidFill>
                  <a:schemeClr val="accent3"/>
                </a:solidFill>
                <a:latin typeface="+mn-ea"/>
                <a:cs typeface="+mj-cs"/>
              </a:rPr>
              <a:t>数</a:t>
            </a:r>
            <a:r>
              <a:rPr lang="zh-CN" altLang="en-US" sz="100" spc="200" smtClean="0">
                <a:solidFill>
                  <a:schemeClr val="accent3"/>
                </a:solidFill>
                <a:latin typeface="+mn-ea"/>
                <a:cs typeface="+mj-cs"/>
              </a:rPr>
              <a:t> </a:t>
            </a:r>
            <a:r>
              <a:rPr lang="zh-CN" altLang="en-US" sz="1050" spc="200" smtClean="0">
                <a:solidFill>
                  <a:schemeClr val="accent3"/>
                </a:solidFill>
                <a:latin typeface="+mn-ea"/>
                <a:cs typeface="+mj-cs"/>
              </a:rPr>
              <a:t>统</a:t>
            </a:r>
            <a:r>
              <a:rPr lang="zh-CN" altLang="en-US" sz="1050" spc="200">
                <a:solidFill>
                  <a:schemeClr val="accent3"/>
                </a:solidFill>
                <a:latin typeface="+mn-ea"/>
                <a:cs typeface="+mj-cs"/>
              </a:rPr>
              <a:t>计</a:t>
            </a:r>
            <a:endParaRPr lang="en-US" altLang="zh-CN" sz="1050" spc="200" dirty="0">
              <a:solidFill>
                <a:schemeClr val="accent3"/>
              </a:solidFill>
              <a:latin typeface="+mn-ea"/>
              <a:cs typeface="+mj-cs"/>
            </a:endParaRPr>
          </a:p>
        </p:txBody>
      </p:sp>
      <p:sp>
        <p:nvSpPr>
          <p:cNvPr id="511" name="任意多边形: 形状 510">
            <a:extLst>
              <a:ext uri="{FF2B5EF4-FFF2-40B4-BE49-F238E27FC236}">
                <a16:creationId xmlns="" xmlns:a16="http://schemas.microsoft.com/office/drawing/2014/main" id="{AD67B680-6E91-4937-84DB-A658C2BF3303}"/>
              </a:ext>
            </a:extLst>
          </p:cNvPr>
          <p:cNvSpPr/>
          <p:nvPr/>
        </p:nvSpPr>
        <p:spPr>
          <a:xfrm>
            <a:off x="8929623" y="2030125"/>
            <a:ext cx="2177615" cy="540730"/>
          </a:xfrm>
          <a:custGeom>
            <a:avLst/>
            <a:gdLst>
              <a:gd name="connsiteX0" fmla="*/ 2558091 w 5001078"/>
              <a:gd name="connsiteY0" fmla="*/ 592868 h 1241833"/>
              <a:gd name="connsiteX1" fmla="*/ 2426091 w 5001078"/>
              <a:gd name="connsiteY1" fmla="*/ 659401 h 1241833"/>
              <a:gd name="connsiteX2" fmla="*/ 2378059 w 5001078"/>
              <a:gd name="connsiteY2" fmla="*/ 839788 h 1241833"/>
              <a:gd name="connsiteX3" fmla="*/ 2424313 w 5001078"/>
              <a:gd name="connsiteY3" fmla="*/ 1006654 h 1241833"/>
              <a:gd name="connsiteX4" fmla="*/ 2551686 w 5001078"/>
              <a:gd name="connsiteY4" fmla="*/ 1065360 h 1241833"/>
              <a:gd name="connsiteX5" fmla="*/ 2676925 w 5001078"/>
              <a:gd name="connsiteY5" fmla="*/ 1003452 h 1241833"/>
              <a:gd name="connsiteX6" fmla="*/ 2726024 w 5001078"/>
              <a:gd name="connsiteY6" fmla="*/ 842634 h 1241833"/>
              <a:gd name="connsiteX7" fmla="*/ 2726024 w 5001078"/>
              <a:gd name="connsiteY7" fmla="*/ 777168 h 1241833"/>
              <a:gd name="connsiteX8" fmla="*/ 2677993 w 5001078"/>
              <a:gd name="connsiteY8" fmla="*/ 645169 h 1241833"/>
              <a:gd name="connsiteX9" fmla="*/ 2558091 w 5001078"/>
              <a:gd name="connsiteY9" fmla="*/ 592868 h 1241833"/>
              <a:gd name="connsiteX10" fmla="*/ 3505446 w 5001078"/>
              <a:gd name="connsiteY10" fmla="*/ 573655 h 1241833"/>
              <a:gd name="connsiteX11" fmla="*/ 3400843 w 5001078"/>
              <a:gd name="connsiteY11" fmla="*/ 622043 h 1241833"/>
              <a:gd name="connsiteX12" fmla="*/ 3343917 w 5001078"/>
              <a:gd name="connsiteY12" fmla="*/ 750128 h 1241833"/>
              <a:gd name="connsiteX13" fmla="*/ 3648475 w 5001078"/>
              <a:gd name="connsiteY13" fmla="*/ 750128 h 1241833"/>
              <a:gd name="connsiteX14" fmla="*/ 3505446 w 5001078"/>
              <a:gd name="connsiteY14" fmla="*/ 573655 h 1241833"/>
              <a:gd name="connsiteX15" fmla="*/ 1760153 w 5001078"/>
              <a:gd name="connsiteY15" fmla="*/ 435608 h 1241833"/>
              <a:gd name="connsiteX16" fmla="*/ 1989283 w 5001078"/>
              <a:gd name="connsiteY16" fmla="*/ 435608 h 1241833"/>
              <a:gd name="connsiteX17" fmla="*/ 1989283 w 5001078"/>
              <a:gd name="connsiteY17" fmla="*/ 1222620 h 1241833"/>
              <a:gd name="connsiteX18" fmla="*/ 1760153 w 5001078"/>
              <a:gd name="connsiteY18" fmla="*/ 1222620 h 1241833"/>
              <a:gd name="connsiteX19" fmla="*/ 17078 w 5001078"/>
              <a:gd name="connsiteY19" fmla="*/ 435608 h 1241833"/>
              <a:gd name="connsiteX20" fmla="*/ 246208 w 5001078"/>
              <a:gd name="connsiteY20" fmla="*/ 435608 h 1241833"/>
              <a:gd name="connsiteX21" fmla="*/ 246208 w 5001078"/>
              <a:gd name="connsiteY21" fmla="*/ 1222620 h 1241833"/>
              <a:gd name="connsiteX22" fmla="*/ 17078 w 5001078"/>
              <a:gd name="connsiteY22" fmla="*/ 1222620 h 1241833"/>
              <a:gd name="connsiteX23" fmla="*/ 3506869 w 5001078"/>
              <a:gd name="connsiteY23" fmla="*/ 416395 h 1241833"/>
              <a:gd name="connsiteX24" fmla="*/ 3768377 w 5001078"/>
              <a:gd name="connsiteY24" fmla="*/ 517796 h 1241833"/>
              <a:gd name="connsiteX25" fmla="*/ 3862662 w 5001078"/>
              <a:gd name="connsiteY25" fmla="*/ 796381 h 1241833"/>
              <a:gd name="connsiteX26" fmla="*/ 3862662 w 5001078"/>
              <a:gd name="connsiteY26" fmla="*/ 893868 h 1241833"/>
              <a:gd name="connsiteX27" fmla="*/ 3344628 w 5001078"/>
              <a:gd name="connsiteY27" fmla="*/ 893868 h 1241833"/>
              <a:gd name="connsiteX28" fmla="*/ 3565219 w 5001078"/>
              <a:gd name="connsiteY28" fmla="*/ 1076745 h 1241833"/>
              <a:gd name="connsiteX29" fmla="*/ 3795061 w 5001078"/>
              <a:gd name="connsiteY29" fmla="*/ 1012703 h 1241833"/>
              <a:gd name="connsiteX30" fmla="*/ 3795061 w 5001078"/>
              <a:gd name="connsiteY30" fmla="*/ 1181348 h 1241833"/>
              <a:gd name="connsiteX31" fmla="*/ 3513274 w 5001078"/>
              <a:gd name="connsiteY31" fmla="*/ 1241833 h 1241833"/>
              <a:gd name="connsiteX32" fmla="*/ 3221169 w 5001078"/>
              <a:gd name="connsiteY32" fmla="*/ 1135807 h 1241833"/>
              <a:gd name="connsiteX33" fmla="*/ 3116921 w 5001078"/>
              <a:gd name="connsiteY33" fmla="*/ 840499 h 1241833"/>
              <a:gd name="connsiteX34" fmla="*/ 3227929 w 5001078"/>
              <a:gd name="connsiteY34" fmla="*/ 534162 h 1241833"/>
              <a:gd name="connsiteX35" fmla="*/ 3506869 w 5001078"/>
              <a:gd name="connsiteY35" fmla="*/ 416395 h 1241833"/>
              <a:gd name="connsiteX36" fmla="*/ 4744735 w 5001078"/>
              <a:gd name="connsiteY36" fmla="*/ 353465 h 1241833"/>
              <a:gd name="connsiteX37" fmla="*/ 4801132 w 5001078"/>
              <a:gd name="connsiteY37" fmla="*/ 353465 h 1241833"/>
              <a:gd name="connsiteX38" fmla="*/ 4801132 w 5001078"/>
              <a:gd name="connsiteY38" fmla="*/ 424660 h 1241833"/>
              <a:gd name="connsiteX39" fmla="*/ 4744735 w 5001078"/>
              <a:gd name="connsiteY39" fmla="*/ 424660 h 1241833"/>
              <a:gd name="connsiteX40" fmla="*/ 4548747 w 5001078"/>
              <a:gd name="connsiteY40" fmla="*/ 353465 h 1241833"/>
              <a:gd name="connsiteX41" fmla="*/ 4604744 w 5001078"/>
              <a:gd name="connsiteY41" fmla="*/ 353465 h 1241833"/>
              <a:gd name="connsiteX42" fmla="*/ 4604744 w 5001078"/>
              <a:gd name="connsiteY42" fmla="*/ 424660 h 1241833"/>
              <a:gd name="connsiteX43" fmla="*/ 4548747 w 5001078"/>
              <a:gd name="connsiteY43" fmla="*/ 424660 h 1241833"/>
              <a:gd name="connsiteX44" fmla="*/ 4689538 w 5001078"/>
              <a:gd name="connsiteY44" fmla="*/ 304667 h 1241833"/>
              <a:gd name="connsiteX45" fmla="*/ 4689538 w 5001078"/>
              <a:gd name="connsiteY45" fmla="*/ 492255 h 1241833"/>
              <a:gd name="connsiteX46" fmla="*/ 4744734 w 5001078"/>
              <a:gd name="connsiteY46" fmla="*/ 492255 h 1241833"/>
              <a:gd name="connsiteX47" fmla="*/ 4744734 w 5001078"/>
              <a:gd name="connsiteY47" fmla="*/ 473456 h 1241833"/>
              <a:gd name="connsiteX48" fmla="*/ 4801131 w 5001078"/>
              <a:gd name="connsiteY48" fmla="*/ 473456 h 1241833"/>
              <a:gd name="connsiteX49" fmla="*/ 4801131 w 5001078"/>
              <a:gd name="connsiteY49" fmla="*/ 492255 h 1241833"/>
              <a:gd name="connsiteX50" fmla="*/ 4856327 w 5001078"/>
              <a:gd name="connsiteY50" fmla="*/ 492255 h 1241833"/>
              <a:gd name="connsiteX51" fmla="*/ 4856327 w 5001078"/>
              <a:gd name="connsiteY51" fmla="*/ 304667 h 1241833"/>
              <a:gd name="connsiteX52" fmla="*/ 4493550 w 5001078"/>
              <a:gd name="connsiteY52" fmla="*/ 304667 h 1241833"/>
              <a:gd name="connsiteX53" fmla="*/ 4493550 w 5001078"/>
              <a:gd name="connsiteY53" fmla="*/ 492255 h 1241833"/>
              <a:gd name="connsiteX54" fmla="*/ 4548746 w 5001078"/>
              <a:gd name="connsiteY54" fmla="*/ 492255 h 1241833"/>
              <a:gd name="connsiteX55" fmla="*/ 4548746 w 5001078"/>
              <a:gd name="connsiteY55" fmla="*/ 473456 h 1241833"/>
              <a:gd name="connsiteX56" fmla="*/ 4604743 w 5001078"/>
              <a:gd name="connsiteY56" fmla="*/ 473456 h 1241833"/>
              <a:gd name="connsiteX57" fmla="*/ 4604743 w 5001078"/>
              <a:gd name="connsiteY57" fmla="*/ 492255 h 1241833"/>
              <a:gd name="connsiteX58" fmla="*/ 4659939 w 5001078"/>
              <a:gd name="connsiteY58" fmla="*/ 492255 h 1241833"/>
              <a:gd name="connsiteX59" fmla="*/ 4659939 w 5001078"/>
              <a:gd name="connsiteY59" fmla="*/ 304667 h 1241833"/>
              <a:gd name="connsiteX60" fmla="*/ 4590345 w 5001078"/>
              <a:gd name="connsiteY60" fmla="*/ 171076 h 1241833"/>
              <a:gd name="connsiteX61" fmla="*/ 4759934 w 5001078"/>
              <a:gd name="connsiteY61" fmla="*/ 171076 h 1241833"/>
              <a:gd name="connsiteX62" fmla="*/ 4759934 w 5001078"/>
              <a:gd name="connsiteY62" fmla="*/ 223073 h 1241833"/>
              <a:gd name="connsiteX63" fmla="*/ 4590345 w 5001078"/>
              <a:gd name="connsiteY63" fmla="*/ 223073 h 1241833"/>
              <a:gd name="connsiteX64" fmla="*/ 4531147 w 5001078"/>
              <a:gd name="connsiteY64" fmla="*/ 120678 h 1241833"/>
              <a:gd name="connsiteX65" fmla="*/ 4531147 w 5001078"/>
              <a:gd name="connsiteY65" fmla="*/ 273469 h 1241833"/>
              <a:gd name="connsiteX66" fmla="*/ 4819130 w 5001078"/>
              <a:gd name="connsiteY66" fmla="*/ 273469 h 1241833"/>
              <a:gd name="connsiteX67" fmla="*/ 4819130 w 5001078"/>
              <a:gd name="connsiteY67" fmla="*/ 120678 h 1241833"/>
              <a:gd name="connsiteX68" fmla="*/ 4215316 w 5001078"/>
              <a:gd name="connsiteY68" fmla="*/ 106679 h 1241833"/>
              <a:gd name="connsiteX69" fmla="*/ 4215316 w 5001078"/>
              <a:gd name="connsiteY69" fmla="*/ 241871 h 1241833"/>
              <a:gd name="connsiteX70" fmla="*/ 4138520 w 5001078"/>
              <a:gd name="connsiteY70" fmla="*/ 241871 h 1241833"/>
              <a:gd name="connsiteX71" fmla="*/ 4138520 w 5001078"/>
              <a:gd name="connsiteY71" fmla="*/ 141477 h 1241833"/>
              <a:gd name="connsiteX72" fmla="*/ 4082524 w 5001078"/>
              <a:gd name="connsiteY72" fmla="*/ 141477 h 1241833"/>
              <a:gd name="connsiteX73" fmla="*/ 4082524 w 5001078"/>
              <a:gd name="connsiteY73" fmla="*/ 294667 h 1241833"/>
              <a:gd name="connsiteX74" fmla="*/ 4215316 w 5001078"/>
              <a:gd name="connsiteY74" fmla="*/ 294667 h 1241833"/>
              <a:gd name="connsiteX75" fmla="*/ 4215316 w 5001078"/>
              <a:gd name="connsiteY75" fmla="*/ 427459 h 1241833"/>
              <a:gd name="connsiteX76" fmla="*/ 4124121 w 5001078"/>
              <a:gd name="connsiteY76" fmla="*/ 427459 h 1241833"/>
              <a:gd name="connsiteX77" fmla="*/ 4124121 w 5001078"/>
              <a:gd name="connsiteY77" fmla="*/ 329465 h 1241833"/>
              <a:gd name="connsiteX78" fmla="*/ 4068125 w 5001078"/>
              <a:gd name="connsiteY78" fmla="*/ 329465 h 1241833"/>
              <a:gd name="connsiteX79" fmla="*/ 4068125 w 5001078"/>
              <a:gd name="connsiteY79" fmla="*/ 480256 h 1241833"/>
              <a:gd name="connsiteX80" fmla="*/ 4366906 w 5001078"/>
              <a:gd name="connsiteY80" fmla="*/ 480256 h 1241833"/>
              <a:gd name="connsiteX81" fmla="*/ 4366906 w 5001078"/>
              <a:gd name="connsiteY81" fmla="*/ 499055 h 1241833"/>
              <a:gd name="connsiteX82" fmla="*/ 4422903 w 5001078"/>
              <a:gd name="connsiteY82" fmla="*/ 499055 h 1241833"/>
              <a:gd name="connsiteX83" fmla="*/ 4422903 w 5001078"/>
              <a:gd name="connsiteY83" fmla="*/ 329465 h 1241833"/>
              <a:gd name="connsiteX84" fmla="*/ 4366906 w 5001078"/>
              <a:gd name="connsiteY84" fmla="*/ 329465 h 1241833"/>
              <a:gd name="connsiteX85" fmla="*/ 4366906 w 5001078"/>
              <a:gd name="connsiteY85" fmla="*/ 427459 h 1241833"/>
              <a:gd name="connsiteX86" fmla="*/ 4275312 w 5001078"/>
              <a:gd name="connsiteY86" fmla="*/ 427459 h 1241833"/>
              <a:gd name="connsiteX87" fmla="*/ 4275312 w 5001078"/>
              <a:gd name="connsiteY87" fmla="*/ 294667 h 1241833"/>
              <a:gd name="connsiteX88" fmla="*/ 4408504 w 5001078"/>
              <a:gd name="connsiteY88" fmla="*/ 294667 h 1241833"/>
              <a:gd name="connsiteX89" fmla="*/ 4408504 w 5001078"/>
              <a:gd name="connsiteY89" fmla="*/ 141477 h 1241833"/>
              <a:gd name="connsiteX90" fmla="*/ 4352507 w 5001078"/>
              <a:gd name="connsiteY90" fmla="*/ 141477 h 1241833"/>
              <a:gd name="connsiteX91" fmla="*/ 4352507 w 5001078"/>
              <a:gd name="connsiteY91" fmla="*/ 241871 h 1241833"/>
              <a:gd name="connsiteX92" fmla="*/ 4275312 w 5001078"/>
              <a:gd name="connsiteY92" fmla="*/ 241871 h 1241833"/>
              <a:gd name="connsiteX93" fmla="*/ 4275312 w 5001078"/>
              <a:gd name="connsiteY93" fmla="*/ 106679 h 1241833"/>
              <a:gd name="connsiteX94" fmla="*/ 853716 w 5001078"/>
              <a:gd name="connsiteY94" fmla="*/ 101875 h 1241833"/>
              <a:gd name="connsiteX95" fmla="*/ 1124829 w 5001078"/>
              <a:gd name="connsiteY95" fmla="*/ 143858 h 1241833"/>
              <a:gd name="connsiteX96" fmla="*/ 1124829 w 5001078"/>
              <a:gd name="connsiteY96" fmla="*/ 364449 h 1241833"/>
              <a:gd name="connsiteX97" fmla="*/ 865101 w 5001078"/>
              <a:gd name="connsiteY97" fmla="*/ 289021 h 1241833"/>
              <a:gd name="connsiteX98" fmla="*/ 726342 w 5001078"/>
              <a:gd name="connsiteY98" fmla="*/ 320687 h 1241833"/>
              <a:gd name="connsiteX99" fmla="*/ 674396 w 5001078"/>
              <a:gd name="connsiteY99" fmla="*/ 405721 h 1241833"/>
              <a:gd name="connsiteX100" fmla="*/ 709976 w 5001078"/>
              <a:gd name="connsiteY100" fmla="*/ 484351 h 1241833"/>
              <a:gd name="connsiteX101" fmla="*/ 885737 w 5001078"/>
              <a:gd name="connsiteY101" fmla="*/ 581483 h 1241833"/>
              <a:gd name="connsiteX102" fmla="*/ 1111665 w 5001078"/>
              <a:gd name="connsiteY102" fmla="*/ 730204 h 1241833"/>
              <a:gd name="connsiteX103" fmla="*/ 1173217 w 5001078"/>
              <a:gd name="connsiteY103" fmla="*/ 916639 h 1241833"/>
              <a:gd name="connsiteX104" fmla="*/ 1060787 w 5001078"/>
              <a:gd name="connsiteY104" fmla="*/ 1158578 h 1241833"/>
              <a:gd name="connsiteX105" fmla="*/ 741285 w 5001078"/>
              <a:gd name="connsiteY105" fmla="*/ 1241833 h 1241833"/>
              <a:gd name="connsiteX106" fmla="*/ 431034 w 5001078"/>
              <a:gd name="connsiteY106" fmla="*/ 1180637 h 1241833"/>
              <a:gd name="connsiteX107" fmla="*/ 431034 w 5001078"/>
              <a:gd name="connsiteY107" fmla="*/ 945102 h 1241833"/>
              <a:gd name="connsiteX108" fmla="*/ 733458 w 5001078"/>
              <a:gd name="connsiteY108" fmla="*/ 1055398 h 1241833"/>
              <a:gd name="connsiteX109" fmla="*/ 877909 w 5001078"/>
              <a:gd name="connsiteY109" fmla="*/ 1022309 h 1241833"/>
              <a:gd name="connsiteX110" fmla="*/ 926297 w 5001078"/>
              <a:gd name="connsiteY110" fmla="*/ 937275 h 1241833"/>
              <a:gd name="connsiteX111" fmla="*/ 887872 w 5001078"/>
              <a:gd name="connsiteY111" fmla="*/ 852596 h 1241833"/>
              <a:gd name="connsiteX112" fmla="*/ 685070 w 5001078"/>
              <a:gd name="connsiteY112" fmla="*/ 744435 h 1241833"/>
              <a:gd name="connsiteX113" fmla="*/ 426765 w 5001078"/>
              <a:gd name="connsiteY113" fmla="*/ 425646 h 1241833"/>
              <a:gd name="connsiteX114" fmla="*/ 543821 w 5001078"/>
              <a:gd name="connsiteY114" fmla="*/ 186909 h 1241833"/>
              <a:gd name="connsiteX115" fmla="*/ 853716 w 5001078"/>
              <a:gd name="connsiteY115" fmla="*/ 101875 h 1241833"/>
              <a:gd name="connsiteX116" fmla="*/ 1876142 w 5001078"/>
              <a:gd name="connsiteY116" fmla="*/ 62738 h 1241833"/>
              <a:gd name="connsiteX117" fmla="*/ 1972917 w 5001078"/>
              <a:gd name="connsiteY117" fmla="*/ 96538 h 1241833"/>
              <a:gd name="connsiteX118" fmla="*/ 2009919 w 5001078"/>
              <a:gd name="connsiteY118" fmla="*/ 181572 h 1241833"/>
              <a:gd name="connsiteX119" fmla="*/ 1972205 w 5001078"/>
              <a:gd name="connsiteY119" fmla="*/ 268030 h 1241833"/>
              <a:gd name="connsiteX120" fmla="*/ 1876142 w 5001078"/>
              <a:gd name="connsiteY120" fmla="*/ 302541 h 1241833"/>
              <a:gd name="connsiteX121" fmla="*/ 1780789 w 5001078"/>
              <a:gd name="connsiteY121" fmla="*/ 267674 h 1241833"/>
              <a:gd name="connsiteX122" fmla="*/ 1743075 w 5001078"/>
              <a:gd name="connsiteY122" fmla="*/ 181572 h 1241833"/>
              <a:gd name="connsiteX123" fmla="*/ 1780434 w 5001078"/>
              <a:gd name="connsiteY123" fmla="*/ 95826 h 1241833"/>
              <a:gd name="connsiteX124" fmla="*/ 1876142 w 5001078"/>
              <a:gd name="connsiteY124" fmla="*/ 62738 h 1241833"/>
              <a:gd name="connsiteX125" fmla="*/ 133066 w 5001078"/>
              <a:gd name="connsiteY125" fmla="*/ 62738 h 1241833"/>
              <a:gd name="connsiteX126" fmla="*/ 229842 w 5001078"/>
              <a:gd name="connsiteY126" fmla="*/ 96538 h 1241833"/>
              <a:gd name="connsiteX127" fmla="*/ 266844 w 5001078"/>
              <a:gd name="connsiteY127" fmla="*/ 181572 h 1241833"/>
              <a:gd name="connsiteX128" fmla="*/ 229130 w 5001078"/>
              <a:gd name="connsiteY128" fmla="*/ 268030 h 1241833"/>
              <a:gd name="connsiteX129" fmla="*/ 133066 w 5001078"/>
              <a:gd name="connsiteY129" fmla="*/ 302541 h 1241833"/>
              <a:gd name="connsiteX130" fmla="*/ 37714 w 5001078"/>
              <a:gd name="connsiteY130" fmla="*/ 267674 h 1241833"/>
              <a:gd name="connsiteX131" fmla="*/ 0 w 5001078"/>
              <a:gd name="connsiteY131" fmla="*/ 181572 h 1241833"/>
              <a:gd name="connsiteX132" fmla="*/ 37358 w 5001078"/>
              <a:gd name="connsiteY132" fmla="*/ 95826 h 1241833"/>
              <a:gd name="connsiteX133" fmla="*/ 133066 w 5001078"/>
              <a:gd name="connsiteY133" fmla="*/ 62738 h 1241833"/>
              <a:gd name="connsiteX134" fmla="*/ 2722467 w 5001078"/>
              <a:gd name="connsiteY134" fmla="*/ 57756 h 1241833"/>
              <a:gd name="connsiteX135" fmla="*/ 2951597 w 5001078"/>
              <a:gd name="connsiteY135" fmla="*/ 57756 h 1241833"/>
              <a:gd name="connsiteX136" fmla="*/ 2951597 w 5001078"/>
              <a:gd name="connsiteY136" fmla="*/ 1222620 h 1241833"/>
              <a:gd name="connsiteX137" fmla="*/ 2722467 w 5001078"/>
              <a:gd name="connsiteY137" fmla="*/ 1222620 h 1241833"/>
              <a:gd name="connsiteX138" fmla="*/ 2722467 w 5001078"/>
              <a:gd name="connsiteY138" fmla="*/ 1111613 h 1241833"/>
              <a:gd name="connsiteX139" fmla="*/ 2718909 w 5001078"/>
              <a:gd name="connsiteY139" fmla="*/ 1111613 h 1241833"/>
              <a:gd name="connsiteX140" fmla="*/ 2472700 w 5001078"/>
              <a:gd name="connsiteY140" fmla="*/ 1241833 h 1241833"/>
              <a:gd name="connsiteX141" fmla="*/ 2233964 w 5001078"/>
              <a:gd name="connsiteY141" fmla="*/ 1135807 h 1241833"/>
              <a:gd name="connsiteX142" fmla="*/ 2145371 w 5001078"/>
              <a:gd name="connsiteY142" fmla="*/ 846904 h 1241833"/>
              <a:gd name="connsiteX143" fmla="*/ 2244637 w 5001078"/>
              <a:gd name="connsiteY143" fmla="*/ 534874 h 1241833"/>
              <a:gd name="connsiteX144" fmla="*/ 2504010 w 5001078"/>
              <a:gd name="connsiteY144" fmla="*/ 416395 h 1241833"/>
              <a:gd name="connsiteX145" fmla="*/ 2718909 w 5001078"/>
              <a:gd name="connsiteY145" fmla="*/ 527402 h 1241833"/>
              <a:gd name="connsiteX146" fmla="*/ 2722467 w 5001078"/>
              <a:gd name="connsiteY146" fmla="*/ 527402 h 1241833"/>
              <a:gd name="connsiteX147" fmla="*/ 1331528 w 5001078"/>
              <a:gd name="connsiteY147" fmla="*/ 57756 h 1241833"/>
              <a:gd name="connsiteX148" fmla="*/ 1560658 w 5001078"/>
              <a:gd name="connsiteY148" fmla="*/ 57756 h 1241833"/>
              <a:gd name="connsiteX149" fmla="*/ 1560658 w 5001078"/>
              <a:gd name="connsiteY149" fmla="*/ 1222620 h 1241833"/>
              <a:gd name="connsiteX150" fmla="*/ 1331528 w 5001078"/>
              <a:gd name="connsiteY150" fmla="*/ 1222620 h 1241833"/>
              <a:gd name="connsiteX151" fmla="*/ 3977005 w 5001078"/>
              <a:gd name="connsiteY151" fmla="*/ 0 h 1241833"/>
              <a:gd name="connsiteX152" fmla="*/ 4064410 w 5001078"/>
              <a:gd name="connsiteY152" fmla="*/ 0 h 1241833"/>
              <a:gd name="connsiteX153" fmla="*/ 4345410 w 5001078"/>
              <a:gd name="connsiteY153" fmla="*/ 0 h 1241833"/>
              <a:gd name="connsiteX154" fmla="*/ 4901149 w 5001078"/>
              <a:gd name="connsiteY154" fmla="*/ 0 h 1241833"/>
              <a:gd name="connsiteX155" fmla="*/ 5001078 w 5001078"/>
              <a:gd name="connsiteY155" fmla="*/ 99929 h 1241833"/>
              <a:gd name="connsiteX156" fmla="*/ 5001078 w 5001078"/>
              <a:gd name="connsiteY156" fmla="*/ 349746 h 1241833"/>
              <a:gd name="connsiteX157" fmla="*/ 5001078 w 5001078"/>
              <a:gd name="connsiteY157" fmla="*/ 499636 h 1241833"/>
              <a:gd name="connsiteX158" fmla="*/ 4901149 w 5001078"/>
              <a:gd name="connsiteY158" fmla="*/ 599565 h 1241833"/>
              <a:gd name="connsiteX159" fmla="*/ 4345410 w 5001078"/>
              <a:gd name="connsiteY159" fmla="*/ 599565 h 1241833"/>
              <a:gd name="connsiteX160" fmla="*/ 4045260 w 5001078"/>
              <a:gd name="connsiteY160" fmla="*/ 718051 h 1241833"/>
              <a:gd name="connsiteX161" fmla="*/ 4064410 w 5001078"/>
              <a:gd name="connsiteY161" fmla="*/ 599565 h 1241833"/>
              <a:gd name="connsiteX162" fmla="*/ 3977005 w 5001078"/>
              <a:gd name="connsiteY162" fmla="*/ 599565 h 1241833"/>
              <a:gd name="connsiteX163" fmla="*/ 3877076 w 5001078"/>
              <a:gd name="connsiteY163" fmla="*/ 499636 h 1241833"/>
              <a:gd name="connsiteX164" fmla="*/ 3877076 w 5001078"/>
              <a:gd name="connsiteY164" fmla="*/ 349746 h 1241833"/>
              <a:gd name="connsiteX165" fmla="*/ 3877076 w 5001078"/>
              <a:gd name="connsiteY165" fmla="*/ 99929 h 1241833"/>
              <a:gd name="connsiteX166" fmla="*/ 3977005 w 5001078"/>
              <a:gd name="connsiteY166" fmla="*/ 0 h 12418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</a:cxnLst>
            <a:rect l="l" t="t" r="r" b="b"/>
            <a:pathLst>
              <a:path w="5001078" h="1241833">
                <a:moveTo>
                  <a:pt x="2558091" y="592868"/>
                </a:moveTo>
                <a:cubicBezTo>
                  <a:pt x="2502113" y="592868"/>
                  <a:pt x="2458113" y="615046"/>
                  <a:pt x="2426091" y="659401"/>
                </a:cubicBezTo>
                <a:cubicBezTo>
                  <a:pt x="2394070" y="703757"/>
                  <a:pt x="2378059" y="763885"/>
                  <a:pt x="2378059" y="839788"/>
                </a:cubicBezTo>
                <a:cubicBezTo>
                  <a:pt x="2378059" y="911895"/>
                  <a:pt x="2393477" y="967517"/>
                  <a:pt x="2424313" y="1006654"/>
                </a:cubicBezTo>
                <a:cubicBezTo>
                  <a:pt x="2455148" y="1045791"/>
                  <a:pt x="2497606" y="1065360"/>
                  <a:pt x="2551686" y="1065360"/>
                </a:cubicBezTo>
                <a:cubicBezTo>
                  <a:pt x="2602446" y="1065360"/>
                  <a:pt x="2644192" y="1044724"/>
                  <a:pt x="2676925" y="1003452"/>
                </a:cubicBezTo>
                <a:cubicBezTo>
                  <a:pt x="2709658" y="962180"/>
                  <a:pt x="2726024" y="908574"/>
                  <a:pt x="2726024" y="842634"/>
                </a:cubicBezTo>
                <a:lnTo>
                  <a:pt x="2726024" y="777168"/>
                </a:lnTo>
                <a:cubicBezTo>
                  <a:pt x="2726024" y="724037"/>
                  <a:pt x="2710014" y="680037"/>
                  <a:pt x="2677993" y="645169"/>
                </a:cubicBezTo>
                <a:cubicBezTo>
                  <a:pt x="2645971" y="610302"/>
                  <a:pt x="2606004" y="592868"/>
                  <a:pt x="2558091" y="592868"/>
                </a:cubicBezTo>
                <a:close/>
                <a:moveTo>
                  <a:pt x="3505446" y="573655"/>
                </a:moveTo>
                <a:cubicBezTo>
                  <a:pt x="3466072" y="573655"/>
                  <a:pt x="3431205" y="589784"/>
                  <a:pt x="3400843" y="622043"/>
                </a:cubicBezTo>
                <a:cubicBezTo>
                  <a:pt x="3370483" y="654301"/>
                  <a:pt x="3351507" y="696997"/>
                  <a:pt x="3343917" y="750128"/>
                </a:cubicBezTo>
                <a:lnTo>
                  <a:pt x="3648475" y="750128"/>
                </a:lnTo>
                <a:cubicBezTo>
                  <a:pt x="3648475" y="632480"/>
                  <a:pt x="3600799" y="573655"/>
                  <a:pt x="3505446" y="573655"/>
                </a:cubicBezTo>
                <a:close/>
                <a:moveTo>
                  <a:pt x="1760153" y="435608"/>
                </a:moveTo>
                <a:lnTo>
                  <a:pt x="1989283" y="435608"/>
                </a:lnTo>
                <a:lnTo>
                  <a:pt x="1989283" y="1222620"/>
                </a:lnTo>
                <a:lnTo>
                  <a:pt x="1760153" y="1222620"/>
                </a:lnTo>
                <a:close/>
                <a:moveTo>
                  <a:pt x="17078" y="435608"/>
                </a:moveTo>
                <a:lnTo>
                  <a:pt x="246208" y="435608"/>
                </a:lnTo>
                <a:lnTo>
                  <a:pt x="246208" y="1222620"/>
                </a:lnTo>
                <a:lnTo>
                  <a:pt x="17078" y="1222620"/>
                </a:lnTo>
                <a:close/>
                <a:moveTo>
                  <a:pt x="3506869" y="416395"/>
                </a:moveTo>
                <a:cubicBezTo>
                  <a:pt x="3618351" y="416395"/>
                  <a:pt x="3705520" y="450195"/>
                  <a:pt x="3768377" y="517796"/>
                </a:cubicBezTo>
                <a:cubicBezTo>
                  <a:pt x="3831233" y="585396"/>
                  <a:pt x="3862662" y="678258"/>
                  <a:pt x="3862662" y="796381"/>
                </a:cubicBezTo>
                <a:lnTo>
                  <a:pt x="3862662" y="893868"/>
                </a:lnTo>
                <a:lnTo>
                  <a:pt x="3344628" y="893868"/>
                </a:lnTo>
                <a:cubicBezTo>
                  <a:pt x="3352693" y="1015786"/>
                  <a:pt x="3426223" y="1076745"/>
                  <a:pt x="3565219" y="1076745"/>
                </a:cubicBezTo>
                <a:cubicBezTo>
                  <a:pt x="3652033" y="1076745"/>
                  <a:pt x="3728647" y="1055398"/>
                  <a:pt x="3795061" y="1012703"/>
                </a:cubicBezTo>
                <a:lnTo>
                  <a:pt x="3795061" y="1181348"/>
                </a:lnTo>
                <a:cubicBezTo>
                  <a:pt x="3723429" y="1221671"/>
                  <a:pt x="3629499" y="1241833"/>
                  <a:pt x="3513274" y="1241833"/>
                </a:cubicBezTo>
                <a:cubicBezTo>
                  <a:pt x="3388035" y="1241833"/>
                  <a:pt x="3290667" y="1206491"/>
                  <a:pt x="3221169" y="1135807"/>
                </a:cubicBezTo>
                <a:cubicBezTo>
                  <a:pt x="3151671" y="1065123"/>
                  <a:pt x="3116921" y="966687"/>
                  <a:pt x="3116921" y="840499"/>
                </a:cubicBezTo>
                <a:cubicBezTo>
                  <a:pt x="3116921" y="714786"/>
                  <a:pt x="3153924" y="612674"/>
                  <a:pt x="3227929" y="534162"/>
                </a:cubicBezTo>
                <a:cubicBezTo>
                  <a:pt x="3301933" y="455651"/>
                  <a:pt x="3394914" y="416395"/>
                  <a:pt x="3506869" y="416395"/>
                </a:cubicBezTo>
                <a:close/>
                <a:moveTo>
                  <a:pt x="4744735" y="353465"/>
                </a:moveTo>
                <a:lnTo>
                  <a:pt x="4801132" y="353465"/>
                </a:lnTo>
                <a:lnTo>
                  <a:pt x="4801132" y="424660"/>
                </a:lnTo>
                <a:lnTo>
                  <a:pt x="4744735" y="424660"/>
                </a:lnTo>
                <a:close/>
                <a:moveTo>
                  <a:pt x="4548747" y="353465"/>
                </a:moveTo>
                <a:lnTo>
                  <a:pt x="4604744" y="353465"/>
                </a:lnTo>
                <a:lnTo>
                  <a:pt x="4604744" y="424660"/>
                </a:lnTo>
                <a:lnTo>
                  <a:pt x="4548747" y="424660"/>
                </a:lnTo>
                <a:close/>
                <a:moveTo>
                  <a:pt x="4689538" y="304667"/>
                </a:moveTo>
                <a:lnTo>
                  <a:pt x="4689538" y="492255"/>
                </a:lnTo>
                <a:lnTo>
                  <a:pt x="4744734" y="492255"/>
                </a:lnTo>
                <a:lnTo>
                  <a:pt x="4744734" y="473456"/>
                </a:lnTo>
                <a:lnTo>
                  <a:pt x="4801131" y="473456"/>
                </a:lnTo>
                <a:lnTo>
                  <a:pt x="4801131" y="492255"/>
                </a:lnTo>
                <a:lnTo>
                  <a:pt x="4856327" y="492255"/>
                </a:lnTo>
                <a:lnTo>
                  <a:pt x="4856327" y="304667"/>
                </a:lnTo>
                <a:close/>
                <a:moveTo>
                  <a:pt x="4493550" y="304667"/>
                </a:moveTo>
                <a:lnTo>
                  <a:pt x="4493550" y="492255"/>
                </a:lnTo>
                <a:lnTo>
                  <a:pt x="4548746" y="492255"/>
                </a:lnTo>
                <a:lnTo>
                  <a:pt x="4548746" y="473456"/>
                </a:lnTo>
                <a:lnTo>
                  <a:pt x="4604743" y="473456"/>
                </a:lnTo>
                <a:lnTo>
                  <a:pt x="4604743" y="492255"/>
                </a:lnTo>
                <a:lnTo>
                  <a:pt x="4659939" y="492255"/>
                </a:lnTo>
                <a:lnTo>
                  <a:pt x="4659939" y="304667"/>
                </a:lnTo>
                <a:close/>
                <a:moveTo>
                  <a:pt x="4590345" y="171076"/>
                </a:moveTo>
                <a:lnTo>
                  <a:pt x="4759934" y="171076"/>
                </a:lnTo>
                <a:lnTo>
                  <a:pt x="4759934" y="223073"/>
                </a:lnTo>
                <a:lnTo>
                  <a:pt x="4590345" y="223073"/>
                </a:lnTo>
                <a:close/>
                <a:moveTo>
                  <a:pt x="4531147" y="120678"/>
                </a:moveTo>
                <a:lnTo>
                  <a:pt x="4531147" y="273469"/>
                </a:lnTo>
                <a:lnTo>
                  <a:pt x="4819130" y="273469"/>
                </a:lnTo>
                <a:lnTo>
                  <a:pt x="4819130" y="120678"/>
                </a:lnTo>
                <a:close/>
                <a:moveTo>
                  <a:pt x="4215316" y="106679"/>
                </a:moveTo>
                <a:lnTo>
                  <a:pt x="4215316" y="241871"/>
                </a:lnTo>
                <a:lnTo>
                  <a:pt x="4138520" y="241871"/>
                </a:lnTo>
                <a:lnTo>
                  <a:pt x="4138520" y="141477"/>
                </a:lnTo>
                <a:lnTo>
                  <a:pt x="4082524" y="141477"/>
                </a:lnTo>
                <a:lnTo>
                  <a:pt x="4082524" y="294667"/>
                </a:lnTo>
                <a:lnTo>
                  <a:pt x="4215316" y="294667"/>
                </a:lnTo>
                <a:lnTo>
                  <a:pt x="4215316" y="427459"/>
                </a:lnTo>
                <a:lnTo>
                  <a:pt x="4124121" y="427459"/>
                </a:lnTo>
                <a:lnTo>
                  <a:pt x="4124121" y="329465"/>
                </a:lnTo>
                <a:lnTo>
                  <a:pt x="4068125" y="329465"/>
                </a:lnTo>
                <a:lnTo>
                  <a:pt x="4068125" y="480256"/>
                </a:lnTo>
                <a:lnTo>
                  <a:pt x="4366906" y="480256"/>
                </a:lnTo>
                <a:lnTo>
                  <a:pt x="4366906" y="499055"/>
                </a:lnTo>
                <a:lnTo>
                  <a:pt x="4422903" y="499055"/>
                </a:lnTo>
                <a:lnTo>
                  <a:pt x="4422903" y="329465"/>
                </a:lnTo>
                <a:lnTo>
                  <a:pt x="4366906" y="329465"/>
                </a:lnTo>
                <a:lnTo>
                  <a:pt x="4366906" y="427459"/>
                </a:lnTo>
                <a:lnTo>
                  <a:pt x="4275312" y="427459"/>
                </a:lnTo>
                <a:lnTo>
                  <a:pt x="4275312" y="294667"/>
                </a:lnTo>
                <a:lnTo>
                  <a:pt x="4408504" y="294667"/>
                </a:lnTo>
                <a:lnTo>
                  <a:pt x="4408504" y="141477"/>
                </a:lnTo>
                <a:lnTo>
                  <a:pt x="4352507" y="141477"/>
                </a:lnTo>
                <a:lnTo>
                  <a:pt x="4352507" y="241871"/>
                </a:lnTo>
                <a:lnTo>
                  <a:pt x="4275312" y="241871"/>
                </a:lnTo>
                <a:lnTo>
                  <a:pt x="4275312" y="106679"/>
                </a:lnTo>
                <a:close/>
                <a:moveTo>
                  <a:pt x="853716" y="101875"/>
                </a:moveTo>
                <a:cubicBezTo>
                  <a:pt x="961402" y="101875"/>
                  <a:pt x="1051773" y="115869"/>
                  <a:pt x="1124829" y="143858"/>
                </a:cubicBezTo>
                <a:lnTo>
                  <a:pt x="1124829" y="364449"/>
                </a:lnTo>
                <a:cubicBezTo>
                  <a:pt x="1050824" y="314164"/>
                  <a:pt x="964248" y="289021"/>
                  <a:pt x="865101" y="289021"/>
                </a:cubicBezTo>
                <a:cubicBezTo>
                  <a:pt x="807225" y="289021"/>
                  <a:pt x="760972" y="299577"/>
                  <a:pt x="726342" y="320687"/>
                </a:cubicBezTo>
                <a:cubicBezTo>
                  <a:pt x="691712" y="341797"/>
                  <a:pt x="674396" y="370142"/>
                  <a:pt x="674396" y="405721"/>
                </a:cubicBezTo>
                <a:cubicBezTo>
                  <a:pt x="674396" y="434185"/>
                  <a:pt x="686256" y="460395"/>
                  <a:pt x="709976" y="484351"/>
                </a:cubicBezTo>
                <a:cubicBezTo>
                  <a:pt x="733695" y="508308"/>
                  <a:pt x="792282" y="540685"/>
                  <a:pt x="885737" y="581483"/>
                </a:cubicBezTo>
                <a:cubicBezTo>
                  <a:pt x="995321" y="628447"/>
                  <a:pt x="1070630" y="678021"/>
                  <a:pt x="1111665" y="730204"/>
                </a:cubicBezTo>
                <a:cubicBezTo>
                  <a:pt x="1152700" y="782387"/>
                  <a:pt x="1173217" y="844532"/>
                  <a:pt x="1173217" y="916639"/>
                </a:cubicBezTo>
                <a:cubicBezTo>
                  <a:pt x="1173217" y="1022428"/>
                  <a:pt x="1135740" y="1103074"/>
                  <a:pt x="1060787" y="1158578"/>
                </a:cubicBezTo>
                <a:cubicBezTo>
                  <a:pt x="985833" y="1214081"/>
                  <a:pt x="879333" y="1241833"/>
                  <a:pt x="741285" y="1241833"/>
                </a:cubicBezTo>
                <a:cubicBezTo>
                  <a:pt x="615098" y="1241833"/>
                  <a:pt x="511681" y="1221434"/>
                  <a:pt x="431034" y="1180637"/>
                </a:cubicBezTo>
                <a:lnTo>
                  <a:pt x="431034" y="945102"/>
                </a:lnTo>
                <a:cubicBezTo>
                  <a:pt x="519745" y="1018633"/>
                  <a:pt x="620553" y="1055398"/>
                  <a:pt x="733458" y="1055398"/>
                </a:cubicBezTo>
                <a:cubicBezTo>
                  <a:pt x="797500" y="1055398"/>
                  <a:pt x="845651" y="1044368"/>
                  <a:pt x="877909" y="1022309"/>
                </a:cubicBezTo>
                <a:cubicBezTo>
                  <a:pt x="910168" y="1000250"/>
                  <a:pt x="926297" y="971905"/>
                  <a:pt x="926297" y="937275"/>
                </a:cubicBezTo>
                <a:cubicBezTo>
                  <a:pt x="926297" y="907388"/>
                  <a:pt x="913489" y="879162"/>
                  <a:pt x="887872" y="852596"/>
                </a:cubicBezTo>
                <a:cubicBezTo>
                  <a:pt x="862255" y="826030"/>
                  <a:pt x="794654" y="789977"/>
                  <a:pt x="685070" y="744435"/>
                </a:cubicBezTo>
                <a:cubicBezTo>
                  <a:pt x="512867" y="671379"/>
                  <a:pt x="426765" y="565116"/>
                  <a:pt x="426765" y="425646"/>
                </a:cubicBezTo>
                <a:cubicBezTo>
                  <a:pt x="426765" y="323177"/>
                  <a:pt x="465783" y="243599"/>
                  <a:pt x="543821" y="186909"/>
                </a:cubicBezTo>
                <a:cubicBezTo>
                  <a:pt x="621858" y="130219"/>
                  <a:pt x="725156" y="101875"/>
                  <a:pt x="853716" y="101875"/>
                </a:cubicBezTo>
                <a:close/>
                <a:moveTo>
                  <a:pt x="1876142" y="62738"/>
                </a:moveTo>
                <a:cubicBezTo>
                  <a:pt x="1915990" y="62738"/>
                  <a:pt x="1948249" y="74004"/>
                  <a:pt x="1972917" y="96538"/>
                </a:cubicBezTo>
                <a:cubicBezTo>
                  <a:pt x="1997585" y="119071"/>
                  <a:pt x="2009919" y="147416"/>
                  <a:pt x="2009919" y="181572"/>
                </a:cubicBezTo>
                <a:cubicBezTo>
                  <a:pt x="2009919" y="216203"/>
                  <a:pt x="1997348" y="245022"/>
                  <a:pt x="1972205" y="268030"/>
                </a:cubicBezTo>
                <a:cubicBezTo>
                  <a:pt x="1947063" y="291038"/>
                  <a:pt x="1915041" y="302541"/>
                  <a:pt x="1876142" y="302541"/>
                </a:cubicBezTo>
                <a:cubicBezTo>
                  <a:pt x="1837716" y="302541"/>
                  <a:pt x="1805932" y="290919"/>
                  <a:pt x="1780789" y="267674"/>
                </a:cubicBezTo>
                <a:cubicBezTo>
                  <a:pt x="1755647" y="244429"/>
                  <a:pt x="1743075" y="215728"/>
                  <a:pt x="1743075" y="181572"/>
                </a:cubicBezTo>
                <a:cubicBezTo>
                  <a:pt x="1743075" y="146467"/>
                  <a:pt x="1755528" y="117885"/>
                  <a:pt x="1780434" y="95826"/>
                </a:cubicBezTo>
                <a:cubicBezTo>
                  <a:pt x="1805339" y="73767"/>
                  <a:pt x="1837242" y="62738"/>
                  <a:pt x="1876142" y="62738"/>
                </a:cubicBezTo>
                <a:close/>
                <a:moveTo>
                  <a:pt x="133066" y="62738"/>
                </a:moveTo>
                <a:cubicBezTo>
                  <a:pt x="172915" y="62738"/>
                  <a:pt x="205174" y="74004"/>
                  <a:pt x="229842" y="96538"/>
                </a:cubicBezTo>
                <a:cubicBezTo>
                  <a:pt x="254510" y="119071"/>
                  <a:pt x="266844" y="147416"/>
                  <a:pt x="266844" y="181572"/>
                </a:cubicBezTo>
                <a:cubicBezTo>
                  <a:pt x="266844" y="216203"/>
                  <a:pt x="254273" y="245022"/>
                  <a:pt x="229130" y="268030"/>
                </a:cubicBezTo>
                <a:cubicBezTo>
                  <a:pt x="203988" y="291038"/>
                  <a:pt x="171966" y="302541"/>
                  <a:pt x="133066" y="302541"/>
                </a:cubicBezTo>
                <a:cubicBezTo>
                  <a:pt x="94641" y="302541"/>
                  <a:pt x="62857" y="290919"/>
                  <a:pt x="37714" y="267674"/>
                </a:cubicBezTo>
                <a:cubicBezTo>
                  <a:pt x="12572" y="244429"/>
                  <a:pt x="0" y="215728"/>
                  <a:pt x="0" y="181572"/>
                </a:cubicBezTo>
                <a:cubicBezTo>
                  <a:pt x="0" y="146467"/>
                  <a:pt x="12453" y="117885"/>
                  <a:pt x="37358" y="95826"/>
                </a:cubicBezTo>
                <a:cubicBezTo>
                  <a:pt x="62264" y="73767"/>
                  <a:pt x="94167" y="62738"/>
                  <a:pt x="133066" y="62738"/>
                </a:cubicBezTo>
                <a:close/>
                <a:moveTo>
                  <a:pt x="2722467" y="57756"/>
                </a:moveTo>
                <a:lnTo>
                  <a:pt x="2951597" y="57756"/>
                </a:lnTo>
                <a:lnTo>
                  <a:pt x="2951597" y="1222620"/>
                </a:lnTo>
                <a:lnTo>
                  <a:pt x="2722467" y="1222620"/>
                </a:lnTo>
                <a:lnTo>
                  <a:pt x="2722467" y="1111613"/>
                </a:lnTo>
                <a:lnTo>
                  <a:pt x="2718909" y="1111613"/>
                </a:lnTo>
                <a:cubicBezTo>
                  <a:pt x="2663405" y="1198426"/>
                  <a:pt x="2581335" y="1241833"/>
                  <a:pt x="2472700" y="1241833"/>
                </a:cubicBezTo>
                <a:cubicBezTo>
                  <a:pt x="2372604" y="1241833"/>
                  <a:pt x="2293025" y="1206491"/>
                  <a:pt x="2233964" y="1135807"/>
                </a:cubicBezTo>
                <a:cubicBezTo>
                  <a:pt x="2174902" y="1065123"/>
                  <a:pt x="2145371" y="968822"/>
                  <a:pt x="2145371" y="846904"/>
                </a:cubicBezTo>
                <a:cubicBezTo>
                  <a:pt x="2145371" y="717870"/>
                  <a:pt x="2178460" y="613860"/>
                  <a:pt x="2244637" y="534874"/>
                </a:cubicBezTo>
                <a:cubicBezTo>
                  <a:pt x="2310815" y="455888"/>
                  <a:pt x="2397272" y="416395"/>
                  <a:pt x="2504010" y="416395"/>
                </a:cubicBezTo>
                <a:cubicBezTo>
                  <a:pt x="2606478" y="416395"/>
                  <a:pt x="2678111" y="453397"/>
                  <a:pt x="2718909" y="527402"/>
                </a:cubicBezTo>
                <a:lnTo>
                  <a:pt x="2722467" y="527402"/>
                </a:lnTo>
                <a:close/>
                <a:moveTo>
                  <a:pt x="1331528" y="57756"/>
                </a:moveTo>
                <a:lnTo>
                  <a:pt x="1560658" y="57756"/>
                </a:lnTo>
                <a:lnTo>
                  <a:pt x="1560658" y="1222620"/>
                </a:lnTo>
                <a:lnTo>
                  <a:pt x="1331528" y="1222620"/>
                </a:lnTo>
                <a:close/>
                <a:moveTo>
                  <a:pt x="3977005" y="0"/>
                </a:moveTo>
                <a:lnTo>
                  <a:pt x="4064410" y="0"/>
                </a:lnTo>
                <a:lnTo>
                  <a:pt x="4345410" y="0"/>
                </a:lnTo>
                <a:lnTo>
                  <a:pt x="4901149" y="0"/>
                </a:lnTo>
                <a:cubicBezTo>
                  <a:pt x="4956338" y="0"/>
                  <a:pt x="5001078" y="44740"/>
                  <a:pt x="5001078" y="99929"/>
                </a:cubicBezTo>
                <a:lnTo>
                  <a:pt x="5001078" y="349746"/>
                </a:lnTo>
                <a:lnTo>
                  <a:pt x="5001078" y="499636"/>
                </a:lnTo>
                <a:cubicBezTo>
                  <a:pt x="5001078" y="554825"/>
                  <a:pt x="4956338" y="599565"/>
                  <a:pt x="4901149" y="599565"/>
                </a:cubicBezTo>
                <a:lnTo>
                  <a:pt x="4345410" y="599565"/>
                </a:lnTo>
                <a:lnTo>
                  <a:pt x="4045260" y="718051"/>
                </a:lnTo>
                <a:lnTo>
                  <a:pt x="4064410" y="599565"/>
                </a:lnTo>
                <a:lnTo>
                  <a:pt x="3977005" y="599565"/>
                </a:lnTo>
                <a:cubicBezTo>
                  <a:pt x="3921816" y="599565"/>
                  <a:pt x="3877076" y="554825"/>
                  <a:pt x="3877076" y="499636"/>
                </a:cubicBezTo>
                <a:lnTo>
                  <a:pt x="3877076" y="349746"/>
                </a:lnTo>
                <a:lnTo>
                  <a:pt x="3877076" y="99929"/>
                </a:lnTo>
                <a:cubicBezTo>
                  <a:pt x="3877076" y="44740"/>
                  <a:pt x="3921816" y="0"/>
                  <a:pt x="3977005" y="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  <a:alpha val="2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800" dirty="0">
              <a:solidFill>
                <a:schemeClr val="accent3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1" name="任意多边形: 形状 410">
            <a:extLst>
              <a:ext uri="{FF2B5EF4-FFF2-40B4-BE49-F238E27FC236}">
                <a16:creationId xmlns="" xmlns:a16="http://schemas.microsoft.com/office/drawing/2014/main" id="{46F98319-C346-4DC2-BADC-980F3D540C23}"/>
              </a:ext>
            </a:extLst>
          </p:cNvPr>
          <p:cNvSpPr/>
          <p:nvPr/>
        </p:nvSpPr>
        <p:spPr>
          <a:xfrm>
            <a:off x="6243762" y="4786598"/>
            <a:ext cx="5169847" cy="1283740"/>
          </a:xfrm>
          <a:custGeom>
            <a:avLst/>
            <a:gdLst>
              <a:gd name="connsiteX0" fmla="*/ 2558091 w 5001078"/>
              <a:gd name="connsiteY0" fmla="*/ 592868 h 1241833"/>
              <a:gd name="connsiteX1" fmla="*/ 2426091 w 5001078"/>
              <a:gd name="connsiteY1" fmla="*/ 659401 h 1241833"/>
              <a:gd name="connsiteX2" fmla="*/ 2378059 w 5001078"/>
              <a:gd name="connsiteY2" fmla="*/ 839788 h 1241833"/>
              <a:gd name="connsiteX3" fmla="*/ 2424313 w 5001078"/>
              <a:gd name="connsiteY3" fmla="*/ 1006654 h 1241833"/>
              <a:gd name="connsiteX4" fmla="*/ 2551686 w 5001078"/>
              <a:gd name="connsiteY4" fmla="*/ 1065360 h 1241833"/>
              <a:gd name="connsiteX5" fmla="*/ 2676925 w 5001078"/>
              <a:gd name="connsiteY5" fmla="*/ 1003452 h 1241833"/>
              <a:gd name="connsiteX6" fmla="*/ 2726024 w 5001078"/>
              <a:gd name="connsiteY6" fmla="*/ 842634 h 1241833"/>
              <a:gd name="connsiteX7" fmla="*/ 2726024 w 5001078"/>
              <a:gd name="connsiteY7" fmla="*/ 777168 h 1241833"/>
              <a:gd name="connsiteX8" fmla="*/ 2677993 w 5001078"/>
              <a:gd name="connsiteY8" fmla="*/ 645169 h 1241833"/>
              <a:gd name="connsiteX9" fmla="*/ 2558091 w 5001078"/>
              <a:gd name="connsiteY9" fmla="*/ 592868 h 1241833"/>
              <a:gd name="connsiteX10" fmla="*/ 3505446 w 5001078"/>
              <a:gd name="connsiteY10" fmla="*/ 573655 h 1241833"/>
              <a:gd name="connsiteX11" fmla="*/ 3400843 w 5001078"/>
              <a:gd name="connsiteY11" fmla="*/ 622043 h 1241833"/>
              <a:gd name="connsiteX12" fmla="*/ 3343917 w 5001078"/>
              <a:gd name="connsiteY12" fmla="*/ 750128 h 1241833"/>
              <a:gd name="connsiteX13" fmla="*/ 3648475 w 5001078"/>
              <a:gd name="connsiteY13" fmla="*/ 750128 h 1241833"/>
              <a:gd name="connsiteX14" fmla="*/ 3505446 w 5001078"/>
              <a:gd name="connsiteY14" fmla="*/ 573655 h 1241833"/>
              <a:gd name="connsiteX15" fmla="*/ 1760153 w 5001078"/>
              <a:gd name="connsiteY15" fmla="*/ 435608 h 1241833"/>
              <a:gd name="connsiteX16" fmla="*/ 1989283 w 5001078"/>
              <a:gd name="connsiteY16" fmla="*/ 435608 h 1241833"/>
              <a:gd name="connsiteX17" fmla="*/ 1989283 w 5001078"/>
              <a:gd name="connsiteY17" fmla="*/ 1222620 h 1241833"/>
              <a:gd name="connsiteX18" fmla="*/ 1760153 w 5001078"/>
              <a:gd name="connsiteY18" fmla="*/ 1222620 h 1241833"/>
              <a:gd name="connsiteX19" fmla="*/ 17078 w 5001078"/>
              <a:gd name="connsiteY19" fmla="*/ 435608 h 1241833"/>
              <a:gd name="connsiteX20" fmla="*/ 246208 w 5001078"/>
              <a:gd name="connsiteY20" fmla="*/ 435608 h 1241833"/>
              <a:gd name="connsiteX21" fmla="*/ 246208 w 5001078"/>
              <a:gd name="connsiteY21" fmla="*/ 1222620 h 1241833"/>
              <a:gd name="connsiteX22" fmla="*/ 17078 w 5001078"/>
              <a:gd name="connsiteY22" fmla="*/ 1222620 h 1241833"/>
              <a:gd name="connsiteX23" fmla="*/ 3506869 w 5001078"/>
              <a:gd name="connsiteY23" fmla="*/ 416395 h 1241833"/>
              <a:gd name="connsiteX24" fmla="*/ 3768377 w 5001078"/>
              <a:gd name="connsiteY24" fmla="*/ 517796 h 1241833"/>
              <a:gd name="connsiteX25" fmla="*/ 3862662 w 5001078"/>
              <a:gd name="connsiteY25" fmla="*/ 796381 h 1241833"/>
              <a:gd name="connsiteX26" fmla="*/ 3862662 w 5001078"/>
              <a:gd name="connsiteY26" fmla="*/ 893868 h 1241833"/>
              <a:gd name="connsiteX27" fmla="*/ 3344628 w 5001078"/>
              <a:gd name="connsiteY27" fmla="*/ 893868 h 1241833"/>
              <a:gd name="connsiteX28" fmla="*/ 3565219 w 5001078"/>
              <a:gd name="connsiteY28" fmla="*/ 1076745 h 1241833"/>
              <a:gd name="connsiteX29" fmla="*/ 3795061 w 5001078"/>
              <a:gd name="connsiteY29" fmla="*/ 1012703 h 1241833"/>
              <a:gd name="connsiteX30" fmla="*/ 3795061 w 5001078"/>
              <a:gd name="connsiteY30" fmla="*/ 1181348 h 1241833"/>
              <a:gd name="connsiteX31" fmla="*/ 3513274 w 5001078"/>
              <a:gd name="connsiteY31" fmla="*/ 1241833 h 1241833"/>
              <a:gd name="connsiteX32" fmla="*/ 3221169 w 5001078"/>
              <a:gd name="connsiteY32" fmla="*/ 1135807 h 1241833"/>
              <a:gd name="connsiteX33" fmla="*/ 3116921 w 5001078"/>
              <a:gd name="connsiteY33" fmla="*/ 840499 h 1241833"/>
              <a:gd name="connsiteX34" fmla="*/ 3227929 w 5001078"/>
              <a:gd name="connsiteY34" fmla="*/ 534162 h 1241833"/>
              <a:gd name="connsiteX35" fmla="*/ 3506869 w 5001078"/>
              <a:gd name="connsiteY35" fmla="*/ 416395 h 1241833"/>
              <a:gd name="connsiteX36" fmla="*/ 4744735 w 5001078"/>
              <a:gd name="connsiteY36" fmla="*/ 353465 h 1241833"/>
              <a:gd name="connsiteX37" fmla="*/ 4801132 w 5001078"/>
              <a:gd name="connsiteY37" fmla="*/ 353465 h 1241833"/>
              <a:gd name="connsiteX38" fmla="*/ 4801132 w 5001078"/>
              <a:gd name="connsiteY38" fmla="*/ 424660 h 1241833"/>
              <a:gd name="connsiteX39" fmla="*/ 4744735 w 5001078"/>
              <a:gd name="connsiteY39" fmla="*/ 424660 h 1241833"/>
              <a:gd name="connsiteX40" fmla="*/ 4548747 w 5001078"/>
              <a:gd name="connsiteY40" fmla="*/ 353465 h 1241833"/>
              <a:gd name="connsiteX41" fmla="*/ 4604744 w 5001078"/>
              <a:gd name="connsiteY41" fmla="*/ 353465 h 1241833"/>
              <a:gd name="connsiteX42" fmla="*/ 4604744 w 5001078"/>
              <a:gd name="connsiteY42" fmla="*/ 424660 h 1241833"/>
              <a:gd name="connsiteX43" fmla="*/ 4548747 w 5001078"/>
              <a:gd name="connsiteY43" fmla="*/ 424660 h 1241833"/>
              <a:gd name="connsiteX44" fmla="*/ 4689538 w 5001078"/>
              <a:gd name="connsiteY44" fmla="*/ 304667 h 1241833"/>
              <a:gd name="connsiteX45" fmla="*/ 4689538 w 5001078"/>
              <a:gd name="connsiteY45" fmla="*/ 492255 h 1241833"/>
              <a:gd name="connsiteX46" fmla="*/ 4744734 w 5001078"/>
              <a:gd name="connsiteY46" fmla="*/ 492255 h 1241833"/>
              <a:gd name="connsiteX47" fmla="*/ 4744734 w 5001078"/>
              <a:gd name="connsiteY47" fmla="*/ 473456 h 1241833"/>
              <a:gd name="connsiteX48" fmla="*/ 4801131 w 5001078"/>
              <a:gd name="connsiteY48" fmla="*/ 473456 h 1241833"/>
              <a:gd name="connsiteX49" fmla="*/ 4801131 w 5001078"/>
              <a:gd name="connsiteY49" fmla="*/ 492255 h 1241833"/>
              <a:gd name="connsiteX50" fmla="*/ 4856327 w 5001078"/>
              <a:gd name="connsiteY50" fmla="*/ 492255 h 1241833"/>
              <a:gd name="connsiteX51" fmla="*/ 4856327 w 5001078"/>
              <a:gd name="connsiteY51" fmla="*/ 304667 h 1241833"/>
              <a:gd name="connsiteX52" fmla="*/ 4493550 w 5001078"/>
              <a:gd name="connsiteY52" fmla="*/ 304667 h 1241833"/>
              <a:gd name="connsiteX53" fmla="*/ 4493550 w 5001078"/>
              <a:gd name="connsiteY53" fmla="*/ 492255 h 1241833"/>
              <a:gd name="connsiteX54" fmla="*/ 4548746 w 5001078"/>
              <a:gd name="connsiteY54" fmla="*/ 492255 h 1241833"/>
              <a:gd name="connsiteX55" fmla="*/ 4548746 w 5001078"/>
              <a:gd name="connsiteY55" fmla="*/ 473456 h 1241833"/>
              <a:gd name="connsiteX56" fmla="*/ 4604743 w 5001078"/>
              <a:gd name="connsiteY56" fmla="*/ 473456 h 1241833"/>
              <a:gd name="connsiteX57" fmla="*/ 4604743 w 5001078"/>
              <a:gd name="connsiteY57" fmla="*/ 492255 h 1241833"/>
              <a:gd name="connsiteX58" fmla="*/ 4659939 w 5001078"/>
              <a:gd name="connsiteY58" fmla="*/ 492255 h 1241833"/>
              <a:gd name="connsiteX59" fmla="*/ 4659939 w 5001078"/>
              <a:gd name="connsiteY59" fmla="*/ 304667 h 1241833"/>
              <a:gd name="connsiteX60" fmla="*/ 4590345 w 5001078"/>
              <a:gd name="connsiteY60" fmla="*/ 171076 h 1241833"/>
              <a:gd name="connsiteX61" fmla="*/ 4759934 w 5001078"/>
              <a:gd name="connsiteY61" fmla="*/ 171076 h 1241833"/>
              <a:gd name="connsiteX62" fmla="*/ 4759934 w 5001078"/>
              <a:gd name="connsiteY62" fmla="*/ 223073 h 1241833"/>
              <a:gd name="connsiteX63" fmla="*/ 4590345 w 5001078"/>
              <a:gd name="connsiteY63" fmla="*/ 223073 h 1241833"/>
              <a:gd name="connsiteX64" fmla="*/ 4531147 w 5001078"/>
              <a:gd name="connsiteY64" fmla="*/ 120678 h 1241833"/>
              <a:gd name="connsiteX65" fmla="*/ 4531147 w 5001078"/>
              <a:gd name="connsiteY65" fmla="*/ 273469 h 1241833"/>
              <a:gd name="connsiteX66" fmla="*/ 4819130 w 5001078"/>
              <a:gd name="connsiteY66" fmla="*/ 273469 h 1241833"/>
              <a:gd name="connsiteX67" fmla="*/ 4819130 w 5001078"/>
              <a:gd name="connsiteY67" fmla="*/ 120678 h 1241833"/>
              <a:gd name="connsiteX68" fmla="*/ 4215316 w 5001078"/>
              <a:gd name="connsiteY68" fmla="*/ 106679 h 1241833"/>
              <a:gd name="connsiteX69" fmla="*/ 4215316 w 5001078"/>
              <a:gd name="connsiteY69" fmla="*/ 241871 h 1241833"/>
              <a:gd name="connsiteX70" fmla="*/ 4138520 w 5001078"/>
              <a:gd name="connsiteY70" fmla="*/ 241871 h 1241833"/>
              <a:gd name="connsiteX71" fmla="*/ 4138520 w 5001078"/>
              <a:gd name="connsiteY71" fmla="*/ 141477 h 1241833"/>
              <a:gd name="connsiteX72" fmla="*/ 4082524 w 5001078"/>
              <a:gd name="connsiteY72" fmla="*/ 141477 h 1241833"/>
              <a:gd name="connsiteX73" fmla="*/ 4082524 w 5001078"/>
              <a:gd name="connsiteY73" fmla="*/ 294667 h 1241833"/>
              <a:gd name="connsiteX74" fmla="*/ 4215316 w 5001078"/>
              <a:gd name="connsiteY74" fmla="*/ 294667 h 1241833"/>
              <a:gd name="connsiteX75" fmla="*/ 4215316 w 5001078"/>
              <a:gd name="connsiteY75" fmla="*/ 427459 h 1241833"/>
              <a:gd name="connsiteX76" fmla="*/ 4124121 w 5001078"/>
              <a:gd name="connsiteY76" fmla="*/ 427459 h 1241833"/>
              <a:gd name="connsiteX77" fmla="*/ 4124121 w 5001078"/>
              <a:gd name="connsiteY77" fmla="*/ 329465 h 1241833"/>
              <a:gd name="connsiteX78" fmla="*/ 4068125 w 5001078"/>
              <a:gd name="connsiteY78" fmla="*/ 329465 h 1241833"/>
              <a:gd name="connsiteX79" fmla="*/ 4068125 w 5001078"/>
              <a:gd name="connsiteY79" fmla="*/ 480256 h 1241833"/>
              <a:gd name="connsiteX80" fmla="*/ 4366906 w 5001078"/>
              <a:gd name="connsiteY80" fmla="*/ 480256 h 1241833"/>
              <a:gd name="connsiteX81" fmla="*/ 4366906 w 5001078"/>
              <a:gd name="connsiteY81" fmla="*/ 499055 h 1241833"/>
              <a:gd name="connsiteX82" fmla="*/ 4422903 w 5001078"/>
              <a:gd name="connsiteY82" fmla="*/ 499055 h 1241833"/>
              <a:gd name="connsiteX83" fmla="*/ 4422903 w 5001078"/>
              <a:gd name="connsiteY83" fmla="*/ 329465 h 1241833"/>
              <a:gd name="connsiteX84" fmla="*/ 4366906 w 5001078"/>
              <a:gd name="connsiteY84" fmla="*/ 329465 h 1241833"/>
              <a:gd name="connsiteX85" fmla="*/ 4366906 w 5001078"/>
              <a:gd name="connsiteY85" fmla="*/ 427459 h 1241833"/>
              <a:gd name="connsiteX86" fmla="*/ 4275312 w 5001078"/>
              <a:gd name="connsiteY86" fmla="*/ 427459 h 1241833"/>
              <a:gd name="connsiteX87" fmla="*/ 4275312 w 5001078"/>
              <a:gd name="connsiteY87" fmla="*/ 294667 h 1241833"/>
              <a:gd name="connsiteX88" fmla="*/ 4408504 w 5001078"/>
              <a:gd name="connsiteY88" fmla="*/ 294667 h 1241833"/>
              <a:gd name="connsiteX89" fmla="*/ 4408504 w 5001078"/>
              <a:gd name="connsiteY89" fmla="*/ 141477 h 1241833"/>
              <a:gd name="connsiteX90" fmla="*/ 4352507 w 5001078"/>
              <a:gd name="connsiteY90" fmla="*/ 141477 h 1241833"/>
              <a:gd name="connsiteX91" fmla="*/ 4352507 w 5001078"/>
              <a:gd name="connsiteY91" fmla="*/ 241871 h 1241833"/>
              <a:gd name="connsiteX92" fmla="*/ 4275312 w 5001078"/>
              <a:gd name="connsiteY92" fmla="*/ 241871 h 1241833"/>
              <a:gd name="connsiteX93" fmla="*/ 4275312 w 5001078"/>
              <a:gd name="connsiteY93" fmla="*/ 106679 h 1241833"/>
              <a:gd name="connsiteX94" fmla="*/ 853716 w 5001078"/>
              <a:gd name="connsiteY94" fmla="*/ 101875 h 1241833"/>
              <a:gd name="connsiteX95" fmla="*/ 1124829 w 5001078"/>
              <a:gd name="connsiteY95" fmla="*/ 143858 h 1241833"/>
              <a:gd name="connsiteX96" fmla="*/ 1124829 w 5001078"/>
              <a:gd name="connsiteY96" fmla="*/ 364449 h 1241833"/>
              <a:gd name="connsiteX97" fmla="*/ 865101 w 5001078"/>
              <a:gd name="connsiteY97" fmla="*/ 289021 h 1241833"/>
              <a:gd name="connsiteX98" fmla="*/ 726342 w 5001078"/>
              <a:gd name="connsiteY98" fmla="*/ 320687 h 1241833"/>
              <a:gd name="connsiteX99" fmla="*/ 674396 w 5001078"/>
              <a:gd name="connsiteY99" fmla="*/ 405721 h 1241833"/>
              <a:gd name="connsiteX100" fmla="*/ 709976 w 5001078"/>
              <a:gd name="connsiteY100" fmla="*/ 484351 h 1241833"/>
              <a:gd name="connsiteX101" fmla="*/ 885737 w 5001078"/>
              <a:gd name="connsiteY101" fmla="*/ 581483 h 1241833"/>
              <a:gd name="connsiteX102" fmla="*/ 1111665 w 5001078"/>
              <a:gd name="connsiteY102" fmla="*/ 730204 h 1241833"/>
              <a:gd name="connsiteX103" fmla="*/ 1173217 w 5001078"/>
              <a:gd name="connsiteY103" fmla="*/ 916639 h 1241833"/>
              <a:gd name="connsiteX104" fmla="*/ 1060787 w 5001078"/>
              <a:gd name="connsiteY104" fmla="*/ 1158578 h 1241833"/>
              <a:gd name="connsiteX105" fmla="*/ 741285 w 5001078"/>
              <a:gd name="connsiteY105" fmla="*/ 1241833 h 1241833"/>
              <a:gd name="connsiteX106" fmla="*/ 431034 w 5001078"/>
              <a:gd name="connsiteY106" fmla="*/ 1180637 h 1241833"/>
              <a:gd name="connsiteX107" fmla="*/ 431034 w 5001078"/>
              <a:gd name="connsiteY107" fmla="*/ 945102 h 1241833"/>
              <a:gd name="connsiteX108" fmla="*/ 733458 w 5001078"/>
              <a:gd name="connsiteY108" fmla="*/ 1055398 h 1241833"/>
              <a:gd name="connsiteX109" fmla="*/ 877909 w 5001078"/>
              <a:gd name="connsiteY109" fmla="*/ 1022309 h 1241833"/>
              <a:gd name="connsiteX110" fmla="*/ 926297 w 5001078"/>
              <a:gd name="connsiteY110" fmla="*/ 937275 h 1241833"/>
              <a:gd name="connsiteX111" fmla="*/ 887872 w 5001078"/>
              <a:gd name="connsiteY111" fmla="*/ 852596 h 1241833"/>
              <a:gd name="connsiteX112" fmla="*/ 685070 w 5001078"/>
              <a:gd name="connsiteY112" fmla="*/ 744435 h 1241833"/>
              <a:gd name="connsiteX113" fmla="*/ 426765 w 5001078"/>
              <a:gd name="connsiteY113" fmla="*/ 425646 h 1241833"/>
              <a:gd name="connsiteX114" fmla="*/ 543821 w 5001078"/>
              <a:gd name="connsiteY114" fmla="*/ 186909 h 1241833"/>
              <a:gd name="connsiteX115" fmla="*/ 853716 w 5001078"/>
              <a:gd name="connsiteY115" fmla="*/ 101875 h 1241833"/>
              <a:gd name="connsiteX116" fmla="*/ 1876142 w 5001078"/>
              <a:gd name="connsiteY116" fmla="*/ 62738 h 1241833"/>
              <a:gd name="connsiteX117" fmla="*/ 1972917 w 5001078"/>
              <a:gd name="connsiteY117" fmla="*/ 96538 h 1241833"/>
              <a:gd name="connsiteX118" fmla="*/ 2009919 w 5001078"/>
              <a:gd name="connsiteY118" fmla="*/ 181572 h 1241833"/>
              <a:gd name="connsiteX119" fmla="*/ 1972205 w 5001078"/>
              <a:gd name="connsiteY119" fmla="*/ 268030 h 1241833"/>
              <a:gd name="connsiteX120" fmla="*/ 1876142 w 5001078"/>
              <a:gd name="connsiteY120" fmla="*/ 302541 h 1241833"/>
              <a:gd name="connsiteX121" fmla="*/ 1780789 w 5001078"/>
              <a:gd name="connsiteY121" fmla="*/ 267674 h 1241833"/>
              <a:gd name="connsiteX122" fmla="*/ 1743075 w 5001078"/>
              <a:gd name="connsiteY122" fmla="*/ 181572 h 1241833"/>
              <a:gd name="connsiteX123" fmla="*/ 1780434 w 5001078"/>
              <a:gd name="connsiteY123" fmla="*/ 95826 h 1241833"/>
              <a:gd name="connsiteX124" fmla="*/ 1876142 w 5001078"/>
              <a:gd name="connsiteY124" fmla="*/ 62738 h 1241833"/>
              <a:gd name="connsiteX125" fmla="*/ 133066 w 5001078"/>
              <a:gd name="connsiteY125" fmla="*/ 62738 h 1241833"/>
              <a:gd name="connsiteX126" fmla="*/ 229842 w 5001078"/>
              <a:gd name="connsiteY126" fmla="*/ 96538 h 1241833"/>
              <a:gd name="connsiteX127" fmla="*/ 266844 w 5001078"/>
              <a:gd name="connsiteY127" fmla="*/ 181572 h 1241833"/>
              <a:gd name="connsiteX128" fmla="*/ 229130 w 5001078"/>
              <a:gd name="connsiteY128" fmla="*/ 268030 h 1241833"/>
              <a:gd name="connsiteX129" fmla="*/ 133066 w 5001078"/>
              <a:gd name="connsiteY129" fmla="*/ 302541 h 1241833"/>
              <a:gd name="connsiteX130" fmla="*/ 37714 w 5001078"/>
              <a:gd name="connsiteY130" fmla="*/ 267674 h 1241833"/>
              <a:gd name="connsiteX131" fmla="*/ 0 w 5001078"/>
              <a:gd name="connsiteY131" fmla="*/ 181572 h 1241833"/>
              <a:gd name="connsiteX132" fmla="*/ 37358 w 5001078"/>
              <a:gd name="connsiteY132" fmla="*/ 95826 h 1241833"/>
              <a:gd name="connsiteX133" fmla="*/ 133066 w 5001078"/>
              <a:gd name="connsiteY133" fmla="*/ 62738 h 1241833"/>
              <a:gd name="connsiteX134" fmla="*/ 2722467 w 5001078"/>
              <a:gd name="connsiteY134" fmla="*/ 57756 h 1241833"/>
              <a:gd name="connsiteX135" fmla="*/ 2951597 w 5001078"/>
              <a:gd name="connsiteY135" fmla="*/ 57756 h 1241833"/>
              <a:gd name="connsiteX136" fmla="*/ 2951597 w 5001078"/>
              <a:gd name="connsiteY136" fmla="*/ 1222620 h 1241833"/>
              <a:gd name="connsiteX137" fmla="*/ 2722467 w 5001078"/>
              <a:gd name="connsiteY137" fmla="*/ 1222620 h 1241833"/>
              <a:gd name="connsiteX138" fmla="*/ 2722467 w 5001078"/>
              <a:gd name="connsiteY138" fmla="*/ 1111613 h 1241833"/>
              <a:gd name="connsiteX139" fmla="*/ 2718909 w 5001078"/>
              <a:gd name="connsiteY139" fmla="*/ 1111613 h 1241833"/>
              <a:gd name="connsiteX140" fmla="*/ 2472700 w 5001078"/>
              <a:gd name="connsiteY140" fmla="*/ 1241833 h 1241833"/>
              <a:gd name="connsiteX141" fmla="*/ 2233964 w 5001078"/>
              <a:gd name="connsiteY141" fmla="*/ 1135807 h 1241833"/>
              <a:gd name="connsiteX142" fmla="*/ 2145371 w 5001078"/>
              <a:gd name="connsiteY142" fmla="*/ 846904 h 1241833"/>
              <a:gd name="connsiteX143" fmla="*/ 2244637 w 5001078"/>
              <a:gd name="connsiteY143" fmla="*/ 534874 h 1241833"/>
              <a:gd name="connsiteX144" fmla="*/ 2504010 w 5001078"/>
              <a:gd name="connsiteY144" fmla="*/ 416395 h 1241833"/>
              <a:gd name="connsiteX145" fmla="*/ 2718909 w 5001078"/>
              <a:gd name="connsiteY145" fmla="*/ 527402 h 1241833"/>
              <a:gd name="connsiteX146" fmla="*/ 2722467 w 5001078"/>
              <a:gd name="connsiteY146" fmla="*/ 527402 h 1241833"/>
              <a:gd name="connsiteX147" fmla="*/ 1331528 w 5001078"/>
              <a:gd name="connsiteY147" fmla="*/ 57756 h 1241833"/>
              <a:gd name="connsiteX148" fmla="*/ 1560658 w 5001078"/>
              <a:gd name="connsiteY148" fmla="*/ 57756 h 1241833"/>
              <a:gd name="connsiteX149" fmla="*/ 1560658 w 5001078"/>
              <a:gd name="connsiteY149" fmla="*/ 1222620 h 1241833"/>
              <a:gd name="connsiteX150" fmla="*/ 1331528 w 5001078"/>
              <a:gd name="connsiteY150" fmla="*/ 1222620 h 1241833"/>
              <a:gd name="connsiteX151" fmla="*/ 3977005 w 5001078"/>
              <a:gd name="connsiteY151" fmla="*/ 0 h 1241833"/>
              <a:gd name="connsiteX152" fmla="*/ 4064410 w 5001078"/>
              <a:gd name="connsiteY152" fmla="*/ 0 h 1241833"/>
              <a:gd name="connsiteX153" fmla="*/ 4345410 w 5001078"/>
              <a:gd name="connsiteY153" fmla="*/ 0 h 1241833"/>
              <a:gd name="connsiteX154" fmla="*/ 4901149 w 5001078"/>
              <a:gd name="connsiteY154" fmla="*/ 0 h 1241833"/>
              <a:gd name="connsiteX155" fmla="*/ 5001078 w 5001078"/>
              <a:gd name="connsiteY155" fmla="*/ 99929 h 1241833"/>
              <a:gd name="connsiteX156" fmla="*/ 5001078 w 5001078"/>
              <a:gd name="connsiteY156" fmla="*/ 349746 h 1241833"/>
              <a:gd name="connsiteX157" fmla="*/ 5001078 w 5001078"/>
              <a:gd name="connsiteY157" fmla="*/ 499636 h 1241833"/>
              <a:gd name="connsiteX158" fmla="*/ 4901149 w 5001078"/>
              <a:gd name="connsiteY158" fmla="*/ 599565 h 1241833"/>
              <a:gd name="connsiteX159" fmla="*/ 4345410 w 5001078"/>
              <a:gd name="connsiteY159" fmla="*/ 599565 h 1241833"/>
              <a:gd name="connsiteX160" fmla="*/ 4045260 w 5001078"/>
              <a:gd name="connsiteY160" fmla="*/ 718051 h 1241833"/>
              <a:gd name="connsiteX161" fmla="*/ 4064410 w 5001078"/>
              <a:gd name="connsiteY161" fmla="*/ 599565 h 1241833"/>
              <a:gd name="connsiteX162" fmla="*/ 3977005 w 5001078"/>
              <a:gd name="connsiteY162" fmla="*/ 599565 h 1241833"/>
              <a:gd name="connsiteX163" fmla="*/ 3877076 w 5001078"/>
              <a:gd name="connsiteY163" fmla="*/ 499636 h 1241833"/>
              <a:gd name="connsiteX164" fmla="*/ 3877076 w 5001078"/>
              <a:gd name="connsiteY164" fmla="*/ 349746 h 1241833"/>
              <a:gd name="connsiteX165" fmla="*/ 3877076 w 5001078"/>
              <a:gd name="connsiteY165" fmla="*/ 99929 h 1241833"/>
              <a:gd name="connsiteX166" fmla="*/ 3977005 w 5001078"/>
              <a:gd name="connsiteY166" fmla="*/ 0 h 12418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</a:cxnLst>
            <a:rect l="l" t="t" r="r" b="b"/>
            <a:pathLst>
              <a:path w="5001078" h="1241833">
                <a:moveTo>
                  <a:pt x="2558091" y="592868"/>
                </a:moveTo>
                <a:cubicBezTo>
                  <a:pt x="2502113" y="592868"/>
                  <a:pt x="2458113" y="615046"/>
                  <a:pt x="2426091" y="659401"/>
                </a:cubicBezTo>
                <a:cubicBezTo>
                  <a:pt x="2394070" y="703757"/>
                  <a:pt x="2378059" y="763885"/>
                  <a:pt x="2378059" y="839788"/>
                </a:cubicBezTo>
                <a:cubicBezTo>
                  <a:pt x="2378059" y="911895"/>
                  <a:pt x="2393477" y="967517"/>
                  <a:pt x="2424313" y="1006654"/>
                </a:cubicBezTo>
                <a:cubicBezTo>
                  <a:pt x="2455148" y="1045791"/>
                  <a:pt x="2497606" y="1065360"/>
                  <a:pt x="2551686" y="1065360"/>
                </a:cubicBezTo>
                <a:cubicBezTo>
                  <a:pt x="2602446" y="1065360"/>
                  <a:pt x="2644192" y="1044724"/>
                  <a:pt x="2676925" y="1003452"/>
                </a:cubicBezTo>
                <a:cubicBezTo>
                  <a:pt x="2709658" y="962180"/>
                  <a:pt x="2726024" y="908574"/>
                  <a:pt x="2726024" y="842634"/>
                </a:cubicBezTo>
                <a:lnTo>
                  <a:pt x="2726024" y="777168"/>
                </a:lnTo>
                <a:cubicBezTo>
                  <a:pt x="2726024" y="724037"/>
                  <a:pt x="2710014" y="680037"/>
                  <a:pt x="2677993" y="645169"/>
                </a:cubicBezTo>
                <a:cubicBezTo>
                  <a:pt x="2645971" y="610302"/>
                  <a:pt x="2606004" y="592868"/>
                  <a:pt x="2558091" y="592868"/>
                </a:cubicBezTo>
                <a:close/>
                <a:moveTo>
                  <a:pt x="3505446" y="573655"/>
                </a:moveTo>
                <a:cubicBezTo>
                  <a:pt x="3466072" y="573655"/>
                  <a:pt x="3431205" y="589784"/>
                  <a:pt x="3400843" y="622043"/>
                </a:cubicBezTo>
                <a:cubicBezTo>
                  <a:pt x="3370483" y="654301"/>
                  <a:pt x="3351507" y="696997"/>
                  <a:pt x="3343917" y="750128"/>
                </a:cubicBezTo>
                <a:lnTo>
                  <a:pt x="3648475" y="750128"/>
                </a:lnTo>
                <a:cubicBezTo>
                  <a:pt x="3648475" y="632480"/>
                  <a:pt x="3600799" y="573655"/>
                  <a:pt x="3505446" y="573655"/>
                </a:cubicBezTo>
                <a:close/>
                <a:moveTo>
                  <a:pt x="1760153" y="435608"/>
                </a:moveTo>
                <a:lnTo>
                  <a:pt x="1989283" y="435608"/>
                </a:lnTo>
                <a:lnTo>
                  <a:pt x="1989283" y="1222620"/>
                </a:lnTo>
                <a:lnTo>
                  <a:pt x="1760153" y="1222620"/>
                </a:lnTo>
                <a:close/>
                <a:moveTo>
                  <a:pt x="17078" y="435608"/>
                </a:moveTo>
                <a:lnTo>
                  <a:pt x="246208" y="435608"/>
                </a:lnTo>
                <a:lnTo>
                  <a:pt x="246208" y="1222620"/>
                </a:lnTo>
                <a:lnTo>
                  <a:pt x="17078" y="1222620"/>
                </a:lnTo>
                <a:close/>
                <a:moveTo>
                  <a:pt x="3506869" y="416395"/>
                </a:moveTo>
                <a:cubicBezTo>
                  <a:pt x="3618351" y="416395"/>
                  <a:pt x="3705520" y="450195"/>
                  <a:pt x="3768377" y="517796"/>
                </a:cubicBezTo>
                <a:cubicBezTo>
                  <a:pt x="3831233" y="585396"/>
                  <a:pt x="3862662" y="678258"/>
                  <a:pt x="3862662" y="796381"/>
                </a:cubicBezTo>
                <a:lnTo>
                  <a:pt x="3862662" y="893868"/>
                </a:lnTo>
                <a:lnTo>
                  <a:pt x="3344628" y="893868"/>
                </a:lnTo>
                <a:cubicBezTo>
                  <a:pt x="3352693" y="1015786"/>
                  <a:pt x="3426223" y="1076745"/>
                  <a:pt x="3565219" y="1076745"/>
                </a:cubicBezTo>
                <a:cubicBezTo>
                  <a:pt x="3652033" y="1076745"/>
                  <a:pt x="3728647" y="1055398"/>
                  <a:pt x="3795061" y="1012703"/>
                </a:cubicBezTo>
                <a:lnTo>
                  <a:pt x="3795061" y="1181348"/>
                </a:lnTo>
                <a:cubicBezTo>
                  <a:pt x="3723429" y="1221671"/>
                  <a:pt x="3629499" y="1241833"/>
                  <a:pt x="3513274" y="1241833"/>
                </a:cubicBezTo>
                <a:cubicBezTo>
                  <a:pt x="3388035" y="1241833"/>
                  <a:pt x="3290667" y="1206491"/>
                  <a:pt x="3221169" y="1135807"/>
                </a:cubicBezTo>
                <a:cubicBezTo>
                  <a:pt x="3151671" y="1065123"/>
                  <a:pt x="3116921" y="966687"/>
                  <a:pt x="3116921" y="840499"/>
                </a:cubicBezTo>
                <a:cubicBezTo>
                  <a:pt x="3116921" y="714786"/>
                  <a:pt x="3153924" y="612674"/>
                  <a:pt x="3227929" y="534162"/>
                </a:cubicBezTo>
                <a:cubicBezTo>
                  <a:pt x="3301933" y="455651"/>
                  <a:pt x="3394914" y="416395"/>
                  <a:pt x="3506869" y="416395"/>
                </a:cubicBezTo>
                <a:close/>
                <a:moveTo>
                  <a:pt x="4744735" y="353465"/>
                </a:moveTo>
                <a:lnTo>
                  <a:pt x="4801132" y="353465"/>
                </a:lnTo>
                <a:lnTo>
                  <a:pt x="4801132" y="424660"/>
                </a:lnTo>
                <a:lnTo>
                  <a:pt x="4744735" y="424660"/>
                </a:lnTo>
                <a:close/>
                <a:moveTo>
                  <a:pt x="4548747" y="353465"/>
                </a:moveTo>
                <a:lnTo>
                  <a:pt x="4604744" y="353465"/>
                </a:lnTo>
                <a:lnTo>
                  <a:pt x="4604744" y="424660"/>
                </a:lnTo>
                <a:lnTo>
                  <a:pt x="4548747" y="424660"/>
                </a:lnTo>
                <a:close/>
                <a:moveTo>
                  <a:pt x="4689538" y="304667"/>
                </a:moveTo>
                <a:lnTo>
                  <a:pt x="4689538" y="492255"/>
                </a:lnTo>
                <a:lnTo>
                  <a:pt x="4744734" y="492255"/>
                </a:lnTo>
                <a:lnTo>
                  <a:pt x="4744734" y="473456"/>
                </a:lnTo>
                <a:lnTo>
                  <a:pt x="4801131" y="473456"/>
                </a:lnTo>
                <a:lnTo>
                  <a:pt x="4801131" y="492255"/>
                </a:lnTo>
                <a:lnTo>
                  <a:pt x="4856327" y="492255"/>
                </a:lnTo>
                <a:lnTo>
                  <a:pt x="4856327" y="304667"/>
                </a:lnTo>
                <a:close/>
                <a:moveTo>
                  <a:pt x="4493550" y="304667"/>
                </a:moveTo>
                <a:lnTo>
                  <a:pt x="4493550" y="492255"/>
                </a:lnTo>
                <a:lnTo>
                  <a:pt x="4548746" y="492255"/>
                </a:lnTo>
                <a:lnTo>
                  <a:pt x="4548746" y="473456"/>
                </a:lnTo>
                <a:lnTo>
                  <a:pt x="4604743" y="473456"/>
                </a:lnTo>
                <a:lnTo>
                  <a:pt x="4604743" y="492255"/>
                </a:lnTo>
                <a:lnTo>
                  <a:pt x="4659939" y="492255"/>
                </a:lnTo>
                <a:lnTo>
                  <a:pt x="4659939" y="304667"/>
                </a:lnTo>
                <a:close/>
                <a:moveTo>
                  <a:pt x="4590345" y="171076"/>
                </a:moveTo>
                <a:lnTo>
                  <a:pt x="4759934" y="171076"/>
                </a:lnTo>
                <a:lnTo>
                  <a:pt x="4759934" y="223073"/>
                </a:lnTo>
                <a:lnTo>
                  <a:pt x="4590345" y="223073"/>
                </a:lnTo>
                <a:close/>
                <a:moveTo>
                  <a:pt x="4531147" y="120678"/>
                </a:moveTo>
                <a:lnTo>
                  <a:pt x="4531147" y="273469"/>
                </a:lnTo>
                <a:lnTo>
                  <a:pt x="4819130" y="273469"/>
                </a:lnTo>
                <a:lnTo>
                  <a:pt x="4819130" y="120678"/>
                </a:lnTo>
                <a:close/>
                <a:moveTo>
                  <a:pt x="4215316" y="106679"/>
                </a:moveTo>
                <a:lnTo>
                  <a:pt x="4215316" y="241871"/>
                </a:lnTo>
                <a:lnTo>
                  <a:pt x="4138520" y="241871"/>
                </a:lnTo>
                <a:lnTo>
                  <a:pt x="4138520" y="141477"/>
                </a:lnTo>
                <a:lnTo>
                  <a:pt x="4082524" y="141477"/>
                </a:lnTo>
                <a:lnTo>
                  <a:pt x="4082524" y="294667"/>
                </a:lnTo>
                <a:lnTo>
                  <a:pt x="4215316" y="294667"/>
                </a:lnTo>
                <a:lnTo>
                  <a:pt x="4215316" y="427459"/>
                </a:lnTo>
                <a:lnTo>
                  <a:pt x="4124121" y="427459"/>
                </a:lnTo>
                <a:lnTo>
                  <a:pt x="4124121" y="329465"/>
                </a:lnTo>
                <a:lnTo>
                  <a:pt x="4068125" y="329465"/>
                </a:lnTo>
                <a:lnTo>
                  <a:pt x="4068125" y="480256"/>
                </a:lnTo>
                <a:lnTo>
                  <a:pt x="4366906" y="480256"/>
                </a:lnTo>
                <a:lnTo>
                  <a:pt x="4366906" y="499055"/>
                </a:lnTo>
                <a:lnTo>
                  <a:pt x="4422903" y="499055"/>
                </a:lnTo>
                <a:lnTo>
                  <a:pt x="4422903" y="329465"/>
                </a:lnTo>
                <a:lnTo>
                  <a:pt x="4366906" y="329465"/>
                </a:lnTo>
                <a:lnTo>
                  <a:pt x="4366906" y="427459"/>
                </a:lnTo>
                <a:lnTo>
                  <a:pt x="4275312" y="427459"/>
                </a:lnTo>
                <a:lnTo>
                  <a:pt x="4275312" y="294667"/>
                </a:lnTo>
                <a:lnTo>
                  <a:pt x="4408504" y="294667"/>
                </a:lnTo>
                <a:lnTo>
                  <a:pt x="4408504" y="141477"/>
                </a:lnTo>
                <a:lnTo>
                  <a:pt x="4352507" y="141477"/>
                </a:lnTo>
                <a:lnTo>
                  <a:pt x="4352507" y="241871"/>
                </a:lnTo>
                <a:lnTo>
                  <a:pt x="4275312" y="241871"/>
                </a:lnTo>
                <a:lnTo>
                  <a:pt x="4275312" y="106679"/>
                </a:lnTo>
                <a:close/>
                <a:moveTo>
                  <a:pt x="853716" y="101875"/>
                </a:moveTo>
                <a:cubicBezTo>
                  <a:pt x="961402" y="101875"/>
                  <a:pt x="1051773" y="115869"/>
                  <a:pt x="1124829" y="143858"/>
                </a:cubicBezTo>
                <a:lnTo>
                  <a:pt x="1124829" y="364449"/>
                </a:lnTo>
                <a:cubicBezTo>
                  <a:pt x="1050824" y="314164"/>
                  <a:pt x="964248" y="289021"/>
                  <a:pt x="865101" y="289021"/>
                </a:cubicBezTo>
                <a:cubicBezTo>
                  <a:pt x="807225" y="289021"/>
                  <a:pt x="760972" y="299577"/>
                  <a:pt x="726342" y="320687"/>
                </a:cubicBezTo>
                <a:cubicBezTo>
                  <a:pt x="691712" y="341797"/>
                  <a:pt x="674396" y="370142"/>
                  <a:pt x="674396" y="405721"/>
                </a:cubicBezTo>
                <a:cubicBezTo>
                  <a:pt x="674396" y="434185"/>
                  <a:pt x="686256" y="460395"/>
                  <a:pt x="709976" y="484351"/>
                </a:cubicBezTo>
                <a:cubicBezTo>
                  <a:pt x="733695" y="508308"/>
                  <a:pt x="792282" y="540685"/>
                  <a:pt x="885737" y="581483"/>
                </a:cubicBezTo>
                <a:cubicBezTo>
                  <a:pt x="995321" y="628447"/>
                  <a:pt x="1070630" y="678021"/>
                  <a:pt x="1111665" y="730204"/>
                </a:cubicBezTo>
                <a:cubicBezTo>
                  <a:pt x="1152700" y="782387"/>
                  <a:pt x="1173217" y="844532"/>
                  <a:pt x="1173217" y="916639"/>
                </a:cubicBezTo>
                <a:cubicBezTo>
                  <a:pt x="1173217" y="1022428"/>
                  <a:pt x="1135740" y="1103074"/>
                  <a:pt x="1060787" y="1158578"/>
                </a:cubicBezTo>
                <a:cubicBezTo>
                  <a:pt x="985833" y="1214081"/>
                  <a:pt x="879333" y="1241833"/>
                  <a:pt x="741285" y="1241833"/>
                </a:cubicBezTo>
                <a:cubicBezTo>
                  <a:pt x="615098" y="1241833"/>
                  <a:pt x="511681" y="1221434"/>
                  <a:pt x="431034" y="1180637"/>
                </a:cubicBezTo>
                <a:lnTo>
                  <a:pt x="431034" y="945102"/>
                </a:lnTo>
                <a:cubicBezTo>
                  <a:pt x="519745" y="1018633"/>
                  <a:pt x="620553" y="1055398"/>
                  <a:pt x="733458" y="1055398"/>
                </a:cubicBezTo>
                <a:cubicBezTo>
                  <a:pt x="797500" y="1055398"/>
                  <a:pt x="845651" y="1044368"/>
                  <a:pt x="877909" y="1022309"/>
                </a:cubicBezTo>
                <a:cubicBezTo>
                  <a:pt x="910168" y="1000250"/>
                  <a:pt x="926297" y="971905"/>
                  <a:pt x="926297" y="937275"/>
                </a:cubicBezTo>
                <a:cubicBezTo>
                  <a:pt x="926297" y="907388"/>
                  <a:pt x="913489" y="879162"/>
                  <a:pt x="887872" y="852596"/>
                </a:cubicBezTo>
                <a:cubicBezTo>
                  <a:pt x="862255" y="826030"/>
                  <a:pt x="794654" y="789977"/>
                  <a:pt x="685070" y="744435"/>
                </a:cubicBezTo>
                <a:cubicBezTo>
                  <a:pt x="512867" y="671379"/>
                  <a:pt x="426765" y="565116"/>
                  <a:pt x="426765" y="425646"/>
                </a:cubicBezTo>
                <a:cubicBezTo>
                  <a:pt x="426765" y="323177"/>
                  <a:pt x="465783" y="243599"/>
                  <a:pt x="543821" y="186909"/>
                </a:cubicBezTo>
                <a:cubicBezTo>
                  <a:pt x="621858" y="130219"/>
                  <a:pt x="725156" y="101875"/>
                  <a:pt x="853716" y="101875"/>
                </a:cubicBezTo>
                <a:close/>
                <a:moveTo>
                  <a:pt x="1876142" y="62738"/>
                </a:moveTo>
                <a:cubicBezTo>
                  <a:pt x="1915990" y="62738"/>
                  <a:pt x="1948249" y="74004"/>
                  <a:pt x="1972917" y="96538"/>
                </a:cubicBezTo>
                <a:cubicBezTo>
                  <a:pt x="1997585" y="119071"/>
                  <a:pt x="2009919" y="147416"/>
                  <a:pt x="2009919" y="181572"/>
                </a:cubicBezTo>
                <a:cubicBezTo>
                  <a:pt x="2009919" y="216203"/>
                  <a:pt x="1997348" y="245022"/>
                  <a:pt x="1972205" y="268030"/>
                </a:cubicBezTo>
                <a:cubicBezTo>
                  <a:pt x="1947063" y="291038"/>
                  <a:pt x="1915041" y="302541"/>
                  <a:pt x="1876142" y="302541"/>
                </a:cubicBezTo>
                <a:cubicBezTo>
                  <a:pt x="1837716" y="302541"/>
                  <a:pt x="1805932" y="290919"/>
                  <a:pt x="1780789" y="267674"/>
                </a:cubicBezTo>
                <a:cubicBezTo>
                  <a:pt x="1755647" y="244429"/>
                  <a:pt x="1743075" y="215728"/>
                  <a:pt x="1743075" y="181572"/>
                </a:cubicBezTo>
                <a:cubicBezTo>
                  <a:pt x="1743075" y="146467"/>
                  <a:pt x="1755528" y="117885"/>
                  <a:pt x="1780434" y="95826"/>
                </a:cubicBezTo>
                <a:cubicBezTo>
                  <a:pt x="1805339" y="73767"/>
                  <a:pt x="1837242" y="62738"/>
                  <a:pt x="1876142" y="62738"/>
                </a:cubicBezTo>
                <a:close/>
                <a:moveTo>
                  <a:pt x="133066" y="62738"/>
                </a:moveTo>
                <a:cubicBezTo>
                  <a:pt x="172915" y="62738"/>
                  <a:pt x="205174" y="74004"/>
                  <a:pt x="229842" y="96538"/>
                </a:cubicBezTo>
                <a:cubicBezTo>
                  <a:pt x="254510" y="119071"/>
                  <a:pt x="266844" y="147416"/>
                  <a:pt x="266844" y="181572"/>
                </a:cubicBezTo>
                <a:cubicBezTo>
                  <a:pt x="266844" y="216203"/>
                  <a:pt x="254273" y="245022"/>
                  <a:pt x="229130" y="268030"/>
                </a:cubicBezTo>
                <a:cubicBezTo>
                  <a:pt x="203988" y="291038"/>
                  <a:pt x="171966" y="302541"/>
                  <a:pt x="133066" y="302541"/>
                </a:cubicBezTo>
                <a:cubicBezTo>
                  <a:pt x="94641" y="302541"/>
                  <a:pt x="62857" y="290919"/>
                  <a:pt x="37714" y="267674"/>
                </a:cubicBezTo>
                <a:cubicBezTo>
                  <a:pt x="12572" y="244429"/>
                  <a:pt x="0" y="215728"/>
                  <a:pt x="0" y="181572"/>
                </a:cubicBezTo>
                <a:cubicBezTo>
                  <a:pt x="0" y="146467"/>
                  <a:pt x="12453" y="117885"/>
                  <a:pt x="37358" y="95826"/>
                </a:cubicBezTo>
                <a:cubicBezTo>
                  <a:pt x="62264" y="73767"/>
                  <a:pt x="94167" y="62738"/>
                  <a:pt x="133066" y="62738"/>
                </a:cubicBezTo>
                <a:close/>
                <a:moveTo>
                  <a:pt x="2722467" y="57756"/>
                </a:moveTo>
                <a:lnTo>
                  <a:pt x="2951597" y="57756"/>
                </a:lnTo>
                <a:lnTo>
                  <a:pt x="2951597" y="1222620"/>
                </a:lnTo>
                <a:lnTo>
                  <a:pt x="2722467" y="1222620"/>
                </a:lnTo>
                <a:lnTo>
                  <a:pt x="2722467" y="1111613"/>
                </a:lnTo>
                <a:lnTo>
                  <a:pt x="2718909" y="1111613"/>
                </a:lnTo>
                <a:cubicBezTo>
                  <a:pt x="2663405" y="1198426"/>
                  <a:pt x="2581335" y="1241833"/>
                  <a:pt x="2472700" y="1241833"/>
                </a:cubicBezTo>
                <a:cubicBezTo>
                  <a:pt x="2372604" y="1241833"/>
                  <a:pt x="2293025" y="1206491"/>
                  <a:pt x="2233964" y="1135807"/>
                </a:cubicBezTo>
                <a:cubicBezTo>
                  <a:pt x="2174902" y="1065123"/>
                  <a:pt x="2145371" y="968822"/>
                  <a:pt x="2145371" y="846904"/>
                </a:cubicBezTo>
                <a:cubicBezTo>
                  <a:pt x="2145371" y="717870"/>
                  <a:pt x="2178460" y="613860"/>
                  <a:pt x="2244637" y="534874"/>
                </a:cubicBezTo>
                <a:cubicBezTo>
                  <a:pt x="2310815" y="455888"/>
                  <a:pt x="2397272" y="416395"/>
                  <a:pt x="2504010" y="416395"/>
                </a:cubicBezTo>
                <a:cubicBezTo>
                  <a:pt x="2606478" y="416395"/>
                  <a:pt x="2678111" y="453397"/>
                  <a:pt x="2718909" y="527402"/>
                </a:cubicBezTo>
                <a:lnTo>
                  <a:pt x="2722467" y="527402"/>
                </a:lnTo>
                <a:close/>
                <a:moveTo>
                  <a:pt x="1331528" y="57756"/>
                </a:moveTo>
                <a:lnTo>
                  <a:pt x="1560658" y="57756"/>
                </a:lnTo>
                <a:lnTo>
                  <a:pt x="1560658" y="1222620"/>
                </a:lnTo>
                <a:lnTo>
                  <a:pt x="1331528" y="1222620"/>
                </a:lnTo>
                <a:close/>
                <a:moveTo>
                  <a:pt x="3977005" y="0"/>
                </a:moveTo>
                <a:lnTo>
                  <a:pt x="4064410" y="0"/>
                </a:lnTo>
                <a:lnTo>
                  <a:pt x="4345410" y="0"/>
                </a:lnTo>
                <a:lnTo>
                  <a:pt x="4901149" y="0"/>
                </a:lnTo>
                <a:cubicBezTo>
                  <a:pt x="4956338" y="0"/>
                  <a:pt x="5001078" y="44740"/>
                  <a:pt x="5001078" y="99929"/>
                </a:cubicBezTo>
                <a:lnTo>
                  <a:pt x="5001078" y="349746"/>
                </a:lnTo>
                <a:lnTo>
                  <a:pt x="5001078" y="499636"/>
                </a:lnTo>
                <a:cubicBezTo>
                  <a:pt x="5001078" y="554825"/>
                  <a:pt x="4956338" y="599565"/>
                  <a:pt x="4901149" y="599565"/>
                </a:cubicBezTo>
                <a:lnTo>
                  <a:pt x="4345410" y="599565"/>
                </a:lnTo>
                <a:lnTo>
                  <a:pt x="4045260" y="718051"/>
                </a:lnTo>
                <a:lnTo>
                  <a:pt x="4064410" y="599565"/>
                </a:lnTo>
                <a:lnTo>
                  <a:pt x="3977005" y="599565"/>
                </a:lnTo>
                <a:cubicBezTo>
                  <a:pt x="3921816" y="599565"/>
                  <a:pt x="3877076" y="554825"/>
                  <a:pt x="3877076" y="499636"/>
                </a:cubicBezTo>
                <a:lnTo>
                  <a:pt x="3877076" y="349746"/>
                </a:lnTo>
                <a:lnTo>
                  <a:pt x="3877076" y="99929"/>
                </a:lnTo>
                <a:cubicBezTo>
                  <a:pt x="3877076" y="44740"/>
                  <a:pt x="3921816" y="0"/>
                  <a:pt x="397700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800" dirty="0">
              <a:solidFill>
                <a:schemeClr val="accent3"/>
              </a:solidFill>
            </a:endParaRPr>
          </a:p>
        </p:txBody>
      </p:sp>
      <p:pic>
        <p:nvPicPr>
          <p:cNvPr id="2" name="图形 1">
            <a:extLst>
              <a:ext uri="{FF2B5EF4-FFF2-40B4-BE49-F238E27FC236}">
                <a16:creationId xmlns="" xmlns:a16="http://schemas.microsoft.com/office/drawing/2014/main" id="{AE396E28-A8FA-4B7D-9325-2BAA1E62883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581572" y="4720548"/>
            <a:ext cx="1164848" cy="1732778"/>
          </a:xfrm>
          <a:prstGeom prst="rect">
            <a:avLst/>
          </a:prstGeom>
        </p:spPr>
      </p:pic>
      <p:grpSp>
        <p:nvGrpSpPr>
          <p:cNvPr id="267" name="dde2c2de-4721-42d5-ad7a-0e7cc101037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3845EFDD-664E-4943-96BF-E91E64B70A62}"/>
              </a:ext>
            </a:extLst>
          </p:cNvPr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502225" y="615108"/>
            <a:ext cx="11689775" cy="5627784"/>
            <a:chOff x="1071716" y="1247323"/>
            <a:chExt cx="10048568" cy="4837661"/>
          </a:xfrm>
          <a:solidFill>
            <a:schemeClr val="bg1">
              <a:alpha val="37000"/>
            </a:schemeClr>
          </a:solidFill>
        </p:grpSpPr>
        <p:sp>
          <p:nvSpPr>
            <p:cNvPr id="268" name="ïṥľíḓé">
              <a:extLst>
                <a:ext uri="{FF2B5EF4-FFF2-40B4-BE49-F238E27FC236}">
                  <a16:creationId xmlns="" xmlns:a16="http://schemas.microsoft.com/office/drawing/2014/main" id="{8F53A3EF-124C-4E6D-8CE2-90211A277090}"/>
                </a:ext>
              </a:extLst>
            </p:cNvPr>
            <p:cNvSpPr/>
            <p:nvPr/>
          </p:nvSpPr>
          <p:spPr>
            <a:xfrm>
              <a:off x="1071716" y="1560254"/>
              <a:ext cx="2892665" cy="22414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471" y="862"/>
                  </a:moveTo>
                  <a:lnTo>
                    <a:pt x="3355" y="857"/>
                  </a:lnTo>
                  <a:lnTo>
                    <a:pt x="3271" y="882"/>
                  </a:lnTo>
                  <a:lnTo>
                    <a:pt x="3183" y="953"/>
                  </a:lnTo>
                  <a:lnTo>
                    <a:pt x="3184" y="1042"/>
                  </a:lnTo>
                  <a:lnTo>
                    <a:pt x="3333" y="1224"/>
                  </a:lnTo>
                  <a:lnTo>
                    <a:pt x="3405" y="1341"/>
                  </a:lnTo>
                  <a:lnTo>
                    <a:pt x="3390" y="1464"/>
                  </a:lnTo>
                  <a:lnTo>
                    <a:pt x="3242" y="1537"/>
                  </a:lnTo>
                  <a:lnTo>
                    <a:pt x="3142" y="1593"/>
                  </a:lnTo>
                  <a:lnTo>
                    <a:pt x="3051" y="1629"/>
                  </a:lnTo>
                  <a:lnTo>
                    <a:pt x="2932" y="1629"/>
                  </a:lnTo>
                  <a:lnTo>
                    <a:pt x="2859" y="1585"/>
                  </a:lnTo>
                  <a:lnTo>
                    <a:pt x="2789" y="1563"/>
                  </a:lnTo>
                  <a:lnTo>
                    <a:pt x="2709" y="1563"/>
                  </a:lnTo>
                  <a:lnTo>
                    <a:pt x="2538" y="1534"/>
                  </a:lnTo>
                  <a:lnTo>
                    <a:pt x="2466" y="1563"/>
                  </a:lnTo>
                  <a:lnTo>
                    <a:pt x="2365" y="1607"/>
                  </a:lnTo>
                  <a:lnTo>
                    <a:pt x="2298" y="1641"/>
                  </a:lnTo>
                  <a:lnTo>
                    <a:pt x="2170" y="1699"/>
                  </a:lnTo>
                  <a:lnTo>
                    <a:pt x="2067" y="1750"/>
                  </a:lnTo>
                  <a:lnTo>
                    <a:pt x="1990" y="1821"/>
                  </a:lnTo>
                  <a:lnTo>
                    <a:pt x="1951" y="1874"/>
                  </a:lnTo>
                  <a:lnTo>
                    <a:pt x="1983" y="1939"/>
                  </a:lnTo>
                  <a:lnTo>
                    <a:pt x="2111" y="2002"/>
                  </a:lnTo>
                  <a:lnTo>
                    <a:pt x="2233" y="2014"/>
                  </a:lnTo>
                  <a:lnTo>
                    <a:pt x="2276" y="2084"/>
                  </a:lnTo>
                  <a:lnTo>
                    <a:pt x="2346" y="2091"/>
                  </a:lnTo>
                  <a:lnTo>
                    <a:pt x="2437" y="2062"/>
                  </a:lnTo>
                  <a:lnTo>
                    <a:pt x="2540" y="1999"/>
                  </a:lnTo>
                  <a:lnTo>
                    <a:pt x="2612" y="1957"/>
                  </a:lnTo>
                  <a:lnTo>
                    <a:pt x="2743" y="1921"/>
                  </a:lnTo>
                  <a:lnTo>
                    <a:pt x="2857" y="1964"/>
                  </a:lnTo>
                  <a:lnTo>
                    <a:pt x="2857" y="2077"/>
                  </a:lnTo>
                  <a:lnTo>
                    <a:pt x="2787" y="2146"/>
                  </a:lnTo>
                  <a:lnTo>
                    <a:pt x="2684" y="2233"/>
                  </a:lnTo>
                  <a:lnTo>
                    <a:pt x="2588" y="2379"/>
                  </a:lnTo>
                  <a:lnTo>
                    <a:pt x="2406" y="2517"/>
                  </a:lnTo>
                  <a:lnTo>
                    <a:pt x="2207" y="2539"/>
                  </a:lnTo>
                  <a:lnTo>
                    <a:pt x="1909" y="2568"/>
                  </a:lnTo>
                  <a:lnTo>
                    <a:pt x="1651" y="2627"/>
                  </a:lnTo>
                  <a:lnTo>
                    <a:pt x="1469" y="2721"/>
                  </a:lnTo>
                  <a:lnTo>
                    <a:pt x="1322" y="2843"/>
                  </a:lnTo>
                  <a:lnTo>
                    <a:pt x="1251" y="2882"/>
                  </a:lnTo>
                  <a:lnTo>
                    <a:pt x="1186" y="3000"/>
                  </a:lnTo>
                  <a:lnTo>
                    <a:pt x="1231" y="3090"/>
                  </a:lnTo>
                  <a:lnTo>
                    <a:pt x="1253" y="3243"/>
                  </a:lnTo>
                  <a:lnTo>
                    <a:pt x="1206" y="3386"/>
                  </a:lnTo>
                  <a:lnTo>
                    <a:pt x="1138" y="3503"/>
                  </a:lnTo>
                  <a:lnTo>
                    <a:pt x="1047" y="3568"/>
                  </a:lnTo>
                  <a:lnTo>
                    <a:pt x="990" y="3598"/>
                  </a:lnTo>
                  <a:lnTo>
                    <a:pt x="895" y="3671"/>
                  </a:lnTo>
                  <a:lnTo>
                    <a:pt x="846" y="3748"/>
                  </a:lnTo>
                  <a:lnTo>
                    <a:pt x="900" y="3817"/>
                  </a:lnTo>
                  <a:lnTo>
                    <a:pt x="1049" y="3874"/>
                  </a:lnTo>
                  <a:lnTo>
                    <a:pt x="1159" y="3952"/>
                  </a:lnTo>
                  <a:lnTo>
                    <a:pt x="1272" y="3905"/>
                  </a:lnTo>
                  <a:lnTo>
                    <a:pt x="1375" y="3811"/>
                  </a:lnTo>
                  <a:lnTo>
                    <a:pt x="1500" y="3789"/>
                  </a:lnTo>
                  <a:lnTo>
                    <a:pt x="1562" y="3898"/>
                  </a:lnTo>
                  <a:lnTo>
                    <a:pt x="1479" y="4034"/>
                  </a:lnTo>
                  <a:lnTo>
                    <a:pt x="1276" y="4180"/>
                  </a:lnTo>
                  <a:lnTo>
                    <a:pt x="967" y="4357"/>
                  </a:lnTo>
                  <a:lnTo>
                    <a:pt x="603" y="4579"/>
                  </a:lnTo>
                  <a:lnTo>
                    <a:pt x="227" y="4739"/>
                  </a:lnTo>
                  <a:lnTo>
                    <a:pt x="77" y="4776"/>
                  </a:lnTo>
                  <a:lnTo>
                    <a:pt x="0" y="4852"/>
                  </a:lnTo>
                  <a:lnTo>
                    <a:pt x="90" y="4896"/>
                  </a:lnTo>
                  <a:lnTo>
                    <a:pt x="253" y="4896"/>
                  </a:lnTo>
                  <a:lnTo>
                    <a:pt x="574" y="4762"/>
                  </a:lnTo>
                  <a:lnTo>
                    <a:pt x="1090" y="4512"/>
                  </a:lnTo>
                  <a:lnTo>
                    <a:pt x="1721" y="4146"/>
                  </a:lnTo>
                  <a:lnTo>
                    <a:pt x="1947" y="4061"/>
                  </a:lnTo>
                  <a:lnTo>
                    <a:pt x="2151" y="4010"/>
                  </a:lnTo>
                  <a:lnTo>
                    <a:pt x="2424" y="3876"/>
                  </a:lnTo>
                  <a:lnTo>
                    <a:pt x="2669" y="3694"/>
                  </a:lnTo>
                  <a:lnTo>
                    <a:pt x="2845" y="3589"/>
                  </a:lnTo>
                  <a:lnTo>
                    <a:pt x="3007" y="3485"/>
                  </a:lnTo>
                  <a:lnTo>
                    <a:pt x="3144" y="3448"/>
                  </a:lnTo>
                  <a:lnTo>
                    <a:pt x="3223" y="3477"/>
                  </a:lnTo>
                  <a:lnTo>
                    <a:pt x="3316" y="3526"/>
                  </a:lnTo>
                  <a:lnTo>
                    <a:pt x="3468" y="3467"/>
                  </a:lnTo>
                  <a:lnTo>
                    <a:pt x="3802" y="3365"/>
                  </a:lnTo>
                  <a:lnTo>
                    <a:pt x="3944" y="3233"/>
                  </a:lnTo>
                  <a:lnTo>
                    <a:pt x="4086" y="3138"/>
                  </a:lnTo>
                  <a:lnTo>
                    <a:pt x="4204" y="3181"/>
                  </a:lnTo>
                  <a:lnTo>
                    <a:pt x="4397" y="3244"/>
                  </a:lnTo>
                  <a:lnTo>
                    <a:pt x="4521" y="3281"/>
                  </a:lnTo>
                  <a:lnTo>
                    <a:pt x="4639" y="3339"/>
                  </a:lnTo>
                  <a:lnTo>
                    <a:pt x="4775" y="3368"/>
                  </a:lnTo>
                  <a:lnTo>
                    <a:pt x="4854" y="3425"/>
                  </a:lnTo>
                  <a:lnTo>
                    <a:pt x="5019" y="3462"/>
                  </a:lnTo>
                  <a:lnTo>
                    <a:pt x="5175" y="3517"/>
                  </a:lnTo>
                  <a:lnTo>
                    <a:pt x="5355" y="3539"/>
                  </a:lnTo>
                  <a:lnTo>
                    <a:pt x="5417" y="3626"/>
                  </a:lnTo>
                  <a:lnTo>
                    <a:pt x="5565" y="3719"/>
                  </a:lnTo>
                  <a:lnTo>
                    <a:pt x="5597" y="3852"/>
                  </a:lnTo>
                  <a:lnTo>
                    <a:pt x="5745" y="3981"/>
                  </a:lnTo>
                  <a:lnTo>
                    <a:pt x="5908" y="3981"/>
                  </a:lnTo>
                  <a:lnTo>
                    <a:pt x="6085" y="4147"/>
                  </a:lnTo>
                  <a:lnTo>
                    <a:pt x="6174" y="4375"/>
                  </a:lnTo>
                  <a:lnTo>
                    <a:pt x="6176" y="4532"/>
                  </a:lnTo>
                  <a:lnTo>
                    <a:pt x="6104" y="4646"/>
                  </a:lnTo>
                  <a:lnTo>
                    <a:pt x="6105" y="4760"/>
                  </a:lnTo>
                  <a:lnTo>
                    <a:pt x="6133" y="4859"/>
                  </a:lnTo>
                  <a:lnTo>
                    <a:pt x="6182" y="4992"/>
                  </a:lnTo>
                  <a:lnTo>
                    <a:pt x="6142" y="5132"/>
                  </a:lnTo>
                  <a:lnTo>
                    <a:pt x="6087" y="5256"/>
                  </a:lnTo>
                  <a:lnTo>
                    <a:pt x="6047" y="5423"/>
                  </a:lnTo>
                  <a:lnTo>
                    <a:pt x="5980" y="5547"/>
                  </a:lnTo>
                  <a:lnTo>
                    <a:pt x="5974" y="5648"/>
                  </a:lnTo>
                  <a:lnTo>
                    <a:pt x="5991" y="5729"/>
                  </a:lnTo>
                  <a:lnTo>
                    <a:pt x="6063" y="5807"/>
                  </a:lnTo>
                  <a:lnTo>
                    <a:pt x="6052" y="5953"/>
                  </a:lnTo>
                  <a:lnTo>
                    <a:pt x="5940" y="6067"/>
                  </a:lnTo>
                  <a:lnTo>
                    <a:pt x="5904" y="6154"/>
                  </a:lnTo>
                  <a:lnTo>
                    <a:pt x="5939" y="6241"/>
                  </a:lnTo>
                  <a:lnTo>
                    <a:pt x="6058" y="6365"/>
                  </a:lnTo>
                  <a:lnTo>
                    <a:pt x="6223" y="6556"/>
                  </a:lnTo>
                  <a:lnTo>
                    <a:pt x="6343" y="6699"/>
                  </a:lnTo>
                  <a:lnTo>
                    <a:pt x="6434" y="6845"/>
                  </a:lnTo>
                  <a:lnTo>
                    <a:pt x="6500" y="7107"/>
                  </a:lnTo>
                  <a:lnTo>
                    <a:pt x="6489" y="7297"/>
                  </a:lnTo>
                  <a:lnTo>
                    <a:pt x="6460" y="7435"/>
                  </a:lnTo>
                  <a:lnTo>
                    <a:pt x="6404" y="7536"/>
                  </a:lnTo>
                  <a:lnTo>
                    <a:pt x="6347" y="7646"/>
                  </a:lnTo>
                  <a:lnTo>
                    <a:pt x="6233" y="7774"/>
                  </a:lnTo>
                  <a:lnTo>
                    <a:pt x="6155" y="7825"/>
                  </a:lnTo>
                  <a:lnTo>
                    <a:pt x="6116" y="7774"/>
                  </a:lnTo>
                  <a:lnTo>
                    <a:pt x="6099" y="7686"/>
                  </a:lnTo>
                  <a:lnTo>
                    <a:pt x="6184" y="7556"/>
                  </a:lnTo>
                  <a:lnTo>
                    <a:pt x="6118" y="7534"/>
                  </a:lnTo>
                  <a:lnTo>
                    <a:pt x="5937" y="7519"/>
                  </a:lnTo>
                  <a:lnTo>
                    <a:pt x="5869" y="7534"/>
                  </a:lnTo>
                  <a:lnTo>
                    <a:pt x="5847" y="7626"/>
                  </a:lnTo>
                  <a:lnTo>
                    <a:pt x="5773" y="7891"/>
                  </a:lnTo>
                  <a:lnTo>
                    <a:pt x="5640" y="8226"/>
                  </a:lnTo>
                  <a:lnTo>
                    <a:pt x="5551" y="8409"/>
                  </a:lnTo>
                  <a:lnTo>
                    <a:pt x="5477" y="8496"/>
                  </a:lnTo>
                  <a:lnTo>
                    <a:pt x="5437" y="8605"/>
                  </a:lnTo>
                  <a:lnTo>
                    <a:pt x="5358" y="8684"/>
                  </a:lnTo>
                  <a:lnTo>
                    <a:pt x="5286" y="8789"/>
                  </a:lnTo>
                  <a:lnTo>
                    <a:pt x="5207" y="8896"/>
                  </a:lnTo>
                  <a:lnTo>
                    <a:pt x="5129" y="8983"/>
                  </a:lnTo>
                  <a:lnTo>
                    <a:pt x="5067" y="9121"/>
                  </a:lnTo>
                  <a:lnTo>
                    <a:pt x="4998" y="9301"/>
                  </a:lnTo>
                  <a:lnTo>
                    <a:pt x="4938" y="9544"/>
                  </a:lnTo>
                  <a:lnTo>
                    <a:pt x="4887" y="9705"/>
                  </a:lnTo>
                  <a:lnTo>
                    <a:pt x="4728" y="9947"/>
                  </a:lnTo>
                  <a:lnTo>
                    <a:pt x="4614" y="10032"/>
                  </a:lnTo>
                  <a:lnTo>
                    <a:pt x="4588" y="10124"/>
                  </a:lnTo>
                  <a:lnTo>
                    <a:pt x="4607" y="10221"/>
                  </a:lnTo>
                  <a:lnTo>
                    <a:pt x="4667" y="10298"/>
                  </a:lnTo>
                  <a:lnTo>
                    <a:pt x="4646" y="10400"/>
                  </a:lnTo>
                  <a:lnTo>
                    <a:pt x="4578" y="10466"/>
                  </a:lnTo>
                  <a:lnTo>
                    <a:pt x="4533" y="10596"/>
                  </a:lnTo>
                  <a:lnTo>
                    <a:pt x="4533" y="10730"/>
                  </a:lnTo>
                  <a:lnTo>
                    <a:pt x="4564" y="10866"/>
                  </a:lnTo>
                  <a:lnTo>
                    <a:pt x="4615" y="10975"/>
                  </a:lnTo>
                  <a:lnTo>
                    <a:pt x="4687" y="11050"/>
                  </a:lnTo>
                  <a:lnTo>
                    <a:pt x="4672" y="11124"/>
                  </a:lnTo>
                  <a:lnTo>
                    <a:pt x="4602" y="11167"/>
                  </a:lnTo>
                  <a:lnTo>
                    <a:pt x="4575" y="11232"/>
                  </a:lnTo>
                  <a:lnTo>
                    <a:pt x="4638" y="11310"/>
                  </a:lnTo>
                  <a:lnTo>
                    <a:pt x="4658" y="11489"/>
                  </a:lnTo>
                  <a:lnTo>
                    <a:pt x="4708" y="11732"/>
                  </a:lnTo>
                  <a:lnTo>
                    <a:pt x="4757" y="12031"/>
                  </a:lnTo>
                  <a:lnTo>
                    <a:pt x="4809" y="12198"/>
                  </a:lnTo>
                  <a:lnTo>
                    <a:pt x="4889" y="12242"/>
                  </a:lnTo>
                  <a:lnTo>
                    <a:pt x="4983" y="12307"/>
                  </a:lnTo>
                  <a:lnTo>
                    <a:pt x="5074" y="12365"/>
                  </a:lnTo>
                  <a:lnTo>
                    <a:pt x="5182" y="12551"/>
                  </a:lnTo>
                  <a:lnTo>
                    <a:pt x="5257" y="12784"/>
                  </a:lnTo>
                  <a:lnTo>
                    <a:pt x="5291" y="13051"/>
                  </a:lnTo>
                  <a:lnTo>
                    <a:pt x="5251" y="13252"/>
                  </a:lnTo>
                  <a:lnTo>
                    <a:pt x="5228" y="13427"/>
                  </a:lnTo>
                  <a:lnTo>
                    <a:pt x="5243" y="13556"/>
                  </a:lnTo>
                  <a:lnTo>
                    <a:pt x="5361" y="13731"/>
                  </a:lnTo>
                  <a:lnTo>
                    <a:pt x="5475" y="14018"/>
                  </a:lnTo>
                  <a:lnTo>
                    <a:pt x="5549" y="14237"/>
                  </a:lnTo>
                  <a:lnTo>
                    <a:pt x="5534" y="14380"/>
                  </a:lnTo>
                  <a:lnTo>
                    <a:pt x="5455" y="14489"/>
                  </a:lnTo>
                  <a:lnTo>
                    <a:pt x="5444" y="14620"/>
                  </a:lnTo>
                  <a:lnTo>
                    <a:pt x="5538" y="14705"/>
                  </a:lnTo>
                  <a:lnTo>
                    <a:pt x="5553" y="14790"/>
                  </a:lnTo>
                  <a:lnTo>
                    <a:pt x="5597" y="14873"/>
                  </a:lnTo>
                  <a:lnTo>
                    <a:pt x="5705" y="14957"/>
                  </a:lnTo>
                  <a:lnTo>
                    <a:pt x="5832" y="15137"/>
                  </a:lnTo>
                  <a:lnTo>
                    <a:pt x="5849" y="15280"/>
                  </a:lnTo>
                  <a:lnTo>
                    <a:pt x="5806" y="15409"/>
                  </a:lnTo>
                  <a:lnTo>
                    <a:pt x="5785" y="15479"/>
                  </a:lnTo>
                  <a:lnTo>
                    <a:pt x="5785" y="15568"/>
                  </a:lnTo>
                  <a:lnTo>
                    <a:pt x="5876" y="15690"/>
                  </a:lnTo>
                  <a:lnTo>
                    <a:pt x="5983" y="15842"/>
                  </a:lnTo>
                  <a:lnTo>
                    <a:pt x="6074" y="15973"/>
                  </a:lnTo>
                  <a:lnTo>
                    <a:pt x="6165" y="16095"/>
                  </a:lnTo>
                  <a:lnTo>
                    <a:pt x="6241" y="16141"/>
                  </a:lnTo>
                  <a:lnTo>
                    <a:pt x="6223" y="16045"/>
                  </a:lnTo>
                  <a:lnTo>
                    <a:pt x="6167" y="15916"/>
                  </a:lnTo>
                  <a:lnTo>
                    <a:pt x="6083" y="15746"/>
                  </a:lnTo>
                  <a:lnTo>
                    <a:pt x="6049" y="15645"/>
                  </a:lnTo>
                  <a:lnTo>
                    <a:pt x="6033" y="15535"/>
                  </a:lnTo>
                  <a:lnTo>
                    <a:pt x="6033" y="15389"/>
                  </a:lnTo>
                  <a:lnTo>
                    <a:pt x="6006" y="15260"/>
                  </a:lnTo>
                  <a:lnTo>
                    <a:pt x="5944" y="15173"/>
                  </a:lnTo>
                  <a:lnTo>
                    <a:pt x="5928" y="15052"/>
                  </a:lnTo>
                  <a:lnTo>
                    <a:pt x="5923" y="14877"/>
                  </a:lnTo>
                  <a:lnTo>
                    <a:pt x="5917" y="14782"/>
                  </a:lnTo>
                  <a:lnTo>
                    <a:pt x="5826" y="14534"/>
                  </a:lnTo>
                  <a:lnTo>
                    <a:pt x="5720" y="14254"/>
                  </a:lnTo>
                  <a:lnTo>
                    <a:pt x="5646" y="13909"/>
                  </a:lnTo>
                  <a:lnTo>
                    <a:pt x="5549" y="13654"/>
                  </a:lnTo>
                  <a:lnTo>
                    <a:pt x="5538" y="13489"/>
                  </a:lnTo>
                  <a:lnTo>
                    <a:pt x="5583" y="13314"/>
                  </a:lnTo>
                  <a:lnTo>
                    <a:pt x="5657" y="13214"/>
                  </a:lnTo>
                  <a:lnTo>
                    <a:pt x="5739" y="13178"/>
                  </a:lnTo>
                  <a:lnTo>
                    <a:pt x="5837" y="13204"/>
                  </a:lnTo>
                  <a:lnTo>
                    <a:pt x="6002" y="13298"/>
                  </a:lnTo>
                  <a:lnTo>
                    <a:pt x="6041" y="13466"/>
                  </a:lnTo>
                  <a:lnTo>
                    <a:pt x="6021" y="13669"/>
                  </a:lnTo>
                  <a:lnTo>
                    <a:pt x="6083" y="13842"/>
                  </a:lnTo>
                  <a:lnTo>
                    <a:pt x="6123" y="14044"/>
                  </a:lnTo>
                  <a:lnTo>
                    <a:pt x="6214" y="14248"/>
                  </a:lnTo>
                  <a:lnTo>
                    <a:pt x="6284" y="14430"/>
                  </a:lnTo>
                  <a:lnTo>
                    <a:pt x="6364" y="14595"/>
                  </a:lnTo>
                  <a:lnTo>
                    <a:pt x="6436" y="14724"/>
                  </a:lnTo>
                  <a:lnTo>
                    <a:pt x="6560" y="14862"/>
                  </a:lnTo>
                  <a:lnTo>
                    <a:pt x="6578" y="15043"/>
                  </a:lnTo>
                  <a:lnTo>
                    <a:pt x="6534" y="15102"/>
                  </a:lnTo>
                  <a:lnTo>
                    <a:pt x="6506" y="15225"/>
                  </a:lnTo>
                  <a:lnTo>
                    <a:pt x="6626" y="15313"/>
                  </a:lnTo>
                  <a:lnTo>
                    <a:pt x="6758" y="15490"/>
                  </a:lnTo>
                  <a:lnTo>
                    <a:pt x="6832" y="15660"/>
                  </a:lnTo>
                  <a:lnTo>
                    <a:pt x="6946" y="15755"/>
                  </a:lnTo>
                  <a:lnTo>
                    <a:pt x="7001" y="15932"/>
                  </a:lnTo>
                  <a:lnTo>
                    <a:pt x="7069" y="16078"/>
                  </a:lnTo>
                  <a:lnTo>
                    <a:pt x="7141" y="16216"/>
                  </a:lnTo>
                  <a:lnTo>
                    <a:pt x="7193" y="16447"/>
                  </a:lnTo>
                  <a:lnTo>
                    <a:pt x="7230" y="16668"/>
                  </a:lnTo>
                  <a:lnTo>
                    <a:pt x="7224" y="16870"/>
                  </a:lnTo>
                  <a:lnTo>
                    <a:pt x="7174" y="17029"/>
                  </a:lnTo>
                  <a:lnTo>
                    <a:pt x="7125" y="17173"/>
                  </a:lnTo>
                  <a:lnTo>
                    <a:pt x="7142" y="17291"/>
                  </a:lnTo>
                  <a:lnTo>
                    <a:pt x="7204" y="17363"/>
                  </a:lnTo>
                  <a:lnTo>
                    <a:pt x="7292" y="17443"/>
                  </a:lnTo>
                  <a:lnTo>
                    <a:pt x="7417" y="17611"/>
                  </a:lnTo>
                  <a:lnTo>
                    <a:pt x="7500" y="17756"/>
                  </a:lnTo>
                  <a:lnTo>
                    <a:pt x="7591" y="17820"/>
                  </a:lnTo>
                  <a:lnTo>
                    <a:pt x="7800" y="17893"/>
                  </a:lnTo>
                  <a:lnTo>
                    <a:pt x="7925" y="18009"/>
                  </a:lnTo>
                  <a:lnTo>
                    <a:pt x="8090" y="18111"/>
                  </a:lnTo>
                  <a:lnTo>
                    <a:pt x="8241" y="18220"/>
                  </a:lnTo>
                  <a:lnTo>
                    <a:pt x="8372" y="18315"/>
                  </a:lnTo>
                  <a:lnTo>
                    <a:pt x="8507" y="18400"/>
                  </a:lnTo>
                  <a:lnTo>
                    <a:pt x="8706" y="18516"/>
                  </a:lnTo>
                  <a:lnTo>
                    <a:pt x="8842" y="18596"/>
                  </a:lnTo>
                  <a:lnTo>
                    <a:pt x="8943" y="18660"/>
                  </a:lnTo>
                  <a:lnTo>
                    <a:pt x="9047" y="18713"/>
                  </a:lnTo>
                  <a:lnTo>
                    <a:pt x="9142" y="18769"/>
                  </a:lnTo>
                  <a:lnTo>
                    <a:pt x="9212" y="18725"/>
                  </a:lnTo>
                  <a:lnTo>
                    <a:pt x="9284" y="18698"/>
                  </a:lnTo>
                  <a:lnTo>
                    <a:pt x="9443" y="18618"/>
                  </a:lnTo>
                  <a:lnTo>
                    <a:pt x="9551" y="18567"/>
                  </a:lnTo>
                  <a:lnTo>
                    <a:pt x="9694" y="18567"/>
                  </a:lnTo>
                  <a:lnTo>
                    <a:pt x="9830" y="18670"/>
                  </a:lnTo>
                  <a:lnTo>
                    <a:pt x="10001" y="18799"/>
                  </a:lnTo>
                  <a:lnTo>
                    <a:pt x="10103" y="18897"/>
                  </a:lnTo>
                  <a:lnTo>
                    <a:pt x="10183" y="19065"/>
                  </a:lnTo>
                  <a:lnTo>
                    <a:pt x="10280" y="19194"/>
                  </a:lnTo>
                  <a:lnTo>
                    <a:pt x="10399" y="19279"/>
                  </a:lnTo>
                  <a:lnTo>
                    <a:pt x="10524" y="19345"/>
                  </a:lnTo>
                  <a:lnTo>
                    <a:pt x="10621" y="19420"/>
                  </a:lnTo>
                  <a:lnTo>
                    <a:pt x="10755" y="19493"/>
                  </a:lnTo>
                  <a:lnTo>
                    <a:pt x="10877" y="19578"/>
                  </a:lnTo>
                  <a:lnTo>
                    <a:pt x="11002" y="19607"/>
                  </a:lnTo>
                  <a:lnTo>
                    <a:pt x="11156" y="19612"/>
                  </a:lnTo>
                  <a:lnTo>
                    <a:pt x="11241" y="19532"/>
                  </a:lnTo>
                  <a:lnTo>
                    <a:pt x="11335" y="19547"/>
                  </a:lnTo>
                  <a:lnTo>
                    <a:pt x="11364" y="19707"/>
                  </a:lnTo>
                  <a:lnTo>
                    <a:pt x="11392" y="19855"/>
                  </a:lnTo>
                  <a:lnTo>
                    <a:pt x="11426" y="19991"/>
                  </a:lnTo>
                  <a:lnTo>
                    <a:pt x="11500" y="20114"/>
                  </a:lnTo>
                  <a:lnTo>
                    <a:pt x="11589" y="20243"/>
                  </a:lnTo>
                  <a:lnTo>
                    <a:pt x="11653" y="20382"/>
                  </a:lnTo>
                  <a:lnTo>
                    <a:pt x="11664" y="20506"/>
                  </a:lnTo>
                  <a:lnTo>
                    <a:pt x="11682" y="20676"/>
                  </a:lnTo>
                  <a:lnTo>
                    <a:pt x="11772" y="20819"/>
                  </a:lnTo>
                  <a:lnTo>
                    <a:pt x="11902" y="20848"/>
                  </a:lnTo>
                  <a:lnTo>
                    <a:pt x="12025" y="20953"/>
                  </a:lnTo>
                  <a:lnTo>
                    <a:pt x="12094" y="21084"/>
                  </a:lnTo>
                  <a:lnTo>
                    <a:pt x="12179" y="21177"/>
                  </a:lnTo>
                  <a:lnTo>
                    <a:pt x="12295" y="21296"/>
                  </a:lnTo>
                  <a:lnTo>
                    <a:pt x="12435" y="21310"/>
                  </a:lnTo>
                  <a:lnTo>
                    <a:pt x="12549" y="21391"/>
                  </a:lnTo>
                  <a:lnTo>
                    <a:pt x="12667" y="21461"/>
                  </a:lnTo>
                  <a:lnTo>
                    <a:pt x="12729" y="21510"/>
                  </a:lnTo>
                  <a:lnTo>
                    <a:pt x="12864" y="21571"/>
                  </a:lnTo>
                  <a:lnTo>
                    <a:pt x="12989" y="21600"/>
                  </a:lnTo>
                  <a:lnTo>
                    <a:pt x="13033" y="21529"/>
                  </a:lnTo>
                  <a:lnTo>
                    <a:pt x="12995" y="21406"/>
                  </a:lnTo>
                  <a:lnTo>
                    <a:pt x="13103" y="21304"/>
                  </a:lnTo>
                  <a:lnTo>
                    <a:pt x="13183" y="21223"/>
                  </a:lnTo>
                  <a:lnTo>
                    <a:pt x="13268" y="21158"/>
                  </a:lnTo>
                  <a:lnTo>
                    <a:pt x="13213" y="21056"/>
                  </a:lnTo>
                  <a:lnTo>
                    <a:pt x="13081" y="21093"/>
                  </a:lnTo>
                  <a:lnTo>
                    <a:pt x="12971" y="21149"/>
                  </a:lnTo>
                  <a:lnTo>
                    <a:pt x="12887" y="21241"/>
                  </a:lnTo>
                  <a:lnTo>
                    <a:pt x="12803" y="21285"/>
                  </a:lnTo>
                  <a:lnTo>
                    <a:pt x="12762" y="21202"/>
                  </a:lnTo>
                  <a:lnTo>
                    <a:pt x="12656" y="21154"/>
                  </a:lnTo>
                  <a:lnTo>
                    <a:pt x="12537" y="21095"/>
                  </a:lnTo>
                  <a:lnTo>
                    <a:pt x="12412" y="20986"/>
                  </a:lnTo>
                  <a:lnTo>
                    <a:pt x="12350" y="20797"/>
                  </a:lnTo>
                  <a:lnTo>
                    <a:pt x="12262" y="20656"/>
                  </a:lnTo>
                  <a:lnTo>
                    <a:pt x="12209" y="20570"/>
                  </a:lnTo>
                  <a:lnTo>
                    <a:pt x="12187" y="20410"/>
                  </a:lnTo>
                  <a:lnTo>
                    <a:pt x="12198" y="20249"/>
                  </a:lnTo>
                  <a:lnTo>
                    <a:pt x="12225" y="20028"/>
                  </a:lnTo>
                  <a:lnTo>
                    <a:pt x="12236" y="19853"/>
                  </a:lnTo>
                  <a:lnTo>
                    <a:pt x="12264" y="19692"/>
                  </a:lnTo>
                  <a:lnTo>
                    <a:pt x="12287" y="19534"/>
                  </a:lnTo>
                  <a:lnTo>
                    <a:pt x="12302" y="19376"/>
                  </a:lnTo>
                  <a:lnTo>
                    <a:pt x="12330" y="19230"/>
                  </a:lnTo>
                  <a:lnTo>
                    <a:pt x="12364" y="19073"/>
                  </a:lnTo>
                  <a:lnTo>
                    <a:pt x="12324" y="18924"/>
                  </a:lnTo>
                  <a:lnTo>
                    <a:pt x="12279" y="18783"/>
                  </a:lnTo>
                  <a:lnTo>
                    <a:pt x="12107" y="18728"/>
                  </a:lnTo>
                  <a:lnTo>
                    <a:pt x="11924" y="18714"/>
                  </a:lnTo>
                  <a:lnTo>
                    <a:pt x="11751" y="18714"/>
                  </a:lnTo>
                  <a:lnTo>
                    <a:pt x="11628" y="18765"/>
                  </a:lnTo>
                  <a:lnTo>
                    <a:pt x="11406" y="18816"/>
                  </a:lnTo>
                  <a:lnTo>
                    <a:pt x="11165" y="18816"/>
                  </a:lnTo>
                  <a:lnTo>
                    <a:pt x="11133" y="18658"/>
                  </a:lnTo>
                  <a:lnTo>
                    <a:pt x="11154" y="18467"/>
                  </a:lnTo>
                  <a:lnTo>
                    <a:pt x="11237" y="18145"/>
                  </a:lnTo>
                  <a:lnTo>
                    <a:pt x="11347" y="17912"/>
                  </a:lnTo>
                  <a:lnTo>
                    <a:pt x="11460" y="17663"/>
                  </a:lnTo>
                  <a:lnTo>
                    <a:pt x="11505" y="17483"/>
                  </a:lnTo>
                  <a:lnTo>
                    <a:pt x="11604" y="17196"/>
                  </a:lnTo>
                  <a:lnTo>
                    <a:pt x="11683" y="17024"/>
                  </a:lnTo>
                  <a:lnTo>
                    <a:pt x="11689" y="16887"/>
                  </a:lnTo>
                  <a:lnTo>
                    <a:pt x="11632" y="16817"/>
                  </a:lnTo>
                  <a:lnTo>
                    <a:pt x="11551" y="16802"/>
                  </a:lnTo>
                  <a:lnTo>
                    <a:pt x="11477" y="16780"/>
                  </a:lnTo>
                  <a:lnTo>
                    <a:pt x="11365" y="16780"/>
                  </a:lnTo>
                  <a:lnTo>
                    <a:pt x="11234" y="16802"/>
                  </a:lnTo>
                  <a:lnTo>
                    <a:pt x="11104" y="16839"/>
                  </a:lnTo>
                  <a:lnTo>
                    <a:pt x="11028" y="16887"/>
                  </a:lnTo>
                  <a:lnTo>
                    <a:pt x="10924" y="16956"/>
                  </a:lnTo>
                  <a:lnTo>
                    <a:pt x="10890" y="17029"/>
                  </a:lnTo>
                  <a:lnTo>
                    <a:pt x="10884" y="17157"/>
                  </a:lnTo>
                  <a:lnTo>
                    <a:pt x="10833" y="17347"/>
                  </a:lnTo>
                  <a:lnTo>
                    <a:pt x="10751" y="17509"/>
                  </a:lnTo>
                  <a:lnTo>
                    <a:pt x="10649" y="17596"/>
                  </a:lnTo>
                  <a:lnTo>
                    <a:pt x="10454" y="17759"/>
                  </a:lnTo>
                  <a:lnTo>
                    <a:pt x="10312" y="17818"/>
                  </a:lnTo>
                  <a:lnTo>
                    <a:pt x="10135" y="17898"/>
                  </a:lnTo>
                  <a:lnTo>
                    <a:pt x="9999" y="17898"/>
                  </a:lnTo>
                  <a:lnTo>
                    <a:pt x="9792" y="17879"/>
                  </a:lnTo>
                  <a:lnTo>
                    <a:pt x="9606" y="17831"/>
                  </a:lnTo>
                  <a:lnTo>
                    <a:pt x="9447" y="17654"/>
                  </a:lnTo>
                  <a:lnTo>
                    <a:pt x="9334" y="17487"/>
                  </a:lnTo>
                  <a:lnTo>
                    <a:pt x="9279" y="17285"/>
                  </a:lnTo>
                  <a:lnTo>
                    <a:pt x="9196" y="16914"/>
                  </a:lnTo>
                  <a:lnTo>
                    <a:pt x="9146" y="16624"/>
                  </a:lnTo>
                  <a:lnTo>
                    <a:pt x="9129" y="16345"/>
                  </a:lnTo>
                  <a:lnTo>
                    <a:pt x="9167" y="16032"/>
                  </a:lnTo>
                  <a:lnTo>
                    <a:pt x="9286" y="15655"/>
                  </a:lnTo>
                  <a:lnTo>
                    <a:pt x="9383" y="15401"/>
                  </a:lnTo>
                  <a:lnTo>
                    <a:pt x="9400" y="15183"/>
                  </a:lnTo>
                  <a:lnTo>
                    <a:pt x="9406" y="14977"/>
                  </a:lnTo>
                  <a:lnTo>
                    <a:pt x="9444" y="14790"/>
                  </a:lnTo>
                  <a:lnTo>
                    <a:pt x="9506" y="14595"/>
                  </a:lnTo>
                  <a:lnTo>
                    <a:pt x="9635" y="14457"/>
                  </a:lnTo>
                  <a:lnTo>
                    <a:pt x="9806" y="14284"/>
                  </a:lnTo>
                  <a:lnTo>
                    <a:pt x="10189" y="14050"/>
                  </a:lnTo>
                  <a:lnTo>
                    <a:pt x="10354" y="13911"/>
                  </a:lnTo>
                  <a:lnTo>
                    <a:pt x="10480" y="13836"/>
                  </a:lnTo>
                  <a:lnTo>
                    <a:pt x="10603" y="13720"/>
                  </a:lnTo>
                  <a:lnTo>
                    <a:pt x="10739" y="13684"/>
                  </a:lnTo>
                  <a:lnTo>
                    <a:pt x="10870" y="13684"/>
                  </a:lnTo>
                  <a:lnTo>
                    <a:pt x="10993" y="13742"/>
                  </a:lnTo>
                  <a:lnTo>
                    <a:pt x="11150" y="13886"/>
                  </a:lnTo>
                  <a:lnTo>
                    <a:pt x="11296" y="13993"/>
                  </a:lnTo>
                  <a:lnTo>
                    <a:pt x="11413" y="14043"/>
                  </a:lnTo>
                  <a:lnTo>
                    <a:pt x="11504" y="14043"/>
                  </a:lnTo>
                  <a:lnTo>
                    <a:pt x="11606" y="13970"/>
                  </a:lnTo>
                  <a:lnTo>
                    <a:pt x="11711" y="13735"/>
                  </a:lnTo>
                  <a:lnTo>
                    <a:pt x="11875" y="13611"/>
                  </a:lnTo>
                  <a:lnTo>
                    <a:pt x="12014" y="13548"/>
                  </a:lnTo>
                  <a:lnTo>
                    <a:pt x="12178" y="13504"/>
                  </a:lnTo>
                  <a:lnTo>
                    <a:pt x="12297" y="13548"/>
                  </a:lnTo>
                  <a:lnTo>
                    <a:pt x="12373" y="13646"/>
                  </a:lnTo>
                  <a:lnTo>
                    <a:pt x="12497" y="13704"/>
                  </a:lnTo>
                  <a:lnTo>
                    <a:pt x="12604" y="13781"/>
                  </a:lnTo>
                  <a:lnTo>
                    <a:pt x="12701" y="13812"/>
                  </a:lnTo>
                  <a:lnTo>
                    <a:pt x="12778" y="13740"/>
                  </a:lnTo>
                  <a:lnTo>
                    <a:pt x="12875" y="13710"/>
                  </a:lnTo>
                  <a:lnTo>
                    <a:pt x="12998" y="13746"/>
                  </a:lnTo>
                  <a:lnTo>
                    <a:pt x="13081" y="13890"/>
                  </a:lnTo>
                  <a:lnTo>
                    <a:pt x="13168" y="13996"/>
                  </a:lnTo>
                  <a:lnTo>
                    <a:pt x="13228" y="14124"/>
                  </a:lnTo>
                  <a:lnTo>
                    <a:pt x="13245" y="14260"/>
                  </a:lnTo>
                  <a:lnTo>
                    <a:pt x="13188" y="14382"/>
                  </a:lnTo>
                  <a:lnTo>
                    <a:pt x="13150" y="14515"/>
                  </a:lnTo>
                  <a:lnTo>
                    <a:pt x="13150" y="14661"/>
                  </a:lnTo>
                  <a:lnTo>
                    <a:pt x="13213" y="14744"/>
                  </a:lnTo>
                  <a:lnTo>
                    <a:pt x="13265" y="14853"/>
                  </a:lnTo>
                  <a:lnTo>
                    <a:pt x="13283" y="15108"/>
                  </a:lnTo>
                  <a:lnTo>
                    <a:pt x="13334" y="15290"/>
                  </a:lnTo>
                  <a:lnTo>
                    <a:pt x="13452" y="15424"/>
                  </a:lnTo>
                  <a:lnTo>
                    <a:pt x="13548" y="15365"/>
                  </a:lnTo>
                  <a:lnTo>
                    <a:pt x="13603" y="15222"/>
                  </a:lnTo>
                  <a:lnTo>
                    <a:pt x="13654" y="15037"/>
                  </a:lnTo>
                  <a:lnTo>
                    <a:pt x="13654" y="14814"/>
                  </a:lnTo>
                  <a:lnTo>
                    <a:pt x="13681" y="14602"/>
                  </a:lnTo>
                  <a:lnTo>
                    <a:pt x="13650" y="14293"/>
                  </a:lnTo>
                  <a:lnTo>
                    <a:pt x="13616" y="14170"/>
                  </a:lnTo>
                  <a:lnTo>
                    <a:pt x="13599" y="13973"/>
                  </a:lnTo>
                  <a:lnTo>
                    <a:pt x="13582" y="13688"/>
                  </a:lnTo>
                  <a:lnTo>
                    <a:pt x="13593" y="13506"/>
                  </a:lnTo>
                  <a:lnTo>
                    <a:pt x="13658" y="13353"/>
                  </a:lnTo>
                  <a:lnTo>
                    <a:pt x="13728" y="13200"/>
                  </a:lnTo>
                  <a:lnTo>
                    <a:pt x="13825" y="13091"/>
                  </a:lnTo>
                  <a:lnTo>
                    <a:pt x="13927" y="12967"/>
                  </a:lnTo>
                  <a:lnTo>
                    <a:pt x="14218" y="12701"/>
                  </a:lnTo>
                  <a:lnTo>
                    <a:pt x="14326" y="12563"/>
                  </a:lnTo>
                  <a:lnTo>
                    <a:pt x="14453" y="12468"/>
                  </a:lnTo>
                  <a:lnTo>
                    <a:pt x="14577" y="12404"/>
                  </a:lnTo>
                  <a:lnTo>
                    <a:pt x="14723" y="12341"/>
                  </a:lnTo>
                  <a:lnTo>
                    <a:pt x="14852" y="12246"/>
                  </a:lnTo>
                  <a:lnTo>
                    <a:pt x="14935" y="12127"/>
                  </a:lnTo>
                  <a:lnTo>
                    <a:pt x="15055" y="12032"/>
                  </a:lnTo>
                  <a:lnTo>
                    <a:pt x="15152" y="11945"/>
                  </a:lnTo>
                  <a:lnTo>
                    <a:pt x="15263" y="11753"/>
                  </a:lnTo>
                  <a:lnTo>
                    <a:pt x="15280" y="11595"/>
                  </a:lnTo>
                  <a:lnTo>
                    <a:pt x="15303" y="11434"/>
                  </a:lnTo>
                  <a:lnTo>
                    <a:pt x="15281" y="11276"/>
                  </a:lnTo>
                  <a:lnTo>
                    <a:pt x="15281" y="11116"/>
                  </a:lnTo>
                  <a:lnTo>
                    <a:pt x="15303" y="10934"/>
                  </a:lnTo>
                  <a:lnTo>
                    <a:pt x="15389" y="10761"/>
                  </a:lnTo>
                  <a:lnTo>
                    <a:pt x="15482" y="10761"/>
                  </a:lnTo>
                  <a:lnTo>
                    <a:pt x="15499" y="10880"/>
                  </a:lnTo>
                  <a:lnTo>
                    <a:pt x="15546" y="11021"/>
                  </a:lnTo>
                  <a:lnTo>
                    <a:pt x="15614" y="10967"/>
                  </a:lnTo>
                  <a:lnTo>
                    <a:pt x="15535" y="10727"/>
                  </a:lnTo>
                  <a:lnTo>
                    <a:pt x="15650" y="10569"/>
                  </a:lnTo>
                  <a:lnTo>
                    <a:pt x="15762" y="10432"/>
                  </a:lnTo>
                  <a:lnTo>
                    <a:pt x="16024" y="10381"/>
                  </a:lnTo>
                  <a:lnTo>
                    <a:pt x="16117" y="10289"/>
                  </a:lnTo>
                  <a:lnTo>
                    <a:pt x="16183" y="10120"/>
                  </a:lnTo>
                  <a:lnTo>
                    <a:pt x="16253" y="10035"/>
                  </a:lnTo>
                  <a:lnTo>
                    <a:pt x="16440" y="9841"/>
                  </a:lnTo>
                  <a:lnTo>
                    <a:pt x="16600" y="9797"/>
                  </a:lnTo>
                  <a:lnTo>
                    <a:pt x="16827" y="9761"/>
                  </a:lnTo>
                  <a:lnTo>
                    <a:pt x="16975" y="9680"/>
                  </a:lnTo>
                  <a:lnTo>
                    <a:pt x="17100" y="9613"/>
                  </a:lnTo>
                  <a:lnTo>
                    <a:pt x="17191" y="9547"/>
                  </a:lnTo>
                  <a:lnTo>
                    <a:pt x="17242" y="9250"/>
                  </a:lnTo>
                  <a:lnTo>
                    <a:pt x="17356" y="9134"/>
                  </a:lnTo>
                  <a:lnTo>
                    <a:pt x="17482" y="9045"/>
                  </a:lnTo>
                  <a:lnTo>
                    <a:pt x="17579" y="8965"/>
                  </a:lnTo>
                  <a:lnTo>
                    <a:pt x="17788" y="8827"/>
                  </a:lnTo>
                  <a:lnTo>
                    <a:pt x="17966" y="8684"/>
                  </a:lnTo>
                  <a:lnTo>
                    <a:pt x="18192" y="8613"/>
                  </a:lnTo>
                  <a:lnTo>
                    <a:pt x="18339" y="8516"/>
                  </a:lnTo>
                  <a:lnTo>
                    <a:pt x="18489" y="8428"/>
                  </a:lnTo>
                  <a:lnTo>
                    <a:pt x="18633" y="8365"/>
                  </a:lnTo>
                  <a:lnTo>
                    <a:pt x="18762" y="8309"/>
                  </a:lnTo>
                  <a:lnTo>
                    <a:pt x="18913" y="8309"/>
                  </a:lnTo>
                  <a:lnTo>
                    <a:pt x="19010" y="8350"/>
                  </a:lnTo>
                  <a:lnTo>
                    <a:pt x="19016" y="8472"/>
                  </a:lnTo>
                  <a:lnTo>
                    <a:pt x="18873" y="8513"/>
                  </a:lnTo>
                  <a:lnTo>
                    <a:pt x="18706" y="8635"/>
                  </a:lnTo>
                  <a:lnTo>
                    <a:pt x="18595" y="8691"/>
                  </a:lnTo>
                  <a:lnTo>
                    <a:pt x="18495" y="8751"/>
                  </a:lnTo>
                  <a:lnTo>
                    <a:pt x="18450" y="8839"/>
                  </a:lnTo>
                  <a:lnTo>
                    <a:pt x="18511" y="8931"/>
                  </a:lnTo>
                  <a:lnTo>
                    <a:pt x="18611" y="8931"/>
                  </a:lnTo>
                  <a:lnTo>
                    <a:pt x="18791" y="8827"/>
                  </a:lnTo>
                  <a:lnTo>
                    <a:pt x="18930" y="8727"/>
                  </a:lnTo>
                  <a:lnTo>
                    <a:pt x="19074" y="8650"/>
                  </a:lnTo>
                  <a:lnTo>
                    <a:pt x="19244" y="8635"/>
                  </a:lnTo>
                  <a:cubicBezTo>
                    <a:pt x="19290" y="8619"/>
                    <a:pt x="19335" y="8600"/>
                    <a:pt x="19379" y="8579"/>
                  </a:cubicBezTo>
                  <a:cubicBezTo>
                    <a:pt x="19434" y="8553"/>
                    <a:pt x="19488" y="8523"/>
                    <a:pt x="19541" y="8489"/>
                  </a:cubicBezTo>
                  <a:lnTo>
                    <a:pt x="19653" y="8409"/>
                  </a:lnTo>
                  <a:lnTo>
                    <a:pt x="19869" y="8294"/>
                  </a:lnTo>
                  <a:lnTo>
                    <a:pt x="19833" y="8195"/>
                  </a:lnTo>
                  <a:lnTo>
                    <a:pt x="19698" y="8202"/>
                  </a:lnTo>
                  <a:lnTo>
                    <a:pt x="19554" y="8292"/>
                  </a:lnTo>
                  <a:lnTo>
                    <a:pt x="19488" y="8314"/>
                  </a:lnTo>
                  <a:lnTo>
                    <a:pt x="19341" y="8314"/>
                  </a:lnTo>
                  <a:lnTo>
                    <a:pt x="19174" y="8207"/>
                  </a:lnTo>
                  <a:lnTo>
                    <a:pt x="18993" y="8112"/>
                  </a:lnTo>
                  <a:lnTo>
                    <a:pt x="18933" y="7978"/>
                  </a:lnTo>
                  <a:lnTo>
                    <a:pt x="18938" y="7840"/>
                  </a:lnTo>
                  <a:lnTo>
                    <a:pt x="18944" y="7690"/>
                  </a:lnTo>
                  <a:lnTo>
                    <a:pt x="19006" y="7610"/>
                  </a:lnTo>
                  <a:lnTo>
                    <a:pt x="19140" y="7428"/>
                  </a:lnTo>
                  <a:lnTo>
                    <a:pt x="19187" y="7345"/>
                  </a:lnTo>
                  <a:lnTo>
                    <a:pt x="19237" y="7180"/>
                  </a:lnTo>
                  <a:lnTo>
                    <a:pt x="19106" y="7144"/>
                  </a:lnTo>
                  <a:lnTo>
                    <a:pt x="18892" y="7163"/>
                  </a:lnTo>
                  <a:lnTo>
                    <a:pt x="18659" y="7228"/>
                  </a:lnTo>
                  <a:lnTo>
                    <a:pt x="18407" y="7344"/>
                  </a:lnTo>
                  <a:lnTo>
                    <a:pt x="18286" y="7459"/>
                  </a:lnTo>
                  <a:lnTo>
                    <a:pt x="18115" y="7495"/>
                  </a:lnTo>
                  <a:lnTo>
                    <a:pt x="18053" y="7522"/>
                  </a:lnTo>
                  <a:lnTo>
                    <a:pt x="17997" y="7406"/>
                  </a:lnTo>
                  <a:lnTo>
                    <a:pt x="18048" y="7304"/>
                  </a:lnTo>
                  <a:lnTo>
                    <a:pt x="18150" y="7238"/>
                  </a:lnTo>
                  <a:lnTo>
                    <a:pt x="18577" y="7007"/>
                  </a:lnTo>
                  <a:lnTo>
                    <a:pt x="18765" y="6862"/>
                  </a:lnTo>
                  <a:cubicBezTo>
                    <a:pt x="18809" y="6831"/>
                    <a:pt x="18854" y="6805"/>
                    <a:pt x="18901" y="6781"/>
                  </a:cubicBezTo>
                  <a:cubicBezTo>
                    <a:pt x="18965" y="6749"/>
                    <a:pt x="19031" y="6724"/>
                    <a:pt x="19098" y="6706"/>
                  </a:cubicBezTo>
                  <a:lnTo>
                    <a:pt x="19233" y="6665"/>
                  </a:lnTo>
                  <a:lnTo>
                    <a:pt x="19413" y="6636"/>
                  </a:lnTo>
                  <a:lnTo>
                    <a:pt x="19652" y="6658"/>
                  </a:lnTo>
                  <a:lnTo>
                    <a:pt x="19921" y="6687"/>
                  </a:lnTo>
                  <a:lnTo>
                    <a:pt x="20075" y="6660"/>
                  </a:lnTo>
                  <a:lnTo>
                    <a:pt x="20242" y="6618"/>
                  </a:lnTo>
                  <a:lnTo>
                    <a:pt x="20490" y="6615"/>
                  </a:lnTo>
                  <a:lnTo>
                    <a:pt x="20803" y="6477"/>
                  </a:lnTo>
                  <a:lnTo>
                    <a:pt x="20930" y="6409"/>
                  </a:lnTo>
                  <a:cubicBezTo>
                    <a:pt x="20988" y="6390"/>
                    <a:pt x="21045" y="6366"/>
                    <a:pt x="21099" y="6336"/>
                  </a:cubicBezTo>
                  <a:cubicBezTo>
                    <a:pt x="21140" y="6313"/>
                    <a:pt x="21179" y="6288"/>
                    <a:pt x="21217" y="6260"/>
                  </a:cubicBezTo>
                  <a:lnTo>
                    <a:pt x="21276" y="6209"/>
                  </a:lnTo>
                  <a:lnTo>
                    <a:pt x="21373" y="6131"/>
                  </a:lnTo>
                  <a:cubicBezTo>
                    <a:pt x="21397" y="6115"/>
                    <a:pt x="21420" y="6096"/>
                    <a:pt x="21441" y="6073"/>
                  </a:cubicBezTo>
                  <a:cubicBezTo>
                    <a:pt x="21471" y="6042"/>
                    <a:pt x="21497" y="6005"/>
                    <a:pt x="21518" y="5964"/>
                  </a:cubicBezTo>
                  <a:lnTo>
                    <a:pt x="21583" y="5842"/>
                  </a:lnTo>
                  <a:lnTo>
                    <a:pt x="21600" y="5716"/>
                  </a:lnTo>
                  <a:lnTo>
                    <a:pt x="21594" y="5645"/>
                  </a:lnTo>
                  <a:lnTo>
                    <a:pt x="21471" y="5526"/>
                  </a:lnTo>
                  <a:lnTo>
                    <a:pt x="21403" y="5467"/>
                  </a:lnTo>
                  <a:lnTo>
                    <a:pt x="21327" y="5446"/>
                  </a:lnTo>
                  <a:lnTo>
                    <a:pt x="21196" y="5446"/>
                  </a:lnTo>
                  <a:lnTo>
                    <a:pt x="21091" y="5453"/>
                  </a:lnTo>
                  <a:lnTo>
                    <a:pt x="20995" y="5547"/>
                  </a:lnTo>
                  <a:lnTo>
                    <a:pt x="20900" y="5567"/>
                  </a:lnTo>
                  <a:lnTo>
                    <a:pt x="20828" y="5523"/>
                  </a:lnTo>
                  <a:lnTo>
                    <a:pt x="20828" y="5416"/>
                  </a:lnTo>
                  <a:cubicBezTo>
                    <a:pt x="20860" y="5376"/>
                    <a:pt x="20896" y="5339"/>
                    <a:pt x="20934" y="5307"/>
                  </a:cubicBezTo>
                  <a:cubicBezTo>
                    <a:pt x="20959" y="5286"/>
                    <a:pt x="20985" y="5266"/>
                    <a:pt x="21011" y="5249"/>
                  </a:cubicBezTo>
                  <a:lnTo>
                    <a:pt x="20920" y="5120"/>
                  </a:lnTo>
                  <a:lnTo>
                    <a:pt x="20871" y="4942"/>
                  </a:lnTo>
                  <a:lnTo>
                    <a:pt x="20814" y="4814"/>
                  </a:lnTo>
                  <a:lnTo>
                    <a:pt x="20734" y="4712"/>
                  </a:lnTo>
                  <a:lnTo>
                    <a:pt x="20746" y="4563"/>
                  </a:lnTo>
                  <a:lnTo>
                    <a:pt x="20846" y="4476"/>
                  </a:lnTo>
                  <a:lnTo>
                    <a:pt x="20856" y="4345"/>
                  </a:lnTo>
                  <a:lnTo>
                    <a:pt x="20833" y="4183"/>
                  </a:lnTo>
                  <a:lnTo>
                    <a:pt x="20762" y="4113"/>
                  </a:lnTo>
                  <a:lnTo>
                    <a:pt x="20722" y="4001"/>
                  </a:lnTo>
                  <a:cubicBezTo>
                    <a:pt x="20752" y="3980"/>
                    <a:pt x="20776" y="3947"/>
                    <a:pt x="20790" y="3907"/>
                  </a:cubicBezTo>
                  <a:cubicBezTo>
                    <a:pt x="20808" y="3857"/>
                    <a:pt x="20810" y="3800"/>
                    <a:pt x="20796" y="3749"/>
                  </a:cubicBezTo>
                  <a:lnTo>
                    <a:pt x="20745" y="3647"/>
                  </a:lnTo>
                  <a:lnTo>
                    <a:pt x="20720" y="3537"/>
                  </a:lnTo>
                  <a:lnTo>
                    <a:pt x="20625" y="3493"/>
                  </a:lnTo>
                  <a:lnTo>
                    <a:pt x="20528" y="3632"/>
                  </a:lnTo>
                  <a:lnTo>
                    <a:pt x="20392" y="3756"/>
                  </a:lnTo>
                  <a:lnTo>
                    <a:pt x="20250" y="3892"/>
                  </a:lnTo>
                  <a:lnTo>
                    <a:pt x="20115" y="4018"/>
                  </a:lnTo>
                  <a:lnTo>
                    <a:pt x="19946" y="4098"/>
                  </a:lnTo>
                  <a:lnTo>
                    <a:pt x="19822" y="4091"/>
                  </a:lnTo>
                  <a:lnTo>
                    <a:pt x="19744" y="4074"/>
                  </a:lnTo>
                  <a:lnTo>
                    <a:pt x="19649" y="3952"/>
                  </a:lnTo>
                  <a:lnTo>
                    <a:pt x="19564" y="3858"/>
                  </a:lnTo>
                  <a:lnTo>
                    <a:pt x="19617" y="3705"/>
                  </a:lnTo>
                  <a:lnTo>
                    <a:pt x="19691" y="3562"/>
                  </a:lnTo>
                  <a:lnTo>
                    <a:pt x="19670" y="3362"/>
                  </a:lnTo>
                  <a:lnTo>
                    <a:pt x="19615" y="3265"/>
                  </a:lnTo>
                  <a:lnTo>
                    <a:pt x="19484" y="3118"/>
                  </a:lnTo>
                  <a:lnTo>
                    <a:pt x="19382" y="3053"/>
                  </a:lnTo>
                  <a:lnTo>
                    <a:pt x="19268" y="2958"/>
                  </a:lnTo>
                  <a:lnTo>
                    <a:pt x="19145" y="2912"/>
                  </a:lnTo>
                  <a:lnTo>
                    <a:pt x="19014" y="2919"/>
                  </a:lnTo>
                  <a:lnTo>
                    <a:pt x="18924" y="2834"/>
                  </a:lnTo>
                  <a:lnTo>
                    <a:pt x="18793" y="2819"/>
                  </a:lnTo>
                  <a:lnTo>
                    <a:pt x="18658" y="2819"/>
                  </a:lnTo>
                  <a:lnTo>
                    <a:pt x="18524" y="2863"/>
                  </a:lnTo>
                  <a:lnTo>
                    <a:pt x="18416" y="2934"/>
                  </a:lnTo>
                  <a:lnTo>
                    <a:pt x="18334" y="2997"/>
                  </a:lnTo>
                  <a:lnTo>
                    <a:pt x="18277" y="3133"/>
                  </a:lnTo>
                  <a:lnTo>
                    <a:pt x="18228" y="3344"/>
                  </a:lnTo>
                  <a:lnTo>
                    <a:pt x="18114" y="3556"/>
                  </a:lnTo>
                  <a:lnTo>
                    <a:pt x="18057" y="3665"/>
                  </a:lnTo>
                  <a:lnTo>
                    <a:pt x="17966" y="3765"/>
                  </a:lnTo>
                  <a:lnTo>
                    <a:pt x="17864" y="3806"/>
                  </a:lnTo>
                  <a:lnTo>
                    <a:pt x="17813" y="3908"/>
                  </a:lnTo>
                  <a:lnTo>
                    <a:pt x="17790" y="3988"/>
                  </a:lnTo>
                  <a:lnTo>
                    <a:pt x="17790" y="4105"/>
                  </a:lnTo>
                  <a:lnTo>
                    <a:pt x="17807" y="4220"/>
                  </a:lnTo>
                  <a:lnTo>
                    <a:pt x="17813" y="4330"/>
                  </a:lnTo>
                  <a:lnTo>
                    <a:pt x="17807" y="4419"/>
                  </a:lnTo>
                  <a:lnTo>
                    <a:pt x="17727" y="4570"/>
                  </a:lnTo>
                  <a:lnTo>
                    <a:pt x="17608" y="4723"/>
                  </a:lnTo>
                  <a:lnTo>
                    <a:pt x="17570" y="4807"/>
                  </a:lnTo>
                  <a:lnTo>
                    <a:pt x="17479" y="4941"/>
                  </a:lnTo>
                  <a:lnTo>
                    <a:pt x="17394" y="5028"/>
                  </a:lnTo>
                  <a:lnTo>
                    <a:pt x="17345" y="5072"/>
                  </a:lnTo>
                  <a:lnTo>
                    <a:pt x="17172" y="5175"/>
                  </a:lnTo>
                  <a:lnTo>
                    <a:pt x="17093" y="5197"/>
                  </a:lnTo>
                  <a:lnTo>
                    <a:pt x="16951" y="5269"/>
                  </a:lnTo>
                  <a:lnTo>
                    <a:pt x="16873" y="5378"/>
                  </a:lnTo>
                  <a:lnTo>
                    <a:pt x="16811" y="5487"/>
                  </a:lnTo>
                  <a:lnTo>
                    <a:pt x="16771" y="5592"/>
                  </a:lnTo>
                  <a:lnTo>
                    <a:pt x="16743" y="5750"/>
                  </a:lnTo>
                  <a:lnTo>
                    <a:pt x="16726" y="5871"/>
                  </a:lnTo>
                  <a:lnTo>
                    <a:pt x="16709" y="5944"/>
                  </a:lnTo>
                  <a:lnTo>
                    <a:pt x="16652" y="6076"/>
                  </a:lnTo>
                  <a:lnTo>
                    <a:pt x="16601" y="6191"/>
                  </a:lnTo>
                  <a:lnTo>
                    <a:pt x="16482" y="6279"/>
                  </a:lnTo>
                  <a:lnTo>
                    <a:pt x="16345" y="6351"/>
                  </a:lnTo>
                  <a:lnTo>
                    <a:pt x="16220" y="6410"/>
                  </a:lnTo>
                  <a:lnTo>
                    <a:pt x="16108" y="6417"/>
                  </a:lnTo>
                  <a:lnTo>
                    <a:pt x="16026" y="6249"/>
                  </a:lnTo>
                  <a:lnTo>
                    <a:pt x="15965" y="6129"/>
                  </a:lnTo>
                  <a:lnTo>
                    <a:pt x="15948" y="6014"/>
                  </a:lnTo>
                  <a:lnTo>
                    <a:pt x="15982" y="5833"/>
                  </a:lnTo>
                  <a:lnTo>
                    <a:pt x="16056" y="5667"/>
                  </a:lnTo>
                  <a:lnTo>
                    <a:pt x="16079" y="5551"/>
                  </a:lnTo>
                  <a:lnTo>
                    <a:pt x="16130" y="5398"/>
                  </a:lnTo>
                  <a:lnTo>
                    <a:pt x="16168" y="5299"/>
                  </a:lnTo>
                  <a:lnTo>
                    <a:pt x="16158" y="5212"/>
                  </a:lnTo>
                  <a:lnTo>
                    <a:pt x="16120" y="5149"/>
                  </a:lnTo>
                  <a:lnTo>
                    <a:pt x="16044" y="5134"/>
                  </a:lnTo>
                  <a:lnTo>
                    <a:pt x="15842" y="5066"/>
                  </a:lnTo>
                  <a:lnTo>
                    <a:pt x="15649" y="5016"/>
                  </a:lnTo>
                  <a:lnTo>
                    <a:pt x="15519" y="4899"/>
                  </a:lnTo>
                  <a:lnTo>
                    <a:pt x="15428" y="4807"/>
                  </a:lnTo>
                  <a:lnTo>
                    <a:pt x="15295" y="4703"/>
                  </a:lnTo>
                  <a:lnTo>
                    <a:pt x="15101" y="4615"/>
                  </a:lnTo>
                  <a:lnTo>
                    <a:pt x="15030" y="4608"/>
                  </a:lnTo>
                  <a:lnTo>
                    <a:pt x="14853" y="4596"/>
                  </a:lnTo>
                  <a:lnTo>
                    <a:pt x="14711" y="4533"/>
                  </a:lnTo>
                  <a:lnTo>
                    <a:pt x="14656" y="4441"/>
                  </a:lnTo>
                  <a:lnTo>
                    <a:pt x="14613" y="4335"/>
                  </a:lnTo>
                  <a:lnTo>
                    <a:pt x="14581" y="4174"/>
                  </a:lnTo>
                  <a:lnTo>
                    <a:pt x="14534" y="4070"/>
                  </a:lnTo>
                  <a:lnTo>
                    <a:pt x="14451" y="4048"/>
                  </a:lnTo>
                  <a:lnTo>
                    <a:pt x="14384" y="3982"/>
                  </a:lnTo>
                  <a:lnTo>
                    <a:pt x="14380" y="3875"/>
                  </a:lnTo>
                  <a:lnTo>
                    <a:pt x="14437" y="3743"/>
                  </a:lnTo>
                  <a:lnTo>
                    <a:pt x="14496" y="3639"/>
                  </a:lnTo>
                  <a:lnTo>
                    <a:pt x="14589" y="3529"/>
                  </a:lnTo>
                  <a:lnTo>
                    <a:pt x="14644" y="3420"/>
                  </a:lnTo>
                  <a:lnTo>
                    <a:pt x="14712" y="3355"/>
                  </a:lnTo>
                  <a:lnTo>
                    <a:pt x="14846" y="3290"/>
                  </a:lnTo>
                  <a:lnTo>
                    <a:pt x="14960" y="3224"/>
                  </a:lnTo>
                  <a:lnTo>
                    <a:pt x="15117" y="3068"/>
                  </a:lnTo>
                  <a:lnTo>
                    <a:pt x="15265" y="2971"/>
                  </a:lnTo>
                  <a:lnTo>
                    <a:pt x="15367" y="2891"/>
                  </a:lnTo>
                  <a:lnTo>
                    <a:pt x="15479" y="2833"/>
                  </a:lnTo>
                  <a:lnTo>
                    <a:pt x="15627" y="2760"/>
                  </a:lnTo>
                  <a:lnTo>
                    <a:pt x="15801" y="2672"/>
                  </a:lnTo>
                  <a:lnTo>
                    <a:pt x="15902" y="2616"/>
                  </a:lnTo>
                  <a:lnTo>
                    <a:pt x="15953" y="2544"/>
                  </a:lnTo>
                  <a:lnTo>
                    <a:pt x="15902" y="2480"/>
                  </a:lnTo>
                  <a:lnTo>
                    <a:pt x="15942" y="2320"/>
                  </a:lnTo>
                  <a:lnTo>
                    <a:pt x="16029" y="2276"/>
                  </a:lnTo>
                  <a:lnTo>
                    <a:pt x="16111" y="2336"/>
                  </a:lnTo>
                  <a:lnTo>
                    <a:pt x="16338" y="2329"/>
                  </a:lnTo>
                  <a:lnTo>
                    <a:pt x="16515" y="2242"/>
                  </a:lnTo>
                  <a:lnTo>
                    <a:pt x="16662" y="2213"/>
                  </a:lnTo>
                  <a:lnTo>
                    <a:pt x="16803" y="2154"/>
                  </a:lnTo>
                  <a:lnTo>
                    <a:pt x="16958" y="2088"/>
                  </a:lnTo>
                  <a:lnTo>
                    <a:pt x="16928" y="1994"/>
                  </a:lnTo>
                  <a:lnTo>
                    <a:pt x="16828" y="1852"/>
                  </a:lnTo>
                  <a:lnTo>
                    <a:pt x="16746" y="1775"/>
                  </a:lnTo>
                  <a:lnTo>
                    <a:pt x="16786" y="1685"/>
                  </a:lnTo>
                  <a:lnTo>
                    <a:pt x="16894" y="1649"/>
                  </a:lnTo>
                  <a:lnTo>
                    <a:pt x="17022" y="1728"/>
                  </a:lnTo>
                  <a:cubicBezTo>
                    <a:pt x="17065" y="1745"/>
                    <a:pt x="17109" y="1754"/>
                    <a:pt x="17154" y="1754"/>
                  </a:cubicBezTo>
                  <a:cubicBezTo>
                    <a:pt x="17193" y="1754"/>
                    <a:pt x="17232" y="1748"/>
                    <a:pt x="17270" y="1735"/>
                  </a:cubicBezTo>
                  <a:lnTo>
                    <a:pt x="17369" y="1675"/>
                  </a:lnTo>
                  <a:lnTo>
                    <a:pt x="17463" y="1580"/>
                  </a:lnTo>
                  <a:lnTo>
                    <a:pt x="17617" y="1551"/>
                  </a:lnTo>
                  <a:lnTo>
                    <a:pt x="17797" y="1546"/>
                  </a:lnTo>
                  <a:lnTo>
                    <a:pt x="17945" y="1517"/>
                  </a:lnTo>
                  <a:cubicBezTo>
                    <a:pt x="18025" y="1530"/>
                    <a:pt x="18106" y="1530"/>
                    <a:pt x="18186" y="1517"/>
                  </a:cubicBezTo>
                  <a:cubicBezTo>
                    <a:pt x="18230" y="1510"/>
                    <a:pt x="18274" y="1499"/>
                    <a:pt x="18316" y="1480"/>
                  </a:cubicBezTo>
                  <a:cubicBezTo>
                    <a:pt x="18379" y="1453"/>
                    <a:pt x="18437" y="1411"/>
                    <a:pt x="18487" y="1357"/>
                  </a:cubicBezTo>
                  <a:lnTo>
                    <a:pt x="18576" y="1269"/>
                  </a:lnTo>
                  <a:lnTo>
                    <a:pt x="18679" y="1133"/>
                  </a:lnTo>
                  <a:lnTo>
                    <a:pt x="18740" y="1033"/>
                  </a:lnTo>
                  <a:lnTo>
                    <a:pt x="18827" y="887"/>
                  </a:lnTo>
                  <a:lnTo>
                    <a:pt x="18865" y="773"/>
                  </a:lnTo>
                  <a:lnTo>
                    <a:pt x="18842" y="683"/>
                  </a:lnTo>
                  <a:lnTo>
                    <a:pt x="18706" y="662"/>
                  </a:lnTo>
                  <a:lnTo>
                    <a:pt x="18611" y="642"/>
                  </a:lnTo>
                  <a:lnTo>
                    <a:pt x="18371" y="642"/>
                  </a:lnTo>
                  <a:lnTo>
                    <a:pt x="18303" y="678"/>
                  </a:lnTo>
                  <a:lnTo>
                    <a:pt x="18196" y="812"/>
                  </a:lnTo>
                  <a:lnTo>
                    <a:pt x="18035" y="1029"/>
                  </a:lnTo>
                  <a:lnTo>
                    <a:pt x="17939" y="1072"/>
                  </a:lnTo>
                  <a:lnTo>
                    <a:pt x="17774" y="1203"/>
                  </a:lnTo>
                  <a:lnTo>
                    <a:pt x="17708" y="1283"/>
                  </a:lnTo>
                  <a:lnTo>
                    <a:pt x="17630" y="1324"/>
                  </a:lnTo>
                  <a:lnTo>
                    <a:pt x="17575" y="1297"/>
                  </a:lnTo>
                  <a:lnTo>
                    <a:pt x="17456" y="1210"/>
                  </a:lnTo>
                  <a:lnTo>
                    <a:pt x="17478" y="1123"/>
                  </a:lnTo>
                  <a:lnTo>
                    <a:pt x="17579" y="987"/>
                  </a:lnTo>
                  <a:lnTo>
                    <a:pt x="17620" y="848"/>
                  </a:lnTo>
                  <a:lnTo>
                    <a:pt x="17580" y="746"/>
                  </a:lnTo>
                  <a:lnTo>
                    <a:pt x="17480" y="713"/>
                  </a:lnTo>
                  <a:lnTo>
                    <a:pt x="17389" y="669"/>
                  </a:lnTo>
                  <a:lnTo>
                    <a:pt x="17377" y="770"/>
                  </a:lnTo>
                  <a:lnTo>
                    <a:pt x="17275" y="843"/>
                  </a:lnTo>
                  <a:lnTo>
                    <a:pt x="17223" y="719"/>
                  </a:lnTo>
                  <a:lnTo>
                    <a:pt x="17188" y="550"/>
                  </a:lnTo>
                  <a:lnTo>
                    <a:pt x="17158" y="474"/>
                  </a:lnTo>
                  <a:lnTo>
                    <a:pt x="17158" y="393"/>
                  </a:lnTo>
                  <a:lnTo>
                    <a:pt x="17262" y="250"/>
                  </a:lnTo>
                  <a:lnTo>
                    <a:pt x="17279" y="137"/>
                  </a:lnTo>
                  <a:lnTo>
                    <a:pt x="17211" y="42"/>
                  </a:lnTo>
                  <a:lnTo>
                    <a:pt x="17121" y="0"/>
                  </a:lnTo>
                  <a:lnTo>
                    <a:pt x="16997" y="69"/>
                  </a:lnTo>
                  <a:lnTo>
                    <a:pt x="16878" y="193"/>
                  </a:lnTo>
                  <a:lnTo>
                    <a:pt x="16739" y="264"/>
                  </a:lnTo>
                  <a:lnTo>
                    <a:pt x="16601" y="308"/>
                  </a:lnTo>
                  <a:lnTo>
                    <a:pt x="16495" y="385"/>
                  </a:lnTo>
                  <a:lnTo>
                    <a:pt x="16478" y="478"/>
                  </a:lnTo>
                  <a:lnTo>
                    <a:pt x="16580" y="499"/>
                  </a:lnTo>
                  <a:lnTo>
                    <a:pt x="16696" y="652"/>
                  </a:lnTo>
                  <a:lnTo>
                    <a:pt x="16774" y="698"/>
                  </a:lnTo>
                  <a:lnTo>
                    <a:pt x="16711" y="834"/>
                  </a:lnTo>
                  <a:lnTo>
                    <a:pt x="16611" y="914"/>
                  </a:lnTo>
                  <a:lnTo>
                    <a:pt x="16484" y="970"/>
                  </a:lnTo>
                  <a:lnTo>
                    <a:pt x="16336" y="992"/>
                  </a:lnTo>
                  <a:lnTo>
                    <a:pt x="16211" y="1072"/>
                  </a:lnTo>
                  <a:lnTo>
                    <a:pt x="16065" y="1208"/>
                  </a:lnTo>
                  <a:lnTo>
                    <a:pt x="15938" y="1300"/>
                  </a:lnTo>
                  <a:lnTo>
                    <a:pt x="15900" y="1403"/>
                  </a:lnTo>
                  <a:lnTo>
                    <a:pt x="15840" y="1405"/>
                  </a:lnTo>
                  <a:lnTo>
                    <a:pt x="15806" y="1296"/>
                  </a:lnTo>
                  <a:lnTo>
                    <a:pt x="15726" y="1252"/>
                  </a:lnTo>
                  <a:lnTo>
                    <a:pt x="15631" y="1267"/>
                  </a:lnTo>
                  <a:lnTo>
                    <a:pt x="15605" y="1192"/>
                  </a:lnTo>
                  <a:cubicBezTo>
                    <a:pt x="15584" y="1165"/>
                    <a:pt x="15559" y="1144"/>
                    <a:pt x="15531" y="1131"/>
                  </a:cubicBezTo>
                  <a:cubicBezTo>
                    <a:pt x="15512" y="1122"/>
                    <a:pt x="15491" y="1117"/>
                    <a:pt x="15471" y="1117"/>
                  </a:cubicBezTo>
                  <a:lnTo>
                    <a:pt x="15344" y="1117"/>
                  </a:lnTo>
                  <a:lnTo>
                    <a:pt x="15199" y="1177"/>
                  </a:lnTo>
                  <a:lnTo>
                    <a:pt x="15108" y="1170"/>
                  </a:lnTo>
                  <a:lnTo>
                    <a:pt x="14956" y="1162"/>
                  </a:lnTo>
                  <a:lnTo>
                    <a:pt x="14865" y="1119"/>
                  </a:lnTo>
                  <a:cubicBezTo>
                    <a:pt x="14833" y="1105"/>
                    <a:pt x="14801" y="1091"/>
                    <a:pt x="14769" y="1075"/>
                  </a:cubicBezTo>
                  <a:cubicBezTo>
                    <a:pt x="14722" y="1053"/>
                    <a:pt x="14676" y="1028"/>
                    <a:pt x="14628" y="1010"/>
                  </a:cubicBezTo>
                  <a:cubicBezTo>
                    <a:pt x="14586" y="993"/>
                    <a:pt x="14542" y="981"/>
                    <a:pt x="14498" y="973"/>
                  </a:cubicBezTo>
                  <a:lnTo>
                    <a:pt x="14362" y="995"/>
                  </a:lnTo>
                  <a:lnTo>
                    <a:pt x="14227" y="1051"/>
                  </a:lnTo>
                  <a:lnTo>
                    <a:pt x="14126" y="1073"/>
                  </a:lnTo>
                  <a:lnTo>
                    <a:pt x="14007" y="1095"/>
                  </a:lnTo>
                  <a:lnTo>
                    <a:pt x="13915" y="1160"/>
                  </a:lnTo>
                  <a:lnTo>
                    <a:pt x="13864" y="1223"/>
                  </a:lnTo>
                  <a:lnTo>
                    <a:pt x="13791" y="1318"/>
                  </a:lnTo>
                  <a:cubicBezTo>
                    <a:pt x="13779" y="1341"/>
                    <a:pt x="13766" y="1364"/>
                    <a:pt x="13753" y="1386"/>
                  </a:cubicBezTo>
                  <a:cubicBezTo>
                    <a:pt x="13728" y="1427"/>
                    <a:pt x="13701" y="1467"/>
                    <a:pt x="13670" y="1500"/>
                  </a:cubicBezTo>
                  <a:cubicBezTo>
                    <a:pt x="13638" y="1533"/>
                    <a:pt x="13603" y="1560"/>
                    <a:pt x="13565" y="1580"/>
                  </a:cubicBezTo>
                  <a:lnTo>
                    <a:pt x="13469" y="1480"/>
                  </a:lnTo>
                  <a:lnTo>
                    <a:pt x="13459" y="1310"/>
                  </a:lnTo>
                  <a:lnTo>
                    <a:pt x="13425" y="1176"/>
                  </a:lnTo>
                  <a:lnTo>
                    <a:pt x="13378" y="1120"/>
                  </a:lnTo>
                  <a:lnTo>
                    <a:pt x="13268" y="1101"/>
                  </a:lnTo>
                  <a:lnTo>
                    <a:pt x="13148" y="1115"/>
                  </a:lnTo>
                  <a:lnTo>
                    <a:pt x="13089" y="1183"/>
                  </a:lnTo>
                  <a:lnTo>
                    <a:pt x="13018" y="1183"/>
                  </a:lnTo>
                  <a:lnTo>
                    <a:pt x="12818" y="1192"/>
                  </a:lnTo>
                  <a:lnTo>
                    <a:pt x="12642" y="1192"/>
                  </a:lnTo>
                  <a:lnTo>
                    <a:pt x="12500" y="1104"/>
                  </a:lnTo>
                  <a:lnTo>
                    <a:pt x="12494" y="1027"/>
                  </a:lnTo>
                  <a:lnTo>
                    <a:pt x="12560" y="956"/>
                  </a:lnTo>
                  <a:lnTo>
                    <a:pt x="12650" y="915"/>
                  </a:lnTo>
                  <a:lnTo>
                    <a:pt x="12674" y="840"/>
                  </a:lnTo>
                  <a:lnTo>
                    <a:pt x="12555" y="840"/>
                  </a:lnTo>
                  <a:lnTo>
                    <a:pt x="12364" y="876"/>
                  </a:lnTo>
                  <a:lnTo>
                    <a:pt x="12266" y="825"/>
                  </a:lnTo>
                  <a:lnTo>
                    <a:pt x="12129" y="723"/>
                  </a:lnTo>
                  <a:lnTo>
                    <a:pt x="11999" y="650"/>
                  </a:lnTo>
                  <a:lnTo>
                    <a:pt x="11913" y="614"/>
                  </a:lnTo>
                  <a:lnTo>
                    <a:pt x="11760" y="572"/>
                  </a:lnTo>
                  <a:lnTo>
                    <a:pt x="11642" y="550"/>
                  </a:lnTo>
                  <a:lnTo>
                    <a:pt x="11514" y="550"/>
                  </a:lnTo>
                  <a:lnTo>
                    <a:pt x="11415" y="558"/>
                  </a:lnTo>
                  <a:lnTo>
                    <a:pt x="11319" y="601"/>
                  </a:lnTo>
                  <a:lnTo>
                    <a:pt x="11143" y="637"/>
                  </a:lnTo>
                  <a:lnTo>
                    <a:pt x="11018" y="616"/>
                  </a:lnTo>
                  <a:lnTo>
                    <a:pt x="10847" y="514"/>
                  </a:lnTo>
                  <a:lnTo>
                    <a:pt x="10762" y="449"/>
                  </a:lnTo>
                  <a:lnTo>
                    <a:pt x="10681" y="458"/>
                  </a:lnTo>
                  <a:lnTo>
                    <a:pt x="10573" y="509"/>
                  </a:lnTo>
                  <a:lnTo>
                    <a:pt x="10499" y="546"/>
                  </a:lnTo>
                  <a:lnTo>
                    <a:pt x="10376" y="524"/>
                  </a:lnTo>
                  <a:lnTo>
                    <a:pt x="10291" y="502"/>
                  </a:lnTo>
                  <a:lnTo>
                    <a:pt x="10121" y="517"/>
                  </a:lnTo>
                  <a:lnTo>
                    <a:pt x="9918" y="575"/>
                  </a:lnTo>
                  <a:lnTo>
                    <a:pt x="9714" y="655"/>
                  </a:lnTo>
                  <a:lnTo>
                    <a:pt x="9448" y="747"/>
                  </a:lnTo>
                  <a:lnTo>
                    <a:pt x="9329" y="769"/>
                  </a:lnTo>
                  <a:lnTo>
                    <a:pt x="8951" y="819"/>
                  </a:lnTo>
                  <a:lnTo>
                    <a:pt x="8616" y="776"/>
                  </a:lnTo>
                  <a:lnTo>
                    <a:pt x="8127" y="613"/>
                  </a:lnTo>
                  <a:lnTo>
                    <a:pt x="7941" y="509"/>
                  </a:lnTo>
                  <a:lnTo>
                    <a:pt x="7648" y="483"/>
                  </a:lnTo>
                  <a:lnTo>
                    <a:pt x="7075" y="407"/>
                  </a:lnTo>
                  <a:lnTo>
                    <a:pt x="6936" y="356"/>
                  </a:lnTo>
                  <a:lnTo>
                    <a:pt x="6817" y="290"/>
                  </a:lnTo>
                  <a:lnTo>
                    <a:pt x="6682" y="254"/>
                  </a:lnTo>
                  <a:lnTo>
                    <a:pt x="6466" y="217"/>
                  </a:lnTo>
                  <a:lnTo>
                    <a:pt x="6284" y="195"/>
                  </a:lnTo>
                  <a:lnTo>
                    <a:pt x="6126" y="188"/>
                  </a:lnTo>
                  <a:lnTo>
                    <a:pt x="5969" y="188"/>
                  </a:lnTo>
                  <a:lnTo>
                    <a:pt x="5690" y="225"/>
                  </a:lnTo>
                  <a:lnTo>
                    <a:pt x="5320" y="268"/>
                  </a:lnTo>
                  <a:lnTo>
                    <a:pt x="5074" y="361"/>
                  </a:lnTo>
                  <a:lnTo>
                    <a:pt x="4688" y="433"/>
                  </a:lnTo>
                  <a:lnTo>
                    <a:pt x="4586" y="477"/>
                  </a:lnTo>
                  <a:lnTo>
                    <a:pt x="4348" y="572"/>
                  </a:lnTo>
                  <a:lnTo>
                    <a:pt x="4054" y="701"/>
                  </a:lnTo>
                  <a:lnTo>
                    <a:pt x="3823" y="793"/>
                  </a:lnTo>
                  <a:lnTo>
                    <a:pt x="3588" y="866"/>
                  </a:lnTo>
                  <a:lnTo>
                    <a:pt x="3471" y="862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9" name="îṡlïḑe">
              <a:extLst>
                <a:ext uri="{FF2B5EF4-FFF2-40B4-BE49-F238E27FC236}">
                  <a16:creationId xmlns="" xmlns:a16="http://schemas.microsoft.com/office/drawing/2014/main" id="{3598EAB4-ABA0-4409-8EAB-CC64DBBA390C}"/>
                </a:ext>
              </a:extLst>
            </p:cNvPr>
            <p:cNvSpPr/>
            <p:nvPr/>
          </p:nvSpPr>
          <p:spPr>
            <a:xfrm>
              <a:off x="2659645" y="1473576"/>
              <a:ext cx="486286" cy="1753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634" y="1167"/>
                  </a:moveTo>
                  <a:lnTo>
                    <a:pt x="4811" y="2252"/>
                  </a:lnTo>
                  <a:lnTo>
                    <a:pt x="2967" y="4498"/>
                  </a:lnTo>
                  <a:lnTo>
                    <a:pt x="1963" y="5618"/>
                  </a:lnTo>
                  <a:lnTo>
                    <a:pt x="576" y="7014"/>
                  </a:lnTo>
                  <a:lnTo>
                    <a:pt x="80" y="8227"/>
                  </a:lnTo>
                  <a:lnTo>
                    <a:pt x="0" y="9312"/>
                  </a:lnTo>
                  <a:lnTo>
                    <a:pt x="451" y="10588"/>
                  </a:lnTo>
                  <a:lnTo>
                    <a:pt x="1016" y="11735"/>
                  </a:lnTo>
                  <a:cubicBezTo>
                    <a:pt x="1189" y="11851"/>
                    <a:pt x="1367" y="11914"/>
                    <a:pt x="1545" y="11921"/>
                  </a:cubicBezTo>
                  <a:cubicBezTo>
                    <a:pt x="2101" y="11944"/>
                    <a:pt x="2642" y="11441"/>
                    <a:pt x="3079" y="10495"/>
                  </a:cubicBezTo>
                  <a:lnTo>
                    <a:pt x="3970" y="9406"/>
                  </a:lnTo>
                  <a:lnTo>
                    <a:pt x="5427" y="8286"/>
                  </a:lnTo>
                  <a:lnTo>
                    <a:pt x="6330" y="8286"/>
                  </a:lnTo>
                  <a:lnTo>
                    <a:pt x="7392" y="10183"/>
                  </a:lnTo>
                  <a:lnTo>
                    <a:pt x="7965" y="10836"/>
                  </a:lnTo>
                  <a:lnTo>
                    <a:pt x="7774" y="11797"/>
                  </a:lnTo>
                  <a:lnTo>
                    <a:pt x="7111" y="12073"/>
                  </a:lnTo>
                  <a:cubicBezTo>
                    <a:pt x="6813" y="12042"/>
                    <a:pt x="6516" y="12011"/>
                    <a:pt x="6219" y="11980"/>
                  </a:cubicBezTo>
                  <a:cubicBezTo>
                    <a:pt x="5914" y="11948"/>
                    <a:pt x="5609" y="11917"/>
                    <a:pt x="5304" y="11886"/>
                  </a:cubicBezTo>
                  <a:lnTo>
                    <a:pt x="5201" y="13473"/>
                  </a:lnTo>
                  <a:lnTo>
                    <a:pt x="6409" y="14126"/>
                  </a:lnTo>
                  <a:cubicBezTo>
                    <a:pt x="6963" y="14051"/>
                    <a:pt x="7516" y="13958"/>
                    <a:pt x="8069" y="13846"/>
                  </a:cubicBezTo>
                  <a:cubicBezTo>
                    <a:pt x="8714" y="13716"/>
                    <a:pt x="9358" y="13560"/>
                    <a:pt x="10001" y="13380"/>
                  </a:cubicBezTo>
                  <a:lnTo>
                    <a:pt x="10642" y="15239"/>
                  </a:lnTo>
                  <a:lnTo>
                    <a:pt x="9896" y="15981"/>
                  </a:lnTo>
                  <a:cubicBezTo>
                    <a:pt x="9546" y="16191"/>
                    <a:pt x="9192" y="16347"/>
                    <a:pt x="8836" y="16448"/>
                  </a:cubicBezTo>
                  <a:cubicBezTo>
                    <a:pt x="7951" y="16697"/>
                    <a:pt x="7059" y="16604"/>
                    <a:pt x="6183" y="16172"/>
                  </a:cubicBezTo>
                  <a:lnTo>
                    <a:pt x="4831" y="16172"/>
                  </a:lnTo>
                  <a:lnTo>
                    <a:pt x="4764" y="17467"/>
                  </a:lnTo>
                  <a:lnTo>
                    <a:pt x="5860" y="18555"/>
                  </a:lnTo>
                  <a:lnTo>
                    <a:pt x="7450" y="19951"/>
                  </a:lnTo>
                  <a:lnTo>
                    <a:pt x="9207" y="21320"/>
                  </a:lnTo>
                  <a:lnTo>
                    <a:pt x="10369" y="21600"/>
                  </a:lnTo>
                  <a:lnTo>
                    <a:pt x="11950" y="21507"/>
                  </a:lnTo>
                  <a:lnTo>
                    <a:pt x="13656" y="20231"/>
                  </a:lnTo>
                  <a:cubicBezTo>
                    <a:pt x="13887" y="19682"/>
                    <a:pt x="14168" y="19316"/>
                    <a:pt x="14469" y="19174"/>
                  </a:cubicBezTo>
                  <a:cubicBezTo>
                    <a:pt x="14818" y="19009"/>
                    <a:pt x="15172" y="19150"/>
                    <a:pt x="15519" y="19329"/>
                  </a:cubicBezTo>
                  <a:cubicBezTo>
                    <a:pt x="15975" y="19564"/>
                    <a:pt x="16427" y="19863"/>
                    <a:pt x="16872" y="20224"/>
                  </a:cubicBezTo>
                  <a:lnTo>
                    <a:pt x="18689" y="19850"/>
                  </a:lnTo>
                  <a:lnTo>
                    <a:pt x="20146" y="18544"/>
                  </a:lnTo>
                  <a:lnTo>
                    <a:pt x="21195" y="17237"/>
                  </a:lnTo>
                  <a:lnTo>
                    <a:pt x="21600" y="15873"/>
                  </a:lnTo>
                  <a:lnTo>
                    <a:pt x="21374" y="15130"/>
                  </a:lnTo>
                  <a:cubicBezTo>
                    <a:pt x="21049" y="15131"/>
                    <a:pt x="20734" y="14814"/>
                    <a:pt x="20486" y="14235"/>
                  </a:cubicBezTo>
                  <a:cubicBezTo>
                    <a:pt x="20325" y="13859"/>
                    <a:pt x="20198" y="13383"/>
                    <a:pt x="20115" y="12847"/>
                  </a:cubicBezTo>
                  <a:cubicBezTo>
                    <a:pt x="20094" y="12509"/>
                    <a:pt x="20094" y="12163"/>
                    <a:pt x="20115" y="11824"/>
                  </a:cubicBezTo>
                  <a:cubicBezTo>
                    <a:pt x="20168" y="10953"/>
                    <a:pt x="20353" y="10185"/>
                    <a:pt x="20623" y="9709"/>
                  </a:cubicBezTo>
                  <a:lnTo>
                    <a:pt x="21199" y="6443"/>
                  </a:lnTo>
                  <a:lnTo>
                    <a:pt x="21301" y="5513"/>
                  </a:lnTo>
                  <a:cubicBezTo>
                    <a:pt x="21336" y="5080"/>
                    <a:pt x="21268" y="4633"/>
                    <a:pt x="21131" y="4397"/>
                  </a:cubicBezTo>
                  <a:cubicBezTo>
                    <a:pt x="20903" y="4004"/>
                    <a:pt x="20627" y="4349"/>
                    <a:pt x="20376" y="4646"/>
                  </a:cubicBezTo>
                  <a:cubicBezTo>
                    <a:pt x="20058" y="5024"/>
                    <a:pt x="19716" y="5284"/>
                    <a:pt x="19439" y="5860"/>
                  </a:cubicBezTo>
                  <a:cubicBezTo>
                    <a:pt x="19169" y="6418"/>
                    <a:pt x="18986" y="7219"/>
                    <a:pt x="18761" y="7909"/>
                  </a:cubicBezTo>
                  <a:cubicBezTo>
                    <a:pt x="18530" y="8617"/>
                    <a:pt x="18255" y="9207"/>
                    <a:pt x="17949" y="9651"/>
                  </a:cubicBezTo>
                  <a:lnTo>
                    <a:pt x="17192" y="8997"/>
                  </a:lnTo>
                  <a:cubicBezTo>
                    <a:pt x="17245" y="8451"/>
                    <a:pt x="17264" y="7885"/>
                    <a:pt x="17249" y="7321"/>
                  </a:cubicBezTo>
                  <a:cubicBezTo>
                    <a:pt x="17234" y="6788"/>
                    <a:pt x="17188" y="6264"/>
                    <a:pt x="17113" y="5770"/>
                  </a:cubicBezTo>
                  <a:lnTo>
                    <a:pt x="16235" y="5863"/>
                  </a:lnTo>
                  <a:lnTo>
                    <a:pt x="15637" y="7539"/>
                  </a:lnTo>
                  <a:lnTo>
                    <a:pt x="14936" y="7349"/>
                  </a:lnTo>
                  <a:lnTo>
                    <a:pt x="14394" y="6820"/>
                  </a:lnTo>
                  <a:lnTo>
                    <a:pt x="13160" y="5925"/>
                  </a:lnTo>
                  <a:lnTo>
                    <a:pt x="12891" y="4996"/>
                  </a:lnTo>
                  <a:lnTo>
                    <a:pt x="12371" y="3658"/>
                  </a:lnTo>
                  <a:lnTo>
                    <a:pt x="11460" y="2356"/>
                  </a:lnTo>
                  <a:lnTo>
                    <a:pt x="10150" y="1298"/>
                  </a:lnTo>
                  <a:lnTo>
                    <a:pt x="9103" y="649"/>
                  </a:lnTo>
                  <a:lnTo>
                    <a:pt x="8371" y="2"/>
                  </a:lnTo>
                  <a:lnTo>
                    <a:pt x="7461" y="0"/>
                  </a:lnTo>
                  <a:lnTo>
                    <a:pt x="6933" y="376"/>
                  </a:lnTo>
                  <a:lnTo>
                    <a:pt x="5634" y="1167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0" name="í$ļíḋe">
              <a:extLst>
                <a:ext uri="{FF2B5EF4-FFF2-40B4-BE49-F238E27FC236}">
                  <a16:creationId xmlns="" xmlns:a16="http://schemas.microsoft.com/office/drawing/2014/main" id="{E9C6FB21-9B4D-421E-A201-495BD3204C89}"/>
                </a:ext>
              </a:extLst>
            </p:cNvPr>
            <p:cNvSpPr/>
            <p:nvPr/>
          </p:nvSpPr>
          <p:spPr>
            <a:xfrm>
              <a:off x="3184375" y="1615331"/>
              <a:ext cx="84303" cy="418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670" y="2473"/>
                  </a:moveTo>
                  <a:lnTo>
                    <a:pt x="5361" y="4164"/>
                  </a:lnTo>
                  <a:lnTo>
                    <a:pt x="2017" y="7047"/>
                  </a:lnTo>
                  <a:lnTo>
                    <a:pt x="0" y="10954"/>
                  </a:lnTo>
                  <a:lnTo>
                    <a:pt x="2552" y="17693"/>
                  </a:lnTo>
                  <a:lnTo>
                    <a:pt x="5850" y="21600"/>
                  </a:lnTo>
                  <a:cubicBezTo>
                    <a:pt x="7389" y="21202"/>
                    <a:pt x="8897" y="20415"/>
                    <a:pt x="10337" y="19256"/>
                  </a:cubicBezTo>
                  <a:cubicBezTo>
                    <a:pt x="12339" y="17645"/>
                    <a:pt x="14178" y="15341"/>
                    <a:pt x="16135" y="13527"/>
                  </a:cubicBezTo>
                  <a:cubicBezTo>
                    <a:pt x="17883" y="11907"/>
                    <a:pt x="19716" y="10684"/>
                    <a:pt x="21600" y="9880"/>
                  </a:cubicBezTo>
                  <a:lnTo>
                    <a:pt x="21014" y="4151"/>
                  </a:lnTo>
                  <a:lnTo>
                    <a:pt x="17112" y="2719"/>
                  </a:lnTo>
                  <a:lnTo>
                    <a:pt x="14661" y="0"/>
                  </a:lnTo>
                  <a:lnTo>
                    <a:pt x="10670" y="2473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1" name="iṣ1ïdé">
              <a:extLst>
                <a:ext uri="{FF2B5EF4-FFF2-40B4-BE49-F238E27FC236}">
                  <a16:creationId xmlns="" xmlns:a16="http://schemas.microsoft.com/office/drawing/2014/main" id="{21E00483-9571-4B2A-9976-A36101F5B6A1}"/>
                </a:ext>
              </a:extLst>
            </p:cNvPr>
            <p:cNvSpPr/>
            <p:nvPr/>
          </p:nvSpPr>
          <p:spPr>
            <a:xfrm>
              <a:off x="3215588" y="1484505"/>
              <a:ext cx="150776" cy="769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855" y="8070"/>
                  </a:moveTo>
                  <a:lnTo>
                    <a:pt x="7801" y="11552"/>
                  </a:lnTo>
                  <a:lnTo>
                    <a:pt x="5516" y="10656"/>
                  </a:lnTo>
                  <a:lnTo>
                    <a:pt x="2915" y="8883"/>
                  </a:lnTo>
                  <a:lnTo>
                    <a:pt x="484" y="9938"/>
                  </a:lnTo>
                  <a:lnTo>
                    <a:pt x="0" y="12339"/>
                  </a:lnTo>
                  <a:lnTo>
                    <a:pt x="2322" y="13819"/>
                  </a:lnTo>
                  <a:lnTo>
                    <a:pt x="4989" y="16372"/>
                  </a:lnTo>
                  <a:lnTo>
                    <a:pt x="6259" y="21600"/>
                  </a:lnTo>
                  <a:lnTo>
                    <a:pt x="8764" y="21166"/>
                  </a:lnTo>
                  <a:lnTo>
                    <a:pt x="11419" y="18835"/>
                  </a:lnTo>
                  <a:lnTo>
                    <a:pt x="13595" y="17559"/>
                  </a:lnTo>
                  <a:lnTo>
                    <a:pt x="16209" y="16717"/>
                  </a:lnTo>
                  <a:lnTo>
                    <a:pt x="18103" y="12039"/>
                  </a:lnTo>
                  <a:lnTo>
                    <a:pt x="18868" y="8289"/>
                  </a:lnTo>
                  <a:lnTo>
                    <a:pt x="21600" y="2573"/>
                  </a:lnTo>
                  <a:lnTo>
                    <a:pt x="21345" y="797"/>
                  </a:lnTo>
                  <a:lnTo>
                    <a:pt x="19965" y="0"/>
                  </a:lnTo>
                  <a:lnTo>
                    <a:pt x="18121" y="1761"/>
                  </a:lnTo>
                  <a:lnTo>
                    <a:pt x="15430" y="3083"/>
                  </a:lnTo>
                  <a:cubicBezTo>
                    <a:pt x="14909" y="2790"/>
                    <a:pt x="14357" y="2790"/>
                    <a:pt x="13836" y="3083"/>
                  </a:cubicBezTo>
                  <a:cubicBezTo>
                    <a:pt x="13246" y="3416"/>
                    <a:pt x="12725" y="4109"/>
                    <a:pt x="12352" y="5060"/>
                  </a:cubicBezTo>
                  <a:lnTo>
                    <a:pt x="9855" y="807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2" name="iṣlíḋé">
              <a:extLst>
                <a:ext uri="{FF2B5EF4-FFF2-40B4-BE49-F238E27FC236}">
                  <a16:creationId xmlns="" xmlns:a16="http://schemas.microsoft.com/office/drawing/2014/main" id="{13DAA54E-75DF-4194-995E-FF7EF830BE85}"/>
                </a:ext>
              </a:extLst>
            </p:cNvPr>
            <p:cNvSpPr/>
            <p:nvPr/>
          </p:nvSpPr>
          <p:spPr>
            <a:xfrm>
              <a:off x="3377772" y="1484037"/>
              <a:ext cx="117289" cy="512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283" y="0"/>
                  </a:moveTo>
                  <a:lnTo>
                    <a:pt x="11928" y="3126"/>
                  </a:lnTo>
                  <a:lnTo>
                    <a:pt x="8108" y="3244"/>
                  </a:lnTo>
                  <a:lnTo>
                    <a:pt x="5428" y="5147"/>
                  </a:lnTo>
                  <a:lnTo>
                    <a:pt x="1745" y="9615"/>
                  </a:lnTo>
                  <a:lnTo>
                    <a:pt x="0" y="15547"/>
                  </a:lnTo>
                  <a:lnTo>
                    <a:pt x="588" y="20642"/>
                  </a:lnTo>
                  <a:lnTo>
                    <a:pt x="3255" y="21600"/>
                  </a:lnTo>
                  <a:lnTo>
                    <a:pt x="5550" y="17130"/>
                  </a:lnTo>
                  <a:lnTo>
                    <a:pt x="11731" y="15960"/>
                  </a:lnTo>
                  <a:lnTo>
                    <a:pt x="16226" y="17237"/>
                  </a:lnTo>
                  <a:lnTo>
                    <a:pt x="19914" y="14058"/>
                  </a:lnTo>
                  <a:lnTo>
                    <a:pt x="21459" y="10547"/>
                  </a:lnTo>
                  <a:lnTo>
                    <a:pt x="21600" y="3750"/>
                  </a:lnTo>
                  <a:lnTo>
                    <a:pt x="20248" y="1848"/>
                  </a:lnTo>
                  <a:lnTo>
                    <a:pt x="16283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3" name="iṣḷîḋé">
              <a:extLst>
                <a:ext uri="{FF2B5EF4-FFF2-40B4-BE49-F238E27FC236}">
                  <a16:creationId xmlns="" xmlns:a16="http://schemas.microsoft.com/office/drawing/2014/main" id="{CCD20421-1365-407C-AAB9-0416257972AE}"/>
                </a:ext>
              </a:extLst>
            </p:cNvPr>
            <p:cNvSpPr/>
            <p:nvPr/>
          </p:nvSpPr>
          <p:spPr>
            <a:xfrm>
              <a:off x="3537340" y="1418200"/>
              <a:ext cx="289161" cy="6625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838" y="93"/>
                  </a:moveTo>
                  <a:lnTo>
                    <a:pt x="2736" y="1503"/>
                  </a:lnTo>
                  <a:lnTo>
                    <a:pt x="1623" y="3591"/>
                  </a:lnTo>
                  <a:lnTo>
                    <a:pt x="622" y="6051"/>
                  </a:lnTo>
                  <a:lnTo>
                    <a:pt x="0" y="11309"/>
                  </a:lnTo>
                  <a:cubicBezTo>
                    <a:pt x="23" y="12625"/>
                    <a:pt x="147" y="13870"/>
                    <a:pt x="350" y="14850"/>
                  </a:cubicBezTo>
                  <a:cubicBezTo>
                    <a:pt x="1005" y="17999"/>
                    <a:pt x="2162" y="17761"/>
                    <a:pt x="2744" y="14356"/>
                  </a:cubicBezTo>
                  <a:lnTo>
                    <a:pt x="5745" y="14109"/>
                  </a:lnTo>
                  <a:lnTo>
                    <a:pt x="6941" y="15344"/>
                  </a:lnTo>
                  <a:lnTo>
                    <a:pt x="7732" y="17545"/>
                  </a:lnTo>
                  <a:lnTo>
                    <a:pt x="11998" y="18080"/>
                  </a:lnTo>
                  <a:lnTo>
                    <a:pt x="14484" y="17092"/>
                  </a:lnTo>
                  <a:lnTo>
                    <a:pt x="15087" y="21600"/>
                  </a:lnTo>
                  <a:lnTo>
                    <a:pt x="16550" y="21600"/>
                  </a:lnTo>
                  <a:lnTo>
                    <a:pt x="17231" y="19140"/>
                  </a:lnTo>
                  <a:lnTo>
                    <a:pt x="18865" y="15518"/>
                  </a:lnTo>
                  <a:lnTo>
                    <a:pt x="20308" y="14036"/>
                  </a:lnTo>
                  <a:lnTo>
                    <a:pt x="21600" y="11412"/>
                  </a:lnTo>
                  <a:cubicBezTo>
                    <a:pt x="21334" y="10787"/>
                    <a:pt x="21058" y="10251"/>
                    <a:pt x="20774" y="9806"/>
                  </a:cubicBezTo>
                  <a:cubicBezTo>
                    <a:pt x="20288" y="9047"/>
                    <a:pt x="19783" y="8563"/>
                    <a:pt x="19275" y="8160"/>
                  </a:cubicBezTo>
                  <a:cubicBezTo>
                    <a:pt x="18598" y="7622"/>
                    <a:pt x="17913" y="7228"/>
                    <a:pt x="17224" y="7172"/>
                  </a:cubicBezTo>
                  <a:cubicBezTo>
                    <a:pt x="16485" y="7113"/>
                    <a:pt x="15746" y="7444"/>
                    <a:pt x="15026" y="8160"/>
                  </a:cubicBezTo>
                  <a:lnTo>
                    <a:pt x="12369" y="8407"/>
                  </a:lnTo>
                  <a:lnTo>
                    <a:pt x="10911" y="9394"/>
                  </a:lnTo>
                  <a:lnTo>
                    <a:pt x="8883" y="10619"/>
                  </a:lnTo>
                  <a:lnTo>
                    <a:pt x="7915" y="8232"/>
                  </a:lnTo>
                  <a:lnTo>
                    <a:pt x="5806" y="3786"/>
                  </a:lnTo>
                  <a:lnTo>
                    <a:pt x="5241" y="0"/>
                  </a:lnTo>
                  <a:lnTo>
                    <a:pt x="3838" y="93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4" name="íşlïḓê">
              <a:extLst>
                <a:ext uri="{FF2B5EF4-FFF2-40B4-BE49-F238E27FC236}">
                  <a16:creationId xmlns="" xmlns:a16="http://schemas.microsoft.com/office/drawing/2014/main" id="{22FFE400-A4F8-40E9-8064-4A5BAC409441}"/>
                </a:ext>
              </a:extLst>
            </p:cNvPr>
            <p:cNvSpPr/>
            <p:nvPr/>
          </p:nvSpPr>
          <p:spPr>
            <a:xfrm>
              <a:off x="3672980" y="1247323"/>
              <a:ext cx="662519" cy="18783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561" y="13378"/>
                  </a:moveTo>
                  <a:lnTo>
                    <a:pt x="5088" y="13526"/>
                  </a:lnTo>
                  <a:lnTo>
                    <a:pt x="4669" y="12962"/>
                  </a:lnTo>
                  <a:lnTo>
                    <a:pt x="4219" y="12959"/>
                  </a:lnTo>
                  <a:lnTo>
                    <a:pt x="3753" y="12614"/>
                  </a:lnTo>
                  <a:lnTo>
                    <a:pt x="3243" y="12700"/>
                  </a:lnTo>
                  <a:lnTo>
                    <a:pt x="3001" y="13654"/>
                  </a:lnTo>
                  <a:lnTo>
                    <a:pt x="3447" y="14348"/>
                  </a:lnTo>
                  <a:lnTo>
                    <a:pt x="4117" y="13825"/>
                  </a:lnTo>
                  <a:lnTo>
                    <a:pt x="4612" y="14954"/>
                  </a:lnTo>
                  <a:lnTo>
                    <a:pt x="4247" y="16144"/>
                  </a:lnTo>
                  <a:lnTo>
                    <a:pt x="3401" y="16493"/>
                  </a:lnTo>
                  <a:lnTo>
                    <a:pt x="3037" y="17070"/>
                  </a:lnTo>
                  <a:lnTo>
                    <a:pt x="2338" y="17502"/>
                  </a:lnTo>
                  <a:lnTo>
                    <a:pt x="1089" y="17154"/>
                  </a:lnTo>
                  <a:lnTo>
                    <a:pt x="368" y="16144"/>
                  </a:lnTo>
                  <a:lnTo>
                    <a:pt x="0" y="16754"/>
                  </a:lnTo>
                  <a:lnTo>
                    <a:pt x="473" y="17680"/>
                  </a:lnTo>
                  <a:lnTo>
                    <a:pt x="1410" y="19248"/>
                  </a:lnTo>
                  <a:cubicBezTo>
                    <a:pt x="1564" y="19437"/>
                    <a:pt x="1722" y="19583"/>
                    <a:pt x="1882" y="19684"/>
                  </a:cubicBezTo>
                  <a:cubicBezTo>
                    <a:pt x="2315" y="19954"/>
                    <a:pt x="2758" y="19895"/>
                    <a:pt x="3184" y="19509"/>
                  </a:cubicBezTo>
                  <a:lnTo>
                    <a:pt x="4003" y="18899"/>
                  </a:lnTo>
                  <a:lnTo>
                    <a:pt x="4865" y="19684"/>
                  </a:lnTo>
                  <a:lnTo>
                    <a:pt x="5810" y="21600"/>
                  </a:lnTo>
                  <a:lnTo>
                    <a:pt x="6299" y="20087"/>
                  </a:lnTo>
                  <a:cubicBezTo>
                    <a:pt x="6564" y="19546"/>
                    <a:pt x="6838" y="19061"/>
                    <a:pt x="7119" y="18634"/>
                  </a:cubicBezTo>
                  <a:cubicBezTo>
                    <a:pt x="7498" y="18061"/>
                    <a:pt x="7889" y="17595"/>
                    <a:pt x="8288" y="17241"/>
                  </a:cubicBezTo>
                  <a:lnTo>
                    <a:pt x="8943" y="16573"/>
                  </a:lnTo>
                  <a:cubicBezTo>
                    <a:pt x="9325" y="16367"/>
                    <a:pt x="9696" y="15967"/>
                    <a:pt x="10045" y="15386"/>
                  </a:cubicBezTo>
                  <a:cubicBezTo>
                    <a:pt x="10339" y="14896"/>
                    <a:pt x="10614" y="14282"/>
                    <a:pt x="10865" y="13557"/>
                  </a:cubicBezTo>
                  <a:lnTo>
                    <a:pt x="11910" y="11553"/>
                  </a:lnTo>
                  <a:lnTo>
                    <a:pt x="12755" y="10329"/>
                  </a:lnTo>
                  <a:lnTo>
                    <a:pt x="14123" y="9460"/>
                  </a:lnTo>
                  <a:lnTo>
                    <a:pt x="15016" y="8853"/>
                  </a:lnTo>
                  <a:lnTo>
                    <a:pt x="16306" y="7600"/>
                  </a:lnTo>
                  <a:lnTo>
                    <a:pt x="17582" y="6587"/>
                  </a:lnTo>
                  <a:lnTo>
                    <a:pt x="19014" y="5139"/>
                  </a:lnTo>
                  <a:lnTo>
                    <a:pt x="20556" y="3047"/>
                  </a:lnTo>
                  <a:lnTo>
                    <a:pt x="21202" y="1453"/>
                  </a:lnTo>
                  <a:lnTo>
                    <a:pt x="21600" y="174"/>
                  </a:lnTo>
                  <a:lnTo>
                    <a:pt x="21294" y="0"/>
                  </a:lnTo>
                  <a:lnTo>
                    <a:pt x="20633" y="10"/>
                  </a:lnTo>
                  <a:lnTo>
                    <a:pt x="19151" y="1139"/>
                  </a:lnTo>
                  <a:cubicBezTo>
                    <a:pt x="18849" y="1367"/>
                    <a:pt x="18545" y="1570"/>
                    <a:pt x="18239" y="1749"/>
                  </a:cubicBezTo>
                  <a:cubicBezTo>
                    <a:pt x="17545" y="2156"/>
                    <a:pt x="16846" y="2436"/>
                    <a:pt x="16143" y="2588"/>
                  </a:cubicBezTo>
                  <a:lnTo>
                    <a:pt x="14478" y="2326"/>
                  </a:lnTo>
                  <a:lnTo>
                    <a:pt x="13302" y="2239"/>
                  </a:lnTo>
                  <a:lnTo>
                    <a:pt x="12681" y="2239"/>
                  </a:lnTo>
                  <a:lnTo>
                    <a:pt x="11912" y="2497"/>
                  </a:lnTo>
                  <a:lnTo>
                    <a:pt x="10970" y="2932"/>
                  </a:lnTo>
                  <a:cubicBezTo>
                    <a:pt x="10552" y="3620"/>
                    <a:pt x="10097" y="3995"/>
                    <a:pt x="9635" y="4036"/>
                  </a:cubicBezTo>
                  <a:cubicBezTo>
                    <a:pt x="9179" y="4076"/>
                    <a:pt x="8728" y="3788"/>
                    <a:pt x="8276" y="3600"/>
                  </a:cubicBezTo>
                  <a:cubicBezTo>
                    <a:pt x="7888" y="3439"/>
                    <a:pt x="7498" y="3352"/>
                    <a:pt x="7108" y="3339"/>
                  </a:cubicBezTo>
                  <a:lnTo>
                    <a:pt x="6305" y="3339"/>
                  </a:lnTo>
                  <a:lnTo>
                    <a:pt x="5909" y="3945"/>
                  </a:lnTo>
                  <a:lnTo>
                    <a:pt x="6356" y="4864"/>
                  </a:lnTo>
                  <a:lnTo>
                    <a:pt x="6967" y="5096"/>
                  </a:lnTo>
                  <a:cubicBezTo>
                    <a:pt x="7229" y="5258"/>
                    <a:pt x="7491" y="5403"/>
                    <a:pt x="7755" y="5531"/>
                  </a:cubicBezTo>
                  <a:cubicBezTo>
                    <a:pt x="8151" y="5725"/>
                    <a:pt x="8549" y="5880"/>
                    <a:pt x="8948" y="5996"/>
                  </a:cubicBezTo>
                  <a:cubicBezTo>
                    <a:pt x="9130" y="6050"/>
                    <a:pt x="9312" y="6050"/>
                    <a:pt x="9493" y="5996"/>
                  </a:cubicBezTo>
                  <a:cubicBezTo>
                    <a:pt x="9721" y="5928"/>
                    <a:pt x="9946" y="5776"/>
                    <a:pt x="10171" y="5648"/>
                  </a:cubicBezTo>
                  <a:cubicBezTo>
                    <a:pt x="10400" y="5517"/>
                    <a:pt x="10629" y="5411"/>
                    <a:pt x="10859" y="5328"/>
                  </a:cubicBezTo>
                  <a:lnTo>
                    <a:pt x="11646" y="6374"/>
                  </a:lnTo>
                  <a:lnTo>
                    <a:pt x="11398" y="7992"/>
                  </a:lnTo>
                  <a:lnTo>
                    <a:pt x="10289" y="8686"/>
                  </a:lnTo>
                  <a:cubicBezTo>
                    <a:pt x="9973" y="8994"/>
                    <a:pt x="9649" y="9198"/>
                    <a:pt x="9321" y="9296"/>
                  </a:cubicBezTo>
                  <a:cubicBezTo>
                    <a:pt x="8943" y="9409"/>
                    <a:pt x="8562" y="9380"/>
                    <a:pt x="8186" y="9209"/>
                  </a:cubicBezTo>
                  <a:lnTo>
                    <a:pt x="7166" y="9034"/>
                  </a:lnTo>
                  <a:cubicBezTo>
                    <a:pt x="6949" y="8622"/>
                    <a:pt x="6715" y="8329"/>
                    <a:pt x="6473" y="8167"/>
                  </a:cubicBezTo>
                  <a:cubicBezTo>
                    <a:pt x="6175" y="7967"/>
                    <a:pt x="5868" y="7967"/>
                    <a:pt x="5570" y="8167"/>
                  </a:cubicBezTo>
                  <a:lnTo>
                    <a:pt x="4985" y="8744"/>
                  </a:lnTo>
                  <a:lnTo>
                    <a:pt x="5399" y="10189"/>
                  </a:lnTo>
                  <a:lnTo>
                    <a:pt x="5614" y="11056"/>
                  </a:lnTo>
                  <a:lnTo>
                    <a:pt x="5762" y="12595"/>
                  </a:lnTo>
                  <a:lnTo>
                    <a:pt x="5561" y="13378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5" name="îŝļiḍé">
              <a:extLst>
                <a:ext uri="{FF2B5EF4-FFF2-40B4-BE49-F238E27FC236}">
                  <a16:creationId xmlns="" xmlns:a16="http://schemas.microsoft.com/office/drawing/2014/main" id="{150ADB66-4C4B-4464-9054-EC31633112FE}"/>
                </a:ext>
              </a:extLst>
            </p:cNvPr>
            <p:cNvSpPr/>
            <p:nvPr/>
          </p:nvSpPr>
          <p:spPr>
            <a:xfrm>
              <a:off x="4072085" y="1252852"/>
              <a:ext cx="1290276" cy="6614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570" y="1596"/>
                  </a:moveTo>
                  <a:lnTo>
                    <a:pt x="3927" y="2113"/>
                  </a:lnTo>
                  <a:lnTo>
                    <a:pt x="2963" y="3015"/>
                  </a:lnTo>
                  <a:lnTo>
                    <a:pt x="2197" y="3378"/>
                  </a:lnTo>
                  <a:cubicBezTo>
                    <a:pt x="1959" y="3423"/>
                    <a:pt x="1720" y="3456"/>
                    <a:pt x="1481" y="3477"/>
                  </a:cubicBezTo>
                  <a:cubicBezTo>
                    <a:pt x="1325" y="3490"/>
                    <a:pt x="1168" y="3498"/>
                    <a:pt x="1012" y="3501"/>
                  </a:cubicBezTo>
                  <a:lnTo>
                    <a:pt x="480" y="3625"/>
                  </a:lnTo>
                  <a:lnTo>
                    <a:pt x="0" y="4046"/>
                  </a:lnTo>
                  <a:lnTo>
                    <a:pt x="205" y="4266"/>
                  </a:lnTo>
                  <a:lnTo>
                    <a:pt x="192" y="4578"/>
                  </a:lnTo>
                  <a:lnTo>
                    <a:pt x="145" y="4873"/>
                  </a:lnTo>
                  <a:lnTo>
                    <a:pt x="366" y="5235"/>
                  </a:lnTo>
                  <a:cubicBezTo>
                    <a:pt x="483" y="5325"/>
                    <a:pt x="606" y="5381"/>
                    <a:pt x="731" y="5399"/>
                  </a:cubicBezTo>
                  <a:cubicBezTo>
                    <a:pt x="871" y="5420"/>
                    <a:pt x="1012" y="5394"/>
                    <a:pt x="1152" y="5399"/>
                  </a:cubicBezTo>
                  <a:cubicBezTo>
                    <a:pt x="1276" y="5404"/>
                    <a:pt x="1400" y="5432"/>
                    <a:pt x="1522" y="5399"/>
                  </a:cubicBezTo>
                  <a:cubicBezTo>
                    <a:pt x="1649" y="5365"/>
                    <a:pt x="1769" y="5267"/>
                    <a:pt x="1892" y="5202"/>
                  </a:cubicBezTo>
                  <a:cubicBezTo>
                    <a:pt x="2058" y="5116"/>
                    <a:pt x="2231" y="5090"/>
                    <a:pt x="2402" y="5128"/>
                  </a:cubicBezTo>
                  <a:lnTo>
                    <a:pt x="2767" y="5276"/>
                  </a:lnTo>
                  <a:cubicBezTo>
                    <a:pt x="2900" y="5352"/>
                    <a:pt x="3033" y="5420"/>
                    <a:pt x="3167" y="5482"/>
                  </a:cubicBezTo>
                  <a:cubicBezTo>
                    <a:pt x="3243" y="5518"/>
                    <a:pt x="3319" y="5551"/>
                    <a:pt x="3395" y="5581"/>
                  </a:cubicBezTo>
                  <a:lnTo>
                    <a:pt x="3650" y="5902"/>
                  </a:lnTo>
                  <a:lnTo>
                    <a:pt x="4020" y="6514"/>
                  </a:lnTo>
                  <a:lnTo>
                    <a:pt x="4415" y="7659"/>
                  </a:lnTo>
                  <a:lnTo>
                    <a:pt x="4440" y="8450"/>
                  </a:lnTo>
                  <a:lnTo>
                    <a:pt x="4352" y="9024"/>
                  </a:lnTo>
                  <a:lnTo>
                    <a:pt x="4531" y="9485"/>
                  </a:lnTo>
                  <a:lnTo>
                    <a:pt x="4876" y="9749"/>
                  </a:lnTo>
                  <a:lnTo>
                    <a:pt x="5054" y="10490"/>
                  </a:lnTo>
                  <a:lnTo>
                    <a:pt x="5054" y="11980"/>
                  </a:lnTo>
                  <a:lnTo>
                    <a:pt x="4876" y="12838"/>
                  </a:lnTo>
                  <a:lnTo>
                    <a:pt x="4638" y="13183"/>
                  </a:lnTo>
                  <a:lnTo>
                    <a:pt x="3903" y="13807"/>
                  </a:lnTo>
                  <a:lnTo>
                    <a:pt x="3525" y="14343"/>
                  </a:lnTo>
                  <a:lnTo>
                    <a:pt x="3368" y="15002"/>
                  </a:lnTo>
                  <a:lnTo>
                    <a:pt x="3321" y="15677"/>
                  </a:lnTo>
                  <a:cubicBezTo>
                    <a:pt x="3404" y="15780"/>
                    <a:pt x="3470" y="15925"/>
                    <a:pt x="3512" y="16096"/>
                  </a:cubicBezTo>
                  <a:cubicBezTo>
                    <a:pt x="3580" y="16367"/>
                    <a:pt x="3585" y="16682"/>
                    <a:pt x="3525" y="16960"/>
                  </a:cubicBezTo>
                  <a:lnTo>
                    <a:pt x="3385" y="17619"/>
                  </a:lnTo>
                  <a:lnTo>
                    <a:pt x="3351" y="18130"/>
                  </a:lnTo>
                  <a:lnTo>
                    <a:pt x="3444" y="18881"/>
                  </a:lnTo>
                  <a:lnTo>
                    <a:pt x="3708" y="19400"/>
                  </a:lnTo>
                  <a:lnTo>
                    <a:pt x="4236" y="20174"/>
                  </a:lnTo>
                  <a:lnTo>
                    <a:pt x="4376" y="20719"/>
                  </a:lnTo>
                  <a:lnTo>
                    <a:pt x="4670" y="21057"/>
                  </a:lnTo>
                  <a:lnTo>
                    <a:pt x="4900" y="21337"/>
                  </a:lnTo>
                  <a:lnTo>
                    <a:pt x="5157" y="21600"/>
                  </a:lnTo>
                  <a:lnTo>
                    <a:pt x="5715" y="21600"/>
                  </a:lnTo>
                  <a:lnTo>
                    <a:pt x="6033" y="21031"/>
                  </a:lnTo>
                  <a:lnTo>
                    <a:pt x="6548" y="20355"/>
                  </a:lnTo>
                  <a:lnTo>
                    <a:pt x="6705" y="19796"/>
                  </a:lnTo>
                  <a:lnTo>
                    <a:pt x="6910" y="19062"/>
                  </a:lnTo>
                  <a:lnTo>
                    <a:pt x="7139" y="18519"/>
                  </a:lnTo>
                  <a:lnTo>
                    <a:pt x="7301" y="17868"/>
                  </a:lnTo>
                  <a:lnTo>
                    <a:pt x="7390" y="17406"/>
                  </a:lnTo>
                  <a:lnTo>
                    <a:pt x="7761" y="16591"/>
                  </a:lnTo>
                  <a:cubicBezTo>
                    <a:pt x="7873" y="16404"/>
                    <a:pt x="7997" y="16246"/>
                    <a:pt x="8131" y="16121"/>
                  </a:cubicBezTo>
                  <a:cubicBezTo>
                    <a:pt x="8328" y="15937"/>
                    <a:pt x="8542" y="15828"/>
                    <a:pt x="8761" y="15801"/>
                  </a:cubicBezTo>
                  <a:lnTo>
                    <a:pt x="9305" y="15727"/>
                  </a:lnTo>
                  <a:cubicBezTo>
                    <a:pt x="9405" y="15710"/>
                    <a:pt x="9504" y="15685"/>
                    <a:pt x="9603" y="15652"/>
                  </a:cubicBezTo>
                  <a:cubicBezTo>
                    <a:pt x="9812" y="15583"/>
                    <a:pt x="10017" y="15478"/>
                    <a:pt x="10216" y="15339"/>
                  </a:cubicBezTo>
                  <a:cubicBezTo>
                    <a:pt x="10289" y="15303"/>
                    <a:pt x="10361" y="15262"/>
                    <a:pt x="10433" y="15215"/>
                  </a:cubicBezTo>
                  <a:cubicBezTo>
                    <a:pt x="10645" y="15077"/>
                    <a:pt x="10849" y="14891"/>
                    <a:pt x="11040" y="14663"/>
                  </a:cubicBezTo>
                  <a:lnTo>
                    <a:pt x="11355" y="14177"/>
                  </a:lnTo>
                  <a:lnTo>
                    <a:pt x="11891" y="13522"/>
                  </a:lnTo>
                  <a:lnTo>
                    <a:pt x="12235" y="13078"/>
                  </a:lnTo>
                  <a:lnTo>
                    <a:pt x="12847" y="13004"/>
                  </a:lnTo>
                  <a:lnTo>
                    <a:pt x="13102" y="13144"/>
                  </a:lnTo>
                  <a:lnTo>
                    <a:pt x="13519" y="13218"/>
                  </a:lnTo>
                  <a:lnTo>
                    <a:pt x="13829" y="13053"/>
                  </a:lnTo>
                  <a:lnTo>
                    <a:pt x="14271" y="12814"/>
                  </a:lnTo>
                  <a:lnTo>
                    <a:pt x="14663" y="12566"/>
                  </a:lnTo>
                  <a:lnTo>
                    <a:pt x="15084" y="12467"/>
                  </a:lnTo>
                  <a:lnTo>
                    <a:pt x="15497" y="12402"/>
                  </a:lnTo>
                  <a:lnTo>
                    <a:pt x="15854" y="12327"/>
                  </a:lnTo>
                  <a:lnTo>
                    <a:pt x="16108" y="12327"/>
                  </a:lnTo>
                  <a:lnTo>
                    <a:pt x="16138" y="11701"/>
                  </a:lnTo>
                  <a:lnTo>
                    <a:pt x="15849" y="11379"/>
                  </a:lnTo>
                  <a:cubicBezTo>
                    <a:pt x="15736" y="11393"/>
                    <a:pt x="15622" y="11407"/>
                    <a:pt x="15509" y="11420"/>
                  </a:cubicBezTo>
                  <a:cubicBezTo>
                    <a:pt x="15303" y="11445"/>
                    <a:pt x="15098" y="11470"/>
                    <a:pt x="14892" y="11494"/>
                  </a:cubicBezTo>
                  <a:lnTo>
                    <a:pt x="14740" y="11123"/>
                  </a:lnTo>
                  <a:cubicBezTo>
                    <a:pt x="14769" y="10919"/>
                    <a:pt x="14851" y="10760"/>
                    <a:pt x="14956" y="10703"/>
                  </a:cubicBezTo>
                  <a:cubicBezTo>
                    <a:pt x="15099" y="10626"/>
                    <a:pt x="15250" y="10749"/>
                    <a:pt x="15322" y="11000"/>
                  </a:cubicBezTo>
                  <a:cubicBezTo>
                    <a:pt x="15374" y="10900"/>
                    <a:pt x="15405" y="10769"/>
                    <a:pt x="15412" y="10629"/>
                  </a:cubicBezTo>
                  <a:cubicBezTo>
                    <a:pt x="15424" y="10350"/>
                    <a:pt x="15341" y="10089"/>
                    <a:pt x="15207" y="9985"/>
                  </a:cubicBezTo>
                  <a:lnTo>
                    <a:pt x="15493" y="9515"/>
                  </a:lnTo>
                  <a:cubicBezTo>
                    <a:pt x="15637" y="9640"/>
                    <a:pt x="15768" y="9813"/>
                    <a:pt x="15880" y="10027"/>
                  </a:cubicBezTo>
                  <a:cubicBezTo>
                    <a:pt x="15998" y="10251"/>
                    <a:pt x="16093" y="10517"/>
                    <a:pt x="16160" y="10810"/>
                  </a:cubicBezTo>
                  <a:lnTo>
                    <a:pt x="16658" y="11082"/>
                  </a:lnTo>
                  <a:lnTo>
                    <a:pt x="16895" y="10959"/>
                  </a:lnTo>
                  <a:lnTo>
                    <a:pt x="17018" y="10515"/>
                  </a:lnTo>
                  <a:lnTo>
                    <a:pt x="16294" y="9855"/>
                  </a:lnTo>
                  <a:lnTo>
                    <a:pt x="16103" y="9419"/>
                  </a:lnTo>
                  <a:lnTo>
                    <a:pt x="15695" y="8999"/>
                  </a:lnTo>
                  <a:lnTo>
                    <a:pt x="15487" y="8406"/>
                  </a:lnTo>
                  <a:lnTo>
                    <a:pt x="15870" y="8134"/>
                  </a:lnTo>
                  <a:lnTo>
                    <a:pt x="16533" y="8547"/>
                  </a:lnTo>
                  <a:cubicBezTo>
                    <a:pt x="16596" y="8499"/>
                    <a:pt x="16659" y="8450"/>
                    <a:pt x="16721" y="8398"/>
                  </a:cubicBezTo>
                  <a:cubicBezTo>
                    <a:pt x="16929" y="8224"/>
                    <a:pt x="17132" y="8026"/>
                    <a:pt x="17328" y="7805"/>
                  </a:cubicBezTo>
                  <a:lnTo>
                    <a:pt x="17788" y="7319"/>
                  </a:lnTo>
                  <a:lnTo>
                    <a:pt x="18210" y="6429"/>
                  </a:lnTo>
                  <a:lnTo>
                    <a:pt x="18235" y="5884"/>
                  </a:lnTo>
                  <a:cubicBezTo>
                    <a:pt x="18303" y="5655"/>
                    <a:pt x="18399" y="5463"/>
                    <a:pt x="18515" y="5325"/>
                  </a:cubicBezTo>
                  <a:cubicBezTo>
                    <a:pt x="18632" y="5186"/>
                    <a:pt x="18765" y="5106"/>
                    <a:pt x="18902" y="5094"/>
                  </a:cubicBezTo>
                  <a:lnTo>
                    <a:pt x="18902" y="4509"/>
                  </a:lnTo>
                  <a:lnTo>
                    <a:pt x="18817" y="4263"/>
                  </a:lnTo>
                  <a:lnTo>
                    <a:pt x="18746" y="3869"/>
                  </a:lnTo>
                  <a:lnTo>
                    <a:pt x="18880" y="3190"/>
                  </a:lnTo>
                  <a:lnTo>
                    <a:pt x="19186" y="2499"/>
                  </a:lnTo>
                  <a:lnTo>
                    <a:pt x="19696" y="2178"/>
                  </a:lnTo>
                  <a:lnTo>
                    <a:pt x="20121" y="2202"/>
                  </a:lnTo>
                  <a:lnTo>
                    <a:pt x="20414" y="1856"/>
                  </a:lnTo>
                  <a:lnTo>
                    <a:pt x="21001" y="1881"/>
                  </a:lnTo>
                  <a:cubicBezTo>
                    <a:pt x="21065" y="1886"/>
                    <a:pt x="21130" y="1860"/>
                    <a:pt x="21188" y="1807"/>
                  </a:cubicBezTo>
                  <a:cubicBezTo>
                    <a:pt x="21269" y="1732"/>
                    <a:pt x="21335" y="1607"/>
                    <a:pt x="21375" y="1452"/>
                  </a:cubicBezTo>
                  <a:lnTo>
                    <a:pt x="21591" y="1348"/>
                  </a:lnTo>
                  <a:lnTo>
                    <a:pt x="21600" y="1011"/>
                  </a:lnTo>
                  <a:lnTo>
                    <a:pt x="21150" y="975"/>
                  </a:lnTo>
                  <a:cubicBezTo>
                    <a:pt x="20995" y="1003"/>
                    <a:pt x="20843" y="1062"/>
                    <a:pt x="20694" y="1151"/>
                  </a:cubicBezTo>
                  <a:cubicBezTo>
                    <a:pt x="20557" y="1233"/>
                    <a:pt x="20423" y="1342"/>
                    <a:pt x="20282" y="1390"/>
                  </a:cubicBezTo>
                  <a:cubicBezTo>
                    <a:pt x="20093" y="1454"/>
                    <a:pt x="19900" y="1411"/>
                    <a:pt x="19724" y="1265"/>
                  </a:cubicBezTo>
                  <a:cubicBezTo>
                    <a:pt x="19577" y="1262"/>
                    <a:pt x="19430" y="1212"/>
                    <a:pt x="19291" y="1117"/>
                  </a:cubicBezTo>
                  <a:cubicBezTo>
                    <a:pt x="19095" y="983"/>
                    <a:pt x="18917" y="763"/>
                    <a:pt x="18772" y="474"/>
                  </a:cubicBezTo>
                  <a:lnTo>
                    <a:pt x="18083" y="0"/>
                  </a:lnTo>
                  <a:lnTo>
                    <a:pt x="16508" y="3"/>
                  </a:lnTo>
                  <a:lnTo>
                    <a:pt x="15693" y="275"/>
                  </a:lnTo>
                  <a:lnTo>
                    <a:pt x="14944" y="531"/>
                  </a:lnTo>
                  <a:lnTo>
                    <a:pt x="14463" y="291"/>
                  </a:lnTo>
                  <a:lnTo>
                    <a:pt x="13875" y="143"/>
                  </a:lnTo>
                  <a:lnTo>
                    <a:pt x="13340" y="291"/>
                  </a:lnTo>
                  <a:lnTo>
                    <a:pt x="12195" y="653"/>
                  </a:lnTo>
                  <a:lnTo>
                    <a:pt x="10633" y="1133"/>
                  </a:lnTo>
                  <a:lnTo>
                    <a:pt x="9702" y="1133"/>
                  </a:lnTo>
                  <a:lnTo>
                    <a:pt x="8978" y="1388"/>
                  </a:lnTo>
                  <a:lnTo>
                    <a:pt x="8396" y="1388"/>
                  </a:lnTo>
                  <a:lnTo>
                    <a:pt x="7809" y="1141"/>
                  </a:lnTo>
                  <a:lnTo>
                    <a:pt x="7009" y="1092"/>
                  </a:lnTo>
                  <a:lnTo>
                    <a:pt x="6559" y="1002"/>
                  </a:lnTo>
                  <a:lnTo>
                    <a:pt x="5776" y="1002"/>
                  </a:lnTo>
                  <a:lnTo>
                    <a:pt x="5285" y="1142"/>
                  </a:lnTo>
                  <a:lnTo>
                    <a:pt x="4570" y="1596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6" name="iś1ïḑe">
              <a:extLst>
                <a:ext uri="{FF2B5EF4-FFF2-40B4-BE49-F238E27FC236}">
                  <a16:creationId xmlns="" xmlns:a16="http://schemas.microsoft.com/office/drawing/2014/main" id="{FB3F8BDE-668E-487F-9AD6-EF72A0C278AD}"/>
                </a:ext>
              </a:extLst>
            </p:cNvPr>
            <p:cNvSpPr/>
            <p:nvPr/>
          </p:nvSpPr>
          <p:spPr>
            <a:xfrm>
              <a:off x="3479660" y="1494826"/>
              <a:ext cx="530890" cy="3689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021" y="593"/>
                  </a:moveTo>
                  <a:lnTo>
                    <a:pt x="7339" y="943"/>
                  </a:lnTo>
                  <a:lnTo>
                    <a:pt x="6138" y="1776"/>
                  </a:lnTo>
                  <a:lnTo>
                    <a:pt x="5808" y="2763"/>
                  </a:lnTo>
                  <a:lnTo>
                    <a:pt x="5092" y="3323"/>
                  </a:lnTo>
                  <a:cubicBezTo>
                    <a:pt x="4981" y="3552"/>
                    <a:pt x="4794" y="3681"/>
                    <a:pt x="4600" y="3663"/>
                  </a:cubicBezTo>
                  <a:cubicBezTo>
                    <a:pt x="4347" y="3639"/>
                    <a:pt x="4136" y="3380"/>
                    <a:pt x="4082" y="3027"/>
                  </a:cubicBezTo>
                  <a:lnTo>
                    <a:pt x="4399" y="1979"/>
                  </a:lnTo>
                  <a:lnTo>
                    <a:pt x="5690" y="798"/>
                  </a:lnTo>
                  <a:lnTo>
                    <a:pt x="5100" y="0"/>
                  </a:lnTo>
                  <a:cubicBezTo>
                    <a:pt x="4899" y="133"/>
                    <a:pt x="4693" y="250"/>
                    <a:pt x="4483" y="350"/>
                  </a:cubicBezTo>
                  <a:cubicBezTo>
                    <a:pt x="4069" y="547"/>
                    <a:pt x="3640" y="676"/>
                    <a:pt x="3206" y="735"/>
                  </a:cubicBezTo>
                  <a:lnTo>
                    <a:pt x="2729" y="1223"/>
                  </a:lnTo>
                  <a:lnTo>
                    <a:pt x="1867" y="1975"/>
                  </a:lnTo>
                  <a:lnTo>
                    <a:pt x="1287" y="3024"/>
                  </a:lnTo>
                  <a:lnTo>
                    <a:pt x="765" y="3246"/>
                  </a:lnTo>
                  <a:lnTo>
                    <a:pt x="240" y="4131"/>
                  </a:lnTo>
                  <a:lnTo>
                    <a:pt x="0" y="4706"/>
                  </a:lnTo>
                  <a:lnTo>
                    <a:pt x="488" y="5355"/>
                  </a:lnTo>
                  <a:lnTo>
                    <a:pt x="1157" y="5843"/>
                  </a:lnTo>
                  <a:lnTo>
                    <a:pt x="1737" y="6153"/>
                  </a:lnTo>
                  <a:lnTo>
                    <a:pt x="2377" y="6286"/>
                  </a:lnTo>
                  <a:lnTo>
                    <a:pt x="3276" y="6064"/>
                  </a:lnTo>
                  <a:lnTo>
                    <a:pt x="4259" y="5754"/>
                  </a:lnTo>
                  <a:lnTo>
                    <a:pt x="5354" y="6094"/>
                  </a:lnTo>
                  <a:lnTo>
                    <a:pt x="6511" y="6183"/>
                  </a:lnTo>
                  <a:lnTo>
                    <a:pt x="7184" y="6626"/>
                  </a:lnTo>
                  <a:cubicBezTo>
                    <a:pt x="7405" y="6541"/>
                    <a:pt x="7623" y="6437"/>
                    <a:pt x="7835" y="6316"/>
                  </a:cubicBezTo>
                  <a:cubicBezTo>
                    <a:pt x="8220" y="6096"/>
                    <a:pt x="8587" y="5819"/>
                    <a:pt x="8931" y="5490"/>
                  </a:cubicBezTo>
                  <a:lnTo>
                    <a:pt x="9355" y="5312"/>
                  </a:lnTo>
                  <a:lnTo>
                    <a:pt x="9932" y="5575"/>
                  </a:lnTo>
                  <a:lnTo>
                    <a:pt x="10644" y="6240"/>
                  </a:lnTo>
                  <a:lnTo>
                    <a:pt x="11141" y="6846"/>
                  </a:lnTo>
                  <a:lnTo>
                    <a:pt x="12060" y="7539"/>
                  </a:lnTo>
                  <a:lnTo>
                    <a:pt x="12619" y="8736"/>
                  </a:lnTo>
                  <a:lnTo>
                    <a:pt x="13095" y="10006"/>
                  </a:lnTo>
                  <a:lnTo>
                    <a:pt x="13435" y="11054"/>
                  </a:lnTo>
                  <a:lnTo>
                    <a:pt x="14056" y="11586"/>
                  </a:lnTo>
                  <a:lnTo>
                    <a:pt x="14914" y="12148"/>
                  </a:lnTo>
                  <a:lnTo>
                    <a:pt x="14833" y="12869"/>
                  </a:lnTo>
                  <a:lnTo>
                    <a:pt x="14379" y="13177"/>
                  </a:lnTo>
                  <a:lnTo>
                    <a:pt x="13740" y="13602"/>
                  </a:lnTo>
                  <a:lnTo>
                    <a:pt x="12986" y="13647"/>
                  </a:lnTo>
                  <a:lnTo>
                    <a:pt x="12638" y="13264"/>
                  </a:lnTo>
                  <a:lnTo>
                    <a:pt x="11587" y="13042"/>
                  </a:lnTo>
                  <a:lnTo>
                    <a:pt x="10513" y="13484"/>
                  </a:lnTo>
                  <a:lnTo>
                    <a:pt x="9841" y="14502"/>
                  </a:lnTo>
                  <a:lnTo>
                    <a:pt x="9564" y="15162"/>
                  </a:lnTo>
                  <a:lnTo>
                    <a:pt x="9078" y="15545"/>
                  </a:lnTo>
                  <a:lnTo>
                    <a:pt x="7809" y="15678"/>
                  </a:lnTo>
                  <a:lnTo>
                    <a:pt x="6983" y="15367"/>
                  </a:lnTo>
                  <a:lnTo>
                    <a:pt x="6084" y="15147"/>
                  </a:lnTo>
                  <a:lnTo>
                    <a:pt x="5096" y="15369"/>
                  </a:lnTo>
                  <a:lnTo>
                    <a:pt x="4413" y="16019"/>
                  </a:lnTo>
                  <a:lnTo>
                    <a:pt x="5045" y="16668"/>
                  </a:lnTo>
                  <a:lnTo>
                    <a:pt x="6285" y="16934"/>
                  </a:lnTo>
                  <a:lnTo>
                    <a:pt x="7287" y="16420"/>
                  </a:lnTo>
                  <a:lnTo>
                    <a:pt x="8059" y="16243"/>
                  </a:lnTo>
                  <a:lnTo>
                    <a:pt x="9091" y="16300"/>
                  </a:lnTo>
                  <a:lnTo>
                    <a:pt x="9462" y="16921"/>
                  </a:lnTo>
                  <a:lnTo>
                    <a:pt x="9564" y="17355"/>
                  </a:lnTo>
                  <a:lnTo>
                    <a:pt x="9891" y="18150"/>
                  </a:lnTo>
                  <a:lnTo>
                    <a:pt x="10014" y="18797"/>
                  </a:lnTo>
                  <a:lnTo>
                    <a:pt x="10439" y="19327"/>
                  </a:lnTo>
                  <a:lnTo>
                    <a:pt x="10902" y="19443"/>
                  </a:lnTo>
                  <a:lnTo>
                    <a:pt x="12019" y="20417"/>
                  </a:lnTo>
                  <a:lnTo>
                    <a:pt x="12722" y="21245"/>
                  </a:lnTo>
                  <a:lnTo>
                    <a:pt x="14241" y="21600"/>
                  </a:lnTo>
                  <a:lnTo>
                    <a:pt x="14643" y="21336"/>
                  </a:lnTo>
                  <a:lnTo>
                    <a:pt x="15294" y="20804"/>
                  </a:lnTo>
                  <a:cubicBezTo>
                    <a:pt x="15170" y="20619"/>
                    <a:pt x="15023" y="20469"/>
                    <a:pt x="14861" y="20360"/>
                  </a:cubicBezTo>
                  <a:cubicBezTo>
                    <a:pt x="14623" y="20200"/>
                    <a:pt x="14358" y="20132"/>
                    <a:pt x="14128" y="19948"/>
                  </a:cubicBezTo>
                  <a:cubicBezTo>
                    <a:pt x="13879" y="19749"/>
                    <a:pt x="13688" y="19429"/>
                    <a:pt x="13590" y="19046"/>
                  </a:cubicBezTo>
                  <a:lnTo>
                    <a:pt x="13158" y="18532"/>
                  </a:lnTo>
                  <a:lnTo>
                    <a:pt x="13427" y="18017"/>
                  </a:lnTo>
                  <a:lnTo>
                    <a:pt x="14110" y="18105"/>
                  </a:lnTo>
                  <a:lnTo>
                    <a:pt x="14793" y="18460"/>
                  </a:lnTo>
                  <a:lnTo>
                    <a:pt x="15377" y="18697"/>
                  </a:lnTo>
                  <a:lnTo>
                    <a:pt x="15778" y="19005"/>
                  </a:lnTo>
                  <a:lnTo>
                    <a:pt x="16295" y="19094"/>
                  </a:lnTo>
                  <a:lnTo>
                    <a:pt x="16532" y="18785"/>
                  </a:lnTo>
                  <a:lnTo>
                    <a:pt x="16863" y="17974"/>
                  </a:lnTo>
                  <a:lnTo>
                    <a:pt x="16832" y="16720"/>
                  </a:lnTo>
                  <a:lnTo>
                    <a:pt x="16410" y="15436"/>
                  </a:lnTo>
                  <a:lnTo>
                    <a:pt x="16038" y="14519"/>
                  </a:lnTo>
                  <a:lnTo>
                    <a:pt x="16348" y="13987"/>
                  </a:lnTo>
                  <a:lnTo>
                    <a:pt x="17092" y="13263"/>
                  </a:lnTo>
                  <a:lnTo>
                    <a:pt x="17959" y="13751"/>
                  </a:lnTo>
                  <a:cubicBezTo>
                    <a:pt x="18224" y="13919"/>
                    <a:pt x="18489" y="14087"/>
                    <a:pt x="18755" y="14253"/>
                  </a:cubicBezTo>
                  <a:cubicBezTo>
                    <a:pt x="19010" y="14412"/>
                    <a:pt x="19265" y="14570"/>
                    <a:pt x="19521" y="14726"/>
                  </a:cubicBezTo>
                  <a:lnTo>
                    <a:pt x="20059" y="14800"/>
                  </a:lnTo>
                  <a:cubicBezTo>
                    <a:pt x="20261" y="14738"/>
                    <a:pt x="20456" y="14633"/>
                    <a:pt x="20638" y="14490"/>
                  </a:cubicBezTo>
                  <a:cubicBezTo>
                    <a:pt x="21053" y="14162"/>
                    <a:pt x="21380" y="13647"/>
                    <a:pt x="21569" y="13026"/>
                  </a:cubicBezTo>
                  <a:lnTo>
                    <a:pt x="21600" y="12364"/>
                  </a:lnTo>
                  <a:lnTo>
                    <a:pt x="20876" y="11537"/>
                  </a:lnTo>
                  <a:lnTo>
                    <a:pt x="20172" y="11271"/>
                  </a:lnTo>
                  <a:cubicBezTo>
                    <a:pt x="19977" y="10989"/>
                    <a:pt x="19782" y="10709"/>
                    <a:pt x="19585" y="10430"/>
                  </a:cubicBezTo>
                  <a:cubicBezTo>
                    <a:pt x="19314" y="10044"/>
                    <a:pt x="19041" y="9659"/>
                    <a:pt x="18768" y="9277"/>
                  </a:cubicBezTo>
                  <a:lnTo>
                    <a:pt x="18552" y="8352"/>
                  </a:lnTo>
                  <a:lnTo>
                    <a:pt x="18707" y="7850"/>
                  </a:lnTo>
                  <a:lnTo>
                    <a:pt x="18707" y="7053"/>
                  </a:lnTo>
                  <a:lnTo>
                    <a:pt x="18460" y="6506"/>
                  </a:lnTo>
                  <a:lnTo>
                    <a:pt x="17665" y="6018"/>
                  </a:lnTo>
                  <a:lnTo>
                    <a:pt x="16139" y="5357"/>
                  </a:lnTo>
                  <a:lnTo>
                    <a:pt x="15519" y="4734"/>
                  </a:lnTo>
                  <a:lnTo>
                    <a:pt x="14962" y="3542"/>
                  </a:lnTo>
                  <a:lnTo>
                    <a:pt x="14662" y="2965"/>
                  </a:lnTo>
                  <a:lnTo>
                    <a:pt x="14176" y="2226"/>
                  </a:lnTo>
                  <a:lnTo>
                    <a:pt x="13369" y="2581"/>
                  </a:lnTo>
                  <a:lnTo>
                    <a:pt x="12408" y="3126"/>
                  </a:lnTo>
                  <a:lnTo>
                    <a:pt x="11913" y="2771"/>
                  </a:lnTo>
                  <a:cubicBezTo>
                    <a:pt x="11698" y="2567"/>
                    <a:pt x="11484" y="2360"/>
                    <a:pt x="11271" y="2150"/>
                  </a:cubicBezTo>
                  <a:cubicBezTo>
                    <a:pt x="11036" y="1918"/>
                    <a:pt x="10801" y="1682"/>
                    <a:pt x="10569" y="1443"/>
                  </a:cubicBezTo>
                  <a:lnTo>
                    <a:pt x="9607" y="777"/>
                  </a:lnTo>
                  <a:lnTo>
                    <a:pt x="9009" y="497"/>
                  </a:lnTo>
                  <a:lnTo>
                    <a:pt x="8021" y="593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7" name="iSľîḍe">
              <a:extLst>
                <a:ext uri="{FF2B5EF4-FFF2-40B4-BE49-F238E27FC236}">
                  <a16:creationId xmlns="" xmlns:a16="http://schemas.microsoft.com/office/drawing/2014/main" id="{7D73A93C-2B79-487B-99A6-F32212D7C56D}"/>
                </a:ext>
              </a:extLst>
            </p:cNvPr>
            <p:cNvSpPr/>
            <p:nvPr/>
          </p:nvSpPr>
          <p:spPr>
            <a:xfrm>
              <a:off x="3367978" y="1754955"/>
              <a:ext cx="134323" cy="632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86" h="21600" extrusionOk="0">
                  <a:moveTo>
                    <a:pt x="14288" y="2825"/>
                  </a:moveTo>
                  <a:lnTo>
                    <a:pt x="10337" y="0"/>
                  </a:lnTo>
                  <a:lnTo>
                    <a:pt x="6944" y="635"/>
                  </a:lnTo>
                  <a:lnTo>
                    <a:pt x="4261" y="5531"/>
                  </a:lnTo>
                  <a:lnTo>
                    <a:pt x="923" y="10880"/>
                  </a:lnTo>
                  <a:lnTo>
                    <a:pt x="0" y="13544"/>
                  </a:lnTo>
                  <a:lnTo>
                    <a:pt x="505" y="17480"/>
                  </a:lnTo>
                  <a:lnTo>
                    <a:pt x="3926" y="18763"/>
                  </a:lnTo>
                  <a:lnTo>
                    <a:pt x="6234" y="16694"/>
                  </a:lnTo>
                  <a:lnTo>
                    <a:pt x="9366" y="14882"/>
                  </a:lnTo>
                  <a:cubicBezTo>
                    <a:pt x="10482" y="14254"/>
                    <a:pt x="11657" y="14254"/>
                    <a:pt x="12773" y="14882"/>
                  </a:cubicBezTo>
                  <a:cubicBezTo>
                    <a:pt x="14008" y="15576"/>
                    <a:pt x="15124" y="17010"/>
                    <a:pt x="15986" y="19012"/>
                  </a:cubicBezTo>
                  <a:lnTo>
                    <a:pt x="19647" y="21600"/>
                  </a:lnTo>
                  <a:cubicBezTo>
                    <a:pt x="20643" y="20974"/>
                    <a:pt x="21364" y="19135"/>
                    <a:pt x="21472" y="16942"/>
                  </a:cubicBezTo>
                  <a:cubicBezTo>
                    <a:pt x="21600" y="14339"/>
                    <a:pt x="20855" y="11900"/>
                    <a:pt x="19682" y="11085"/>
                  </a:cubicBezTo>
                  <a:lnTo>
                    <a:pt x="16154" y="7063"/>
                  </a:lnTo>
                  <a:lnTo>
                    <a:pt x="14288" y="2825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8" name="íṡ1îḓê">
              <a:extLst>
                <a:ext uri="{FF2B5EF4-FFF2-40B4-BE49-F238E27FC236}">
                  <a16:creationId xmlns="" xmlns:a16="http://schemas.microsoft.com/office/drawing/2014/main" id="{B1ED26C1-1732-40E5-9867-ACC145273AB1}"/>
                </a:ext>
              </a:extLst>
            </p:cNvPr>
            <p:cNvSpPr/>
            <p:nvPr/>
          </p:nvSpPr>
          <p:spPr>
            <a:xfrm>
              <a:off x="3798219" y="2232769"/>
              <a:ext cx="191559" cy="15233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617" y="713"/>
                  </a:moveTo>
                  <a:lnTo>
                    <a:pt x="12158" y="1430"/>
                  </a:lnTo>
                  <a:lnTo>
                    <a:pt x="10460" y="3510"/>
                  </a:lnTo>
                  <a:lnTo>
                    <a:pt x="9735" y="5219"/>
                  </a:lnTo>
                  <a:lnTo>
                    <a:pt x="8711" y="7368"/>
                  </a:lnTo>
                  <a:lnTo>
                    <a:pt x="6506" y="9587"/>
                  </a:lnTo>
                  <a:lnTo>
                    <a:pt x="4116" y="10124"/>
                  </a:lnTo>
                  <a:lnTo>
                    <a:pt x="3238" y="12590"/>
                  </a:lnTo>
                  <a:lnTo>
                    <a:pt x="2264" y="14703"/>
                  </a:lnTo>
                  <a:lnTo>
                    <a:pt x="112" y="15347"/>
                  </a:lnTo>
                  <a:lnTo>
                    <a:pt x="0" y="16883"/>
                  </a:lnTo>
                  <a:lnTo>
                    <a:pt x="2956" y="16668"/>
                  </a:lnTo>
                  <a:lnTo>
                    <a:pt x="4669" y="16668"/>
                  </a:lnTo>
                  <a:lnTo>
                    <a:pt x="6963" y="17384"/>
                  </a:lnTo>
                  <a:lnTo>
                    <a:pt x="8339" y="17778"/>
                  </a:lnTo>
                  <a:lnTo>
                    <a:pt x="7794" y="19707"/>
                  </a:lnTo>
                  <a:lnTo>
                    <a:pt x="8250" y="21600"/>
                  </a:lnTo>
                  <a:lnTo>
                    <a:pt x="9877" y="20459"/>
                  </a:lnTo>
                  <a:lnTo>
                    <a:pt x="9307" y="17997"/>
                  </a:lnTo>
                  <a:lnTo>
                    <a:pt x="11744" y="17389"/>
                  </a:lnTo>
                  <a:lnTo>
                    <a:pt x="13751" y="17389"/>
                  </a:lnTo>
                  <a:lnTo>
                    <a:pt x="15873" y="16529"/>
                  </a:lnTo>
                  <a:lnTo>
                    <a:pt x="18822" y="16207"/>
                  </a:lnTo>
                  <a:lnTo>
                    <a:pt x="20342" y="15240"/>
                  </a:lnTo>
                  <a:lnTo>
                    <a:pt x="21600" y="14632"/>
                  </a:lnTo>
                  <a:lnTo>
                    <a:pt x="18847" y="11235"/>
                  </a:lnTo>
                  <a:lnTo>
                    <a:pt x="17711" y="9945"/>
                  </a:lnTo>
                  <a:lnTo>
                    <a:pt x="15740" y="9095"/>
                  </a:lnTo>
                  <a:lnTo>
                    <a:pt x="13625" y="8379"/>
                  </a:lnTo>
                  <a:lnTo>
                    <a:pt x="12948" y="7206"/>
                  </a:lnTo>
                  <a:cubicBezTo>
                    <a:pt x="12674" y="6625"/>
                    <a:pt x="12582" y="5938"/>
                    <a:pt x="12690" y="5277"/>
                  </a:cubicBezTo>
                  <a:cubicBezTo>
                    <a:pt x="12841" y="4349"/>
                    <a:pt x="13359" y="3580"/>
                    <a:pt x="14066" y="3237"/>
                  </a:cubicBezTo>
                  <a:cubicBezTo>
                    <a:pt x="14497" y="2942"/>
                    <a:pt x="14876" y="2541"/>
                    <a:pt x="15181" y="2059"/>
                  </a:cubicBezTo>
                  <a:cubicBezTo>
                    <a:pt x="15444" y="1642"/>
                    <a:pt x="15646" y="1171"/>
                    <a:pt x="15779" y="667"/>
                  </a:cubicBezTo>
                  <a:lnTo>
                    <a:pt x="15098" y="0"/>
                  </a:lnTo>
                  <a:lnTo>
                    <a:pt x="13617" y="713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9" name="íšḻïdè">
              <a:extLst>
                <a:ext uri="{FF2B5EF4-FFF2-40B4-BE49-F238E27FC236}">
                  <a16:creationId xmlns="" xmlns:a16="http://schemas.microsoft.com/office/drawing/2014/main" id="{3080929C-6462-45F9-96DD-40FF358ED90F}"/>
                </a:ext>
              </a:extLst>
            </p:cNvPr>
            <p:cNvSpPr/>
            <p:nvPr/>
          </p:nvSpPr>
          <p:spPr>
            <a:xfrm>
              <a:off x="3443720" y="2870076"/>
              <a:ext cx="43114" cy="315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449" y="0"/>
                  </a:moveTo>
                  <a:lnTo>
                    <a:pt x="4511" y="2596"/>
                  </a:lnTo>
                  <a:lnTo>
                    <a:pt x="0" y="15912"/>
                  </a:lnTo>
                  <a:lnTo>
                    <a:pt x="12679" y="21600"/>
                  </a:lnTo>
                  <a:lnTo>
                    <a:pt x="21600" y="12688"/>
                  </a:lnTo>
                  <a:lnTo>
                    <a:pt x="9449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0" name="î$ḻidè">
              <a:extLst>
                <a:ext uri="{FF2B5EF4-FFF2-40B4-BE49-F238E27FC236}">
                  <a16:creationId xmlns="" xmlns:a16="http://schemas.microsoft.com/office/drawing/2014/main" id="{8CEDC2E8-9A50-4520-A9DC-C541FCF58B47}"/>
                </a:ext>
              </a:extLst>
            </p:cNvPr>
            <p:cNvSpPr/>
            <p:nvPr/>
          </p:nvSpPr>
          <p:spPr>
            <a:xfrm>
              <a:off x="2721842" y="3238975"/>
              <a:ext cx="336007" cy="1201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424" extrusionOk="0">
                  <a:moveTo>
                    <a:pt x="6693" y="0"/>
                  </a:moveTo>
                  <a:lnTo>
                    <a:pt x="3994" y="298"/>
                  </a:lnTo>
                  <a:lnTo>
                    <a:pt x="1905" y="1849"/>
                  </a:lnTo>
                  <a:lnTo>
                    <a:pt x="0" y="4685"/>
                  </a:lnTo>
                  <a:lnTo>
                    <a:pt x="3" y="8050"/>
                  </a:lnTo>
                  <a:lnTo>
                    <a:pt x="2136" y="6609"/>
                  </a:lnTo>
                  <a:lnTo>
                    <a:pt x="5761" y="4730"/>
                  </a:lnTo>
                  <a:lnTo>
                    <a:pt x="7958" y="6075"/>
                  </a:lnTo>
                  <a:lnTo>
                    <a:pt x="10066" y="8095"/>
                  </a:lnTo>
                  <a:lnTo>
                    <a:pt x="12698" y="10886"/>
                  </a:lnTo>
                  <a:lnTo>
                    <a:pt x="13431" y="13491"/>
                  </a:lnTo>
                  <a:lnTo>
                    <a:pt x="13576" y="16728"/>
                  </a:lnTo>
                  <a:lnTo>
                    <a:pt x="13202" y="18838"/>
                  </a:lnTo>
                  <a:lnTo>
                    <a:pt x="14379" y="19732"/>
                  </a:lnTo>
                  <a:lnTo>
                    <a:pt x="15587" y="19372"/>
                  </a:lnTo>
                  <a:lnTo>
                    <a:pt x="17041" y="19372"/>
                  </a:lnTo>
                  <a:lnTo>
                    <a:pt x="17973" y="20722"/>
                  </a:lnTo>
                  <a:cubicBezTo>
                    <a:pt x="18362" y="21404"/>
                    <a:pt x="18837" y="21600"/>
                    <a:pt x="19281" y="21263"/>
                  </a:cubicBezTo>
                  <a:cubicBezTo>
                    <a:pt x="19538" y="21068"/>
                    <a:pt x="19773" y="20698"/>
                    <a:pt x="19965" y="20188"/>
                  </a:cubicBezTo>
                  <a:lnTo>
                    <a:pt x="20995" y="19018"/>
                  </a:lnTo>
                  <a:lnTo>
                    <a:pt x="21584" y="18883"/>
                  </a:lnTo>
                  <a:lnTo>
                    <a:pt x="21600" y="16502"/>
                  </a:lnTo>
                  <a:lnTo>
                    <a:pt x="20145" y="14116"/>
                  </a:lnTo>
                  <a:cubicBezTo>
                    <a:pt x="19497" y="13439"/>
                    <a:pt x="18849" y="12764"/>
                    <a:pt x="18200" y="12091"/>
                  </a:cubicBezTo>
                  <a:cubicBezTo>
                    <a:pt x="17606" y="11474"/>
                    <a:pt x="17013" y="10859"/>
                    <a:pt x="16418" y="10245"/>
                  </a:cubicBezTo>
                  <a:lnTo>
                    <a:pt x="14034" y="5974"/>
                  </a:lnTo>
                  <a:lnTo>
                    <a:pt x="11880" y="2378"/>
                  </a:lnTo>
                  <a:lnTo>
                    <a:pt x="9839" y="1348"/>
                  </a:lnTo>
                  <a:lnTo>
                    <a:pt x="8476" y="678"/>
                  </a:lnTo>
                  <a:lnTo>
                    <a:pt x="6693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1" name="işlîdê">
              <a:extLst>
                <a:ext uri="{FF2B5EF4-FFF2-40B4-BE49-F238E27FC236}">
                  <a16:creationId xmlns="" xmlns:a16="http://schemas.microsoft.com/office/drawing/2014/main" id="{52DD4EE5-7034-475E-9717-22C9D2976E4E}"/>
                </a:ext>
              </a:extLst>
            </p:cNvPr>
            <p:cNvSpPr/>
            <p:nvPr/>
          </p:nvSpPr>
          <p:spPr>
            <a:xfrm>
              <a:off x="3014633" y="3360630"/>
              <a:ext cx="222454" cy="695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321" extrusionOk="0">
                  <a:moveTo>
                    <a:pt x="8080" y="2346"/>
                  </a:moveTo>
                  <a:lnTo>
                    <a:pt x="7608" y="5248"/>
                  </a:lnTo>
                  <a:lnTo>
                    <a:pt x="9192" y="9941"/>
                  </a:lnTo>
                  <a:lnTo>
                    <a:pt x="8133" y="13268"/>
                  </a:lnTo>
                  <a:lnTo>
                    <a:pt x="6167" y="13491"/>
                  </a:lnTo>
                  <a:cubicBezTo>
                    <a:pt x="5337" y="12924"/>
                    <a:pt x="4494" y="12536"/>
                    <a:pt x="3646" y="12331"/>
                  </a:cubicBezTo>
                  <a:cubicBezTo>
                    <a:pt x="2705" y="12103"/>
                    <a:pt x="1759" y="12099"/>
                    <a:pt x="817" y="12321"/>
                  </a:cubicBezTo>
                  <a:lnTo>
                    <a:pt x="0" y="15310"/>
                  </a:lnTo>
                  <a:lnTo>
                    <a:pt x="1925" y="18019"/>
                  </a:lnTo>
                  <a:lnTo>
                    <a:pt x="4070" y="18251"/>
                  </a:lnTo>
                  <a:lnTo>
                    <a:pt x="5845" y="19877"/>
                  </a:lnTo>
                  <a:lnTo>
                    <a:pt x="7598" y="18329"/>
                  </a:lnTo>
                  <a:lnTo>
                    <a:pt x="9746" y="17400"/>
                  </a:lnTo>
                  <a:cubicBezTo>
                    <a:pt x="10130" y="18713"/>
                    <a:pt x="10602" y="19744"/>
                    <a:pt x="11128" y="20417"/>
                  </a:cubicBezTo>
                  <a:cubicBezTo>
                    <a:pt x="11927" y="21440"/>
                    <a:pt x="12812" y="21600"/>
                    <a:pt x="13644" y="20872"/>
                  </a:cubicBezTo>
                  <a:cubicBezTo>
                    <a:pt x="14104" y="19420"/>
                    <a:pt x="14627" y="18174"/>
                    <a:pt x="15196" y="17168"/>
                  </a:cubicBezTo>
                  <a:cubicBezTo>
                    <a:pt x="15866" y="15984"/>
                    <a:pt x="16591" y="15148"/>
                    <a:pt x="17341" y="14614"/>
                  </a:cubicBezTo>
                  <a:cubicBezTo>
                    <a:pt x="18005" y="14141"/>
                    <a:pt x="18684" y="13907"/>
                    <a:pt x="19365" y="13918"/>
                  </a:cubicBezTo>
                  <a:lnTo>
                    <a:pt x="20717" y="13841"/>
                  </a:lnTo>
                  <a:lnTo>
                    <a:pt x="21600" y="12215"/>
                  </a:lnTo>
                  <a:lnTo>
                    <a:pt x="21378" y="8984"/>
                  </a:lnTo>
                  <a:lnTo>
                    <a:pt x="19406" y="7282"/>
                  </a:lnTo>
                  <a:lnTo>
                    <a:pt x="18248" y="4350"/>
                  </a:lnTo>
                  <a:lnTo>
                    <a:pt x="15434" y="1333"/>
                  </a:lnTo>
                  <a:lnTo>
                    <a:pt x="12671" y="459"/>
                  </a:lnTo>
                  <a:lnTo>
                    <a:pt x="10801" y="0"/>
                  </a:lnTo>
                  <a:lnTo>
                    <a:pt x="9496" y="697"/>
                  </a:lnTo>
                  <a:lnTo>
                    <a:pt x="8080" y="2346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2" name="îś1îḑe">
              <a:extLst>
                <a:ext uri="{FF2B5EF4-FFF2-40B4-BE49-F238E27FC236}">
                  <a16:creationId xmlns="" xmlns:a16="http://schemas.microsoft.com/office/drawing/2014/main" id="{F5AA8F23-7ACF-4730-8806-DB4DCD6C71DD}"/>
                </a:ext>
              </a:extLst>
            </p:cNvPr>
            <p:cNvSpPr/>
            <p:nvPr/>
          </p:nvSpPr>
          <p:spPr>
            <a:xfrm>
              <a:off x="2895033" y="3401778"/>
              <a:ext cx="72795" cy="306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960" y="778"/>
                  </a:moveTo>
                  <a:lnTo>
                    <a:pt x="5952" y="0"/>
                  </a:lnTo>
                  <a:lnTo>
                    <a:pt x="0" y="4529"/>
                  </a:lnTo>
                  <a:lnTo>
                    <a:pt x="4023" y="14144"/>
                  </a:lnTo>
                  <a:lnTo>
                    <a:pt x="9924" y="18396"/>
                  </a:lnTo>
                  <a:lnTo>
                    <a:pt x="16715" y="21600"/>
                  </a:lnTo>
                  <a:lnTo>
                    <a:pt x="21157" y="18240"/>
                  </a:lnTo>
                  <a:lnTo>
                    <a:pt x="21600" y="11139"/>
                  </a:lnTo>
                  <a:lnTo>
                    <a:pt x="17129" y="5862"/>
                  </a:lnTo>
                  <a:lnTo>
                    <a:pt x="14054" y="2835"/>
                  </a:lnTo>
                  <a:lnTo>
                    <a:pt x="9960" y="778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3" name="íṣļiḍè">
              <a:extLst>
                <a:ext uri="{FF2B5EF4-FFF2-40B4-BE49-F238E27FC236}">
                  <a16:creationId xmlns="" xmlns:a16="http://schemas.microsoft.com/office/drawing/2014/main" id="{95FD602C-D81D-456C-BE62-722E408B12F7}"/>
                </a:ext>
              </a:extLst>
            </p:cNvPr>
            <p:cNvSpPr/>
            <p:nvPr/>
          </p:nvSpPr>
          <p:spPr>
            <a:xfrm>
              <a:off x="3271035" y="3400703"/>
              <a:ext cx="56091" cy="294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717" y="0"/>
                  </a:moveTo>
                  <a:lnTo>
                    <a:pt x="6904" y="785"/>
                  </a:lnTo>
                  <a:lnTo>
                    <a:pt x="2619" y="2158"/>
                  </a:lnTo>
                  <a:lnTo>
                    <a:pt x="0" y="9325"/>
                  </a:lnTo>
                  <a:lnTo>
                    <a:pt x="1145" y="14597"/>
                  </a:lnTo>
                  <a:cubicBezTo>
                    <a:pt x="2957" y="16107"/>
                    <a:pt x="4818" y="17397"/>
                    <a:pt x="6717" y="18458"/>
                  </a:cubicBezTo>
                  <a:cubicBezTo>
                    <a:pt x="9466" y="19994"/>
                    <a:pt x="12285" y="21046"/>
                    <a:pt x="15138" y="21600"/>
                  </a:cubicBezTo>
                  <a:lnTo>
                    <a:pt x="21600" y="11985"/>
                  </a:lnTo>
                  <a:lnTo>
                    <a:pt x="18686" y="4286"/>
                  </a:lnTo>
                  <a:lnTo>
                    <a:pt x="12717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4" name="ïsḻîďé">
              <a:extLst>
                <a:ext uri="{FF2B5EF4-FFF2-40B4-BE49-F238E27FC236}">
                  <a16:creationId xmlns="" xmlns:a16="http://schemas.microsoft.com/office/drawing/2014/main" id="{D764437A-18FB-46F4-B40E-B08F4EC42A8E}"/>
                </a:ext>
              </a:extLst>
            </p:cNvPr>
            <p:cNvSpPr/>
            <p:nvPr/>
          </p:nvSpPr>
          <p:spPr>
            <a:xfrm>
              <a:off x="3099915" y="3243765"/>
              <a:ext cx="48677" cy="296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591" y="2096"/>
                  </a:moveTo>
                  <a:lnTo>
                    <a:pt x="5726" y="2074"/>
                  </a:lnTo>
                  <a:lnTo>
                    <a:pt x="0" y="12257"/>
                  </a:lnTo>
                  <a:lnTo>
                    <a:pt x="3941" y="21600"/>
                  </a:lnTo>
                  <a:lnTo>
                    <a:pt x="9231" y="16101"/>
                  </a:lnTo>
                  <a:lnTo>
                    <a:pt x="15549" y="13362"/>
                  </a:lnTo>
                  <a:lnTo>
                    <a:pt x="21600" y="7815"/>
                  </a:lnTo>
                  <a:lnTo>
                    <a:pt x="20020" y="727"/>
                  </a:lnTo>
                  <a:lnTo>
                    <a:pt x="15874" y="0"/>
                  </a:lnTo>
                  <a:lnTo>
                    <a:pt x="10591" y="2096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5" name="ïṡlîdè">
              <a:extLst>
                <a:ext uri="{FF2B5EF4-FFF2-40B4-BE49-F238E27FC236}">
                  <a16:creationId xmlns="" xmlns:a16="http://schemas.microsoft.com/office/drawing/2014/main" id="{D6AE30C9-EC42-4890-A23E-063F0B80E995}"/>
                </a:ext>
              </a:extLst>
            </p:cNvPr>
            <p:cNvSpPr/>
            <p:nvPr/>
          </p:nvSpPr>
          <p:spPr>
            <a:xfrm>
              <a:off x="3040202" y="3273501"/>
              <a:ext cx="39982" cy="191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268" y="0"/>
                  </a:moveTo>
                  <a:lnTo>
                    <a:pt x="6280" y="4263"/>
                  </a:lnTo>
                  <a:lnTo>
                    <a:pt x="0" y="14496"/>
                  </a:lnTo>
                  <a:lnTo>
                    <a:pt x="4170" y="17941"/>
                  </a:lnTo>
                  <a:lnTo>
                    <a:pt x="13786" y="19078"/>
                  </a:lnTo>
                  <a:lnTo>
                    <a:pt x="21583" y="21600"/>
                  </a:lnTo>
                  <a:lnTo>
                    <a:pt x="21600" y="6005"/>
                  </a:lnTo>
                  <a:lnTo>
                    <a:pt x="13268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6" name="iš1ïḑè">
              <a:extLst>
                <a:ext uri="{FF2B5EF4-FFF2-40B4-BE49-F238E27FC236}">
                  <a16:creationId xmlns="" xmlns:a16="http://schemas.microsoft.com/office/drawing/2014/main" id="{E6ABD34E-4D47-4B6B-9A08-ED84C4209406}"/>
                </a:ext>
              </a:extLst>
            </p:cNvPr>
            <p:cNvSpPr/>
            <p:nvPr/>
          </p:nvSpPr>
          <p:spPr>
            <a:xfrm>
              <a:off x="2935381" y="3141153"/>
              <a:ext cx="28333" cy="526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366" y="0"/>
                  </a:moveTo>
                  <a:lnTo>
                    <a:pt x="15" y="2162"/>
                  </a:lnTo>
                  <a:lnTo>
                    <a:pt x="9987" y="9811"/>
                  </a:lnTo>
                  <a:lnTo>
                    <a:pt x="0" y="12733"/>
                  </a:lnTo>
                  <a:lnTo>
                    <a:pt x="12126" y="20150"/>
                  </a:lnTo>
                  <a:lnTo>
                    <a:pt x="19276" y="21600"/>
                  </a:lnTo>
                  <a:lnTo>
                    <a:pt x="21600" y="16009"/>
                  </a:lnTo>
                  <a:lnTo>
                    <a:pt x="14089" y="12940"/>
                  </a:lnTo>
                  <a:lnTo>
                    <a:pt x="16973" y="9329"/>
                  </a:lnTo>
                  <a:lnTo>
                    <a:pt x="16973" y="1873"/>
                  </a:lnTo>
                  <a:lnTo>
                    <a:pt x="6366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7" name="ïṧliďè">
              <a:extLst>
                <a:ext uri="{FF2B5EF4-FFF2-40B4-BE49-F238E27FC236}">
                  <a16:creationId xmlns="" xmlns:a16="http://schemas.microsoft.com/office/drawing/2014/main" id="{F183F863-A9AD-4E82-85C9-96A5CD567911}"/>
                </a:ext>
              </a:extLst>
            </p:cNvPr>
            <p:cNvSpPr/>
            <p:nvPr/>
          </p:nvSpPr>
          <p:spPr>
            <a:xfrm>
              <a:off x="2937717" y="3092070"/>
              <a:ext cx="33856" cy="344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939" y="3032"/>
                  </a:moveTo>
                  <a:lnTo>
                    <a:pt x="13971" y="0"/>
                  </a:lnTo>
                  <a:lnTo>
                    <a:pt x="21600" y="3050"/>
                  </a:lnTo>
                  <a:lnTo>
                    <a:pt x="17401" y="7736"/>
                  </a:lnTo>
                  <a:lnTo>
                    <a:pt x="11620" y="11520"/>
                  </a:lnTo>
                  <a:lnTo>
                    <a:pt x="10649" y="17817"/>
                  </a:lnTo>
                  <a:lnTo>
                    <a:pt x="3854" y="21600"/>
                  </a:lnTo>
                  <a:lnTo>
                    <a:pt x="0" y="19243"/>
                  </a:lnTo>
                  <a:lnTo>
                    <a:pt x="2779" y="14669"/>
                  </a:lnTo>
                  <a:lnTo>
                    <a:pt x="6081" y="9182"/>
                  </a:lnTo>
                  <a:lnTo>
                    <a:pt x="2939" y="3032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8" name="ïŝľîḑè">
              <a:extLst>
                <a:ext uri="{FF2B5EF4-FFF2-40B4-BE49-F238E27FC236}">
                  <a16:creationId xmlns="" xmlns:a16="http://schemas.microsoft.com/office/drawing/2014/main" id="{19416A29-732B-4DA4-924B-ED8A6B20EBE2}"/>
                </a:ext>
              </a:extLst>
            </p:cNvPr>
            <p:cNvSpPr/>
            <p:nvPr/>
          </p:nvSpPr>
          <p:spPr>
            <a:xfrm>
              <a:off x="2983567" y="3093648"/>
              <a:ext cx="25228" cy="3629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070" y="0"/>
                  </a:moveTo>
                  <a:lnTo>
                    <a:pt x="14242" y="3737"/>
                  </a:lnTo>
                  <a:lnTo>
                    <a:pt x="21600" y="9259"/>
                  </a:lnTo>
                  <a:lnTo>
                    <a:pt x="18987" y="16321"/>
                  </a:lnTo>
                  <a:lnTo>
                    <a:pt x="8344" y="21600"/>
                  </a:lnTo>
                  <a:lnTo>
                    <a:pt x="5690" y="16490"/>
                  </a:lnTo>
                  <a:lnTo>
                    <a:pt x="2563" y="11082"/>
                  </a:lnTo>
                  <a:lnTo>
                    <a:pt x="0" y="2684"/>
                  </a:lnTo>
                  <a:lnTo>
                    <a:pt x="9070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9" name="ïṩḷîḍê">
              <a:extLst>
                <a:ext uri="{FF2B5EF4-FFF2-40B4-BE49-F238E27FC236}">
                  <a16:creationId xmlns="" xmlns:a16="http://schemas.microsoft.com/office/drawing/2014/main" id="{2CBF2A44-4FA7-43D7-BA2C-164B06EDACB7}"/>
                </a:ext>
              </a:extLst>
            </p:cNvPr>
            <p:cNvSpPr/>
            <p:nvPr/>
          </p:nvSpPr>
          <p:spPr>
            <a:xfrm>
              <a:off x="2959952" y="3134535"/>
              <a:ext cx="28911" cy="163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041" y="0"/>
                  </a:moveTo>
                  <a:lnTo>
                    <a:pt x="13043" y="2762"/>
                  </a:lnTo>
                  <a:lnTo>
                    <a:pt x="21600" y="12283"/>
                  </a:lnTo>
                  <a:lnTo>
                    <a:pt x="16470" y="21600"/>
                  </a:lnTo>
                  <a:lnTo>
                    <a:pt x="5285" y="18232"/>
                  </a:lnTo>
                  <a:lnTo>
                    <a:pt x="0" y="10410"/>
                  </a:lnTo>
                  <a:lnTo>
                    <a:pt x="6041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0" name="íṩ1îḓé">
              <a:extLst>
                <a:ext uri="{FF2B5EF4-FFF2-40B4-BE49-F238E27FC236}">
                  <a16:creationId xmlns="" xmlns:a16="http://schemas.microsoft.com/office/drawing/2014/main" id="{AA14AA91-D6F1-4B1A-954F-5C17368462F4}"/>
                </a:ext>
              </a:extLst>
            </p:cNvPr>
            <p:cNvSpPr/>
            <p:nvPr/>
          </p:nvSpPr>
          <p:spPr>
            <a:xfrm>
              <a:off x="3029817" y="3184357"/>
              <a:ext cx="16360" cy="248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704" y="0"/>
                  </a:moveTo>
                  <a:lnTo>
                    <a:pt x="0" y="5659"/>
                  </a:lnTo>
                  <a:lnTo>
                    <a:pt x="2963" y="18412"/>
                  </a:lnTo>
                  <a:lnTo>
                    <a:pt x="21600" y="21600"/>
                  </a:lnTo>
                  <a:lnTo>
                    <a:pt x="21600" y="6494"/>
                  </a:lnTo>
                  <a:lnTo>
                    <a:pt x="11704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1" name="îşlîḍé">
              <a:extLst>
                <a:ext uri="{FF2B5EF4-FFF2-40B4-BE49-F238E27FC236}">
                  <a16:creationId xmlns="" xmlns:a16="http://schemas.microsoft.com/office/drawing/2014/main" id="{99F8171A-C468-4FC4-851A-5C14F1A93315}"/>
                </a:ext>
              </a:extLst>
            </p:cNvPr>
            <p:cNvSpPr/>
            <p:nvPr/>
          </p:nvSpPr>
          <p:spPr>
            <a:xfrm>
              <a:off x="3034154" y="3223970"/>
              <a:ext cx="25012" cy="163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341" y="1756"/>
                  </a:moveTo>
                  <a:lnTo>
                    <a:pt x="5869" y="0"/>
                  </a:lnTo>
                  <a:lnTo>
                    <a:pt x="0" y="5101"/>
                  </a:lnTo>
                  <a:lnTo>
                    <a:pt x="11023" y="21600"/>
                  </a:lnTo>
                  <a:lnTo>
                    <a:pt x="21600" y="19642"/>
                  </a:lnTo>
                  <a:lnTo>
                    <a:pt x="17341" y="1756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2" name="iṡ1iḍé">
              <a:extLst>
                <a:ext uri="{FF2B5EF4-FFF2-40B4-BE49-F238E27FC236}">
                  <a16:creationId xmlns="" xmlns:a16="http://schemas.microsoft.com/office/drawing/2014/main" id="{982A7A46-9703-4944-81DC-B7B1FA4EFEC4}"/>
                </a:ext>
              </a:extLst>
            </p:cNvPr>
            <p:cNvSpPr/>
            <p:nvPr/>
          </p:nvSpPr>
          <p:spPr>
            <a:xfrm>
              <a:off x="2785378" y="3359199"/>
              <a:ext cx="31691" cy="211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640" y="1640"/>
                  </a:moveTo>
                  <a:lnTo>
                    <a:pt x="0" y="7796"/>
                  </a:lnTo>
                  <a:lnTo>
                    <a:pt x="2602" y="18763"/>
                  </a:lnTo>
                  <a:lnTo>
                    <a:pt x="14365" y="21600"/>
                  </a:lnTo>
                  <a:lnTo>
                    <a:pt x="21600" y="10799"/>
                  </a:lnTo>
                  <a:lnTo>
                    <a:pt x="12284" y="0"/>
                  </a:lnTo>
                  <a:lnTo>
                    <a:pt x="3640" y="164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3" name="iṣ1îḓe">
              <a:extLst>
                <a:ext uri="{FF2B5EF4-FFF2-40B4-BE49-F238E27FC236}">
                  <a16:creationId xmlns="" xmlns:a16="http://schemas.microsoft.com/office/drawing/2014/main" id="{7DA3FB7B-703C-47D4-8574-EFD00C85B7D3}"/>
                </a:ext>
              </a:extLst>
            </p:cNvPr>
            <p:cNvSpPr/>
            <p:nvPr/>
          </p:nvSpPr>
          <p:spPr>
            <a:xfrm>
              <a:off x="3344267" y="3394292"/>
              <a:ext cx="33620" cy="2035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908" y="0"/>
                  </a:moveTo>
                  <a:lnTo>
                    <a:pt x="4923" y="5629"/>
                  </a:lnTo>
                  <a:lnTo>
                    <a:pt x="0" y="15233"/>
                  </a:lnTo>
                  <a:lnTo>
                    <a:pt x="11838" y="21600"/>
                  </a:lnTo>
                  <a:lnTo>
                    <a:pt x="21600" y="13561"/>
                  </a:lnTo>
                  <a:lnTo>
                    <a:pt x="13908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4" name="ísḻïďé">
              <a:extLst>
                <a:ext uri="{FF2B5EF4-FFF2-40B4-BE49-F238E27FC236}">
                  <a16:creationId xmlns="" xmlns:a16="http://schemas.microsoft.com/office/drawing/2014/main" id="{D3508B63-22CB-490A-A6A5-8F63B241B34C}"/>
                </a:ext>
              </a:extLst>
            </p:cNvPr>
            <p:cNvSpPr/>
            <p:nvPr/>
          </p:nvSpPr>
          <p:spPr>
            <a:xfrm>
              <a:off x="3331641" y="3425859"/>
              <a:ext cx="28455" cy="190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631" y="0"/>
                  </a:moveTo>
                  <a:lnTo>
                    <a:pt x="0" y="4044"/>
                  </a:lnTo>
                  <a:lnTo>
                    <a:pt x="1813" y="14722"/>
                  </a:lnTo>
                  <a:lnTo>
                    <a:pt x="18125" y="21600"/>
                  </a:lnTo>
                  <a:lnTo>
                    <a:pt x="21600" y="6160"/>
                  </a:lnTo>
                  <a:lnTo>
                    <a:pt x="9631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5" name="îṣļiḑe">
              <a:extLst>
                <a:ext uri="{FF2B5EF4-FFF2-40B4-BE49-F238E27FC236}">
                  <a16:creationId xmlns="" xmlns:a16="http://schemas.microsoft.com/office/drawing/2014/main" id="{9BC5A5D1-2C12-4D54-9208-386010F50F3F}"/>
                </a:ext>
              </a:extLst>
            </p:cNvPr>
            <p:cNvSpPr/>
            <p:nvPr/>
          </p:nvSpPr>
          <p:spPr>
            <a:xfrm>
              <a:off x="3393321" y="3447981"/>
              <a:ext cx="35832" cy="228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523" y="6376"/>
                  </a:moveTo>
                  <a:lnTo>
                    <a:pt x="4204" y="0"/>
                  </a:lnTo>
                  <a:lnTo>
                    <a:pt x="0" y="8047"/>
                  </a:lnTo>
                  <a:lnTo>
                    <a:pt x="10142" y="21600"/>
                  </a:lnTo>
                  <a:lnTo>
                    <a:pt x="18861" y="21123"/>
                  </a:lnTo>
                  <a:lnTo>
                    <a:pt x="21600" y="13528"/>
                  </a:lnTo>
                  <a:lnTo>
                    <a:pt x="16408" y="10012"/>
                  </a:lnTo>
                  <a:lnTo>
                    <a:pt x="11523" y="6376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6" name="íṡ1îḑe">
              <a:extLst>
                <a:ext uri="{FF2B5EF4-FFF2-40B4-BE49-F238E27FC236}">
                  <a16:creationId xmlns="" xmlns:a16="http://schemas.microsoft.com/office/drawing/2014/main" id="{0D32650C-19BB-4DD1-9DDA-E7388B309539}"/>
                </a:ext>
              </a:extLst>
            </p:cNvPr>
            <p:cNvSpPr/>
            <p:nvPr/>
          </p:nvSpPr>
          <p:spPr>
            <a:xfrm>
              <a:off x="3434240" y="3430336"/>
              <a:ext cx="22284" cy="235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626" y="0"/>
                  </a:moveTo>
                  <a:lnTo>
                    <a:pt x="20027" y="3450"/>
                  </a:lnTo>
                  <a:lnTo>
                    <a:pt x="21600" y="15366"/>
                  </a:lnTo>
                  <a:lnTo>
                    <a:pt x="15221" y="21600"/>
                  </a:lnTo>
                  <a:lnTo>
                    <a:pt x="10567" y="15424"/>
                  </a:lnTo>
                  <a:lnTo>
                    <a:pt x="0" y="9425"/>
                  </a:lnTo>
                  <a:lnTo>
                    <a:pt x="6626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7" name="i$lîḍe">
              <a:extLst>
                <a:ext uri="{FF2B5EF4-FFF2-40B4-BE49-F238E27FC236}">
                  <a16:creationId xmlns="" xmlns:a16="http://schemas.microsoft.com/office/drawing/2014/main" id="{B95DB81B-2790-4D5B-922B-F9EDA492D16D}"/>
                </a:ext>
              </a:extLst>
            </p:cNvPr>
            <p:cNvSpPr/>
            <p:nvPr/>
          </p:nvSpPr>
          <p:spPr>
            <a:xfrm>
              <a:off x="3386807" y="3401248"/>
              <a:ext cx="16360" cy="163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0" y="4009"/>
                  </a:lnTo>
                  <a:lnTo>
                    <a:pt x="4094" y="21600"/>
                  </a:lnTo>
                  <a:lnTo>
                    <a:pt x="19333" y="19457"/>
                  </a:lnTo>
                  <a:lnTo>
                    <a:pt x="21600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8" name="íṣ1iḑé">
              <a:extLst>
                <a:ext uri="{FF2B5EF4-FFF2-40B4-BE49-F238E27FC236}">
                  <a16:creationId xmlns="" xmlns:a16="http://schemas.microsoft.com/office/drawing/2014/main" id="{209AFF54-85E2-44C0-BEFD-A47C78E84A69}"/>
                </a:ext>
              </a:extLst>
            </p:cNvPr>
            <p:cNvSpPr/>
            <p:nvPr/>
          </p:nvSpPr>
          <p:spPr>
            <a:xfrm>
              <a:off x="3471329" y="3432447"/>
              <a:ext cx="25215" cy="238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658" y="0"/>
                  </a:moveTo>
                  <a:lnTo>
                    <a:pt x="0" y="6332"/>
                  </a:lnTo>
                  <a:lnTo>
                    <a:pt x="2862" y="20225"/>
                  </a:lnTo>
                  <a:lnTo>
                    <a:pt x="16398" y="21600"/>
                  </a:lnTo>
                  <a:lnTo>
                    <a:pt x="21600" y="13406"/>
                  </a:lnTo>
                  <a:lnTo>
                    <a:pt x="12259" y="9052"/>
                  </a:lnTo>
                  <a:lnTo>
                    <a:pt x="4658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9" name="ïšḷïḋé">
              <a:extLst>
                <a:ext uri="{FF2B5EF4-FFF2-40B4-BE49-F238E27FC236}">
                  <a16:creationId xmlns="" xmlns:a16="http://schemas.microsoft.com/office/drawing/2014/main" id="{B82B698D-DD3E-4E59-9048-972EF89DABAE}"/>
                </a:ext>
              </a:extLst>
            </p:cNvPr>
            <p:cNvSpPr/>
            <p:nvPr/>
          </p:nvSpPr>
          <p:spPr>
            <a:xfrm>
              <a:off x="3444546" y="3470941"/>
              <a:ext cx="16360" cy="163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399" y="0"/>
                  </a:moveTo>
                  <a:lnTo>
                    <a:pt x="0" y="5671"/>
                  </a:lnTo>
                  <a:lnTo>
                    <a:pt x="2675" y="21600"/>
                  </a:lnTo>
                  <a:lnTo>
                    <a:pt x="21600" y="16063"/>
                  </a:lnTo>
                  <a:lnTo>
                    <a:pt x="12399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0" name="ïṧ1îḋê">
              <a:extLst>
                <a:ext uri="{FF2B5EF4-FFF2-40B4-BE49-F238E27FC236}">
                  <a16:creationId xmlns="" xmlns:a16="http://schemas.microsoft.com/office/drawing/2014/main" id="{AB11FC53-B47F-4F57-9B91-10ED90607F3D}"/>
                </a:ext>
              </a:extLst>
            </p:cNvPr>
            <p:cNvSpPr/>
            <p:nvPr/>
          </p:nvSpPr>
          <p:spPr>
            <a:xfrm>
              <a:off x="3474836" y="3472701"/>
              <a:ext cx="20827" cy="336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991" y="1945"/>
                  </a:moveTo>
                  <a:lnTo>
                    <a:pt x="1244" y="7766"/>
                  </a:lnTo>
                  <a:lnTo>
                    <a:pt x="0" y="16103"/>
                  </a:lnTo>
                  <a:lnTo>
                    <a:pt x="7919" y="21600"/>
                  </a:lnTo>
                  <a:lnTo>
                    <a:pt x="15566" y="13365"/>
                  </a:lnTo>
                  <a:lnTo>
                    <a:pt x="21600" y="6755"/>
                  </a:lnTo>
                  <a:lnTo>
                    <a:pt x="18962" y="0"/>
                  </a:lnTo>
                  <a:lnTo>
                    <a:pt x="5991" y="1945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1" name="i$ḻïďe">
              <a:extLst>
                <a:ext uri="{FF2B5EF4-FFF2-40B4-BE49-F238E27FC236}">
                  <a16:creationId xmlns="" xmlns:a16="http://schemas.microsoft.com/office/drawing/2014/main" id="{EB3AA29E-D6FC-4137-862B-E7141497ED89}"/>
                </a:ext>
              </a:extLst>
            </p:cNvPr>
            <p:cNvSpPr/>
            <p:nvPr/>
          </p:nvSpPr>
          <p:spPr>
            <a:xfrm>
              <a:off x="3486460" y="3511833"/>
              <a:ext cx="18556" cy="1746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469" y="0"/>
                  </a:moveTo>
                  <a:lnTo>
                    <a:pt x="4293" y="1913"/>
                  </a:lnTo>
                  <a:lnTo>
                    <a:pt x="0" y="13206"/>
                  </a:lnTo>
                  <a:lnTo>
                    <a:pt x="8574" y="21600"/>
                  </a:lnTo>
                  <a:lnTo>
                    <a:pt x="21600" y="15041"/>
                  </a:lnTo>
                  <a:lnTo>
                    <a:pt x="14469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2" name="îṩ1iḍé">
              <a:extLst>
                <a:ext uri="{FF2B5EF4-FFF2-40B4-BE49-F238E27FC236}">
                  <a16:creationId xmlns="" xmlns:a16="http://schemas.microsoft.com/office/drawing/2014/main" id="{044D950D-B8B0-4D75-A6BD-64384854D13A}"/>
                </a:ext>
              </a:extLst>
            </p:cNvPr>
            <p:cNvSpPr/>
            <p:nvPr/>
          </p:nvSpPr>
          <p:spPr>
            <a:xfrm>
              <a:off x="3201743" y="3611230"/>
              <a:ext cx="24821" cy="343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948" y="0"/>
                  </a:moveTo>
                  <a:lnTo>
                    <a:pt x="0" y="7133"/>
                  </a:lnTo>
                  <a:lnTo>
                    <a:pt x="2568" y="12598"/>
                  </a:lnTo>
                  <a:lnTo>
                    <a:pt x="10534" y="21600"/>
                  </a:lnTo>
                  <a:lnTo>
                    <a:pt x="21600" y="16991"/>
                  </a:lnTo>
                  <a:lnTo>
                    <a:pt x="13411" y="4789"/>
                  </a:lnTo>
                  <a:lnTo>
                    <a:pt x="5948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3" name="ïṥḷîḍe">
              <a:extLst>
                <a:ext uri="{FF2B5EF4-FFF2-40B4-BE49-F238E27FC236}">
                  <a16:creationId xmlns="" xmlns:a16="http://schemas.microsoft.com/office/drawing/2014/main" id="{05A2CDD4-92E3-459B-B396-7DD7C0C957F3}"/>
                </a:ext>
              </a:extLst>
            </p:cNvPr>
            <p:cNvSpPr/>
            <p:nvPr/>
          </p:nvSpPr>
          <p:spPr>
            <a:xfrm>
              <a:off x="3163762" y="3609243"/>
              <a:ext cx="17550" cy="295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385" y="0"/>
                  </a:moveTo>
                  <a:lnTo>
                    <a:pt x="0" y="5129"/>
                  </a:lnTo>
                  <a:lnTo>
                    <a:pt x="434" y="19428"/>
                  </a:lnTo>
                  <a:lnTo>
                    <a:pt x="19135" y="21600"/>
                  </a:lnTo>
                  <a:lnTo>
                    <a:pt x="21600" y="14762"/>
                  </a:lnTo>
                  <a:lnTo>
                    <a:pt x="16043" y="5916"/>
                  </a:lnTo>
                  <a:lnTo>
                    <a:pt x="2385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4" name="íṩ1ïḋé">
              <a:extLst>
                <a:ext uri="{FF2B5EF4-FFF2-40B4-BE49-F238E27FC236}">
                  <a16:creationId xmlns="" xmlns:a16="http://schemas.microsoft.com/office/drawing/2014/main" id="{BA0153AE-3073-4F13-9119-B09BDE231645}"/>
                </a:ext>
              </a:extLst>
            </p:cNvPr>
            <p:cNvSpPr/>
            <p:nvPr/>
          </p:nvSpPr>
          <p:spPr>
            <a:xfrm>
              <a:off x="3499270" y="3543405"/>
              <a:ext cx="20061" cy="1868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114" y="0"/>
                  </a:moveTo>
                  <a:lnTo>
                    <a:pt x="0" y="7264"/>
                  </a:lnTo>
                  <a:lnTo>
                    <a:pt x="3469" y="21600"/>
                  </a:lnTo>
                  <a:lnTo>
                    <a:pt x="16705" y="21600"/>
                  </a:lnTo>
                  <a:lnTo>
                    <a:pt x="21600" y="6746"/>
                  </a:lnTo>
                  <a:lnTo>
                    <a:pt x="8114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5" name="íṡ1íḓé">
              <a:extLst>
                <a:ext uri="{FF2B5EF4-FFF2-40B4-BE49-F238E27FC236}">
                  <a16:creationId xmlns="" xmlns:a16="http://schemas.microsoft.com/office/drawing/2014/main" id="{B3A34474-35CA-40D1-8F45-D11EF498C3AC}"/>
                </a:ext>
              </a:extLst>
            </p:cNvPr>
            <p:cNvSpPr/>
            <p:nvPr/>
          </p:nvSpPr>
          <p:spPr>
            <a:xfrm>
              <a:off x="3477190" y="3573359"/>
              <a:ext cx="16360" cy="236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562" y="0"/>
                  </a:moveTo>
                  <a:lnTo>
                    <a:pt x="0" y="10629"/>
                  </a:lnTo>
                  <a:lnTo>
                    <a:pt x="15829" y="21600"/>
                  </a:lnTo>
                  <a:lnTo>
                    <a:pt x="21600" y="10397"/>
                  </a:lnTo>
                  <a:lnTo>
                    <a:pt x="7562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6" name="ïṩ1îḑe">
              <a:extLst>
                <a:ext uri="{FF2B5EF4-FFF2-40B4-BE49-F238E27FC236}">
                  <a16:creationId xmlns="" xmlns:a16="http://schemas.microsoft.com/office/drawing/2014/main" id="{372EB3EF-9A97-40CF-9D54-82E52176BF24}"/>
                </a:ext>
              </a:extLst>
            </p:cNvPr>
            <p:cNvSpPr/>
            <p:nvPr/>
          </p:nvSpPr>
          <p:spPr>
            <a:xfrm>
              <a:off x="3463227" y="3603633"/>
              <a:ext cx="16360" cy="183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327" y="736"/>
                  </a:moveTo>
                  <a:lnTo>
                    <a:pt x="0" y="9568"/>
                  </a:lnTo>
                  <a:lnTo>
                    <a:pt x="5961" y="21600"/>
                  </a:lnTo>
                  <a:lnTo>
                    <a:pt x="20526" y="21266"/>
                  </a:lnTo>
                  <a:lnTo>
                    <a:pt x="21600" y="0"/>
                  </a:lnTo>
                  <a:lnTo>
                    <a:pt x="5327" y="736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7" name="íṡḷiḑe">
              <a:extLst>
                <a:ext uri="{FF2B5EF4-FFF2-40B4-BE49-F238E27FC236}">
                  <a16:creationId xmlns="" xmlns:a16="http://schemas.microsoft.com/office/drawing/2014/main" id="{027ADF45-67FD-417C-BBC8-A14CD112C448}"/>
                </a:ext>
              </a:extLst>
            </p:cNvPr>
            <p:cNvSpPr/>
            <p:nvPr/>
          </p:nvSpPr>
          <p:spPr>
            <a:xfrm>
              <a:off x="3443086" y="3638761"/>
              <a:ext cx="16360" cy="2203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127" y="0"/>
                  </a:moveTo>
                  <a:lnTo>
                    <a:pt x="0" y="9654"/>
                  </a:lnTo>
                  <a:lnTo>
                    <a:pt x="3308" y="20145"/>
                  </a:lnTo>
                  <a:lnTo>
                    <a:pt x="16235" y="21600"/>
                  </a:lnTo>
                  <a:lnTo>
                    <a:pt x="21600" y="6811"/>
                  </a:lnTo>
                  <a:lnTo>
                    <a:pt x="11127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8" name="îŝľidé">
              <a:extLst>
                <a:ext uri="{FF2B5EF4-FFF2-40B4-BE49-F238E27FC236}">
                  <a16:creationId xmlns="" xmlns:a16="http://schemas.microsoft.com/office/drawing/2014/main" id="{8AFFAB4F-E53C-47A2-8D9E-9072A10C5746}"/>
                </a:ext>
              </a:extLst>
            </p:cNvPr>
            <p:cNvSpPr/>
            <p:nvPr/>
          </p:nvSpPr>
          <p:spPr>
            <a:xfrm>
              <a:off x="3429659" y="3689387"/>
              <a:ext cx="39165" cy="385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904" y="867"/>
                  </a:moveTo>
                  <a:lnTo>
                    <a:pt x="8331" y="0"/>
                  </a:lnTo>
                  <a:lnTo>
                    <a:pt x="2816" y="2733"/>
                  </a:lnTo>
                  <a:lnTo>
                    <a:pt x="6666" y="6397"/>
                  </a:lnTo>
                  <a:lnTo>
                    <a:pt x="2928" y="11440"/>
                  </a:lnTo>
                  <a:lnTo>
                    <a:pt x="0" y="16520"/>
                  </a:lnTo>
                  <a:lnTo>
                    <a:pt x="4665" y="21600"/>
                  </a:lnTo>
                  <a:lnTo>
                    <a:pt x="15744" y="21600"/>
                  </a:lnTo>
                  <a:lnTo>
                    <a:pt x="16989" y="14679"/>
                  </a:lnTo>
                  <a:lnTo>
                    <a:pt x="17830" y="9194"/>
                  </a:lnTo>
                  <a:lnTo>
                    <a:pt x="21600" y="3831"/>
                  </a:lnTo>
                  <a:lnTo>
                    <a:pt x="19513" y="592"/>
                  </a:lnTo>
                  <a:lnTo>
                    <a:pt x="14904" y="867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9" name="ïSlïḋé">
              <a:extLst>
                <a:ext uri="{FF2B5EF4-FFF2-40B4-BE49-F238E27FC236}">
                  <a16:creationId xmlns="" xmlns:a16="http://schemas.microsoft.com/office/drawing/2014/main" id="{E920C673-CBC5-4D34-82EB-BA3E52726F42}"/>
                </a:ext>
              </a:extLst>
            </p:cNvPr>
            <p:cNvSpPr/>
            <p:nvPr/>
          </p:nvSpPr>
          <p:spPr>
            <a:xfrm>
              <a:off x="3541688" y="3591732"/>
              <a:ext cx="25710" cy="2191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204" y="0"/>
                  </a:moveTo>
                  <a:lnTo>
                    <a:pt x="385" y="10265"/>
                  </a:lnTo>
                  <a:lnTo>
                    <a:pt x="0" y="20853"/>
                  </a:lnTo>
                  <a:lnTo>
                    <a:pt x="13483" y="21600"/>
                  </a:lnTo>
                  <a:lnTo>
                    <a:pt x="21600" y="18646"/>
                  </a:lnTo>
                  <a:lnTo>
                    <a:pt x="9663" y="9934"/>
                  </a:lnTo>
                  <a:lnTo>
                    <a:pt x="6204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0" name="îśḻiḑè">
              <a:extLst>
                <a:ext uri="{FF2B5EF4-FFF2-40B4-BE49-F238E27FC236}">
                  <a16:creationId xmlns="" xmlns:a16="http://schemas.microsoft.com/office/drawing/2014/main" id="{3CF79799-17D4-48C0-A42F-038C7517EA54}"/>
                </a:ext>
              </a:extLst>
            </p:cNvPr>
            <p:cNvSpPr/>
            <p:nvPr/>
          </p:nvSpPr>
          <p:spPr>
            <a:xfrm>
              <a:off x="3470588" y="3663018"/>
              <a:ext cx="21475" cy="163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020" y="3205"/>
                  </a:moveTo>
                  <a:lnTo>
                    <a:pt x="7333" y="0"/>
                  </a:lnTo>
                  <a:lnTo>
                    <a:pt x="0" y="8914"/>
                  </a:lnTo>
                  <a:lnTo>
                    <a:pt x="4730" y="21600"/>
                  </a:lnTo>
                  <a:lnTo>
                    <a:pt x="21600" y="21600"/>
                  </a:lnTo>
                  <a:lnTo>
                    <a:pt x="17020" y="3205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1" name="ïsļídê">
              <a:extLst>
                <a:ext uri="{FF2B5EF4-FFF2-40B4-BE49-F238E27FC236}">
                  <a16:creationId xmlns="" xmlns:a16="http://schemas.microsoft.com/office/drawing/2014/main" id="{F4EB7902-EEB1-407E-86BA-E232E88ED753}"/>
                </a:ext>
              </a:extLst>
            </p:cNvPr>
            <p:cNvSpPr/>
            <p:nvPr/>
          </p:nvSpPr>
          <p:spPr>
            <a:xfrm>
              <a:off x="1825926" y="2244407"/>
              <a:ext cx="83204" cy="742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117" y="146"/>
                  </a:moveTo>
                  <a:lnTo>
                    <a:pt x="3502" y="1771"/>
                  </a:lnTo>
                  <a:lnTo>
                    <a:pt x="0" y="2955"/>
                  </a:lnTo>
                  <a:lnTo>
                    <a:pt x="708" y="6398"/>
                  </a:lnTo>
                  <a:lnTo>
                    <a:pt x="4312" y="9886"/>
                  </a:lnTo>
                  <a:lnTo>
                    <a:pt x="5691" y="13614"/>
                  </a:lnTo>
                  <a:lnTo>
                    <a:pt x="8851" y="16257"/>
                  </a:lnTo>
                  <a:lnTo>
                    <a:pt x="10889" y="16698"/>
                  </a:lnTo>
                  <a:lnTo>
                    <a:pt x="13588" y="19994"/>
                  </a:lnTo>
                  <a:lnTo>
                    <a:pt x="16096" y="21600"/>
                  </a:lnTo>
                  <a:lnTo>
                    <a:pt x="19232" y="21600"/>
                  </a:lnTo>
                  <a:lnTo>
                    <a:pt x="21394" y="20279"/>
                  </a:lnTo>
                  <a:lnTo>
                    <a:pt x="21600" y="17056"/>
                  </a:lnTo>
                  <a:lnTo>
                    <a:pt x="19554" y="13017"/>
                  </a:lnTo>
                  <a:lnTo>
                    <a:pt x="19158" y="10006"/>
                  </a:lnTo>
                  <a:lnTo>
                    <a:pt x="17375" y="5389"/>
                  </a:lnTo>
                  <a:lnTo>
                    <a:pt x="14075" y="5389"/>
                  </a:lnTo>
                  <a:lnTo>
                    <a:pt x="11979" y="3782"/>
                  </a:lnTo>
                  <a:lnTo>
                    <a:pt x="10857" y="1891"/>
                  </a:lnTo>
                  <a:lnTo>
                    <a:pt x="8909" y="0"/>
                  </a:lnTo>
                  <a:lnTo>
                    <a:pt x="6117" y="146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2" name="îśḻíḍe">
              <a:extLst>
                <a:ext uri="{FF2B5EF4-FFF2-40B4-BE49-F238E27FC236}">
                  <a16:creationId xmlns="" xmlns:a16="http://schemas.microsoft.com/office/drawing/2014/main" id="{382118F6-81F6-4B32-828D-5D1B889FE896}"/>
                </a:ext>
              </a:extLst>
            </p:cNvPr>
            <p:cNvSpPr/>
            <p:nvPr/>
          </p:nvSpPr>
          <p:spPr>
            <a:xfrm>
              <a:off x="1823323" y="2056804"/>
              <a:ext cx="44228" cy="488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460" y="0"/>
                  </a:moveTo>
                  <a:lnTo>
                    <a:pt x="9924" y="1900"/>
                  </a:lnTo>
                  <a:lnTo>
                    <a:pt x="4018" y="6719"/>
                  </a:lnTo>
                  <a:lnTo>
                    <a:pt x="0" y="11386"/>
                  </a:lnTo>
                  <a:lnTo>
                    <a:pt x="7069" y="14725"/>
                  </a:lnTo>
                  <a:lnTo>
                    <a:pt x="9537" y="18288"/>
                  </a:lnTo>
                  <a:lnTo>
                    <a:pt x="13341" y="21600"/>
                  </a:lnTo>
                  <a:lnTo>
                    <a:pt x="16742" y="19182"/>
                  </a:lnTo>
                  <a:lnTo>
                    <a:pt x="14522" y="13942"/>
                  </a:lnTo>
                  <a:lnTo>
                    <a:pt x="18621" y="10604"/>
                  </a:lnTo>
                  <a:lnTo>
                    <a:pt x="21600" y="4903"/>
                  </a:lnTo>
                  <a:lnTo>
                    <a:pt x="16460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3" name="íṡḻïdé">
              <a:extLst>
                <a:ext uri="{FF2B5EF4-FFF2-40B4-BE49-F238E27FC236}">
                  <a16:creationId xmlns="" xmlns:a16="http://schemas.microsoft.com/office/drawing/2014/main" id="{98CEDD9C-F460-4BD6-A769-AA8900D3562C}"/>
                </a:ext>
              </a:extLst>
            </p:cNvPr>
            <p:cNvSpPr/>
            <p:nvPr/>
          </p:nvSpPr>
          <p:spPr>
            <a:xfrm>
              <a:off x="1819244" y="2000935"/>
              <a:ext cx="28061" cy="423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900" y="0"/>
                  </a:moveTo>
                  <a:lnTo>
                    <a:pt x="5701" y="4155"/>
                  </a:lnTo>
                  <a:lnTo>
                    <a:pt x="0" y="9292"/>
                  </a:lnTo>
                  <a:lnTo>
                    <a:pt x="3627" y="15800"/>
                  </a:lnTo>
                  <a:lnTo>
                    <a:pt x="11688" y="21600"/>
                  </a:lnTo>
                  <a:lnTo>
                    <a:pt x="13818" y="14011"/>
                  </a:lnTo>
                  <a:lnTo>
                    <a:pt x="14405" y="8116"/>
                  </a:lnTo>
                  <a:lnTo>
                    <a:pt x="21600" y="3749"/>
                  </a:lnTo>
                  <a:lnTo>
                    <a:pt x="15900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4" name="íslíḍé">
              <a:extLst>
                <a:ext uri="{FF2B5EF4-FFF2-40B4-BE49-F238E27FC236}">
                  <a16:creationId xmlns="" xmlns:a16="http://schemas.microsoft.com/office/drawing/2014/main" id="{21C7FC1A-6104-4DD2-AD1D-DEB6C4FB0839}"/>
                </a:ext>
              </a:extLst>
            </p:cNvPr>
            <p:cNvSpPr/>
            <p:nvPr/>
          </p:nvSpPr>
          <p:spPr>
            <a:xfrm>
              <a:off x="1856174" y="2020886"/>
              <a:ext cx="16360" cy="1856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929" y="0"/>
                  </a:moveTo>
                  <a:lnTo>
                    <a:pt x="0" y="10904"/>
                  </a:lnTo>
                  <a:lnTo>
                    <a:pt x="10299" y="21600"/>
                  </a:lnTo>
                  <a:lnTo>
                    <a:pt x="21600" y="13776"/>
                  </a:lnTo>
                  <a:lnTo>
                    <a:pt x="19395" y="5259"/>
                  </a:lnTo>
                  <a:lnTo>
                    <a:pt x="6929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5" name="íslíḓè">
              <a:extLst>
                <a:ext uri="{FF2B5EF4-FFF2-40B4-BE49-F238E27FC236}">
                  <a16:creationId xmlns="" xmlns:a16="http://schemas.microsoft.com/office/drawing/2014/main" id="{1F2247BE-C888-40E0-AE8B-F1F41ABCB563}"/>
                </a:ext>
              </a:extLst>
            </p:cNvPr>
            <p:cNvSpPr/>
            <p:nvPr/>
          </p:nvSpPr>
          <p:spPr>
            <a:xfrm>
              <a:off x="1296107" y="1987859"/>
              <a:ext cx="91303" cy="429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537" y="2831"/>
                  </a:moveTo>
                  <a:lnTo>
                    <a:pt x="10161" y="8024"/>
                  </a:lnTo>
                  <a:lnTo>
                    <a:pt x="5271" y="9340"/>
                  </a:lnTo>
                  <a:lnTo>
                    <a:pt x="1171" y="14295"/>
                  </a:lnTo>
                  <a:lnTo>
                    <a:pt x="0" y="19330"/>
                  </a:lnTo>
                  <a:lnTo>
                    <a:pt x="3343" y="21600"/>
                  </a:lnTo>
                  <a:lnTo>
                    <a:pt x="5268" y="16011"/>
                  </a:lnTo>
                  <a:lnTo>
                    <a:pt x="8817" y="15249"/>
                  </a:lnTo>
                  <a:lnTo>
                    <a:pt x="11276" y="14486"/>
                  </a:lnTo>
                  <a:lnTo>
                    <a:pt x="14517" y="13724"/>
                  </a:lnTo>
                  <a:lnTo>
                    <a:pt x="18179" y="13089"/>
                  </a:lnTo>
                  <a:lnTo>
                    <a:pt x="21239" y="5467"/>
                  </a:lnTo>
                  <a:lnTo>
                    <a:pt x="21600" y="162"/>
                  </a:lnTo>
                  <a:lnTo>
                    <a:pt x="19638" y="0"/>
                  </a:lnTo>
                  <a:lnTo>
                    <a:pt x="17537" y="2831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6" name="ísḷíḋè">
              <a:extLst>
                <a:ext uri="{FF2B5EF4-FFF2-40B4-BE49-F238E27FC236}">
                  <a16:creationId xmlns="" xmlns:a16="http://schemas.microsoft.com/office/drawing/2014/main" id="{85841EC7-590C-46E1-AB7A-C6DA88CB5FE9}"/>
                </a:ext>
              </a:extLst>
            </p:cNvPr>
            <p:cNvSpPr/>
            <p:nvPr/>
          </p:nvSpPr>
          <p:spPr>
            <a:xfrm>
              <a:off x="2777576" y="3634434"/>
              <a:ext cx="1575803" cy="236654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69" y="1016"/>
                  </a:moveTo>
                  <a:lnTo>
                    <a:pt x="1153" y="974"/>
                  </a:lnTo>
                  <a:lnTo>
                    <a:pt x="1415" y="1017"/>
                  </a:lnTo>
                  <a:lnTo>
                    <a:pt x="1706" y="1125"/>
                  </a:lnTo>
                  <a:lnTo>
                    <a:pt x="1964" y="1238"/>
                  </a:lnTo>
                  <a:lnTo>
                    <a:pt x="2173" y="1355"/>
                  </a:lnTo>
                  <a:lnTo>
                    <a:pt x="2350" y="1292"/>
                  </a:lnTo>
                  <a:lnTo>
                    <a:pt x="2416" y="1193"/>
                  </a:lnTo>
                  <a:lnTo>
                    <a:pt x="2643" y="1138"/>
                  </a:lnTo>
                  <a:lnTo>
                    <a:pt x="2768" y="931"/>
                  </a:lnTo>
                  <a:lnTo>
                    <a:pt x="2901" y="758"/>
                  </a:lnTo>
                  <a:lnTo>
                    <a:pt x="3075" y="584"/>
                  </a:lnTo>
                  <a:lnTo>
                    <a:pt x="3218" y="492"/>
                  </a:lnTo>
                  <a:lnTo>
                    <a:pt x="3455" y="405"/>
                  </a:lnTo>
                  <a:lnTo>
                    <a:pt x="3796" y="405"/>
                  </a:lnTo>
                  <a:lnTo>
                    <a:pt x="4006" y="344"/>
                  </a:lnTo>
                  <a:lnTo>
                    <a:pt x="4155" y="198"/>
                  </a:lnTo>
                  <a:lnTo>
                    <a:pt x="4308" y="101"/>
                  </a:lnTo>
                  <a:lnTo>
                    <a:pt x="4423" y="34"/>
                  </a:lnTo>
                  <a:lnTo>
                    <a:pt x="4684" y="0"/>
                  </a:lnTo>
                  <a:lnTo>
                    <a:pt x="4809" y="15"/>
                  </a:lnTo>
                  <a:lnTo>
                    <a:pt x="4798" y="104"/>
                  </a:lnTo>
                  <a:lnTo>
                    <a:pt x="4656" y="173"/>
                  </a:lnTo>
                  <a:lnTo>
                    <a:pt x="4518" y="268"/>
                  </a:lnTo>
                  <a:lnTo>
                    <a:pt x="4466" y="385"/>
                  </a:lnTo>
                  <a:lnTo>
                    <a:pt x="4483" y="636"/>
                  </a:lnTo>
                  <a:lnTo>
                    <a:pt x="4421" y="753"/>
                  </a:lnTo>
                  <a:lnTo>
                    <a:pt x="4365" y="838"/>
                  </a:lnTo>
                  <a:lnTo>
                    <a:pt x="4375" y="962"/>
                  </a:lnTo>
                  <a:lnTo>
                    <a:pt x="4434" y="1080"/>
                  </a:lnTo>
                  <a:lnTo>
                    <a:pt x="4626" y="1121"/>
                  </a:lnTo>
                  <a:lnTo>
                    <a:pt x="4821" y="1077"/>
                  </a:lnTo>
                  <a:lnTo>
                    <a:pt x="4911" y="964"/>
                  </a:lnTo>
                  <a:lnTo>
                    <a:pt x="5012" y="863"/>
                  </a:lnTo>
                  <a:lnTo>
                    <a:pt x="5002" y="773"/>
                  </a:lnTo>
                  <a:lnTo>
                    <a:pt x="4888" y="691"/>
                  </a:lnTo>
                  <a:lnTo>
                    <a:pt x="4815" y="594"/>
                  </a:lnTo>
                  <a:cubicBezTo>
                    <a:pt x="4810" y="569"/>
                    <a:pt x="4818" y="543"/>
                    <a:pt x="4835" y="521"/>
                  </a:cubicBezTo>
                  <a:cubicBezTo>
                    <a:pt x="4864" y="484"/>
                    <a:pt x="4917" y="459"/>
                    <a:pt x="4977" y="452"/>
                  </a:cubicBezTo>
                  <a:lnTo>
                    <a:pt x="5179" y="365"/>
                  </a:lnTo>
                  <a:lnTo>
                    <a:pt x="5325" y="234"/>
                  </a:lnTo>
                  <a:lnTo>
                    <a:pt x="5398" y="181"/>
                  </a:lnTo>
                  <a:lnTo>
                    <a:pt x="5513" y="174"/>
                  </a:lnTo>
                  <a:lnTo>
                    <a:pt x="5658" y="180"/>
                  </a:lnTo>
                  <a:lnTo>
                    <a:pt x="5845" y="279"/>
                  </a:lnTo>
                  <a:lnTo>
                    <a:pt x="6023" y="369"/>
                  </a:lnTo>
                  <a:lnTo>
                    <a:pt x="6158" y="486"/>
                  </a:lnTo>
                  <a:lnTo>
                    <a:pt x="6252" y="563"/>
                  </a:lnTo>
                  <a:lnTo>
                    <a:pt x="6423" y="602"/>
                  </a:lnTo>
                  <a:lnTo>
                    <a:pt x="6760" y="602"/>
                  </a:lnTo>
                  <a:lnTo>
                    <a:pt x="6916" y="629"/>
                  </a:lnTo>
                  <a:lnTo>
                    <a:pt x="7159" y="658"/>
                  </a:lnTo>
                  <a:lnTo>
                    <a:pt x="7344" y="698"/>
                  </a:lnTo>
                  <a:lnTo>
                    <a:pt x="7500" y="785"/>
                  </a:lnTo>
                  <a:lnTo>
                    <a:pt x="7792" y="799"/>
                  </a:lnTo>
                  <a:lnTo>
                    <a:pt x="7945" y="725"/>
                  </a:lnTo>
                  <a:lnTo>
                    <a:pt x="8130" y="720"/>
                  </a:lnTo>
                  <a:lnTo>
                    <a:pt x="8343" y="741"/>
                  </a:lnTo>
                  <a:lnTo>
                    <a:pt x="8508" y="799"/>
                  </a:lnTo>
                  <a:lnTo>
                    <a:pt x="8764" y="882"/>
                  </a:lnTo>
                  <a:lnTo>
                    <a:pt x="9015" y="958"/>
                  </a:lnTo>
                  <a:lnTo>
                    <a:pt x="9502" y="1062"/>
                  </a:lnTo>
                  <a:lnTo>
                    <a:pt x="9816" y="1193"/>
                  </a:lnTo>
                  <a:lnTo>
                    <a:pt x="9920" y="1317"/>
                  </a:lnTo>
                  <a:lnTo>
                    <a:pt x="10065" y="1399"/>
                  </a:lnTo>
                  <a:lnTo>
                    <a:pt x="10187" y="1473"/>
                  </a:lnTo>
                  <a:lnTo>
                    <a:pt x="10298" y="1576"/>
                  </a:lnTo>
                  <a:lnTo>
                    <a:pt x="10339" y="1679"/>
                  </a:lnTo>
                  <a:lnTo>
                    <a:pt x="10420" y="1769"/>
                  </a:lnTo>
                  <a:lnTo>
                    <a:pt x="10606" y="1887"/>
                  </a:lnTo>
                  <a:lnTo>
                    <a:pt x="10818" y="2000"/>
                  </a:lnTo>
                  <a:lnTo>
                    <a:pt x="11131" y="2123"/>
                  </a:lnTo>
                  <a:lnTo>
                    <a:pt x="11378" y="2178"/>
                  </a:lnTo>
                  <a:lnTo>
                    <a:pt x="11636" y="2243"/>
                  </a:lnTo>
                  <a:lnTo>
                    <a:pt x="11855" y="2243"/>
                  </a:lnTo>
                  <a:lnTo>
                    <a:pt x="11990" y="2181"/>
                  </a:lnTo>
                  <a:lnTo>
                    <a:pt x="12151" y="2160"/>
                  </a:lnTo>
                  <a:lnTo>
                    <a:pt x="12356" y="2167"/>
                  </a:lnTo>
                  <a:lnTo>
                    <a:pt x="12575" y="2208"/>
                  </a:lnTo>
                  <a:lnTo>
                    <a:pt x="12707" y="2236"/>
                  </a:lnTo>
                  <a:lnTo>
                    <a:pt x="12850" y="2254"/>
                  </a:lnTo>
                  <a:lnTo>
                    <a:pt x="12964" y="2298"/>
                  </a:lnTo>
                  <a:lnTo>
                    <a:pt x="13152" y="2421"/>
                  </a:lnTo>
                  <a:lnTo>
                    <a:pt x="13358" y="2525"/>
                  </a:lnTo>
                  <a:lnTo>
                    <a:pt x="13524" y="2594"/>
                  </a:lnTo>
                  <a:lnTo>
                    <a:pt x="13666" y="2651"/>
                  </a:lnTo>
                  <a:lnTo>
                    <a:pt x="13833" y="2742"/>
                  </a:lnTo>
                  <a:lnTo>
                    <a:pt x="13864" y="2891"/>
                  </a:lnTo>
                  <a:lnTo>
                    <a:pt x="13944" y="3025"/>
                  </a:lnTo>
                  <a:lnTo>
                    <a:pt x="14059" y="3126"/>
                  </a:lnTo>
                  <a:lnTo>
                    <a:pt x="14069" y="3246"/>
                  </a:lnTo>
                  <a:lnTo>
                    <a:pt x="14069" y="3383"/>
                  </a:lnTo>
                  <a:lnTo>
                    <a:pt x="14132" y="3485"/>
                  </a:lnTo>
                  <a:lnTo>
                    <a:pt x="14251" y="3544"/>
                  </a:lnTo>
                  <a:lnTo>
                    <a:pt x="14376" y="3565"/>
                  </a:lnTo>
                  <a:lnTo>
                    <a:pt x="14376" y="3654"/>
                  </a:lnTo>
                  <a:lnTo>
                    <a:pt x="14240" y="3723"/>
                  </a:lnTo>
                  <a:lnTo>
                    <a:pt x="14147" y="3806"/>
                  </a:lnTo>
                  <a:lnTo>
                    <a:pt x="14084" y="3898"/>
                  </a:lnTo>
                  <a:lnTo>
                    <a:pt x="14021" y="4015"/>
                  </a:lnTo>
                  <a:lnTo>
                    <a:pt x="13892" y="4050"/>
                  </a:lnTo>
                  <a:lnTo>
                    <a:pt x="13746" y="4071"/>
                  </a:lnTo>
                  <a:lnTo>
                    <a:pt x="13369" y="4317"/>
                  </a:lnTo>
                  <a:lnTo>
                    <a:pt x="13296" y="4414"/>
                  </a:lnTo>
                  <a:lnTo>
                    <a:pt x="13244" y="4544"/>
                  </a:lnTo>
                  <a:lnTo>
                    <a:pt x="13401" y="4640"/>
                  </a:lnTo>
                  <a:lnTo>
                    <a:pt x="13638" y="4623"/>
                  </a:lnTo>
                  <a:lnTo>
                    <a:pt x="13801" y="4475"/>
                  </a:lnTo>
                  <a:lnTo>
                    <a:pt x="14058" y="4319"/>
                  </a:lnTo>
                  <a:lnTo>
                    <a:pt x="14233" y="4211"/>
                  </a:lnTo>
                  <a:lnTo>
                    <a:pt x="14406" y="4124"/>
                  </a:lnTo>
                  <a:lnTo>
                    <a:pt x="14601" y="4061"/>
                  </a:lnTo>
                  <a:lnTo>
                    <a:pt x="14824" y="4068"/>
                  </a:lnTo>
                  <a:lnTo>
                    <a:pt x="14950" y="4135"/>
                  </a:lnTo>
                  <a:lnTo>
                    <a:pt x="15054" y="4245"/>
                  </a:lnTo>
                  <a:lnTo>
                    <a:pt x="15054" y="4370"/>
                  </a:lnTo>
                  <a:lnTo>
                    <a:pt x="14772" y="4500"/>
                  </a:lnTo>
                  <a:lnTo>
                    <a:pt x="14706" y="4615"/>
                  </a:lnTo>
                  <a:lnTo>
                    <a:pt x="14561" y="4643"/>
                  </a:lnTo>
                  <a:lnTo>
                    <a:pt x="14369" y="4636"/>
                  </a:lnTo>
                  <a:lnTo>
                    <a:pt x="14297" y="4713"/>
                  </a:lnTo>
                  <a:lnTo>
                    <a:pt x="14537" y="4754"/>
                  </a:lnTo>
                  <a:lnTo>
                    <a:pt x="14713" y="4770"/>
                  </a:lnTo>
                  <a:lnTo>
                    <a:pt x="14862" y="4841"/>
                  </a:lnTo>
                  <a:lnTo>
                    <a:pt x="15018" y="4770"/>
                  </a:lnTo>
                  <a:lnTo>
                    <a:pt x="15209" y="4692"/>
                  </a:lnTo>
                  <a:lnTo>
                    <a:pt x="15341" y="4566"/>
                  </a:lnTo>
                  <a:lnTo>
                    <a:pt x="15491" y="4466"/>
                  </a:lnTo>
                  <a:lnTo>
                    <a:pt x="15585" y="4369"/>
                  </a:lnTo>
                  <a:lnTo>
                    <a:pt x="15846" y="4342"/>
                  </a:lnTo>
                  <a:lnTo>
                    <a:pt x="16125" y="4370"/>
                  </a:lnTo>
                  <a:lnTo>
                    <a:pt x="16397" y="4508"/>
                  </a:lnTo>
                  <a:lnTo>
                    <a:pt x="16564" y="4666"/>
                  </a:lnTo>
                  <a:lnTo>
                    <a:pt x="16723" y="4714"/>
                  </a:lnTo>
                  <a:lnTo>
                    <a:pt x="16844" y="4787"/>
                  </a:lnTo>
                  <a:lnTo>
                    <a:pt x="16817" y="4904"/>
                  </a:lnTo>
                  <a:lnTo>
                    <a:pt x="16751" y="4982"/>
                  </a:lnTo>
                  <a:lnTo>
                    <a:pt x="16751" y="5058"/>
                  </a:lnTo>
                  <a:lnTo>
                    <a:pt x="16949" y="5154"/>
                  </a:lnTo>
                  <a:lnTo>
                    <a:pt x="17116" y="5085"/>
                  </a:lnTo>
                  <a:lnTo>
                    <a:pt x="17332" y="5023"/>
                  </a:lnTo>
                  <a:lnTo>
                    <a:pt x="17569" y="4982"/>
                  </a:lnTo>
                  <a:lnTo>
                    <a:pt x="17746" y="4988"/>
                  </a:lnTo>
                  <a:lnTo>
                    <a:pt x="18122" y="5071"/>
                  </a:lnTo>
                  <a:lnTo>
                    <a:pt x="18476" y="5071"/>
                  </a:lnTo>
                  <a:lnTo>
                    <a:pt x="18914" y="5085"/>
                  </a:lnTo>
                  <a:lnTo>
                    <a:pt x="19226" y="5085"/>
                  </a:lnTo>
                  <a:lnTo>
                    <a:pt x="19337" y="5145"/>
                  </a:lnTo>
                  <a:lnTo>
                    <a:pt x="19417" y="5245"/>
                  </a:lnTo>
                  <a:lnTo>
                    <a:pt x="19501" y="5384"/>
                  </a:lnTo>
                  <a:lnTo>
                    <a:pt x="19761" y="5515"/>
                  </a:lnTo>
                  <a:lnTo>
                    <a:pt x="20054" y="5632"/>
                  </a:lnTo>
                  <a:lnTo>
                    <a:pt x="20337" y="5763"/>
                  </a:lnTo>
                  <a:lnTo>
                    <a:pt x="20783" y="5818"/>
                  </a:lnTo>
                  <a:lnTo>
                    <a:pt x="21128" y="5832"/>
                  </a:lnTo>
                  <a:lnTo>
                    <a:pt x="21292" y="5922"/>
                  </a:lnTo>
                  <a:lnTo>
                    <a:pt x="21413" y="6000"/>
                  </a:lnTo>
                  <a:lnTo>
                    <a:pt x="21423" y="6110"/>
                  </a:lnTo>
                  <a:lnTo>
                    <a:pt x="21496" y="6233"/>
                  </a:lnTo>
                  <a:lnTo>
                    <a:pt x="21548" y="6335"/>
                  </a:lnTo>
                  <a:lnTo>
                    <a:pt x="21600" y="6459"/>
                  </a:lnTo>
                  <a:lnTo>
                    <a:pt x="21558" y="6567"/>
                  </a:lnTo>
                  <a:lnTo>
                    <a:pt x="21548" y="6744"/>
                  </a:lnTo>
                  <a:lnTo>
                    <a:pt x="21416" y="6872"/>
                  </a:lnTo>
                  <a:lnTo>
                    <a:pt x="21374" y="6999"/>
                  </a:lnTo>
                  <a:lnTo>
                    <a:pt x="21263" y="7141"/>
                  </a:lnTo>
                  <a:lnTo>
                    <a:pt x="20928" y="7257"/>
                  </a:lnTo>
                  <a:lnTo>
                    <a:pt x="20782" y="7498"/>
                  </a:lnTo>
                  <a:lnTo>
                    <a:pt x="20646" y="7643"/>
                  </a:lnTo>
                  <a:lnTo>
                    <a:pt x="20531" y="7747"/>
                  </a:lnTo>
                  <a:lnTo>
                    <a:pt x="20344" y="7910"/>
                  </a:lnTo>
                  <a:lnTo>
                    <a:pt x="20222" y="8109"/>
                  </a:lnTo>
                  <a:lnTo>
                    <a:pt x="19916" y="8196"/>
                  </a:lnTo>
                  <a:lnTo>
                    <a:pt x="19700" y="8360"/>
                  </a:lnTo>
                  <a:lnTo>
                    <a:pt x="19631" y="8498"/>
                  </a:lnTo>
                  <a:lnTo>
                    <a:pt x="19615" y="8867"/>
                  </a:lnTo>
                  <a:lnTo>
                    <a:pt x="19688" y="9089"/>
                  </a:lnTo>
                  <a:lnTo>
                    <a:pt x="19688" y="9302"/>
                  </a:lnTo>
                  <a:lnTo>
                    <a:pt x="19705" y="9546"/>
                  </a:lnTo>
                  <a:lnTo>
                    <a:pt x="19653" y="9772"/>
                  </a:lnTo>
                  <a:lnTo>
                    <a:pt x="19612" y="9950"/>
                  </a:lnTo>
                  <a:lnTo>
                    <a:pt x="19580" y="10104"/>
                  </a:lnTo>
                  <a:lnTo>
                    <a:pt x="19559" y="10281"/>
                  </a:lnTo>
                  <a:lnTo>
                    <a:pt x="19465" y="10449"/>
                  </a:lnTo>
                  <a:lnTo>
                    <a:pt x="19444" y="10661"/>
                  </a:lnTo>
                  <a:lnTo>
                    <a:pt x="19392" y="10797"/>
                  </a:lnTo>
                  <a:lnTo>
                    <a:pt x="19322" y="10935"/>
                  </a:lnTo>
                  <a:lnTo>
                    <a:pt x="19169" y="11064"/>
                  </a:lnTo>
                  <a:lnTo>
                    <a:pt x="19033" y="11278"/>
                  </a:lnTo>
                  <a:lnTo>
                    <a:pt x="18939" y="11393"/>
                  </a:lnTo>
                  <a:lnTo>
                    <a:pt x="18834" y="11511"/>
                  </a:lnTo>
                  <a:lnTo>
                    <a:pt x="18562" y="11665"/>
                  </a:lnTo>
                  <a:lnTo>
                    <a:pt x="18374" y="11762"/>
                  </a:lnTo>
                  <a:lnTo>
                    <a:pt x="18204" y="11755"/>
                  </a:lnTo>
                  <a:lnTo>
                    <a:pt x="18048" y="11735"/>
                  </a:lnTo>
                  <a:lnTo>
                    <a:pt x="17899" y="11638"/>
                  </a:lnTo>
                  <a:lnTo>
                    <a:pt x="17642" y="11707"/>
                  </a:lnTo>
                  <a:lnTo>
                    <a:pt x="17486" y="11796"/>
                  </a:lnTo>
                  <a:lnTo>
                    <a:pt x="17287" y="11941"/>
                  </a:lnTo>
                  <a:lnTo>
                    <a:pt x="17134" y="11969"/>
                  </a:lnTo>
                  <a:lnTo>
                    <a:pt x="16834" y="12015"/>
                  </a:lnTo>
                  <a:lnTo>
                    <a:pt x="16534" y="12077"/>
                  </a:lnTo>
                  <a:lnTo>
                    <a:pt x="16336" y="12167"/>
                  </a:lnTo>
                  <a:lnTo>
                    <a:pt x="16253" y="12270"/>
                  </a:lnTo>
                  <a:lnTo>
                    <a:pt x="16183" y="12325"/>
                  </a:lnTo>
                  <a:lnTo>
                    <a:pt x="16027" y="12380"/>
                  </a:lnTo>
                  <a:lnTo>
                    <a:pt x="15916" y="12449"/>
                  </a:lnTo>
                  <a:lnTo>
                    <a:pt x="15804" y="12518"/>
                  </a:lnTo>
                  <a:lnTo>
                    <a:pt x="15752" y="12629"/>
                  </a:lnTo>
                  <a:lnTo>
                    <a:pt x="15825" y="12724"/>
                  </a:lnTo>
                  <a:lnTo>
                    <a:pt x="15951" y="12849"/>
                  </a:lnTo>
                  <a:lnTo>
                    <a:pt x="15961" y="13008"/>
                  </a:lnTo>
                  <a:lnTo>
                    <a:pt x="15909" y="13192"/>
                  </a:lnTo>
                  <a:cubicBezTo>
                    <a:pt x="15880" y="13228"/>
                    <a:pt x="15856" y="13266"/>
                    <a:pt x="15840" y="13305"/>
                  </a:cubicBezTo>
                  <a:cubicBezTo>
                    <a:pt x="15812" y="13369"/>
                    <a:pt x="15801" y="13436"/>
                    <a:pt x="15809" y="13503"/>
                  </a:cubicBezTo>
                  <a:lnTo>
                    <a:pt x="15600" y="13652"/>
                  </a:lnTo>
                  <a:lnTo>
                    <a:pt x="15506" y="13742"/>
                  </a:lnTo>
                  <a:lnTo>
                    <a:pt x="15464" y="13846"/>
                  </a:lnTo>
                  <a:cubicBezTo>
                    <a:pt x="15464" y="13877"/>
                    <a:pt x="15464" y="13909"/>
                    <a:pt x="15464" y="13940"/>
                  </a:cubicBezTo>
                  <a:cubicBezTo>
                    <a:pt x="15464" y="13981"/>
                    <a:pt x="15464" y="14022"/>
                    <a:pt x="15464" y="14062"/>
                  </a:cubicBezTo>
                  <a:lnTo>
                    <a:pt x="15412" y="14177"/>
                  </a:lnTo>
                  <a:lnTo>
                    <a:pt x="15183" y="14308"/>
                  </a:lnTo>
                  <a:lnTo>
                    <a:pt x="15048" y="14443"/>
                  </a:lnTo>
                  <a:lnTo>
                    <a:pt x="14923" y="14578"/>
                  </a:lnTo>
                  <a:lnTo>
                    <a:pt x="14840" y="14707"/>
                  </a:lnTo>
                  <a:lnTo>
                    <a:pt x="14760" y="14868"/>
                  </a:lnTo>
                  <a:cubicBezTo>
                    <a:pt x="14740" y="14913"/>
                    <a:pt x="14716" y="14957"/>
                    <a:pt x="14687" y="14999"/>
                  </a:cubicBezTo>
                  <a:cubicBezTo>
                    <a:pt x="14660" y="15040"/>
                    <a:pt x="14629" y="15079"/>
                    <a:pt x="14593" y="15116"/>
                  </a:cubicBezTo>
                  <a:cubicBezTo>
                    <a:pt x="14565" y="15141"/>
                    <a:pt x="14538" y="15167"/>
                    <a:pt x="14510" y="15192"/>
                  </a:cubicBezTo>
                  <a:cubicBezTo>
                    <a:pt x="14469" y="15230"/>
                    <a:pt x="14429" y="15268"/>
                    <a:pt x="14390" y="15307"/>
                  </a:cubicBezTo>
                  <a:lnTo>
                    <a:pt x="14233" y="15431"/>
                  </a:lnTo>
                  <a:lnTo>
                    <a:pt x="14123" y="15518"/>
                  </a:lnTo>
                  <a:lnTo>
                    <a:pt x="13872" y="15628"/>
                  </a:lnTo>
                  <a:lnTo>
                    <a:pt x="13685" y="15663"/>
                  </a:lnTo>
                  <a:lnTo>
                    <a:pt x="13323" y="15670"/>
                  </a:lnTo>
                  <a:cubicBezTo>
                    <a:pt x="13286" y="15642"/>
                    <a:pt x="13245" y="15616"/>
                    <a:pt x="13201" y="15594"/>
                  </a:cubicBezTo>
                  <a:cubicBezTo>
                    <a:pt x="13122" y="15553"/>
                    <a:pt x="13034" y="15521"/>
                    <a:pt x="12939" y="15499"/>
                  </a:cubicBezTo>
                  <a:cubicBezTo>
                    <a:pt x="12851" y="15484"/>
                    <a:pt x="12764" y="15467"/>
                    <a:pt x="12678" y="15446"/>
                  </a:cubicBezTo>
                  <a:cubicBezTo>
                    <a:pt x="12585" y="15424"/>
                    <a:pt x="12495" y="15399"/>
                    <a:pt x="12406" y="15370"/>
                  </a:cubicBezTo>
                  <a:lnTo>
                    <a:pt x="12194" y="15426"/>
                  </a:lnTo>
                  <a:lnTo>
                    <a:pt x="12131" y="15541"/>
                  </a:lnTo>
                  <a:lnTo>
                    <a:pt x="12255" y="15615"/>
                  </a:lnTo>
                  <a:lnTo>
                    <a:pt x="12467" y="15700"/>
                  </a:lnTo>
                  <a:lnTo>
                    <a:pt x="12582" y="15762"/>
                  </a:lnTo>
                  <a:lnTo>
                    <a:pt x="12768" y="15886"/>
                  </a:lnTo>
                  <a:lnTo>
                    <a:pt x="12977" y="16065"/>
                  </a:lnTo>
                  <a:lnTo>
                    <a:pt x="13103" y="16201"/>
                  </a:lnTo>
                  <a:lnTo>
                    <a:pt x="13155" y="16372"/>
                  </a:lnTo>
                  <a:lnTo>
                    <a:pt x="13166" y="16545"/>
                  </a:lnTo>
                  <a:lnTo>
                    <a:pt x="13065" y="16676"/>
                  </a:lnTo>
                  <a:lnTo>
                    <a:pt x="12951" y="16779"/>
                  </a:lnTo>
                  <a:lnTo>
                    <a:pt x="12787" y="16862"/>
                  </a:lnTo>
                  <a:lnTo>
                    <a:pt x="12505" y="16924"/>
                  </a:lnTo>
                  <a:lnTo>
                    <a:pt x="12122" y="16970"/>
                  </a:lnTo>
                  <a:lnTo>
                    <a:pt x="11913" y="16977"/>
                  </a:lnTo>
                  <a:lnTo>
                    <a:pt x="11733" y="16982"/>
                  </a:lnTo>
                  <a:lnTo>
                    <a:pt x="11430" y="16982"/>
                  </a:lnTo>
                  <a:lnTo>
                    <a:pt x="11263" y="17044"/>
                  </a:lnTo>
                  <a:lnTo>
                    <a:pt x="11232" y="17116"/>
                  </a:lnTo>
                  <a:lnTo>
                    <a:pt x="11252" y="17235"/>
                  </a:lnTo>
                  <a:lnTo>
                    <a:pt x="11325" y="17332"/>
                  </a:lnTo>
                  <a:lnTo>
                    <a:pt x="11412" y="17380"/>
                  </a:lnTo>
                  <a:lnTo>
                    <a:pt x="11444" y="17498"/>
                  </a:lnTo>
                  <a:lnTo>
                    <a:pt x="11382" y="17567"/>
                  </a:lnTo>
                  <a:cubicBezTo>
                    <a:pt x="11322" y="17599"/>
                    <a:pt x="11279" y="17642"/>
                    <a:pt x="11257" y="17691"/>
                  </a:cubicBezTo>
                  <a:cubicBezTo>
                    <a:pt x="11240" y="17729"/>
                    <a:pt x="11236" y="17769"/>
                    <a:pt x="11246" y="17808"/>
                  </a:cubicBezTo>
                  <a:lnTo>
                    <a:pt x="11037" y="17802"/>
                  </a:lnTo>
                  <a:lnTo>
                    <a:pt x="10881" y="17726"/>
                  </a:lnTo>
                  <a:lnTo>
                    <a:pt x="10631" y="17622"/>
                  </a:lnTo>
                  <a:lnTo>
                    <a:pt x="10349" y="17581"/>
                  </a:lnTo>
                  <a:lnTo>
                    <a:pt x="10141" y="17677"/>
                  </a:lnTo>
                  <a:lnTo>
                    <a:pt x="10273" y="17815"/>
                  </a:lnTo>
                  <a:cubicBezTo>
                    <a:pt x="10359" y="17814"/>
                    <a:pt x="10437" y="17847"/>
                    <a:pt x="10472" y="17898"/>
                  </a:cubicBezTo>
                  <a:cubicBezTo>
                    <a:pt x="10504" y="17944"/>
                    <a:pt x="10496" y="17997"/>
                    <a:pt x="10451" y="18038"/>
                  </a:cubicBezTo>
                  <a:lnTo>
                    <a:pt x="10493" y="18142"/>
                  </a:lnTo>
                  <a:cubicBezTo>
                    <a:pt x="10535" y="18167"/>
                    <a:pt x="10583" y="18187"/>
                    <a:pt x="10636" y="18201"/>
                  </a:cubicBezTo>
                  <a:cubicBezTo>
                    <a:pt x="10678" y="18213"/>
                    <a:pt x="10723" y="18220"/>
                    <a:pt x="10768" y="18222"/>
                  </a:cubicBezTo>
                  <a:cubicBezTo>
                    <a:pt x="10824" y="18185"/>
                    <a:pt x="10918" y="18194"/>
                    <a:pt x="10956" y="18240"/>
                  </a:cubicBezTo>
                  <a:cubicBezTo>
                    <a:pt x="10983" y="18272"/>
                    <a:pt x="10969" y="18313"/>
                    <a:pt x="10925" y="18335"/>
                  </a:cubicBezTo>
                  <a:lnTo>
                    <a:pt x="10783" y="18390"/>
                  </a:lnTo>
                  <a:lnTo>
                    <a:pt x="10605" y="18448"/>
                  </a:lnTo>
                  <a:lnTo>
                    <a:pt x="10615" y="18589"/>
                  </a:lnTo>
                  <a:lnTo>
                    <a:pt x="10663" y="18651"/>
                  </a:lnTo>
                  <a:lnTo>
                    <a:pt x="10698" y="18740"/>
                  </a:lnTo>
                  <a:lnTo>
                    <a:pt x="10479" y="18860"/>
                  </a:lnTo>
                  <a:lnTo>
                    <a:pt x="10374" y="19045"/>
                  </a:lnTo>
                  <a:lnTo>
                    <a:pt x="10259" y="19180"/>
                  </a:lnTo>
                  <a:lnTo>
                    <a:pt x="10218" y="19263"/>
                  </a:lnTo>
                  <a:lnTo>
                    <a:pt x="10283" y="19367"/>
                  </a:lnTo>
                  <a:lnTo>
                    <a:pt x="10350" y="19544"/>
                  </a:lnTo>
                  <a:lnTo>
                    <a:pt x="10506" y="19579"/>
                  </a:lnTo>
                  <a:lnTo>
                    <a:pt x="10637" y="19689"/>
                  </a:lnTo>
                  <a:lnTo>
                    <a:pt x="10913" y="19767"/>
                  </a:lnTo>
                  <a:lnTo>
                    <a:pt x="11066" y="19942"/>
                  </a:lnTo>
                  <a:lnTo>
                    <a:pt x="11076" y="20069"/>
                  </a:lnTo>
                  <a:lnTo>
                    <a:pt x="10982" y="20241"/>
                  </a:lnTo>
                  <a:lnTo>
                    <a:pt x="10888" y="20363"/>
                  </a:lnTo>
                  <a:lnTo>
                    <a:pt x="10794" y="20527"/>
                  </a:lnTo>
                  <a:cubicBezTo>
                    <a:pt x="10712" y="20573"/>
                    <a:pt x="10646" y="20631"/>
                    <a:pt x="10600" y="20695"/>
                  </a:cubicBezTo>
                  <a:cubicBezTo>
                    <a:pt x="10553" y="20760"/>
                    <a:pt x="10528" y="20830"/>
                    <a:pt x="10526" y="20902"/>
                  </a:cubicBezTo>
                  <a:lnTo>
                    <a:pt x="10613" y="21051"/>
                  </a:lnTo>
                  <a:lnTo>
                    <a:pt x="10773" y="21173"/>
                  </a:lnTo>
                  <a:lnTo>
                    <a:pt x="10846" y="21254"/>
                  </a:lnTo>
                  <a:lnTo>
                    <a:pt x="10766" y="21359"/>
                  </a:lnTo>
                  <a:lnTo>
                    <a:pt x="10536" y="21440"/>
                  </a:lnTo>
                  <a:lnTo>
                    <a:pt x="10441" y="21536"/>
                  </a:lnTo>
                  <a:lnTo>
                    <a:pt x="10363" y="21600"/>
                  </a:lnTo>
                  <a:lnTo>
                    <a:pt x="10225" y="21595"/>
                  </a:lnTo>
                  <a:lnTo>
                    <a:pt x="9866" y="21480"/>
                  </a:lnTo>
                  <a:lnTo>
                    <a:pt x="9668" y="21506"/>
                  </a:lnTo>
                  <a:lnTo>
                    <a:pt x="9418" y="21531"/>
                  </a:lnTo>
                  <a:cubicBezTo>
                    <a:pt x="9428" y="21473"/>
                    <a:pt x="9417" y="21413"/>
                    <a:pt x="9386" y="21358"/>
                  </a:cubicBezTo>
                  <a:cubicBezTo>
                    <a:pt x="9350" y="21293"/>
                    <a:pt x="9286" y="21235"/>
                    <a:pt x="9202" y="21193"/>
                  </a:cubicBezTo>
                  <a:lnTo>
                    <a:pt x="8951" y="21172"/>
                  </a:lnTo>
                  <a:lnTo>
                    <a:pt x="8767" y="21096"/>
                  </a:lnTo>
                  <a:lnTo>
                    <a:pt x="8767" y="20966"/>
                  </a:lnTo>
                  <a:lnTo>
                    <a:pt x="8683" y="20814"/>
                  </a:lnTo>
                  <a:cubicBezTo>
                    <a:pt x="8625" y="20767"/>
                    <a:pt x="8560" y="20724"/>
                    <a:pt x="8489" y="20687"/>
                  </a:cubicBezTo>
                  <a:cubicBezTo>
                    <a:pt x="8402" y="20641"/>
                    <a:pt x="8307" y="20603"/>
                    <a:pt x="8206" y="20574"/>
                  </a:cubicBezTo>
                  <a:lnTo>
                    <a:pt x="8185" y="20340"/>
                  </a:lnTo>
                  <a:lnTo>
                    <a:pt x="8175" y="20091"/>
                  </a:lnTo>
                  <a:cubicBezTo>
                    <a:pt x="8118" y="20014"/>
                    <a:pt x="8052" y="19940"/>
                    <a:pt x="7977" y="19870"/>
                  </a:cubicBezTo>
                  <a:cubicBezTo>
                    <a:pt x="7874" y="19775"/>
                    <a:pt x="7755" y="19687"/>
                    <a:pt x="7622" y="19610"/>
                  </a:cubicBezTo>
                  <a:lnTo>
                    <a:pt x="7320" y="19591"/>
                  </a:lnTo>
                  <a:lnTo>
                    <a:pt x="7269" y="19491"/>
                  </a:lnTo>
                  <a:lnTo>
                    <a:pt x="7463" y="19422"/>
                  </a:lnTo>
                  <a:lnTo>
                    <a:pt x="7664" y="19293"/>
                  </a:lnTo>
                  <a:lnTo>
                    <a:pt x="7747" y="19155"/>
                  </a:lnTo>
                  <a:lnTo>
                    <a:pt x="7862" y="18947"/>
                  </a:lnTo>
                  <a:cubicBezTo>
                    <a:pt x="7859" y="18904"/>
                    <a:pt x="7841" y="18862"/>
                    <a:pt x="7810" y="18823"/>
                  </a:cubicBezTo>
                  <a:cubicBezTo>
                    <a:pt x="7763" y="18763"/>
                    <a:pt x="7687" y="18715"/>
                    <a:pt x="7594" y="18687"/>
                  </a:cubicBezTo>
                  <a:lnTo>
                    <a:pt x="7373" y="18531"/>
                  </a:lnTo>
                  <a:lnTo>
                    <a:pt x="7344" y="18427"/>
                  </a:lnTo>
                  <a:lnTo>
                    <a:pt x="7439" y="18291"/>
                  </a:lnTo>
                  <a:lnTo>
                    <a:pt x="7386" y="18128"/>
                  </a:lnTo>
                  <a:lnTo>
                    <a:pt x="7191" y="18036"/>
                  </a:lnTo>
                  <a:lnTo>
                    <a:pt x="6944" y="17872"/>
                  </a:lnTo>
                  <a:lnTo>
                    <a:pt x="6714" y="17722"/>
                  </a:lnTo>
                  <a:lnTo>
                    <a:pt x="6595" y="17655"/>
                  </a:lnTo>
                  <a:lnTo>
                    <a:pt x="6560" y="17485"/>
                  </a:lnTo>
                  <a:lnTo>
                    <a:pt x="6414" y="17372"/>
                  </a:lnTo>
                  <a:lnTo>
                    <a:pt x="6518" y="17199"/>
                  </a:lnTo>
                  <a:cubicBezTo>
                    <a:pt x="6570" y="17154"/>
                    <a:pt x="6593" y="17097"/>
                    <a:pt x="6581" y="17041"/>
                  </a:cubicBezTo>
                  <a:cubicBezTo>
                    <a:pt x="6561" y="16948"/>
                    <a:pt x="6457" y="16874"/>
                    <a:pt x="6320" y="16854"/>
                  </a:cubicBezTo>
                  <a:cubicBezTo>
                    <a:pt x="6272" y="16815"/>
                    <a:pt x="6237" y="16771"/>
                    <a:pt x="6215" y="16723"/>
                  </a:cubicBezTo>
                  <a:cubicBezTo>
                    <a:pt x="6159" y="16596"/>
                    <a:pt x="6202" y="16460"/>
                    <a:pt x="6330" y="16359"/>
                  </a:cubicBezTo>
                  <a:lnTo>
                    <a:pt x="6341" y="16207"/>
                  </a:lnTo>
                  <a:lnTo>
                    <a:pt x="6351" y="16005"/>
                  </a:lnTo>
                  <a:lnTo>
                    <a:pt x="6382" y="15534"/>
                  </a:lnTo>
                  <a:lnTo>
                    <a:pt x="6330" y="14960"/>
                  </a:lnTo>
                  <a:lnTo>
                    <a:pt x="6125" y="14624"/>
                  </a:lnTo>
                  <a:lnTo>
                    <a:pt x="6027" y="14310"/>
                  </a:lnTo>
                  <a:lnTo>
                    <a:pt x="5975" y="14131"/>
                  </a:lnTo>
                  <a:lnTo>
                    <a:pt x="5925" y="13492"/>
                  </a:lnTo>
                  <a:lnTo>
                    <a:pt x="5925" y="13243"/>
                  </a:lnTo>
                  <a:lnTo>
                    <a:pt x="6020" y="13001"/>
                  </a:lnTo>
                  <a:lnTo>
                    <a:pt x="6020" y="12755"/>
                  </a:lnTo>
                  <a:lnTo>
                    <a:pt x="5988" y="12469"/>
                  </a:lnTo>
                  <a:lnTo>
                    <a:pt x="5842" y="12317"/>
                  </a:lnTo>
                  <a:lnTo>
                    <a:pt x="5852" y="12041"/>
                  </a:lnTo>
                  <a:lnTo>
                    <a:pt x="5936" y="11755"/>
                  </a:lnTo>
                  <a:cubicBezTo>
                    <a:pt x="5963" y="11665"/>
                    <a:pt x="5977" y="11573"/>
                    <a:pt x="5978" y="11481"/>
                  </a:cubicBezTo>
                  <a:cubicBezTo>
                    <a:pt x="5979" y="11396"/>
                    <a:pt x="5968" y="11310"/>
                    <a:pt x="5946" y="11226"/>
                  </a:cubicBezTo>
                  <a:cubicBezTo>
                    <a:pt x="5920" y="11122"/>
                    <a:pt x="5877" y="11021"/>
                    <a:pt x="5817" y="10924"/>
                  </a:cubicBezTo>
                  <a:lnTo>
                    <a:pt x="5790" y="10657"/>
                  </a:lnTo>
                  <a:lnTo>
                    <a:pt x="5779" y="10588"/>
                  </a:lnTo>
                  <a:lnTo>
                    <a:pt x="5509" y="10273"/>
                  </a:lnTo>
                  <a:lnTo>
                    <a:pt x="5325" y="10025"/>
                  </a:lnTo>
                  <a:lnTo>
                    <a:pt x="5081" y="9901"/>
                  </a:lnTo>
                  <a:lnTo>
                    <a:pt x="4781" y="9783"/>
                  </a:lnTo>
                  <a:lnTo>
                    <a:pt x="4531" y="9611"/>
                  </a:lnTo>
                  <a:lnTo>
                    <a:pt x="4066" y="9506"/>
                  </a:lnTo>
                  <a:lnTo>
                    <a:pt x="3850" y="9416"/>
                  </a:lnTo>
                  <a:lnTo>
                    <a:pt x="3285" y="9256"/>
                  </a:lnTo>
                  <a:lnTo>
                    <a:pt x="3020" y="9164"/>
                  </a:lnTo>
                  <a:lnTo>
                    <a:pt x="2895" y="8913"/>
                  </a:lnTo>
                  <a:lnTo>
                    <a:pt x="2752" y="8757"/>
                  </a:lnTo>
                  <a:lnTo>
                    <a:pt x="2626" y="8512"/>
                  </a:lnTo>
                  <a:lnTo>
                    <a:pt x="2494" y="8355"/>
                  </a:lnTo>
                  <a:lnTo>
                    <a:pt x="2330" y="8219"/>
                  </a:lnTo>
                  <a:lnTo>
                    <a:pt x="2088" y="8047"/>
                  </a:lnTo>
                  <a:lnTo>
                    <a:pt x="1976" y="7929"/>
                  </a:lnTo>
                  <a:lnTo>
                    <a:pt x="1868" y="7775"/>
                  </a:lnTo>
                  <a:lnTo>
                    <a:pt x="1712" y="7713"/>
                  </a:lnTo>
                  <a:lnTo>
                    <a:pt x="1653" y="7630"/>
                  </a:lnTo>
                  <a:lnTo>
                    <a:pt x="1559" y="7481"/>
                  </a:lnTo>
                  <a:lnTo>
                    <a:pt x="1499" y="7363"/>
                  </a:lnTo>
                  <a:lnTo>
                    <a:pt x="1332" y="7016"/>
                  </a:lnTo>
                  <a:lnTo>
                    <a:pt x="1207" y="6813"/>
                  </a:lnTo>
                  <a:lnTo>
                    <a:pt x="1072" y="6654"/>
                  </a:lnTo>
                  <a:lnTo>
                    <a:pt x="958" y="6495"/>
                  </a:lnTo>
                  <a:lnTo>
                    <a:pt x="875" y="6420"/>
                  </a:lnTo>
                  <a:lnTo>
                    <a:pt x="683" y="6358"/>
                  </a:lnTo>
                  <a:lnTo>
                    <a:pt x="577" y="6210"/>
                  </a:lnTo>
                  <a:lnTo>
                    <a:pt x="392" y="6183"/>
                  </a:lnTo>
                  <a:lnTo>
                    <a:pt x="270" y="6084"/>
                  </a:lnTo>
                  <a:lnTo>
                    <a:pt x="131" y="5971"/>
                  </a:lnTo>
                  <a:lnTo>
                    <a:pt x="79" y="5813"/>
                  </a:lnTo>
                  <a:lnTo>
                    <a:pt x="38" y="5703"/>
                  </a:lnTo>
                  <a:lnTo>
                    <a:pt x="0" y="5602"/>
                  </a:lnTo>
                  <a:lnTo>
                    <a:pt x="115" y="5491"/>
                  </a:lnTo>
                  <a:lnTo>
                    <a:pt x="268" y="5348"/>
                  </a:lnTo>
                  <a:lnTo>
                    <a:pt x="330" y="5224"/>
                  </a:lnTo>
                  <a:lnTo>
                    <a:pt x="413" y="5153"/>
                  </a:lnTo>
                  <a:lnTo>
                    <a:pt x="602" y="5033"/>
                  </a:lnTo>
                  <a:lnTo>
                    <a:pt x="653" y="4916"/>
                  </a:lnTo>
                  <a:lnTo>
                    <a:pt x="542" y="4875"/>
                  </a:lnTo>
                  <a:lnTo>
                    <a:pt x="350" y="4849"/>
                  </a:lnTo>
                  <a:lnTo>
                    <a:pt x="233" y="4810"/>
                  </a:lnTo>
                  <a:lnTo>
                    <a:pt x="173" y="4693"/>
                  </a:lnTo>
                  <a:lnTo>
                    <a:pt x="132" y="4589"/>
                  </a:lnTo>
                  <a:lnTo>
                    <a:pt x="236" y="4435"/>
                  </a:lnTo>
                  <a:lnTo>
                    <a:pt x="363" y="4279"/>
                  </a:lnTo>
                  <a:lnTo>
                    <a:pt x="464" y="4141"/>
                  </a:lnTo>
                  <a:lnTo>
                    <a:pt x="722" y="3881"/>
                  </a:lnTo>
                  <a:lnTo>
                    <a:pt x="837" y="3725"/>
                  </a:lnTo>
                  <a:lnTo>
                    <a:pt x="878" y="3658"/>
                  </a:lnTo>
                  <a:lnTo>
                    <a:pt x="1105" y="3567"/>
                  </a:lnTo>
                  <a:lnTo>
                    <a:pt x="1275" y="3479"/>
                  </a:lnTo>
                  <a:lnTo>
                    <a:pt x="1338" y="3385"/>
                  </a:lnTo>
                  <a:lnTo>
                    <a:pt x="1359" y="3295"/>
                  </a:lnTo>
                  <a:lnTo>
                    <a:pt x="1523" y="3201"/>
                  </a:lnTo>
                  <a:lnTo>
                    <a:pt x="1707" y="3072"/>
                  </a:lnTo>
                  <a:cubicBezTo>
                    <a:pt x="1704" y="3016"/>
                    <a:pt x="1711" y="2960"/>
                    <a:pt x="1728" y="2906"/>
                  </a:cubicBezTo>
                  <a:cubicBezTo>
                    <a:pt x="1757" y="2814"/>
                    <a:pt x="1814" y="2727"/>
                    <a:pt x="1896" y="2650"/>
                  </a:cubicBezTo>
                  <a:cubicBezTo>
                    <a:pt x="1934" y="2572"/>
                    <a:pt x="1938" y="2488"/>
                    <a:pt x="1906" y="2408"/>
                  </a:cubicBezTo>
                  <a:cubicBezTo>
                    <a:pt x="1883" y="2352"/>
                    <a:pt x="1843" y="2298"/>
                    <a:pt x="1815" y="2242"/>
                  </a:cubicBezTo>
                  <a:cubicBezTo>
                    <a:pt x="1790" y="2191"/>
                    <a:pt x="1776" y="2138"/>
                    <a:pt x="1774" y="2083"/>
                  </a:cubicBezTo>
                  <a:lnTo>
                    <a:pt x="1774" y="1918"/>
                  </a:lnTo>
                  <a:lnTo>
                    <a:pt x="1753" y="1808"/>
                  </a:lnTo>
                  <a:lnTo>
                    <a:pt x="1638" y="1656"/>
                  </a:lnTo>
                  <a:lnTo>
                    <a:pt x="1493" y="1546"/>
                  </a:lnTo>
                  <a:lnTo>
                    <a:pt x="1587" y="1443"/>
                  </a:lnTo>
                  <a:lnTo>
                    <a:pt x="1656" y="1310"/>
                  </a:lnTo>
                  <a:lnTo>
                    <a:pt x="1459" y="1199"/>
                  </a:lnTo>
                  <a:lnTo>
                    <a:pt x="1280" y="1115"/>
                  </a:lnTo>
                  <a:lnTo>
                    <a:pt x="1083" y="1076"/>
                  </a:lnTo>
                  <a:lnTo>
                    <a:pt x="968" y="1103"/>
                  </a:lnTo>
                  <a:lnTo>
                    <a:pt x="869" y="1016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7" name="îśļíḓê">
              <a:extLst>
                <a:ext uri="{FF2B5EF4-FFF2-40B4-BE49-F238E27FC236}">
                  <a16:creationId xmlns="" xmlns:a16="http://schemas.microsoft.com/office/drawing/2014/main" id="{2268023B-D48C-407E-BE89-24C87672C24F}"/>
                </a:ext>
              </a:extLst>
            </p:cNvPr>
            <p:cNvSpPr/>
            <p:nvPr/>
          </p:nvSpPr>
          <p:spPr>
            <a:xfrm>
              <a:off x="3559421" y="5995142"/>
              <a:ext cx="176422" cy="898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225" y="3547"/>
                  </a:moveTo>
                  <a:lnTo>
                    <a:pt x="5676" y="1626"/>
                  </a:lnTo>
                  <a:lnTo>
                    <a:pt x="3209" y="0"/>
                  </a:lnTo>
                  <a:lnTo>
                    <a:pt x="1176" y="1709"/>
                  </a:lnTo>
                  <a:lnTo>
                    <a:pt x="993" y="6809"/>
                  </a:lnTo>
                  <a:lnTo>
                    <a:pt x="0" y="9230"/>
                  </a:lnTo>
                  <a:lnTo>
                    <a:pt x="146" y="11719"/>
                  </a:lnTo>
                  <a:lnTo>
                    <a:pt x="1232" y="14861"/>
                  </a:lnTo>
                  <a:lnTo>
                    <a:pt x="2757" y="16925"/>
                  </a:lnTo>
                  <a:lnTo>
                    <a:pt x="4617" y="16204"/>
                  </a:lnTo>
                  <a:lnTo>
                    <a:pt x="6205" y="18329"/>
                  </a:lnTo>
                  <a:lnTo>
                    <a:pt x="6765" y="21054"/>
                  </a:lnTo>
                  <a:lnTo>
                    <a:pt x="9338" y="21600"/>
                  </a:lnTo>
                  <a:lnTo>
                    <a:pt x="10638" y="20386"/>
                  </a:lnTo>
                  <a:lnTo>
                    <a:pt x="12868" y="19239"/>
                  </a:lnTo>
                  <a:cubicBezTo>
                    <a:pt x="13384" y="19258"/>
                    <a:pt x="13900" y="19258"/>
                    <a:pt x="14416" y="19239"/>
                  </a:cubicBezTo>
                  <a:cubicBezTo>
                    <a:pt x="15695" y="19193"/>
                    <a:pt x="16971" y="19031"/>
                    <a:pt x="18242" y="18754"/>
                  </a:cubicBezTo>
                  <a:lnTo>
                    <a:pt x="20946" y="19118"/>
                  </a:lnTo>
                  <a:lnTo>
                    <a:pt x="21600" y="16751"/>
                  </a:lnTo>
                  <a:lnTo>
                    <a:pt x="17600" y="16751"/>
                  </a:lnTo>
                  <a:lnTo>
                    <a:pt x="14802" y="15172"/>
                  </a:lnTo>
                  <a:lnTo>
                    <a:pt x="13214" y="10808"/>
                  </a:lnTo>
                  <a:lnTo>
                    <a:pt x="11408" y="9230"/>
                  </a:lnTo>
                  <a:lnTo>
                    <a:pt x="9731" y="7773"/>
                  </a:lnTo>
                  <a:lnTo>
                    <a:pt x="9139" y="5420"/>
                  </a:lnTo>
                  <a:lnTo>
                    <a:pt x="7225" y="3547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8" name="îṥļiḍê">
              <a:extLst>
                <a:ext uri="{FF2B5EF4-FFF2-40B4-BE49-F238E27FC236}">
                  <a16:creationId xmlns="" xmlns:a16="http://schemas.microsoft.com/office/drawing/2014/main" id="{6581B334-3326-4831-B996-C7E5538D1841}"/>
                </a:ext>
              </a:extLst>
            </p:cNvPr>
            <p:cNvSpPr/>
            <p:nvPr/>
          </p:nvSpPr>
          <p:spPr>
            <a:xfrm>
              <a:off x="3768642" y="5937250"/>
              <a:ext cx="110098" cy="46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319" y="0"/>
                  </a:moveTo>
                  <a:lnTo>
                    <a:pt x="5026" y="117"/>
                  </a:lnTo>
                  <a:cubicBezTo>
                    <a:pt x="4484" y="789"/>
                    <a:pt x="3941" y="1461"/>
                    <a:pt x="3399" y="2133"/>
                  </a:cubicBezTo>
                  <a:cubicBezTo>
                    <a:pt x="2857" y="2805"/>
                    <a:pt x="2314" y="3476"/>
                    <a:pt x="1772" y="4148"/>
                  </a:cubicBezTo>
                  <a:lnTo>
                    <a:pt x="4542" y="6577"/>
                  </a:lnTo>
                  <a:lnTo>
                    <a:pt x="3392" y="10753"/>
                  </a:lnTo>
                  <a:lnTo>
                    <a:pt x="0" y="11818"/>
                  </a:lnTo>
                  <a:lnTo>
                    <a:pt x="1581" y="16345"/>
                  </a:lnTo>
                  <a:lnTo>
                    <a:pt x="4913" y="16345"/>
                  </a:lnTo>
                  <a:lnTo>
                    <a:pt x="7757" y="19148"/>
                  </a:lnTo>
                  <a:lnTo>
                    <a:pt x="10993" y="21600"/>
                  </a:lnTo>
                  <a:lnTo>
                    <a:pt x="14223" y="19761"/>
                  </a:lnTo>
                  <a:lnTo>
                    <a:pt x="14972" y="14169"/>
                  </a:lnTo>
                  <a:lnTo>
                    <a:pt x="18108" y="8928"/>
                  </a:lnTo>
                  <a:lnTo>
                    <a:pt x="21600" y="7876"/>
                  </a:lnTo>
                  <a:lnTo>
                    <a:pt x="21600" y="3101"/>
                  </a:lnTo>
                  <a:lnTo>
                    <a:pt x="19411" y="1378"/>
                  </a:lnTo>
                  <a:lnTo>
                    <a:pt x="17621" y="692"/>
                  </a:lnTo>
                  <a:lnTo>
                    <a:pt x="12533" y="2093"/>
                  </a:lnTo>
                  <a:lnTo>
                    <a:pt x="10949" y="1393"/>
                  </a:lnTo>
                  <a:lnTo>
                    <a:pt x="8319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9" name="ïṧlíďé">
              <a:extLst>
                <a:ext uri="{FF2B5EF4-FFF2-40B4-BE49-F238E27FC236}">
                  <a16:creationId xmlns="" xmlns:a16="http://schemas.microsoft.com/office/drawing/2014/main" id="{B82F5649-98C8-471E-A108-46D0745501FD}"/>
                </a:ext>
              </a:extLst>
            </p:cNvPr>
            <p:cNvSpPr/>
            <p:nvPr/>
          </p:nvSpPr>
          <p:spPr>
            <a:xfrm>
              <a:off x="4951705" y="2729160"/>
              <a:ext cx="2278812" cy="26127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905" y="1298"/>
                  </a:moveTo>
                  <a:lnTo>
                    <a:pt x="11748" y="1386"/>
                  </a:lnTo>
                  <a:lnTo>
                    <a:pt x="11649" y="1501"/>
                  </a:lnTo>
                  <a:lnTo>
                    <a:pt x="11657" y="1629"/>
                  </a:lnTo>
                  <a:lnTo>
                    <a:pt x="11744" y="1704"/>
                  </a:lnTo>
                  <a:lnTo>
                    <a:pt x="11765" y="1791"/>
                  </a:lnTo>
                  <a:lnTo>
                    <a:pt x="11622" y="1915"/>
                  </a:lnTo>
                  <a:lnTo>
                    <a:pt x="11470" y="2059"/>
                  </a:lnTo>
                  <a:lnTo>
                    <a:pt x="11326" y="2096"/>
                  </a:lnTo>
                  <a:lnTo>
                    <a:pt x="11204" y="2078"/>
                  </a:lnTo>
                  <a:lnTo>
                    <a:pt x="10972" y="2003"/>
                  </a:lnTo>
                  <a:lnTo>
                    <a:pt x="10824" y="1959"/>
                  </a:lnTo>
                  <a:lnTo>
                    <a:pt x="10659" y="1903"/>
                  </a:lnTo>
                  <a:lnTo>
                    <a:pt x="10370" y="1872"/>
                  </a:lnTo>
                  <a:lnTo>
                    <a:pt x="10297" y="1768"/>
                  </a:lnTo>
                  <a:lnTo>
                    <a:pt x="10194" y="1639"/>
                  </a:lnTo>
                  <a:lnTo>
                    <a:pt x="10095" y="1497"/>
                  </a:lnTo>
                  <a:lnTo>
                    <a:pt x="9893" y="1403"/>
                  </a:lnTo>
                  <a:lnTo>
                    <a:pt x="9738" y="1384"/>
                  </a:lnTo>
                  <a:lnTo>
                    <a:pt x="9487" y="1311"/>
                  </a:lnTo>
                  <a:lnTo>
                    <a:pt x="9256" y="1311"/>
                  </a:lnTo>
                  <a:lnTo>
                    <a:pt x="9130" y="1305"/>
                  </a:lnTo>
                  <a:lnTo>
                    <a:pt x="9053" y="1242"/>
                  </a:lnTo>
                  <a:lnTo>
                    <a:pt x="8911" y="1116"/>
                  </a:lnTo>
                  <a:lnTo>
                    <a:pt x="8694" y="947"/>
                  </a:lnTo>
                  <a:lnTo>
                    <a:pt x="8636" y="849"/>
                  </a:lnTo>
                  <a:lnTo>
                    <a:pt x="8687" y="761"/>
                  </a:lnTo>
                  <a:lnTo>
                    <a:pt x="8783" y="636"/>
                  </a:lnTo>
                  <a:lnTo>
                    <a:pt x="8776" y="548"/>
                  </a:lnTo>
                  <a:lnTo>
                    <a:pt x="8704" y="440"/>
                  </a:lnTo>
                  <a:lnTo>
                    <a:pt x="8651" y="369"/>
                  </a:lnTo>
                  <a:lnTo>
                    <a:pt x="8694" y="263"/>
                  </a:lnTo>
                  <a:lnTo>
                    <a:pt x="8750" y="213"/>
                  </a:lnTo>
                  <a:lnTo>
                    <a:pt x="8706" y="120"/>
                  </a:lnTo>
                  <a:lnTo>
                    <a:pt x="8574" y="53"/>
                  </a:lnTo>
                  <a:lnTo>
                    <a:pt x="8473" y="0"/>
                  </a:lnTo>
                  <a:lnTo>
                    <a:pt x="8301" y="31"/>
                  </a:lnTo>
                  <a:lnTo>
                    <a:pt x="8038" y="123"/>
                  </a:lnTo>
                  <a:lnTo>
                    <a:pt x="7831" y="167"/>
                  </a:lnTo>
                  <a:lnTo>
                    <a:pt x="7542" y="204"/>
                  </a:lnTo>
                  <a:lnTo>
                    <a:pt x="7323" y="198"/>
                  </a:lnTo>
                  <a:lnTo>
                    <a:pt x="7098" y="173"/>
                  </a:lnTo>
                  <a:lnTo>
                    <a:pt x="6861" y="167"/>
                  </a:lnTo>
                  <a:lnTo>
                    <a:pt x="6735" y="117"/>
                  </a:lnTo>
                  <a:lnTo>
                    <a:pt x="6538" y="97"/>
                  </a:lnTo>
                  <a:lnTo>
                    <a:pt x="6405" y="145"/>
                  </a:lnTo>
                  <a:lnTo>
                    <a:pt x="6221" y="214"/>
                  </a:lnTo>
                  <a:lnTo>
                    <a:pt x="6040" y="224"/>
                  </a:lnTo>
                  <a:lnTo>
                    <a:pt x="5774" y="295"/>
                  </a:lnTo>
                  <a:lnTo>
                    <a:pt x="5503" y="389"/>
                  </a:lnTo>
                  <a:lnTo>
                    <a:pt x="5346" y="481"/>
                  </a:lnTo>
                  <a:lnTo>
                    <a:pt x="5159" y="600"/>
                  </a:lnTo>
                  <a:lnTo>
                    <a:pt x="4994" y="675"/>
                  </a:lnTo>
                  <a:cubicBezTo>
                    <a:pt x="4958" y="685"/>
                    <a:pt x="4920" y="693"/>
                    <a:pt x="4883" y="698"/>
                  </a:cubicBezTo>
                  <a:cubicBezTo>
                    <a:pt x="4849" y="702"/>
                    <a:pt x="4815" y="704"/>
                    <a:pt x="4781" y="704"/>
                  </a:cubicBezTo>
                  <a:lnTo>
                    <a:pt x="4638" y="679"/>
                  </a:lnTo>
                  <a:lnTo>
                    <a:pt x="4547" y="675"/>
                  </a:lnTo>
                  <a:lnTo>
                    <a:pt x="4417" y="656"/>
                  </a:lnTo>
                  <a:lnTo>
                    <a:pt x="4244" y="637"/>
                  </a:lnTo>
                  <a:lnTo>
                    <a:pt x="4107" y="562"/>
                  </a:lnTo>
                  <a:lnTo>
                    <a:pt x="3988" y="482"/>
                  </a:lnTo>
                  <a:lnTo>
                    <a:pt x="3873" y="464"/>
                  </a:lnTo>
                  <a:lnTo>
                    <a:pt x="3807" y="533"/>
                  </a:lnTo>
                  <a:lnTo>
                    <a:pt x="3751" y="608"/>
                  </a:lnTo>
                  <a:lnTo>
                    <a:pt x="3646" y="730"/>
                  </a:lnTo>
                  <a:lnTo>
                    <a:pt x="3580" y="822"/>
                  </a:lnTo>
                  <a:lnTo>
                    <a:pt x="3480" y="939"/>
                  </a:lnTo>
                  <a:lnTo>
                    <a:pt x="3212" y="1058"/>
                  </a:lnTo>
                  <a:lnTo>
                    <a:pt x="2961" y="1162"/>
                  </a:lnTo>
                  <a:lnTo>
                    <a:pt x="2882" y="1237"/>
                  </a:lnTo>
                  <a:lnTo>
                    <a:pt x="2746" y="1325"/>
                  </a:lnTo>
                  <a:lnTo>
                    <a:pt x="2704" y="1430"/>
                  </a:lnTo>
                  <a:lnTo>
                    <a:pt x="2576" y="1610"/>
                  </a:lnTo>
                  <a:lnTo>
                    <a:pt x="2532" y="1707"/>
                  </a:lnTo>
                  <a:lnTo>
                    <a:pt x="2566" y="1826"/>
                  </a:lnTo>
                  <a:lnTo>
                    <a:pt x="2573" y="1918"/>
                  </a:lnTo>
                  <a:lnTo>
                    <a:pt x="2559" y="2012"/>
                  </a:lnTo>
                  <a:lnTo>
                    <a:pt x="2544" y="2114"/>
                  </a:lnTo>
                  <a:lnTo>
                    <a:pt x="2436" y="2195"/>
                  </a:lnTo>
                  <a:lnTo>
                    <a:pt x="2269" y="2330"/>
                  </a:lnTo>
                  <a:lnTo>
                    <a:pt x="2091" y="2512"/>
                  </a:lnTo>
                  <a:lnTo>
                    <a:pt x="1925" y="2605"/>
                  </a:lnTo>
                  <a:lnTo>
                    <a:pt x="1797" y="2653"/>
                  </a:lnTo>
                  <a:lnTo>
                    <a:pt x="1647" y="2722"/>
                  </a:lnTo>
                  <a:lnTo>
                    <a:pt x="1528" y="2808"/>
                  </a:lnTo>
                  <a:lnTo>
                    <a:pt x="1447" y="2931"/>
                  </a:lnTo>
                  <a:lnTo>
                    <a:pt x="1332" y="3038"/>
                  </a:lnTo>
                  <a:lnTo>
                    <a:pt x="1173" y="3213"/>
                  </a:lnTo>
                  <a:lnTo>
                    <a:pt x="1030" y="3388"/>
                  </a:lnTo>
                  <a:lnTo>
                    <a:pt x="1001" y="3475"/>
                  </a:lnTo>
                  <a:lnTo>
                    <a:pt x="951" y="3585"/>
                  </a:lnTo>
                  <a:lnTo>
                    <a:pt x="845" y="3723"/>
                  </a:lnTo>
                  <a:lnTo>
                    <a:pt x="700" y="3911"/>
                  </a:lnTo>
                  <a:lnTo>
                    <a:pt x="650" y="4048"/>
                  </a:lnTo>
                  <a:lnTo>
                    <a:pt x="448" y="4221"/>
                  </a:lnTo>
                  <a:lnTo>
                    <a:pt x="410" y="4305"/>
                  </a:lnTo>
                  <a:lnTo>
                    <a:pt x="349" y="4386"/>
                  </a:lnTo>
                  <a:lnTo>
                    <a:pt x="269" y="4455"/>
                  </a:lnTo>
                  <a:lnTo>
                    <a:pt x="232" y="4555"/>
                  </a:lnTo>
                  <a:lnTo>
                    <a:pt x="226" y="4651"/>
                  </a:lnTo>
                  <a:lnTo>
                    <a:pt x="176" y="4751"/>
                  </a:lnTo>
                  <a:lnTo>
                    <a:pt x="156" y="4813"/>
                  </a:lnTo>
                  <a:lnTo>
                    <a:pt x="163" y="4888"/>
                  </a:lnTo>
                  <a:lnTo>
                    <a:pt x="220" y="5002"/>
                  </a:lnTo>
                  <a:lnTo>
                    <a:pt x="292" y="5121"/>
                  </a:lnTo>
                  <a:lnTo>
                    <a:pt x="355" y="5258"/>
                  </a:lnTo>
                  <a:lnTo>
                    <a:pt x="369" y="5453"/>
                  </a:lnTo>
                  <a:lnTo>
                    <a:pt x="413" y="5578"/>
                  </a:lnTo>
                  <a:lnTo>
                    <a:pt x="477" y="5695"/>
                  </a:lnTo>
                  <a:lnTo>
                    <a:pt x="477" y="5825"/>
                  </a:lnTo>
                  <a:lnTo>
                    <a:pt x="441" y="5944"/>
                  </a:lnTo>
                  <a:lnTo>
                    <a:pt x="405" y="6019"/>
                  </a:lnTo>
                  <a:lnTo>
                    <a:pt x="391" y="6138"/>
                  </a:lnTo>
                  <a:lnTo>
                    <a:pt x="355" y="6250"/>
                  </a:lnTo>
                  <a:lnTo>
                    <a:pt x="307" y="6323"/>
                  </a:lnTo>
                  <a:lnTo>
                    <a:pt x="280" y="6392"/>
                  </a:lnTo>
                  <a:lnTo>
                    <a:pt x="215" y="6459"/>
                  </a:lnTo>
                  <a:lnTo>
                    <a:pt x="80" y="6545"/>
                  </a:lnTo>
                  <a:lnTo>
                    <a:pt x="0" y="6592"/>
                  </a:lnTo>
                  <a:lnTo>
                    <a:pt x="0" y="6680"/>
                  </a:lnTo>
                  <a:lnTo>
                    <a:pt x="74" y="6761"/>
                  </a:lnTo>
                  <a:lnTo>
                    <a:pt x="110" y="6891"/>
                  </a:lnTo>
                  <a:lnTo>
                    <a:pt x="117" y="7009"/>
                  </a:lnTo>
                  <a:lnTo>
                    <a:pt x="117" y="7138"/>
                  </a:lnTo>
                  <a:lnTo>
                    <a:pt x="61" y="7213"/>
                  </a:lnTo>
                  <a:lnTo>
                    <a:pt x="54" y="7299"/>
                  </a:lnTo>
                  <a:lnTo>
                    <a:pt x="185" y="7447"/>
                  </a:lnTo>
                  <a:lnTo>
                    <a:pt x="278" y="7578"/>
                  </a:lnTo>
                  <a:lnTo>
                    <a:pt x="459" y="7641"/>
                  </a:lnTo>
                  <a:lnTo>
                    <a:pt x="564" y="7676"/>
                  </a:lnTo>
                  <a:lnTo>
                    <a:pt x="670" y="7805"/>
                  </a:lnTo>
                  <a:lnTo>
                    <a:pt x="779" y="7951"/>
                  </a:lnTo>
                  <a:lnTo>
                    <a:pt x="880" y="8070"/>
                  </a:lnTo>
                  <a:lnTo>
                    <a:pt x="1010" y="8216"/>
                  </a:lnTo>
                  <a:lnTo>
                    <a:pt x="1152" y="8321"/>
                  </a:lnTo>
                  <a:lnTo>
                    <a:pt x="1238" y="8546"/>
                  </a:lnTo>
                  <a:lnTo>
                    <a:pt x="1195" y="8652"/>
                  </a:lnTo>
                  <a:lnTo>
                    <a:pt x="1275" y="8822"/>
                  </a:lnTo>
                  <a:lnTo>
                    <a:pt x="1378" y="8876"/>
                  </a:lnTo>
                  <a:lnTo>
                    <a:pt x="1513" y="8970"/>
                  </a:lnTo>
                  <a:lnTo>
                    <a:pt x="1679" y="9195"/>
                  </a:lnTo>
                  <a:lnTo>
                    <a:pt x="1843" y="9284"/>
                  </a:lnTo>
                  <a:lnTo>
                    <a:pt x="1963" y="9393"/>
                  </a:lnTo>
                  <a:lnTo>
                    <a:pt x="2026" y="9468"/>
                  </a:lnTo>
                  <a:lnTo>
                    <a:pt x="2137" y="9480"/>
                  </a:lnTo>
                  <a:lnTo>
                    <a:pt x="2185" y="9549"/>
                  </a:lnTo>
                  <a:lnTo>
                    <a:pt x="2387" y="9655"/>
                  </a:lnTo>
                  <a:lnTo>
                    <a:pt x="2546" y="9722"/>
                  </a:lnTo>
                  <a:lnTo>
                    <a:pt x="2676" y="9747"/>
                  </a:lnTo>
                  <a:lnTo>
                    <a:pt x="2864" y="9801"/>
                  </a:lnTo>
                  <a:lnTo>
                    <a:pt x="3059" y="9868"/>
                  </a:lnTo>
                  <a:lnTo>
                    <a:pt x="3321" y="9803"/>
                  </a:lnTo>
                  <a:lnTo>
                    <a:pt x="3355" y="9741"/>
                  </a:lnTo>
                  <a:lnTo>
                    <a:pt x="3514" y="9656"/>
                  </a:lnTo>
                  <a:lnTo>
                    <a:pt x="3671" y="9656"/>
                  </a:lnTo>
                  <a:lnTo>
                    <a:pt x="3834" y="9668"/>
                  </a:lnTo>
                  <a:lnTo>
                    <a:pt x="3928" y="9618"/>
                  </a:lnTo>
                  <a:lnTo>
                    <a:pt x="4065" y="9568"/>
                  </a:lnTo>
                  <a:lnTo>
                    <a:pt x="4183" y="9562"/>
                  </a:lnTo>
                  <a:lnTo>
                    <a:pt x="4264" y="9614"/>
                  </a:lnTo>
                  <a:lnTo>
                    <a:pt x="4399" y="9656"/>
                  </a:lnTo>
                  <a:lnTo>
                    <a:pt x="4491" y="9685"/>
                  </a:lnTo>
                  <a:lnTo>
                    <a:pt x="4570" y="9697"/>
                  </a:lnTo>
                  <a:lnTo>
                    <a:pt x="4741" y="9672"/>
                  </a:lnTo>
                  <a:lnTo>
                    <a:pt x="4835" y="9629"/>
                  </a:lnTo>
                  <a:lnTo>
                    <a:pt x="5049" y="9541"/>
                  </a:lnTo>
                  <a:lnTo>
                    <a:pt x="5236" y="9504"/>
                  </a:lnTo>
                  <a:lnTo>
                    <a:pt x="5409" y="9560"/>
                  </a:lnTo>
                  <a:lnTo>
                    <a:pt x="5568" y="9456"/>
                  </a:lnTo>
                  <a:lnTo>
                    <a:pt x="5900" y="9362"/>
                  </a:lnTo>
                  <a:lnTo>
                    <a:pt x="6211" y="9231"/>
                  </a:lnTo>
                  <a:lnTo>
                    <a:pt x="6387" y="9206"/>
                  </a:lnTo>
                  <a:lnTo>
                    <a:pt x="6552" y="9212"/>
                  </a:lnTo>
                  <a:lnTo>
                    <a:pt x="6746" y="9256"/>
                  </a:lnTo>
                  <a:lnTo>
                    <a:pt x="6865" y="9309"/>
                  </a:lnTo>
                  <a:lnTo>
                    <a:pt x="6951" y="9353"/>
                  </a:lnTo>
                  <a:lnTo>
                    <a:pt x="7023" y="9409"/>
                  </a:lnTo>
                  <a:lnTo>
                    <a:pt x="7103" y="9497"/>
                  </a:lnTo>
                  <a:lnTo>
                    <a:pt x="7134" y="9626"/>
                  </a:lnTo>
                  <a:lnTo>
                    <a:pt x="7148" y="9713"/>
                  </a:lnTo>
                  <a:lnTo>
                    <a:pt x="7170" y="9786"/>
                  </a:lnTo>
                  <a:lnTo>
                    <a:pt x="7298" y="9829"/>
                  </a:lnTo>
                  <a:lnTo>
                    <a:pt x="7435" y="9842"/>
                  </a:lnTo>
                  <a:lnTo>
                    <a:pt x="7584" y="9786"/>
                  </a:lnTo>
                  <a:lnTo>
                    <a:pt x="7980" y="9786"/>
                  </a:lnTo>
                  <a:lnTo>
                    <a:pt x="8202" y="9831"/>
                  </a:lnTo>
                  <a:lnTo>
                    <a:pt x="8289" y="9968"/>
                  </a:lnTo>
                  <a:lnTo>
                    <a:pt x="8455" y="10087"/>
                  </a:lnTo>
                  <a:lnTo>
                    <a:pt x="8491" y="10175"/>
                  </a:lnTo>
                  <a:lnTo>
                    <a:pt x="8498" y="10323"/>
                  </a:lnTo>
                  <a:lnTo>
                    <a:pt x="8534" y="10455"/>
                  </a:lnTo>
                  <a:lnTo>
                    <a:pt x="8534" y="10567"/>
                  </a:lnTo>
                  <a:lnTo>
                    <a:pt x="8486" y="10709"/>
                  </a:lnTo>
                  <a:lnTo>
                    <a:pt x="8438" y="10877"/>
                  </a:lnTo>
                  <a:lnTo>
                    <a:pt x="8421" y="11008"/>
                  </a:lnTo>
                  <a:lnTo>
                    <a:pt x="8356" y="11171"/>
                  </a:lnTo>
                  <a:lnTo>
                    <a:pt x="8236" y="11348"/>
                  </a:lnTo>
                  <a:lnTo>
                    <a:pt x="8272" y="11458"/>
                  </a:lnTo>
                  <a:lnTo>
                    <a:pt x="8279" y="11545"/>
                  </a:lnTo>
                  <a:lnTo>
                    <a:pt x="8322" y="11649"/>
                  </a:lnTo>
                  <a:lnTo>
                    <a:pt x="8387" y="11749"/>
                  </a:lnTo>
                  <a:lnTo>
                    <a:pt x="8437" y="11849"/>
                  </a:lnTo>
                  <a:lnTo>
                    <a:pt x="8567" y="11936"/>
                  </a:lnTo>
                  <a:lnTo>
                    <a:pt x="8726" y="12086"/>
                  </a:lnTo>
                  <a:lnTo>
                    <a:pt x="8935" y="12257"/>
                  </a:lnTo>
                  <a:lnTo>
                    <a:pt x="9193" y="12538"/>
                  </a:lnTo>
                  <a:lnTo>
                    <a:pt x="9222" y="12667"/>
                  </a:lnTo>
                  <a:lnTo>
                    <a:pt x="9215" y="12761"/>
                  </a:lnTo>
                  <a:lnTo>
                    <a:pt x="9229" y="12888"/>
                  </a:lnTo>
                  <a:lnTo>
                    <a:pt x="9266" y="13018"/>
                  </a:lnTo>
                  <a:lnTo>
                    <a:pt x="9302" y="13097"/>
                  </a:lnTo>
                  <a:lnTo>
                    <a:pt x="9403" y="13235"/>
                  </a:lnTo>
                  <a:lnTo>
                    <a:pt x="9453" y="13316"/>
                  </a:lnTo>
                  <a:lnTo>
                    <a:pt x="9566" y="13451"/>
                  </a:lnTo>
                  <a:lnTo>
                    <a:pt x="9766" y="13633"/>
                  </a:lnTo>
                  <a:lnTo>
                    <a:pt x="9692" y="13770"/>
                  </a:lnTo>
                  <a:lnTo>
                    <a:pt x="9591" y="13864"/>
                  </a:lnTo>
                  <a:lnTo>
                    <a:pt x="9591" y="13962"/>
                  </a:lnTo>
                  <a:lnTo>
                    <a:pt x="9620" y="14068"/>
                  </a:lnTo>
                  <a:lnTo>
                    <a:pt x="9710" y="14197"/>
                  </a:lnTo>
                  <a:lnTo>
                    <a:pt x="9780" y="14370"/>
                  </a:lnTo>
                  <a:lnTo>
                    <a:pt x="9795" y="14482"/>
                  </a:lnTo>
                  <a:lnTo>
                    <a:pt x="9802" y="14588"/>
                  </a:lnTo>
                  <a:lnTo>
                    <a:pt x="9775" y="14690"/>
                  </a:lnTo>
                  <a:lnTo>
                    <a:pt x="9739" y="14790"/>
                  </a:lnTo>
                  <a:lnTo>
                    <a:pt x="9667" y="14915"/>
                  </a:lnTo>
                  <a:lnTo>
                    <a:pt x="9609" y="15021"/>
                  </a:lnTo>
                  <a:lnTo>
                    <a:pt x="9530" y="15132"/>
                  </a:lnTo>
                  <a:lnTo>
                    <a:pt x="9479" y="15276"/>
                  </a:lnTo>
                  <a:lnTo>
                    <a:pt x="9395" y="15443"/>
                  </a:lnTo>
                  <a:lnTo>
                    <a:pt x="9345" y="15586"/>
                  </a:lnTo>
                  <a:lnTo>
                    <a:pt x="9275" y="15726"/>
                  </a:lnTo>
                  <a:lnTo>
                    <a:pt x="9162" y="15929"/>
                  </a:lnTo>
                  <a:lnTo>
                    <a:pt x="9125" y="16060"/>
                  </a:lnTo>
                  <a:lnTo>
                    <a:pt x="9118" y="16204"/>
                  </a:lnTo>
                  <a:lnTo>
                    <a:pt x="9133" y="16366"/>
                  </a:lnTo>
                  <a:lnTo>
                    <a:pt x="9145" y="16558"/>
                  </a:lnTo>
                  <a:lnTo>
                    <a:pt x="9224" y="16671"/>
                  </a:lnTo>
                  <a:lnTo>
                    <a:pt x="9275" y="16808"/>
                  </a:lnTo>
                  <a:lnTo>
                    <a:pt x="9364" y="16942"/>
                  </a:lnTo>
                  <a:lnTo>
                    <a:pt x="9448" y="17105"/>
                  </a:lnTo>
                  <a:lnTo>
                    <a:pt x="9540" y="17211"/>
                  </a:lnTo>
                  <a:lnTo>
                    <a:pt x="9663" y="17399"/>
                  </a:lnTo>
                  <a:lnTo>
                    <a:pt x="9739" y="17522"/>
                  </a:lnTo>
                  <a:lnTo>
                    <a:pt x="9826" y="17703"/>
                  </a:lnTo>
                  <a:lnTo>
                    <a:pt x="9978" y="17846"/>
                  </a:lnTo>
                  <a:lnTo>
                    <a:pt x="9978" y="17984"/>
                  </a:lnTo>
                  <a:lnTo>
                    <a:pt x="10014" y="18084"/>
                  </a:lnTo>
                  <a:lnTo>
                    <a:pt x="10050" y="18240"/>
                  </a:lnTo>
                  <a:lnTo>
                    <a:pt x="10081" y="18371"/>
                  </a:lnTo>
                  <a:lnTo>
                    <a:pt x="10146" y="18518"/>
                  </a:lnTo>
                  <a:lnTo>
                    <a:pt x="10197" y="18674"/>
                  </a:lnTo>
                  <a:lnTo>
                    <a:pt x="10223" y="18828"/>
                  </a:lnTo>
                  <a:lnTo>
                    <a:pt x="10173" y="18905"/>
                  </a:lnTo>
                  <a:cubicBezTo>
                    <a:pt x="10161" y="18932"/>
                    <a:pt x="10154" y="18960"/>
                    <a:pt x="10154" y="18989"/>
                  </a:cubicBezTo>
                  <a:cubicBezTo>
                    <a:pt x="10153" y="19050"/>
                    <a:pt x="10179" y="19109"/>
                    <a:pt x="10226" y="19154"/>
                  </a:cubicBezTo>
                  <a:lnTo>
                    <a:pt x="10226" y="19319"/>
                  </a:lnTo>
                  <a:lnTo>
                    <a:pt x="10198" y="19438"/>
                  </a:lnTo>
                  <a:lnTo>
                    <a:pt x="10205" y="19569"/>
                  </a:lnTo>
                  <a:lnTo>
                    <a:pt x="10335" y="19657"/>
                  </a:lnTo>
                  <a:cubicBezTo>
                    <a:pt x="10390" y="19680"/>
                    <a:pt x="10437" y="19714"/>
                    <a:pt x="10472" y="19757"/>
                  </a:cubicBezTo>
                  <a:cubicBezTo>
                    <a:pt x="10520" y="19816"/>
                    <a:pt x="10543" y="19887"/>
                    <a:pt x="10537" y="19959"/>
                  </a:cubicBezTo>
                  <a:cubicBezTo>
                    <a:pt x="10582" y="19972"/>
                    <a:pt x="10624" y="19991"/>
                    <a:pt x="10662" y="20015"/>
                  </a:cubicBezTo>
                  <a:cubicBezTo>
                    <a:pt x="10709" y="20045"/>
                    <a:pt x="10748" y="20083"/>
                    <a:pt x="10778" y="20126"/>
                  </a:cubicBezTo>
                  <a:lnTo>
                    <a:pt x="10833" y="20258"/>
                  </a:lnTo>
                  <a:lnTo>
                    <a:pt x="10886" y="20443"/>
                  </a:lnTo>
                  <a:lnTo>
                    <a:pt x="10987" y="20518"/>
                  </a:lnTo>
                  <a:lnTo>
                    <a:pt x="11146" y="20643"/>
                  </a:lnTo>
                  <a:lnTo>
                    <a:pt x="11228" y="20767"/>
                  </a:lnTo>
                  <a:lnTo>
                    <a:pt x="11192" y="20929"/>
                  </a:lnTo>
                  <a:lnTo>
                    <a:pt x="11116" y="20979"/>
                  </a:lnTo>
                  <a:lnTo>
                    <a:pt x="11094" y="21129"/>
                  </a:lnTo>
                  <a:lnTo>
                    <a:pt x="11138" y="21216"/>
                  </a:lnTo>
                  <a:lnTo>
                    <a:pt x="11232" y="21323"/>
                  </a:lnTo>
                  <a:lnTo>
                    <a:pt x="11296" y="21404"/>
                  </a:lnTo>
                  <a:lnTo>
                    <a:pt x="11398" y="21485"/>
                  </a:lnTo>
                  <a:lnTo>
                    <a:pt x="11510" y="21554"/>
                  </a:lnTo>
                  <a:lnTo>
                    <a:pt x="11611" y="21600"/>
                  </a:lnTo>
                  <a:lnTo>
                    <a:pt x="11710" y="21587"/>
                  </a:lnTo>
                  <a:lnTo>
                    <a:pt x="11885" y="21519"/>
                  </a:lnTo>
                  <a:lnTo>
                    <a:pt x="12056" y="21494"/>
                  </a:lnTo>
                  <a:lnTo>
                    <a:pt x="12201" y="21481"/>
                  </a:lnTo>
                  <a:lnTo>
                    <a:pt x="12338" y="21418"/>
                  </a:lnTo>
                  <a:lnTo>
                    <a:pt x="12439" y="21389"/>
                  </a:lnTo>
                  <a:lnTo>
                    <a:pt x="12576" y="21408"/>
                  </a:lnTo>
                  <a:lnTo>
                    <a:pt x="12739" y="21426"/>
                  </a:lnTo>
                  <a:lnTo>
                    <a:pt x="12983" y="21499"/>
                  </a:lnTo>
                  <a:lnTo>
                    <a:pt x="13082" y="21535"/>
                  </a:lnTo>
                  <a:lnTo>
                    <a:pt x="13262" y="21478"/>
                  </a:lnTo>
                  <a:lnTo>
                    <a:pt x="13457" y="21372"/>
                  </a:lnTo>
                  <a:lnTo>
                    <a:pt x="13645" y="21293"/>
                  </a:lnTo>
                  <a:lnTo>
                    <a:pt x="13855" y="21184"/>
                  </a:lnTo>
                  <a:lnTo>
                    <a:pt x="13917" y="21124"/>
                  </a:lnTo>
                  <a:lnTo>
                    <a:pt x="14020" y="21112"/>
                  </a:lnTo>
                  <a:lnTo>
                    <a:pt x="14140" y="20918"/>
                  </a:lnTo>
                  <a:lnTo>
                    <a:pt x="14308" y="20841"/>
                  </a:lnTo>
                  <a:lnTo>
                    <a:pt x="14496" y="20735"/>
                  </a:lnTo>
                  <a:lnTo>
                    <a:pt x="14532" y="20631"/>
                  </a:lnTo>
                  <a:cubicBezTo>
                    <a:pt x="14523" y="20597"/>
                    <a:pt x="14526" y="20563"/>
                    <a:pt x="14539" y="20531"/>
                  </a:cubicBezTo>
                  <a:cubicBezTo>
                    <a:pt x="14575" y="20440"/>
                    <a:pt x="14682" y="20384"/>
                    <a:pt x="14791" y="20399"/>
                  </a:cubicBezTo>
                  <a:lnTo>
                    <a:pt x="14996" y="20260"/>
                  </a:lnTo>
                  <a:lnTo>
                    <a:pt x="15107" y="20110"/>
                  </a:lnTo>
                  <a:lnTo>
                    <a:pt x="15150" y="19997"/>
                  </a:lnTo>
                  <a:lnTo>
                    <a:pt x="15186" y="19891"/>
                  </a:lnTo>
                  <a:lnTo>
                    <a:pt x="15369" y="19792"/>
                  </a:lnTo>
                  <a:lnTo>
                    <a:pt x="15454" y="19676"/>
                  </a:lnTo>
                  <a:lnTo>
                    <a:pt x="15576" y="19632"/>
                  </a:lnTo>
                  <a:lnTo>
                    <a:pt x="15638" y="19549"/>
                  </a:lnTo>
                  <a:lnTo>
                    <a:pt x="15609" y="19482"/>
                  </a:lnTo>
                  <a:lnTo>
                    <a:pt x="15554" y="19391"/>
                  </a:lnTo>
                  <a:lnTo>
                    <a:pt x="15540" y="19247"/>
                  </a:lnTo>
                  <a:lnTo>
                    <a:pt x="15594" y="18994"/>
                  </a:lnTo>
                  <a:lnTo>
                    <a:pt x="15680" y="18888"/>
                  </a:lnTo>
                  <a:lnTo>
                    <a:pt x="15783" y="18803"/>
                  </a:lnTo>
                  <a:lnTo>
                    <a:pt x="16108" y="18703"/>
                  </a:lnTo>
                  <a:lnTo>
                    <a:pt x="16294" y="18563"/>
                  </a:lnTo>
                  <a:lnTo>
                    <a:pt x="16356" y="18482"/>
                  </a:lnTo>
                  <a:lnTo>
                    <a:pt x="16450" y="18419"/>
                  </a:lnTo>
                  <a:lnTo>
                    <a:pt x="16505" y="18325"/>
                  </a:lnTo>
                  <a:lnTo>
                    <a:pt x="16541" y="18156"/>
                  </a:lnTo>
                  <a:lnTo>
                    <a:pt x="16548" y="18043"/>
                  </a:lnTo>
                  <a:lnTo>
                    <a:pt x="16548" y="17943"/>
                  </a:lnTo>
                  <a:lnTo>
                    <a:pt x="16457" y="17826"/>
                  </a:lnTo>
                  <a:lnTo>
                    <a:pt x="16334" y="17670"/>
                  </a:lnTo>
                  <a:lnTo>
                    <a:pt x="16240" y="17538"/>
                  </a:lnTo>
                  <a:lnTo>
                    <a:pt x="16254" y="17449"/>
                  </a:lnTo>
                  <a:lnTo>
                    <a:pt x="16304" y="17342"/>
                  </a:lnTo>
                  <a:lnTo>
                    <a:pt x="16369" y="17186"/>
                  </a:lnTo>
                  <a:lnTo>
                    <a:pt x="16451" y="17084"/>
                  </a:lnTo>
                  <a:lnTo>
                    <a:pt x="16585" y="16986"/>
                  </a:lnTo>
                  <a:lnTo>
                    <a:pt x="16672" y="16904"/>
                  </a:lnTo>
                  <a:lnTo>
                    <a:pt x="16819" y="16806"/>
                  </a:lnTo>
                  <a:lnTo>
                    <a:pt x="16908" y="16667"/>
                  </a:lnTo>
                  <a:lnTo>
                    <a:pt x="17014" y="16561"/>
                  </a:lnTo>
                  <a:lnTo>
                    <a:pt x="17093" y="16492"/>
                  </a:lnTo>
                  <a:lnTo>
                    <a:pt x="17208" y="16417"/>
                  </a:lnTo>
                  <a:lnTo>
                    <a:pt x="17512" y="16298"/>
                  </a:lnTo>
                  <a:lnTo>
                    <a:pt x="17764" y="16173"/>
                  </a:lnTo>
                  <a:lnTo>
                    <a:pt x="17834" y="16130"/>
                  </a:lnTo>
                  <a:lnTo>
                    <a:pt x="18026" y="15990"/>
                  </a:lnTo>
                  <a:cubicBezTo>
                    <a:pt x="18082" y="15956"/>
                    <a:pt x="18127" y="15911"/>
                    <a:pt x="18157" y="15859"/>
                  </a:cubicBezTo>
                  <a:cubicBezTo>
                    <a:pt x="18188" y="15803"/>
                    <a:pt x="18203" y="15741"/>
                    <a:pt x="18198" y="15679"/>
                  </a:cubicBezTo>
                  <a:lnTo>
                    <a:pt x="18246" y="15583"/>
                  </a:lnTo>
                  <a:lnTo>
                    <a:pt x="18366" y="15487"/>
                  </a:lnTo>
                  <a:lnTo>
                    <a:pt x="18345" y="15404"/>
                  </a:lnTo>
                  <a:lnTo>
                    <a:pt x="18243" y="15335"/>
                  </a:lnTo>
                  <a:lnTo>
                    <a:pt x="18279" y="15179"/>
                  </a:lnTo>
                  <a:lnTo>
                    <a:pt x="18265" y="15022"/>
                  </a:lnTo>
                  <a:lnTo>
                    <a:pt x="18188" y="14962"/>
                  </a:lnTo>
                  <a:cubicBezTo>
                    <a:pt x="18199" y="14916"/>
                    <a:pt x="18210" y="14869"/>
                    <a:pt x="18222" y="14823"/>
                  </a:cubicBezTo>
                  <a:cubicBezTo>
                    <a:pt x="18246" y="14730"/>
                    <a:pt x="18271" y="14638"/>
                    <a:pt x="18299" y="14547"/>
                  </a:cubicBezTo>
                  <a:lnTo>
                    <a:pt x="18285" y="14483"/>
                  </a:lnTo>
                  <a:lnTo>
                    <a:pt x="18215" y="14353"/>
                  </a:lnTo>
                  <a:lnTo>
                    <a:pt x="18136" y="14247"/>
                  </a:lnTo>
                  <a:lnTo>
                    <a:pt x="18078" y="14173"/>
                  </a:lnTo>
                  <a:lnTo>
                    <a:pt x="18002" y="14079"/>
                  </a:lnTo>
                  <a:lnTo>
                    <a:pt x="17843" y="13717"/>
                  </a:lnTo>
                  <a:lnTo>
                    <a:pt x="17758" y="13550"/>
                  </a:lnTo>
                  <a:lnTo>
                    <a:pt x="17758" y="13409"/>
                  </a:lnTo>
                  <a:lnTo>
                    <a:pt x="17751" y="13334"/>
                  </a:lnTo>
                  <a:lnTo>
                    <a:pt x="17751" y="13215"/>
                  </a:lnTo>
                  <a:lnTo>
                    <a:pt x="17758" y="13096"/>
                  </a:lnTo>
                  <a:lnTo>
                    <a:pt x="17763" y="12990"/>
                  </a:lnTo>
                  <a:lnTo>
                    <a:pt x="17785" y="12871"/>
                  </a:lnTo>
                  <a:lnTo>
                    <a:pt x="17806" y="12777"/>
                  </a:lnTo>
                  <a:lnTo>
                    <a:pt x="17847" y="12656"/>
                  </a:lnTo>
                  <a:lnTo>
                    <a:pt x="17869" y="12508"/>
                  </a:lnTo>
                  <a:lnTo>
                    <a:pt x="17948" y="12397"/>
                  </a:lnTo>
                  <a:lnTo>
                    <a:pt x="17975" y="12341"/>
                  </a:lnTo>
                  <a:lnTo>
                    <a:pt x="18025" y="12266"/>
                  </a:lnTo>
                  <a:lnTo>
                    <a:pt x="18119" y="12160"/>
                  </a:lnTo>
                  <a:lnTo>
                    <a:pt x="18213" y="12103"/>
                  </a:lnTo>
                  <a:lnTo>
                    <a:pt x="18266" y="11989"/>
                  </a:lnTo>
                  <a:lnTo>
                    <a:pt x="18374" y="11916"/>
                  </a:lnTo>
                  <a:lnTo>
                    <a:pt x="18483" y="11840"/>
                  </a:lnTo>
                  <a:lnTo>
                    <a:pt x="18706" y="11666"/>
                  </a:lnTo>
                  <a:lnTo>
                    <a:pt x="18844" y="11494"/>
                  </a:lnTo>
                  <a:lnTo>
                    <a:pt x="18938" y="11331"/>
                  </a:lnTo>
                  <a:lnTo>
                    <a:pt x="19010" y="11281"/>
                  </a:lnTo>
                  <a:lnTo>
                    <a:pt x="19096" y="11194"/>
                  </a:lnTo>
                  <a:lnTo>
                    <a:pt x="19175" y="11131"/>
                  </a:lnTo>
                  <a:lnTo>
                    <a:pt x="19282" y="10996"/>
                  </a:lnTo>
                  <a:lnTo>
                    <a:pt x="19324" y="10940"/>
                  </a:lnTo>
                  <a:lnTo>
                    <a:pt x="19389" y="10872"/>
                  </a:lnTo>
                  <a:lnTo>
                    <a:pt x="19524" y="10799"/>
                  </a:lnTo>
                  <a:cubicBezTo>
                    <a:pt x="19560" y="10778"/>
                    <a:pt x="19596" y="10758"/>
                    <a:pt x="19632" y="10738"/>
                  </a:cubicBezTo>
                  <a:cubicBezTo>
                    <a:pt x="19704" y="10698"/>
                    <a:pt x="19777" y="10660"/>
                    <a:pt x="19849" y="10621"/>
                  </a:cubicBezTo>
                  <a:lnTo>
                    <a:pt x="20001" y="10465"/>
                  </a:lnTo>
                  <a:lnTo>
                    <a:pt x="20044" y="10396"/>
                  </a:lnTo>
                  <a:lnTo>
                    <a:pt x="20145" y="10315"/>
                  </a:lnTo>
                  <a:lnTo>
                    <a:pt x="20246" y="10299"/>
                  </a:lnTo>
                  <a:lnTo>
                    <a:pt x="20366" y="10226"/>
                  </a:lnTo>
                  <a:cubicBezTo>
                    <a:pt x="20392" y="10200"/>
                    <a:pt x="20416" y="10173"/>
                    <a:pt x="20438" y="10144"/>
                  </a:cubicBezTo>
                  <a:cubicBezTo>
                    <a:pt x="20479" y="10093"/>
                    <a:pt x="20513" y="10038"/>
                    <a:pt x="20540" y="9980"/>
                  </a:cubicBezTo>
                  <a:lnTo>
                    <a:pt x="20669" y="9713"/>
                  </a:lnTo>
                  <a:lnTo>
                    <a:pt x="20763" y="9627"/>
                  </a:lnTo>
                  <a:lnTo>
                    <a:pt x="20850" y="9427"/>
                  </a:lnTo>
                  <a:lnTo>
                    <a:pt x="21053" y="9218"/>
                  </a:lnTo>
                  <a:lnTo>
                    <a:pt x="21106" y="9101"/>
                  </a:lnTo>
                  <a:lnTo>
                    <a:pt x="21207" y="8920"/>
                  </a:lnTo>
                  <a:lnTo>
                    <a:pt x="21270" y="8773"/>
                  </a:lnTo>
                  <a:lnTo>
                    <a:pt x="21345" y="8665"/>
                  </a:lnTo>
                  <a:lnTo>
                    <a:pt x="21410" y="8525"/>
                  </a:lnTo>
                  <a:lnTo>
                    <a:pt x="21516" y="8371"/>
                  </a:lnTo>
                  <a:lnTo>
                    <a:pt x="21542" y="8283"/>
                  </a:lnTo>
                  <a:lnTo>
                    <a:pt x="21600" y="8133"/>
                  </a:lnTo>
                  <a:lnTo>
                    <a:pt x="21600" y="8003"/>
                  </a:lnTo>
                  <a:lnTo>
                    <a:pt x="21549" y="7866"/>
                  </a:lnTo>
                  <a:lnTo>
                    <a:pt x="21537" y="7747"/>
                  </a:lnTo>
                  <a:lnTo>
                    <a:pt x="21528" y="7674"/>
                  </a:lnTo>
                  <a:lnTo>
                    <a:pt x="21417" y="7699"/>
                  </a:lnTo>
                  <a:lnTo>
                    <a:pt x="21251" y="7784"/>
                  </a:lnTo>
                  <a:lnTo>
                    <a:pt x="20953" y="7845"/>
                  </a:lnTo>
                  <a:lnTo>
                    <a:pt x="20707" y="7931"/>
                  </a:lnTo>
                  <a:lnTo>
                    <a:pt x="20477" y="7987"/>
                  </a:lnTo>
                  <a:lnTo>
                    <a:pt x="20226" y="8018"/>
                  </a:lnTo>
                  <a:lnTo>
                    <a:pt x="19987" y="8056"/>
                  </a:lnTo>
                  <a:lnTo>
                    <a:pt x="19901" y="8080"/>
                  </a:lnTo>
                  <a:lnTo>
                    <a:pt x="19803" y="8110"/>
                  </a:lnTo>
                  <a:lnTo>
                    <a:pt x="19721" y="8116"/>
                  </a:lnTo>
                  <a:lnTo>
                    <a:pt x="19490" y="8053"/>
                  </a:lnTo>
                  <a:cubicBezTo>
                    <a:pt x="19444" y="8038"/>
                    <a:pt x="19398" y="8022"/>
                    <a:pt x="19353" y="8003"/>
                  </a:cubicBezTo>
                  <a:cubicBezTo>
                    <a:pt x="19301" y="7982"/>
                    <a:pt x="19251" y="7959"/>
                    <a:pt x="19202" y="7934"/>
                  </a:cubicBezTo>
                  <a:lnTo>
                    <a:pt x="19144" y="7826"/>
                  </a:lnTo>
                  <a:lnTo>
                    <a:pt x="19151" y="7733"/>
                  </a:lnTo>
                  <a:lnTo>
                    <a:pt x="19091" y="7614"/>
                  </a:lnTo>
                  <a:lnTo>
                    <a:pt x="19062" y="7518"/>
                  </a:lnTo>
                  <a:lnTo>
                    <a:pt x="19033" y="7385"/>
                  </a:lnTo>
                  <a:lnTo>
                    <a:pt x="18862" y="7343"/>
                  </a:lnTo>
                  <a:lnTo>
                    <a:pt x="18805" y="7243"/>
                  </a:lnTo>
                  <a:lnTo>
                    <a:pt x="18783" y="7166"/>
                  </a:lnTo>
                  <a:lnTo>
                    <a:pt x="18632" y="7073"/>
                  </a:lnTo>
                  <a:lnTo>
                    <a:pt x="18605" y="6906"/>
                  </a:lnTo>
                  <a:lnTo>
                    <a:pt x="18519" y="6897"/>
                  </a:lnTo>
                  <a:cubicBezTo>
                    <a:pt x="18492" y="6901"/>
                    <a:pt x="18465" y="6899"/>
                    <a:pt x="18439" y="6891"/>
                  </a:cubicBezTo>
                  <a:cubicBezTo>
                    <a:pt x="18366" y="6870"/>
                    <a:pt x="18317" y="6810"/>
                    <a:pt x="18316" y="6743"/>
                  </a:cubicBezTo>
                  <a:cubicBezTo>
                    <a:pt x="18302" y="6716"/>
                    <a:pt x="18283" y="6691"/>
                    <a:pt x="18261" y="6668"/>
                  </a:cubicBezTo>
                  <a:cubicBezTo>
                    <a:pt x="18230" y="6636"/>
                    <a:pt x="18191" y="6609"/>
                    <a:pt x="18148" y="6589"/>
                  </a:cubicBezTo>
                  <a:lnTo>
                    <a:pt x="18030" y="6579"/>
                  </a:lnTo>
                  <a:lnTo>
                    <a:pt x="17871" y="6463"/>
                  </a:lnTo>
                  <a:lnTo>
                    <a:pt x="17771" y="6355"/>
                  </a:lnTo>
                  <a:lnTo>
                    <a:pt x="17792" y="6247"/>
                  </a:lnTo>
                  <a:lnTo>
                    <a:pt x="17721" y="6185"/>
                  </a:lnTo>
                  <a:lnTo>
                    <a:pt x="17713" y="6087"/>
                  </a:lnTo>
                  <a:lnTo>
                    <a:pt x="17711" y="6006"/>
                  </a:lnTo>
                  <a:lnTo>
                    <a:pt x="17530" y="5908"/>
                  </a:lnTo>
                  <a:lnTo>
                    <a:pt x="17460" y="5774"/>
                  </a:lnTo>
                  <a:lnTo>
                    <a:pt x="17402" y="5680"/>
                  </a:lnTo>
                  <a:lnTo>
                    <a:pt x="17258" y="5530"/>
                  </a:lnTo>
                  <a:lnTo>
                    <a:pt x="17183" y="5451"/>
                  </a:lnTo>
                  <a:lnTo>
                    <a:pt x="17082" y="5351"/>
                  </a:lnTo>
                  <a:lnTo>
                    <a:pt x="17048" y="5222"/>
                  </a:lnTo>
                  <a:lnTo>
                    <a:pt x="17048" y="5089"/>
                  </a:lnTo>
                  <a:cubicBezTo>
                    <a:pt x="17065" y="5018"/>
                    <a:pt x="17060" y="4945"/>
                    <a:pt x="17034" y="4876"/>
                  </a:cubicBezTo>
                  <a:cubicBezTo>
                    <a:pt x="17013" y="4820"/>
                    <a:pt x="16978" y="4769"/>
                    <a:pt x="16933" y="4726"/>
                  </a:cubicBezTo>
                  <a:lnTo>
                    <a:pt x="16889" y="4630"/>
                  </a:lnTo>
                  <a:lnTo>
                    <a:pt x="16775" y="4458"/>
                  </a:lnTo>
                  <a:lnTo>
                    <a:pt x="16501" y="4341"/>
                  </a:lnTo>
                  <a:lnTo>
                    <a:pt x="16472" y="4199"/>
                  </a:lnTo>
                  <a:cubicBezTo>
                    <a:pt x="16470" y="4140"/>
                    <a:pt x="16461" y="4082"/>
                    <a:pt x="16443" y="4024"/>
                  </a:cubicBezTo>
                  <a:cubicBezTo>
                    <a:pt x="16425" y="3965"/>
                    <a:pt x="16398" y="3909"/>
                    <a:pt x="16363" y="3855"/>
                  </a:cubicBezTo>
                  <a:lnTo>
                    <a:pt x="16291" y="3674"/>
                  </a:lnTo>
                  <a:cubicBezTo>
                    <a:pt x="16289" y="3647"/>
                    <a:pt x="16285" y="3621"/>
                    <a:pt x="16277" y="3595"/>
                  </a:cubicBezTo>
                  <a:cubicBezTo>
                    <a:pt x="16256" y="3522"/>
                    <a:pt x="16213" y="3455"/>
                    <a:pt x="16154" y="3401"/>
                  </a:cubicBezTo>
                  <a:lnTo>
                    <a:pt x="16039" y="3250"/>
                  </a:lnTo>
                  <a:lnTo>
                    <a:pt x="15769" y="2894"/>
                  </a:lnTo>
                  <a:lnTo>
                    <a:pt x="15611" y="2670"/>
                  </a:lnTo>
                  <a:lnTo>
                    <a:pt x="15517" y="2564"/>
                  </a:lnTo>
                  <a:lnTo>
                    <a:pt x="15445" y="2442"/>
                  </a:lnTo>
                  <a:lnTo>
                    <a:pt x="15435" y="2351"/>
                  </a:lnTo>
                  <a:lnTo>
                    <a:pt x="15507" y="2268"/>
                  </a:lnTo>
                  <a:lnTo>
                    <a:pt x="15557" y="2174"/>
                  </a:lnTo>
                  <a:lnTo>
                    <a:pt x="15579" y="2095"/>
                  </a:lnTo>
                  <a:lnTo>
                    <a:pt x="15476" y="1983"/>
                  </a:lnTo>
                  <a:lnTo>
                    <a:pt x="15276" y="1854"/>
                  </a:lnTo>
                  <a:lnTo>
                    <a:pt x="15163" y="1798"/>
                  </a:lnTo>
                  <a:lnTo>
                    <a:pt x="15004" y="1798"/>
                  </a:lnTo>
                  <a:lnTo>
                    <a:pt x="14882" y="1810"/>
                  </a:lnTo>
                  <a:lnTo>
                    <a:pt x="14680" y="1867"/>
                  </a:lnTo>
                  <a:lnTo>
                    <a:pt x="14502" y="1898"/>
                  </a:lnTo>
                  <a:lnTo>
                    <a:pt x="14335" y="1902"/>
                  </a:lnTo>
                  <a:lnTo>
                    <a:pt x="14156" y="1858"/>
                  </a:lnTo>
                  <a:lnTo>
                    <a:pt x="13954" y="1827"/>
                  </a:lnTo>
                  <a:lnTo>
                    <a:pt x="13826" y="1795"/>
                  </a:lnTo>
                  <a:lnTo>
                    <a:pt x="13650" y="1741"/>
                  </a:lnTo>
                  <a:lnTo>
                    <a:pt x="13521" y="1716"/>
                  </a:lnTo>
                  <a:lnTo>
                    <a:pt x="13389" y="1716"/>
                  </a:lnTo>
                  <a:lnTo>
                    <a:pt x="13240" y="1681"/>
                  </a:lnTo>
                  <a:lnTo>
                    <a:pt x="13103" y="1668"/>
                  </a:lnTo>
                  <a:lnTo>
                    <a:pt x="12934" y="1606"/>
                  </a:lnTo>
                  <a:lnTo>
                    <a:pt x="12749" y="1481"/>
                  </a:lnTo>
                  <a:lnTo>
                    <a:pt x="12590" y="1418"/>
                  </a:lnTo>
                  <a:lnTo>
                    <a:pt x="12457" y="1374"/>
                  </a:lnTo>
                  <a:lnTo>
                    <a:pt x="12308" y="1331"/>
                  </a:lnTo>
                  <a:lnTo>
                    <a:pt x="12072" y="1318"/>
                  </a:lnTo>
                  <a:lnTo>
                    <a:pt x="11905" y="1298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0" name="iṥļïďe">
              <a:extLst>
                <a:ext uri="{FF2B5EF4-FFF2-40B4-BE49-F238E27FC236}">
                  <a16:creationId xmlns="" xmlns:a16="http://schemas.microsoft.com/office/drawing/2014/main" id="{35509F64-D96C-4472-AA1C-55F2F3B690B3}"/>
                </a:ext>
              </a:extLst>
            </p:cNvPr>
            <p:cNvSpPr/>
            <p:nvPr/>
          </p:nvSpPr>
          <p:spPr>
            <a:xfrm>
              <a:off x="7392962" y="4263491"/>
              <a:ext cx="22472" cy="273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326" y="0"/>
                  </a:moveTo>
                  <a:lnTo>
                    <a:pt x="0" y="9333"/>
                  </a:lnTo>
                  <a:lnTo>
                    <a:pt x="1832" y="16236"/>
                  </a:lnTo>
                  <a:lnTo>
                    <a:pt x="15030" y="21600"/>
                  </a:lnTo>
                  <a:lnTo>
                    <a:pt x="21600" y="15013"/>
                  </a:lnTo>
                  <a:lnTo>
                    <a:pt x="21600" y="3233"/>
                  </a:lnTo>
                  <a:lnTo>
                    <a:pt x="6326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1" name="î$ľîdè">
              <a:extLst>
                <a:ext uri="{FF2B5EF4-FFF2-40B4-BE49-F238E27FC236}">
                  <a16:creationId xmlns="" xmlns:a16="http://schemas.microsoft.com/office/drawing/2014/main" id="{34029DC3-BFF5-45D2-800F-7D4770508A30}"/>
                </a:ext>
              </a:extLst>
            </p:cNvPr>
            <p:cNvSpPr/>
            <p:nvPr/>
          </p:nvSpPr>
          <p:spPr>
            <a:xfrm>
              <a:off x="6950702" y="4538501"/>
              <a:ext cx="248466" cy="4757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696" y="0"/>
                  </a:moveTo>
                  <a:lnTo>
                    <a:pt x="19918" y="733"/>
                  </a:lnTo>
                  <a:lnTo>
                    <a:pt x="20738" y="1839"/>
                  </a:lnTo>
                  <a:lnTo>
                    <a:pt x="21268" y="2687"/>
                  </a:lnTo>
                  <a:lnTo>
                    <a:pt x="21600" y="3981"/>
                  </a:lnTo>
                  <a:lnTo>
                    <a:pt x="20826" y="5023"/>
                  </a:lnTo>
                  <a:cubicBezTo>
                    <a:pt x="20609" y="5376"/>
                    <a:pt x="20366" y="5724"/>
                    <a:pt x="20097" y="6066"/>
                  </a:cubicBezTo>
                  <a:cubicBezTo>
                    <a:pt x="19662" y="6621"/>
                    <a:pt x="19160" y="7160"/>
                    <a:pt x="18594" y="7681"/>
                  </a:cubicBezTo>
                  <a:lnTo>
                    <a:pt x="17802" y="9136"/>
                  </a:lnTo>
                  <a:lnTo>
                    <a:pt x="17031" y="10592"/>
                  </a:lnTo>
                  <a:cubicBezTo>
                    <a:pt x="16764" y="10920"/>
                    <a:pt x="16499" y="11249"/>
                    <a:pt x="16235" y="11578"/>
                  </a:cubicBezTo>
                  <a:cubicBezTo>
                    <a:pt x="15888" y="12012"/>
                    <a:pt x="15544" y="12446"/>
                    <a:pt x="15203" y="12881"/>
                  </a:cubicBezTo>
                  <a:lnTo>
                    <a:pt x="14606" y="13728"/>
                  </a:lnTo>
                  <a:lnTo>
                    <a:pt x="14010" y="14760"/>
                  </a:lnTo>
                  <a:lnTo>
                    <a:pt x="13215" y="16308"/>
                  </a:lnTo>
                  <a:lnTo>
                    <a:pt x="12950" y="17339"/>
                  </a:lnTo>
                  <a:lnTo>
                    <a:pt x="12553" y="18473"/>
                  </a:lnTo>
                  <a:lnTo>
                    <a:pt x="11359" y="19536"/>
                  </a:lnTo>
                  <a:lnTo>
                    <a:pt x="10161" y="20327"/>
                  </a:lnTo>
                  <a:lnTo>
                    <a:pt x="8567" y="20671"/>
                  </a:lnTo>
                  <a:lnTo>
                    <a:pt x="6435" y="21394"/>
                  </a:lnTo>
                  <a:lnTo>
                    <a:pt x="5446" y="21600"/>
                  </a:lnTo>
                  <a:cubicBezTo>
                    <a:pt x="4959" y="21573"/>
                    <a:pt x="4489" y="21491"/>
                    <a:pt x="4070" y="21359"/>
                  </a:cubicBezTo>
                  <a:cubicBezTo>
                    <a:pt x="3557" y="21198"/>
                    <a:pt x="3137" y="20969"/>
                    <a:pt x="2852" y="20696"/>
                  </a:cubicBezTo>
                  <a:cubicBezTo>
                    <a:pt x="2444" y="20653"/>
                    <a:pt x="2063" y="20558"/>
                    <a:pt x="1743" y="20420"/>
                  </a:cubicBezTo>
                  <a:cubicBezTo>
                    <a:pt x="1252" y="20209"/>
                    <a:pt x="932" y="19911"/>
                    <a:pt x="844" y="19584"/>
                  </a:cubicBezTo>
                  <a:cubicBezTo>
                    <a:pt x="905" y="19197"/>
                    <a:pt x="866" y="18807"/>
                    <a:pt x="730" y="18426"/>
                  </a:cubicBezTo>
                  <a:cubicBezTo>
                    <a:pt x="598" y="18058"/>
                    <a:pt x="376" y="17701"/>
                    <a:pt x="69" y="17362"/>
                  </a:cubicBezTo>
                  <a:lnTo>
                    <a:pt x="0" y="16892"/>
                  </a:lnTo>
                  <a:lnTo>
                    <a:pt x="534" y="16137"/>
                  </a:lnTo>
                  <a:lnTo>
                    <a:pt x="1656" y="15246"/>
                  </a:lnTo>
                  <a:lnTo>
                    <a:pt x="2695" y="14432"/>
                  </a:lnTo>
                  <a:lnTo>
                    <a:pt x="3422" y="13745"/>
                  </a:lnTo>
                  <a:lnTo>
                    <a:pt x="4350" y="12713"/>
                  </a:lnTo>
                  <a:cubicBezTo>
                    <a:pt x="4439" y="12532"/>
                    <a:pt x="4506" y="12348"/>
                    <a:pt x="4549" y="12163"/>
                  </a:cubicBezTo>
                  <a:cubicBezTo>
                    <a:pt x="4652" y="11728"/>
                    <a:pt x="4630" y="11288"/>
                    <a:pt x="4483" y="10857"/>
                  </a:cubicBezTo>
                  <a:lnTo>
                    <a:pt x="3687" y="9791"/>
                  </a:lnTo>
                  <a:cubicBezTo>
                    <a:pt x="3616" y="9483"/>
                    <a:pt x="3616" y="9171"/>
                    <a:pt x="3687" y="8862"/>
                  </a:cubicBezTo>
                  <a:cubicBezTo>
                    <a:pt x="3777" y="8475"/>
                    <a:pt x="3978" y="8097"/>
                    <a:pt x="4284" y="7740"/>
                  </a:cubicBezTo>
                  <a:lnTo>
                    <a:pt x="4594" y="6756"/>
                  </a:lnTo>
                  <a:lnTo>
                    <a:pt x="5588" y="5967"/>
                  </a:lnTo>
                  <a:cubicBezTo>
                    <a:pt x="5955" y="5974"/>
                    <a:pt x="6322" y="5974"/>
                    <a:pt x="6688" y="5967"/>
                  </a:cubicBezTo>
                  <a:cubicBezTo>
                    <a:pt x="7526" y="5953"/>
                    <a:pt x="8361" y="5907"/>
                    <a:pt x="9186" y="5830"/>
                  </a:cubicBezTo>
                  <a:lnTo>
                    <a:pt x="11131" y="5176"/>
                  </a:lnTo>
                  <a:lnTo>
                    <a:pt x="12454" y="4236"/>
                  </a:lnTo>
                  <a:cubicBezTo>
                    <a:pt x="12687" y="3853"/>
                    <a:pt x="13251" y="3548"/>
                    <a:pt x="13980" y="3411"/>
                  </a:cubicBezTo>
                  <a:cubicBezTo>
                    <a:pt x="14318" y="3347"/>
                    <a:pt x="14680" y="3324"/>
                    <a:pt x="15038" y="3342"/>
                  </a:cubicBezTo>
                  <a:cubicBezTo>
                    <a:pt x="15356" y="3221"/>
                    <a:pt x="15665" y="3095"/>
                    <a:pt x="15966" y="2964"/>
                  </a:cubicBezTo>
                  <a:cubicBezTo>
                    <a:pt x="16733" y="2629"/>
                    <a:pt x="17443" y="2261"/>
                    <a:pt x="18088" y="1863"/>
                  </a:cubicBezTo>
                  <a:lnTo>
                    <a:pt x="18685" y="866"/>
                  </a:lnTo>
                  <a:lnTo>
                    <a:pt x="18354" y="341"/>
                  </a:lnTo>
                  <a:lnTo>
                    <a:pt x="18696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2" name="íslîḍê">
              <a:extLst>
                <a:ext uri="{FF2B5EF4-FFF2-40B4-BE49-F238E27FC236}">
                  <a16:creationId xmlns="" xmlns:a16="http://schemas.microsoft.com/office/drawing/2014/main" id="{591A0D8D-6355-4778-9F6A-8846609B64F5}"/>
                </a:ext>
              </a:extLst>
            </p:cNvPr>
            <p:cNvSpPr/>
            <p:nvPr/>
          </p:nvSpPr>
          <p:spPr>
            <a:xfrm>
              <a:off x="7015877" y="4582107"/>
              <a:ext cx="16360" cy="2566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802" y="0"/>
                  </a:moveTo>
                  <a:lnTo>
                    <a:pt x="4813" y="1913"/>
                  </a:lnTo>
                  <a:lnTo>
                    <a:pt x="0" y="12064"/>
                  </a:lnTo>
                  <a:lnTo>
                    <a:pt x="5083" y="21600"/>
                  </a:lnTo>
                  <a:lnTo>
                    <a:pt x="21600" y="9513"/>
                  </a:lnTo>
                  <a:lnTo>
                    <a:pt x="18802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3" name="ïşľîḑê">
              <a:extLst>
                <a:ext uri="{FF2B5EF4-FFF2-40B4-BE49-F238E27FC236}">
                  <a16:creationId xmlns="" xmlns:a16="http://schemas.microsoft.com/office/drawing/2014/main" id="{E43FEAAD-C728-42C3-8644-B98F7A3F3FA3}"/>
                </a:ext>
              </a:extLst>
            </p:cNvPr>
            <p:cNvSpPr/>
            <p:nvPr/>
          </p:nvSpPr>
          <p:spPr>
            <a:xfrm>
              <a:off x="6990181" y="4542570"/>
              <a:ext cx="21071" cy="206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128" y="8886"/>
                  </a:moveTo>
                  <a:lnTo>
                    <a:pt x="8318" y="0"/>
                  </a:lnTo>
                  <a:lnTo>
                    <a:pt x="0" y="6625"/>
                  </a:lnTo>
                  <a:lnTo>
                    <a:pt x="9071" y="16880"/>
                  </a:lnTo>
                  <a:lnTo>
                    <a:pt x="21600" y="21600"/>
                  </a:lnTo>
                  <a:lnTo>
                    <a:pt x="18128" y="8886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4" name="i$ḷíḑe">
              <a:extLst>
                <a:ext uri="{FF2B5EF4-FFF2-40B4-BE49-F238E27FC236}">
                  <a16:creationId xmlns="" xmlns:a16="http://schemas.microsoft.com/office/drawing/2014/main" id="{DF129768-C2B7-449F-8E09-2BCF63999504}"/>
                </a:ext>
              </a:extLst>
            </p:cNvPr>
            <p:cNvSpPr/>
            <p:nvPr/>
          </p:nvSpPr>
          <p:spPr>
            <a:xfrm>
              <a:off x="6964606" y="4555580"/>
              <a:ext cx="20339" cy="166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800" y="0"/>
                  </a:moveTo>
                  <a:lnTo>
                    <a:pt x="0" y="2623"/>
                  </a:lnTo>
                  <a:lnTo>
                    <a:pt x="9524" y="21600"/>
                  </a:lnTo>
                  <a:lnTo>
                    <a:pt x="21600" y="20616"/>
                  </a:lnTo>
                  <a:lnTo>
                    <a:pt x="19979" y="3243"/>
                  </a:lnTo>
                  <a:lnTo>
                    <a:pt x="7800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5" name="išliḋé">
              <a:extLst>
                <a:ext uri="{FF2B5EF4-FFF2-40B4-BE49-F238E27FC236}">
                  <a16:creationId xmlns="" xmlns:a16="http://schemas.microsoft.com/office/drawing/2014/main" id="{8A812EAF-98EF-4A2C-9546-28205DDCB721}"/>
                </a:ext>
              </a:extLst>
            </p:cNvPr>
            <p:cNvSpPr/>
            <p:nvPr/>
          </p:nvSpPr>
          <p:spPr>
            <a:xfrm>
              <a:off x="6946134" y="4515244"/>
              <a:ext cx="16360" cy="240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062" y="0"/>
                  </a:moveTo>
                  <a:lnTo>
                    <a:pt x="3048" y="6808"/>
                  </a:lnTo>
                  <a:lnTo>
                    <a:pt x="0" y="16890"/>
                  </a:lnTo>
                  <a:lnTo>
                    <a:pt x="17411" y="21600"/>
                  </a:lnTo>
                  <a:lnTo>
                    <a:pt x="21600" y="12326"/>
                  </a:lnTo>
                  <a:lnTo>
                    <a:pt x="13062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6" name="îŝľîḓè">
              <a:extLst>
                <a:ext uri="{FF2B5EF4-FFF2-40B4-BE49-F238E27FC236}">
                  <a16:creationId xmlns="" xmlns:a16="http://schemas.microsoft.com/office/drawing/2014/main" id="{398DFE2C-AC05-40C9-BC90-DB21D878E71B}"/>
                </a:ext>
              </a:extLst>
            </p:cNvPr>
            <p:cNvSpPr/>
            <p:nvPr/>
          </p:nvSpPr>
          <p:spPr>
            <a:xfrm>
              <a:off x="7355849" y="4831107"/>
              <a:ext cx="26760" cy="357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532" y="0"/>
                  </a:moveTo>
                  <a:lnTo>
                    <a:pt x="1397" y="5278"/>
                  </a:lnTo>
                  <a:lnTo>
                    <a:pt x="0" y="13559"/>
                  </a:lnTo>
                  <a:lnTo>
                    <a:pt x="6822" y="21600"/>
                  </a:lnTo>
                  <a:lnTo>
                    <a:pt x="21600" y="17485"/>
                  </a:lnTo>
                  <a:lnTo>
                    <a:pt x="21600" y="7445"/>
                  </a:lnTo>
                  <a:lnTo>
                    <a:pt x="9532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7" name="íSľíḓè">
              <a:extLst>
                <a:ext uri="{FF2B5EF4-FFF2-40B4-BE49-F238E27FC236}">
                  <a16:creationId xmlns="" xmlns:a16="http://schemas.microsoft.com/office/drawing/2014/main" id="{4E574155-66D8-4FEB-AD7A-E9BD9F50B2D2}"/>
                </a:ext>
              </a:extLst>
            </p:cNvPr>
            <p:cNvSpPr/>
            <p:nvPr/>
          </p:nvSpPr>
          <p:spPr>
            <a:xfrm>
              <a:off x="7418815" y="4803555"/>
              <a:ext cx="16360" cy="235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956" y="0"/>
                  </a:moveTo>
                  <a:lnTo>
                    <a:pt x="1750" y="4177"/>
                  </a:lnTo>
                  <a:lnTo>
                    <a:pt x="0" y="18148"/>
                  </a:lnTo>
                  <a:lnTo>
                    <a:pt x="21600" y="21600"/>
                  </a:lnTo>
                  <a:lnTo>
                    <a:pt x="21555" y="10257"/>
                  </a:lnTo>
                  <a:lnTo>
                    <a:pt x="17956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8" name="î$ľíḑê">
              <a:extLst>
                <a:ext uri="{FF2B5EF4-FFF2-40B4-BE49-F238E27FC236}">
                  <a16:creationId xmlns="" xmlns:a16="http://schemas.microsoft.com/office/drawing/2014/main" id="{523271A9-2F0D-4211-92D1-ED0C04BF283E}"/>
                </a:ext>
              </a:extLst>
            </p:cNvPr>
            <p:cNvSpPr/>
            <p:nvPr/>
          </p:nvSpPr>
          <p:spPr>
            <a:xfrm>
              <a:off x="5322768" y="4656828"/>
              <a:ext cx="31865" cy="302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397" y="0"/>
                  </a:moveTo>
                  <a:lnTo>
                    <a:pt x="0" y="19826"/>
                  </a:lnTo>
                  <a:lnTo>
                    <a:pt x="21600" y="21600"/>
                  </a:lnTo>
                  <a:lnTo>
                    <a:pt x="9397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9" name="iṣḻîḓé">
              <a:extLst>
                <a:ext uri="{FF2B5EF4-FFF2-40B4-BE49-F238E27FC236}">
                  <a16:creationId xmlns="" xmlns:a16="http://schemas.microsoft.com/office/drawing/2014/main" id="{35C3E1FF-DDDC-4B44-9760-C4D30F8DB109}"/>
                </a:ext>
              </a:extLst>
            </p:cNvPr>
            <p:cNvSpPr/>
            <p:nvPr/>
          </p:nvSpPr>
          <p:spPr>
            <a:xfrm>
              <a:off x="5724659" y="4042992"/>
              <a:ext cx="23245" cy="213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4824" y="4121"/>
                  </a:lnTo>
                  <a:lnTo>
                    <a:pt x="0" y="11667"/>
                  </a:lnTo>
                  <a:lnTo>
                    <a:pt x="9389" y="21600"/>
                  </a:lnTo>
                  <a:lnTo>
                    <a:pt x="20674" y="10869"/>
                  </a:lnTo>
                  <a:lnTo>
                    <a:pt x="21600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0" name="í$ḷíḑè">
              <a:extLst>
                <a:ext uri="{FF2B5EF4-FFF2-40B4-BE49-F238E27FC236}">
                  <a16:creationId xmlns="" xmlns:a16="http://schemas.microsoft.com/office/drawing/2014/main" id="{6C4AE860-E947-4CCC-86B4-BC53E8616AEF}"/>
                </a:ext>
              </a:extLst>
            </p:cNvPr>
            <p:cNvSpPr/>
            <p:nvPr/>
          </p:nvSpPr>
          <p:spPr>
            <a:xfrm>
              <a:off x="5797850" y="3949493"/>
              <a:ext cx="20701" cy="163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047" y="0"/>
                  </a:moveTo>
                  <a:lnTo>
                    <a:pt x="0" y="5982"/>
                  </a:lnTo>
                  <a:lnTo>
                    <a:pt x="2019" y="20443"/>
                  </a:lnTo>
                  <a:lnTo>
                    <a:pt x="15499" y="21600"/>
                  </a:lnTo>
                  <a:lnTo>
                    <a:pt x="21600" y="4412"/>
                  </a:lnTo>
                  <a:lnTo>
                    <a:pt x="11047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1" name="i$ḻîďé">
              <a:extLst>
                <a:ext uri="{FF2B5EF4-FFF2-40B4-BE49-F238E27FC236}">
                  <a16:creationId xmlns="" xmlns:a16="http://schemas.microsoft.com/office/drawing/2014/main" id="{EE0B7E9B-163C-4F75-B4EE-290DAB05EB80}"/>
                </a:ext>
              </a:extLst>
            </p:cNvPr>
            <p:cNvSpPr/>
            <p:nvPr/>
          </p:nvSpPr>
          <p:spPr>
            <a:xfrm>
              <a:off x="5771093" y="4007307"/>
              <a:ext cx="16360" cy="163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211" y="0"/>
                  </a:moveTo>
                  <a:lnTo>
                    <a:pt x="0" y="9014"/>
                  </a:lnTo>
                  <a:lnTo>
                    <a:pt x="7385" y="21600"/>
                  </a:lnTo>
                  <a:lnTo>
                    <a:pt x="21600" y="12069"/>
                  </a:lnTo>
                  <a:lnTo>
                    <a:pt x="17567" y="1769"/>
                  </a:lnTo>
                  <a:lnTo>
                    <a:pt x="7211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2" name="íśliḋé">
              <a:extLst>
                <a:ext uri="{FF2B5EF4-FFF2-40B4-BE49-F238E27FC236}">
                  <a16:creationId xmlns="" xmlns:a16="http://schemas.microsoft.com/office/drawing/2014/main" id="{A9854AF0-E429-4D3B-8B54-8D2320ADD797}"/>
                </a:ext>
              </a:extLst>
            </p:cNvPr>
            <p:cNvSpPr/>
            <p:nvPr/>
          </p:nvSpPr>
          <p:spPr>
            <a:xfrm>
              <a:off x="4744799" y="3515700"/>
              <a:ext cx="23569" cy="208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240" y="3109"/>
                  </a:moveTo>
                  <a:lnTo>
                    <a:pt x="7082" y="0"/>
                  </a:lnTo>
                  <a:lnTo>
                    <a:pt x="0" y="4651"/>
                  </a:lnTo>
                  <a:lnTo>
                    <a:pt x="2157" y="15611"/>
                  </a:lnTo>
                  <a:lnTo>
                    <a:pt x="14637" y="21600"/>
                  </a:lnTo>
                  <a:lnTo>
                    <a:pt x="21600" y="17214"/>
                  </a:lnTo>
                  <a:lnTo>
                    <a:pt x="18240" y="3109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3" name="îṧľíḓè">
              <a:extLst>
                <a:ext uri="{FF2B5EF4-FFF2-40B4-BE49-F238E27FC236}">
                  <a16:creationId xmlns="" xmlns:a16="http://schemas.microsoft.com/office/drawing/2014/main" id="{3E8F1EFC-7C5B-4650-8E79-AFA8BA691C99}"/>
                </a:ext>
              </a:extLst>
            </p:cNvPr>
            <p:cNvSpPr/>
            <p:nvPr/>
          </p:nvSpPr>
          <p:spPr>
            <a:xfrm>
              <a:off x="4718288" y="3519867"/>
              <a:ext cx="18421" cy="179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002" y="0"/>
                  </a:moveTo>
                  <a:lnTo>
                    <a:pt x="2249" y="4561"/>
                  </a:lnTo>
                  <a:lnTo>
                    <a:pt x="0" y="15210"/>
                  </a:lnTo>
                  <a:lnTo>
                    <a:pt x="16269" y="21600"/>
                  </a:lnTo>
                  <a:lnTo>
                    <a:pt x="21600" y="9771"/>
                  </a:lnTo>
                  <a:lnTo>
                    <a:pt x="10002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4" name="îŝliḋé">
              <a:extLst>
                <a:ext uri="{FF2B5EF4-FFF2-40B4-BE49-F238E27FC236}">
                  <a16:creationId xmlns="" xmlns:a16="http://schemas.microsoft.com/office/drawing/2014/main" id="{F9467AFF-8F89-42C3-880B-D457A11CB8B6}"/>
                </a:ext>
              </a:extLst>
            </p:cNvPr>
            <p:cNvSpPr/>
            <p:nvPr/>
          </p:nvSpPr>
          <p:spPr>
            <a:xfrm>
              <a:off x="4711539" y="3478504"/>
              <a:ext cx="16360" cy="163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567" y="0"/>
                  </a:moveTo>
                  <a:lnTo>
                    <a:pt x="0" y="5790"/>
                  </a:lnTo>
                  <a:lnTo>
                    <a:pt x="269" y="21257"/>
                  </a:lnTo>
                  <a:lnTo>
                    <a:pt x="21600" y="21600"/>
                  </a:lnTo>
                  <a:lnTo>
                    <a:pt x="15567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5" name="îşḻîḋè">
              <a:extLst>
                <a:ext uri="{FF2B5EF4-FFF2-40B4-BE49-F238E27FC236}">
                  <a16:creationId xmlns="" xmlns:a16="http://schemas.microsoft.com/office/drawing/2014/main" id="{5B9BD552-7951-473A-A376-A0FB8B358200}"/>
                </a:ext>
              </a:extLst>
            </p:cNvPr>
            <p:cNvSpPr/>
            <p:nvPr/>
          </p:nvSpPr>
          <p:spPr>
            <a:xfrm>
              <a:off x="4753604" y="3480420"/>
              <a:ext cx="16360" cy="163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788" y="13213"/>
                  </a:lnTo>
                  <a:lnTo>
                    <a:pt x="15312" y="21600"/>
                  </a:lnTo>
                  <a:lnTo>
                    <a:pt x="21600" y="190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6" name="îšľiḋé">
              <a:extLst>
                <a:ext uri="{FF2B5EF4-FFF2-40B4-BE49-F238E27FC236}">
                  <a16:creationId xmlns="" xmlns:a16="http://schemas.microsoft.com/office/drawing/2014/main" id="{152684F6-FF4D-4833-9F3E-20275A37A30D}"/>
                </a:ext>
              </a:extLst>
            </p:cNvPr>
            <p:cNvSpPr/>
            <p:nvPr/>
          </p:nvSpPr>
          <p:spPr>
            <a:xfrm>
              <a:off x="4664619" y="3447009"/>
              <a:ext cx="16360" cy="2209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3742"/>
                  </a:moveTo>
                  <a:lnTo>
                    <a:pt x="4329" y="14327"/>
                  </a:lnTo>
                  <a:lnTo>
                    <a:pt x="16819" y="21600"/>
                  </a:lnTo>
                  <a:lnTo>
                    <a:pt x="21600" y="10493"/>
                  </a:lnTo>
                  <a:lnTo>
                    <a:pt x="13195" y="0"/>
                  </a:lnTo>
                  <a:lnTo>
                    <a:pt x="0" y="3742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7" name="ísľîďè">
              <a:extLst>
                <a:ext uri="{FF2B5EF4-FFF2-40B4-BE49-F238E27FC236}">
                  <a16:creationId xmlns="" xmlns:a16="http://schemas.microsoft.com/office/drawing/2014/main" id="{26CAE816-4C7D-476B-BAD1-8356B4851022}"/>
                </a:ext>
              </a:extLst>
            </p:cNvPr>
            <p:cNvSpPr/>
            <p:nvPr/>
          </p:nvSpPr>
          <p:spPr>
            <a:xfrm>
              <a:off x="6355015" y="1385657"/>
              <a:ext cx="4055030" cy="26522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888" y="10223"/>
                  </a:moveTo>
                  <a:lnTo>
                    <a:pt x="3759" y="10132"/>
                  </a:lnTo>
                  <a:lnTo>
                    <a:pt x="3569" y="10003"/>
                  </a:lnTo>
                  <a:lnTo>
                    <a:pt x="3374" y="9884"/>
                  </a:lnTo>
                  <a:lnTo>
                    <a:pt x="3246" y="9786"/>
                  </a:lnTo>
                  <a:lnTo>
                    <a:pt x="3076" y="9629"/>
                  </a:lnTo>
                  <a:lnTo>
                    <a:pt x="2911" y="9493"/>
                  </a:lnTo>
                  <a:lnTo>
                    <a:pt x="2761" y="9429"/>
                  </a:lnTo>
                  <a:lnTo>
                    <a:pt x="2496" y="9413"/>
                  </a:lnTo>
                  <a:lnTo>
                    <a:pt x="2488" y="9536"/>
                  </a:lnTo>
                  <a:lnTo>
                    <a:pt x="2488" y="9685"/>
                  </a:lnTo>
                  <a:lnTo>
                    <a:pt x="2440" y="9710"/>
                  </a:lnTo>
                  <a:lnTo>
                    <a:pt x="2438" y="9806"/>
                  </a:lnTo>
                  <a:lnTo>
                    <a:pt x="2404" y="9868"/>
                  </a:lnTo>
                  <a:lnTo>
                    <a:pt x="2281" y="9898"/>
                  </a:lnTo>
                  <a:lnTo>
                    <a:pt x="2204" y="9935"/>
                  </a:lnTo>
                  <a:lnTo>
                    <a:pt x="2136" y="9972"/>
                  </a:lnTo>
                  <a:lnTo>
                    <a:pt x="2027" y="9972"/>
                  </a:lnTo>
                  <a:lnTo>
                    <a:pt x="2002" y="9923"/>
                  </a:lnTo>
                  <a:lnTo>
                    <a:pt x="1910" y="9911"/>
                  </a:lnTo>
                  <a:lnTo>
                    <a:pt x="1838" y="9882"/>
                  </a:lnTo>
                  <a:lnTo>
                    <a:pt x="1737" y="9753"/>
                  </a:lnTo>
                  <a:lnTo>
                    <a:pt x="1662" y="9674"/>
                  </a:lnTo>
                  <a:lnTo>
                    <a:pt x="1566" y="9632"/>
                  </a:lnTo>
                  <a:lnTo>
                    <a:pt x="1456" y="9632"/>
                  </a:lnTo>
                  <a:lnTo>
                    <a:pt x="1311" y="9556"/>
                  </a:lnTo>
                  <a:lnTo>
                    <a:pt x="1142" y="9550"/>
                  </a:lnTo>
                  <a:lnTo>
                    <a:pt x="1029" y="9601"/>
                  </a:lnTo>
                  <a:lnTo>
                    <a:pt x="892" y="9755"/>
                  </a:lnTo>
                  <a:lnTo>
                    <a:pt x="746" y="9853"/>
                  </a:lnTo>
                  <a:lnTo>
                    <a:pt x="686" y="9775"/>
                  </a:lnTo>
                  <a:lnTo>
                    <a:pt x="637" y="9781"/>
                  </a:lnTo>
                  <a:lnTo>
                    <a:pt x="517" y="9840"/>
                  </a:lnTo>
                  <a:lnTo>
                    <a:pt x="497" y="9942"/>
                  </a:lnTo>
                  <a:lnTo>
                    <a:pt x="434" y="10016"/>
                  </a:lnTo>
                  <a:lnTo>
                    <a:pt x="372" y="10094"/>
                  </a:lnTo>
                  <a:lnTo>
                    <a:pt x="333" y="10172"/>
                  </a:lnTo>
                  <a:lnTo>
                    <a:pt x="266" y="10168"/>
                  </a:lnTo>
                  <a:lnTo>
                    <a:pt x="217" y="10086"/>
                  </a:lnTo>
                  <a:lnTo>
                    <a:pt x="134" y="10086"/>
                  </a:lnTo>
                  <a:lnTo>
                    <a:pt x="77" y="10159"/>
                  </a:lnTo>
                  <a:lnTo>
                    <a:pt x="17" y="10178"/>
                  </a:lnTo>
                  <a:lnTo>
                    <a:pt x="0" y="10303"/>
                  </a:lnTo>
                  <a:lnTo>
                    <a:pt x="78" y="10326"/>
                  </a:lnTo>
                  <a:lnTo>
                    <a:pt x="133" y="10326"/>
                  </a:lnTo>
                  <a:lnTo>
                    <a:pt x="213" y="10443"/>
                  </a:lnTo>
                  <a:lnTo>
                    <a:pt x="190" y="10662"/>
                  </a:lnTo>
                  <a:lnTo>
                    <a:pt x="231" y="10788"/>
                  </a:lnTo>
                  <a:lnTo>
                    <a:pt x="262" y="10847"/>
                  </a:lnTo>
                  <a:lnTo>
                    <a:pt x="282" y="10968"/>
                  </a:lnTo>
                  <a:lnTo>
                    <a:pt x="337" y="11040"/>
                  </a:lnTo>
                  <a:lnTo>
                    <a:pt x="424" y="11071"/>
                  </a:lnTo>
                  <a:lnTo>
                    <a:pt x="465" y="11186"/>
                  </a:lnTo>
                  <a:lnTo>
                    <a:pt x="540" y="11180"/>
                  </a:lnTo>
                  <a:lnTo>
                    <a:pt x="596" y="11201"/>
                  </a:lnTo>
                  <a:lnTo>
                    <a:pt x="645" y="11223"/>
                  </a:lnTo>
                  <a:lnTo>
                    <a:pt x="735" y="11198"/>
                  </a:lnTo>
                  <a:lnTo>
                    <a:pt x="776" y="11089"/>
                  </a:lnTo>
                  <a:lnTo>
                    <a:pt x="857" y="11047"/>
                  </a:lnTo>
                  <a:lnTo>
                    <a:pt x="954" y="11071"/>
                  </a:lnTo>
                  <a:lnTo>
                    <a:pt x="993" y="11139"/>
                  </a:lnTo>
                  <a:lnTo>
                    <a:pt x="1119" y="11238"/>
                  </a:lnTo>
                  <a:lnTo>
                    <a:pt x="1269" y="11219"/>
                  </a:lnTo>
                  <a:lnTo>
                    <a:pt x="1313" y="11207"/>
                  </a:lnTo>
                  <a:lnTo>
                    <a:pt x="1390" y="11119"/>
                  </a:lnTo>
                  <a:lnTo>
                    <a:pt x="1486" y="11040"/>
                  </a:lnTo>
                  <a:lnTo>
                    <a:pt x="1581" y="11016"/>
                  </a:lnTo>
                  <a:lnTo>
                    <a:pt x="1654" y="11065"/>
                  </a:lnTo>
                  <a:lnTo>
                    <a:pt x="1739" y="11096"/>
                  </a:lnTo>
                  <a:lnTo>
                    <a:pt x="1739" y="11260"/>
                  </a:lnTo>
                  <a:lnTo>
                    <a:pt x="1702" y="11340"/>
                  </a:lnTo>
                  <a:lnTo>
                    <a:pt x="1719" y="11558"/>
                  </a:lnTo>
                  <a:lnTo>
                    <a:pt x="1711" y="11714"/>
                  </a:lnTo>
                  <a:lnTo>
                    <a:pt x="1701" y="11890"/>
                  </a:lnTo>
                  <a:lnTo>
                    <a:pt x="1645" y="12051"/>
                  </a:lnTo>
                  <a:lnTo>
                    <a:pt x="1657" y="12205"/>
                  </a:lnTo>
                  <a:cubicBezTo>
                    <a:pt x="1663" y="12254"/>
                    <a:pt x="1664" y="12305"/>
                    <a:pt x="1661" y="12355"/>
                  </a:cubicBezTo>
                  <a:cubicBezTo>
                    <a:pt x="1657" y="12420"/>
                    <a:pt x="1645" y="12483"/>
                    <a:pt x="1626" y="12542"/>
                  </a:cubicBezTo>
                  <a:lnTo>
                    <a:pt x="1585" y="12622"/>
                  </a:lnTo>
                  <a:lnTo>
                    <a:pt x="1546" y="12708"/>
                  </a:lnTo>
                  <a:lnTo>
                    <a:pt x="1479" y="12732"/>
                  </a:lnTo>
                  <a:lnTo>
                    <a:pt x="1386" y="12744"/>
                  </a:lnTo>
                  <a:lnTo>
                    <a:pt x="1285" y="12855"/>
                  </a:lnTo>
                  <a:lnTo>
                    <a:pt x="1201" y="12825"/>
                  </a:lnTo>
                  <a:lnTo>
                    <a:pt x="1164" y="12855"/>
                  </a:lnTo>
                  <a:lnTo>
                    <a:pt x="1228" y="12954"/>
                  </a:lnTo>
                  <a:lnTo>
                    <a:pt x="1263" y="13016"/>
                  </a:lnTo>
                  <a:lnTo>
                    <a:pt x="1239" y="13122"/>
                  </a:lnTo>
                  <a:lnTo>
                    <a:pt x="1307" y="13243"/>
                  </a:lnTo>
                  <a:lnTo>
                    <a:pt x="1359" y="13286"/>
                  </a:lnTo>
                  <a:lnTo>
                    <a:pt x="1408" y="13345"/>
                  </a:lnTo>
                  <a:lnTo>
                    <a:pt x="1404" y="13429"/>
                  </a:lnTo>
                  <a:lnTo>
                    <a:pt x="1404" y="13509"/>
                  </a:lnTo>
                  <a:lnTo>
                    <a:pt x="1481" y="13572"/>
                  </a:lnTo>
                  <a:lnTo>
                    <a:pt x="1558" y="13731"/>
                  </a:lnTo>
                  <a:lnTo>
                    <a:pt x="1602" y="13657"/>
                  </a:lnTo>
                  <a:lnTo>
                    <a:pt x="1602" y="13398"/>
                  </a:lnTo>
                  <a:lnTo>
                    <a:pt x="1659" y="13331"/>
                  </a:lnTo>
                  <a:lnTo>
                    <a:pt x="1705" y="13420"/>
                  </a:lnTo>
                  <a:lnTo>
                    <a:pt x="1741" y="13555"/>
                  </a:lnTo>
                  <a:lnTo>
                    <a:pt x="1778" y="13837"/>
                  </a:lnTo>
                  <a:lnTo>
                    <a:pt x="1857" y="13946"/>
                  </a:lnTo>
                  <a:lnTo>
                    <a:pt x="1897" y="14113"/>
                  </a:lnTo>
                  <a:lnTo>
                    <a:pt x="1945" y="14215"/>
                  </a:lnTo>
                  <a:lnTo>
                    <a:pt x="1995" y="14373"/>
                  </a:lnTo>
                  <a:lnTo>
                    <a:pt x="2107" y="14477"/>
                  </a:lnTo>
                  <a:lnTo>
                    <a:pt x="2161" y="14557"/>
                  </a:lnTo>
                  <a:lnTo>
                    <a:pt x="2205" y="14753"/>
                  </a:lnTo>
                  <a:lnTo>
                    <a:pt x="2226" y="14836"/>
                  </a:lnTo>
                  <a:lnTo>
                    <a:pt x="2263" y="14879"/>
                  </a:lnTo>
                  <a:lnTo>
                    <a:pt x="2376" y="14996"/>
                  </a:lnTo>
                  <a:cubicBezTo>
                    <a:pt x="2426" y="15014"/>
                    <a:pt x="2466" y="15070"/>
                    <a:pt x="2482" y="15144"/>
                  </a:cubicBezTo>
                  <a:cubicBezTo>
                    <a:pt x="2497" y="15214"/>
                    <a:pt x="2488" y="15290"/>
                    <a:pt x="2459" y="15348"/>
                  </a:cubicBezTo>
                  <a:lnTo>
                    <a:pt x="2471" y="15538"/>
                  </a:lnTo>
                  <a:lnTo>
                    <a:pt x="2507" y="15643"/>
                  </a:lnTo>
                  <a:lnTo>
                    <a:pt x="2572" y="15815"/>
                  </a:lnTo>
                  <a:lnTo>
                    <a:pt x="2569" y="15885"/>
                  </a:lnTo>
                  <a:lnTo>
                    <a:pt x="2642" y="16007"/>
                  </a:lnTo>
                  <a:lnTo>
                    <a:pt x="2642" y="16132"/>
                  </a:lnTo>
                  <a:lnTo>
                    <a:pt x="2752" y="16182"/>
                  </a:lnTo>
                  <a:lnTo>
                    <a:pt x="2832" y="16227"/>
                  </a:lnTo>
                  <a:lnTo>
                    <a:pt x="2913" y="16387"/>
                  </a:lnTo>
                  <a:lnTo>
                    <a:pt x="2927" y="16529"/>
                  </a:lnTo>
                  <a:lnTo>
                    <a:pt x="2966" y="16723"/>
                  </a:lnTo>
                  <a:lnTo>
                    <a:pt x="3043" y="16785"/>
                  </a:lnTo>
                  <a:lnTo>
                    <a:pt x="3087" y="16846"/>
                  </a:lnTo>
                  <a:lnTo>
                    <a:pt x="3139" y="16957"/>
                  </a:lnTo>
                  <a:lnTo>
                    <a:pt x="3191" y="17089"/>
                  </a:lnTo>
                  <a:lnTo>
                    <a:pt x="3118" y="17304"/>
                  </a:lnTo>
                  <a:lnTo>
                    <a:pt x="3139" y="17419"/>
                  </a:lnTo>
                  <a:lnTo>
                    <a:pt x="3194" y="17508"/>
                  </a:lnTo>
                  <a:lnTo>
                    <a:pt x="3227" y="17680"/>
                  </a:lnTo>
                  <a:lnTo>
                    <a:pt x="3227" y="17814"/>
                  </a:lnTo>
                  <a:lnTo>
                    <a:pt x="3293" y="17911"/>
                  </a:lnTo>
                  <a:lnTo>
                    <a:pt x="3336" y="18030"/>
                  </a:lnTo>
                  <a:lnTo>
                    <a:pt x="3409" y="18178"/>
                  </a:lnTo>
                  <a:lnTo>
                    <a:pt x="3565" y="18190"/>
                  </a:lnTo>
                  <a:lnTo>
                    <a:pt x="3748" y="18135"/>
                  </a:lnTo>
                  <a:lnTo>
                    <a:pt x="3935" y="18014"/>
                  </a:lnTo>
                  <a:lnTo>
                    <a:pt x="4073" y="17896"/>
                  </a:lnTo>
                  <a:lnTo>
                    <a:pt x="4184" y="17812"/>
                  </a:lnTo>
                  <a:cubicBezTo>
                    <a:pt x="4199" y="17796"/>
                    <a:pt x="4214" y="17780"/>
                    <a:pt x="4230" y="17765"/>
                  </a:cubicBezTo>
                  <a:cubicBezTo>
                    <a:pt x="4287" y="17711"/>
                    <a:pt x="4350" y="17669"/>
                    <a:pt x="4415" y="17640"/>
                  </a:cubicBezTo>
                  <a:lnTo>
                    <a:pt x="4544" y="17598"/>
                  </a:lnTo>
                  <a:lnTo>
                    <a:pt x="4658" y="17456"/>
                  </a:lnTo>
                  <a:lnTo>
                    <a:pt x="4758" y="17382"/>
                  </a:lnTo>
                  <a:lnTo>
                    <a:pt x="4839" y="17253"/>
                  </a:lnTo>
                  <a:lnTo>
                    <a:pt x="4875" y="17128"/>
                  </a:lnTo>
                  <a:lnTo>
                    <a:pt x="4961" y="17019"/>
                  </a:lnTo>
                  <a:cubicBezTo>
                    <a:pt x="4995" y="16986"/>
                    <a:pt x="5032" y="16960"/>
                    <a:pt x="5070" y="16941"/>
                  </a:cubicBezTo>
                  <a:cubicBezTo>
                    <a:pt x="5110" y="16921"/>
                    <a:pt x="5151" y="16908"/>
                    <a:pt x="5192" y="16903"/>
                  </a:cubicBezTo>
                  <a:cubicBezTo>
                    <a:pt x="5225" y="16899"/>
                    <a:pt x="5257" y="16887"/>
                    <a:pt x="5288" y="16869"/>
                  </a:cubicBezTo>
                  <a:cubicBezTo>
                    <a:pt x="5328" y="16844"/>
                    <a:pt x="5365" y="16809"/>
                    <a:pt x="5396" y="16764"/>
                  </a:cubicBezTo>
                  <a:lnTo>
                    <a:pt x="5451" y="16651"/>
                  </a:lnTo>
                  <a:lnTo>
                    <a:pt x="5538" y="16468"/>
                  </a:lnTo>
                  <a:lnTo>
                    <a:pt x="5657" y="16322"/>
                  </a:lnTo>
                  <a:cubicBezTo>
                    <a:pt x="5670" y="16286"/>
                    <a:pt x="5682" y="16249"/>
                    <a:pt x="5694" y="16212"/>
                  </a:cubicBezTo>
                  <a:cubicBezTo>
                    <a:pt x="5710" y="16157"/>
                    <a:pt x="5726" y="16102"/>
                    <a:pt x="5740" y="16045"/>
                  </a:cubicBezTo>
                  <a:lnTo>
                    <a:pt x="5776" y="15879"/>
                  </a:lnTo>
                  <a:cubicBezTo>
                    <a:pt x="5808" y="15838"/>
                    <a:pt x="5839" y="15797"/>
                    <a:pt x="5869" y="15756"/>
                  </a:cubicBezTo>
                  <a:cubicBezTo>
                    <a:pt x="5901" y="15713"/>
                    <a:pt x="5933" y="15670"/>
                    <a:pt x="5964" y="15626"/>
                  </a:cubicBezTo>
                  <a:lnTo>
                    <a:pt x="6029" y="15553"/>
                  </a:lnTo>
                  <a:lnTo>
                    <a:pt x="6063" y="15485"/>
                  </a:lnTo>
                  <a:lnTo>
                    <a:pt x="6063" y="15401"/>
                  </a:lnTo>
                  <a:lnTo>
                    <a:pt x="5965" y="15268"/>
                  </a:lnTo>
                  <a:lnTo>
                    <a:pt x="5871" y="15159"/>
                  </a:lnTo>
                  <a:lnTo>
                    <a:pt x="5830" y="15003"/>
                  </a:lnTo>
                  <a:lnTo>
                    <a:pt x="5748" y="14940"/>
                  </a:lnTo>
                  <a:lnTo>
                    <a:pt x="5631" y="14861"/>
                  </a:lnTo>
                  <a:lnTo>
                    <a:pt x="5505" y="14786"/>
                  </a:lnTo>
                  <a:lnTo>
                    <a:pt x="5437" y="14638"/>
                  </a:lnTo>
                  <a:lnTo>
                    <a:pt x="5414" y="14547"/>
                  </a:lnTo>
                  <a:lnTo>
                    <a:pt x="5434" y="14455"/>
                  </a:lnTo>
                  <a:lnTo>
                    <a:pt x="5487" y="14377"/>
                  </a:lnTo>
                  <a:lnTo>
                    <a:pt x="5436" y="14294"/>
                  </a:lnTo>
                  <a:lnTo>
                    <a:pt x="5436" y="14214"/>
                  </a:lnTo>
                  <a:lnTo>
                    <a:pt x="5394" y="14183"/>
                  </a:lnTo>
                  <a:lnTo>
                    <a:pt x="5375" y="14243"/>
                  </a:lnTo>
                  <a:lnTo>
                    <a:pt x="5340" y="14329"/>
                  </a:lnTo>
                  <a:lnTo>
                    <a:pt x="5256" y="14499"/>
                  </a:lnTo>
                  <a:lnTo>
                    <a:pt x="5091" y="14727"/>
                  </a:lnTo>
                  <a:lnTo>
                    <a:pt x="5056" y="14801"/>
                  </a:lnTo>
                  <a:lnTo>
                    <a:pt x="4994" y="14801"/>
                  </a:lnTo>
                  <a:lnTo>
                    <a:pt x="4947" y="14807"/>
                  </a:lnTo>
                  <a:lnTo>
                    <a:pt x="4906" y="14856"/>
                  </a:lnTo>
                  <a:lnTo>
                    <a:pt x="4740" y="14875"/>
                  </a:lnTo>
                  <a:lnTo>
                    <a:pt x="4692" y="14807"/>
                  </a:lnTo>
                  <a:lnTo>
                    <a:pt x="4634" y="14766"/>
                  </a:lnTo>
                  <a:lnTo>
                    <a:pt x="4581" y="14679"/>
                  </a:lnTo>
                  <a:lnTo>
                    <a:pt x="4674" y="14568"/>
                  </a:lnTo>
                  <a:lnTo>
                    <a:pt x="4648" y="14475"/>
                  </a:lnTo>
                  <a:lnTo>
                    <a:pt x="4550" y="14438"/>
                  </a:lnTo>
                  <a:lnTo>
                    <a:pt x="4562" y="14367"/>
                  </a:lnTo>
                  <a:lnTo>
                    <a:pt x="4522" y="14348"/>
                  </a:lnTo>
                  <a:lnTo>
                    <a:pt x="4490" y="14410"/>
                  </a:lnTo>
                  <a:lnTo>
                    <a:pt x="4462" y="14502"/>
                  </a:lnTo>
                  <a:lnTo>
                    <a:pt x="4337" y="14533"/>
                  </a:lnTo>
                  <a:cubicBezTo>
                    <a:pt x="4331" y="14498"/>
                    <a:pt x="4323" y="14463"/>
                    <a:pt x="4314" y="14428"/>
                  </a:cubicBezTo>
                  <a:cubicBezTo>
                    <a:pt x="4298" y="14362"/>
                    <a:pt x="4278" y="14299"/>
                    <a:pt x="4255" y="14237"/>
                  </a:cubicBezTo>
                  <a:lnTo>
                    <a:pt x="4234" y="14018"/>
                  </a:lnTo>
                  <a:lnTo>
                    <a:pt x="4191" y="13904"/>
                  </a:lnTo>
                  <a:lnTo>
                    <a:pt x="4136" y="13783"/>
                  </a:lnTo>
                  <a:lnTo>
                    <a:pt x="4036" y="13581"/>
                  </a:lnTo>
                  <a:lnTo>
                    <a:pt x="3967" y="13457"/>
                  </a:lnTo>
                  <a:lnTo>
                    <a:pt x="3917" y="13357"/>
                  </a:lnTo>
                  <a:lnTo>
                    <a:pt x="3910" y="13265"/>
                  </a:lnTo>
                  <a:lnTo>
                    <a:pt x="3970" y="13125"/>
                  </a:lnTo>
                  <a:lnTo>
                    <a:pt x="3985" y="13013"/>
                  </a:lnTo>
                  <a:lnTo>
                    <a:pt x="4029" y="12939"/>
                  </a:lnTo>
                  <a:lnTo>
                    <a:pt x="4100" y="12939"/>
                  </a:lnTo>
                  <a:lnTo>
                    <a:pt x="4187" y="12956"/>
                  </a:lnTo>
                  <a:lnTo>
                    <a:pt x="4248" y="13017"/>
                  </a:lnTo>
                  <a:lnTo>
                    <a:pt x="4344" y="13091"/>
                  </a:lnTo>
                  <a:lnTo>
                    <a:pt x="4365" y="13162"/>
                  </a:lnTo>
                  <a:lnTo>
                    <a:pt x="4421" y="13266"/>
                  </a:lnTo>
                  <a:cubicBezTo>
                    <a:pt x="4450" y="13317"/>
                    <a:pt x="4470" y="13379"/>
                    <a:pt x="4479" y="13445"/>
                  </a:cubicBezTo>
                  <a:cubicBezTo>
                    <a:pt x="4485" y="13493"/>
                    <a:pt x="4485" y="13543"/>
                    <a:pt x="4479" y="13591"/>
                  </a:cubicBezTo>
                  <a:lnTo>
                    <a:pt x="4511" y="13696"/>
                  </a:lnTo>
                  <a:lnTo>
                    <a:pt x="4660" y="13788"/>
                  </a:lnTo>
                  <a:lnTo>
                    <a:pt x="4794" y="13899"/>
                  </a:lnTo>
                  <a:lnTo>
                    <a:pt x="4994" y="14024"/>
                  </a:lnTo>
                  <a:lnTo>
                    <a:pt x="5100" y="14092"/>
                  </a:lnTo>
                  <a:lnTo>
                    <a:pt x="5224" y="14082"/>
                  </a:lnTo>
                  <a:lnTo>
                    <a:pt x="5261" y="14033"/>
                  </a:lnTo>
                  <a:lnTo>
                    <a:pt x="5374" y="13959"/>
                  </a:lnTo>
                  <a:lnTo>
                    <a:pt x="5431" y="13947"/>
                  </a:lnTo>
                  <a:lnTo>
                    <a:pt x="5522" y="14062"/>
                  </a:lnTo>
                  <a:cubicBezTo>
                    <a:pt x="5537" y="14073"/>
                    <a:pt x="5550" y="14086"/>
                    <a:pt x="5562" y="14103"/>
                  </a:cubicBezTo>
                  <a:cubicBezTo>
                    <a:pt x="5586" y="14136"/>
                    <a:pt x="5605" y="14180"/>
                    <a:pt x="5614" y="14228"/>
                  </a:cubicBezTo>
                  <a:lnTo>
                    <a:pt x="5643" y="14331"/>
                  </a:lnTo>
                  <a:lnTo>
                    <a:pt x="5698" y="14433"/>
                  </a:lnTo>
                  <a:lnTo>
                    <a:pt x="5848" y="14477"/>
                  </a:lnTo>
                  <a:lnTo>
                    <a:pt x="6003" y="14470"/>
                  </a:lnTo>
                  <a:cubicBezTo>
                    <a:pt x="6040" y="14472"/>
                    <a:pt x="6077" y="14481"/>
                    <a:pt x="6112" y="14497"/>
                  </a:cubicBezTo>
                  <a:cubicBezTo>
                    <a:pt x="6145" y="14512"/>
                    <a:pt x="6176" y="14533"/>
                    <a:pt x="6206" y="14559"/>
                  </a:cubicBezTo>
                  <a:lnTo>
                    <a:pt x="6303" y="14547"/>
                  </a:lnTo>
                  <a:lnTo>
                    <a:pt x="6419" y="14487"/>
                  </a:lnTo>
                  <a:lnTo>
                    <a:pt x="6603" y="14487"/>
                  </a:lnTo>
                  <a:lnTo>
                    <a:pt x="6724" y="14567"/>
                  </a:lnTo>
                  <a:lnTo>
                    <a:pt x="6879" y="14555"/>
                  </a:lnTo>
                  <a:lnTo>
                    <a:pt x="6977" y="14489"/>
                  </a:lnTo>
                  <a:lnTo>
                    <a:pt x="7070" y="14403"/>
                  </a:lnTo>
                  <a:lnTo>
                    <a:pt x="7147" y="14409"/>
                  </a:lnTo>
                  <a:lnTo>
                    <a:pt x="7209" y="14502"/>
                  </a:lnTo>
                  <a:lnTo>
                    <a:pt x="7315" y="14543"/>
                  </a:lnTo>
                  <a:lnTo>
                    <a:pt x="7340" y="14604"/>
                  </a:lnTo>
                  <a:lnTo>
                    <a:pt x="7368" y="14721"/>
                  </a:lnTo>
                  <a:lnTo>
                    <a:pt x="7407" y="14857"/>
                  </a:lnTo>
                  <a:lnTo>
                    <a:pt x="7550" y="14913"/>
                  </a:lnTo>
                  <a:lnTo>
                    <a:pt x="7601" y="14995"/>
                  </a:lnTo>
                  <a:lnTo>
                    <a:pt x="7666" y="15131"/>
                  </a:lnTo>
                  <a:lnTo>
                    <a:pt x="7730" y="15227"/>
                  </a:lnTo>
                  <a:lnTo>
                    <a:pt x="7824" y="15221"/>
                  </a:lnTo>
                  <a:lnTo>
                    <a:pt x="7928" y="15166"/>
                  </a:lnTo>
                  <a:lnTo>
                    <a:pt x="7948" y="15245"/>
                  </a:lnTo>
                  <a:lnTo>
                    <a:pt x="7920" y="15356"/>
                  </a:lnTo>
                  <a:lnTo>
                    <a:pt x="7861" y="15391"/>
                  </a:lnTo>
                  <a:lnTo>
                    <a:pt x="7781" y="15366"/>
                  </a:lnTo>
                  <a:lnTo>
                    <a:pt x="7730" y="15391"/>
                  </a:lnTo>
                  <a:lnTo>
                    <a:pt x="7758" y="15489"/>
                  </a:lnTo>
                  <a:lnTo>
                    <a:pt x="7847" y="15538"/>
                  </a:lnTo>
                  <a:lnTo>
                    <a:pt x="7873" y="15682"/>
                  </a:lnTo>
                  <a:lnTo>
                    <a:pt x="7941" y="15770"/>
                  </a:lnTo>
                  <a:lnTo>
                    <a:pt x="8042" y="15801"/>
                  </a:lnTo>
                  <a:lnTo>
                    <a:pt x="8140" y="15801"/>
                  </a:lnTo>
                  <a:lnTo>
                    <a:pt x="8215" y="15735"/>
                  </a:lnTo>
                  <a:lnTo>
                    <a:pt x="8215" y="15647"/>
                  </a:lnTo>
                  <a:lnTo>
                    <a:pt x="8207" y="15558"/>
                  </a:lnTo>
                  <a:lnTo>
                    <a:pt x="8244" y="15441"/>
                  </a:lnTo>
                  <a:cubicBezTo>
                    <a:pt x="8257" y="15421"/>
                    <a:pt x="8274" y="15406"/>
                    <a:pt x="8293" y="15398"/>
                  </a:cubicBezTo>
                  <a:cubicBezTo>
                    <a:pt x="8324" y="15385"/>
                    <a:pt x="8357" y="15392"/>
                    <a:pt x="8385" y="15417"/>
                  </a:cubicBezTo>
                  <a:lnTo>
                    <a:pt x="8429" y="15521"/>
                  </a:lnTo>
                  <a:lnTo>
                    <a:pt x="8417" y="15693"/>
                  </a:lnTo>
                  <a:lnTo>
                    <a:pt x="8397" y="15792"/>
                  </a:lnTo>
                  <a:lnTo>
                    <a:pt x="8386" y="15933"/>
                  </a:lnTo>
                  <a:lnTo>
                    <a:pt x="8386" y="16079"/>
                  </a:lnTo>
                  <a:lnTo>
                    <a:pt x="8398" y="16182"/>
                  </a:lnTo>
                  <a:lnTo>
                    <a:pt x="8473" y="16441"/>
                  </a:lnTo>
                  <a:lnTo>
                    <a:pt x="8502" y="16728"/>
                  </a:lnTo>
                  <a:lnTo>
                    <a:pt x="8510" y="16868"/>
                  </a:lnTo>
                  <a:lnTo>
                    <a:pt x="8607" y="17022"/>
                  </a:lnTo>
                  <a:lnTo>
                    <a:pt x="8663" y="17133"/>
                  </a:lnTo>
                  <a:lnTo>
                    <a:pt x="8679" y="17303"/>
                  </a:lnTo>
                  <a:lnTo>
                    <a:pt x="8703" y="17418"/>
                  </a:lnTo>
                  <a:lnTo>
                    <a:pt x="8759" y="17603"/>
                  </a:lnTo>
                  <a:lnTo>
                    <a:pt x="8799" y="17688"/>
                  </a:lnTo>
                  <a:lnTo>
                    <a:pt x="8858" y="17815"/>
                  </a:lnTo>
                  <a:lnTo>
                    <a:pt x="8894" y="17957"/>
                  </a:lnTo>
                  <a:lnTo>
                    <a:pt x="8919" y="18076"/>
                  </a:lnTo>
                  <a:lnTo>
                    <a:pt x="8963" y="18226"/>
                  </a:lnTo>
                  <a:lnTo>
                    <a:pt x="9034" y="18456"/>
                  </a:lnTo>
                  <a:lnTo>
                    <a:pt x="9088" y="18673"/>
                  </a:lnTo>
                  <a:lnTo>
                    <a:pt x="9120" y="18766"/>
                  </a:lnTo>
                  <a:lnTo>
                    <a:pt x="9157" y="18876"/>
                  </a:lnTo>
                  <a:lnTo>
                    <a:pt x="9165" y="18992"/>
                  </a:lnTo>
                  <a:lnTo>
                    <a:pt x="9224" y="19229"/>
                  </a:lnTo>
                  <a:lnTo>
                    <a:pt x="9265" y="19340"/>
                  </a:lnTo>
                  <a:lnTo>
                    <a:pt x="9335" y="19401"/>
                  </a:lnTo>
                  <a:lnTo>
                    <a:pt x="9398" y="19455"/>
                  </a:lnTo>
                  <a:lnTo>
                    <a:pt x="9435" y="19534"/>
                  </a:lnTo>
                  <a:lnTo>
                    <a:pt x="9499" y="19529"/>
                  </a:lnTo>
                  <a:cubicBezTo>
                    <a:pt x="9505" y="19494"/>
                    <a:pt x="9512" y="19459"/>
                    <a:pt x="9519" y="19424"/>
                  </a:cubicBezTo>
                  <a:cubicBezTo>
                    <a:pt x="9525" y="19391"/>
                    <a:pt x="9532" y="19357"/>
                    <a:pt x="9539" y="19324"/>
                  </a:cubicBezTo>
                  <a:cubicBezTo>
                    <a:pt x="9570" y="19289"/>
                    <a:pt x="9599" y="19249"/>
                    <a:pt x="9625" y="19204"/>
                  </a:cubicBezTo>
                  <a:cubicBezTo>
                    <a:pt x="9647" y="19167"/>
                    <a:pt x="9667" y="19127"/>
                    <a:pt x="9684" y="19085"/>
                  </a:cubicBezTo>
                  <a:cubicBezTo>
                    <a:pt x="9697" y="19045"/>
                    <a:pt x="9711" y="19006"/>
                    <a:pt x="9726" y="18966"/>
                  </a:cubicBezTo>
                  <a:cubicBezTo>
                    <a:pt x="9741" y="18924"/>
                    <a:pt x="9756" y="18882"/>
                    <a:pt x="9772" y="18841"/>
                  </a:cubicBezTo>
                  <a:cubicBezTo>
                    <a:pt x="9774" y="18775"/>
                    <a:pt x="9777" y="18710"/>
                    <a:pt x="9780" y="18644"/>
                  </a:cubicBezTo>
                  <a:cubicBezTo>
                    <a:pt x="9783" y="18560"/>
                    <a:pt x="9787" y="18477"/>
                    <a:pt x="9791" y="18393"/>
                  </a:cubicBezTo>
                  <a:lnTo>
                    <a:pt x="9799" y="18288"/>
                  </a:lnTo>
                  <a:cubicBezTo>
                    <a:pt x="9805" y="18246"/>
                    <a:pt x="9812" y="18203"/>
                    <a:pt x="9819" y="18161"/>
                  </a:cubicBezTo>
                  <a:cubicBezTo>
                    <a:pt x="9829" y="18099"/>
                    <a:pt x="9840" y="18037"/>
                    <a:pt x="9852" y="17976"/>
                  </a:cubicBezTo>
                  <a:lnTo>
                    <a:pt x="9839" y="17816"/>
                  </a:lnTo>
                  <a:lnTo>
                    <a:pt x="9791" y="17643"/>
                  </a:lnTo>
                  <a:lnTo>
                    <a:pt x="9831" y="17391"/>
                  </a:lnTo>
                  <a:lnTo>
                    <a:pt x="9876" y="17301"/>
                  </a:lnTo>
                  <a:lnTo>
                    <a:pt x="10002" y="17165"/>
                  </a:lnTo>
                  <a:lnTo>
                    <a:pt x="10132" y="17023"/>
                  </a:lnTo>
                  <a:lnTo>
                    <a:pt x="10237" y="16902"/>
                  </a:lnTo>
                  <a:lnTo>
                    <a:pt x="10262" y="16723"/>
                  </a:lnTo>
                  <a:lnTo>
                    <a:pt x="10286" y="16610"/>
                  </a:lnTo>
                  <a:lnTo>
                    <a:pt x="10412" y="16555"/>
                  </a:lnTo>
                  <a:lnTo>
                    <a:pt x="10492" y="16493"/>
                  </a:lnTo>
                  <a:lnTo>
                    <a:pt x="10549" y="16327"/>
                  </a:lnTo>
                  <a:cubicBezTo>
                    <a:pt x="10554" y="16271"/>
                    <a:pt x="10568" y="16218"/>
                    <a:pt x="10590" y="16173"/>
                  </a:cubicBezTo>
                  <a:cubicBezTo>
                    <a:pt x="10626" y="16098"/>
                    <a:pt x="10680" y="16049"/>
                    <a:pt x="10740" y="16037"/>
                  </a:cubicBezTo>
                  <a:lnTo>
                    <a:pt x="10874" y="15975"/>
                  </a:lnTo>
                  <a:lnTo>
                    <a:pt x="10909" y="15840"/>
                  </a:lnTo>
                  <a:lnTo>
                    <a:pt x="10885" y="15717"/>
                  </a:lnTo>
                  <a:lnTo>
                    <a:pt x="10892" y="15606"/>
                  </a:lnTo>
                  <a:lnTo>
                    <a:pt x="11030" y="15483"/>
                  </a:lnTo>
                  <a:lnTo>
                    <a:pt x="11172" y="15422"/>
                  </a:lnTo>
                  <a:lnTo>
                    <a:pt x="11283" y="15422"/>
                  </a:lnTo>
                  <a:lnTo>
                    <a:pt x="11432" y="15358"/>
                  </a:lnTo>
                  <a:cubicBezTo>
                    <a:pt x="11441" y="15314"/>
                    <a:pt x="11462" y="15277"/>
                    <a:pt x="11490" y="15257"/>
                  </a:cubicBezTo>
                  <a:cubicBezTo>
                    <a:pt x="11517" y="15237"/>
                    <a:pt x="11549" y="15235"/>
                    <a:pt x="11578" y="15251"/>
                  </a:cubicBezTo>
                  <a:lnTo>
                    <a:pt x="11664" y="15279"/>
                  </a:lnTo>
                  <a:cubicBezTo>
                    <a:pt x="11683" y="15305"/>
                    <a:pt x="11699" y="15334"/>
                    <a:pt x="11713" y="15365"/>
                  </a:cubicBezTo>
                  <a:cubicBezTo>
                    <a:pt x="11732" y="15408"/>
                    <a:pt x="11745" y="15456"/>
                    <a:pt x="11753" y="15507"/>
                  </a:cubicBezTo>
                  <a:lnTo>
                    <a:pt x="11800" y="15701"/>
                  </a:lnTo>
                  <a:lnTo>
                    <a:pt x="11828" y="15833"/>
                  </a:lnTo>
                  <a:cubicBezTo>
                    <a:pt x="11839" y="15860"/>
                    <a:pt x="11854" y="15883"/>
                    <a:pt x="11872" y="15899"/>
                  </a:cubicBezTo>
                  <a:cubicBezTo>
                    <a:pt x="11906" y="15927"/>
                    <a:pt x="11947" y="15931"/>
                    <a:pt x="11982" y="15909"/>
                  </a:cubicBezTo>
                  <a:lnTo>
                    <a:pt x="12043" y="15981"/>
                  </a:lnTo>
                  <a:lnTo>
                    <a:pt x="12197" y="16141"/>
                  </a:lnTo>
                  <a:cubicBezTo>
                    <a:pt x="12217" y="16216"/>
                    <a:pt x="12238" y="16289"/>
                    <a:pt x="12262" y="16361"/>
                  </a:cubicBezTo>
                  <a:cubicBezTo>
                    <a:pt x="12295" y="16459"/>
                    <a:pt x="12331" y="16555"/>
                    <a:pt x="12368" y="16650"/>
                  </a:cubicBezTo>
                  <a:cubicBezTo>
                    <a:pt x="12386" y="16699"/>
                    <a:pt x="12405" y="16748"/>
                    <a:pt x="12423" y="16798"/>
                  </a:cubicBezTo>
                  <a:lnTo>
                    <a:pt x="12395" y="16894"/>
                  </a:lnTo>
                  <a:lnTo>
                    <a:pt x="12331" y="16954"/>
                  </a:lnTo>
                  <a:lnTo>
                    <a:pt x="12335" y="17094"/>
                  </a:lnTo>
                  <a:cubicBezTo>
                    <a:pt x="12355" y="17119"/>
                    <a:pt x="12375" y="17144"/>
                    <a:pt x="12396" y="17168"/>
                  </a:cubicBezTo>
                  <a:cubicBezTo>
                    <a:pt x="12423" y="17200"/>
                    <a:pt x="12450" y="17230"/>
                    <a:pt x="12478" y="17260"/>
                  </a:cubicBezTo>
                  <a:lnTo>
                    <a:pt x="12575" y="17255"/>
                  </a:lnTo>
                  <a:lnTo>
                    <a:pt x="12636" y="17120"/>
                  </a:lnTo>
                  <a:lnTo>
                    <a:pt x="12693" y="16980"/>
                  </a:lnTo>
                  <a:lnTo>
                    <a:pt x="12800" y="16904"/>
                  </a:lnTo>
                  <a:lnTo>
                    <a:pt x="12877" y="17115"/>
                  </a:lnTo>
                  <a:lnTo>
                    <a:pt x="12945" y="17317"/>
                  </a:lnTo>
                  <a:lnTo>
                    <a:pt x="12957" y="17518"/>
                  </a:lnTo>
                  <a:lnTo>
                    <a:pt x="13008" y="17691"/>
                  </a:lnTo>
                  <a:lnTo>
                    <a:pt x="13054" y="17855"/>
                  </a:lnTo>
                  <a:lnTo>
                    <a:pt x="13127" y="18014"/>
                  </a:lnTo>
                  <a:lnTo>
                    <a:pt x="13171" y="18203"/>
                  </a:lnTo>
                  <a:lnTo>
                    <a:pt x="13183" y="18371"/>
                  </a:lnTo>
                  <a:lnTo>
                    <a:pt x="13148" y="18675"/>
                  </a:lnTo>
                  <a:lnTo>
                    <a:pt x="13144" y="18870"/>
                  </a:lnTo>
                  <a:lnTo>
                    <a:pt x="13159" y="19080"/>
                  </a:lnTo>
                  <a:lnTo>
                    <a:pt x="13159" y="19174"/>
                  </a:lnTo>
                  <a:lnTo>
                    <a:pt x="13117" y="19238"/>
                  </a:lnTo>
                  <a:lnTo>
                    <a:pt x="13113" y="19347"/>
                  </a:lnTo>
                  <a:lnTo>
                    <a:pt x="13125" y="19507"/>
                  </a:lnTo>
                  <a:lnTo>
                    <a:pt x="13186" y="19549"/>
                  </a:lnTo>
                  <a:cubicBezTo>
                    <a:pt x="13215" y="19555"/>
                    <a:pt x="13242" y="19574"/>
                    <a:pt x="13263" y="19604"/>
                  </a:cubicBezTo>
                  <a:cubicBezTo>
                    <a:pt x="13285" y="19635"/>
                    <a:pt x="13300" y="19676"/>
                    <a:pt x="13306" y="19721"/>
                  </a:cubicBezTo>
                  <a:lnTo>
                    <a:pt x="13420" y="19817"/>
                  </a:lnTo>
                  <a:lnTo>
                    <a:pt x="13492" y="19981"/>
                  </a:lnTo>
                  <a:lnTo>
                    <a:pt x="13536" y="20099"/>
                  </a:lnTo>
                  <a:lnTo>
                    <a:pt x="13550" y="20266"/>
                  </a:lnTo>
                  <a:lnTo>
                    <a:pt x="13596" y="20554"/>
                  </a:lnTo>
                  <a:lnTo>
                    <a:pt x="13625" y="20775"/>
                  </a:lnTo>
                  <a:lnTo>
                    <a:pt x="13682" y="20923"/>
                  </a:lnTo>
                  <a:lnTo>
                    <a:pt x="13714" y="21021"/>
                  </a:lnTo>
                  <a:lnTo>
                    <a:pt x="13772" y="21189"/>
                  </a:lnTo>
                  <a:lnTo>
                    <a:pt x="13829" y="21220"/>
                  </a:lnTo>
                  <a:lnTo>
                    <a:pt x="13914" y="21327"/>
                  </a:lnTo>
                  <a:lnTo>
                    <a:pt x="13982" y="21385"/>
                  </a:lnTo>
                  <a:lnTo>
                    <a:pt x="14071" y="21477"/>
                  </a:lnTo>
                  <a:lnTo>
                    <a:pt x="14136" y="21600"/>
                  </a:lnTo>
                  <a:lnTo>
                    <a:pt x="14168" y="21558"/>
                  </a:lnTo>
                  <a:lnTo>
                    <a:pt x="14144" y="21461"/>
                  </a:lnTo>
                  <a:lnTo>
                    <a:pt x="14220" y="21456"/>
                  </a:lnTo>
                  <a:lnTo>
                    <a:pt x="14242" y="21376"/>
                  </a:lnTo>
                  <a:lnTo>
                    <a:pt x="14195" y="21227"/>
                  </a:lnTo>
                  <a:lnTo>
                    <a:pt x="14149" y="21028"/>
                  </a:lnTo>
                  <a:lnTo>
                    <a:pt x="14121" y="20856"/>
                  </a:lnTo>
                  <a:lnTo>
                    <a:pt x="14064" y="20706"/>
                  </a:lnTo>
                  <a:cubicBezTo>
                    <a:pt x="14060" y="20650"/>
                    <a:pt x="14051" y="20596"/>
                    <a:pt x="14037" y="20544"/>
                  </a:cubicBezTo>
                  <a:cubicBezTo>
                    <a:pt x="14023" y="20489"/>
                    <a:pt x="14004" y="20437"/>
                    <a:pt x="13980" y="20389"/>
                  </a:cubicBezTo>
                  <a:lnTo>
                    <a:pt x="13916" y="20256"/>
                  </a:lnTo>
                  <a:lnTo>
                    <a:pt x="13796" y="20153"/>
                  </a:lnTo>
                  <a:lnTo>
                    <a:pt x="13711" y="20030"/>
                  </a:lnTo>
                  <a:lnTo>
                    <a:pt x="13609" y="19920"/>
                  </a:lnTo>
                  <a:cubicBezTo>
                    <a:pt x="13556" y="19920"/>
                    <a:pt x="13507" y="19872"/>
                    <a:pt x="13485" y="19798"/>
                  </a:cubicBezTo>
                  <a:cubicBezTo>
                    <a:pt x="13470" y="19751"/>
                    <a:pt x="13469" y="19697"/>
                    <a:pt x="13481" y="19648"/>
                  </a:cubicBezTo>
                  <a:lnTo>
                    <a:pt x="13460" y="19495"/>
                  </a:lnTo>
                  <a:lnTo>
                    <a:pt x="13452" y="19396"/>
                  </a:lnTo>
                  <a:lnTo>
                    <a:pt x="13387" y="19310"/>
                  </a:lnTo>
                  <a:lnTo>
                    <a:pt x="13305" y="19191"/>
                  </a:lnTo>
                  <a:lnTo>
                    <a:pt x="13276" y="19059"/>
                  </a:lnTo>
                  <a:cubicBezTo>
                    <a:pt x="13277" y="19012"/>
                    <a:pt x="13280" y="18965"/>
                    <a:pt x="13285" y="18918"/>
                  </a:cubicBezTo>
                  <a:cubicBezTo>
                    <a:pt x="13292" y="18843"/>
                    <a:pt x="13304" y="18769"/>
                    <a:pt x="13320" y="18698"/>
                  </a:cubicBezTo>
                  <a:lnTo>
                    <a:pt x="13344" y="18550"/>
                  </a:lnTo>
                  <a:lnTo>
                    <a:pt x="13373" y="18396"/>
                  </a:lnTo>
                  <a:lnTo>
                    <a:pt x="13344" y="18289"/>
                  </a:lnTo>
                  <a:lnTo>
                    <a:pt x="13320" y="18141"/>
                  </a:lnTo>
                  <a:lnTo>
                    <a:pt x="13317" y="18024"/>
                  </a:lnTo>
                  <a:lnTo>
                    <a:pt x="13378" y="17962"/>
                  </a:lnTo>
                  <a:lnTo>
                    <a:pt x="13468" y="17956"/>
                  </a:lnTo>
                  <a:lnTo>
                    <a:pt x="13512" y="18073"/>
                  </a:lnTo>
                  <a:lnTo>
                    <a:pt x="13562" y="18139"/>
                  </a:lnTo>
                  <a:lnTo>
                    <a:pt x="13671" y="18279"/>
                  </a:lnTo>
                  <a:lnTo>
                    <a:pt x="13730" y="18310"/>
                  </a:lnTo>
                  <a:lnTo>
                    <a:pt x="13812" y="18382"/>
                  </a:lnTo>
                  <a:lnTo>
                    <a:pt x="13875" y="18423"/>
                  </a:lnTo>
                  <a:lnTo>
                    <a:pt x="13920" y="18490"/>
                  </a:lnTo>
                  <a:lnTo>
                    <a:pt x="13956" y="18648"/>
                  </a:lnTo>
                  <a:lnTo>
                    <a:pt x="14008" y="18743"/>
                  </a:lnTo>
                  <a:lnTo>
                    <a:pt x="14063" y="18771"/>
                  </a:lnTo>
                  <a:lnTo>
                    <a:pt x="14091" y="18862"/>
                  </a:lnTo>
                  <a:lnTo>
                    <a:pt x="14107" y="18940"/>
                  </a:lnTo>
                  <a:lnTo>
                    <a:pt x="14172" y="18933"/>
                  </a:lnTo>
                  <a:lnTo>
                    <a:pt x="14221" y="18872"/>
                  </a:lnTo>
                  <a:lnTo>
                    <a:pt x="14260" y="18826"/>
                  </a:lnTo>
                  <a:lnTo>
                    <a:pt x="14320" y="18833"/>
                  </a:lnTo>
                  <a:lnTo>
                    <a:pt x="14345" y="18921"/>
                  </a:lnTo>
                  <a:lnTo>
                    <a:pt x="14360" y="19056"/>
                  </a:lnTo>
                  <a:lnTo>
                    <a:pt x="14331" y="19130"/>
                  </a:lnTo>
                  <a:lnTo>
                    <a:pt x="14319" y="19343"/>
                  </a:lnTo>
                  <a:lnTo>
                    <a:pt x="14412" y="19408"/>
                  </a:lnTo>
                  <a:lnTo>
                    <a:pt x="14456" y="19286"/>
                  </a:lnTo>
                  <a:lnTo>
                    <a:pt x="14548" y="19241"/>
                  </a:lnTo>
                  <a:lnTo>
                    <a:pt x="14577" y="19051"/>
                  </a:lnTo>
                  <a:lnTo>
                    <a:pt x="14624" y="18944"/>
                  </a:lnTo>
                  <a:lnTo>
                    <a:pt x="14784" y="18882"/>
                  </a:lnTo>
                  <a:lnTo>
                    <a:pt x="14859" y="18791"/>
                  </a:lnTo>
                  <a:lnTo>
                    <a:pt x="15001" y="18675"/>
                  </a:lnTo>
                  <a:lnTo>
                    <a:pt x="15018" y="18428"/>
                  </a:lnTo>
                  <a:cubicBezTo>
                    <a:pt x="15027" y="18358"/>
                    <a:pt x="15029" y="18286"/>
                    <a:pt x="15026" y="18214"/>
                  </a:cubicBezTo>
                  <a:cubicBezTo>
                    <a:pt x="15023" y="18158"/>
                    <a:pt x="15016" y="18102"/>
                    <a:pt x="15005" y="18048"/>
                  </a:cubicBezTo>
                  <a:lnTo>
                    <a:pt x="14951" y="17795"/>
                  </a:lnTo>
                  <a:lnTo>
                    <a:pt x="14866" y="17561"/>
                  </a:lnTo>
                  <a:lnTo>
                    <a:pt x="14850" y="17352"/>
                  </a:lnTo>
                  <a:lnTo>
                    <a:pt x="14784" y="17141"/>
                  </a:lnTo>
                  <a:lnTo>
                    <a:pt x="14703" y="17036"/>
                  </a:lnTo>
                  <a:lnTo>
                    <a:pt x="14574" y="16931"/>
                  </a:lnTo>
                  <a:lnTo>
                    <a:pt x="14515" y="16866"/>
                  </a:lnTo>
                  <a:lnTo>
                    <a:pt x="14356" y="16669"/>
                  </a:lnTo>
                  <a:lnTo>
                    <a:pt x="14313" y="16504"/>
                  </a:lnTo>
                  <a:lnTo>
                    <a:pt x="14270" y="16280"/>
                  </a:lnTo>
                  <a:lnTo>
                    <a:pt x="14249" y="16054"/>
                  </a:lnTo>
                  <a:lnTo>
                    <a:pt x="14249" y="15855"/>
                  </a:lnTo>
                  <a:lnTo>
                    <a:pt x="14310" y="15701"/>
                  </a:lnTo>
                  <a:lnTo>
                    <a:pt x="14404" y="15603"/>
                  </a:lnTo>
                  <a:lnTo>
                    <a:pt x="14539" y="15572"/>
                  </a:lnTo>
                  <a:lnTo>
                    <a:pt x="14646" y="15529"/>
                  </a:lnTo>
                  <a:lnTo>
                    <a:pt x="14709" y="15498"/>
                  </a:lnTo>
                  <a:lnTo>
                    <a:pt x="14801" y="15566"/>
                  </a:lnTo>
                  <a:lnTo>
                    <a:pt x="14849" y="15613"/>
                  </a:lnTo>
                  <a:lnTo>
                    <a:pt x="14905" y="15711"/>
                  </a:lnTo>
                  <a:lnTo>
                    <a:pt x="14913" y="15816"/>
                  </a:lnTo>
                  <a:lnTo>
                    <a:pt x="14978" y="15932"/>
                  </a:lnTo>
                  <a:lnTo>
                    <a:pt x="15034" y="15903"/>
                  </a:lnTo>
                  <a:lnTo>
                    <a:pt x="15067" y="15749"/>
                  </a:lnTo>
                  <a:lnTo>
                    <a:pt x="15119" y="15621"/>
                  </a:lnTo>
                  <a:lnTo>
                    <a:pt x="15197" y="15541"/>
                  </a:lnTo>
                  <a:lnTo>
                    <a:pt x="15236" y="15492"/>
                  </a:lnTo>
                  <a:lnTo>
                    <a:pt x="15356" y="15426"/>
                  </a:lnTo>
                  <a:lnTo>
                    <a:pt x="15409" y="15420"/>
                  </a:lnTo>
                  <a:lnTo>
                    <a:pt x="15506" y="15420"/>
                  </a:lnTo>
                  <a:cubicBezTo>
                    <a:pt x="15541" y="15410"/>
                    <a:pt x="15576" y="15402"/>
                    <a:pt x="15611" y="15395"/>
                  </a:cubicBezTo>
                  <a:cubicBezTo>
                    <a:pt x="15656" y="15387"/>
                    <a:pt x="15702" y="15382"/>
                    <a:pt x="15748" y="15381"/>
                  </a:cubicBezTo>
                  <a:lnTo>
                    <a:pt x="15797" y="15264"/>
                  </a:lnTo>
                  <a:lnTo>
                    <a:pt x="15824" y="15215"/>
                  </a:lnTo>
                  <a:lnTo>
                    <a:pt x="15922" y="15247"/>
                  </a:lnTo>
                  <a:lnTo>
                    <a:pt x="16095" y="15132"/>
                  </a:lnTo>
                  <a:lnTo>
                    <a:pt x="16192" y="15009"/>
                  </a:lnTo>
                  <a:lnTo>
                    <a:pt x="16270" y="14854"/>
                  </a:lnTo>
                  <a:lnTo>
                    <a:pt x="16310" y="14737"/>
                  </a:lnTo>
                  <a:lnTo>
                    <a:pt x="16407" y="14620"/>
                  </a:lnTo>
                  <a:lnTo>
                    <a:pt x="16439" y="14464"/>
                  </a:lnTo>
                  <a:lnTo>
                    <a:pt x="16441" y="14274"/>
                  </a:lnTo>
                  <a:lnTo>
                    <a:pt x="16474" y="14063"/>
                  </a:lnTo>
                  <a:lnTo>
                    <a:pt x="16523" y="13908"/>
                  </a:lnTo>
                  <a:cubicBezTo>
                    <a:pt x="16537" y="13860"/>
                    <a:pt x="16549" y="13811"/>
                    <a:pt x="16559" y="13760"/>
                  </a:cubicBezTo>
                  <a:cubicBezTo>
                    <a:pt x="16573" y="13694"/>
                    <a:pt x="16583" y="13626"/>
                    <a:pt x="16590" y="13557"/>
                  </a:cubicBezTo>
                  <a:lnTo>
                    <a:pt x="16618" y="13434"/>
                  </a:lnTo>
                  <a:lnTo>
                    <a:pt x="16612" y="13238"/>
                  </a:lnTo>
                  <a:lnTo>
                    <a:pt x="16579" y="13087"/>
                  </a:lnTo>
                  <a:lnTo>
                    <a:pt x="16463" y="13118"/>
                  </a:lnTo>
                  <a:lnTo>
                    <a:pt x="16401" y="13023"/>
                  </a:lnTo>
                  <a:lnTo>
                    <a:pt x="16404" y="12902"/>
                  </a:lnTo>
                  <a:lnTo>
                    <a:pt x="16500" y="12877"/>
                  </a:lnTo>
                  <a:lnTo>
                    <a:pt x="16499" y="12711"/>
                  </a:lnTo>
                  <a:lnTo>
                    <a:pt x="16452" y="12608"/>
                  </a:lnTo>
                  <a:lnTo>
                    <a:pt x="16290" y="12516"/>
                  </a:lnTo>
                  <a:lnTo>
                    <a:pt x="16202" y="12414"/>
                  </a:lnTo>
                  <a:lnTo>
                    <a:pt x="16127" y="12274"/>
                  </a:lnTo>
                  <a:lnTo>
                    <a:pt x="16079" y="12031"/>
                  </a:lnTo>
                  <a:lnTo>
                    <a:pt x="16006" y="11871"/>
                  </a:lnTo>
                  <a:lnTo>
                    <a:pt x="15922" y="11816"/>
                  </a:lnTo>
                  <a:lnTo>
                    <a:pt x="15808" y="11687"/>
                  </a:lnTo>
                  <a:lnTo>
                    <a:pt x="15821" y="11475"/>
                  </a:lnTo>
                  <a:lnTo>
                    <a:pt x="15861" y="11346"/>
                  </a:lnTo>
                  <a:lnTo>
                    <a:pt x="15955" y="11253"/>
                  </a:lnTo>
                  <a:lnTo>
                    <a:pt x="16048" y="11167"/>
                  </a:lnTo>
                  <a:lnTo>
                    <a:pt x="16158" y="11093"/>
                  </a:lnTo>
                  <a:lnTo>
                    <a:pt x="16213" y="11001"/>
                  </a:lnTo>
                  <a:lnTo>
                    <a:pt x="16121" y="10906"/>
                  </a:lnTo>
                  <a:lnTo>
                    <a:pt x="16057" y="10878"/>
                  </a:lnTo>
                  <a:lnTo>
                    <a:pt x="15876" y="10796"/>
                  </a:lnTo>
                  <a:lnTo>
                    <a:pt x="15787" y="10913"/>
                  </a:lnTo>
                  <a:lnTo>
                    <a:pt x="15726" y="10986"/>
                  </a:lnTo>
                  <a:lnTo>
                    <a:pt x="15616" y="10898"/>
                  </a:lnTo>
                  <a:lnTo>
                    <a:pt x="15572" y="10814"/>
                  </a:lnTo>
                  <a:lnTo>
                    <a:pt x="15466" y="10773"/>
                  </a:lnTo>
                  <a:lnTo>
                    <a:pt x="15240" y="10656"/>
                  </a:lnTo>
                  <a:lnTo>
                    <a:pt x="15246" y="10486"/>
                  </a:lnTo>
                  <a:lnTo>
                    <a:pt x="15242" y="10361"/>
                  </a:lnTo>
                  <a:lnTo>
                    <a:pt x="15301" y="10324"/>
                  </a:lnTo>
                  <a:lnTo>
                    <a:pt x="15407" y="10336"/>
                  </a:lnTo>
                  <a:lnTo>
                    <a:pt x="15531" y="10149"/>
                  </a:lnTo>
                  <a:lnTo>
                    <a:pt x="15564" y="10015"/>
                  </a:lnTo>
                  <a:lnTo>
                    <a:pt x="15631" y="9837"/>
                  </a:lnTo>
                  <a:lnTo>
                    <a:pt x="15707" y="9806"/>
                  </a:lnTo>
                  <a:lnTo>
                    <a:pt x="15791" y="9837"/>
                  </a:lnTo>
                  <a:lnTo>
                    <a:pt x="15841" y="9943"/>
                  </a:lnTo>
                  <a:lnTo>
                    <a:pt x="15848" y="10050"/>
                  </a:lnTo>
                  <a:lnTo>
                    <a:pt x="15863" y="10231"/>
                  </a:lnTo>
                  <a:lnTo>
                    <a:pt x="15907" y="10340"/>
                  </a:lnTo>
                  <a:lnTo>
                    <a:pt x="15948" y="10401"/>
                  </a:lnTo>
                  <a:lnTo>
                    <a:pt x="16001" y="10382"/>
                  </a:lnTo>
                  <a:lnTo>
                    <a:pt x="16072" y="10288"/>
                  </a:lnTo>
                  <a:lnTo>
                    <a:pt x="16148" y="10200"/>
                  </a:lnTo>
                  <a:lnTo>
                    <a:pt x="16274" y="10150"/>
                  </a:lnTo>
                  <a:lnTo>
                    <a:pt x="16333" y="10181"/>
                  </a:lnTo>
                  <a:lnTo>
                    <a:pt x="16409" y="10234"/>
                  </a:lnTo>
                  <a:lnTo>
                    <a:pt x="16525" y="10312"/>
                  </a:lnTo>
                  <a:lnTo>
                    <a:pt x="16590" y="10442"/>
                  </a:lnTo>
                  <a:lnTo>
                    <a:pt x="16527" y="10497"/>
                  </a:lnTo>
                  <a:lnTo>
                    <a:pt x="16523" y="10644"/>
                  </a:lnTo>
                  <a:lnTo>
                    <a:pt x="16588" y="10729"/>
                  </a:lnTo>
                  <a:lnTo>
                    <a:pt x="16695" y="10722"/>
                  </a:lnTo>
                  <a:lnTo>
                    <a:pt x="16853" y="10809"/>
                  </a:lnTo>
                  <a:lnTo>
                    <a:pt x="16926" y="10987"/>
                  </a:lnTo>
                  <a:lnTo>
                    <a:pt x="16986" y="11078"/>
                  </a:lnTo>
                  <a:lnTo>
                    <a:pt x="17010" y="11232"/>
                  </a:lnTo>
                  <a:lnTo>
                    <a:pt x="17031" y="11349"/>
                  </a:lnTo>
                  <a:lnTo>
                    <a:pt x="17059" y="11498"/>
                  </a:lnTo>
                  <a:lnTo>
                    <a:pt x="17071" y="11651"/>
                  </a:lnTo>
                  <a:lnTo>
                    <a:pt x="17130" y="11766"/>
                  </a:lnTo>
                  <a:lnTo>
                    <a:pt x="17195" y="11815"/>
                  </a:lnTo>
                  <a:lnTo>
                    <a:pt x="17296" y="11702"/>
                  </a:lnTo>
                  <a:lnTo>
                    <a:pt x="17415" y="11614"/>
                  </a:lnTo>
                  <a:lnTo>
                    <a:pt x="17496" y="11558"/>
                  </a:lnTo>
                  <a:lnTo>
                    <a:pt x="17559" y="11499"/>
                  </a:lnTo>
                  <a:cubicBezTo>
                    <a:pt x="17562" y="11433"/>
                    <a:pt x="17556" y="11367"/>
                    <a:pt x="17540" y="11306"/>
                  </a:cubicBezTo>
                  <a:cubicBezTo>
                    <a:pt x="17525" y="11249"/>
                    <a:pt x="17502" y="11197"/>
                    <a:pt x="17473" y="11154"/>
                  </a:cubicBezTo>
                  <a:lnTo>
                    <a:pt x="17400" y="10964"/>
                  </a:lnTo>
                  <a:lnTo>
                    <a:pt x="17298" y="10799"/>
                  </a:lnTo>
                  <a:lnTo>
                    <a:pt x="17248" y="10793"/>
                  </a:lnTo>
                  <a:lnTo>
                    <a:pt x="17072" y="10623"/>
                  </a:lnTo>
                  <a:lnTo>
                    <a:pt x="16989" y="10544"/>
                  </a:lnTo>
                  <a:lnTo>
                    <a:pt x="16900" y="10423"/>
                  </a:lnTo>
                  <a:lnTo>
                    <a:pt x="16820" y="10351"/>
                  </a:lnTo>
                  <a:lnTo>
                    <a:pt x="16820" y="10220"/>
                  </a:lnTo>
                  <a:lnTo>
                    <a:pt x="16933" y="10133"/>
                  </a:lnTo>
                  <a:lnTo>
                    <a:pt x="17068" y="10029"/>
                  </a:lnTo>
                  <a:lnTo>
                    <a:pt x="17083" y="9914"/>
                  </a:lnTo>
                  <a:lnTo>
                    <a:pt x="17049" y="9761"/>
                  </a:lnTo>
                  <a:lnTo>
                    <a:pt x="16957" y="9770"/>
                  </a:lnTo>
                  <a:cubicBezTo>
                    <a:pt x="16942" y="9699"/>
                    <a:pt x="16956" y="9621"/>
                    <a:pt x="16992" y="9571"/>
                  </a:cubicBezTo>
                  <a:cubicBezTo>
                    <a:pt x="17020" y="9533"/>
                    <a:pt x="17058" y="9517"/>
                    <a:pt x="17095" y="9528"/>
                  </a:cubicBezTo>
                  <a:cubicBezTo>
                    <a:pt x="17106" y="9498"/>
                    <a:pt x="17116" y="9467"/>
                    <a:pt x="17123" y="9435"/>
                  </a:cubicBezTo>
                  <a:cubicBezTo>
                    <a:pt x="17139" y="9373"/>
                    <a:pt x="17147" y="9308"/>
                    <a:pt x="17149" y="9242"/>
                  </a:cubicBezTo>
                  <a:lnTo>
                    <a:pt x="17174" y="9110"/>
                  </a:lnTo>
                  <a:lnTo>
                    <a:pt x="17248" y="9178"/>
                  </a:lnTo>
                  <a:lnTo>
                    <a:pt x="17347" y="9270"/>
                  </a:lnTo>
                  <a:lnTo>
                    <a:pt x="17392" y="9297"/>
                  </a:lnTo>
                  <a:lnTo>
                    <a:pt x="17514" y="9286"/>
                  </a:lnTo>
                  <a:lnTo>
                    <a:pt x="17568" y="9177"/>
                  </a:lnTo>
                  <a:cubicBezTo>
                    <a:pt x="17590" y="9119"/>
                    <a:pt x="17610" y="9059"/>
                    <a:pt x="17626" y="8997"/>
                  </a:cubicBezTo>
                  <a:cubicBezTo>
                    <a:pt x="17641" y="8944"/>
                    <a:pt x="17653" y="8890"/>
                    <a:pt x="17663" y="8835"/>
                  </a:cubicBezTo>
                  <a:lnTo>
                    <a:pt x="17709" y="8691"/>
                  </a:lnTo>
                  <a:lnTo>
                    <a:pt x="17732" y="8540"/>
                  </a:lnTo>
                  <a:lnTo>
                    <a:pt x="17783" y="8406"/>
                  </a:lnTo>
                  <a:lnTo>
                    <a:pt x="17835" y="8208"/>
                  </a:lnTo>
                  <a:lnTo>
                    <a:pt x="17770" y="8060"/>
                  </a:lnTo>
                  <a:lnTo>
                    <a:pt x="17770" y="7890"/>
                  </a:lnTo>
                  <a:lnTo>
                    <a:pt x="17823" y="7767"/>
                  </a:lnTo>
                  <a:lnTo>
                    <a:pt x="17830" y="7600"/>
                  </a:lnTo>
                  <a:cubicBezTo>
                    <a:pt x="17813" y="7554"/>
                    <a:pt x="17796" y="7509"/>
                    <a:pt x="17778" y="7463"/>
                  </a:cubicBezTo>
                  <a:cubicBezTo>
                    <a:pt x="17763" y="7423"/>
                    <a:pt x="17747" y="7384"/>
                    <a:pt x="17735" y="7341"/>
                  </a:cubicBezTo>
                  <a:cubicBezTo>
                    <a:pt x="17715" y="7271"/>
                    <a:pt x="17705" y="7195"/>
                    <a:pt x="17707" y="7119"/>
                  </a:cubicBezTo>
                  <a:lnTo>
                    <a:pt x="17634" y="7044"/>
                  </a:lnTo>
                  <a:lnTo>
                    <a:pt x="17580" y="7052"/>
                  </a:lnTo>
                  <a:lnTo>
                    <a:pt x="17503" y="6849"/>
                  </a:lnTo>
                  <a:lnTo>
                    <a:pt x="17459" y="6758"/>
                  </a:lnTo>
                  <a:lnTo>
                    <a:pt x="17435" y="6611"/>
                  </a:lnTo>
                  <a:lnTo>
                    <a:pt x="17373" y="6495"/>
                  </a:lnTo>
                  <a:lnTo>
                    <a:pt x="17240" y="6324"/>
                  </a:lnTo>
                  <a:lnTo>
                    <a:pt x="17132" y="6263"/>
                  </a:lnTo>
                  <a:lnTo>
                    <a:pt x="17059" y="6103"/>
                  </a:lnTo>
                  <a:lnTo>
                    <a:pt x="16962" y="6028"/>
                  </a:lnTo>
                  <a:lnTo>
                    <a:pt x="16881" y="6047"/>
                  </a:lnTo>
                  <a:lnTo>
                    <a:pt x="16783" y="6115"/>
                  </a:lnTo>
                  <a:lnTo>
                    <a:pt x="16687" y="6140"/>
                  </a:lnTo>
                  <a:lnTo>
                    <a:pt x="16607" y="6103"/>
                  </a:lnTo>
                  <a:lnTo>
                    <a:pt x="16460" y="6072"/>
                  </a:lnTo>
                  <a:lnTo>
                    <a:pt x="16403" y="6004"/>
                  </a:lnTo>
                  <a:lnTo>
                    <a:pt x="16326" y="5924"/>
                  </a:lnTo>
                  <a:lnTo>
                    <a:pt x="16206" y="5924"/>
                  </a:lnTo>
                  <a:lnTo>
                    <a:pt x="16146" y="5807"/>
                  </a:lnTo>
                  <a:lnTo>
                    <a:pt x="16226" y="5720"/>
                  </a:lnTo>
                  <a:lnTo>
                    <a:pt x="16275" y="5634"/>
                  </a:lnTo>
                  <a:lnTo>
                    <a:pt x="16349" y="5282"/>
                  </a:lnTo>
                  <a:lnTo>
                    <a:pt x="16330" y="5106"/>
                  </a:lnTo>
                  <a:lnTo>
                    <a:pt x="16362" y="4989"/>
                  </a:lnTo>
                  <a:lnTo>
                    <a:pt x="16434" y="4856"/>
                  </a:lnTo>
                  <a:lnTo>
                    <a:pt x="16537" y="4743"/>
                  </a:lnTo>
                  <a:lnTo>
                    <a:pt x="16606" y="4658"/>
                  </a:lnTo>
                  <a:lnTo>
                    <a:pt x="16694" y="4611"/>
                  </a:lnTo>
                  <a:lnTo>
                    <a:pt x="16817" y="4582"/>
                  </a:lnTo>
                  <a:lnTo>
                    <a:pt x="16917" y="4582"/>
                  </a:lnTo>
                  <a:lnTo>
                    <a:pt x="17020" y="4619"/>
                  </a:lnTo>
                  <a:lnTo>
                    <a:pt x="17129" y="4632"/>
                  </a:lnTo>
                  <a:lnTo>
                    <a:pt x="17261" y="4626"/>
                  </a:lnTo>
                  <a:lnTo>
                    <a:pt x="17398" y="4558"/>
                  </a:lnTo>
                  <a:lnTo>
                    <a:pt x="17471" y="4527"/>
                  </a:lnTo>
                  <a:lnTo>
                    <a:pt x="17580" y="4490"/>
                  </a:lnTo>
                  <a:lnTo>
                    <a:pt x="17633" y="4527"/>
                  </a:lnTo>
                  <a:lnTo>
                    <a:pt x="17686" y="4607"/>
                  </a:lnTo>
                  <a:lnTo>
                    <a:pt x="17787" y="4674"/>
                  </a:lnTo>
                  <a:lnTo>
                    <a:pt x="17836" y="4724"/>
                  </a:lnTo>
                  <a:lnTo>
                    <a:pt x="17952" y="4730"/>
                  </a:lnTo>
                  <a:lnTo>
                    <a:pt x="18081" y="4644"/>
                  </a:lnTo>
                  <a:lnTo>
                    <a:pt x="18189" y="4625"/>
                  </a:lnTo>
                  <a:lnTo>
                    <a:pt x="18143" y="4366"/>
                  </a:lnTo>
                  <a:cubicBezTo>
                    <a:pt x="18105" y="4367"/>
                    <a:pt x="18070" y="4330"/>
                    <a:pt x="18058" y="4274"/>
                  </a:cubicBezTo>
                  <a:cubicBezTo>
                    <a:pt x="18044" y="4208"/>
                    <a:pt x="18064" y="4136"/>
                    <a:pt x="18106" y="4107"/>
                  </a:cubicBezTo>
                  <a:cubicBezTo>
                    <a:pt x="18105" y="4044"/>
                    <a:pt x="18122" y="3983"/>
                    <a:pt x="18153" y="3941"/>
                  </a:cubicBezTo>
                  <a:cubicBezTo>
                    <a:pt x="18184" y="3898"/>
                    <a:pt x="18225" y="3878"/>
                    <a:pt x="18266" y="3886"/>
                  </a:cubicBezTo>
                  <a:lnTo>
                    <a:pt x="18388" y="3912"/>
                  </a:lnTo>
                  <a:lnTo>
                    <a:pt x="18433" y="3986"/>
                  </a:lnTo>
                  <a:lnTo>
                    <a:pt x="18561" y="3941"/>
                  </a:lnTo>
                  <a:lnTo>
                    <a:pt x="18622" y="4058"/>
                  </a:lnTo>
                  <a:lnTo>
                    <a:pt x="18642" y="4156"/>
                  </a:lnTo>
                  <a:lnTo>
                    <a:pt x="18742" y="4173"/>
                  </a:lnTo>
                  <a:lnTo>
                    <a:pt x="18819" y="4105"/>
                  </a:lnTo>
                  <a:lnTo>
                    <a:pt x="18815" y="3967"/>
                  </a:lnTo>
                  <a:lnTo>
                    <a:pt x="18815" y="3844"/>
                  </a:lnTo>
                  <a:lnTo>
                    <a:pt x="18867" y="3773"/>
                  </a:lnTo>
                  <a:lnTo>
                    <a:pt x="18940" y="3726"/>
                  </a:lnTo>
                  <a:lnTo>
                    <a:pt x="19014" y="3739"/>
                  </a:lnTo>
                  <a:lnTo>
                    <a:pt x="19059" y="3881"/>
                  </a:lnTo>
                  <a:lnTo>
                    <a:pt x="19100" y="4056"/>
                  </a:lnTo>
                  <a:lnTo>
                    <a:pt x="19170" y="4183"/>
                  </a:lnTo>
                  <a:lnTo>
                    <a:pt x="19186" y="4282"/>
                  </a:lnTo>
                  <a:lnTo>
                    <a:pt x="19098" y="4430"/>
                  </a:lnTo>
                  <a:lnTo>
                    <a:pt x="19067" y="4607"/>
                  </a:lnTo>
                  <a:lnTo>
                    <a:pt x="19096" y="4814"/>
                  </a:lnTo>
                  <a:lnTo>
                    <a:pt x="19031" y="4991"/>
                  </a:lnTo>
                  <a:lnTo>
                    <a:pt x="18966" y="5108"/>
                  </a:lnTo>
                  <a:cubicBezTo>
                    <a:pt x="18954" y="5143"/>
                    <a:pt x="18950" y="5183"/>
                    <a:pt x="18953" y="5223"/>
                  </a:cubicBezTo>
                  <a:cubicBezTo>
                    <a:pt x="18962" y="5311"/>
                    <a:pt x="19008" y="5380"/>
                    <a:pt x="19066" y="5393"/>
                  </a:cubicBezTo>
                  <a:lnTo>
                    <a:pt x="19082" y="5556"/>
                  </a:lnTo>
                  <a:lnTo>
                    <a:pt x="19157" y="5665"/>
                  </a:lnTo>
                  <a:lnTo>
                    <a:pt x="19206" y="5747"/>
                  </a:lnTo>
                  <a:lnTo>
                    <a:pt x="19243" y="5909"/>
                  </a:lnTo>
                  <a:lnTo>
                    <a:pt x="19298" y="5952"/>
                  </a:lnTo>
                  <a:lnTo>
                    <a:pt x="19402" y="6100"/>
                  </a:lnTo>
                  <a:lnTo>
                    <a:pt x="19470" y="6174"/>
                  </a:lnTo>
                  <a:lnTo>
                    <a:pt x="19527" y="6193"/>
                  </a:lnTo>
                  <a:lnTo>
                    <a:pt x="19531" y="6369"/>
                  </a:lnTo>
                  <a:lnTo>
                    <a:pt x="19624" y="6357"/>
                  </a:lnTo>
                  <a:lnTo>
                    <a:pt x="19673" y="6369"/>
                  </a:lnTo>
                  <a:lnTo>
                    <a:pt x="19721" y="6499"/>
                  </a:lnTo>
                  <a:lnTo>
                    <a:pt x="19782" y="6579"/>
                  </a:lnTo>
                  <a:lnTo>
                    <a:pt x="19822" y="6747"/>
                  </a:lnTo>
                  <a:lnTo>
                    <a:pt x="19922" y="6825"/>
                  </a:lnTo>
                  <a:lnTo>
                    <a:pt x="19989" y="6912"/>
                  </a:lnTo>
                  <a:lnTo>
                    <a:pt x="20047" y="6840"/>
                  </a:lnTo>
                  <a:lnTo>
                    <a:pt x="20095" y="6770"/>
                  </a:lnTo>
                  <a:lnTo>
                    <a:pt x="20141" y="6776"/>
                  </a:lnTo>
                  <a:lnTo>
                    <a:pt x="20122" y="6661"/>
                  </a:lnTo>
                  <a:cubicBezTo>
                    <a:pt x="20096" y="6629"/>
                    <a:pt x="20076" y="6588"/>
                    <a:pt x="20063" y="6541"/>
                  </a:cubicBezTo>
                  <a:cubicBezTo>
                    <a:pt x="20048" y="6486"/>
                    <a:pt x="20044" y="6426"/>
                    <a:pt x="20051" y="6368"/>
                  </a:cubicBezTo>
                  <a:lnTo>
                    <a:pt x="20097" y="6333"/>
                  </a:lnTo>
                  <a:lnTo>
                    <a:pt x="20060" y="6229"/>
                  </a:lnTo>
                  <a:lnTo>
                    <a:pt x="20028" y="6130"/>
                  </a:lnTo>
                  <a:cubicBezTo>
                    <a:pt x="20017" y="6102"/>
                    <a:pt x="20015" y="6068"/>
                    <a:pt x="20024" y="6038"/>
                  </a:cubicBezTo>
                  <a:cubicBezTo>
                    <a:pt x="20032" y="6008"/>
                    <a:pt x="20050" y="5987"/>
                    <a:pt x="20071" y="5981"/>
                  </a:cubicBezTo>
                  <a:lnTo>
                    <a:pt x="20148" y="5952"/>
                  </a:lnTo>
                  <a:lnTo>
                    <a:pt x="20116" y="5824"/>
                  </a:lnTo>
                  <a:lnTo>
                    <a:pt x="20073" y="5726"/>
                  </a:lnTo>
                  <a:lnTo>
                    <a:pt x="20027" y="5675"/>
                  </a:lnTo>
                  <a:lnTo>
                    <a:pt x="19988" y="5459"/>
                  </a:lnTo>
                  <a:lnTo>
                    <a:pt x="19971" y="5357"/>
                  </a:lnTo>
                  <a:lnTo>
                    <a:pt x="19889" y="5276"/>
                  </a:lnTo>
                  <a:cubicBezTo>
                    <a:pt x="19848" y="5275"/>
                    <a:pt x="19809" y="5248"/>
                    <a:pt x="19781" y="5203"/>
                  </a:cubicBezTo>
                  <a:cubicBezTo>
                    <a:pt x="19758" y="5165"/>
                    <a:pt x="19743" y="5118"/>
                    <a:pt x="19740" y="5067"/>
                  </a:cubicBezTo>
                  <a:lnTo>
                    <a:pt x="19649" y="5030"/>
                  </a:lnTo>
                  <a:lnTo>
                    <a:pt x="19552" y="5065"/>
                  </a:lnTo>
                  <a:lnTo>
                    <a:pt x="19499" y="4954"/>
                  </a:lnTo>
                  <a:lnTo>
                    <a:pt x="19530" y="4815"/>
                  </a:lnTo>
                  <a:lnTo>
                    <a:pt x="19474" y="4739"/>
                  </a:lnTo>
                  <a:lnTo>
                    <a:pt x="19445" y="4653"/>
                  </a:lnTo>
                  <a:lnTo>
                    <a:pt x="19429" y="4566"/>
                  </a:lnTo>
                  <a:lnTo>
                    <a:pt x="19532" y="4463"/>
                  </a:lnTo>
                  <a:lnTo>
                    <a:pt x="19674" y="4445"/>
                  </a:lnTo>
                  <a:lnTo>
                    <a:pt x="19757" y="4410"/>
                  </a:lnTo>
                  <a:lnTo>
                    <a:pt x="19810" y="4391"/>
                  </a:lnTo>
                  <a:lnTo>
                    <a:pt x="19862" y="4330"/>
                  </a:lnTo>
                  <a:lnTo>
                    <a:pt x="19913" y="4237"/>
                  </a:lnTo>
                  <a:lnTo>
                    <a:pt x="19960" y="4135"/>
                  </a:lnTo>
                  <a:lnTo>
                    <a:pt x="20017" y="4135"/>
                  </a:lnTo>
                  <a:lnTo>
                    <a:pt x="20052" y="4258"/>
                  </a:lnTo>
                  <a:lnTo>
                    <a:pt x="20103" y="4307"/>
                  </a:lnTo>
                  <a:lnTo>
                    <a:pt x="20167" y="4360"/>
                  </a:lnTo>
                  <a:lnTo>
                    <a:pt x="20240" y="4360"/>
                  </a:lnTo>
                  <a:lnTo>
                    <a:pt x="20330" y="4258"/>
                  </a:lnTo>
                  <a:lnTo>
                    <a:pt x="20441" y="4155"/>
                  </a:lnTo>
                  <a:lnTo>
                    <a:pt x="20460" y="4007"/>
                  </a:lnTo>
                  <a:lnTo>
                    <a:pt x="20532" y="3897"/>
                  </a:lnTo>
                  <a:lnTo>
                    <a:pt x="20647" y="3796"/>
                  </a:lnTo>
                  <a:lnTo>
                    <a:pt x="20690" y="3796"/>
                  </a:lnTo>
                  <a:lnTo>
                    <a:pt x="20798" y="3815"/>
                  </a:lnTo>
                  <a:lnTo>
                    <a:pt x="20974" y="3825"/>
                  </a:lnTo>
                  <a:lnTo>
                    <a:pt x="21043" y="3689"/>
                  </a:lnTo>
                  <a:lnTo>
                    <a:pt x="20828" y="3616"/>
                  </a:lnTo>
                  <a:lnTo>
                    <a:pt x="20699" y="3488"/>
                  </a:lnTo>
                  <a:cubicBezTo>
                    <a:pt x="20651" y="3440"/>
                    <a:pt x="20598" y="3408"/>
                    <a:pt x="20541" y="3395"/>
                  </a:cubicBezTo>
                  <a:cubicBezTo>
                    <a:pt x="20487" y="3382"/>
                    <a:pt x="20431" y="3387"/>
                    <a:pt x="20377" y="3369"/>
                  </a:cubicBezTo>
                  <a:cubicBezTo>
                    <a:pt x="20319" y="3349"/>
                    <a:pt x="20265" y="3304"/>
                    <a:pt x="20223" y="3239"/>
                  </a:cubicBezTo>
                  <a:lnTo>
                    <a:pt x="20154" y="3103"/>
                  </a:lnTo>
                  <a:lnTo>
                    <a:pt x="20236" y="3024"/>
                  </a:lnTo>
                  <a:lnTo>
                    <a:pt x="20355" y="3107"/>
                  </a:lnTo>
                  <a:lnTo>
                    <a:pt x="20443" y="3134"/>
                  </a:lnTo>
                  <a:lnTo>
                    <a:pt x="20540" y="3140"/>
                  </a:lnTo>
                  <a:lnTo>
                    <a:pt x="20552" y="3056"/>
                  </a:lnTo>
                  <a:lnTo>
                    <a:pt x="20456" y="2990"/>
                  </a:lnTo>
                  <a:lnTo>
                    <a:pt x="20365" y="2851"/>
                  </a:lnTo>
                  <a:lnTo>
                    <a:pt x="20463" y="2783"/>
                  </a:lnTo>
                  <a:lnTo>
                    <a:pt x="20569" y="2870"/>
                  </a:lnTo>
                  <a:lnTo>
                    <a:pt x="20686" y="2876"/>
                  </a:lnTo>
                  <a:lnTo>
                    <a:pt x="20806" y="2925"/>
                  </a:lnTo>
                  <a:lnTo>
                    <a:pt x="20940" y="2947"/>
                  </a:lnTo>
                  <a:lnTo>
                    <a:pt x="21026" y="2924"/>
                  </a:lnTo>
                  <a:lnTo>
                    <a:pt x="21094" y="3032"/>
                  </a:lnTo>
                  <a:lnTo>
                    <a:pt x="21270" y="3145"/>
                  </a:lnTo>
                  <a:lnTo>
                    <a:pt x="21423" y="3219"/>
                  </a:lnTo>
                  <a:lnTo>
                    <a:pt x="21566" y="3127"/>
                  </a:lnTo>
                  <a:lnTo>
                    <a:pt x="21600" y="3078"/>
                  </a:lnTo>
                  <a:lnTo>
                    <a:pt x="21527" y="3010"/>
                  </a:lnTo>
                  <a:lnTo>
                    <a:pt x="21426" y="2891"/>
                  </a:lnTo>
                  <a:lnTo>
                    <a:pt x="21301" y="2737"/>
                  </a:lnTo>
                  <a:lnTo>
                    <a:pt x="21190" y="2630"/>
                  </a:lnTo>
                  <a:lnTo>
                    <a:pt x="21119" y="2630"/>
                  </a:lnTo>
                  <a:lnTo>
                    <a:pt x="21030" y="2636"/>
                  </a:lnTo>
                  <a:lnTo>
                    <a:pt x="20974" y="2686"/>
                  </a:lnTo>
                  <a:lnTo>
                    <a:pt x="20878" y="2770"/>
                  </a:lnTo>
                  <a:lnTo>
                    <a:pt x="20770" y="2686"/>
                  </a:lnTo>
                  <a:lnTo>
                    <a:pt x="20722" y="2588"/>
                  </a:lnTo>
                  <a:lnTo>
                    <a:pt x="20543" y="2472"/>
                  </a:lnTo>
                  <a:lnTo>
                    <a:pt x="20456" y="2425"/>
                  </a:lnTo>
                  <a:lnTo>
                    <a:pt x="20307" y="2425"/>
                  </a:lnTo>
                  <a:lnTo>
                    <a:pt x="20202" y="2382"/>
                  </a:lnTo>
                  <a:lnTo>
                    <a:pt x="20089" y="2339"/>
                  </a:lnTo>
                  <a:lnTo>
                    <a:pt x="19926" y="2311"/>
                  </a:lnTo>
                  <a:lnTo>
                    <a:pt x="19800" y="2213"/>
                  </a:lnTo>
                  <a:lnTo>
                    <a:pt x="19643" y="2083"/>
                  </a:lnTo>
                  <a:lnTo>
                    <a:pt x="19551" y="2052"/>
                  </a:lnTo>
                  <a:lnTo>
                    <a:pt x="19315" y="2034"/>
                  </a:lnTo>
                  <a:lnTo>
                    <a:pt x="19215" y="1997"/>
                  </a:lnTo>
                  <a:lnTo>
                    <a:pt x="19122" y="1921"/>
                  </a:lnTo>
                  <a:lnTo>
                    <a:pt x="18920" y="1933"/>
                  </a:lnTo>
                  <a:lnTo>
                    <a:pt x="18735" y="1921"/>
                  </a:lnTo>
                  <a:lnTo>
                    <a:pt x="18590" y="1909"/>
                  </a:lnTo>
                  <a:lnTo>
                    <a:pt x="18496" y="1822"/>
                  </a:lnTo>
                  <a:lnTo>
                    <a:pt x="18364" y="1797"/>
                  </a:lnTo>
                  <a:lnTo>
                    <a:pt x="18239" y="1810"/>
                  </a:lnTo>
                  <a:lnTo>
                    <a:pt x="18137" y="1829"/>
                  </a:lnTo>
                  <a:lnTo>
                    <a:pt x="18157" y="1902"/>
                  </a:lnTo>
                  <a:lnTo>
                    <a:pt x="18248" y="1991"/>
                  </a:lnTo>
                  <a:lnTo>
                    <a:pt x="18296" y="2120"/>
                  </a:lnTo>
                  <a:lnTo>
                    <a:pt x="18233" y="2151"/>
                  </a:lnTo>
                  <a:lnTo>
                    <a:pt x="18148" y="2110"/>
                  </a:lnTo>
                  <a:lnTo>
                    <a:pt x="18025" y="2036"/>
                  </a:lnTo>
                  <a:lnTo>
                    <a:pt x="17903" y="1987"/>
                  </a:lnTo>
                  <a:lnTo>
                    <a:pt x="17710" y="1891"/>
                  </a:lnTo>
                  <a:lnTo>
                    <a:pt x="17551" y="1878"/>
                  </a:lnTo>
                  <a:lnTo>
                    <a:pt x="17370" y="1915"/>
                  </a:lnTo>
                  <a:lnTo>
                    <a:pt x="17038" y="1989"/>
                  </a:lnTo>
                  <a:lnTo>
                    <a:pt x="16827" y="1926"/>
                  </a:lnTo>
                  <a:lnTo>
                    <a:pt x="16722" y="1858"/>
                  </a:lnTo>
                  <a:lnTo>
                    <a:pt x="16565" y="1799"/>
                  </a:lnTo>
                  <a:lnTo>
                    <a:pt x="16503" y="1709"/>
                  </a:lnTo>
                  <a:lnTo>
                    <a:pt x="16417" y="1665"/>
                  </a:lnTo>
                  <a:lnTo>
                    <a:pt x="16350" y="1665"/>
                  </a:lnTo>
                  <a:lnTo>
                    <a:pt x="16180" y="1702"/>
                  </a:lnTo>
                  <a:lnTo>
                    <a:pt x="15880" y="1706"/>
                  </a:lnTo>
                  <a:lnTo>
                    <a:pt x="15742" y="1620"/>
                  </a:lnTo>
                  <a:lnTo>
                    <a:pt x="15543" y="1620"/>
                  </a:lnTo>
                  <a:lnTo>
                    <a:pt x="15307" y="1595"/>
                  </a:lnTo>
                  <a:lnTo>
                    <a:pt x="15157" y="1620"/>
                  </a:lnTo>
                  <a:lnTo>
                    <a:pt x="15047" y="1501"/>
                  </a:lnTo>
                  <a:lnTo>
                    <a:pt x="14881" y="1420"/>
                  </a:lnTo>
                  <a:lnTo>
                    <a:pt x="14763" y="1303"/>
                  </a:lnTo>
                  <a:lnTo>
                    <a:pt x="14679" y="1266"/>
                  </a:lnTo>
                  <a:lnTo>
                    <a:pt x="14635" y="1352"/>
                  </a:lnTo>
                  <a:lnTo>
                    <a:pt x="14550" y="1352"/>
                  </a:lnTo>
                  <a:lnTo>
                    <a:pt x="14462" y="1297"/>
                  </a:lnTo>
                  <a:lnTo>
                    <a:pt x="14166" y="1211"/>
                  </a:lnTo>
                  <a:lnTo>
                    <a:pt x="14073" y="1169"/>
                  </a:lnTo>
                  <a:lnTo>
                    <a:pt x="13945" y="1162"/>
                  </a:lnTo>
                  <a:lnTo>
                    <a:pt x="13813" y="1181"/>
                  </a:lnTo>
                  <a:lnTo>
                    <a:pt x="13627" y="1224"/>
                  </a:lnTo>
                  <a:lnTo>
                    <a:pt x="13667" y="1317"/>
                  </a:lnTo>
                  <a:lnTo>
                    <a:pt x="13749" y="1403"/>
                  </a:lnTo>
                  <a:lnTo>
                    <a:pt x="13692" y="1507"/>
                  </a:lnTo>
                  <a:lnTo>
                    <a:pt x="13597" y="1536"/>
                  </a:lnTo>
                  <a:lnTo>
                    <a:pt x="13538" y="1628"/>
                  </a:lnTo>
                  <a:lnTo>
                    <a:pt x="13428" y="1659"/>
                  </a:lnTo>
                  <a:lnTo>
                    <a:pt x="13358" y="1560"/>
                  </a:lnTo>
                  <a:lnTo>
                    <a:pt x="13216" y="1548"/>
                  </a:lnTo>
                  <a:lnTo>
                    <a:pt x="13131" y="1566"/>
                  </a:lnTo>
                  <a:lnTo>
                    <a:pt x="13104" y="1505"/>
                  </a:lnTo>
                  <a:lnTo>
                    <a:pt x="12982" y="1530"/>
                  </a:lnTo>
                  <a:lnTo>
                    <a:pt x="12917" y="1609"/>
                  </a:lnTo>
                  <a:lnTo>
                    <a:pt x="12808" y="1661"/>
                  </a:lnTo>
                  <a:lnTo>
                    <a:pt x="12730" y="1716"/>
                  </a:lnTo>
                  <a:lnTo>
                    <a:pt x="12648" y="1673"/>
                  </a:lnTo>
                  <a:lnTo>
                    <a:pt x="12554" y="1612"/>
                  </a:lnTo>
                  <a:lnTo>
                    <a:pt x="12432" y="1501"/>
                  </a:lnTo>
                  <a:lnTo>
                    <a:pt x="12362" y="1435"/>
                  </a:lnTo>
                  <a:lnTo>
                    <a:pt x="12252" y="1303"/>
                  </a:lnTo>
                  <a:lnTo>
                    <a:pt x="12198" y="1196"/>
                  </a:lnTo>
                  <a:lnTo>
                    <a:pt x="12065" y="1147"/>
                  </a:lnTo>
                  <a:lnTo>
                    <a:pt x="11907" y="1091"/>
                  </a:lnTo>
                  <a:lnTo>
                    <a:pt x="11807" y="1027"/>
                  </a:lnTo>
                  <a:lnTo>
                    <a:pt x="11650" y="1040"/>
                  </a:lnTo>
                  <a:lnTo>
                    <a:pt x="11476" y="1046"/>
                  </a:lnTo>
                  <a:lnTo>
                    <a:pt x="11319" y="1107"/>
                  </a:lnTo>
                  <a:lnTo>
                    <a:pt x="11161" y="1175"/>
                  </a:lnTo>
                  <a:lnTo>
                    <a:pt x="11102" y="1212"/>
                  </a:lnTo>
                  <a:lnTo>
                    <a:pt x="10997" y="1157"/>
                  </a:lnTo>
                  <a:lnTo>
                    <a:pt x="10925" y="1085"/>
                  </a:lnTo>
                  <a:lnTo>
                    <a:pt x="10818" y="1062"/>
                  </a:lnTo>
                  <a:lnTo>
                    <a:pt x="10706" y="1005"/>
                  </a:lnTo>
                  <a:lnTo>
                    <a:pt x="10635" y="986"/>
                  </a:lnTo>
                  <a:lnTo>
                    <a:pt x="10534" y="1017"/>
                  </a:lnTo>
                  <a:lnTo>
                    <a:pt x="10460" y="1067"/>
                  </a:lnTo>
                  <a:lnTo>
                    <a:pt x="10390" y="1116"/>
                  </a:lnTo>
                  <a:lnTo>
                    <a:pt x="10258" y="1109"/>
                  </a:lnTo>
                  <a:lnTo>
                    <a:pt x="10185" y="1048"/>
                  </a:lnTo>
                  <a:lnTo>
                    <a:pt x="10067" y="999"/>
                  </a:lnTo>
                  <a:lnTo>
                    <a:pt x="10001" y="925"/>
                  </a:lnTo>
                  <a:lnTo>
                    <a:pt x="9915" y="908"/>
                  </a:lnTo>
                  <a:lnTo>
                    <a:pt x="9859" y="933"/>
                  </a:lnTo>
                  <a:lnTo>
                    <a:pt x="9750" y="999"/>
                  </a:lnTo>
                  <a:lnTo>
                    <a:pt x="9570" y="1077"/>
                  </a:lnTo>
                  <a:lnTo>
                    <a:pt x="9446" y="1137"/>
                  </a:lnTo>
                  <a:lnTo>
                    <a:pt x="9279" y="1137"/>
                  </a:lnTo>
                  <a:lnTo>
                    <a:pt x="9295" y="1014"/>
                  </a:lnTo>
                  <a:lnTo>
                    <a:pt x="9310" y="961"/>
                  </a:lnTo>
                  <a:lnTo>
                    <a:pt x="9378" y="871"/>
                  </a:lnTo>
                  <a:lnTo>
                    <a:pt x="9505" y="792"/>
                  </a:lnTo>
                  <a:lnTo>
                    <a:pt x="9585" y="731"/>
                  </a:lnTo>
                  <a:lnTo>
                    <a:pt x="9656" y="672"/>
                  </a:lnTo>
                  <a:lnTo>
                    <a:pt x="9727" y="607"/>
                  </a:lnTo>
                  <a:lnTo>
                    <a:pt x="9742" y="445"/>
                  </a:lnTo>
                  <a:lnTo>
                    <a:pt x="9582" y="412"/>
                  </a:lnTo>
                  <a:cubicBezTo>
                    <a:pt x="9560" y="371"/>
                    <a:pt x="9533" y="339"/>
                    <a:pt x="9502" y="316"/>
                  </a:cubicBezTo>
                  <a:cubicBezTo>
                    <a:pt x="9454" y="281"/>
                    <a:pt x="9400" y="272"/>
                    <a:pt x="9348" y="291"/>
                  </a:cubicBezTo>
                  <a:lnTo>
                    <a:pt x="9271" y="259"/>
                  </a:lnTo>
                  <a:lnTo>
                    <a:pt x="9024" y="240"/>
                  </a:lnTo>
                  <a:lnTo>
                    <a:pt x="8961" y="296"/>
                  </a:lnTo>
                  <a:lnTo>
                    <a:pt x="8878" y="321"/>
                  </a:lnTo>
                  <a:lnTo>
                    <a:pt x="8778" y="327"/>
                  </a:lnTo>
                  <a:lnTo>
                    <a:pt x="8669" y="321"/>
                  </a:lnTo>
                  <a:lnTo>
                    <a:pt x="8552" y="169"/>
                  </a:lnTo>
                  <a:lnTo>
                    <a:pt x="8382" y="61"/>
                  </a:lnTo>
                  <a:lnTo>
                    <a:pt x="8181" y="0"/>
                  </a:lnTo>
                  <a:lnTo>
                    <a:pt x="8118" y="111"/>
                  </a:lnTo>
                  <a:cubicBezTo>
                    <a:pt x="8095" y="146"/>
                    <a:pt x="8072" y="181"/>
                    <a:pt x="8049" y="216"/>
                  </a:cubicBezTo>
                  <a:cubicBezTo>
                    <a:pt x="8019" y="259"/>
                    <a:pt x="7990" y="302"/>
                    <a:pt x="7960" y="345"/>
                  </a:cubicBezTo>
                  <a:lnTo>
                    <a:pt x="7855" y="476"/>
                  </a:lnTo>
                  <a:lnTo>
                    <a:pt x="7722" y="482"/>
                  </a:lnTo>
                  <a:lnTo>
                    <a:pt x="7658" y="400"/>
                  </a:lnTo>
                  <a:lnTo>
                    <a:pt x="7484" y="373"/>
                  </a:lnTo>
                  <a:lnTo>
                    <a:pt x="7361" y="362"/>
                  </a:lnTo>
                  <a:lnTo>
                    <a:pt x="7275" y="430"/>
                  </a:lnTo>
                  <a:lnTo>
                    <a:pt x="7161" y="486"/>
                  </a:lnTo>
                  <a:lnTo>
                    <a:pt x="7012" y="523"/>
                  </a:lnTo>
                  <a:lnTo>
                    <a:pt x="6838" y="560"/>
                  </a:lnTo>
                  <a:lnTo>
                    <a:pt x="6726" y="578"/>
                  </a:lnTo>
                  <a:lnTo>
                    <a:pt x="6715" y="666"/>
                  </a:lnTo>
                  <a:lnTo>
                    <a:pt x="6751" y="734"/>
                  </a:lnTo>
                  <a:lnTo>
                    <a:pt x="6843" y="832"/>
                  </a:lnTo>
                  <a:lnTo>
                    <a:pt x="6786" y="906"/>
                  </a:lnTo>
                  <a:lnTo>
                    <a:pt x="6718" y="930"/>
                  </a:lnTo>
                  <a:lnTo>
                    <a:pt x="6637" y="973"/>
                  </a:lnTo>
                  <a:lnTo>
                    <a:pt x="6556" y="924"/>
                  </a:lnTo>
                  <a:lnTo>
                    <a:pt x="6471" y="887"/>
                  </a:lnTo>
                  <a:lnTo>
                    <a:pt x="6350" y="943"/>
                  </a:lnTo>
                  <a:lnTo>
                    <a:pt x="6279" y="996"/>
                  </a:lnTo>
                  <a:lnTo>
                    <a:pt x="6206" y="1051"/>
                  </a:lnTo>
                  <a:lnTo>
                    <a:pt x="6149" y="1132"/>
                  </a:lnTo>
                  <a:lnTo>
                    <a:pt x="6064" y="1205"/>
                  </a:lnTo>
                  <a:lnTo>
                    <a:pt x="5960" y="1295"/>
                  </a:lnTo>
                  <a:lnTo>
                    <a:pt x="5892" y="1351"/>
                  </a:lnTo>
                  <a:lnTo>
                    <a:pt x="5816" y="1400"/>
                  </a:lnTo>
                  <a:lnTo>
                    <a:pt x="5722" y="1449"/>
                  </a:lnTo>
                  <a:lnTo>
                    <a:pt x="5637" y="1449"/>
                  </a:lnTo>
                  <a:lnTo>
                    <a:pt x="5595" y="1413"/>
                  </a:lnTo>
                  <a:lnTo>
                    <a:pt x="5495" y="1413"/>
                  </a:lnTo>
                  <a:lnTo>
                    <a:pt x="5468" y="1536"/>
                  </a:lnTo>
                  <a:lnTo>
                    <a:pt x="5511" y="1683"/>
                  </a:lnTo>
                  <a:lnTo>
                    <a:pt x="5628" y="1858"/>
                  </a:lnTo>
                  <a:lnTo>
                    <a:pt x="5664" y="1907"/>
                  </a:lnTo>
                  <a:lnTo>
                    <a:pt x="5767" y="1929"/>
                  </a:lnTo>
                  <a:lnTo>
                    <a:pt x="5876" y="2075"/>
                  </a:lnTo>
                  <a:lnTo>
                    <a:pt x="5864" y="2215"/>
                  </a:lnTo>
                  <a:lnTo>
                    <a:pt x="5905" y="2289"/>
                  </a:lnTo>
                  <a:lnTo>
                    <a:pt x="5866" y="2477"/>
                  </a:lnTo>
                  <a:lnTo>
                    <a:pt x="5797" y="2656"/>
                  </a:lnTo>
                  <a:lnTo>
                    <a:pt x="5709" y="2755"/>
                  </a:lnTo>
                  <a:lnTo>
                    <a:pt x="5587" y="2810"/>
                  </a:lnTo>
                  <a:lnTo>
                    <a:pt x="5482" y="2822"/>
                  </a:lnTo>
                  <a:cubicBezTo>
                    <a:pt x="5453" y="2798"/>
                    <a:pt x="5444" y="2741"/>
                    <a:pt x="5463" y="2699"/>
                  </a:cubicBezTo>
                  <a:cubicBezTo>
                    <a:pt x="5481" y="2659"/>
                    <a:pt x="5516" y="2653"/>
                    <a:pt x="5544" y="2631"/>
                  </a:cubicBezTo>
                  <a:cubicBezTo>
                    <a:pt x="5592" y="2593"/>
                    <a:pt x="5617" y="2510"/>
                    <a:pt x="5603" y="2430"/>
                  </a:cubicBezTo>
                  <a:lnTo>
                    <a:pt x="5557" y="2208"/>
                  </a:lnTo>
                  <a:lnTo>
                    <a:pt x="5456" y="2066"/>
                  </a:lnTo>
                  <a:lnTo>
                    <a:pt x="5369" y="1842"/>
                  </a:lnTo>
                  <a:lnTo>
                    <a:pt x="5304" y="1651"/>
                  </a:lnTo>
                  <a:lnTo>
                    <a:pt x="5239" y="1515"/>
                  </a:lnTo>
                  <a:lnTo>
                    <a:pt x="5182" y="1355"/>
                  </a:lnTo>
                  <a:lnTo>
                    <a:pt x="5074" y="1252"/>
                  </a:lnTo>
                  <a:lnTo>
                    <a:pt x="4913" y="1178"/>
                  </a:lnTo>
                  <a:lnTo>
                    <a:pt x="4747" y="1246"/>
                  </a:lnTo>
                  <a:lnTo>
                    <a:pt x="4613" y="1388"/>
                  </a:lnTo>
                  <a:lnTo>
                    <a:pt x="4609" y="1523"/>
                  </a:lnTo>
                  <a:lnTo>
                    <a:pt x="4654" y="1702"/>
                  </a:lnTo>
                  <a:lnTo>
                    <a:pt x="4727" y="1825"/>
                  </a:lnTo>
                  <a:lnTo>
                    <a:pt x="4848" y="1874"/>
                  </a:lnTo>
                  <a:lnTo>
                    <a:pt x="4946" y="1942"/>
                  </a:lnTo>
                  <a:lnTo>
                    <a:pt x="5024" y="2032"/>
                  </a:lnTo>
                  <a:lnTo>
                    <a:pt x="5089" y="2143"/>
                  </a:lnTo>
                  <a:lnTo>
                    <a:pt x="5077" y="2241"/>
                  </a:lnTo>
                  <a:lnTo>
                    <a:pt x="4981" y="2276"/>
                  </a:lnTo>
                  <a:lnTo>
                    <a:pt x="4947" y="2348"/>
                  </a:lnTo>
                  <a:lnTo>
                    <a:pt x="4872" y="2286"/>
                  </a:lnTo>
                  <a:lnTo>
                    <a:pt x="4788" y="2194"/>
                  </a:lnTo>
                  <a:lnTo>
                    <a:pt x="4710" y="2163"/>
                  </a:lnTo>
                  <a:lnTo>
                    <a:pt x="4603" y="2151"/>
                  </a:lnTo>
                  <a:lnTo>
                    <a:pt x="4678" y="2284"/>
                  </a:lnTo>
                  <a:lnTo>
                    <a:pt x="4754" y="2363"/>
                  </a:lnTo>
                  <a:lnTo>
                    <a:pt x="4735" y="2522"/>
                  </a:lnTo>
                  <a:lnTo>
                    <a:pt x="4571" y="2643"/>
                  </a:lnTo>
                  <a:lnTo>
                    <a:pt x="4490" y="2738"/>
                  </a:lnTo>
                  <a:lnTo>
                    <a:pt x="4323" y="2820"/>
                  </a:lnTo>
                  <a:lnTo>
                    <a:pt x="4189" y="2900"/>
                  </a:lnTo>
                  <a:lnTo>
                    <a:pt x="4168" y="3010"/>
                  </a:lnTo>
                  <a:lnTo>
                    <a:pt x="4176" y="3166"/>
                  </a:lnTo>
                  <a:lnTo>
                    <a:pt x="4263" y="3589"/>
                  </a:lnTo>
                  <a:lnTo>
                    <a:pt x="4302" y="3809"/>
                  </a:lnTo>
                  <a:lnTo>
                    <a:pt x="4391" y="3967"/>
                  </a:lnTo>
                  <a:lnTo>
                    <a:pt x="4410" y="4139"/>
                  </a:lnTo>
                  <a:lnTo>
                    <a:pt x="4418" y="4379"/>
                  </a:lnTo>
                  <a:lnTo>
                    <a:pt x="4441" y="4560"/>
                  </a:lnTo>
                  <a:lnTo>
                    <a:pt x="4437" y="4864"/>
                  </a:lnTo>
                  <a:lnTo>
                    <a:pt x="4527" y="4941"/>
                  </a:lnTo>
                  <a:lnTo>
                    <a:pt x="4567" y="5097"/>
                  </a:lnTo>
                  <a:lnTo>
                    <a:pt x="4635" y="5183"/>
                  </a:lnTo>
                  <a:lnTo>
                    <a:pt x="4651" y="5256"/>
                  </a:lnTo>
                  <a:lnTo>
                    <a:pt x="4626" y="5367"/>
                  </a:lnTo>
                  <a:lnTo>
                    <a:pt x="4576" y="5443"/>
                  </a:lnTo>
                  <a:lnTo>
                    <a:pt x="4445" y="5463"/>
                  </a:lnTo>
                  <a:lnTo>
                    <a:pt x="4316" y="5596"/>
                  </a:lnTo>
                  <a:lnTo>
                    <a:pt x="4406" y="5724"/>
                  </a:lnTo>
                  <a:lnTo>
                    <a:pt x="4387" y="5836"/>
                  </a:lnTo>
                  <a:lnTo>
                    <a:pt x="4594" y="6114"/>
                  </a:lnTo>
                  <a:lnTo>
                    <a:pt x="4754" y="6030"/>
                  </a:lnTo>
                  <a:lnTo>
                    <a:pt x="4789" y="5840"/>
                  </a:lnTo>
                  <a:lnTo>
                    <a:pt x="4841" y="5803"/>
                  </a:lnTo>
                  <a:lnTo>
                    <a:pt x="4948" y="5879"/>
                  </a:lnTo>
                  <a:lnTo>
                    <a:pt x="5006" y="6012"/>
                  </a:lnTo>
                  <a:lnTo>
                    <a:pt x="4972" y="6178"/>
                  </a:lnTo>
                  <a:lnTo>
                    <a:pt x="4922" y="6262"/>
                  </a:lnTo>
                  <a:lnTo>
                    <a:pt x="4935" y="6389"/>
                  </a:lnTo>
                  <a:lnTo>
                    <a:pt x="4975" y="6457"/>
                  </a:lnTo>
                  <a:lnTo>
                    <a:pt x="4930" y="6525"/>
                  </a:lnTo>
                  <a:lnTo>
                    <a:pt x="4941" y="6684"/>
                  </a:lnTo>
                  <a:lnTo>
                    <a:pt x="4896" y="6822"/>
                  </a:lnTo>
                  <a:lnTo>
                    <a:pt x="4856" y="6858"/>
                  </a:lnTo>
                  <a:lnTo>
                    <a:pt x="4492" y="6703"/>
                  </a:lnTo>
                  <a:lnTo>
                    <a:pt x="4399" y="6602"/>
                  </a:lnTo>
                  <a:lnTo>
                    <a:pt x="4252" y="6584"/>
                  </a:lnTo>
                  <a:lnTo>
                    <a:pt x="4068" y="6730"/>
                  </a:lnTo>
                  <a:lnTo>
                    <a:pt x="3743" y="6603"/>
                  </a:lnTo>
                  <a:lnTo>
                    <a:pt x="3618" y="6656"/>
                  </a:lnTo>
                  <a:lnTo>
                    <a:pt x="3600" y="6823"/>
                  </a:lnTo>
                  <a:lnTo>
                    <a:pt x="3636" y="7187"/>
                  </a:lnTo>
                  <a:lnTo>
                    <a:pt x="3748" y="7239"/>
                  </a:lnTo>
                  <a:lnTo>
                    <a:pt x="3825" y="7347"/>
                  </a:lnTo>
                  <a:lnTo>
                    <a:pt x="3825" y="7604"/>
                  </a:lnTo>
                  <a:lnTo>
                    <a:pt x="3887" y="7855"/>
                  </a:lnTo>
                  <a:lnTo>
                    <a:pt x="3979" y="8012"/>
                  </a:lnTo>
                  <a:lnTo>
                    <a:pt x="4086" y="8093"/>
                  </a:lnTo>
                  <a:lnTo>
                    <a:pt x="4220" y="8136"/>
                  </a:lnTo>
                  <a:lnTo>
                    <a:pt x="4293" y="8263"/>
                  </a:lnTo>
                  <a:lnTo>
                    <a:pt x="4293" y="8394"/>
                  </a:lnTo>
                  <a:lnTo>
                    <a:pt x="4366" y="8540"/>
                  </a:lnTo>
                  <a:lnTo>
                    <a:pt x="4383" y="8629"/>
                  </a:lnTo>
                  <a:lnTo>
                    <a:pt x="4299" y="8664"/>
                  </a:lnTo>
                  <a:lnTo>
                    <a:pt x="4172" y="8604"/>
                  </a:lnTo>
                  <a:lnTo>
                    <a:pt x="4026" y="8653"/>
                  </a:lnTo>
                  <a:lnTo>
                    <a:pt x="3937" y="8795"/>
                  </a:lnTo>
                  <a:lnTo>
                    <a:pt x="3868" y="9042"/>
                  </a:lnTo>
                  <a:lnTo>
                    <a:pt x="4014" y="9200"/>
                  </a:lnTo>
                  <a:lnTo>
                    <a:pt x="4153" y="9272"/>
                  </a:lnTo>
                  <a:lnTo>
                    <a:pt x="4317" y="9447"/>
                  </a:lnTo>
                  <a:lnTo>
                    <a:pt x="4379" y="9595"/>
                  </a:lnTo>
                  <a:lnTo>
                    <a:pt x="4500" y="9504"/>
                  </a:lnTo>
                  <a:lnTo>
                    <a:pt x="4590" y="9545"/>
                  </a:lnTo>
                  <a:lnTo>
                    <a:pt x="4620" y="9647"/>
                  </a:lnTo>
                  <a:lnTo>
                    <a:pt x="4729" y="9807"/>
                  </a:lnTo>
                  <a:lnTo>
                    <a:pt x="4703" y="9934"/>
                  </a:lnTo>
                  <a:lnTo>
                    <a:pt x="4589" y="10028"/>
                  </a:lnTo>
                  <a:lnTo>
                    <a:pt x="4485" y="9905"/>
                  </a:lnTo>
                  <a:lnTo>
                    <a:pt x="4398" y="9948"/>
                  </a:lnTo>
                  <a:lnTo>
                    <a:pt x="4460" y="10099"/>
                  </a:lnTo>
                  <a:lnTo>
                    <a:pt x="4558" y="10237"/>
                  </a:lnTo>
                  <a:lnTo>
                    <a:pt x="4639" y="10407"/>
                  </a:lnTo>
                  <a:lnTo>
                    <a:pt x="4716" y="10732"/>
                  </a:lnTo>
                  <a:lnTo>
                    <a:pt x="4705" y="10997"/>
                  </a:lnTo>
                  <a:lnTo>
                    <a:pt x="4587" y="11154"/>
                  </a:lnTo>
                  <a:lnTo>
                    <a:pt x="4430" y="11160"/>
                  </a:lnTo>
                  <a:lnTo>
                    <a:pt x="4375" y="11281"/>
                  </a:lnTo>
                  <a:lnTo>
                    <a:pt x="4289" y="11156"/>
                  </a:lnTo>
                  <a:cubicBezTo>
                    <a:pt x="4252" y="11136"/>
                    <a:pt x="4216" y="11114"/>
                    <a:pt x="4180" y="11088"/>
                  </a:cubicBezTo>
                  <a:cubicBezTo>
                    <a:pt x="4134" y="11055"/>
                    <a:pt x="4089" y="11017"/>
                    <a:pt x="4044" y="10979"/>
                  </a:cubicBezTo>
                  <a:cubicBezTo>
                    <a:pt x="3984" y="10930"/>
                    <a:pt x="3923" y="10882"/>
                    <a:pt x="3862" y="10835"/>
                  </a:cubicBezTo>
                  <a:lnTo>
                    <a:pt x="3803" y="10661"/>
                  </a:lnTo>
                  <a:lnTo>
                    <a:pt x="3784" y="10495"/>
                  </a:lnTo>
                  <a:lnTo>
                    <a:pt x="3841" y="10339"/>
                  </a:lnTo>
                  <a:lnTo>
                    <a:pt x="3888" y="10223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8" name="îşľíḋê">
              <a:extLst>
                <a:ext uri="{FF2B5EF4-FFF2-40B4-BE49-F238E27FC236}">
                  <a16:creationId xmlns="" xmlns:a16="http://schemas.microsoft.com/office/drawing/2014/main" id="{84678669-CDD1-4F74-BAF4-7855E2A2B127}"/>
                </a:ext>
              </a:extLst>
            </p:cNvPr>
            <p:cNvSpPr/>
            <p:nvPr/>
          </p:nvSpPr>
          <p:spPr>
            <a:xfrm>
              <a:off x="7558388" y="1310558"/>
              <a:ext cx="328933" cy="895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778" y="6595"/>
                  </a:moveTo>
                  <a:lnTo>
                    <a:pt x="10446" y="7621"/>
                  </a:lnTo>
                  <a:lnTo>
                    <a:pt x="11913" y="8186"/>
                  </a:lnTo>
                  <a:lnTo>
                    <a:pt x="12620" y="11749"/>
                  </a:lnTo>
                  <a:lnTo>
                    <a:pt x="14481" y="12643"/>
                  </a:lnTo>
                  <a:lnTo>
                    <a:pt x="16772" y="11668"/>
                  </a:lnTo>
                  <a:lnTo>
                    <a:pt x="18486" y="11668"/>
                  </a:lnTo>
                  <a:lnTo>
                    <a:pt x="20801" y="12156"/>
                  </a:lnTo>
                  <a:lnTo>
                    <a:pt x="21600" y="13283"/>
                  </a:lnTo>
                  <a:lnTo>
                    <a:pt x="19933" y="15944"/>
                  </a:lnTo>
                  <a:lnTo>
                    <a:pt x="17089" y="15944"/>
                  </a:lnTo>
                  <a:lnTo>
                    <a:pt x="16332" y="19345"/>
                  </a:lnTo>
                  <a:lnTo>
                    <a:pt x="16001" y="21600"/>
                  </a:lnTo>
                  <a:lnTo>
                    <a:pt x="14718" y="20625"/>
                  </a:lnTo>
                  <a:lnTo>
                    <a:pt x="14985" y="16005"/>
                  </a:lnTo>
                  <a:lnTo>
                    <a:pt x="13115" y="14553"/>
                  </a:lnTo>
                  <a:lnTo>
                    <a:pt x="9998" y="14309"/>
                  </a:lnTo>
                  <a:lnTo>
                    <a:pt x="8554" y="13334"/>
                  </a:lnTo>
                  <a:lnTo>
                    <a:pt x="6375" y="9273"/>
                  </a:lnTo>
                  <a:lnTo>
                    <a:pt x="4455" y="10004"/>
                  </a:lnTo>
                  <a:lnTo>
                    <a:pt x="647" y="10490"/>
                  </a:lnTo>
                  <a:lnTo>
                    <a:pt x="0" y="7648"/>
                  </a:lnTo>
                  <a:lnTo>
                    <a:pt x="1373" y="1494"/>
                  </a:lnTo>
                  <a:lnTo>
                    <a:pt x="2843" y="0"/>
                  </a:lnTo>
                  <a:lnTo>
                    <a:pt x="5108" y="1491"/>
                  </a:lnTo>
                  <a:lnTo>
                    <a:pt x="5617" y="3189"/>
                  </a:lnTo>
                  <a:lnTo>
                    <a:pt x="6572" y="5128"/>
                  </a:lnTo>
                  <a:lnTo>
                    <a:pt x="7778" y="6595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9" name="íşľíďê">
              <a:extLst>
                <a:ext uri="{FF2B5EF4-FFF2-40B4-BE49-F238E27FC236}">
                  <a16:creationId xmlns="" xmlns:a16="http://schemas.microsoft.com/office/drawing/2014/main" id="{08F69622-6488-44EE-84FE-AE8EB7C8E55F}"/>
                </a:ext>
              </a:extLst>
            </p:cNvPr>
            <p:cNvSpPr/>
            <p:nvPr/>
          </p:nvSpPr>
          <p:spPr>
            <a:xfrm>
              <a:off x="9628653" y="2148074"/>
              <a:ext cx="217835" cy="2557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18" y="306"/>
                  </a:moveTo>
                  <a:lnTo>
                    <a:pt x="2649" y="0"/>
                  </a:lnTo>
                  <a:lnTo>
                    <a:pt x="4359" y="1473"/>
                  </a:lnTo>
                  <a:lnTo>
                    <a:pt x="4763" y="2920"/>
                  </a:lnTo>
                  <a:lnTo>
                    <a:pt x="5532" y="4452"/>
                  </a:lnTo>
                  <a:lnTo>
                    <a:pt x="7347" y="6386"/>
                  </a:lnTo>
                  <a:lnTo>
                    <a:pt x="9263" y="7065"/>
                  </a:lnTo>
                  <a:lnTo>
                    <a:pt x="12200" y="8654"/>
                  </a:lnTo>
                  <a:lnTo>
                    <a:pt x="15159" y="10100"/>
                  </a:lnTo>
                  <a:lnTo>
                    <a:pt x="16566" y="11032"/>
                  </a:lnTo>
                  <a:lnTo>
                    <a:pt x="17268" y="12134"/>
                  </a:lnTo>
                  <a:lnTo>
                    <a:pt x="17470" y="13346"/>
                  </a:lnTo>
                  <a:lnTo>
                    <a:pt x="16028" y="13005"/>
                  </a:lnTo>
                  <a:lnTo>
                    <a:pt x="14423" y="13403"/>
                  </a:lnTo>
                  <a:lnTo>
                    <a:pt x="14629" y="14594"/>
                  </a:lnTo>
                  <a:lnTo>
                    <a:pt x="16612" y="15959"/>
                  </a:lnTo>
                  <a:lnTo>
                    <a:pt x="18226" y="17825"/>
                  </a:lnTo>
                  <a:lnTo>
                    <a:pt x="20991" y="20121"/>
                  </a:lnTo>
                  <a:lnTo>
                    <a:pt x="21600" y="21600"/>
                  </a:lnTo>
                  <a:lnTo>
                    <a:pt x="18856" y="21600"/>
                  </a:lnTo>
                  <a:lnTo>
                    <a:pt x="16692" y="20075"/>
                  </a:lnTo>
                  <a:cubicBezTo>
                    <a:pt x="16027" y="19637"/>
                    <a:pt x="15479" y="19086"/>
                    <a:pt x="15082" y="18458"/>
                  </a:cubicBezTo>
                  <a:cubicBezTo>
                    <a:pt x="14796" y="18005"/>
                    <a:pt x="14594" y="17518"/>
                    <a:pt x="14481" y="17014"/>
                  </a:cubicBezTo>
                  <a:lnTo>
                    <a:pt x="13271" y="15138"/>
                  </a:lnTo>
                  <a:lnTo>
                    <a:pt x="12262" y="13005"/>
                  </a:lnTo>
                  <a:lnTo>
                    <a:pt x="10884" y="11071"/>
                  </a:lnTo>
                  <a:lnTo>
                    <a:pt x="9077" y="9201"/>
                  </a:lnTo>
                  <a:lnTo>
                    <a:pt x="7270" y="7413"/>
                  </a:lnTo>
                  <a:lnTo>
                    <a:pt x="5169" y="6059"/>
                  </a:lnTo>
                  <a:lnTo>
                    <a:pt x="4097" y="4751"/>
                  </a:lnTo>
                  <a:lnTo>
                    <a:pt x="2685" y="3332"/>
                  </a:lnTo>
                  <a:lnTo>
                    <a:pt x="0" y="1690"/>
                  </a:lnTo>
                  <a:lnTo>
                    <a:pt x="918" y="306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0" name="iš1íďê">
              <a:extLst>
                <a:ext uri="{FF2B5EF4-FFF2-40B4-BE49-F238E27FC236}">
                  <a16:creationId xmlns="" xmlns:a16="http://schemas.microsoft.com/office/drawing/2014/main" id="{E78EAB5C-E817-40B0-B77F-510DF9A945A9}"/>
                </a:ext>
              </a:extLst>
            </p:cNvPr>
            <p:cNvSpPr/>
            <p:nvPr/>
          </p:nvSpPr>
          <p:spPr>
            <a:xfrm>
              <a:off x="9834882" y="2436351"/>
              <a:ext cx="152671" cy="1452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16" y="0"/>
                  </a:moveTo>
                  <a:lnTo>
                    <a:pt x="3327" y="2686"/>
                  </a:lnTo>
                  <a:lnTo>
                    <a:pt x="5129" y="3465"/>
                  </a:lnTo>
                  <a:lnTo>
                    <a:pt x="5987" y="5412"/>
                  </a:lnTo>
                  <a:lnTo>
                    <a:pt x="8960" y="8066"/>
                  </a:lnTo>
                  <a:lnTo>
                    <a:pt x="13176" y="8066"/>
                  </a:lnTo>
                  <a:lnTo>
                    <a:pt x="16240" y="8060"/>
                  </a:lnTo>
                  <a:lnTo>
                    <a:pt x="20071" y="9506"/>
                  </a:lnTo>
                  <a:lnTo>
                    <a:pt x="21600" y="11754"/>
                  </a:lnTo>
                  <a:lnTo>
                    <a:pt x="18242" y="13299"/>
                  </a:lnTo>
                  <a:lnTo>
                    <a:pt x="16138" y="13894"/>
                  </a:lnTo>
                  <a:lnTo>
                    <a:pt x="16857" y="17337"/>
                  </a:lnTo>
                  <a:lnTo>
                    <a:pt x="14039" y="17181"/>
                  </a:lnTo>
                  <a:lnTo>
                    <a:pt x="12762" y="16136"/>
                  </a:lnTo>
                  <a:cubicBezTo>
                    <a:pt x="11828" y="15985"/>
                    <a:pt x="10901" y="15786"/>
                    <a:pt x="9986" y="15541"/>
                  </a:cubicBezTo>
                  <a:cubicBezTo>
                    <a:pt x="9104" y="15304"/>
                    <a:pt x="8234" y="15024"/>
                    <a:pt x="7377" y="14702"/>
                  </a:cubicBezTo>
                  <a:lnTo>
                    <a:pt x="5842" y="15002"/>
                  </a:lnTo>
                  <a:lnTo>
                    <a:pt x="5992" y="19096"/>
                  </a:lnTo>
                  <a:lnTo>
                    <a:pt x="4895" y="21600"/>
                  </a:lnTo>
                  <a:lnTo>
                    <a:pt x="2646" y="18495"/>
                  </a:lnTo>
                  <a:lnTo>
                    <a:pt x="2215" y="16698"/>
                  </a:lnTo>
                  <a:lnTo>
                    <a:pt x="499" y="14902"/>
                  </a:lnTo>
                  <a:lnTo>
                    <a:pt x="34" y="12773"/>
                  </a:lnTo>
                  <a:cubicBezTo>
                    <a:pt x="789" y="12296"/>
                    <a:pt x="1459" y="11687"/>
                    <a:pt x="2015" y="10971"/>
                  </a:cubicBezTo>
                  <a:cubicBezTo>
                    <a:pt x="2581" y="10241"/>
                    <a:pt x="3020" y="9412"/>
                    <a:pt x="3310" y="8523"/>
                  </a:cubicBezTo>
                  <a:lnTo>
                    <a:pt x="1535" y="5374"/>
                  </a:lnTo>
                  <a:lnTo>
                    <a:pt x="0" y="3428"/>
                  </a:lnTo>
                  <a:lnTo>
                    <a:pt x="1216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1" name="ïŝ1ïḋè">
              <a:extLst>
                <a:ext uri="{FF2B5EF4-FFF2-40B4-BE49-F238E27FC236}">
                  <a16:creationId xmlns="" xmlns:a16="http://schemas.microsoft.com/office/drawing/2014/main" id="{8E6DC68F-F2A2-4119-8858-CFA07539D8A1}"/>
                </a:ext>
              </a:extLst>
            </p:cNvPr>
            <p:cNvSpPr/>
            <p:nvPr/>
          </p:nvSpPr>
          <p:spPr>
            <a:xfrm>
              <a:off x="9716338" y="2591817"/>
              <a:ext cx="274646" cy="2658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831" y="0"/>
                  </a:moveTo>
                  <a:lnTo>
                    <a:pt x="16152" y="752"/>
                  </a:lnTo>
                  <a:lnTo>
                    <a:pt x="17169" y="1568"/>
                  </a:lnTo>
                  <a:lnTo>
                    <a:pt x="18839" y="1893"/>
                  </a:lnTo>
                  <a:lnTo>
                    <a:pt x="18839" y="3442"/>
                  </a:lnTo>
                  <a:lnTo>
                    <a:pt x="19262" y="4642"/>
                  </a:lnTo>
                  <a:lnTo>
                    <a:pt x="19979" y="5617"/>
                  </a:lnTo>
                  <a:lnTo>
                    <a:pt x="19182" y="6899"/>
                  </a:lnTo>
                  <a:lnTo>
                    <a:pt x="19182" y="8099"/>
                  </a:lnTo>
                  <a:lnTo>
                    <a:pt x="19662" y="9375"/>
                  </a:lnTo>
                  <a:lnTo>
                    <a:pt x="20216" y="10435"/>
                  </a:lnTo>
                  <a:lnTo>
                    <a:pt x="20594" y="11892"/>
                  </a:lnTo>
                  <a:lnTo>
                    <a:pt x="21520" y="13554"/>
                  </a:lnTo>
                  <a:lnTo>
                    <a:pt x="21600" y="15848"/>
                  </a:lnTo>
                  <a:lnTo>
                    <a:pt x="20167" y="17076"/>
                  </a:lnTo>
                  <a:lnTo>
                    <a:pt x="18837" y="17726"/>
                  </a:lnTo>
                  <a:lnTo>
                    <a:pt x="16684" y="18109"/>
                  </a:lnTo>
                  <a:lnTo>
                    <a:pt x="15274" y="18188"/>
                  </a:lnTo>
                  <a:lnTo>
                    <a:pt x="13867" y="18430"/>
                  </a:lnTo>
                  <a:lnTo>
                    <a:pt x="13462" y="19798"/>
                  </a:lnTo>
                  <a:lnTo>
                    <a:pt x="13164" y="20810"/>
                  </a:lnTo>
                  <a:lnTo>
                    <a:pt x="12474" y="21600"/>
                  </a:lnTo>
                  <a:lnTo>
                    <a:pt x="11162" y="19907"/>
                  </a:lnTo>
                  <a:lnTo>
                    <a:pt x="10416" y="19251"/>
                  </a:lnTo>
                  <a:lnTo>
                    <a:pt x="7383" y="19114"/>
                  </a:lnTo>
                  <a:lnTo>
                    <a:pt x="4329" y="19388"/>
                  </a:lnTo>
                  <a:lnTo>
                    <a:pt x="1907" y="20174"/>
                  </a:lnTo>
                  <a:lnTo>
                    <a:pt x="0" y="18923"/>
                  </a:lnTo>
                  <a:lnTo>
                    <a:pt x="1177" y="17804"/>
                  </a:lnTo>
                  <a:lnTo>
                    <a:pt x="2674" y="17668"/>
                  </a:lnTo>
                  <a:lnTo>
                    <a:pt x="3680" y="16334"/>
                  </a:lnTo>
                  <a:lnTo>
                    <a:pt x="4960" y="15541"/>
                  </a:lnTo>
                  <a:lnTo>
                    <a:pt x="6637" y="16033"/>
                  </a:lnTo>
                  <a:lnTo>
                    <a:pt x="8203" y="16279"/>
                  </a:lnTo>
                  <a:lnTo>
                    <a:pt x="9693" y="15161"/>
                  </a:lnTo>
                  <a:lnTo>
                    <a:pt x="10727" y="14180"/>
                  </a:lnTo>
                  <a:lnTo>
                    <a:pt x="13446" y="12244"/>
                  </a:lnTo>
                  <a:lnTo>
                    <a:pt x="14243" y="11348"/>
                  </a:lnTo>
                  <a:lnTo>
                    <a:pt x="16242" y="10719"/>
                  </a:lnTo>
                  <a:lnTo>
                    <a:pt x="16482" y="9003"/>
                  </a:lnTo>
                  <a:lnTo>
                    <a:pt x="16482" y="7470"/>
                  </a:lnTo>
                  <a:lnTo>
                    <a:pt x="14963" y="5446"/>
                  </a:lnTo>
                  <a:lnTo>
                    <a:pt x="14030" y="3313"/>
                  </a:lnTo>
                  <a:lnTo>
                    <a:pt x="13976" y="2082"/>
                  </a:lnTo>
                  <a:lnTo>
                    <a:pt x="13500" y="1100"/>
                  </a:lnTo>
                  <a:lnTo>
                    <a:pt x="14831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2" name="iṡļïdé">
              <a:extLst>
                <a:ext uri="{FF2B5EF4-FFF2-40B4-BE49-F238E27FC236}">
                  <a16:creationId xmlns="" xmlns:a16="http://schemas.microsoft.com/office/drawing/2014/main" id="{584309DB-3119-4AF4-96DD-6D5BA93A9960}"/>
                </a:ext>
              </a:extLst>
            </p:cNvPr>
            <p:cNvSpPr/>
            <p:nvPr/>
          </p:nvSpPr>
          <p:spPr>
            <a:xfrm>
              <a:off x="9773896" y="2850018"/>
              <a:ext cx="47636" cy="425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130" y="2820"/>
                  </a:moveTo>
                  <a:lnTo>
                    <a:pt x="3175" y="0"/>
                  </a:lnTo>
                  <a:lnTo>
                    <a:pt x="0" y="4621"/>
                  </a:lnTo>
                  <a:lnTo>
                    <a:pt x="4230" y="10217"/>
                  </a:lnTo>
                  <a:lnTo>
                    <a:pt x="4401" y="19722"/>
                  </a:lnTo>
                  <a:lnTo>
                    <a:pt x="14203" y="21600"/>
                  </a:lnTo>
                  <a:lnTo>
                    <a:pt x="18813" y="14767"/>
                  </a:lnTo>
                  <a:lnTo>
                    <a:pt x="21600" y="929"/>
                  </a:lnTo>
                  <a:lnTo>
                    <a:pt x="15130" y="282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3" name="ïšḷiḑe">
              <a:extLst>
                <a:ext uri="{FF2B5EF4-FFF2-40B4-BE49-F238E27FC236}">
                  <a16:creationId xmlns="" xmlns:a16="http://schemas.microsoft.com/office/drawing/2014/main" id="{E7B735BC-679E-4068-B743-9E2981292E61}"/>
                </a:ext>
              </a:extLst>
            </p:cNvPr>
            <p:cNvSpPr/>
            <p:nvPr/>
          </p:nvSpPr>
          <p:spPr>
            <a:xfrm>
              <a:off x="9703522" y="2858648"/>
              <a:ext cx="58652" cy="830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179" y="0"/>
                  </a:moveTo>
                  <a:lnTo>
                    <a:pt x="10237" y="2528"/>
                  </a:lnTo>
                  <a:lnTo>
                    <a:pt x="16136" y="4696"/>
                  </a:lnTo>
                  <a:lnTo>
                    <a:pt x="19977" y="6514"/>
                  </a:lnTo>
                  <a:lnTo>
                    <a:pt x="19602" y="11221"/>
                  </a:lnTo>
                  <a:lnTo>
                    <a:pt x="20976" y="14878"/>
                  </a:lnTo>
                  <a:lnTo>
                    <a:pt x="21600" y="19246"/>
                  </a:lnTo>
                  <a:lnTo>
                    <a:pt x="18618" y="21600"/>
                  </a:lnTo>
                  <a:lnTo>
                    <a:pt x="11299" y="20100"/>
                  </a:lnTo>
                  <a:lnTo>
                    <a:pt x="11672" y="15196"/>
                  </a:lnTo>
                  <a:lnTo>
                    <a:pt x="4821" y="10992"/>
                  </a:lnTo>
                  <a:lnTo>
                    <a:pt x="1366" y="8562"/>
                  </a:lnTo>
                  <a:lnTo>
                    <a:pt x="0" y="4533"/>
                  </a:lnTo>
                  <a:lnTo>
                    <a:pt x="5179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4" name="iśḷïḍè">
              <a:extLst>
                <a:ext uri="{FF2B5EF4-FFF2-40B4-BE49-F238E27FC236}">
                  <a16:creationId xmlns="" xmlns:a16="http://schemas.microsoft.com/office/drawing/2014/main" id="{222272A3-8818-4163-99BC-2B6AD53AB3D4}"/>
                </a:ext>
              </a:extLst>
            </p:cNvPr>
            <p:cNvSpPr/>
            <p:nvPr/>
          </p:nvSpPr>
          <p:spPr>
            <a:xfrm>
              <a:off x="9478424" y="3163043"/>
              <a:ext cx="55804" cy="1075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70" h="21600" extrusionOk="0">
                  <a:moveTo>
                    <a:pt x="10688" y="0"/>
                  </a:moveTo>
                  <a:lnTo>
                    <a:pt x="7165" y="3027"/>
                  </a:lnTo>
                  <a:lnTo>
                    <a:pt x="5618" y="8797"/>
                  </a:lnTo>
                  <a:lnTo>
                    <a:pt x="0" y="12556"/>
                  </a:lnTo>
                  <a:lnTo>
                    <a:pt x="2313" y="15996"/>
                  </a:lnTo>
                  <a:lnTo>
                    <a:pt x="6119" y="18152"/>
                  </a:lnTo>
                  <a:lnTo>
                    <a:pt x="12017" y="21600"/>
                  </a:lnTo>
                  <a:lnTo>
                    <a:pt x="18421" y="20856"/>
                  </a:lnTo>
                  <a:lnTo>
                    <a:pt x="19994" y="15920"/>
                  </a:lnTo>
                  <a:lnTo>
                    <a:pt x="19601" y="12480"/>
                  </a:lnTo>
                  <a:cubicBezTo>
                    <a:pt x="20082" y="11316"/>
                    <a:pt x="20475" y="10143"/>
                    <a:pt x="20780" y="8963"/>
                  </a:cubicBezTo>
                  <a:cubicBezTo>
                    <a:pt x="21337" y="6812"/>
                    <a:pt x="21600" y="4643"/>
                    <a:pt x="21567" y="2472"/>
                  </a:cubicBezTo>
                  <a:lnTo>
                    <a:pt x="10688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5" name="ïś1îdè">
              <a:extLst>
                <a:ext uri="{FF2B5EF4-FFF2-40B4-BE49-F238E27FC236}">
                  <a16:creationId xmlns="" xmlns:a16="http://schemas.microsoft.com/office/drawing/2014/main" id="{82CCB27E-69E4-4DB1-A88E-4A2753CEE7F7}"/>
                </a:ext>
              </a:extLst>
            </p:cNvPr>
            <p:cNvSpPr/>
            <p:nvPr/>
          </p:nvSpPr>
          <p:spPr>
            <a:xfrm>
              <a:off x="9135285" y="3359667"/>
              <a:ext cx="61216" cy="641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237" y="806"/>
                  </a:moveTo>
                  <a:lnTo>
                    <a:pt x="13014" y="0"/>
                  </a:lnTo>
                  <a:lnTo>
                    <a:pt x="4311" y="2387"/>
                  </a:lnTo>
                  <a:lnTo>
                    <a:pt x="1595" y="5661"/>
                  </a:lnTo>
                  <a:lnTo>
                    <a:pt x="0" y="10054"/>
                  </a:lnTo>
                  <a:lnTo>
                    <a:pt x="1800" y="15494"/>
                  </a:lnTo>
                  <a:lnTo>
                    <a:pt x="5016" y="21600"/>
                  </a:lnTo>
                  <a:lnTo>
                    <a:pt x="11327" y="20806"/>
                  </a:lnTo>
                  <a:lnTo>
                    <a:pt x="13480" y="14360"/>
                  </a:lnTo>
                  <a:lnTo>
                    <a:pt x="21600" y="6554"/>
                  </a:lnTo>
                  <a:lnTo>
                    <a:pt x="20237" y="806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6" name="îş1îďe">
              <a:extLst>
                <a:ext uri="{FF2B5EF4-FFF2-40B4-BE49-F238E27FC236}">
                  <a16:creationId xmlns="" xmlns:a16="http://schemas.microsoft.com/office/drawing/2014/main" id="{9235950B-15BF-4627-AF73-8FBF8AEE8AB8}"/>
                </a:ext>
              </a:extLst>
            </p:cNvPr>
            <p:cNvSpPr/>
            <p:nvPr/>
          </p:nvSpPr>
          <p:spPr>
            <a:xfrm>
              <a:off x="9517257" y="3403769"/>
              <a:ext cx="158867" cy="20789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205" y="214"/>
                  </a:moveTo>
                  <a:lnTo>
                    <a:pt x="2995" y="0"/>
                  </a:lnTo>
                  <a:lnTo>
                    <a:pt x="2584" y="2552"/>
                  </a:lnTo>
                  <a:lnTo>
                    <a:pt x="3044" y="4581"/>
                  </a:lnTo>
                  <a:lnTo>
                    <a:pt x="2030" y="7340"/>
                  </a:lnTo>
                  <a:lnTo>
                    <a:pt x="0" y="9509"/>
                  </a:lnTo>
                  <a:cubicBezTo>
                    <a:pt x="160" y="10395"/>
                    <a:pt x="581" y="11243"/>
                    <a:pt x="1232" y="11988"/>
                  </a:cubicBezTo>
                  <a:cubicBezTo>
                    <a:pt x="2023" y="12895"/>
                    <a:pt x="3124" y="13621"/>
                    <a:pt x="4418" y="14087"/>
                  </a:cubicBezTo>
                  <a:lnTo>
                    <a:pt x="5236" y="15133"/>
                  </a:lnTo>
                  <a:lnTo>
                    <a:pt x="7310" y="17966"/>
                  </a:lnTo>
                  <a:lnTo>
                    <a:pt x="8555" y="18981"/>
                  </a:lnTo>
                  <a:lnTo>
                    <a:pt x="11367" y="20065"/>
                  </a:lnTo>
                  <a:lnTo>
                    <a:pt x="14409" y="20170"/>
                  </a:lnTo>
                  <a:lnTo>
                    <a:pt x="16201" y="20275"/>
                  </a:lnTo>
                  <a:lnTo>
                    <a:pt x="18690" y="21010"/>
                  </a:lnTo>
                  <a:lnTo>
                    <a:pt x="21410" y="21600"/>
                  </a:lnTo>
                  <a:lnTo>
                    <a:pt x="21600" y="19654"/>
                  </a:lnTo>
                  <a:lnTo>
                    <a:pt x="20730" y="18749"/>
                  </a:lnTo>
                  <a:lnTo>
                    <a:pt x="19543" y="17743"/>
                  </a:lnTo>
                  <a:lnTo>
                    <a:pt x="15953" y="18233"/>
                  </a:lnTo>
                  <a:cubicBezTo>
                    <a:pt x="15448" y="18445"/>
                    <a:pt x="14862" y="18519"/>
                    <a:pt x="14294" y="18443"/>
                  </a:cubicBezTo>
                  <a:cubicBezTo>
                    <a:pt x="13070" y="18278"/>
                    <a:pt x="12157" y="17495"/>
                    <a:pt x="12093" y="16553"/>
                  </a:cubicBezTo>
                  <a:lnTo>
                    <a:pt x="9471" y="15298"/>
                  </a:lnTo>
                  <a:lnTo>
                    <a:pt x="8693" y="14218"/>
                  </a:lnTo>
                  <a:lnTo>
                    <a:pt x="8601" y="12924"/>
                  </a:lnTo>
                  <a:cubicBezTo>
                    <a:pt x="9108" y="12238"/>
                    <a:pt x="9615" y="11551"/>
                    <a:pt x="10122" y="10864"/>
                  </a:cubicBezTo>
                  <a:cubicBezTo>
                    <a:pt x="10531" y="10309"/>
                    <a:pt x="10940" y="9754"/>
                    <a:pt x="11349" y="9198"/>
                  </a:cubicBezTo>
                  <a:lnTo>
                    <a:pt x="11759" y="7593"/>
                  </a:lnTo>
                  <a:lnTo>
                    <a:pt x="9915" y="5459"/>
                  </a:lnTo>
                  <a:lnTo>
                    <a:pt x="8117" y="3260"/>
                  </a:lnTo>
                  <a:lnTo>
                    <a:pt x="6205" y="214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7" name="išḷiḋê">
              <a:extLst>
                <a:ext uri="{FF2B5EF4-FFF2-40B4-BE49-F238E27FC236}">
                  <a16:creationId xmlns="" xmlns:a16="http://schemas.microsoft.com/office/drawing/2014/main" id="{923D1CA3-B011-4859-BC5E-AE455025DA38}"/>
                </a:ext>
              </a:extLst>
            </p:cNvPr>
            <p:cNvSpPr/>
            <p:nvPr/>
          </p:nvSpPr>
          <p:spPr>
            <a:xfrm>
              <a:off x="9453604" y="3685864"/>
              <a:ext cx="89307" cy="969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505" h="19908" extrusionOk="0">
                  <a:moveTo>
                    <a:pt x="17580" y="0"/>
                  </a:moveTo>
                  <a:lnTo>
                    <a:pt x="14738" y="1728"/>
                  </a:lnTo>
                  <a:lnTo>
                    <a:pt x="10679" y="5098"/>
                  </a:lnTo>
                  <a:lnTo>
                    <a:pt x="8216" y="7569"/>
                  </a:lnTo>
                  <a:lnTo>
                    <a:pt x="8222" y="12060"/>
                  </a:lnTo>
                  <a:lnTo>
                    <a:pt x="5046" y="14125"/>
                  </a:lnTo>
                  <a:cubicBezTo>
                    <a:pt x="3326" y="12967"/>
                    <a:pt x="832" y="13677"/>
                    <a:pt x="191" y="15507"/>
                  </a:cubicBezTo>
                  <a:cubicBezTo>
                    <a:pt x="-1095" y="19179"/>
                    <a:pt x="4427" y="21600"/>
                    <a:pt x="6929" y="18462"/>
                  </a:cubicBezTo>
                  <a:lnTo>
                    <a:pt x="10638" y="16258"/>
                  </a:lnTo>
                  <a:lnTo>
                    <a:pt x="12739" y="13426"/>
                  </a:lnTo>
                  <a:lnTo>
                    <a:pt x="14530" y="11490"/>
                  </a:lnTo>
                  <a:lnTo>
                    <a:pt x="18733" y="6592"/>
                  </a:lnTo>
                  <a:lnTo>
                    <a:pt x="20505" y="1980"/>
                  </a:lnTo>
                  <a:lnTo>
                    <a:pt x="17580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8" name="íṩḻîḑe">
              <a:extLst>
                <a:ext uri="{FF2B5EF4-FFF2-40B4-BE49-F238E27FC236}">
                  <a16:creationId xmlns="" xmlns:a16="http://schemas.microsoft.com/office/drawing/2014/main" id="{7655A3E9-5F13-4F9B-AB87-EBBADC86647A}"/>
                </a:ext>
              </a:extLst>
            </p:cNvPr>
            <p:cNvSpPr/>
            <p:nvPr/>
          </p:nvSpPr>
          <p:spPr>
            <a:xfrm>
              <a:off x="9553899" y="3604386"/>
              <a:ext cx="41967" cy="416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824" y="0"/>
                  </a:moveTo>
                  <a:lnTo>
                    <a:pt x="0" y="3997"/>
                  </a:lnTo>
                  <a:lnTo>
                    <a:pt x="7260" y="15507"/>
                  </a:lnTo>
                  <a:lnTo>
                    <a:pt x="11327" y="21600"/>
                  </a:lnTo>
                  <a:lnTo>
                    <a:pt x="21600" y="21076"/>
                  </a:lnTo>
                  <a:lnTo>
                    <a:pt x="15668" y="7101"/>
                  </a:lnTo>
                  <a:lnTo>
                    <a:pt x="5824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9" name="işľïḋé">
              <a:extLst>
                <a:ext uri="{FF2B5EF4-FFF2-40B4-BE49-F238E27FC236}">
                  <a16:creationId xmlns="" xmlns:a16="http://schemas.microsoft.com/office/drawing/2014/main" id="{AF660B69-5233-4754-AE4D-317D42892E96}"/>
                </a:ext>
              </a:extLst>
            </p:cNvPr>
            <p:cNvSpPr/>
            <p:nvPr/>
          </p:nvSpPr>
          <p:spPr>
            <a:xfrm>
              <a:off x="9690104" y="3635830"/>
              <a:ext cx="70568" cy="490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112" y="90"/>
                  </a:moveTo>
                  <a:lnTo>
                    <a:pt x="0" y="1424"/>
                  </a:lnTo>
                  <a:lnTo>
                    <a:pt x="3236" y="8466"/>
                  </a:lnTo>
                  <a:lnTo>
                    <a:pt x="8121" y="17785"/>
                  </a:lnTo>
                  <a:lnTo>
                    <a:pt x="13518" y="21155"/>
                  </a:lnTo>
                  <a:lnTo>
                    <a:pt x="21600" y="21600"/>
                  </a:lnTo>
                  <a:lnTo>
                    <a:pt x="17669" y="11727"/>
                  </a:lnTo>
                  <a:lnTo>
                    <a:pt x="14063" y="7299"/>
                  </a:lnTo>
                  <a:lnTo>
                    <a:pt x="10768" y="6411"/>
                  </a:lnTo>
                  <a:lnTo>
                    <a:pt x="7589" y="0"/>
                  </a:lnTo>
                  <a:lnTo>
                    <a:pt x="3112" y="9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0" name="iṧlîďê">
              <a:extLst>
                <a:ext uri="{FF2B5EF4-FFF2-40B4-BE49-F238E27FC236}">
                  <a16:creationId xmlns="" xmlns:a16="http://schemas.microsoft.com/office/drawing/2014/main" id="{2740834F-B3E5-459E-B9BD-6ACF3902FFB9}"/>
                </a:ext>
              </a:extLst>
            </p:cNvPr>
            <p:cNvSpPr/>
            <p:nvPr/>
          </p:nvSpPr>
          <p:spPr>
            <a:xfrm>
              <a:off x="9646111" y="3565738"/>
              <a:ext cx="19467" cy="253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404" y="4234"/>
                  </a:moveTo>
                  <a:lnTo>
                    <a:pt x="5083" y="0"/>
                  </a:lnTo>
                  <a:lnTo>
                    <a:pt x="0" y="11342"/>
                  </a:lnTo>
                  <a:lnTo>
                    <a:pt x="21600" y="21600"/>
                  </a:lnTo>
                  <a:lnTo>
                    <a:pt x="20404" y="4234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1" name="iṣlíḋe">
              <a:extLst>
                <a:ext uri="{FF2B5EF4-FFF2-40B4-BE49-F238E27FC236}">
                  <a16:creationId xmlns="" xmlns:a16="http://schemas.microsoft.com/office/drawing/2014/main" id="{18139DB6-BB65-45D3-ACCD-D10D39E8A2CD}"/>
                </a:ext>
              </a:extLst>
            </p:cNvPr>
            <p:cNvSpPr/>
            <p:nvPr/>
          </p:nvSpPr>
          <p:spPr>
            <a:xfrm>
              <a:off x="9594891" y="3654803"/>
              <a:ext cx="47691" cy="489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899" y="3302"/>
                  </a:moveTo>
                  <a:cubicBezTo>
                    <a:pt x="9224" y="3989"/>
                    <a:pt x="8549" y="4676"/>
                    <a:pt x="7875" y="5363"/>
                  </a:cubicBezTo>
                  <a:cubicBezTo>
                    <a:pt x="7200" y="6049"/>
                    <a:pt x="6525" y="6736"/>
                    <a:pt x="5850" y="7423"/>
                  </a:cubicBezTo>
                  <a:lnTo>
                    <a:pt x="0" y="13749"/>
                  </a:lnTo>
                  <a:lnTo>
                    <a:pt x="5955" y="20264"/>
                  </a:lnTo>
                  <a:lnTo>
                    <a:pt x="13153" y="21600"/>
                  </a:lnTo>
                  <a:lnTo>
                    <a:pt x="16685" y="18073"/>
                  </a:lnTo>
                  <a:lnTo>
                    <a:pt x="16244" y="11856"/>
                  </a:lnTo>
                  <a:lnTo>
                    <a:pt x="21600" y="2243"/>
                  </a:lnTo>
                  <a:lnTo>
                    <a:pt x="15783" y="0"/>
                  </a:lnTo>
                  <a:lnTo>
                    <a:pt x="9899" y="3302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2" name="îṡḻîḓé">
              <a:extLst>
                <a:ext uri="{FF2B5EF4-FFF2-40B4-BE49-F238E27FC236}">
                  <a16:creationId xmlns="" xmlns:a16="http://schemas.microsoft.com/office/drawing/2014/main" id="{9A30A3F0-CDD1-49FD-A024-D8186D796C30}"/>
                </a:ext>
              </a:extLst>
            </p:cNvPr>
            <p:cNvSpPr/>
            <p:nvPr/>
          </p:nvSpPr>
          <p:spPr>
            <a:xfrm>
              <a:off x="9632393" y="3706816"/>
              <a:ext cx="37284" cy="549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580" y="0"/>
                  </a:moveTo>
                  <a:lnTo>
                    <a:pt x="5492" y="4637"/>
                  </a:lnTo>
                  <a:lnTo>
                    <a:pt x="0" y="9562"/>
                  </a:lnTo>
                  <a:lnTo>
                    <a:pt x="532" y="14978"/>
                  </a:lnTo>
                  <a:lnTo>
                    <a:pt x="5198" y="17362"/>
                  </a:lnTo>
                  <a:lnTo>
                    <a:pt x="8142" y="21600"/>
                  </a:lnTo>
                  <a:lnTo>
                    <a:pt x="17499" y="19994"/>
                  </a:lnTo>
                  <a:lnTo>
                    <a:pt x="17499" y="13520"/>
                  </a:lnTo>
                  <a:lnTo>
                    <a:pt x="21600" y="9579"/>
                  </a:lnTo>
                  <a:lnTo>
                    <a:pt x="19856" y="4413"/>
                  </a:lnTo>
                  <a:lnTo>
                    <a:pt x="14429" y="2161"/>
                  </a:lnTo>
                  <a:lnTo>
                    <a:pt x="7580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3" name="íş1iḑê">
              <a:extLst>
                <a:ext uri="{FF2B5EF4-FFF2-40B4-BE49-F238E27FC236}">
                  <a16:creationId xmlns="" xmlns:a16="http://schemas.microsoft.com/office/drawing/2014/main" id="{8A012983-BD97-4991-910A-9CEA1B8C5E42}"/>
                </a:ext>
              </a:extLst>
            </p:cNvPr>
            <p:cNvSpPr/>
            <p:nvPr/>
          </p:nvSpPr>
          <p:spPr>
            <a:xfrm>
              <a:off x="9681665" y="3678031"/>
              <a:ext cx="29941" cy="510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374" y="2282"/>
                  </a:moveTo>
                  <a:lnTo>
                    <a:pt x="2301" y="0"/>
                  </a:lnTo>
                  <a:lnTo>
                    <a:pt x="0" y="4114"/>
                  </a:lnTo>
                  <a:lnTo>
                    <a:pt x="8942" y="8249"/>
                  </a:lnTo>
                  <a:lnTo>
                    <a:pt x="10410" y="16662"/>
                  </a:lnTo>
                  <a:lnTo>
                    <a:pt x="13285" y="21600"/>
                  </a:lnTo>
                  <a:lnTo>
                    <a:pt x="21600" y="19354"/>
                  </a:lnTo>
                  <a:lnTo>
                    <a:pt x="20132" y="10993"/>
                  </a:lnTo>
                  <a:lnTo>
                    <a:pt x="10374" y="2282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4" name="íśḷïḍe">
              <a:extLst>
                <a:ext uri="{FF2B5EF4-FFF2-40B4-BE49-F238E27FC236}">
                  <a16:creationId xmlns="" xmlns:a16="http://schemas.microsoft.com/office/drawing/2014/main" id="{29062B39-39F5-4092-A1AC-15817A08E4EF}"/>
                </a:ext>
              </a:extLst>
            </p:cNvPr>
            <p:cNvSpPr/>
            <p:nvPr/>
          </p:nvSpPr>
          <p:spPr>
            <a:xfrm>
              <a:off x="9628583" y="3726518"/>
              <a:ext cx="162677" cy="15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46" h="21600" extrusionOk="0">
                  <a:moveTo>
                    <a:pt x="15618" y="0"/>
                  </a:moveTo>
                  <a:lnTo>
                    <a:pt x="14068" y="137"/>
                  </a:lnTo>
                  <a:lnTo>
                    <a:pt x="13901" y="3471"/>
                  </a:lnTo>
                  <a:lnTo>
                    <a:pt x="11653" y="5499"/>
                  </a:lnTo>
                  <a:lnTo>
                    <a:pt x="9433" y="7154"/>
                  </a:lnTo>
                  <a:lnTo>
                    <a:pt x="8019" y="8935"/>
                  </a:lnTo>
                  <a:lnTo>
                    <a:pt x="6129" y="8803"/>
                  </a:lnTo>
                  <a:lnTo>
                    <a:pt x="4020" y="7291"/>
                  </a:lnTo>
                  <a:lnTo>
                    <a:pt x="1658" y="8253"/>
                  </a:lnTo>
                  <a:lnTo>
                    <a:pt x="1029" y="10864"/>
                  </a:lnTo>
                  <a:lnTo>
                    <a:pt x="0" y="12771"/>
                  </a:lnTo>
                  <a:lnTo>
                    <a:pt x="3621" y="12908"/>
                  </a:lnTo>
                  <a:lnTo>
                    <a:pt x="5425" y="10801"/>
                  </a:lnTo>
                  <a:lnTo>
                    <a:pt x="6970" y="11345"/>
                  </a:lnTo>
                  <a:lnTo>
                    <a:pt x="8696" y="13544"/>
                  </a:lnTo>
                  <a:lnTo>
                    <a:pt x="8696" y="16286"/>
                  </a:lnTo>
                  <a:lnTo>
                    <a:pt x="10584" y="19825"/>
                  </a:lnTo>
                  <a:lnTo>
                    <a:pt x="11691" y="21600"/>
                  </a:lnTo>
                  <a:lnTo>
                    <a:pt x="13329" y="20592"/>
                  </a:lnTo>
                  <a:lnTo>
                    <a:pt x="14785" y="19539"/>
                  </a:lnTo>
                  <a:lnTo>
                    <a:pt x="16955" y="20226"/>
                  </a:lnTo>
                  <a:lnTo>
                    <a:pt x="17088" y="18955"/>
                  </a:lnTo>
                  <a:lnTo>
                    <a:pt x="14658" y="17037"/>
                  </a:lnTo>
                  <a:lnTo>
                    <a:pt x="14525" y="14747"/>
                  </a:lnTo>
                  <a:lnTo>
                    <a:pt x="15986" y="13831"/>
                  </a:lnTo>
                  <a:lnTo>
                    <a:pt x="18372" y="14380"/>
                  </a:lnTo>
                  <a:lnTo>
                    <a:pt x="18632" y="17071"/>
                  </a:lnTo>
                  <a:cubicBezTo>
                    <a:pt x="19138" y="17458"/>
                    <a:pt x="19818" y="17494"/>
                    <a:pt x="20359" y="17163"/>
                  </a:cubicBezTo>
                  <a:cubicBezTo>
                    <a:pt x="21600" y="16403"/>
                    <a:pt x="21524" y="14520"/>
                    <a:pt x="20226" y="13871"/>
                  </a:cubicBezTo>
                  <a:cubicBezTo>
                    <a:pt x="19707" y="12622"/>
                    <a:pt x="19161" y="11385"/>
                    <a:pt x="18588" y="10161"/>
                  </a:cubicBezTo>
                  <a:cubicBezTo>
                    <a:pt x="18105" y="9128"/>
                    <a:pt x="17603" y="8105"/>
                    <a:pt x="17082" y="7092"/>
                  </a:cubicBezTo>
                  <a:lnTo>
                    <a:pt x="16551" y="3382"/>
                  </a:lnTo>
                  <a:lnTo>
                    <a:pt x="15618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5" name="ïṧḷíḍe">
              <a:extLst>
                <a:ext uri="{FF2B5EF4-FFF2-40B4-BE49-F238E27FC236}">
                  <a16:creationId xmlns="" xmlns:a16="http://schemas.microsoft.com/office/drawing/2014/main" id="{2C8291F0-69ED-41E7-B289-0D34B155C247}"/>
                </a:ext>
              </a:extLst>
            </p:cNvPr>
            <p:cNvSpPr/>
            <p:nvPr/>
          </p:nvSpPr>
          <p:spPr>
            <a:xfrm>
              <a:off x="9187751" y="3843193"/>
              <a:ext cx="329761" cy="381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693" y="182"/>
                  </a:moveTo>
                  <a:lnTo>
                    <a:pt x="19070" y="0"/>
                  </a:lnTo>
                  <a:lnTo>
                    <a:pt x="20340" y="1335"/>
                  </a:lnTo>
                  <a:lnTo>
                    <a:pt x="21003" y="2362"/>
                  </a:lnTo>
                  <a:lnTo>
                    <a:pt x="21600" y="2990"/>
                  </a:lnTo>
                  <a:lnTo>
                    <a:pt x="21001" y="3848"/>
                  </a:lnTo>
                  <a:lnTo>
                    <a:pt x="20512" y="4459"/>
                  </a:lnTo>
                  <a:lnTo>
                    <a:pt x="19915" y="5222"/>
                  </a:lnTo>
                  <a:lnTo>
                    <a:pt x="19382" y="6290"/>
                  </a:lnTo>
                  <a:lnTo>
                    <a:pt x="19382" y="7432"/>
                  </a:lnTo>
                  <a:lnTo>
                    <a:pt x="19626" y="8233"/>
                  </a:lnTo>
                  <a:lnTo>
                    <a:pt x="20490" y="9318"/>
                  </a:lnTo>
                  <a:lnTo>
                    <a:pt x="21464" y="10423"/>
                  </a:lnTo>
                  <a:lnTo>
                    <a:pt x="21531" y="12044"/>
                  </a:lnTo>
                  <a:lnTo>
                    <a:pt x="19671" y="12598"/>
                  </a:lnTo>
                  <a:lnTo>
                    <a:pt x="19271" y="13509"/>
                  </a:lnTo>
                  <a:lnTo>
                    <a:pt x="19427" y="14768"/>
                  </a:lnTo>
                  <a:lnTo>
                    <a:pt x="18783" y="15910"/>
                  </a:lnTo>
                  <a:lnTo>
                    <a:pt x="18030" y="16900"/>
                  </a:lnTo>
                  <a:lnTo>
                    <a:pt x="16831" y="17925"/>
                  </a:lnTo>
                  <a:lnTo>
                    <a:pt x="16378" y="19125"/>
                  </a:lnTo>
                  <a:lnTo>
                    <a:pt x="15584" y="20935"/>
                  </a:lnTo>
                  <a:lnTo>
                    <a:pt x="14482" y="21600"/>
                  </a:lnTo>
                  <a:lnTo>
                    <a:pt x="13585" y="21028"/>
                  </a:lnTo>
                  <a:lnTo>
                    <a:pt x="12212" y="20589"/>
                  </a:lnTo>
                  <a:lnTo>
                    <a:pt x="11498" y="20436"/>
                  </a:lnTo>
                  <a:lnTo>
                    <a:pt x="10252" y="20665"/>
                  </a:lnTo>
                  <a:lnTo>
                    <a:pt x="9540" y="20665"/>
                  </a:lnTo>
                  <a:lnTo>
                    <a:pt x="7603" y="20436"/>
                  </a:lnTo>
                  <a:lnTo>
                    <a:pt x="6274" y="20172"/>
                  </a:lnTo>
                  <a:lnTo>
                    <a:pt x="4280" y="19885"/>
                  </a:lnTo>
                  <a:lnTo>
                    <a:pt x="3374" y="19375"/>
                  </a:lnTo>
                  <a:lnTo>
                    <a:pt x="2783" y="17734"/>
                  </a:lnTo>
                  <a:lnTo>
                    <a:pt x="1530" y="16227"/>
                  </a:lnTo>
                  <a:cubicBezTo>
                    <a:pt x="1300" y="15735"/>
                    <a:pt x="1078" y="15241"/>
                    <a:pt x="863" y="14744"/>
                  </a:cubicBezTo>
                  <a:cubicBezTo>
                    <a:pt x="560" y="14044"/>
                    <a:pt x="273" y="13340"/>
                    <a:pt x="0" y="12631"/>
                  </a:cubicBezTo>
                  <a:lnTo>
                    <a:pt x="197" y="11603"/>
                  </a:lnTo>
                  <a:lnTo>
                    <a:pt x="1259" y="10406"/>
                  </a:lnTo>
                  <a:lnTo>
                    <a:pt x="2436" y="9948"/>
                  </a:lnTo>
                  <a:lnTo>
                    <a:pt x="2902" y="10864"/>
                  </a:lnTo>
                  <a:lnTo>
                    <a:pt x="3946" y="11529"/>
                  </a:lnTo>
                  <a:lnTo>
                    <a:pt x="4323" y="10976"/>
                  </a:lnTo>
                  <a:lnTo>
                    <a:pt x="4723" y="9946"/>
                  </a:lnTo>
                  <a:lnTo>
                    <a:pt x="5431" y="9223"/>
                  </a:lnTo>
                  <a:lnTo>
                    <a:pt x="6230" y="8765"/>
                  </a:lnTo>
                  <a:lnTo>
                    <a:pt x="7338" y="8307"/>
                  </a:lnTo>
                  <a:lnTo>
                    <a:pt x="8604" y="7735"/>
                  </a:lnTo>
                  <a:lnTo>
                    <a:pt x="9378" y="7184"/>
                  </a:lnTo>
                  <a:lnTo>
                    <a:pt x="10242" y="5586"/>
                  </a:lnTo>
                  <a:lnTo>
                    <a:pt x="10927" y="5033"/>
                  </a:lnTo>
                  <a:lnTo>
                    <a:pt x="11838" y="4480"/>
                  </a:lnTo>
                  <a:lnTo>
                    <a:pt x="12570" y="4251"/>
                  </a:lnTo>
                  <a:lnTo>
                    <a:pt x="13392" y="4041"/>
                  </a:lnTo>
                  <a:lnTo>
                    <a:pt x="14386" y="3302"/>
                  </a:lnTo>
                  <a:lnTo>
                    <a:pt x="15319" y="2405"/>
                  </a:lnTo>
                  <a:lnTo>
                    <a:pt x="16229" y="1451"/>
                  </a:lnTo>
                  <a:lnTo>
                    <a:pt x="17693" y="182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6" name="ïṩ1ïďé">
              <a:extLst>
                <a:ext uri="{FF2B5EF4-FFF2-40B4-BE49-F238E27FC236}">
                  <a16:creationId xmlns="" xmlns:a16="http://schemas.microsoft.com/office/drawing/2014/main" id="{82363457-ECDF-4BED-AE7F-A8C137C95DAA}"/>
                </a:ext>
              </a:extLst>
            </p:cNvPr>
            <p:cNvSpPr/>
            <p:nvPr/>
          </p:nvSpPr>
          <p:spPr>
            <a:xfrm>
              <a:off x="9518950" y="4026819"/>
              <a:ext cx="221080" cy="2644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"/>
                  </a:moveTo>
                  <a:lnTo>
                    <a:pt x="19302" y="0"/>
                  </a:lnTo>
                  <a:lnTo>
                    <a:pt x="18507" y="1508"/>
                  </a:lnTo>
                  <a:lnTo>
                    <a:pt x="16888" y="2495"/>
                  </a:lnTo>
                  <a:lnTo>
                    <a:pt x="15588" y="2660"/>
                  </a:lnTo>
                  <a:lnTo>
                    <a:pt x="14223" y="1866"/>
                  </a:lnTo>
                  <a:lnTo>
                    <a:pt x="11000" y="1783"/>
                  </a:lnTo>
                  <a:lnTo>
                    <a:pt x="9523" y="1673"/>
                  </a:lnTo>
                  <a:lnTo>
                    <a:pt x="7078" y="1838"/>
                  </a:lnTo>
                  <a:lnTo>
                    <a:pt x="3910" y="2828"/>
                  </a:lnTo>
                  <a:lnTo>
                    <a:pt x="3328" y="4063"/>
                  </a:lnTo>
                  <a:lnTo>
                    <a:pt x="3249" y="6070"/>
                  </a:lnTo>
                  <a:lnTo>
                    <a:pt x="3252" y="8298"/>
                  </a:lnTo>
                  <a:lnTo>
                    <a:pt x="3450" y="9618"/>
                  </a:lnTo>
                  <a:lnTo>
                    <a:pt x="3152" y="10719"/>
                  </a:lnTo>
                  <a:lnTo>
                    <a:pt x="1267" y="12420"/>
                  </a:lnTo>
                  <a:lnTo>
                    <a:pt x="0" y="14236"/>
                  </a:lnTo>
                  <a:lnTo>
                    <a:pt x="998" y="16436"/>
                  </a:lnTo>
                  <a:lnTo>
                    <a:pt x="1891" y="17340"/>
                  </a:lnTo>
                  <a:lnTo>
                    <a:pt x="2289" y="18739"/>
                  </a:lnTo>
                  <a:lnTo>
                    <a:pt x="1593" y="20390"/>
                  </a:lnTo>
                  <a:lnTo>
                    <a:pt x="2388" y="21600"/>
                  </a:lnTo>
                  <a:lnTo>
                    <a:pt x="4442" y="21352"/>
                  </a:lnTo>
                  <a:lnTo>
                    <a:pt x="5237" y="19733"/>
                  </a:lnTo>
                  <a:lnTo>
                    <a:pt x="4342" y="17643"/>
                  </a:lnTo>
                  <a:lnTo>
                    <a:pt x="3945" y="16161"/>
                  </a:lnTo>
                  <a:cubicBezTo>
                    <a:pt x="4074" y="15650"/>
                    <a:pt x="4347" y="15172"/>
                    <a:pt x="4740" y="14765"/>
                  </a:cubicBezTo>
                  <a:cubicBezTo>
                    <a:pt x="5266" y="14220"/>
                    <a:pt x="5984" y="13826"/>
                    <a:pt x="6793" y="13637"/>
                  </a:cubicBezTo>
                  <a:lnTo>
                    <a:pt x="8040" y="13310"/>
                  </a:lnTo>
                  <a:lnTo>
                    <a:pt x="8802" y="14576"/>
                  </a:lnTo>
                  <a:lnTo>
                    <a:pt x="8802" y="16635"/>
                  </a:lnTo>
                  <a:cubicBezTo>
                    <a:pt x="9210" y="17046"/>
                    <a:pt x="9677" y="17415"/>
                    <a:pt x="10193" y="17732"/>
                  </a:cubicBezTo>
                  <a:cubicBezTo>
                    <a:pt x="10742" y="18070"/>
                    <a:pt x="11342" y="18347"/>
                    <a:pt x="11978" y="18557"/>
                  </a:cubicBezTo>
                  <a:cubicBezTo>
                    <a:pt x="12325" y="18437"/>
                    <a:pt x="12624" y="18237"/>
                    <a:pt x="12839" y="17979"/>
                  </a:cubicBezTo>
                  <a:cubicBezTo>
                    <a:pt x="13328" y="17393"/>
                    <a:pt x="13328" y="16616"/>
                    <a:pt x="12839" y="16030"/>
                  </a:cubicBezTo>
                  <a:lnTo>
                    <a:pt x="12209" y="14548"/>
                  </a:lnTo>
                  <a:cubicBezTo>
                    <a:pt x="11711" y="14198"/>
                    <a:pt x="11335" y="13743"/>
                    <a:pt x="11120" y="13231"/>
                  </a:cubicBezTo>
                  <a:cubicBezTo>
                    <a:pt x="10817" y="12506"/>
                    <a:pt x="10852" y="11712"/>
                    <a:pt x="11220" y="11007"/>
                  </a:cubicBezTo>
                  <a:lnTo>
                    <a:pt x="12512" y="9934"/>
                  </a:lnTo>
                  <a:lnTo>
                    <a:pt x="14201" y="9109"/>
                  </a:lnTo>
                  <a:lnTo>
                    <a:pt x="15352" y="8700"/>
                  </a:lnTo>
                  <a:lnTo>
                    <a:pt x="14756" y="7572"/>
                  </a:lnTo>
                  <a:lnTo>
                    <a:pt x="12081" y="7903"/>
                  </a:lnTo>
                  <a:lnTo>
                    <a:pt x="8450" y="9109"/>
                  </a:lnTo>
                  <a:cubicBezTo>
                    <a:pt x="7962" y="9001"/>
                    <a:pt x="7496" y="8834"/>
                    <a:pt x="7067" y="8614"/>
                  </a:cubicBezTo>
                  <a:cubicBezTo>
                    <a:pt x="6290" y="8217"/>
                    <a:pt x="5653" y="7659"/>
                    <a:pt x="5216" y="6995"/>
                  </a:cubicBezTo>
                  <a:cubicBezTo>
                    <a:pt x="5085" y="6422"/>
                    <a:pt x="5085" y="5835"/>
                    <a:pt x="5216" y="5262"/>
                  </a:cubicBezTo>
                  <a:cubicBezTo>
                    <a:pt x="5343" y="4707"/>
                    <a:pt x="5600" y="4165"/>
                    <a:pt x="6106" y="3787"/>
                  </a:cubicBezTo>
                  <a:cubicBezTo>
                    <a:pt x="6720" y="3329"/>
                    <a:pt x="7565" y="3206"/>
                    <a:pt x="8388" y="3154"/>
                  </a:cubicBezTo>
                  <a:cubicBezTo>
                    <a:pt x="9337" y="3095"/>
                    <a:pt x="10291" y="3113"/>
                    <a:pt x="11236" y="3209"/>
                  </a:cubicBezTo>
                  <a:lnTo>
                    <a:pt x="12594" y="3347"/>
                  </a:lnTo>
                  <a:lnTo>
                    <a:pt x="13886" y="3787"/>
                  </a:lnTo>
                  <a:lnTo>
                    <a:pt x="15045" y="4475"/>
                  </a:lnTo>
                  <a:lnTo>
                    <a:pt x="16900" y="4695"/>
                  </a:lnTo>
                  <a:cubicBezTo>
                    <a:pt x="17689" y="4733"/>
                    <a:pt x="18466" y="4527"/>
                    <a:pt x="19083" y="4117"/>
                  </a:cubicBezTo>
                  <a:cubicBezTo>
                    <a:pt x="19535" y="3816"/>
                    <a:pt x="19878" y="3418"/>
                    <a:pt x="20076" y="2965"/>
                  </a:cubicBezTo>
                  <a:lnTo>
                    <a:pt x="21434" y="1511"/>
                  </a:lnTo>
                  <a:lnTo>
                    <a:pt x="21600" y="1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7" name="íSlîḋe">
              <a:extLst>
                <a:ext uri="{FF2B5EF4-FFF2-40B4-BE49-F238E27FC236}">
                  <a16:creationId xmlns="" xmlns:a16="http://schemas.microsoft.com/office/drawing/2014/main" id="{9F0D4EB7-54F5-4CBB-9C81-609D873849C0}"/>
                </a:ext>
              </a:extLst>
            </p:cNvPr>
            <p:cNvSpPr/>
            <p:nvPr/>
          </p:nvSpPr>
          <p:spPr>
            <a:xfrm>
              <a:off x="9816350" y="3993819"/>
              <a:ext cx="41001" cy="1037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255" y="0"/>
                  </a:moveTo>
                  <a:lnTo>
                    <a:pt x="9754" y="981"/>
                  </a:lnTo>
                  <a:lnTo>
                    <a:pt x="6086" y="3566"/>
                  </a:lnTo>
                  <a:lnTo>
                    <a:pt x="1417" y="5861"/>
                  </a:lnTo>
                  <a:lnTo>
                    <a:pt x="4076" y="9434"/>
                  </a:lnTo>
                  <a:lnTo>
                    <a:pt x="6254" y="12097"/>
                  </a:lnTo>
                  <a:lnTo>
                    <a:pt x="3575" y="14050"/>
                  </a:lnTo>
                  <a:lnTo>
                    <a:pt x="383" y="15872"/>
                  </a:lnTo>
                  <a:lnTo>
                    <a:pt x="0" y="19016"/>
                  </a:lnTo>
                  <a:lnTo>
                    <a:pt x="9298" y="21600"/>
                  </a:lnTo>
                  <a:lnTo>
                    <a:pt x="16777" y="20549"/>
                  </a:lnTo>
                  <a:lnTo>
                    <a:pt x="17849" y="16774"/>
                  </a:lnTo>
                  <a:lnTo>
                    <a:pt x="17849" y="12999"/>
                  </a:lnTo>
                  <a:lnTo>
                    <a:pt x="14300" y="9426"/>
                  </a:lnTo>
                  <a:lnTo>
                    <a:pt x="11643" y="6290"/>
                  </a:lnTo>
                  <a:lnTo>
                    <a:pt x="13250" y="4118"/>
                  </a:lnTo>
                  <a:lnTo>
                    <a:pt x="21600" y="2454"/>
                  </a:lnTo>
                  <a:lnTo>
                    <a:pt x="17255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8" name="iṩ1îḍè">
              <a:extLst>
                <a:ext uri="{FF2B5EF4-FFF2-40B4-BE49-F238E27FC236}">
                  <a16:creationId xmlns="" xmlns:a16="http://schemas.microsoft.com/office/drawing/2014/main" id="{AE00FBA4-B3AB-4CFF-B09D-5A2E8860751C}"/>
                </a:ext>
              </a:extLst>
            </p:cNvPr>
            <p:cNvSpPr/>
            <p:nvPr/>
          </p:nvSpPr>
          <p:spPr>
            <a:xfrm>
              <a:off x="9834437" y="4184237"/>
              <a:ext cx="82580" cy="375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00" h="19363" extrusionOk="0">
                  <a:moveTo>
                    <a:pt x="5683" y="318"/>
                  </a:moveTo>
                  <a:lnTo>
                    <a:pt x="1027" y="1360"/>
                  </a:lnTo>
                  <a:lnTo>
                    <a:pt x="0" y="7059"/>
                  </a:lnTo>
                  <a:lnTo>
                    <a:pt x="2914" y="13850"/>
                  </a:lnTo>
                  <a:lnTo>
                    <a:pt x="8729" y="12808"/>
                  </a:lnTo>
                  <a:lnTo>
                    <a:pt x="9876" y="18864"/>
                  </a:lnTo>
                  <a:lnTo>
                    <a:pt x="14356" y="19363"/>
                  </a:lnTo>
                  <a:cubicBezTo>
                    <a:pt x="15680" y="17818"/>
                    <a:pt x="17000" y="16262"/>
                    <a:pt x="18317" y="14697"/>
                  </a:cubicBezTo>
                  <a:cubicBezTo>
                    <a:pt x="19936" y="12772"/>
                    <a:pt x="21600" y="10321"/>
                    <a:pt x="21495" y="6712"/>
                  </a:cubicBezTo>
                  <a:cubicBezTo>
                    <a:pt x="21234" y="-2237"/>
                    <a:pt x="14529" y="-2237"/>
                    <a:pt x="14268" y="6712"/>
                  </a:cubicBezTo>
                  <a:lnTo>
                    <a:pt x="10052" y="5498"/>
                  </a:lnTo>
                  <a:lnTo>
                    <a:pt x="5683" y="318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9" name="îSlíḋé">
              <a:extLst>
                <a:ext uri="{FF2B5EF4-FFF2-40B4-BE49-F238E27FC236}">
                  <a16:creationId xmlns="" xmlns:a16="http://schemas.microsoft.com/office/drawing/2014/main" id="{D151C3E7-47C4-4324-A077-A2F056357753}"/>
                </a:ext>
              </a:extLst>
            </p:cNvPr>
            <p:cNvSpPr/>
            <p:nvPr/>
          </p:nvSpPr>
          <p:spPr>
            <a:xfrm>
              <a:off x="9664278" y="4387494"/>
              <a:ext cx="133525" cy="809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152" y="0"/>
                  </a:moveTo>
                  <a:lnTo>
                    <a:pt x="10628" y="460"/>
                  </a:lnTo>
                  <a:lnTo>
                    <a:pt x="7726" y="4319"/>
                  </a:lnTo>
                  <a:lnTo>
                    <a:pt x="5627" y="8451"/>
                  </a:lnTo>
                  <a:lnTo>
                    <a:pt x="4174" y="14357"/>
                  </a:lnTo>
                  <a:lnTo>
                    <a:pt x="1935" y="16154"/>
                  </a:lnTo>
                  <a:lnTo>
                    <a:pt x="0" y="18468"/>
                  </a:lnTo>
                  <a:lnTo>
                    <a:pt x="1106" y="21600"/>
                  </a:lnTo>
                  <a:lnTo>
                    <a:pt x="6381" y="17839"/>
                  </a:lnTo>
                  <a:lnTo>
                    <a:pt x="8410" y="9597"/>
                  </a:lnTo>
                  <a:lnTo>
                    <a:pt x="11042" y="7530"/>
                  </a:lnTo>
                  <a:lnTo>
                    <a:pt x="13668" y="8597"/>
                  </a:lnTo>
                  <a:lnTo>
                    <a:pt x="17384" y="8597"/>
                  </a:lnTo>
                  <a:lnTo>
                    <a:pt x="21600" y="6531"/>
                  </a:lnTo>
                  <a:lnTo>
                    <a:pt x="19790" y="883"/>
                  </a:lnTo>
                  <a:lnTo>
                    <a:pt x="16677" y="3399"/>
                  </a:lnTo>
                  <a:lnTo>
                    <a:pt x="14152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0" name="iśliḍè">
              <a:extLst>
                <a:ext uri="{FF2B5EF4-FFF2-40B4-BE49-F238E27FC236}">
                  <a16:creationId xmlns="" xmlns:a16="http://schemas.microsoft.com/office/drawing/2014/main" id="{933B283D-4285-491C-827D-F2FC290B179E}"/>
                </a:ext>
              </a:extLst>
            </p:cNvPr>
            <p:cNvSpPr/>
            <p:nvPr/>
          </p:nvSpPr>
          <p:spPr>
            <a:xfrm>
              <a:off x="9557284" y="4379124"/>
              <a:ext cx="90437" cy="433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127" h="20202" extrusionOk="0">
                  <a:moveTo>
                    <a:pt x="8120" y="1413"/>
                  </a:moveTo>
                  <a:lnTo>
                    <a:pt x="2989" y="0"/>
                  </a:lnTo>
                  <a:lnTo>
                    <a:pt x="0" y="4386"/>
                  </a:lnTo>
                  <a:lnTo>
                    <a:pt x="2074" y="13178"/>
                  </a:lnTo>
                  <a:lnTo>
                    <a:pt x="6156" y="20202"/>
                  </a:lnTo>
                  <a:lnTo>
                    <a:pt x="9392" y="20202"/>
                  </a:lnTo>
                  <a:cubicBezTo>
                    <a:pt x="9507" y="17730"/>
                    <a:pt x="10179" y="15518"/>
                    <a:pt x="11202" y="14238"/>
                  </a:cubicBezTo>
                  <a:cubicBezTo>
                    <a:pt x="12897" y="12117"/>
                    <a:pt x="14975" y="13081"/>
                    <a:pt x="16937" y="12982"/>
                  </a:cubicBezTo>
                  <a:cubicBezTo>
                    <a:pt x="17858" y="12935"/>
                    <a:pt x="18816" y="12577"/>
                    <a:pt x="19418" y="11137"/>
                  </a:cubicBezTo>
                  <a:cubicBezTo>
                    <a:pt x="21600" y="5910"/>
                    <a:pt x="18293" y="-1398"/>
                    <a:pt x="15654" y="2817"/>
                  </a:cubicBezTo>
                  <a:lnTo>
                    <a:pt x="11513" y="7369"/>
                  </a:lnTo>
                  <a:lnTo>
                    <a:pt x="8120" y="1413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1" name="íSḻîḓè">
              <a:extLst>
                <a:ext uri="{FF2B5EF4-FFF2-40B4-BE49-F238E27FC236}">
                  <a16:creationId xmlns="" xmlns:a16="http://schemas.microsoft.com/office/drawing/2014/main" id="{49086583-4F40-4DA9-B7B5-649C0301E97A}"/>
                </a:ext>
              </a:extLst>
            </p:cNvPr>
            <p:cNvSpPr/>
            <p:nvPr/>
          </p:nvSpPr>
          <p:spPr>
            <a:xfrm>
              <a:off x="9429485" y="4387992"/>
              <a:ext cx="74217" cy="3501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859" y="1149"/>
                  </a:moveTo>
                  <a:lnTo>
                    <a:pt x="16794" y="1980"/>
                  </a:lnTo>
                  <a:lnTo>
                    <a:pt x="20811" y="5943"/>
                  </a:lnTo>
                  <a:lnTo>
                    <a:pt x="21600" y="15447"/>
                  </a:lnTo>
                  <a:lnTo>
                    <a:pt x="15100" y="14824"/>
                  </a:lnTo>
                  <a:lnTo>
                    <a:pt x="10412" y="21600"/>
                  </a:lnTo>
                  <a:lnTo>
                    <a:pt x="4161" y="15786"/>
                  </a:lnTo>
                  <a:lnTo>
                    <a:pt x="0" y="8515"/>
                  </a:lnTo>
                  <a:lnTo>
                    <a:pt x="3564" y="3114"/>
                  </a:lnTo>
                  <a:lnTo>
                    <a:pt x="8770" y="0"/>
                  </a:lnTo>
                  <a:lnTo>
                    <a:pt x="11859" y="1149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2" name="îŝ1íḑé">
              <a:extLst>
                <a:ext uri="{FF2B5EF4-FFF2-40B4-BE49-F238E27FC236}">
                  <a16:creationId xmlns="" xmlns:a16="http://schemas.microsoft.com/office/drawing/2014/main" id="{D06C7808-7791-456F-BBCF-632AA8F8E27E}"/>
                </a:ext>
              </a:extLst>
            </p:cNvPr>
            <p:cNvSpPr/>
            <p:nvPr/>
          </p:nvSpPr>
          <p:spPr>
            <a:xfrm>
              <a:off x="9520068" y="4428015"/>
              <a:ext cx="55095" cy="313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893" y="1028"/>
                  </a:moveTo>
                  <a:lnTo>
                    <a:pt x="16832" y="971"/>
                  </a:lnTo>
                  <a:lnTo>
                    <a:pt x="20420" y="11208"/>
                  </a:lnTo>
                  <a:lnTo>
                    <a:pt x="21600" y="21600"/>
                  </a:lnTo>
                  <a:lnTo>
                    <a:pt x="16982" y="18870"/>
                  </a:lnTo>
                  <a:lnTo>
                    <a:pt x="11664" y="14489"/>
                  </a:lnTo>
                  <a:lnTo>
                    <a:pt x="5019" y="13095"/>
                  </a:lnTo>
                  <a:lnTo>
                    <a:pt x="0" y="8275"/>
                  </a:lnTo>
                  <a:lnTo>
                    <a:pt x="451" y="0"/>
                  </a:lnTo>
                  <a:lnTo>
                    <a:pt x="7893" y="1028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3" name="îṧ1îḓê">
              <a:extLst>
                <a:ext uri="{FF2B5EF4-FFF2-40B4-BE49-F238E27FC236}">
                  <a16:creationId xmlns="" xmlns:a16="http://schemas.microsoft.com/office/drawing/2014/main" id="{B5C2452B-9265-4B80-BA0D-39AE20DC8E24}"/>
                </a:ext>
              </a:extLst>
            </p:cNvPr>
            <p:cNvSpPr/>
            <p:nvPr/>
          </p:nvSpPr>
          <p:spPr>
            <a:xfrm>
              <a:off x="9067733" y="4304888"/>
              <a:ext cx="331335" cy="945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462" y="0"/>
                  </a:moveTo>
                  <a:lnTo>
                    <a:pt x="5763" y="1193"/>
                  </a:lnTo>
                  <a:lnTo>
                    <a:pt x="7140" y="6505"/>
                  </a:lnTo>
                  <a:lnTo>
                    <a:pt x="8532" y="9504"/>
                  </a:lnTo>
                  <a:lnTo>
                    <a:pt x="10248" y="8812"/>
                  </a:lnTo>
                  <a:lnTo>
                    <a:pt x="11883" y="6582"/>
                  </a:lnTo>
                  <a:lnTo>
                    <a:pt x="13403" y="5274"/>
                  </a:lnTo>
                  <a:lnTo>
                    <a:pt x="14790" y="7803"/>
                  </a:lnTo>
                  <a:lnTo>
                    <a:pt x="15917" y="11562"/>
                  </a:lnTo>
                  <a:lnTo>
                    <a:pt x="17221" y="12706"/>
                  </a:lnTo>
                  <a:lnTo>
                    <a:pt x="18945" y="12706"/>
                  </a:lnTo>
                  <a:lnTo>
                    <a:pt x="21465" y="16859"/>
                  </a:lnTo>
                  <a:lnTo>
                    <a:pt x="21600" y="19533"/>
                  </a:lnTo>
                  <a:lnTo>
                    <a:pt x="21006" y="21369"/>
                  </a:lnTo>
                  <a:lnTo>
                    <a:pt x="19970" y="21600"/>
                  </a:lnTo>
                  <a:lnTo>
                    <a:pt x="18003" y="19138"/>
                  </a:lnTo>
                  <a:lnTo>
                    <a:pt x="15022" y="18215"/>
                  </a:lnTo>
                  <a:lnTo>
                    <a:pt x="11204" y="18215"/>
                  </a:lnTo>
                  <a:lnTo>
                    <a:pt x="9900" y="15985"/>
                  </a:lnTo>
                  <a:lnTo>
                    <a:pt x="8817" y="13601"/>
                  </a:lnTo>
                  <a:lnTo>
                    <a:pt x="7759" y="13380"/>
                  </a:lnTo>
                  <a:lnTo>
                    <a:pt x="6457" y="15686"/>
                  </a:lnTo>
                  <a:cubicBezTo>
                    <a:pt x="6016" y="15792"/>
                    <a:pt x="5574" y="15767"/>
                    <a:pt x="5134" y="15610"/>
                  </a:cubicBezTo>
                  <a:cubicBezTo>
                    <a:pt x="4240" y="15293"/>
                    <a:pt x="3369" y="14440"/>
                    <a:pt x="2559" y="13091"/>
                  </a:cubicBezTo>
                  <a:cubicBezTo>
                    <a:pt x="2427" y="12283"/>
                    <a:pt x="2248" y="11576"/>
                    <a:pt x="2036" y="11014"/>
                  </a:cubicBezTo>
                  <a:cubicBezTo>
                    <a:pt x="1623" y="9923"/>
                    <a:pt x="1105" y="9427"/>
                    <a:pt x="590" y="9629"/>
                  </a:cubicBezTo>
                  <a:lnTo>
                    <a:pt x="0" y="6938"/>
                  </a:lnTo>
                  <a:lnTo>
                    <a:pt x="743" y="3332"/>
                  </a:lnTo>
                  <a:lnTo>
                    <a:pt x="1495" y="2410"/>
                  </a:lnTo>
                  <a:lnTo>
                    <a:pt x="3462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4" name="ïśľíďè">
              <a:extLst>
                <a:ext uri="{FF2B5EF4-FFF2-40B4-BE49-F238E27FC236}">
                  <a16:creationId xmlns="" xmlns:a16="http://schemas.microsoft.com/office/drawing/2014/main" id="{90F04432-60CA-4379-8D3C-4C41B3CAE335}"/>
                </a:ext>
              </a:extLst>
            </p:cNvPr>
            <p:cNvSpPr/>
            <p:nvPr/>
          </p:nvSpPr>
          <p:spPr>
            <a:xfrm>
              <a:off x="8739813" y="3881623"/>
              <a:ext cx="352969" cy="4143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84"/>
                  </a:moveTo>
                  <a:lnTo>
                    <a:pt x="993" y="0"/>
                  </a:lnTo>
                  <a:lnTo>
                    <a:pt x="1986" y="598"/>
                  </a:lnTo>
                  <a:lnTo>
                    <a:pt x="2816" y="1157"/>
                  </a:lnTo>
                  <a:lnTo>
                    <a:pt x="4289" y="1420"/>
                  </a:lnTo>
                  <a:lnTo>
                    <a:pt x="5451" y="2210"/>
                  </a:lnTo>
                  <a:lnTo>
                    <a:pt x="5555" y="3015"/>
                  </a:lnTo>
                  <a:lnTo>
                    <a:pt x="6776" y="3171"/>
                  </a:lnTo>
                  <a:lnTo>
                    <a:pt x="7274" y="4172"/>
                  </a:lnTo>
                  <a:lnTo>
                    <a:pt x="7521" y="5067"/>
                  </a:lnTo>
                  <a:lnTo>
                    <a:pt x="8703" y="5646"/>
                  </a:lnTo>
                  <a:lnTo>
                    <a:pt x="10010" y="6313"/>
                  </a:lnTo>
                  <a:lnTo>
                    <a:pt x="11379" y="7204"/>
                  </a:lnTo>
                  <a:lnTo>
                    <a:pt x="13037" y="8026"/>
                  </a:lnTo>
                  <a:lnTo>
                    <a:pt x="14033" y="8799"/>
                  </a:lnTo>
                  <a:lnTo>
                    <a:pt x="14551" y="9185"/>
                  </a:lnTo>
                  <a:lnTo>
                    <a:pt x="15132" y="9746"/>
                  </a:lnTo>
                  <a:lnTo>
                    <a:pt x="15630" y="10424"/>
                  </a:lnTo>
                  <a:lnTo>
                    <a:pt x="15570" y="11405"/>
                  </a:lnTo>
                  <a:lnTo>
                    <a:pt x="15570" y="12087"/>
                  </a:lnTo>
                  <a:lnTo>
                    <a:pt x="16649" y="12471"/>
                  </a:lnTo>
                  <a:lnTo>
                    <a:pt x="17617" y="13079"/>
                  </a:lnTo>
                  <a:lnTo>
                    <a:pt x="17866" y="14746"/>
                  </a:lnTo>
                  <a:lnTo>
                    <a:pt x="19276" y="15306"/>
                  </a:lnTo>
                  <a:lnTo>
                    <a:pt x="20065" y="16197"/>
                  </a:lnTo>
                  <a:lnTo>
                    <a:pt x="20874" y="16512"/>
                  </a:lnTo>
                  <a:lnTo>
                    <a:pt x="21247" y="17881"/>
                  </a:lnTo>
                  <a:lnTo>
                    <a:pt x="21600" y="18880"/>
                  </a:lnTo>
                  <a:lnTo>
                    <a:pt x="20980" y="20073"/>
                  </a:lnTo>
                  <a:lnTo>
                    <a:pt x="19738" y="21284"/>
                  </a:lnTo>
                  <a:lnTo>
                    <a:pt x="18825" y="21600"/>
                  </a:lnTo>
                  <a:lnTo>
                    <a:pt x="17920" y="20918"/>
                  </a:lnTo>
                  <a:lnTo>
                    <a:pt x="16761" y="20657"/>
                  </a:lnTo>
                  <a:lnTo>
                    <a:pt x="16221" y="20130"/>
                  </a:lnTo>
                  <a:lnTo>
                    <a:pt x="15871" y="19375"/>
                  </a:lnTo>
                  <a:lnTo>
                    <a:pt x="14730" y="18518"/>
                  </a:lnTo>
                  <a:lnTo>
                    <a:pt x="12845" y="16958"/>
                  </a:lnTo>
                  <a:cubicBezTo>
                    <a:pt x="12017" y="16567"/>
                    <a:pt x="11468" y="15860"/>
                    <a:pt x="11372" y="15062"/>
                  </a:cubicBezTo>
                  <a:cubicBezTo>
                    <a:pt x="11299" y="14464"/>
                    <a:pt x="11495" y="13846"/>
                    <a:pt x="11270" y="13272"/>
                  </a:cubicBezTo>
                  <a:cubicBezTo>
                    <a:pt x="11040" y="12683"/>
                    <a:pt x="10437" y="12286"/>
                    <a:pt x="9880" y="11886"/>
                  </a:cubicBezTo>
                  <a:cubicBezTo>
                    <a:pt x="9302" y="11470"/>
                    <a:pt x="8755" y="11024"/>
                    <a:pt x="8241" y="10552"/>
                  </a:cubicBezTo>
                  <a:lnTo>
                    <a:pt x="7806" y="8674"/>
                  </a:lnTo>
                  <a:lnTo>
                    <a:pt x="6997" y="7096"/>
                  </a:lnTo>
                  <a:lnTo>
                    <a:pt x="5321" y="5752"/>
                  </a:lnTo>
                  <a:lnTo>
                    <a:pt x="3277" y="4023"/>
                  </a:lnTo>
                  <a:lnTo>
                    <a:pt x="2077" y="3410"/>
                  </a:lnTo>
                  <a:lnTo>
                    <a:pt x="505" y="1818"/>
                  </a:lnTo>
                  <a:lnTo>
                    <a:pt x="256" y="1168"/>
                  </a:lnTo>
                  <a:lnTo>
                    <a:pt x="0" y="184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5" name="ïṥlíḑé">
              <a:extLst>
                <a:ext uri="{FF2B5EF4-FFF2-40B4-BE49-F238E27FC236}">
                  <a16:creationId xmlns="" xmlns:a16="http://schemas.microsoft.com/office/drawing/2014/main" id="{173A9DBC-8D14-401A-9EA9-E26C8931BEC7}"/>
                </a:ext>
              </a:extLst>
            </p:cNvPr>
            <p:cNvSpPr/>
            <p:nvPr/>
          </p:nvSpPr>
          <p:spPr>
            <a:xfrm>
              <a:off x="8199229" y="3742697"/>
              <a:ext cx="76119" cy="1146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600" y="0"/>
                  </a:moveTo>
                  <a:lnTo>
                    <a:pt x="8713" y="182"/>
                  </a:lnTo>
                  <a:lnTo>
                    <a:pt x="10921" y="4429"/>
                  </a:lnTo>
                  <a:lnTo>
                    <a:pt x="14685" y="8044"/>
                  </a:lnTo>
                  <a:lnTo>
                    <a:pt x="18425" y="9946"/>
                  </a:lnTo>
                  <a:lnTo>
                    <a:pt x="21600" y="14767"/>
                  </a:lnTo>
                  <a:lnTo>
                    <a:pt x="19964" y="17676"/>
                  </a:lnTo>
                  <a:lnTo>
                    <a:pt x="13230" y="21600"/>
                  </a:lnTo>
                  <a:lnTo>
                    <a:pt x="5665" y="20649"/>
                  </a:lnTo>
                  <a:lnTo>
                    <a:pt x="3657" y="18389"/>
                  </a:lnTo>
                  <a:lnTo>
                    <a:pt x="2585" y="13196"/>
                  </a:lnTo>
                  <a:lnTo>
                    <a:pt x="0" y="7869"/>
                  </a:lnTo>
                  <a:lnTo>
                    <a:pt x="285" y="4698"/>
                  </a:lnTo>
                  <a:lnTo>
                    <a:pt x="4600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6" name="íśļïḋe">
              <a:extLst>
                <a:ext uri="{FF2B5EF4-FFF2-40B4-BE49-F238E27FC236}">
                  <a16:creationId xmlns="" xmlns:a16="http://schemas.microsoft.com/office/drawing/2014/main" id="{1BA249EB-BDBE-435F-82C2-61DF9ABBFD7D}"/>
                </a:ext>
              </a:extLst>
            </p:cNvPr>
            <p:cNvSpPr/>
            <p:nvPr/>
          </p:nvSpPr>
          <p:spPr>
            <a:xfrm>
              <a:off x="7957224" y="3867942"/>
              <a:ext cx="20203" cy="248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606" y="3000"/>
                  </a:moveTo>
                  <a:lnTo>
                    <a:pt x="21600" y="0"/>
                  </a:lnTo>
                  <a:lnTo>
                    <a:pt x="18445" y="10511"/>
                  </a:lnTo>
                  <a:lnTo>
                    <a:pt x="15227" y="21600"/>
                  </a:lnTo>
                  <a:lnTo>
                    <a:pt x="0" y="20686"/>
                  </a:lnTo>
                  <a:lnTo>
                    <a:pt x="8606" y="300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7" name="iṩḷïdé">
              <a:extLst>
                <a:ext uri="{FF2B5EF4-FFF2-40B4-BE49-F238E27FC236}">
                  <a16:creationId xmlns="" xmlns:a16="http://schemas.microsoft.com/office/drawing/2014/main" id="{42E89B21-6E77-4D4D-A02A-5E5B28330969}"/>
                </a:ext>
              </a:extLst>
            </p:cNvPr>
            <p:cNvSpPr/>
            <p:nvPr/>
          </p:nvSpPr>
          <p:spPr>
            <a:xfrm>
              <a:off x="7953865" y="3917350"/>
              <a:ext cx="21543" cy="201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494" y="0"/>
                  </a:moveTo>
                  <a:lnTo>
                    <a:pt x="0" y="8708"/>
                  </a:lnTo>
                  <a:lnTo>
                    <a:pt x="11400" y="21600"/>
                  </a:lnTo>
                  <a:lnTo>
                    <a:pt x="21600" y="9737"/>
                  </a:lnTo>
                  <a:lnTo>
                    <a:pt x="10494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8" name="í$ľîḑè">
              <a:extLst>
                <a:ext uri="{FF2B5EF4-FFF2-40B4-BE49-F238E27FC236}">
                  <a16:creationId xmlns="" xmlns:a16="http://schemas.microsoft.com/office/drawing/2014/main" id="{23718452-A4BC-48C1-A1C0-25BAC97234D1}"/>
                </a:ext>
              </a:extLst>
            </p:cNvPr>
            <p:cNvSpPr/>
            <p:nvPr/>
          </p:nvSpPr>
          <p:spPr>
            <a:xfrm>
              <a:off x="7931635" y="3837005"/>
              <a:ext cx="18834" cy="2035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886" y="0"/>
                  </a:moveTo>
                  <a:lnTo>
                    <a:pt x="0" y="12052"/>
                  </a:lnTo>
                  <a:lnTo>
                    <a:pt x="10759" y="21600"/>
                  </a:lnTo>
                  <a:lnTo>
                    <a:pt x="21600" y="9540"/>
                  </a:lnTo>
                  <a:lnTo>
                    <a:pt x="11886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9" name="îṩľiḋe">
              <a:extLst>
                <a:ext uri="{FF2B5EF4-FFF2-40B4-BE49-F238E27FC236}">
                  <a16:creationId xmlns="" xmlns:a16="http://schemas.microsoft.com/office/drawing/2014/main" id="{BFD962A5-9651-4F36-96B5-BD8A25EC72F3}"/>
                </a:ext>
              </a:extLst>
            </p:cNvPr>
            <p:cNvSpPr/>
            <p:nvPr/>
          </p:nvSpPr>
          <p:spPr>
            <a:xfrm>
              <a:off x="7171214" y="3107084"/>
              <a:ext cx="22347" cy="3117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226" y="0"/>
                  </a:moveTo>
                  <a:lnTo>
                    <a:pt x="0" y="6738"/>
                  </a:lnTo>
                  <a:lnTo>
                    <a:pt x="6059" y="21600"/>
                  </a:lnTo>
                  <a:lnTo>
                    <a:pt x="21600" y="18596"/>
                  </a:lnTo>
                  <a:lnTo>
                    <a:pt x="18226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0" name="iSlíḓe">
              <a:extLst>
                <a:ext uri="{FF2B5EF4-FFF2-40B4-BE49-F238E27FC236}">
                  <a16:creationId xmlns="" xmlns:a16="http://schemas.microsoft.com/office/drawing/2014/main" id="{CF03E3BB-601C-47D4-95AE-86B3728EC8E0}"/>
                </a:ext>
              </a:extLst>
            </p:cNvPr>
            <p:cNvSpPr/>
            <p:nvPr/>
          </p:nvSpPr>
          <p:spPr>
            <a:xfrm>
              <a:off x="6561284" y="2785626"/>
              <a:ext cx="67222" cy="444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119" y="0"/>
                  </a:moveTo>
                  <a:lnTo>
                    <a:pt x="12851" y="4376"/>
                  </a:lnTo>
                  <a:lnTo>
                    <a:pt x="8517" y="6430"/>
                  </a:lnTo>
                  <a:lnTo>
                    <a:pt x="671" y="5939"/>
                  </a:lnTo>
                  <a:lnTo>
                    <a:pt x="0" y="12809"/>
                  </a:lnTo>
                  <a:lnTo>
                    <a:pt x="3338" y="16202"/>
                  </a:lnTo>
                  <a:lnTo>
                    <a:pt x="10189" y="21600"/>
                  </a:lnTo>
                  <a:lnTo>
                    <a:pt x="13007" y="15425"/>
                  </a:lnTo>
                  <a:lnTo>
                    <a:pt x="16167" y="10356"/>
                  </a:lnTo>
                  <a:lnTo>
                    <a:pt x="19327" y="7105"/>
                  </a:lnTo>
                  <a:lnTo>
                    <a:pt x="21600" y="1381"/>
                  </a:lnTo>
                  <a:lnTo>
                    <a:pt x="16119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1" name="i$1íde">
              <a:extLst>
                <a:ext uri="{FF2B5EF4-FFF2-40B4-BE49-F238E27FC236}">
                  <a16:creationId xmlns="" xmlns:a16="http://schemas.microsoft.com/office/drawing/2014/main" id="{D31FBF39-E010-458A-A6AA-988001EBDE5B}"/>
                </a:ext>
              </a:extLst>
            </p:cNvPr>
            <p:cNvSpPr/>
            <p:nvPr/>
          </p:nvSpPr>
          <p:spPr>
            <a:xfrm>
              <a:off x="5255087" y="1585911"/>
              <a:ext cx="2042366" cy="11897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807" y="1150"/>
                  </a:moveTo>
                  <a:lnTo>
                    <a:pt x="20140" y="892"/>
                  </a:lnTo>
                  <a:lnTo>
                    <a:pt x="19827" y="747"/>
                  </a:lnTo>
                  <a:lnTo>
                    <a:pt x="19506" y="542"/>
                  </a:lnTo>
                  <a:lnTo>
                    <a:pt x="19194" y="459"/>
                  </a:lnTo>
                  <a:lnTo>
                    <a:pt x="18976" y="267"/>
                  </a:lnTo>
                  <a:lnTo>
                    <a:pt x="18803" y="212"/>
                  </a:lnTo>
                  <a:lnTo>
                    <a:pt x="18690" y="293"/>
                  </a:lnTo>
                  <a:lnTo>
                    <a:pt x="18482" y="457"/>
                  </a:lnTo>
                  <a:lnTo>
                    <a:pt x="18589" y="626"/>
                  </a:lnTo>
                  <a:lnTo>
                    <a:pt x="18799" y="626"/>
                  </a:lnTo>
                  <a:lnTo>
                    <a:pt x="18944" y="749"/>
                  </a:lnTo>
                  <a:lnTo>
                    <a:pt x="19057" y="799"/>
                  </a:lnTo>
                  <a:lnTo>
                    <a:pt x="19162" y="663"/>
                  </a:lnTo>
                  <a:lnTo>
                    <a:pt x="19282" y="649"/>
                  </a:lnTo>
                  <a:lnTo>
                    <a:pt x="19425" y="814"/>
                  </a:lnTo>
                  <a:lnTo>
                    <a:pt x="19336" y="1164"/>
                  </a:lnTo>
                  <a:lnTo>
                    <a:pt x="19232" y="1314"/>
                  </a:lnTo>
                  <a:lnTo>
                    <a:pt x="19042" y="1149"/>
                  </a:lnTo>
                  <a:lnTo>
                    <a:pt x="18875" y="1149"/>
                  </a:lnTo>
                  <a:lnTo>
                    <a:pt x="18733" y="1250"/>
                  </a:lnTo>
                  <a:lnTo>
                    <a:pt x="18426" y="1346"/>
                  </a:lnTo>
                  <a:lnTo>
                    <a:pt x="18234" y="1428"/>
                  </a:lnTo>
                  <a:lnTo>
                    <a:pt x="18001" y="1483"/>
                  </a:lnTo>
                  <a:lnTo>
                    <a:pt x="17885" y="1455"/>
                  </a:lnTo>
                  <a:lnTo>
                    <a:pt x="17764" y="1282"/>
                  </a:lnTo>
                  <a:lnTo>
                    <a:pt x="17591" y="1204"/>
                  </a:lnTo>
                  <a:lnTo>
                    <a:pt x="17472" y="1218"/>
                  </a:lnTo>
                  <a:lnTo>
                    <a:pt x="17205" y="1314"/>
                  </a:lnTo>
                  <a:lnTo>
                    <a:pt x="16942" y="1479"/>
                  </a:lnTo>
                  <a:lnTo>
                    <a:pt x="16671" y="1671"/>
                  </a:lnTo>
                  <a:lnTo>
                    <a:pt x="16451" y="1882"/>
                  </a:lnTo>
                  <a:lnTo>
                    <a:pt x="16191" y="2147"/>
                  </a:lnTo>
                  <a:lnTo>
                    <a:pt x="16038" y="2203"/>
                  </a:lnTo>
                  <a:lnTo>
                    <a:pt x="15932" y="2029"/>
                  </a:lnTo>
                  <a:lnTo>
                    <a:pt x="15829" y="1988"/>
                  </a:lnTo>
                  <a:lnTo>
                    <a:pt x="15732" y="1892"/>
                  </a:lnTo>
                  <a:lnTo>
                    <a:pt x="15762" y="1710"/>
                  </a:lnTo>
                  <a:lnTo>
                    <a:pt x="15657" y="1417"/>
                  </a:lnTo>
                  <a:lnTo>
                    <a:pt x="15517" y="1390"/>
                  </a:lnTo>
                  <a:lnTo>
                    <a:pt x="15378" y="1390"/>
                  </a:lnTo>
                  <a:lnTo>
                    <a:pt x="15253" y="1481"/>
                  </a:lnTo>
                  <a:lnTo>
                    <a:pt x="15278" y="1641"/>
                  </a:lnTo>
                  <a:lnTo>
                    <a:pt x="15392" y="1819"/>
                  </a:lnTo>
                  <a:lnTo>
                    <a:pt x="15384" y="1998"/>
                  </a:lnTo>
                  <a:lnTo>
                    <a:pt x="15457" y="2135"/>
                  </a:lnTo>
                  <a:lnTo>
                    <a:pt x="15449" y="2313"/>
                  </a:lnTo>
                  <a:lnTo>
                    <a:pt x="15372" y="2418"/>
                  </a:lnTo>
                  <a:lnTo>
                    <a:pt x="15165" y="2528"/>
                  </a:lnTo>
                  <a:lnTo>
                    <a:pt x="14864" y="2652"/>
                  </a:lnTo>
                  <a:lnTo>
                    <a:pt x="14558" y="2802"/>
                  </a:lnTo>
                  <a:lnTo>
                    <a:pt x="14501" y="2964"/>
                  </a:lnTo>
                  <a:lnTo>
                    <a:pt x="14580" y="3129"/>
                  </a:lnTo>
                  <a:lnTo>
                    <a:pt x="14535" y="3260"/>
                  </a:lnTo>
                  <a:lnTo>
                    <a:pt x="14301" y="3357"/>
                  </a:lnTo>
                  <a:lnTo>
                    <a:pt x="14167" y="3571"/>
                  </a:lnTo>
                  <a:lnTo>
                    <a:pt x="14002" y="3383"/>
                  </a:lnTo>
                  <a:lnTo>
                    <a:pt x="13882" y="3233"/>
                  </a:lnTo>
                  <a:lnTo>
                    <a:pt x="13736" y="3151"/>
                  </a:lnTo>
                  <a:lnTo>
                    <a:pt x="13601" y="3165"/>
                  </a:lnTo>
                  <a:lnTo>
                    <a:pt x="13544" y="3303"/>
                  </a:lnTo>
                  <a:lnTo>
                    <a:pt x="13684" y="3412"/>
                  </a:lnTo>
                  <a:lnTo>
                    <a:pt x="13810" y="3412"/>
                  </a:lnTo>
                  <a:lnTo>
                    <a:pt x="13898" y="3509"/>
                  </a:lnTo>
                  <a:lnTo>
                    <a:pt x="13968" y="3600"/>
                  </a:lnTo>
                  <a:lnTo>
                    <a:pt x="14044" y="3723"/>
                  </a:lnTo>
                  <a:lnTo>
                    <a:pt x="13921" y="3938"/>
                  </a:lnTo>
                  <a:lnTo>
                    <a:pt x="13743" y="3952"/>
                  </a:lnTo>
                  <a:lnTo>
                    <a:pt x="13682" y="4102"/>
                  </a:lnTo>
                  <a:lnTo>
                    <a:pt x="13545" y="4125"/>
                  </a:lnTo>
                  <a:lnTo>
                    <a:pt x="13425" y="3918"/>
                  </a:lnTo>
                  <a:lnTo>
                    <a:pt x="13296" y="3768"/>
                  </a:lnTo>
                  <a:lnTo>
                    <a:pt x="13175" y="3714"/>
                  </a:lnTo>
                  <a:lnTo>
                    <a:pt x="13055" y="3663"/>
                  </a:lnTo>
                  <a:lnTo>
                    <a:pt x="12975" y="3430"/>
                  </a:lnTo>
                  <a:lnTo>
                    <a:pt x="12892" y="3238"/>
                  </a:lnTo>
                  <a:lnTo>
                    <a:pt x="12851" y="3047"/>
                  </a:lnTo>
                  <a:lnTo>
                    <a:pt x="12766" y="2877"/>
                  </a:lnTo>
                  <a:lnTo>
                    <a:pt x="12599" y="2739"/>
                  </a:lnTo>
                  <a:lnTo>
                    <a:pt x="12494" y="2631"/>
                  </a:lnTo>
                  <a:lnTo>
                    <a:pt x="12368" y="2420"/>
                  </a:lnTo>
                  <a:lnTo>
                    <a:pt x="12304" y="2245"/>
                  </a:lnTo>
                  <a:lnTo>
                    <a:pt x="12377" y="2017"/>
                  </a:lnTo>
                  <a:lnTo>
                    <a:pt x="12699" y="2003"/>
                  </a:lnTo>
                  <a:cubicBezTo>
                    <a:pt x="12738" y="2035"/>
                    <a:pt x="12777" y="2063"/>
                    <a:pt x="12817" y="2090"/>
                  </a:cubicBezTo>
                  <a:cubicBezTo>
                    <a:pt x="12952" y="2178"/>
                    <a:pt x="13094" y="2236"/>
                    <a:pt x="13239" y="2259"/>
                  </a:cubicBezTo>
                  <a:lnTo>
                    <a:pt x="13399" y="2479"/>
                  </a:lnTo>
                  <a:lnTo>
                    <a:pt x="13603" y="2506"/>
                  </a:lnTo>
                  <a:lnTo>
                    <a:pt x="13797" y="2506"/>
                  </a:lnTo>
                  <a:cubicBezTo>
                    <a:pt x="13873" y="2506"/>
                    <a:pt x="13949" y="2506"/>
                    <a:pt x="14025" y="2506"/>
                  </a:cubicBezTo>
                  <a:cubicBezTo>
                    <a:pt x="14058" y="2506"/>
                    <a:pt x="14090" y="2506"/>
                    <a:pt x="14122" y="2506"/>
                  </a:cubicBezTo>
                  <a:lnTo>
                    <a:pt x="14251" y="2356"/>
                  </a:lnTo>
                  <a:lnTo>
                    <a:pt x="14347" y="2302"/>
                  </a:lnTo>
                  <a:lnTo>
                    <a:pt x="14484" y="2237"/>
                  </a:lnTo>
                  <a:lnTo>
                    <a:pt x="14616" y="2210"/>
                  </a:lnTo>
                  <a:lnTo>
                    <a:pt x="14613" y="2040"/>
                  </a:lnTo>
                  <a:lnTo>
                    <a:pt x="14460" y="1889"/>
                  </a:lnTo>
                  <a:lnTo>
                    <a:pt x="14355" y="1605"/>
                  </a:lnTo>
                  <a:cubicBezTo>
                    <a:pt x="14271" y="1573"/>
                    <a:pt x="14188" y="1533"/>
                    <a:pt x="14107" y="1486"/>
                  </a:cubicBezTo>
                  <a:cubicBezTo>
                    <a:pt x="14008" y="1428"/>
                    <a:pt x="13911" y="1359"/>
                    <a:pt x="13817" y="1279"/>
                  </a:cubicBezTo>
                  <a:lnTo>
                    <a:pt x="13451" y="1078"/>
                  </a:lnTo>
                  <a:lnTo>
                    <a:pt x="13212" y="945"/>
                  </a:lnTo>
                  <a:lnTo>
                    <a:pt x="12842" y="766"/>
                  </a:lnTo>
                  <a:lnTo>
                    <a:pt x="12603" y="849"/>
                  </a:lnTo>
                  <a:lnTo>
                    <a:pt x="12436" y="968"/>
                  </a:lnTo>
                  <a:lnTo>
                    <a:pt x="12291" y="899"/>
                  </a:lnTo>
                  <a:lnTo>
                    <a:pt x="12112" y="639"/>
                  </a:lnTo>
                  <a:lnTo>
                    <a:pt x="11879" y="402"/>
                  </a:lnTo>
                  <a:lnTo>
                    <a:pt x="11669" y="320"/>
                  </a:lnTo>
                  <a:lnTo>
                    <a:pt x="11486" y="252"/>
                  </a:lnTo>
                  <a:lnTo>
                    <a:pt x="11279" y="156"/>
                  </a:lnTo>
                  <a:lnTo>
                    <a:pt x="11086" y="73"/>
                  </a:lnTo>
                  <a:lnTo>
                    <a:pt x="10931" y="18"/>
                  </a:lnTo>
                  <a:lnTo>
                    <a:pt x="10715" y="114"/>
                  </a:lnTo>
                  <a:lnTo>
                    <a:pt x="10556" y="192"/>
                  </a:lnTo>
                  <a:lnTo>
                    <a:pt x="10395" y="137"/>
                  </a:lnTo>
                  <a:lnTo>
                    <a:pt x="10285" y="82"/>
                  </a:lnTo>
                  <a:lnTo>
                    <a:pt x="10146" y="27"/>
                  </a:lnTo>
                  <a:lnTo>
                    <a:pt x="10010" y="0"/>
                  </a:lnTo>
                  <a:lnTo>
                    <a:pt x="9706" y="83"/>
                  </a:lnTo>
                  <a:lnTo>
                    <a:pt x="9387" y="184"/>
                  </a:lnTo>
                  <a:lnTo>
                    <a:pt x="8981" y="564"/>
                  </a:lnTo>
                  <a:lnTo>
                    <a:pt x="8797" y="728"/>
                  </a:lnTo>
                  <a:lnTo>
                    <a:pt x="8584" y="783"/>
                  </a:lnTo>
                  <a:lnTo>
                    <a:pt x="8320" y="915"/>
                  </a:lnTo>
                  <a:lnTo>
                    <a:pt x="8160" y="996"/>
                  </a:lnTo>
                  <a:lnTo>
                    <a:pt x="7967" y="1147"/>
                  </a:lnTo>
                  <a:lnTo>
                    <a:pt x="7886" y="1297"/>
                  </a:lnTo>
                  <a:lnTo>
                    <a:pt x="7888" y="1470"/>
                  </a:lnTo>
                  <a:lnTo>
                    <a:pt x="7855" y="1675"/>
                  </a:lnTo>
                  <a:lnTo>
                    <a:pt x="7776" y="1784"/>
                  </a:lnTo>
                  <a:lnTo>
                    <a:pt x="7655" y="1839"/>
                  </a:lnTo>
                  <a:lnTo>
                    <a:pt x="7530" y="1894"/>
                  </a:lnTo>
                  <a:lnTo>
                    <a:pt x="7376" y="2183"/>
                  </a:lnTo>
                  <a:lnTo>
                    <a:pt x="7276" y="2430"/>
                  </a:lnTo>
                  <a:lnTo>
                    <a:pt x="7123" y="2673"/>
                  </a:lnTo>
                  <a:lnTo>
                    <a:pt x="7099" y="2824"/>
                  </a:lnTo>
                  <a:lnTo>
                    <a:pt x="7051" y="3056"/>
                  </a:lnTo>
                  <a:lnTo>
                    <a:pt x="6924" y="3316"/>
                  </a:lnTo>
                  <a:lnTo>
                    <a:pt x="6795" y="3550"/>
                  </a:lnTo>
                  <a:lnTo>
                    <a:pt x="6610" y="3688"/>
                  </a:lnTo>
                  <a:lnTo>
                    <a:pt x="6375" y="3930"/>
                  </a:lnTo>
                  <a:lnTo>
                    <a:pt x="6295" y="4053"/>
                  </a:lnTo>
                  <a:lnTo>
                    <a:pt x="6207" y="4241"/>
                  </a:lnTo>
                  <a:lnTo>
                    <a:pt x="6072" y="4323"/>
                  </a:lnTo>
                  <a:lnTo>
                    <a:pt x="5796" y="4429"/>
                  </a:lnTo>
                  <a:lnTo>
                    <a:pt x="5615" y="4524"/>
                  </a:lnTo>
                  <a:lnTo>
                    <a:pt x="5511" y="4647"/>
                  </a:lnTo>
                  <a:lnTo>
                    <a:pt x="5386" y="4780"/>
                  </a:lnTo>
                  <a:lnTo>
                    <a:pt x="5249" y="4999"/>
                  </a:lnTo>
                  <a:lnTo>
                    <a:pt x="5158" y="5155"/>
                  </a:lnTo>
                  <a:lnTo>
                    <a:pt x="5088" y="5329"/>
                  </a:lnTo>
                  <a:lnTo>
                    <a:pt x="5065" y="5480"/>
                  </a:lnTo>
                  <a:lnTo>
                    <a:pt x="5065" y="5754"/>
                  </a:lnTo>
                  <a:lnTo>
                    <a:pt x="5089" y="5900"/>
                  </a:lnTo>
                  <a:lnTo>
                    <a:pt x="5118" y="6123"/>
                  </a:lnTo>
                  <a:lnTo>
                    <a:pt x="5094" y="6315"/>
                  </a:lnTo>
                  <a:lnTo>
                    <a:pt x="5118" y="6590"/>
                  </a:lnTo>
                  <a:lnTo>
                    <a:pt x="5312" y="6948"/>
                  </a:lnTo>
                  <a:lnTo>
                    <a:pt x="5497" y="7278"/>
                  </a:lnTo>
                  <a:lnTo>
                    <a:pt x="5698" y="7360"/>
                  </a:lnTo>
                  <a:lnTo>
                    <a:pt x="6010" y="7347"/>
                  </a:lnTo>
                  <a:lnTo>
                    <a:pt x="6179" y="7123"/>
                  </a:lnTo>
                  <a:lnTo>
                    <a:pt x="6421" y="6806"/>
                  </a:lnTo>
                  <a:lnTo>
                    <a:pt x="6673" y="6770"/>
                  </a:lnTo>
                  <a:lnTo>
                    <a:pt x="6722" y="7029"/>
                  </a:lnTo>
                  <a:lnTo>
                    <a:pt x="6859" y="7341"/>
                  </a:lnTo>
                  <a:lnTo>
                    <a:pt x="6923" y="7657"/>
                  </a:lnTo>
                  <a:lnTo>
                    <a:pt x="7026" y="7817"/>
                  </a:lnTo>
                  <a:lnTo>
                    <a:pt x="7026" y="8065"/>
                  </a:lnTo>
                  <a:lnTo>
                    <a:pt x="7034" y="8312"/>
                  </a:lnTo>
                  <a:lnTo>
                    <a:pt x="7120" y="8458"/>
                  </a:lnTo>
                  <a:lnTo>
                    <a:pt x="7192" y="8650"/>
                  </a:lnTo>
                  <a:lnTo>
                    <a:pt x="7493" y="8925"/>
                  </a:lnTo>
                  <a:lnTo>
                    <a:pt x="7581" y="8833"/>
                  </a:lnTo>
                  <a:lnTo>
                    <a:pt x="7850" y="8512"/>
                  </a:lnTo>
                  <a:lnTo>
                    <a:pt x="7962" y="8471"/>
                  </a:lnTo>
                  <a:lnTo>
                    <a:pt x="8086" y="8224"/>
                  </a:lnTo>
                  <a:lnTo>
                    <a:pt x="8142" y="7954"/>
                  </a:lnTo>
                  <a:lnTo>
                    <a:pt x="8118" y="7546"/>
                  </a:lnTo>
                  <a:lnTo>
                    <a:pt x="8183" y="7331"/>
                  </a:lnTo>
                  <a:lnTo>
                    <a:pt x="8408" y="7069"/>
                  </a:lnTo>
                  <a:lnTo>
                    <a:pt x="8596" y="6868"/>
                  </a:lnTo>
                  <a:lnTo>
                    <a:pt x="8782" y="6652"/>
                  </a:lnTo>
                  <a:lnTo>
                    <a:pt x="8870" y="6378"/>
                  </a:lnTo>
                  <a:lnTo>
                    <a:pt x="8870" y="6199"/>
                  </a:lnTo>
                  <a:lnTo>
                    <a:pt x="8675" y="6099"/>
                  </a:lnTo>
                  <a:lnTo>
                    <a:pt x="8400" y="5782"/>
                  </a:lnTo>
                  <a:cubicBezTo>
                    <a:pt x="8345" y="5725"/>
                    <a:pt x="8303" y="5638"/>
                    <a:pt x="8280" y="5535"/>
                  </a:cubicBezTo>
                  <a:cubicBezTo>
                    <a:pt x="8253" y="5415"/>
                    <a:pt x="8255" y="5284"/>
                    <a:pt x="8280" y="5163"/>
                  </a:cubicBezTo>
                  <a:cubicBezTo>
                    <a:pt x="8308" y="5024"/>
                    <a:pt x="8366" y="4907"/>
                    <a:pt x="8441" y="4834"/>
                  </a:cubicBezTo>
                  <a:cubicBezTo>
                    <a:pt x="8456" y="4723"/>
                    <a:pt x="8474" y="4613"/>
                    <a:pt x="8494" y="4505"/>
                  </a:cubicBezTo>
                  <a:cubicBezTo>
                    <a:pt x="8510" y="4424"/>
                    <a:pt x="8527" y="4342"/>
                    <a:pt x="8558" y="4276"/>
                  </a:cubicBezTo>
                  <a:cubicBezTo>
                    <a:pt x="8643" y="4100"/>
                    <a:pt x="8795" y="4075"/>
                    <a:pt x="8897" y="4221"/>
                  </a:cubicBezTo>
                  <a:cubicBezTo>
                    <a:pt x="8958" y="4155"/>
                    <a:pt x="9013" y="4077"/>
                    <a:pt x="9061" y="3987"/>
                  </a:cubicBezTo>
                  <a:cubicBezTo>
                    <a:pt x="9136" y="3848"/>
                    <a:pt x="9193" y="3684"/>
                    <a:pt x="9260" y="3534"/>
                  </a:cubicBezTo>
                  <a:cubicBezTo>
                    <a:pt x="9306" y="3430"/>
                    <a:pt x="9356" y="3332"/>
                    <a:pt x="9405" y="3232"/>
                  </a:cubicBezTo>
                  <a:cubicBezTo>
                    <a:pt x="9452" y="3137"/>
                    <a:pt x="9497" y="3041"/>
                    <a:pt x="9542" y="2943"/>
                  </a:cubicBezTo>
                  <a:lnTo>
                    <a:pt x="9832" y="2723"/>
                  </a:lnTo>
                  <a:lnTo>
                    <a:pt x="9993" y="2545"/>
                  </a:lnTo>
                  <a:lnTo>
                    <a:pt x="10111" y="2705"/>
                  </a:lnTo>
                  <a:lnTo>
                    <a:pt x="10183" y="2884"/>
                  </a:lnTo>
                  <a:lnTo>
                    <a:pt x="10183" y="3144"/>
                  </a:lnTo>
                  <a:lnTo>
                    <a:pt x="10098" y="3332"/>
                  </a:lnTo>
                  <a:lnTo>
                    <a:pt x="10098" y="3689"/>
                  </a:lnTo>
                  <a:lnTo>
                    <a:pt x="10082" y="3859"/>
                  </a:lnTo>
                  <a:lnTo>
                    <a:pt x="9930" y="3957"/>
                  </a:lnTo>
                  <a:lnTo>
                    <a:pt x="9906" y="4204"/>
                  </a:lnTo>
                  <a:lnTo>
                    <a:pt x="9849" y="4492"/>
                  </a:lnTo>
                  <a:lnTo>
                    <a:pt x="9683" y="4633"/>
                  </a:lnTo>
                  <a:lnTo>
                    <a:pt x="9586" y="4780"/>
                  </a:lnTo>
                  <a:lnTo>
                    <a:pt x="9482" y="5082"/>
                  </a:lnTo>
                  <a:lnTo>
                    <a:pt x="9514" y="5403"/>
                  </a:lnTo>
                  <a:lnTo>
                    <a:pt x="9716" y="5586"/>
                  </a:lnTo>
                  <a:cubicBezTo>
                    <a:pt x="9796" y="5549"/>
                    <a:pt x="9881" y="5586"/>
                    <a:pt x="9941" y="5682"/>
                  </a:cubicBezTo>
                  <a:cubicBezTo>
                    <a:pt x="9990" y="5760"/>
                    <a:pt x="10017" y="5871"/>
                    <a:pt x="10065" y="5951"/>
                  </a:cubicBezTo>
                  <a:cubicBezTo>
                    <a:pt x="10132" y="6062"/>
                    <a:pt x="10229" y="6103"/>
                    <a:pt x="10318" y="6056"/>
                  </a:cubicBezTo>
                  <a:lnTo>
                    <a:pt x="10508" y="6070"/>
                  </a:lnTo>
                  <a:lnTo>
                    <a:pt x="10731" y="6002"/>
                  </a:lnTo>
                  <a:lnTo>
                    <a:pt x="10946" y="5851"/>
                  </a:lnTo>
                  <a:lnTo>
                    <a:pt x="11105" y="5786"/>
                  </a:lnTo>
                  <a:lnTo>
                    <a:pt x="11391" y="5848"/>
                  </a:lnTo>
                  <a:lnTo>
                    <a:pt x="11503" y="6039"/>
                  </a:lnTo>
                  <a:lnTo>
                    <a:pt x="11785" y="6094"/>
                  </a:lnTo>
                  <a:lnTo>
                    <a:pt x="11854" y="6226"/>
                  </a:lnTo>
                  <a:lnTo>
                    <a:pt x="11801" y="6390"/>
                  </a:lnTo>
                  <a:lnTo>
                    <a:pt x="11600" y="6542"/>
                  </a:lnTo>
                  <a:lnTo>
                    <a:pt x="11427" y="6730"/>
                  </a:lnTo>
                  <a:lnTo>
                    <a:pt x="11242" y="6739"/>
                  </a:lnTo>
                  <a:lnTo>
                    <a:pt x="11084" y="6698"/>
                  </a:lnTo>
                  <a:lnTo>
                    <a:pt x="10942" y="6629"/>
                  </a:lnTo>
                  <a:lnTo>
                    <a:pt x="10752" y="6588"/>
                  </a:lnTo>
                  <a:lnTo>
                    <a:pt x="10578" y="6629"/>
                  </a:lnTo>
                  <a:lnTo>
                    <a:pt x="10435" y="6670"/>
                  </a:lnTo>
                  <a:lnTo>
                    <a:pt x="10291" y="6748"/>
                  </a:lnTo>
                  <a:lnTo>
                    <a:pt x="10218" y="6936"/>
                  </a:lnTo>
                  <a:lnTo>
                    <a:pt x="10315" y="7045"/>
                  </a:lnTo>
                  <a:lnTo>
                    <a:pt x="10580" y="7535"/>
                  </a:lnTo>
                  <a:lnTo>
                    <a:pt x="10580" y="7737"/>
                  </a:lnTo>
                  <a:lnTo>
                    <a:pt x="10500" y="7925"/>
                  </a:lnTo>
                  <a:lnTo>
                    <a:pt x="10333" y="8021"/>
                  </a:lnTo>
                  <a:lnTo>
                    <a:pt x="10285" y="8145"/>
                  </a:lnTo>
                  <a:lnTo>
                    <a:pt x="10181" y="8076"/>
                  </a:lnTo>
                  <a:lnTo>
                    <a:pt x="10133" y="7815"/>
                  </a:lnTo>
                  <a:lnTo>
                    <a:pt x="10012" y="7706"/>
                  </a:lnTo>
                  <a:lnTo>
                    <a:pt x="9771" y="7733"/>
                  </a:lnTo>
                  <a:lnTo>
                    <a:pt x="9701" y="7811"/>
                  </a:lnTo>
                  <a:lnTo>
                    <a:pt x="9701" y="8017"/>
                  </a:lnTo>
                  <a:lnTo>
                    <a:pt x="9581" y="8163"/>
                  </a:lnTo>
                  <a:lnTo>
                    <a:pt x="9597" y="8488"/>
                  </a:lnTo>
                  <a:lnTo>
                    <a:pt x="9637" y="8686"/>
                  </a:lnTo>
                  <a:lnTo>
                    <a:pt x="9693" y="8944"/>
                  </a:lnTo>
                  <a:lnTo>
                    <a:pt x="9588" y="9131"/>
                  </a:lnTo>
                  <a:lnTo>
                    <a:pt x="9435" y="9310"/>
                  </a:lnTo>
                  <a:lnTo>
                    <a:pt x="9298" y="9530"/>
                  </a:lnTo>
                  <a:lnTo>
                    <a:pt x="9180" y="9627"/>
                  </a:lnTo>
                  <a:lnTo>
                    <a:pt x="9092" y="9735"/>
                  </a:lnTo>
                  <a:lnTo>
                    <a:pt x="8983" y="9736"/>
                  </a:lnTo>
                  <a:cubicBezTo>
                    <a:pt x="8962" y="9703"/>
                    <a:pt x="8942" y="9671"/>
                    <a:pt x="8921" y="9640"/>
                  </a:cubicBezTo>
                  <a:cubicBezTo>
                    <a:pt x="8891" y="9595"/>
                    <a:pt x="8861" y="9551"/>
                    <a:pt x="8830" y="9508"/>
                  </a:cubicBezTo>
                  <a:lnTo>
                    <a:pt x="8564" y="9467"/>
                  </a:lnTo>
                  <a:lnTo>
                    <a:pt x="8300" y="9659"/>
                  </a:lnTo>
                  <a:lnTo>
                    <a:pt x="7986" y="9865"/>
                  </a:lnTo>
                  <a:lnTo>
                    <a:pt x="7905" y="9974"/>
                  </a:lnTo>
                  <a:lnTo>
                    <a:pt x="7739" y="10070"/>
                  </a:lnTo>
                  <a:lnTo>
                    <a:pt x="7634" y="10001"/>
                  </a:lnTo>
                  <a:lnTo>
                    <a:pt x="7465" y="9864"/>
                  </a:lnTo>
                  <a:lnTo>
                    <a:pt x="7314" y="9781"/>
                  </a:lnTo>
                  <a:lnTo>
                    <a:pt x="7226" y="9644"/>
                  </a:lnTo>
                  <a:lnTo>
                    <a:pt x="7149" y="9740"/>
                  </a:lnTo>
                  <a:lnTo>
                    <a:pt x="6975" y="9746"/>
                  </a:lnTo>
                  <a:lnTo>
                    <a:pt x="6769" y="9966"/>
                  </a:lnTo>
                  <a:lnTo>
                    <a:pt x="6586" y="9828"/>
                  </a:lnTo>
                  <a:lnTo>
                    <a:pt x="6498" y="9655"/>
                  </a:lnTo>
                  <a:lnTo>
                    <a:pt x="6359" y="9499"/>
                  </a:lnTo>
                  <a:lnTo>
                    <a:pt x="6246" y="9210"/>
                  </a:lnTo>
                  <a:lnTo>
                    <a:pt x="6332" y="9059"/>
                  </a:lnTo>
                  <a:lnTo>
                    <a:pt x="6468" y="9059"/>
                  </a:lnTo>
                  <a:lnTo>
                    <a:pt x="6436" y="9269"/>
                  </a:lnTo>
                  <a:lnTo>
                    <a:pt x="6594" y="9356"/>
                  </a:lnTo>
                  <a:lnTo>
                    <a:pt x="6642" y="9122"/>
                  </a:lnTo>
                  <a:lnTo>
                    <a:pt x="6779" y="9264"/>
                  </a:lnTo>
                  <a:lnTo>
                    <a:pt x="6939" y="9386"/>
                  </a:lnTo>
                  <a:lnTo>
                    <a:pt x="7020" y="9181"/>
                  </a:lnTo>
                  <a:lnTo>
                    <a:pt x="7095" y="8939"/>
                  </a:lnTo>
                  <a:lnTo>
                    <a:pt x="7009" y="8646"/>
                  </a:lnTo>
                  <a:lnTo>
                    <a:pt x="6883" y="8491"/>
                  </a:lnTo>
                  <a:lnTo>
                    <a:pt x="6741" y="8555"/>
                  </a:lnTo>
                  <a:lnTo>
                    <a:pt x="6645" y="8802"/>
                  </a:lnTo>
                  <a:lnTo>
                    <a:pt x="6668" y="8966"/>
                  </a:lnTo>
                  <a:lnTo>
                    <a:pt x="6572" y="8980"/>
                  </a:lnTo>
                  <a:lnTo>
                    <a:pt x="6524" y="8733"/>
                  </a:lnTo>
                  <a:lnTo>
                    <a:pt x="6425" y="8870"/>
                  </a:lnTo>
                  <a:lnTo>
                    <a:pt x="6282" y="8896"/>
                  </a:lnTo>
                  <a:lnTo>
                    <a:pt x="6298" y="8622"/>
                  </a:lnTo>
                  <a:lnTo>
                    <a:pt x="6338" y="8473"/>
                  </a:lnTo>
                  <a:lnTo>
                    <a:pt x="6394" y="8309"/>
                  </a:lnTo>
                  <a:lnTo>
                    <a:pt x="6394" y="7953"/>
                  </a:lnTo>
                  <a:lnTo>
                    <a:pt x="6380" y="7651"/>
                  </a:lnTo>
                  <a:lnTo>
                    <a:pt x="6254" y="7719"/>
                  </a:lnTo>
                  <a:lnTo>
                    <a:pt x="6189" y="7989"/>
                  </a:lnTo>
                  <a:lnTo>
                    <a:pt x="6096" y="8126"/>
                  </a:lnTo>
                  <a:lnTo>
                    <a:pt x="5932" y="8300"/>
                  </a:lnTo>
                  <a:lnTo>
                    <a:pt x="5836" y="8520"/>
                  </a:lnTo>
                  <a:lnTo>
                    <a:pt x="5819" y="8717"/>
                  </a:lnTo>
                  <a:lnTo>
                    <a:pt x="5921" y="8917"/>
                  </a:lnTo>
                  <a:lnTo>
                    <a:pt x="5974" y="9081"/>
                  </a:lnTo>
                  <a:lnTo>
                    <a:pt x="5934" y="9324"/>
                  </a:lnTo>
                  <a:lnTo>
                    <a:pt x="6004" y="9512"/>
                  </a:lnTo>
                  <a:lnTo>
                    <a:pt x="6235" y="9416"/>
                  </a:lnTo>
                  <a:lnTo>
                    <a:pt x="6253" y="9581"/>
                  </a:lnTo>
                  <a:lnTo>
                    <a:pt x="6088" y="9704"/>
                  </a:lnTo>
                  <a:lnTo>
                    <a:pt x="6016" y="9787"/>
                  </a:lnTo>
                  <a:lnTo>
                    <a:pt x="5983" y="10057"/>
                  </a:lnTo>
                  <a:lnTo>
                    <a:pt x="5865" y="10144"/>
                  </a:lnTo>
                  <a:lnTo>
                    <a:pt x="5664" y="10172"/>
                  </a:lnTo>
                  <a:lnTo>
                    <a:pt x="5506" y="10172"/>
                  </a:lnTo>
                  <a:lnTo>
                    <a:pt x="5370" y="10240"/>
                  </a:lnTo>
                  <a:lnTo>
                    <a:pt x="5273" y="10337"/>
                  </a:lnTo>
                  <a:lnTo>
                    <a:pt x="5101" y="10364"/>
                  </a:lnTo>
                  <a:lnTo>
                    <a:pt x="5002" y="10364"/>
                  </a:lnTo>
                  <a:lnTo>
                    <a:pt x="4982" y="10538"/>
                  </a:lnTo>
                  <a:lnTo>
                    <a:pt x="4867" y="10739"/>
                  </a:lnTo>
                  <a:lnTo>
                    <a:pt x="4738" y="10945"/>
                  </a:lnTo>
                  <a:lnTo>
                    <a:pt x="4563" y="11169"/>
                  </a:lnTo>
                  <a:lnTo>
                    <a:pt x="4385" y="11316"/>
                  </a:lnTo>
                  <a:lnTo>
                    <a:pt x="4328" y="11463"/>
                  </a:lnTo>
                  <a:lnTo>
                    <a:pt x="4152" y="11706"/>
                  </a:lnTo>
                  <a:lnTo>
                    <a:pt x="4065" y="11719"/>
                  </a:lnTo>
                  <a:lnTo>
                    <a:pt x="3934" y="11751"/>
                  </a:lnTo>
                  <a:lnTo>
                    <a:pt x="3849" y="11911"/>
                  </a:lnTo>
                  <a:lnTo>
                    <a:pt x="3781" y="12158"/>
                  </a:lnTo>
                  <a:lnTo>
                    <a:pt x="3725" y="12255"/>
                  </a:lnTo>
                  <a:lnTo>
                    <a:pt x="3603" y="12585"/>
                  </a:lnTo>
                  <a:lnTo>
                    <a:pt x="3316" y="12676"/>
                  </a:lnTo>
                  <a:lnTo>
                    <a:pt x="3265" y="12951"/>
                  </a:lnTo>
                  <a:lnTo>
                    <a:pt x="3134" y="12987"/>
                  </a:lnTo>
                  <a:lnTo>
                    <a:pt x="3035" y="12919"/>
                  </a:lnTo>
                  <a:lnTo>
                    <a:pt x="2939" y="12754"/>
                  </a:lnTo>
                  <a:cubicBezTo>
                    <a:pt x="2886" y="12812"/>
                    <a:pt x="2837" y="12876"/>
                    <a:pt x="2790" y="12947"/>
                  </a:cubicBezTo>
                  <a:cubicBezTo>
                    <a:pt x="2744" y="13015"/>
                    <a:pt x="2702" y="13088"/>
                    <a:pt x="2663" y="13166"/>
                  </a:cubicBezTo>
                  <a:lnTo>
                    <a:pt x="2511" y="13235"/>
                  </a:lnTo>
                  <a:lnTo>
                    <a:pt x="2334" y="13327"/>
                  </a:lnTo>
                  <a:lnTo>
                    <a:pt x="2256" y="13258"/>
                  </a:lnTo>
                  <a:lnTo>
                    <a:pt x="2079" y="13176"/>
                  </a:lnTo>
                  <a:lnTo>
                    <a:pt x="1886" y="13313"/>
                  </a:lnTo>
                  <a:lnTo>
                    <a:pt x="1701" y="13451"/>
                  </a:lnTo>
                  <a:lnTo>
                    <a:pt x="1776" y="13589"/>
                  </a:lnTo>
                  <a:lnTo>
                    <a:pt x="1890" y="13693"/>
                  </a:lnTo>
                  <a:lnTo>
                    <a:pt x="2105" y="13776"/>
                  </a:lnTo>
                  <a:lnTo>
                    <a:pt x="2379" y="13955"/>
                  </a:lnTo>
                  <a:lnTo>
                    <a:pt x="2554" y="14129"/>
                  </a:lnTo>
                  <a:lnTo>
                    <a:pt x="2659" y="14413"/>
                  </a:lnTo>
                  <a:lnTo>
                    <a:pt x="2704" y="14587"/>
                  </a:lnTo>
                  <a:lnTo>
                    <a:pt x="2768" y="14861"/>
                  </a:lnTo>
                  <a:lnTo>
                    <a:pt x="2792" y="15475"/>
                  </a:lnTo>
                  <a:lnTo>
                    <a:pt x="2771" y="15814"/>
                  </a:lnTo>
                  <a:cubicBezTo>
                    <a:pt x="2745" y="15996"/>
                    <a:pt x="2708" y="16172"/>
                    <a:pt x="2661" y="16341"/>
                  </a:cubicBezTo>
                  <a:cubicBezTo>
                    <a:pt x="2629" y="16460"/>
                    <a:pt x="2591" y="16574"/>
                    <a:pt x="2549" y="16684"/>
                  </a:cubicBezTo>
                  <a:lnTo>
                    <a:pt x="2342" y="16817"/>
                  </a:lnTo>
                  <a:lnTo>
                    <a:pt x="2030" y="16830"/>
                  </a:lnTo>
                  <a:lnTo>
                    <a:pt x="1856" y="16830"/>
                  </a:lnTo>
                  <a:lnTo>
                    <a:pt x="1549" y="16804"/>
                  </a:lnTo>
                  <a:lnTo>
                    <a:pt x="1329" y="16707"/>
                  </a:lnTo>
                  <a:lnTo>
                    <a:pt x="970" y="16537"/>
                  </a:lnTo>
                  <a:lnTo>
                    <a:pt x="739" y="16469"/>
                  </a:lnTo>
                  <a:lnTo>
                    <a:pt x="478" y="16547"/>
                  </a:lnTo>
                  <a:lnTo>
                    <a:pt x="293" y="16647"/>
                  </a:lnTo>
                  <a:lnTo>
                    <a:pt x="164" y="17042"/>
                  </a:lnTo>
                  <a:lnTo>
                    <a:pt x="199" y="17371"/>
                  </a:lnTo>
                  <a:lnTo>
                    <a:pt x="231" y="17765"/>
                  </a:lnTo>
                  <a:lnTo>
                    <a:pt x="199" y="18217"/>
                  </a:lnTo>
                  <a:lnTo>
                    <a:pt x="86" y="18602"/>
                  </a:lnTo>
                  <a:lnTo>
                    <a:pt x="24" y="19028"/>
                  </a:lnTo>
                  <a:lnTo>
                    <a:pt x="0" y="19390"/>
                  </a:lnTo>
                  <a:lnTo>
                    <a:pt x="32" y="19623"/>
                  </a:lnTo>
                  <a:lnTo>
                    <a:pt x="105" y="19880"/>
                  </a:lnTo>
                  <a:lnTo>
                    <a:pt x="97" y="20137"/>
                  </a:lnTo>
                  <a:lnTo>
                    <a:pt x="40" y="20343"/>
                  </a:lnTo>
                  <a:lnTo>
                    <a:pt x="81" y="20612"/>
                  </a:lnTo>
                  <a:lnTo>
                    <a:pt x="245" y="20708"/>
                  </a:lnTo>
                  <a:lnTo>
                    <a:pt x="417" y="20644"/>
                  </a:lnTo>
                  <a:lnTo>
                    <a:pt x="624" y="20794"/>
                  </a:lnTo>
                  <a:lnTo>
                    <a:pt x="693" y="20881"/>
                  </a:lnTo>
                  <a:lnTo>
                    <a:pt x="1007" y="21211"/>
                  </a:lnTo>
                  <a:lnTo>
                    <a:pt x="1064" y="21408"/>
                  </a:lnTo>
                  <a:lnTo>
                    <a:pt x="1160" y="21436"/>
                  </a:lnTo>
                  <a:lnTo>
                    <a:pt x="1241" y="21600"/>
                  </a:lnTo>
                  <a:lnTo>
                    <a:pt x="1286" y="21437"/>
                  </a:lnTo>
                  <a:lnTo>
                    <a:pt x="1286" y="21236"/>
                  </a:lnTo>
                  <a:lnTo>
                    <a:pt x="1358" y="21119"/>
                  </a:lnTo>
                  <a:lnTo>
                    <a:pt x="1562" y="21092"/>
                  </a:lnTo>
                  <a:lnTo>
                    <a:pt x="1667" y="21105"/>
                  </a:lnTo>
                  <a:cubicBezTo>
                    <a:pt x="1731" y="21119"/>
                    <a:pt x="1796" y="21128"/>
                    <a:pt x="1860" y="21133"/>
                  </a:cubicBezTo>
                  <a:cubicBezTo>
                    <a:pt x="1936" y="21139"/>
                    <a:pt x="2011" y="21139"/>
                    <a:pt x="2086" y="21133"/>
                  </a:cubicBezTo>
                  <a:lnTo>
                    <a:pt x="2247" y="21051"/>
                  </a:lnTo>
                  <a:lnTo>
                    <a:pt x="2333" y="20941"/>
                  </a:lnTo>
                  <a:lnTo>
                    <a:pt x="2422" y="20693"/>
                  </a:lnTo>
                  <a:lnTo>
                    <a:pt x="2519" y="20556"/>
                  </a:lnTo>
                  <a:lnTo>
                    <a:pt x="2655" y="20387"/>
                  </a:lnTo>
                  <a:lnTo>
                    <a:pt x="2784" y="20214"/>
                  </a:lnTo>
                  <a:lnTo>
                    <a:pt x="2897" y="20063"/>
                  </a:lnTo>
                  <a:lnTo>
                    <a:pt x="2921" y="19885"/>
                  </a:lnTo>
                  <a:lnTo>
                    <a:pt x="2921" y="19541"/>
                  </a:lnTo>
                  <a:lnTo>
                    <a:pt x="2969" y="19349"/>
                  </a:lnTo>
                  <a:lnTo>
                    <a:pt x="3039" y="19161"/>
                  </a:lnTo>
                  <a:lnTo>
                    <a:pt x="3241" y="18748"/>
                  </a:lnTo>
                  <a:lnTo>
                    <a:pt x="3257" y="18515"/>
                  </a:lnTo>
                  <a:cubicBezTo>
                    <a:pt x="3267" y="18464"/>
                    <a:pt x="3283" y="18417"/>
                    <a:pt x="3305" y="18379"/>
                  </a:cubicBezTo>
                  <a:cubicBezTo>
                    <a:pt x="3367" y="18269"/>
                    <a:pt x="3459" y="18240"/>
                    <a:pt x="3541" y="18187"/>
                  </a:cubicBezTo>
                  <a:cubicBezTo>
                    <a:pt x="3616" y="18139"/>
                    <a:pt x="3685" y="18071"/>
                    <a:pt x="3745" y="17985"/>
                  </a:cubicBezTo>
                  <a:lnTo>
                    <a:pt x="3923" y="17728"/>
                  </a:lnTo>
                  <a:lnTo>
                    <a:pt x="4081" y="17581"/>
                  </a:lnTo>
                  <a:lnTo>
                    <a:pt x="4167" y="17554"/>
                  </a:lnTo>
                  <a:lnTo>
                    <a:pt x="4059" y="17247"/>
                  </a:lnTo>
                  <a:lnTo>
                    <a:pt x="3955" y="17261"/>
                  </a:lnTo>
                  <a:lnTo>
                    <a:pt x="3938" y="16973"/>
                  </a:lnTo>
                  <a:lnTo>
                    <a:pt x="4118" y="16859"/>
                  </a:lnTo>
                  <a:lnTo>
                    <a:pt x="4354" y="16726"/>
                  </a:lnTo>
                  <a:lnTo>
                    <a:pt x="4432" y="16658"/>
                  </a:lnTo>
                  <a:lnTo>
                    <a:pt x="4620" y="16554"/>
                  </a:lnTo>
                  <a:lnTo>
                    <a:pt x="4738" y="16663"/>
                  </a:lnTo>
                  <a:lnTo>
                    <a:pt x="4945" y="16842"/>
                  </a:lnTo>
                  <a:lnTo>
                    <a:pt x="5057" y="16801"/>
                  </a:lnTo>
                  <a:lnTo>
                    <a:pt x="5270" y="16614"/>
                  </a:lnTo>
                  <a:cubicBezTo>
                    <a:pt x="5348" y="16588"/>
                    <a:pt x="5424" y="16547"/>
                    <a:pt x="5495" y="16490"/>
                  </a:cubicBezTo>
                  <a:cubicBezTo>
                    <a:pt x="5582" y="16422"/>
                    <a:pt x="5661" y="16332"/>
                    <a:pt x="5732" y="16224"/>
                  </a:cubicBezTo>
                  <a:lnTo>
                    <a:pt x="5896" y="16096"/>
                  </a:lnTo>
                  <a:lnTo>
                    <a:pt x="6009" y="16027"/>
                  </a:lnTo>
                  <a:lnTo>
                    <a:pt x="6185" y="15959"/>
                  </a:lnTo>
                  <a:lnTo>
                    <a:pt x="6336" y="16187"/>
                  </a:lnTo>
                  <a:lnTo>
                    <a:pt x="6513" y="16558"/>
                  </a:lnTo>
                  <a:lnTo>
                    <a:pt x="6478" y="16957"/>
                  </a:lnTo>
                  <a:lnTo>
                    <a:pt x="6566" y="17191"/>
                  </a:lnTo>
                  <a:cubicBezTo>
                    <a:pt x="6627" y="17266"/>
                    <a:pt x="6693" y="17327"/>
                    <a:pt x="6762" y="17374"/>
                  </a:cubicBezTo>
                  <a:cubicBezTo>
                    <a:pt x="6828" y="17418"/>
                    <a:pt x="6896" y="17449"/>
                    <a:pt x="6961" y="17493"/>
                  </a:cubicBezTo>
                  <a:cubicBezTo>
                    <a:pt x="7076" y="17571"/>
                    <a:pt x="7181" y="17688"/>
                    <a:pt x="7268" y="17837"/>
                  </a:cubicBezTo>
                  <a:lnTo>
                    <a:pt x="7381" y="17960"/>
                  </a:lnTo>
                  <a:lnTo>
                    <a:pt x="7502" y="18097"/>
                  </a:lnTo>
                  <a:lnTo>
                    <a:pt x="7652" y="18230"/>
                  </a:lnTo>
                  <a:lnTo>
                    <a:pt x="7765" y="18312"/>
                  </a:lnTo>
                  <a:lnTo>
                    <a:pt x="7950" y="18500"/>
                  </a:lnTo>
                  <a:lnTo>
                    <a:pt x="8004" y="18619"/>
                  </a:lnTo>
                  <a:lnTo>
                    <a:pt x="8122" y="18894"/>
                  </a:lnTo>
                  <a:lnTo>
                    <a:pt x="8273" y="19251"/>
                  </a:lnTo>
                  <a:lnTo>
                    <a:pt x="8399" y="19535"/>
                  </a:lnTo>
                  <a:lnTo>
                    <a:pt x="8203" y="19705"/>
                  </a:lnTo>
                  <a:lnTo>
                    <a:pt x="8232" y="19896"/>
                  </a:lnTo>
                  <a:lnTo>
                    <a:pt x="8184" y="20192"/>
                  </a:lnTo>
                  <a:lnTo>
                    <a:pt x="8313" y="20256"/>
                  </a:lnTo>
                  <a:lnTo>
                    <a:pt x="8369" y="20092"/>
                  </a:lnTo>
                  <a:lnTo>
                    <a:pt x="8471" y="19927"/>
                  </a:lnTo>
                  <a:lnTo>
                    <a:pt x="8584" y="19703"/>
                  </a:lnTo>
                  <a:lnTo>
                    <a:pt x="8621" y="19542"/>
                  </a:lnTo>
                  <a:lnTo>
                    <a:pt x="8570" y="19314"/>
                  </a:lnTo>
                  <a:lnTo>
                    <a:pt x="8522" y="19090"/>
                  </a:lnTo>
                  <a:lnTo>
                    <a:pt x="8493" y="18927"/>
                  </a:lnTo>
                  <a:lnTo>
                    <a:pt x="8573" y="18716"/>
                  </a:lnTo>
                  <a:lnTo>
                    <a:pt x="8735" y="18702"/>
                  </a:lnTo>
                  <a:lnTo>
                    <a:pt x="8831" y="18752"/>
                  </a:lnTo>
                  <a:lnTo>
                    <a:pt x="8888" y="18876"/>
                  </a:lnTo>
                  <a:lnTo>
                    <a:pt x="9070" y="18944"/>
                  </a:lnTo>
                  <a:lnTo>
                    <a:pt x="9159" y="18880"/>
                  </a:lnTo>
                  <a:lnTo>
                    <a:pt x="9054" y="18697"/>
                  </a:lnTo>
                  <a:lnTo>
                    <a:pt x="8898" y="18523"/>
                  </a:lnTo>
                  <a:lnTo>
                    <a:pt x="8594" y="18261"/>
                  </a:lnTo>
                  <a:lnTo>
                    <a:pt x="8368" y="18041"/>
                  </a:lnTo>
                  <a:lnTo>
                    <a:pt x="8097" y="17835"/>
                  </a:lnTo>
                  <a:lnTo>
                    <a:pt x="7917" y="17422"/>
                  </a:lnTo>
                  <a:lnTo>
                    <a:pt x="7716" y="17353"/>
                  </a:lnTo>
                  <a:lnTo>
                    <a:pt x="7485" y="16964"/>
                  </a:lnTo>
                  <a:lnTo>
                    <a:pt x="7541" y="16565"/>
                  </a:lnTo>
                  <a:lnTo>
                    <a:pt x="7398" y="16378"/>
                  </a:lnTo>
                  <a:lnTo>
                    <a:pt x="7222" y="16240"/>
                  </a:lnTo>
                  <a:lnTo>
                    <a:pt x="6975" y="15938"/>
                  </a:lnTo>
                  <a:lnTo>
                    <a:pt x="6974" y="15498"/>
                  </a:lnTo>
                  <a:lnTo>
                    <a:pt x="7213" y="15265"/>
                  </a:lnTo>
                  <a:lnTo>
                    <a:pt x="7388" y="15320"/>
                  </a:lnTo>
                  <a:lnTo>
                    <a:pt x="7527" y="15712"/>
                  </a:lnTo>
                  <a:lnTo>
                    <a:pt x="7790" y="15919"/>
                  </a:lnTo>
                  <a:cubicBezTo>
                    <a:pt x="7896" y="15936"/>
                    <a:pt x="7997" y="15992"/>
                    <a:pt x="8089" y="16084"/>
                  </a:cubicBezTo>
                  <a:cubicBezTo>
                    <a:pt x="8148" y="16143"/>
                    <a:pt x="8203" y="16217"/>
                    <a:pt x="8250" y="16304"/>
                  </a:cubicBezTo>
                  <a:lnTo>
                    <a:pt x="8390" y="16623"/>
                  </a:lnTo>
                  <a:lnTo>
                    <a:pt x="8497" y="16783"/>
                  </a:lnTo>
                  <a:lnTo>
                    <a:pt x="8659" y="16893"/>
                  </a:lnTo>
                  <a:cubicBezTo>
                    <a:pt x="8718" y="16911"/>
                    <a:pt x="8777" y="16939"/>
                    <a:pt x="8833" y="16975"/>
                  </a:cubicBezTo>
                  <a:cubicBezTo>
                    <a:pt x="8886" y="17009"/>
                    <a:pt x="8937" y="17050"/>
                    <a:pt x="8986" y="17098"/>
                  </a:cubicBezTo>
                  <a:lnTo>
                    <a:pt x="9201" y="17368"/>
                  </a:lnTo>
                  <a:lnTo>
                    <a:pt x="9367" y="17642"/>
                  </a:lnTo>
                  <a:lnTo>
                    <a:pt x="9448" y="18069"/>
                  </a:lnTo>
                  <a:lnTo>
                    <a:pt x="9472" y="18476"/>
                  </a:lnTo>
                  <a:lnTo>
                    <a:pt x="9480" y="18860"/>
                  </a:lnTo>
                  <a:lnTo>
                    <a:pt x="9606" y="19231"/>
                  </a:lnTo>
                  <a:lnTo>
                    <a:pt x="9708" y="19433"/>
                  </a:lnTo>
                  <a:lnTo>
                    <a:pt x="9931" y="19550"/>
                  </a:lnTo>
                  <a:lnTo>
                    <a:pt x="10097" y="19631"/>
                  </a:lnTo>
                  <a:lnTo>
                    <a:pt x="10223" y="19645"/>
                  </a:lnTo>
                  <a:lnTo>
                    <a:pt x="10379" y="19791"/>
                  </a:lnTo>
                  <a:lnTo>
                    <a:pt x="10473" y="19924"/>
                  </a:lnTo>
                  <a:lnTo>
                    <a:pt x="10384" y="20183"/>
                  </a:lnTo>
                  <a:lnTo>
                    <a:pt x="10159" y="20128"/>
                  </a:lnTo>
                  <a:lnTo>
                    <a:pt x="10073" y="20243"/>
                  </a:lnTo>
                  <a:lnTo>
                    <a:pt x="10193" y="20472"/>
                  </a:lnTo>
                  <a:lnTo>
                    <a:pt x="10266" y="20815"/>
                  </a:lnTo>
                  <a:cubicBezTo>
                    <a:pt x="10273" y="20912"/>
                    <a:pt x="10304" y="20999"/>
                    <a:pt x="10352" y="21053"/>
                  </a:cubicBezTo>
                  <a:cubicBezTo>
                    <a:pt x="10384" y="21090"/>
                    <a:pt x="10423" y="21109"/>
                    <a:pt x="10462" y="21108"/>
                  </a:cubicBezTo>
                  <a:lnTo>
                    <a:pt x="10696" y="20998"/>
                  </a:lnTo>
                  <a:lnTo>
                    <a:pt x="10712" y="20701"/>
                  </a:lnTo>
                  <a:cubicBezTo>
                    <a:pt x="10707" y="20596"/>
                    <a:pt x="10707" y="20491"/>
                    <a:pt x="10712" y="20387"/>
                  </a:cubicBezTo>
                  <a:cubicBezTo>
                    <a:pt x="10716" y="20296"/>
                    <a:pt x="10724" y="20206"/>
                    <a:pt x="10736" y="20117"/>
                  </a:cubicBezTo>
                  <a:cubicBezTo>
                    <a:pt x="10735" y="20034"/>
                    <a:pt x="10727" y="19953"/>
                    <a:pt x="10712" y="19874"/>
                  </a:cubicBezTo>
                  <a:cubicBezTo>
                    <a:pt x="10684" y="19724"/>
                    <a:pt x="10633" y="19589"/>
                    <a:pt x="10564" y="19484"/>
                  </a:cubicBezTo>
                  <a:lnTo>
                    <a:pt x="10443" y="19117"/>
                  </a:lnTo>
                  <a:cubicBezTo>
                    <a:pt x="10405" y="19035"/>
                    <a:pt x="10398" y="18922"/>
                    <a:pt x="10427" y="18829"/>
                  </a:cubicBezTo>
                  <a:cubicBezTo>
                    <a:pt x="10451" y="18751"/>
                    <a:pt x="10497" y="18700"/>
                    <a:pt x="10548" y="18692"/>
                  </a:cubicBezTo>
                  <a:lnTo>
                    <a:pt x="10680" y="18705"/>
                  </a:lnTo>
                  <a:lnTo>
                    <a:pt x="10811" y="18765"/>
                  </a:lnTo>
                  <a:lnTo>
                    <a:pt x="10929" y="18911"/>
                  </a:lnTo>
                  <a:lnTo>
                    <a:pt x="10953" y="18597"/>
                  </a:lnTo>
                  <a:lnTo>
                    <a:pt x="11025" y="18391"/>
                  </a:lnTo>
                  <a:lnTo>
                    <a:pt x="11310" y="18336"/>
                  </a:lnTo>
                  <a:lnTo>
                    <a:pt x="11533" y="18336"/>
                  </a:lnTo>
                  <a:lnTo>
                    <a:pt x="11766" y="18570"/>
                  </a:lnTo>
                  <a:lnTo>
                    <a:pt x="11991" y="18469"/>
                  </a:lnTo>
                  <a:lnTo>
                    <a:pt x="12104" y="18400"/>
                  </a:lnTo>
                  <a:lnTo>
                    <a:pt x="12392" y="18317"/>
                  </a:lnTo>
                  <a:lnTo>
                    <a:pt x="12469" y="18171"/>
                  </a:lnTo>
                  <a:cubicBezTo>
                    <a:pt x="12441" y="18118"/>
                    <a:pt x="12413" y="18066"/>
                    <a:pt x="12383" y="18015"/>
                  </a:cubicBezTo>
                  <a:cubicBezTo>
                    <a:pt x="12320" y="17907"/>
                    <a:pt x="12252" y="17806"/>
                    <a:pt x="12181" y="17713"/>
                  </a:cubicBezTo>
                  <a:cubicBezTo>
                    <a:pt x="12169" y="17590"/>
                    <a:pt x="12166" y="17465"/>
                    <a:pt x="12173" y="17342"/>
                  </a:cubicBezTo>
                  <a:cubicBezTo>
                    <a:pt x="12182" y="17201"/>
                    <a:pt x="12204" y="17063"/>
                    <a:pt x="12238" y="16934"/>
                  </a:cubicBezTo>
                  <a:lnTo>
                    <a:pt x="12262" y="16700"/>
                  </a:lnTo>
                  <a:lnTo>
                    <a:pt x="12383" y="16233"/>
                  </a:lnTo>
                  <a:lnTo>
                    <a:pt x="12447" y="15904"/>
                  </a:lnTo>
                  <a:lnTo>
                    <a:pt x="12552" y="15455"/>
                  </a:lnTo>
                  <a:lnTo>
                    <a:pt x="12671" y="15194"/>
                  </a:lnTo>
                  <a:lnTo>
                    <a:pt x="12888" y="14822"/>
                  </a:lnTo>
                  <a:lnTo>
                    <a:pt x="13179" y="14607"/>
                  </a:lnTo>
                  <a:lnTo>
                    <a:pt x="13407" y="14414"/>
                  </a:lnTo>
                  <a:lnTo>
                    <a:pt x="13485" y="14588"/>
                  </a:lnTo>
                  <a:lnTo>
                    <a:pt x="13485" y="14898"/>
                  </a:lnTo>
                  <a:lnTo>
                    <a:pt x="13692" y="14926"/>
                  </a:lnTo>
                  <a:lnTo>
                    <a:pt x="13794" y="15008"/>
                  </a:lnTo>
                  <a:lnTo>
                    <a:pt x="13842" y="15254"/>
                  </a:lnTo>
                  <a:lnTo>
                    <a:pt x="13659" y="15264"/>
                  </a:lnTo>
                  <a:lnTo>
                    <a:pt x="13643" y="15414"/>
                  </a:lnTo>
                  <a:lnTo>
                    <a:pt x="13845" y="15703"/>
                  </a:lnTo>
                  <a:lnTo>
                    <a:pt x="13960" y="15946"/>
                  </a:lnTo>
                  <a:lnTo>
                    <a:pt x="14162" y="15979"/>
                  </a:lnTo>
                  <a:lnTo>
                    <a:pt x="14250" y="15857"/>
                  </a:lnTo>
                  <a:lnTo>
                    <a:pt x="14403" y="15678"/>
                  </a:lnTo>
                  <a:lnTo>
                    <a:pt x="14752" y="15546"/>
                  </a:lnTo>
                  <a:lnTo>
                    <a:pt x="14728" y="15315"/>
                  </a:lnTo>
                  <a:lnTo>
                    <a:pt x="14639" y="15250"/>
                  </a:lnTo>
                  <a:lnTo>
                    <a:pt x="14489" y="15305"/>
                  </a:lnTo>
                  <a:cubicBezTo>
                    <a:pt x="14437" y="15251"/>
                    <a:pt x="14386" y="15193"/>
                    <a:pt x="14336" y="15132"/>
                  </a:cubicBezTo>
                  <a:cubicBezTo>
                    <a:pt x="14301" y="15088"/>
                    <a:pt x="14266" y="15042"/>
                    <a:pt x="14232" y="14994"/>
                  </a:cubicBezTo>
                  <a:lnTo>
                    <a:pt x="14288" y="14817"/>
                  </a:lnTo>
                  <a:lnTo>
                    <a:pt x="14447" y="14721"/>
                  </a:lnTo>
                  <a:lnTo>
                    <a:pt x="14613" y="14569"/>
                  </a:lnTo>
                  <a:lnTo>
                    <a:pt x="14824" y="14382"/>
                  </a:lnTo>
                  <a:lnTo>
                    <a:pt x="14966" y="14231"/>
                  </a:lnTo>
                  <a:lnTo>
                    <a:pt x="15155" y="14089"/>
                  </a:lnTo>
                  <a:lnTo>
                    <a:pt x="15299" y="14048"/>
                  </a:lnTo>
                  <a:lnTo>
                    <a:pt x="15474" y="14204"/>
                  </a:lnTo>
                  <a:lnTo>
                    <a:pt x="15391" y="14386"/>
                  </a:lnTo>
                  <a:lnTo>
                    <a:pt x="15273" y="14666"/>
                  </a:lnTo>
                  <a:lnTo>
                    <a:pt x="15265" y="14990"/>
                  </a:lnTo>
                  <a:lnTo>
                    <a:pt x="15230" y="15325"/>
                  </a:lnTo>
                  <a:lnTo>
                    <a:pt x="15118" y="15517"/>
                  </a:lnTo>
                  <a:lnTo>
                    <a:pt x="15096" y="15705"/>
                  </a:lnTo>
                  <a:lnTo>
                    <a:pt x="15233" y="15800"/>
                  </a:lnTo>
                  <a:cubicBezTo>
                    <a:pt x="15284" y="15813"/>
                    <a:pt x="15335" y="15836"/>
                    <a:pt x="15383" y="15869"/>
                  </a:cubicBezTo>
                  <a:cubicBezTo>
                    <a:pt x="15456" y="15919"/>
                    <a:pt x="15524" y="15992"/>
                    <a:pt x="15582" y="16084"/>
                  </a:cubicBezTo>
                  <a:lnTo>
                    <a:pt x="15792" y="16341"/>
                  </a:lnTo>
                  <a:lnTo>
                    <a:pt x="16009" y="16409"/>
                  </a:lnTo>
                  <a:lnTo>
                    <a:pt x="16163" y="16684"/>
                  </a:lnTo>
                  <a:lnTo>
                    <a:pt x="16364" y="16863"/>
                  </a:lnTo>
                  <a:lnTo>
                    <a:pt x="16519" y="17063"/>
                  </a:lnTo>
                  <a:lnTo>
                    <a:pt x="16602" y="17384"/>
                  </a:lnTo>
                  <a:lnTo>
                    <a:pt x="16900" y="17421"/>
                  </a:lnTo>
                  <a:lnTo>
                    <a:pt x="17231" y="17499"/>
                  </a:lnTo>
                  <a:lnTo>
                    <a:pt x="17545" y="17705"/>
                  </a:lnTo>
                  <a:lnTo>
                    <a:pt x="17840" y="17980"/>
                  </a:lnTo>
                  <a:lnTo>
                    <a:pt x="18090" y="18259"/>
                  </a:lnTo>
                  <a:lnTo>
                    <a:pt x="18475" y="18575"/>
                  </a:lnTo>
                  <a:lnTo>
                    <a:pt x="18792" y="18777"/>
                  </a:lnTo>
                  <a:lnTo>
                    <a:pt x="19129" y="19050"/>
                  </a:lnTo>
                  <a:lnTo>
                    <a:pt x="19351" y="19182"/>
                  </a:lnTo>
                  <a:lnTo>
                    <a:pt x="19359" y="18839"/>
                  </a:lnTo>
                  <a:lnTo>
                    <a:pt x="19201" y="18353"/>
                  </a:lnTo>
                  <a:lnTo>
                    <a:pt x="19056" y="17804"/>
                  </a:lnTo>
                  <a:lnTo>
                    <a:pt x="18836" y="17575"/>
                  </a:lnTo>
                  <a:lnTo>
                    <a:pt x="18691" y="17287"/>
                  </a:lnTo>
                  <a:lnTo>
                    <a:pt x="18580" y="17027"/>
                  </a:lnTo>
                  <a:lnTo>
                    <a:pt x="18437" y="16793"/>
                  </a:lnTo>
                  <a:lnTo>
                    <a:pt x="18437" y="16531"/>
                  </a:lnTo>
                  <a:lnTo>
                    <a:pt x="18220" y="16330"/>
                  </a:lnTo>
                  <a:lnTo>
                    <a:pt x="18064" y="15973"/>
                  </a:lnTo>
                  <a:lnTo>
                    <a:pt x="18247" y="15607"/>
                  </a:lnTo>
                  <a:lnTo>
                    <a:pt x="18424" y="15318"/>
                  </a:lnTo>
                  <a:lnTo>
                    <a:pt x="18655" y="15304"/>
                  </a:lnTo>
                  <a:lnTo>
                    <a:pt x="18759" y="15057"/>
                  </a:lnTo>
                  <a:cubicBezTo>
                    <a:pt x="18777" y="14995"/>
                    <a:pt x="18799" y="14935"/>
                    <a:pt x="18824" y="14880"/>
                  </a:cubicBezTo>
                  <a:cubicBezTo>
                    <a:pt x="18871" y="14776"/>
                    <a:pt x="18929" y="14689"/>
                    <a:pt x="18996" y="14623"/>
                  </a:cubicBezTo>
                  <a:lnTo>
                    <a:pt x="19321" y="14418"/>
                  </a:lnTo>
                  <a:lnTo>
                    <a:pt x="19622" y="14295"/>
                  </a:lnTo>
                  <a:lnTo>
                    <a:pt x="19459" y="13998"/>
                  </a:lnTo>
                  <a:lnTo>
                    <a:pt x="19352" y="13728"/>
                  </a:lnTo>
                  <a:lnTo>
                    <a:pt x="19263" y="13311"/>
                  </a:lnTo>
                  <a:lnTo>
                    <a:pt x="19263" y="12674"/>
                  </a:lnTo>
                  <a:lnTo>
                    <a:pt x="19094" y="12413"/>
                  </a:lnTo>
                  <a:lnTo>
                    <a:pt x="18905" y="12303"/>
                  </a:lnTo>
                  <a:lnTo>
                    <a:pt x="18825" y="11587"/>
                  </a:lnTo>
                  <a:lnTo>
                    <a:pt x="18825" y="11300"/>
                  </a:lnTo>
                  <a:lnTo>
                    <a:pt x="19026" y="11176"/>
                  </a:lnTo>
                  <a:lnTo>
                    <a:pt x="19153" y="11204"/>
                  </a:lnTo>
                  <a:lnTo>
                    <a:pt x="19685" y="11492"/>
                  </a:lnTo>
                  <a:lnTo>
                    <a:pt x="19916" y="11286"/>
                  </a:lnTo>
                  <a:lnTo>
                    <a:pt x="20085" y="11176"/>
                  </a:lnTo>
                  <a:lnTo>
                    <a:pt x="20330" y="11204"/>
                  </a:lnTo>
                  <a:lnTo>
                    <a:pt x="20504" y="11392"/>
                  </a:lnTo>
                  <a:lnTo>
                    <a:pt x="20892" y="11571"/>
                  </a:lnTo>
                  <a:lnTo>
                    <a:pt x="21279" y="11763"/>
                  </a:lnTo>
                  <a:lnTo>
                    <a:pt x="21416" y="11557"/>
                  </a:lnTo>
                  <a:lnTo>
                    <a:pt x="21488" y="11250"/>
                  </a:lnTo>
                  <a:lnTo>
                    <a:pt x="21480" y="10939"/>
                  </a:lnTo>
                  <a:lnTo>
                    <a:pt x="21585" y="10788"/>
                  </a:lnTo>
                  <a:lnTo>
                    <a:pt x="21472" y="10615"/>
                  </a:lnTo>
                  <a:lnTo>
                    <a:pt x="21445" y="10409"/>
                  </a:lnTo>
                  <a:lnTo>
                    <a:pt x="21539" y="10161"/>
                  </a:lnTo>
                  <a:lnTo>
                    <a:pt x="21600" y="9773"/>
                  </a:lnTo>
                  <a:lnTo>
                    <a:pt x="21449" y="9398"/>
                  </a:lnTo>
                  <a:lnTo>
                    <a:pt x="21248" y="9192"/>
                  </a:lnTo>
                  <a:lnTo>
                    <a:pt x="21117" y="9270"/>
                  </a:lnTo>
                  <a:lnTo>
                    <a:pt x="21077" y="9513"/>
                  </a:lnTo>
                  <a:lnTo>
                    <a:pt x="21021" y="9718"/>
                  </a:lnTo>
                  <a:lnTo>
                    <a:pt x="20909" y="9814"/>
                  </a:lnTo>
                  <a:lnTo>
                    <a:pt x="20756" y="9882"/>
                  </a:lnTo>
                  <a:lnTo>
                    <a:pt x="20592" y="9662"/>
                  </a:lnTo>
                  <a:lnTo>
                    <a:pt x="20385" y="9355"/>
                  </a:lnTo>
                  <a:lnTo>
                    <a:pt x="20422" y="9122"/>
                  </a:lnTo>
                  <a:lnTo>
                    <a:pt x="20264" y="8894"/>
                  </a:lnTo>
                  <a:lnTo>
                    <a:pt x="20434" y="8637"/>
                  </a:lnTo>
                  <a:lnTo>
                    <a:pt x="20710" y="8587"/>
                  </a:lnTo>
                  <a:lnTo>
                    <a:pt x="20858" y="8416"/>
                  </a:lnTo>
                  <a:lnTo>
                    <a:pt x="20898" y="8128"/>
                  </a:lnTo>
                  <a:lnTo>
                    <a:pt x="20858" y="7798"/>
                  </a:lnTo>
                  <a:lnTo>
                    <a:pt x="20732" y="7675"/>
                  </a:lnTo>
                  <a:lnTo>
                    <a:pt x="20644" y="7355"/>
                  </a:lnTo>
                  <a:lnTo>
                    <a:pt x="20491" y="7121"/>
                  </a:lnTo>
                  <a:lnTo>
                    <a:pt x="20507" y="6709"/>
                  </a:lnTo>
                  <a:lnTo>
                    <a:pt x="20499" y="6365"/>
                  </a:lnTo>
                  <a:lnTo>
                    <a:pt x="20459" y="5985"/>
                  </a:lnTo>
                  <a:lnTo>
                    <a:pt x="20451" y="5531"/>
                  </a:lnTo>
                  <a:lnTo>
                    <a:pt x="20370" y="5106"/>
                  </a:lnTo>
                  <a:lnTo>
                    <a:pt x="20231" y="4810"/>
                  </a:lnTo>
                  <a:lnTo>
                    <a:pt x="20145" y="4182"/>
                  </a:lnTo>
                  <a:lnTo>
                    <a:pt x="20065" y="3716"/>
                  </a:lnTo>
                  <a:lnTo>
                    <a:pt x="19979" y="3404"/>
                  </a:lnTo>
                  <a:lnTo>
                    <a:pt x="19963" y="3062"/>
                  </a:lnTo>
                  <a:lnTo>
                    <a:pt x="20091" y="2842"/>
                  </a:lnTo>
                  <a:lnTo>
                    <a:pt x="20317" y="2737"/>
                  </a:lnTo>
                  <a:lnTo>
                    <a:pt x="20570" y="2546"/>
                  </a:lnTo>
                  <a:lnTo>
                    <a:pt x="20683" y="2340"/>
                  </a:lnTo>
                  <a:lnTo>
                    <a:pt x="20965" y="2162"/>
                  </a:lnTo>
                  <a:lnTo>
                    <a:pt x="21059" y="2043"/>
                  </a:lnTo>
                  <a:lnTo>
                    <a:pt x="21076" y="1814"/>
                  </a:lnTo>
                  <a:lnTo>
                    <a:pt x="21092" y="1581"/>
                  </a:lnTo>
                  <a:lnTo>
                    <a:pt x="20928" y="1371"/>
                  </a:lnTo>
                  <a:lnTo>
                    <a:pt x="20807" y="115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2" name="ïšļïḍè">
              <a:extLst>
                <a:ext uri="{FF2B5EF4-FFF2-40B4-BE49-F238E27FC236}">
                  <a16:creationId xmlns="" xmlns:a16="http://schemas.microsoft.com/office/drawing/2014/main" id="{C0574DF9-8C9B-4133-87F0-806EA86DCF00}"/>
                </a:ext>
              </a:extLst>
            </p:cNvPr>
            <p:cNvSpPr/>
            <p:nvPr/>
          </p:nvSpPr>
          <p:spPr>
            <a:xfrm>
              <a:off x="6872934" y="1426645"/>
              <a:ext cx="308560" cy="17973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445" y="7866"/>
                  </a:moveTo>
                  <a:lnTo>
                    <a:pt x="3880" y="8515"/>
                  </a:lnTo>
                  <a:lnTo>
                    <a:pt x="2778" y="8369"/>
                  </a:lnTo>
                  <a:lnTo>
                    <a:pt x="2178" y="9461"/>
                  </a:lnTo>
                  <a:lnTo>
                    <a:pt x="3120" y="10277"/>
                  </a:lnTo>
                  <a:lnTo>
                    <a:pt x="3156" y="12185"/>
                  </a:lnTo>
                  <a:lnTo>
                    <a:pt x="2430" y="12337"/>
                  </a:lnTo>
                  <a:lnTo>
                    <a:pt x="1278" y="11885"/>
                  </a:lnTo>
                  <a:lnTo>
                    <a:pt x="769" y="12613"/>
                  </a:lnTo>
                  <a:lnTo>
                    <a:pt x="566" y="13516"/>
                  </a:lnTo>
                  <a:lnTo>
                    <a:pt x="1354" y="13873"/>
                  </a:lnTo>
                  <a:lnTo>
                    <a:pt x="1463" y="14966"/>
                  </a:lnTo>
                  <a:lnTo>
                    <a:pt x="698" y="15754"/>
                  </a:lnTo>
                  <a:lnTo>
                    <a:pt x="273" y="16479"/>
                  </a:lnTo>
                  <a:lnTo>
                    <a:pt x="0" y="18023"/>
                  </a:lnTo>
                  <a:lnTo>
                    <a:pt x="841" y="18266"/>
                  </a:lnTo>
                  <a:lnTo>
                    <a:pt x="2336" y="18448"/>
                  </a:lnTo>
                  <a:lnTo>
                    <a:pt x="3297" y="19783"/>
                  </a:lnTo>
                  <a:lnTo>
                    <a:pt x="3987" y="20416"/>
                  </a:lnTo>
                  <a:lnTo>
                    <a:pt x="5126" y="21509"/>
                  </a:lnTo>
                  <a:lnTo>
                    <a:pt x="6761" y="21418"/>
                  </a:lnTo>
                  <a:lnTo>
                    <a:pt x="8539" y="21600"/>
                  </a:lnTo>
                  <a:lnTo>
                    <a:pt x="8021" y="19297"/>
                  </a:lnTo>
                  <a:lnTo>
                    <a:pt x="6548" y="18235"/>
                  </a:lnTo>
                  <a:lnTo>
                    <a:pt x="6499" y="15428"/>
                  </a:lnTo>
                  <a:lnTo>
                    <a:pt x="6997" y="13668"/>
                  </a:lnTo>
                  <a:lnTo>
                    <a:pt x="8012" y="10664"/>
                  </a:lnTo>
                  <a:lnTo>
                    <a:pt x="8386" y="8570"/>
                  </a:lnTo>
                  <a:lnTo>
                    <a:pt x="9594" y="6965"/>
                  </a:lnTo>
                  <a:lnTo>
                    <a:pt x="10818" y="7328"/>
                  </a:lnTo>
                  <a:lnTo>
                    <a:pt x="12132" y="6430"/>
                  </a:lnTo>
                  <a:lnTo>
                    <a:pt x="13272" y="5308"/>
                  </a:lnTo>
                  <a:lnTo>
                    <a:pt x="14533" y="4941"/>
                  </a:lnTo>
                  <a:lnTo>
                    <a:pt x="16291" y="4582"/>
                  </a:lnTo>
                  <a:cubicBezTo>
                    <a:pt x="16608" y="4821"/>
                    <a:pt x="16969" y="4821"/>
                    <a:pt x="17286" y="4583"/>
                  </a:cubicBezTo>
                  <a:cubicBezTo>
                    <a:pt x="17607" y="4341"/>
                    <a:pt x="17852" y="3877"/>
                    <a:pt x="17960" y="3308"/>
                  </a:cubicBezTo>
                  <a:lnTo>
                    <a:pt x="19113" y="3551"/>
                  </a:lnTo>
                  <a:lnTo>
                    <a:pt x="19985" y="3581"/>
                  </a:lnTo>
                  <a:lnTo>
                    <a:pt x="20338" y="2523"/>
                  </a:lnTo>
                  <a:lnTo>
                    <a:pt x="21351" y="2592"/>
                  </a:lnTo>
                  <a:lnTo>
                    <a:pt x="21600" y="1704"/>
                  </a:lnTo>
                  <a:lnTo>
                    <a:pt x="20641" y="1406"/>
                  </a:lnTo>
                  <a:lnTo>
                    <a:pt x="20071" y="705"/>
                  </a:lnTo>
                  <a:lnTo>
                    <a:pt x="18972" y="0"/>
                  </a:lnTo>
                  <a:lnTo>
                    <a:pt x="18514" y="430"/>
                  </a:lnTo>
                  <a:lnTo>
                    <a:pt x="18354" y="1523"/>
                  </a:lnTo>
                  <a:lnTo>
                    <a:pt x="17731" y="802"/>
                  </a:lnTo>
                  <a:lnTo>
                    <a:pt x="16469" y="984"/>
                  </a:lnTo>
                  <a:lnTo>
                    <a:pt x="15528" y="1617"/>
                  </a:lnTo>
                  <a:lnTo>
                    <a:pt x="14947" y="2494"/>
                  </a:lnTo>
                  <a:lnTo>
                    <a:pt x="13721" y="2312"/>
                  </a:lnTo>
                  <a:lnTo>
                    <a:pt x="11020" y="2130"/>
                  </a:lnTo>
                  <a:lnTo>
                    <a:pt x="9792" y="2039"/>
                  </a:lnTo>
                  <a:lnTo>
                    <a:pt x="8352" y="2392"/>
                  </a:lnTo>
                  <a:lnTo>
                    <a:pt x="7818" y="3025"/>
                  </a:lnTo>
                  <a:lnTo>
                    <a:pt x="6699" y="4565"/>
                  </a:lnTo>
                  <a:lnTo>
                    <a:pt x="5633" y="4656"/>
                  </a:lnTo>
                  <a:lnTo>
                    <a:pt x="4834" y="5829"/>
                  </a:lnTo>
                  <a:lnTo>
                    <a:pt x="4445" y="7866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3" name="i$lïdé">
              <a:extLst>
                <a:ext uri="{FF2B5EF4-FFF2-40B4-BE49-F238E27FC236}">
                  <a16:creationId xmlns="" xmlns:a16="http://schemas.microsoft.com/office/drawing/2014/main" id="{0E52D926-6424-41B1-83BB-D3A2C527A946}"/>
                </a:ext>
              </a:extLst>
            </p:cNvPr>
            <p:cNvSpPr/>
            <p:nvPr/>
          </p:nvSpPr>
          <p:spPr>
            <a:xfrm>
              <a:off x="5869377" y="1326101"/>
              <a:ext cx="358160" cy="1369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036" y="2810"/>
                  </a:moveTo>
                  <a:lnTo>
                    <a:pt x="18126" y="2696"/>
                  </a:lnTo>
                  <a:lnTo>
                    <a:pt x="15876" y="2514"/>
                  </a:lnTo>
                  <a:lnTo>
                    <a:pt x="14560" y="2399"/>
                  </a:lnTo>
                  <a:lnTo>
                    <a:pt x="13964" y="607"/>
                  </a:lnTo>
                  <a:lnTo>
                    <a:pt x="13265" y="0"/>
                  </a:lnTo>
                  <a:lnTo>
                    <a:pt x="13209" y="2844"/>
                  </a:lnTo>
                  <a:lnTo>
                    <a:pt x="12490" y="2839"/>
                  </a:lnTo>
                  <a:lnTo>
                    <a:pt x="12105" y="3909"/>
                  </a:lnTo>
                  <a:lnTo>
                    <a:pt x="12121" y="6612"/>
                  </a:lnTo>
                  <a:lnTo>
                    <a:pt x="11757" y="7673"/>
                  </a:lnTo>
                  <a:lnTo>
                    <a:pt x="11102" y="6284"/>
                  </a:lnTo>
                  <a:lnTo>
                    <a:pt x="11237" y="3700"/>
                  </a:lnTo>
                  <a:lnTo>
                    <a:pt x="10419" y="2546"/>
                  </a:lnTo>
                  <a:lnTo>
                    <a:pt x="9953" y="4134"/>
                  </a:lnTo>
                  <a:lnTo>
                    <a:pt x="9148" y="5886"/>
                  </a:lnTo>
                  <a:lnTo>
                    <a:pt x="7705" y="5408"/>
                  </a:lnTo>
                  <a:lnTo>
                    <a:pt x="6697" y="5288"/>
                  </a:lnTo>
                  <a:lnTo>
                    <a:pt x="6009" y="4218"/>
                  </a:lnTo>
                  <a:lnTo>
                    <a:pt x="5379" y="3745"/>
                  </a:lnTo>
                  <a:lnTo>
                    <a:pt x="2617" y="4347"/>
                  </a:lnTo>
                  <a:lnTo>
                    <a:pt x="1144" y="3636"/>
                  </a:lnTo>
                  <a:lnTo>
                    <a:pt x="135" y="4591"/>
                  </a:lnTo>
                  <a:lnTo>
                    <a:pt x="0" y="6851"/>
                  </a:lnTo>
                  <a:lnTo>
                    <a:pt x="1109" y="8265"/>
                  </a:lnTo>
                  <a:lnTo>
                    <a:pt x="1858" y="9728"/>
                  </a:lnTo>
                  <a:lnTo>
                    <a:pt x="2773" y="10918"/>
                  </a:lnTo>
                  <a:lnTo>
                    <a:pt x="3798" y="10560"/>
                  </a:lnTo>
                  <a:lnTo>
                    <a:pt x="4488" y="11864"/>
                  </a:lnTo>
                  <a:lnTo>
                    <a:pt x="5238" y="12297"/>
                  </a:lnTo>
                  <a:lnTo>
                    <a:pt x="5238" y="9037"/>
                  </a:lnTo>
                  <a:lnTo>
                    <a:pt x="6816" y="8599"/>
                  </a:lnTo>
                  <a:lnTo>
                    <a:pt x="6769" y="11506"/>
                  </a:lnTo>
                  <a:lnTo>
                    <a:pt x="6906" y="13288"/>
                  </a:lnTo>
                  <a:lnTo>
                    <a:pt x="4182" y="13367"/>
                  </a:lnTo>
                  <a:lnTo>
                    <a:pt x="4105" y="14562"/>
                  </a:lnTo>
                  <a:lnTo>
                    <a:pt x="4611" y="15358"/>
                  </a:lnTo>
                  <a:lnTo>
                    <a:pt x="5606" y="16747"/>
                  </a:lnTo>
                  <a:lnTo>
                    <a:pt x="7302" y="19415"/>
                  </a:lnTo>
                  <a:lnTo>
                    <a:pt x="8040" y="21600"/>
                  </a:lnTo>
                  <a:lnTo>
                    <a:pt x="8822" y="21485"/>
                  </a:lnTo>
                  <a:lnTo>
                    <a:pt x="9465" y="18116"/>
                  </a:lnTo>
                  <a:lnTo>
                    <a:pt x="9649" y="15258"/>
                  </a:lnTo>
                  <a:lnTo>
                    <a:pt x="10369" y="13745"/>
                  </a:lnTo>
                  <a:lnTo>
                    <a:pt x="11287" y="14343"/>
                  </a:lnTo>
                  <a:lnTo>
                    <a:pt x="11640" y="11993"/>
                  </a:lnTo>
                  <a:lnTo>
                    <a:pt x="11640" y="9136"/>
                  </a:lnTo>
                  <a:lnTo>
                    <a:pt x="13126" y="8703"/>
                  </a:lnTo>
                  <a:lnTo>
                    <a:pt x="14029" y="10490"/>
                  </a:lnTo>
                  <a:lnTo>
                    <a:pt x="14715" y="12003"/>
                  </a:lnTo>
                  <a:lnTo>
                    <a:pt x="14303" y="13193"/>
                  </a:lnTo>
                  <a:lnTo>
                    <a:pt x="13891" y="14507"/>
                  </a:lnTo>
                  <a:lnTo>
                    <a:pt x="14441" y="16856"/>
                  </a:lnTo>
                  <a:lnTo>
                    <a:pt x="15346" y="16264"/>
                  </a:lnTo>
                  <a:lnTo>
                    <a:pt x="15759" y="14472"/>
                  </a:lnTo>
                  <a:lnTo>
                    <a:pt x="16864" y="14472"/>
                  </a:lnTo>
                  <a:lnTo>
                    <a:pt x="17370" y="15303"/>
                  </a:lnTo>
                  <a:lnTo>
                    <a:pt x="17732" y="17409"/>
                  </a:lnTo>
                  <a:lnTo>
                    <a:pt x="18407" y="16692"/>
                  </a:lnTo>
                  <a:lnTo>
                    <a:pt x="19503" y="15398"/>
                  </a:lnTo>
                  <a:lnTo>
                    <a:pt x="18539" y="14208"/>
                  </a:lnTo>
                  <a:lnTo>
                    <a:pt x="18004" y="13969"/>
                  </a:lnTo>
                  <a:lnTo>
                    <a:pt x="17870" y="12460"/>
                  </a:lnTo>
                  <a:lnTo>
                    <a:pt x="17136" y="11630"/>
                  </a:lnTo>
                  <a:lnTo>
                    <a:pt x="15759" y="11037"/>
                  </a:lnTo>
                  <a:lnTo>
                    <a:pt x="14891" y="9608"/>
                  </a:lnTo>
                  <a:lnTo>
                    <a:pt x="14017" y="8334"/>
                  </a:lnTo>
                  <a:lnTo>
                    <a:pt x="13655" y="7742"/>
                  </a:lnTo>
                  <a:lnTo>
                    <a:pt x="13563" y="5253"/>
                  </a:lnTo>
                  <a:lnTo>
                    <a:pt x="14253" y="4895"/>
                  </a:lnTo>
                  <a:lnTo>
                    <a:pt x="14864" y="7105"/>
                  </a:lnTo>
                  <a:lnTo>
                    <a:pt x="16948" y="7941"/>
                  </a:lnTo>
                  <a:lnTo>
                    <a:pt x="18002" y="8891"/>
                  </a:lnTo>
                  <a:lnTo>
                    <a:pt x="19472" y="7458"/>
                  </a:lnTo>
                  <a:lnTo>
                    <a:pt x="20699" y="6542"/>
                  </a:lnTo>
                  <a:lnTo>
                    <a:pt x="21374" y="4805"/>
                  </a:lnTo>
                  <a:lnTo>
                    <a:pt x="21600" y="3028"/>
                  </a:lnTo>
                  <a:lnTo>
                    <a:pt x="21036" y="281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4" name="ï$ḻîďe">
              <a:extLst>
                <a:ext uri="{FF2B5EF4-FFF2-40B4-BE49-F238E27FC236}">
                  <a16:creationId xmlns="" xmlns:a16="http://schemas.microsoft.com/office/drawing/2014/main" id="{988D20FF-59A5-47CC-9C04-C3B53A9F9670}"/>
                </a:ext>
              </a:extLst>
            </p:cNvPr>
            <p:cNvSpPr/>
            <p:nvPr/>
          </p:nvSpPr>
          <p:spPr>
            <a:xfrm>
              <a:off x="5016160" y="1729403"/>
              <a:ext cx="228706" cy="936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441" y="270"/>
                  </a:moveTo>
                  <a:lnTo>
                    <a:pt x="15742" y="0"/>
                  </a:lnTo>
                  <a:lnTo>
                    <a:pt x="14405" y="1481"/>
                  </a:lnTo>
                  <a:lnTo>
                    <a:pt x="12187" y="4101"/>
                  </a:lnTo>
                  <a:lnTo>
                    <a:pt x="10897" y="4101"/>
                  </a:lnTo>
                  <a:lnTo>
                    <a:pt x="8628" y="1546"/>
                  </a:lnTo>
                  <a:lnTo>
                    <a:pt x="6724" y="2070"/>
                  </a:lnTo>
                  <a:lnTo>
                    <a:pt x="5296" y="4167"/>
                  </a:lnTo>
                  <a:lnTo>
                    <a:pt x="1948" y="7428"/>
                  </a:lnTo>
                  <a:lnTo>
                    <a:pt x="1232" y="7428"/>
                  </a:lnTo>
                  <a:lnTo>
                    <a:pt x="0" y="9510"/>
                  </a:lnTo>
                  <a:lnTo>
                    <a:pt x="92" y="13288"/>
                  </a:lnTo>
                  <a:lnTo>
                    <a:pt x="773" y="15544"/>
                  </a:lnTo>
                  <a:lnTo>
                    <a:pt x="2067" y="12989"/>
                  </a:lnTo>
                  <a:lnTo>
                    <a:pt x="3646" y="15959"/>
                  </a:lnTo>
                  <a:cubicBezTo>
                    <a:pt x="4278" y="16734"/>
                    <a:pt x="4893" y="17587"/>
                    <a:pt x="5489" y="18514"/>
                  </a:cubicBezTo>
                  <a:cubicBezTo>
                    <a:pt x="6102" y="19467"/>
                    <a:pt x="6694" y="20497"/>
                    <a:pt x="7263" y="21600"/>
                  </a:cubicBezTo>
                  <a:lnTo>
                    <a:pt x="8821" y="21600"/>
                  </a:lnTo>
                  <a:lnTo>
                    <a:pt x="10787" y="16890"/>
                  </a:lnTo>
                  <a:lnTo>
                    <a:pt x="12583" y="16890"/>
                  </a:lnTo>
                  <a:lnTo>
                    <a:pt x="15533" y="16716"/>
                  </a:lnTo>
                  <a:lnTo>
                    <a:pt x="17142" y="13513"/>
                  </a:lnTo>
                  <a:lnTo>
                    <a:pt x="18721" y="10914"/>
                  </a:lnTo>
                  <a:lnTo>
                    <a:pt x="20955" y="10041"/>
                  </a:lnTo>
                  <a:lnTo>
                    <a:pt x="21600" y="8323"/>
                  </a:lnTo>
                  <a:lnTo>
                    <a:pt x="20688" y="4902"/>
                  </a:lnTo>
                  <a:lnTo>
                    <a:pt x="19658" y="3045"/>
                  </a:lnTo>
                  <a:lnTo>
                    <a:pt x="18823" y="1655"/>
                  </a:lnTo>
                  <a:lnTo>
                    <a:pt x="17441" y="27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5" name="i$1îḓe">
              <a:extLst>
                <a:ext uri="{FF2B5EF4-FFF2-40B4-BE49-F238E27FC236}">
                  <a16:creationId xmlns="" xmlns:a16="http://schemas.microsoft.com/office/drawing/2014/main" id="{48857B79-673A-4550-8C3F-4A00DF6FD82C}"/>
                </a:ext>
              </a:extLst>
            </p:cNvPr>
            <p:cNvSpPr/>
            <p:nvPr/>
          </p:nvSpPr>
          <p:spPr>
            <a:xfrm>
              <a:off x="5414902" y="1601282"/>
              <a:ext cx="41288" cy="2004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176" y="0"/>
                  </a:moveTo>
                  <a:lnTo>
                    <a:pt x="10983" y="4657"/>
                  </a:lnTo>
                  <a:lnTo>
                    <a:pt x="5919" y="4185"/>
                  </a:lnTo>
                  <a:lnTo>
                    <a:pt x="0" y="5818"/>
                  </a:lnTo>
                  <a:lnTo>
                    <a:pt x="17" y="18606"/>
                  </a:lnTo>
                  <a:lnTo>
                    <a:pt x="11091" y="21600"/>
                  </a:lnTo>
                  <a:lnTo>
                    <a:pt x="21600" y="16735"/>
                  </a:lnTo>
                  <a:lnTo>
                    <a:pt x="21483" y="2347"/>
                  </a:lnTo>
                  <a:lnTo>
                    <a:pt x="15176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6" name="ïŝḷîḑê">
              <a:extLst>
                <a:ext uri="{FF2B5EF4-FFF2-40B4-BE49-F238E27FC236}">
                  <a16:creationId xmlns="" xmlns:a16="http://schemas.microsoft.com/office/drawing/2014/main" id="{FEFE56F7-F5EC-4A60-A1BB-E563DF5B5A60}"/>
                </a:ext>
              </a:extLst>
            </p:cNvPr>
            <p:cNvSpPr/>
            <p:nvPr/>
          </p:nvSpPr>
          <p:spPr>
            <a:xfrm>
              <a:off x="5426458" y="1837882"/>
              <a:ext cx="35170" cy="229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779" y="0"/>
                  </a:moveTo>
                  <a:lnTo>
                    <a:pt x="0" y="1898"/>
                  </a:lnTo>
                  <a:lnTo>
                    <a:pt x="497" y="14515"/>
                  </a:lnTo>
                  <a:lnTo>
                    <a:pt x="10043" y="15938"/>
                  </a:lnTo>
                  <a:lnTo>
                    <a:pt x="21600" y="21600"/>
                  </a:lnTo>
                  <a:lnTo>
                    <a:pt x="18457" y="5083"/>
                  </a:lnTo>
                  <a:lnTo>
                    <a:pt x="9779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7" name="îš1íḓê">
              <a:extLst>
                <a:ext uri="{FF2B5EF4-FFF2-40B4-BE49-F238E27FC236}">
                  <a16:creationId xmlns="" xmlns:a16="http://schemas.microsoft.com/office/drawing/2014/main" id="{0FA93C4C-7683-4526-88E0-AF76BC709963}"/>
                </a:ext>
              </a:extLst>
            </p:cNvPr>
            <p:cNvSpPr/>
            <p:nvPr/>
          </p:nvSpPr>
          <p:spPr>
            <a:xfrm>
              <a:off x="5430421" y="1863360"/>
              <a:ext cx="21346" cy="163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170" y="2345"/>
                  </a:moveTo>
                  <a:lnTo>
                    <a:pt x="2749" y="0"/>
                  </a:lnTo>
                  <a:lnTo>
                    <a:pt x="0" y="17437"/>
                  </a:lnTo>
                  <a:lnTo>
                    <a:pt x="16227" y="21600"/>
                  </a:lnTo>
                  <a:lnTo>
                    <a:pt x="21600" y="10871"/>
                  </a:lnTo>
                  <a:lnTo>
                    <a:pt x="12170" y="2345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8" name="ïṥḻidê">
              <a:extLst>
                <a:ext uri="{FF2B5EF4-FFF2-40B4-BE49-F238E27FC236}">
                  <a16:creationId xmlns="" xmlns:a16="http://schemas.microsoft.com/office/drawing/2014/main" id="{1627873F-FC3E-4838-9308-67D7905D01CD}"/>
                </a:ext>
              </a:extLst>
            </p:cNvPr>
            <p:cNvSpPr/>
            <p:nvPr/>
          </p:nvSpPr>
          <p:spPr>
            <a:xfrm>
              <a:off x="5276566" y="2090226"/>
              <a:ext cx="141495" cy="13688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382" y="115"/>
                  </a:moveTo>
                  <a:lnTo>
                    <a:pt x="11359" y="0"/>
                  </a:lnTo>
                  <a:lnTo>
                    <a:pt x="9153" y="2568"/>
                  </a:lnTo>
                  <a:lnTo>
                    <a:pt x="6986" y="4361"/>
                  </a:lnTo>
                  <a:lnTo>
                    <a:pt x="4456" y="4002"/>
                  </a:lnTo>
                  <a:lnTo>
                    <a:pt x="1440" y="5073"/>
                  </a:lnTo>
                  <a:lnTo>
                    <a:pt x="1800" y="7574"/>
                  </a:lnTo>
                  <a:lnTo>
                    <a:pt x="3652" y="8406"/>
                  </a:lnTo>
                  <a:lnTo>
                    <a:pt x="4457" y="9915"/>
                  </a:lnTo>
                  <a:lnTo>
                    <a:pt x="3642" y="11583"/>
                  </a:lnTo>
                  <a:lnTo>
                    <a:pt x="2953" y="12535"/>
                  </a:lnTo>
                  <a:lnTo>
                    <a:pt x="2371" y="14995"/>
                  </a:lnTo>
                  <a:lnTo>
                    <a:pt x="42" y="15588"/>
                  </a:lnTo>
                  <a:lnTo>
                    <a:pt x="0" y="17102"/>
                  </a:lnTo>
                  <a:lnTo>
                    <a:pt x="974" y="18138"/>
                  </a:lnTo>
                  <a:lnTo>
                    <a:pt x="1672" y="20768"/>
                  </a:lnTo>
                  <a:lnTo>
                    <a:pt x="3483" y="21600"/>
                  </a:lnTo>
                  <a:lnTo>
                    <a:pt x="5773" y="20165"/>
                  </a:lnTo>
                  <a:lnTo>
                    <a:pt x="8334" y="18253"/>
                  </a:lnTo>
                  <a:lnTo>
                    <a:pt x="10697" y="17097"/>
                  </a:lnTo>
                  <a:cubicBezTo>
                    <a:pt x="11878" y="17476"/>
                    <a:pt x="13148" y="17434"/>
                    <a:pt x="14302" y="16978"/>
                  </a:cubicBezTo>
                  <a:cubicBezTo>
                    <a:pt x="14998" y="16703"/>
                    <a:pt x="15630" y="16284"/>
                    <a:pt x="16161" y="15748"/>
                  </a:cubicBezTo>
                  <a:cubicBezTo>
                    <a:pt x="16616" y="15267"/>
                    <a:pt x="16972" y="14698"/>
                    <a:pt x="17209" y="14074"/>
                  </a:cubicBezTo>
                  <a:cubicBezTo>
                    <a:pt x="17751" y="12641"/>
                    <a:pt x="17639" y="11035"/>
                    <a:pt x="16903" y="9696"/>
                  </a:cubicBezTo>
                  <a:lnTo>
                    <a:pt x="17252" y="7434"/>
                  </a:lnTo>
                  <a:lnTo>
                    <a:pt x="18650" y="5686"/>
                  </a:lnTo>
                  <a:lnTo>
                    <a:pt x="20358" y="4730"/>
                  </a:lnTo>
                  <a:lnTo>
                    <a:pt x="21600" y="2658"/>
                  </a:lnTo>
                  <a:lnTo>
                    <a:pt x="19703" y="870"/>
                  </a:lnTo>
                  <a:lnTo>
                    <a:pt x="16922" y="162"/>
                  </a:lnTo>
                  <a:lnTo>
                    <a:pt x="15382" y="115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9" name="ïśḻîḑé">
              <a:extLst>
                <a:ext uri="{FF2B5EF4-FFF2-40B4-BE49-F238E27FC236}">
                  <a16:creationId xmlns="" xmlns:a16="http://schemas.microsoft.com/office/drawing/2014/main" id="{01A17D63-A0AD-4C59-B001-3B619C610D4D}"/>
                </a:ext>
              </a:extLst>
            </p:cNvPr>
            <p:cNvSpPr/>
            <p:nvPr/>
          </p:nvSpPr>
          <p:spPr>
            <a:xfrm>
              <a:off x="5407156" y="1993299"/>
              <a:ext cx="206900" cy="2716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288" y="0"/>
                  </a:moveTo>
                  <a:lnTo>
                    <a:pt x="5027" y="806"/>
                  </a:lnTo>
                  <a:lnTo>
                    <a:pt x="3705" y="828"/>
                  </a:lnTo>
                  <a:lnTo>
                    <a:pt x="3047" y="1789"/>
                  </a:lnTo>
                  <a:lnTo>
                    <a:pt x="3106" y="2665"/>
                  </a:lnTo>
                  <a:lnTo>
                    <a:pt x="2104" y="3622"/>
                  </a:lnTo>
                  <a:lnTo>
                    <a:pt x="2256" y="4561"/>
                  </a:lnTo>
                  <a:lnTo>
                    <a:pt x="3288" y="5341"/>
                  </a:lnTo>
                  <a:lnTo>
                    <a:pt x="4241" y="6303"/>
                  </a:lnTo>
                  <a:lnTo>
                    <a:pt x="3288" y="6900"/>
                  </a:lnTo>
                  <a:lnTo>
                    <a:pt x="3129" y="7663"/>
                  </a:lnTo>
                  <a:cubicBezTo>
                    <a:pt x="3378" y="7883"/>
                    <a:pt x="3663" y="8077"/>
                    <a:pt x="3979" y="8241"/>
                  </a:cubicBezTo>
                  <a:cubicBezTo>
                    <a:pt x="4404" y="8461"/>
                    <a:pt x="4878" y="8624"/>
                    <a:pt x="5379" y="8720"/>
                  </a:cubicBezTo>
                  <a:lnTo>
                    <a:pt x="6013" y="7816"/>
                  </a:lnTo>
                  <a:lnTo>
                    <a:pt x="7340" y="7877"/>
                  </a:lnTo>
                  <a:lnTo>
                    <a:pt x="8475" y="8655"/>
                  </a:lnTo>
                  <a:lnTo>
                    <a:pt x="8475" y="9799"/>
                  </a:lnTo>
                  <a:cubicBezTo>
                    <a:pt x="8649" y="10161"/>
                    <a:pt x="8756" y="10540"/>
                    <a:pt x="8794" y="10924"/>
                  </a:cubicBezTo>
                  <a:cubicBezTo>
                    <a:pt x="8852" y="11516"/>
                    <a:pt x="8744" y="12110"/>
                    <a:pt x="8478" y="12668"/>
                  </a:cubicBezTo>
                  <a:lnTo>
                    <a:pt x="6756" y="12970"/>
                  </a:lnTo>
                  <a:lnTo>
                    <a:pt x="5830" y="13030"/>
                  </a:lnTo>
                  <a:lnTo>
                    <a:pt x="3796" y="13504"/>
                  </a:lnTo>
                  <a:lnTo>
                    <a:pt x="3975" y="14368"/>
                  </a:lnTo>
                  <a:lnTo>
                    <a:pt x="4901" y="14529"/>
                  </a:lnTo>
                  <a:lnTo>
                    <a:pt x="4662" y="15465"/>
                  </a:lnTo>
                  <a:lnTo>
                    <a:pt x="3020" y="15884"/>
                  </a:lnTo>
                  <a:lnTo>
                    <a:pt x="2091" y="16123"/>
                  </a:lnTo>
                  <a:lnTo>
                    <a:pt x="3022" y="16841"/>
                  </a:lnTo>
                  <a:lnTo>
                    <a:pt x="4564" y="17538"/>
                  </a:lnTo>
                  <a:lnTo>
                    <a:pt x="5725" y="17538"/>
                  </a:lnTo>
                  <a:lnTo>
                    <a:pt x="8134" y="17880"/>
                  </a:lnTo>
                  <a:lnTo>
                    <a:pt x="8426" y="18623"/>
                  </a:lnTo>
                  <a:lnTo>
                    <a:pt x="7232" y="19258"/>
                  </a:lnTo>
                  <a:lnTo>
                    <a:pt x="4232" y="19559"/>
                  </a:lnTo>
                  <a:lnTo>
                    <a:pt x="2642" y="20099"/>
                  </a:lnTo>
                  <a:lnTo>
                    <a:pt x="735" y="20340"/>
                  </a:lnTo>
                  <a:lnTo>
                    <a:pt x="0" y="21060"/>
                  </a:lnTo>
                  <a:lnTo>
                    <a:pt x="502" y="21600"/>
                  </a:lnTo>
                  <a:lnTo>
                    <a:pt x="2782" y="21359"/>
                  </a:lnTo>
                  <a:cubicBezTo>
                    <a:pt x="3310" y="21133"/>
                    <a:pt x="3861" y="20938"/>
                    <a:pt x="4428" y="20777"/>
                  </a:cubicBezTo>
                  <a:cubicBezTo>
                    <a:pt x="5234" y="20547"/>
                    <a:pt x="6071" y="20386"/>
                    <a:pt x="6924" y="20295"/>
                  </a:cubicBezTo>
                  <a:lnTo>
                    <a:pt x="8622" y="20174"/>
                  </a:lnTo>
                  <a:lnTo>
                    <a:pt x="11277" y="19873"/>
                  </a:lnTo>
                  <a:lnTo>
                    <a:pt x="12657" y="19753"/>
                  </a:lnTo>
                  <a:lnTo>
                    <a:pt x="14884" y="19050"/>
                  </a:lnTo>
                  <a:lnTo>
                    <a:pt x="16583" y="19391"/>
                  </a:lnTo>
                  <a:lnTo>
                    <a:pt x="19689" y="19030"/>
                  </a:lnTo>
                  <a:lnTo>
                    <a:pt x="18335" y="18548"/>
                  </a:lnTo>
                  <a:lnTo>
                    <a:pt x="16662" y="17767"/>
                  </a:lnTo>
                  <a:lnTo>
                    <a:pt x="21520" y="16502"/>
                  </a:lnTo>
                  <a:lnTo>
                    <a:pt x="21600" y="15842"/>
                  </a:lnTo>
                  <a:lnTo>
                    <a:pt x="21042" y="14238"/>
                  </a:lnTo>
                  <a:lnTo>
                    <a:pt x="19695" y="14120"/>
                  </a:lnTo>
                  <a:lnTo>
                    <a:pt x="18773" y="15157"/>
                  </a:lnTo>
                  <a:lnTo>
                    <a:pt x="16954" y="14916"/>
                  </a:lnTo>
                  <a:cubicBezTo>
                    <a:pt x="16658" y="14546"/>
                    <a:pt x="16446" y="14141"/>
                    <a:pt x="16327" y="13718"/>
                  </a:cubicBezTo>
                  <a:cubicBezTo>
                    <a:pt x="16175" y="13182"/>
                    <a:pt x="16175" y="12628"/>
                    <a:pt x="16327" y="12092"/>
                  </a:cubicBezTo>
                  <a:cubicBezTo>
                    <a:pt x="16208" y="11609"/>
                    <a:pt x="15994" y="11142"/>
                    <a:pt x="15690" y="10709"/>
                  </a:cubicBezTo>
                  <a:cubicBezTo>
                    <a:pt x="15360" y="10238"/>
                    <a:pt x="14929" y="9811"/>
                    <a:pt x="14416" y="9446"/>
                  </a:cubicBezTo>
                  <a:lnTo>
                    <a:pt x="13327" y="7779"/>
                  </a:lnTo>
                  <a:lnTo>
                    <a:pt x="10543" y="6097"/>
                  </a:lnTo>
                  <a:lnTo>
                    <a:pt x="8818" y="6097"/>
                  </a:lnTo>
                  <a:lnTo>
                    <a:pt x="7603" y="5799"/>
                  </a:lnTo>
                  <a:cubicBezTo>
                    <a:pt x="7249" y="5554"/>
                    <a:pt x="7071" y="5196"/>
                    <a:pt x="7125" y="4835"/>
                  </a:cubicBezTo>
                  <a:cubicBezTo>
                    <a:pt x="7216" y="4226"/>
                    <a:pt x="7901" y="3767"/>
                    <a:pt x="8711" y="3773"/>
                  </a:cubicBezTo>
                  <a:lnTo>
                    <a:pt x="10301" y="2689"/>
                  </a:lnTo>
                  <a:lnTo>
                    <a:pt x="8469" y="2151"/>
                  </a:lnTo>
                  <a:lnTo>
                    <a:pt x="6346" y="1730"/>
                  </a:lnTo>
                  <a:lnTo>
                    <a:pt x="6979" y="1072"/>
                  </a:lnTo>
                  <a:lnTo>
                    <a:pt x="7431" y="111"/>
                  </a:lnTo>
                  <a:lnTo>
                    <a:pt x="6288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0" name="iṩlidê">
              <a:extLst>
                <a:ext uri="{FF2B5EF4-FFF2-40B4-BE49-F238E27FC236}">
                  <a16:creationId xmlns="" xmlns:a16="http://schemas.microsoft.com/office/drawing/2014/main" id="{7FEE9DEA-63AE-46EB-8B8E-919580370556}"/>
                </a:ext>
              </a:extLst>
            </p:cNvPr>
            <p:cNvSpPr/>
            <p:nvPr/>
          </p:nvSpPr>
          <p:spPr>
            <a:xfrm>
              <a:off x="5439609" y="2113104"/>
              <a:ext cx="16360" cy="211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405" y="858"/>
                  </a:moveTo>
                  <a:lnTo>
                    <a:pt x="0" y="8854"/>
                  </a:lnTo>
                  <a:lnTo>
                    <a:pt x="5633" y="18505"/>
                  </a:lnTo>
                  <a:lnTo>
                    <a:pt x="16548" y="21600"/>
                  </a:lnTo>
                  <a:lnTo>
                    <a:pt x="21600" y="10060"/>
                  </a:lnTo>
                  <a:lnTo>
                    <a:pt x="18861" y="0"/>
                  </a:lnTo>
                  <a:lnTo>
                    <a:pt x="4405" y="858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1" name="iṡ1ídê">
              <a:extLst>
                <a:ext uri="{FF2B5EF4-FFF2-40B4-BE49-F238E27FC236}">
                  <a16:creationId xmlns="" xmlns:a16="http://schemas.microsoft.com/office/drawing/2014/main" id="{5920B870-CA3C-4BB7-AF95-2EE633F3D6A6}"/>
                </a:ext>
              </a:extLst>
            </p:cNvPr>
            <p:cNvSpPr/>
            <p:nvPr/>
          </p:nvSpPr>
          <p:spPr>
            <a:xfrm>
              <a:off x="5461229" y="2281207"/>
              <a:ext cx="17764" cy="163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214" y="0"/>
                  </a:moveTo>
                  <a:lnTo>
                    <a:pt x="0" y="6137"/>
                  </a:lnTo>
                  <a:lnTo>
                    <a:pt x="4727" y="21600"/>
                  </a:lnTo>
                  <a:lnTo>
                    <a:pt x="21600" y="12940"/>
                  </a:lnTo>
                  <a:lnTo>
                    <a:pt x="13214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2" name="îṩļíḋe">
              <a:extLst>
                <a:ext uri="{FF2B5EF4-FFF2-40B4-BE49-F238E27FC236}">
                  <a16:creationId xmlns="" xmlns:a16="http://schemas.microsoft.com/office/drawing/2014/main" id="{89E38F80-8F1A-454B-A9ED-BC9C0627E0BD}"/>
                </a:ext>
              </a:extLst>
            </p:cNvPr>
            <p:cNvSpPr/>
            <p:nvPr/>
          </p:nvSpPr>
          <p:spPr>
            <a:xfrm>
              <a:off x="5486629" y="2286760"/>
              <a:ext cx="16360" cy="163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4630" y="1789"/>
                  </a:lnTo>
                  <a:lnTo>
                    <a:pt x="0" y="17575"/>
                  </a:lnTo>
                  <a:lnTo>
                    <a:pt x="16425" y="21600"/>
                  </a:lnTo>
                  <a:lnTo>
                    <a:pt x="21600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3" name="îṣľiḓè">
              <a:extLst>
                <a:ext uri="{FF2B5EF4-FFF2-40B4-BE49-F238E27FC236}">
                  <a16:creationId xmlns="" xmlns:a16="http://schemas.microsoft.com/office/drawing/2014/main" id="{EA815CFA-C8D0-48EE-9961-69DF86CA488F}"/>
                </a:ext>
              </a:extLst>
            </p:cNvPr>
            <p:cNvSpPr/>
            <p:nvPr/>
          </p:nvSpPr>
          <p:spPr>
            <a:xfrm>
              <a:off x="5605003" y="2617425"/>
              <a:ext cx="39478" cy="459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45" h="21188" extrusionOk="0">
                  <a:moveTo>
                    <a:pt x="11664" y="4816"/>
                  </a:moveTo>
                  <a:lnTo>
                    <a:pt x="9025" y="9331"/>
                  </a:lnTo>
                  <a:lnTo>
                    <a:pt x="6223" y="14637"/>
                  </a:lnTo>
                  <a:lnTo>
                    <a:pt x="0" y="13938"/>
                  </a:lnTo>
                  <a:lnTo>
                    <a:pt x="635" y="18481"/>
                  </a:lnTo>
                  <a:lnTo>
                    <a:pt x="7824" y="19865"/>
                  </a:lnTo>
                  <a:cubicBezTo>
                    <a:pt x="10049" y="21332"/>
                    <a:pt x="12992" y="21600"/>
                    <a:pt x="15502" y="20564"/>
                  </a:cubicBezTo>
                  <a:cubicBezTo>
                    <a:pt x="19950" y="18729"/>
                    <a:pt x="21600" y="13831"/>
                    <a:pt x="19023" y="10107"/>
                  </a:cubicBezTo>
                  <a:lnTo>
                    <a:pt x="19415" y="0"/>
                  </a:lnTo>
                  <a:lnTo>
                    <a:pt x="11664" y="4816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4" name="is1iḑé">
              <a:extLst>
                <a:ext uri="{FF2B5EF4-FFF2-40B4-BE49-F238E27FC236}">
                  <a16:creationId xmlns="" xmlns:a16="http://schemas.microsoft.com/office/drawing/2014/main" id="{6FF579BD-C946-48DB-B0CF-6A326E2E4E71}"/>
                </a:ext>
              </a:extLst>
            </p:cNvPr>
            <p:cNvSpPr/>
            <p:nvPr/>
          </p:nvSpPr>
          <p:spPr>
            <a:xfrm>
              <a:off x="5813157" y="2519155"/>
              <a:ext cx="32675" cy="524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661" y="1731"/>
                  </a:moveTo>
                  <a:lnTo>
                    <a:pt x="11853" y="5894"/>
                  </a:lnTo>
                  <a:lnTo>
                    <a:pt x="4206" y="5101"/>
                  </a:lnTo>
                  <a:lnTo>
                    <a:pt x="0" y="9460"/>
                  </a:lnTo>
                  <a:lnTo>
                    <a:pt x="168" y="14442"/>
                  </a:lnTo>
                  <a:cubicBezTo>
                    <a:pt x="2798" y="15061"/>
                    <a:pt x="5194" y="16010"/>
                    <a:pt x="7206" y="17228"/>
                  </a:cubicBezTo>
                  <a:cubicBezTo>
                    <a:pt x="9251" y="18466"/>
                    <a:pt x="10854" y="19955"/>
                    <a:pt x="11913" y="21600"/>
                  </a:cubicBezTo>
                  <a:lnTo>
                    <a:pt x="21600" y="20338"/>
                  </a:lnTo>
                  <a:lnTo>
                    <a:pt x="21600" y="12245"/>
                  </a:lnTo>
                  <a:lnTo>
                    <a:pt x="20591" y="5088"/>
                  </a:lnTo>
                  <a:lnTo>
                    <a:pt x="18069" y="0"/>
                  </a:lnTo>
                  <a:lnTo>
                    <a:pt x="13661" y="1731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5" name="íṡ1iḍe">
              <a:extLst>
                <a:ext uri="{FF2B5EF4-FFF2-40B4-BE49-F238E27FC236}">
                  <a16:creationId xmlns="" xmlns:a16="http://schemas.microsoft.com/office/drawing/2014/main" id="{C8D80263-9345-474D-9F31-8990B4014B50}"/>
                </a:ext>
              </a:extLst>
            </p:cNvPr>
            <p:cNvSpPr/>
            <p:nvPr/>
          </p:nvSpPr>
          <p:spPr>
            <a:xfrm>
              <a:off x="5800394" y="2590774"/>
              <a:ext cx="44328" cy="774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55" h="21324" extrusionOk="0">
                  <a:moveTo>
                    <a:pt x="8993" y="0"/>
                  </a:moveTo>
                  <a:lnTo>
                    <a:pt x="4720" y="2328"/>
                  </a:lnTo>
                  <a:lnTo>
                    <a:pt x="264" y="4061"/>
                  </a:lnTo>
                  <a:lnTo>
                    <a:pt x="0" y="7596"/>
                  </a:lnTo>
                  <a:lnTo>
                    <a:pt x="4908" y="9951"/>
                  </a:lnTo>
                  <a:lnTo>
                    <a:pt x="4908" y="14304"/>
                  </a:lnTo>
                  <a:lnTo>
                    <a:pt x="7308" y="16172"/>
                  </a:lnTo>
                  <a:lnTo>
                    <a:pt x="8380" y="19699"/>
                  </a:lnTo>
                  <a:cubicBezTo>
                    <a:pt x="8501" y="20496"/>
                    <a:pt x="9534" y="21148"/>
                    <a:pt x="10902" y="21289"/>
                  </a:cubicBezTo>
                  <a:cubicBezTo>
                    <a:pt x="13902" y="21600"/>
                    <a:pt x="16165" y="19752"/>
                    <a:pt x="14647" y="18231"/>
                  </a:cubicBezTo>
                  <a:lnTo>
                    <a:pt x="18270" y="17605"/>
                  </a:lnTo>
                  <a:cubicBezTo>
                    <a:pt x="19422" y="16417"/>
                    <a:pt x="20233" y="15129"/>
                    <a:pt x="20671" y="13792"/>
                  </a:cubicBezTo>
                  <a:cubicBezTo>
                    <a:pt x="21600" y="10953"/>
                    <a:pt x="20834" y="8017"/>
                    <a:pt x="18496" y="5460"/>
                  </a:cubicBezTo>
                  <a:lnTo>
                    <a:pt x="18149" y="907"/>
                  </a:lnTo>
                  <a:lnTo>
                    <a:pt x="8993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6" name="îṥḷíḋè">
              <a:extLst>
                <a:ext uri="{FF2B5EF4-FFF2-40B4-BE49-F238E27FC236}">
                  <a16:creationId xmlns="" xmlns:a16="http://schemas.microsoft.com/office/drawing/2014/main" id="{77F9E2CB-78EF-4866-B5A1-5A61B21162C5}"/>
                </a:ext>
              </a:extLst>
            </p:cNvPr>
            <p:cNvSpPr/>
            <p:nvPr/>
          </p:nvSpPr>
          <p:spPr>
            <a:xfrm>
              <a:off x="5935621" y="2695122"/>
              <a:ext cx="87464" cy="469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334" extrusionOk="0">
                  <a:moveTo>
                    <a:pt x="7882" y="0"/>
                  </a:moveTo>
                  <a:lnTo>
                    <a:pt x="5685" y="3441"/>
                  </a:lnTo>
                  <a:lnTo>
                    <a:pt x="1488" y="2877"/>
                  </a:lnTo>
                  <a:lnTo>
                    <a:pt x="0" y="5287"/>
                  </a:lnTo>
                  <a:lnTo>
                    <a:pt x="2117" y="8371"/>
                  </a:lnTo>
                  <a:lnTo>
                    <a:pt x="8892" y="11123"/>
                  </a:lnTo>
                  <a:lnTo>
                    <a:pt x="13224" y="15942"/>
                  </a:lnTo>
                  <a:lnTo>
                    <a:pt x="17549" y="21334"/>
                  </a:lnTo>
                  <a:lnTo>
                    <a:pt x="19418" y="15125"/>
                  </a:lnTo>
                  <a:lnTo>
                    <a:pt x="19418" y="11123"/>
                  </a:lnTo>
                  <a:lnTo>
                    <a:pt x="21600" y="5502"/>
                  </a:lnTo>
                  <a:cubicBezTo>
                    <a:pt x="21188" y="3626"/>
                    <a:pt x="20374" y="2139"/>
                    <a:pt x="19348" y="1386"/>
                  </a:cubicBezTo>
                  <a:cubicBezTo>
                    <a:pt x="17095" y="-266"/>
                    <a:pt x="14537" y="1740"/>
                    <a:pt x="13641" y="5861"/>
                  </a:cubicBezTo>
                  <a:lnTo>
                    <a:pt x="11263" y="1414"/>
                  </a:lnTo>
                  <a:lnTo>
                    <a:pt x="7882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7" name="îṣļiḍé">
              <a:extLst>
                <a:ext uri="{FF2B5EF4-FFF2-40B4-BE49-F238E27FC236}">
                  <a16:creationId xmlns="" xmlns:a16="http://schemas.microsoft.com/office/drawing/2014/main" id="{97C46694-3934-4E4C-B293-6AAB18344295}"/>
                </a:ext>
              </a:extLst>
            </p:cNvPr>
            <p:cNvSpPr/>
            <p:nvPr/>
          </p:nvSpPr>
          <p:spPr>
            <a:xfrm>
              <a:off x="5977156" y="2768475"/>
              <a:ext cx="19383" cy="1696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774" y="1048"/>
                  </a:moveTo>
                  <a:lnTo>
                    <a:pt x="1426" y="0"/>
                  </a:lnTo>
                  <a:lnTo>
                    <a:pt x="0" y="17702"/>
                  </a:lnTo>
                  <a:lnTo>
                    <a:pt x="21600" y="21600"/>
                  </a:lnTo>
                  <a:lnTo>
                    <a:pt x="15774" y="1048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8" name="íṩ1îdê">
              <a:extLst>
                <a:ext uri="{FF2B5EF4-FFF2-40B4-BE49-F238E27FC236}">
                  <a16:creationId xmlns="" xmlns:a16="http://schemas.microsoft.com/office/drawing/2014/main" id="{6ADDA99B-D05A-4445-8F7F-B7DFDACFC2F3}"/>
                </a:ext>
              </a:extLst>
            </p:cNvPr>
            <p:cNvSpPr/>
            <p:nvPr/>
          </p:nvSpPr>
          <p:spPr>
            <a:xfrm>
              <a:off x="6277853" y="2784962"/>
              <a:ext cx="97332" cy="336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65" h="19779" extrusionOk="0">
                  <a:moveTo>
                    <a:pt x="12434" y="4397"/>
                  </a:moveTo>
                  <a:lnTo>
                    <a:pt x="7006" y="2044"/>
                  </a:lnTo>
                  <a:lnTo>
                    <a:pt x="3364" y="1828"/>
                  </a:lnTo>
                  <a:cubicBezTo>
                    <a:pt x="2241" y="-1757"/>
                    <a:pt x="29" y="279"/>
                    <a:pt x="0" y="4926"/>
                  </a:cubicBezTo>
                  <a:cubicBezTo>
                    <a:pt x="-35" y="10379"/>
                    <a:pt x="2718" y="12346"/>
                    <a:pt x="3736" y="7595"/>
                  </a:cubicBezTo>
                  <a:lnTo>
                    <a:pt x="6269" y="12491"/>
                  </a:lnTo>
                  <a:lnTo>
                    <a:pt x="8797" y="17829"/>
                  </a:lnTo>
                  <a:cubicBezTo>
                    <a:pt x="10237" y="18722"/>
                    <a:pt x="11702" y="19311"/>
                    <a:pt x="13178" y="19590"/>
                  </a:cubicBezTo>
                  <a:cubicBezTo>
                    <a:pt x="14509" y="19843"/>
                    <a:pt x="15846" y="19843"/>
                    <a:pt x="17178" y="19590"/>
                  </a:cubicBezTo>
                  <a:lnTo>
                    <a:pt x="21565" y="16031"/>
                  </a:lnTo>
                  <a:lnTo>
                    <a:pt x="21234" y="9358"/>
                  </a:lnTo>
                  <a:cubicBezTo>
                    <a:pt x="20150" y="10055"/>
                    <a:pt x="19031" y="10305"/>
                    <a:pt x="17917" y="10099"/>
                  </a:cubicBezTo>
                  <a:cubicBezTo>
                    <a:pt x="16919" y="9915"/>
                    <a:pt x="15935" y="9366"/>
                    <a:pt x="14995" y="8468"/>
                  </a:cubicBezTo>
                  <a:lnTo>
                    <a:pt x="12434" y="4397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9" name="isḷïďe">
              <a:extLst>
                <a:ext uri="{FF2B5EF4-FFF2-40B4-BE49-F238E27FC236}">
                  <a16:creationId xmlns="" xmlns:a16="http://schemas.microsoft.com/office/drawing/2014/main" id="{762653D2-6B74-4E30-AB4B-723DDD12D8E8}"/>
                </a:ext>
              </a:extLst>
            </p:cNvPr>
            <p:cNvSpPr/>
            <p:nvPr/>
          </p:nvSpPr>
          <p:spPr>
            <a:xfrm>
              <a:off x="6105633" y="1911267"/>
              <a:ext cx="32397" cy="2755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495" h="21600" extrusionOk="0">
                  <a:moveTo>
                    <a:pt x="13981" y="0"/>
                  </a:moveTo>
                  <a:lnTo>
                    <a:pt x="5719" y="857"/>
                  </a:lnTo>
                  <a:lnTo>
                    <a:pt x="0" y="11369"/>
                  </a:lnTo>
                  <a:lnTo>
                    <a:pt x="5962" y="17640"/>
                  </a:lnTo>
                  <a:lnTo>
                    <a:pt x="14301" y="21600"/>
                  </a:lnTo>
                  <a:cubicBezTo>
                    <a:pt x="17054" y="20527"/>
                    <a:pt x="19207" y="17865"/>
                    <a:pt x="20066" y="14472"/>
                  </a:cubicBezTo>
                  <a:cubicBezTo>
                    <a:pt x="21600" y="8411"/>
                    <a:pt x="18887" y="1959"/>
                    <a:pt x="13981" y="0"/>
                  </a:cubicBez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0" name="ïšḷîdé">
              <a:extLst>
                <a:ext uri="{FF2B5EF4-FFF2-40B4-BE49-F238E27FC236}">
                  <a16:creationId xmlns="" xmlns:a16="http://schemas.microsoft.com/office/drawing/2014/main" id="{0DC41277-360A-49E2-B400-76374FC093FB}"/>
                </a:ext>
              </a:extLst>
            </p:cNvPr>
            <p:cNvSpPr/>
            <p:nvPr/>
          </p:nvSpPr>
          <p:spPr>
            <a:xfrm>
              <a:off x="9216497" y="4500642"/>
              <a:ext cx="1322325" cy="10103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87" extrusionOk="0">
                  <a:moveTo>
                    <a:pt x="5954" y="5356"/>
                  </a:moveTo>
                  <a:lnTo>
                    <a:pt x="5796" y="5869"/>
                  </a:lnTo>
                  <a:lnTo>
                    <a:pt x="5503" y="6311"/>
                  </a:lnTo>
                  <a:lnTo>
                    <a:pt x="5365" y="6483"/>
                  </a:lnTo>
                  <a:lnTo>
                    <a:pt x="5082" y="6656"/>
                  </a:lnTo>
                  <a:lnTo>
                    <a:pt x="4719" y="6834"/>
                  </a:lnTo>
                  <a:lnTo>
                    <a:pt x="4278" y="6893"/>
                  </a:lnTo>
                  <a:lnTo>
                    <a:pt x="3867" y="6963"/>
                  </a:lnTo>
                  <a:lnTo>
                    <a:pt x="3605" y="7152"/>
                  </a:lnTo>
                  <a:lnTo>
                    <a:pt x="3201" y="7421"/>
                  </a:lnTo>
                  <a:lnTo>
                    <a:pt x="2840" y="7616"/>
                  </a:lnTo>
                  <a:lnTo>
                    <a:pt x="2159" y="7891"/>
                  </a:lnTo>
                  <a:lnTo>
                    <a:pt x="1627" y="8085"/>
                  </a:lnTo>
                  <a:lnTo>
                    <a:pt x="1116" y="8295"/>
                  </a:lnTo>
                  <a:lnTo>
                    <a:pt x="1025" y="8677"/>
                  </a:lnTo>
                  <a:lnTo>
                    <a:pt x="980" y="8983"/>
                  </a:lnTo>
                  <a:lnTo>
                    <a:pt x="880" y="9313"/>
                  </a:lnTo>
                  <a:lnTo>
                    <a:pt x="718" y="9572"/>
                  </a:lnTo>
                  <a:lnTo>
                    <a:pt x="742" y="9911"/>
                  </a:lnTo>
                  <a:lnTo>
                    <a:pt x="766" y="10200"/>
                  </a:lnTo>
                  <a:lnTo>
                    <a:pt x="887" y="10459"/>
                  </a:lnTo>
                  <a:lnTo>
                    <a:pt x="982" y="10658"/>
                  </a:lnTo>
                  <a:lnTo>
                    <a:pt x="945" y="10981"/>
                  </a:lnTo>
                  <a:lnTo>
                    <a:pt x="804" y="11271"/>
                  </a:lnTo>
                  <a:lnTo>
                    <a:pt x="643" y="11837"/>
                  </a:lnTo>
                  <a:lnTo>
                    <a:pt x="607" y="12409"/>
                  </a:lnTo>
                  <a:lnTo>
                    <a:pt x="619" y="12825"/>
                  </a:lnTo>
                  <a:lnTo>
                    <a:pt x="619" y="14159"/>
                  </a:lnTo>
                  <a:lnTo>
                    <a:pt x="657" y="14449"/>
                  </a:lnTo>
                  <a:lnTo>
                    <a:pt x="756" y="14821"/>
                  </a:lnTo>
                  <a:lnTo>
                    <a:pt x="756" y="15123"/>
                  </a:lnTo>
                  <a:lnTo>
                    <a:pt x="806" y="15510"/>
                  </a:lnTo>
                  <a:lnTo>
                    <a:pt x="856" y="15799"/>
                  </a:lnTo>
                  <a:lnTo>
                    <a:pt x="756" y="16171"/>
                  </a:lnTo>
                  <a:lnTo>
                    <a:pt x="620" y="16478"/>
                  </a:lnTo>
                  <a:lnTo>
                    <a:pt x="546" y="16734"/>
                  </a:lnTo>
                  <a:lnTo>
                    <a:pt x="484" y="17052"/>
                  </a:lnTo>
                  <a:lnTo>
                    <a:pt x="393" y="17251"/>
                  </a:lnTo>
                  <a:lnTo>
                    <a:pt x="218" y="17348"/>
                  </a:lnTo>
                  <a:lnTo>
                    <a:pt x="0" y="17440"/>
                  </a:lnTo>
                  <a:lnTo>
                    <a:pt x="75" y="17639"/>
                  </a:lnTo>
                  <a:lnTo>
                    <a:pt x="148" y="17822"/>
                  </a:lnTo>
                  <a:lnTo>
                    <a:pt x="409" y="18166"/>
                  </a:lnTo>
                  <a:lnTo>
                    <a:pt x="717" y="18165"/>
                  </a:lnTo>
                  <a:lnTo>
                    <a:pt x="954" y="18364"/>
                  </a:lnTo>
                  <a:lnTo>
                    <a:pt x="1202" y="18316"/>
                  </a:lnTo>
                  <a:lnTo>
                    <a:pt x="1439" y="18047"/>
                  </a:lnTo>
                  <a:lnTo>
                    <a:pt x="1767" y="17901"/>
                  </a:lnTo>
                  <a:lnTo>
                    <a:pt x="2169" y="17804"/>
                  </a:lnTo>
                  <a:lnTo>
                    <a:pt x="2597" y="17535"/>
                  </a:lnTo>
                  <a:lnTo>
                    <a:pt x="2792" y="17454"/>
                  </a:lnTo>
                  <a:lnTo>
                    <a:pt x="3078" y="17389"/>
                  </a:lnTo>
                  <a:lnTo>
                    <a:pt x="3572" y="17373"/>
                  </a:lnTo>
                  <a:lnTo>
                    <a:pt x="3783" y="17308"/>
                  </a:lnTo>
                  <a:lnTo>
                    <a:pt x="4016" y="17260"/>
                  </a:lnTo>
                  <a:lnTo>
                    <a:pt x="4277" y="17211"/>
                  </a:lnTo>
                  <a:cubicBezTo>
                    <a:pt x="4368" y="17227"/>
                    <a:pt x="4461" y="17227"/>
                    <a:pt x="4552" y="17211"/>
                  </a:cubicBezTo>
                  <a:cubicBezTo>
                    <a:pt x="4646" y="17194"/>
                    <a:pt x="4738" y="17159"/>
                    <a:pt x="4825" y="17108"/>
                  </a:cubicBezTo>
                  <a:lnTo>
                    <a:pt x="5149" y="16802"/>
                  </a:lnTo>
                  <a:lnTo>
                    <a:pt x="5410" y="16608"/>
                  </a:lnTo>
                  <a:lnTo>
                    <a:pt x="5793" y="16451"/>
                  </a:lnTo>
                  <a:lnTo>
                    <a:pt x="6066" y="16339"/>
                  </a:lnTo>
                  <a:lnTo>
                    <a:pt x="6419" y="16236"/>
                  </a:lnTo>
                  <a:lnTo>
                    <a:pt x="7073" y="16033"/>
                  </a:lnTo>
                  <a:lnTo>
                    <a:pt x="7555" y="15812"/>
                  </a:lnTo>
                  <a:lnTo>
                    <a:pt x="7812" y="15893"/>
                  </a:lnTo>
                  <a:lnTo>
                    <a:pt x="8156" y="15925"/>
                  </a:lnTo>
                  <a:lnTo>
                    <a:pt x="8413" y="15764"/>
                  </a:lnTo>
                  <a:cubicBezTo>
                    <a:pt x="8514" y="15721"/>
                    <a:pt x="8618" y="15693"/>
                    <a:pt x="8724" y="15683"/>
                  </a:cubicBezTo>
                  <a:cubicBezTo>
                    <a:pt x="8850" y="15670"/>
                    <a:pt x="8977" y="15680"/>
                    <a:pt x="9101" y="15714"/>
                  </a:cubicBezTo>
                  <a:lnTo>
                    <a:pt x="9309" y="15811"/>
                  </a:lnTo>
                  <a:lnTo>
                    <a:pt x="9665" y="16129"/>
                  </a:lnTo>
                  <a:lnTo>
                    <a:pt x="9802" y="16323"/>
                  </a:lnTo>
                  <a:lnTo>
                    <a:pt x="10014" y="16431"/>
                  </a:lnTo>
                  <a:cubicBezTo>
                    <a:pt x="10054" y="16535"/>
                    <a:pt x="10087" y="16643"/>
                    <a:pt x="10112" y="16754"/>
                  </a:cubicBezTo>
                  <a:cubicBezTo>
                    <a:pt x="10146" y="16901"/>
                    <a:pt x="10167" y="17052"/>
                    <a:pt x="10174" y="17205"/>
                  </a:cubicBezTo>
                  <a:lnTo>
                    <a:pt x="10302" y="17344"/>
                  </a:lnTo>
                  <a:lnTo>
                    <a:pt x="10401" y="17554"/>
                  </a:lnTo>
                  <a:lnTo>
                    <a:pt x="10451" y="17811"/>
                  </a:lnTo>
                  <a:lnTo>
                    <a:pt x="10476" y="18064"/>
                  </a:lnTo>
                  <a:lnTo>
                    <a:pt x="10688" y="18145"/>
                  </a:lnTo>
                  <a:lnTo>
                    <a:pt x="10787" y="17837"/>
                  </a:lnTo>
                  <a:lnTo>
                    <a:pt x="10899" y="17643"/>
                  </a:lnTo>
                  <a:lnTo>
                    <a:pt x="11281" y="17568"/>
                  </a:lnTo>
                  <a:lnTo>
                    <a:pt x="11514" y="17330"/>
                  </a:lnTo>
                  <a:lnTo>
                    <a:pt x="11659" y="16996"/>
                  </a:lnTo>
                  <a:lnTo>
                    <a:pt x="11759" y="16727"/>
                  </a:lnTo>
                  <a:lnTo>
                    <a:pt x="11983" y="16727"/>
                  </a:lnTo>
                  <a:lnTo>
                    <a:pt x="12102" y="16986"/>
                  </a:lnTo>
                  <a:lnTo>
                    <a:pt x="12069" y="17282"/>
                  </a:lnTo>
                  <a:lnTo>
                    <a:pt x="11874" y="17524"/>
                  </a:lnTo>
                  <a:lnTo>
                    <a:pt x="11654" y="17767"/>
                  </a:lnTo>
                  <a:lnTo>
                    <a:pt x="11510" y="17972"/>
                  </a:lnTo>
                  <a:lnTo>
                    <a:pt x="11473" y="18225"/>
                  </a:lnTo>
                  <a:lnTo>
                    <a:pt x="11274" y="18418"/>
                  </a:lnTo>
                  <a:lnTo>
                    <a:pt x="11125" y="18467"/>
                  </a:lnTo>
                  <a:lnTo>
                    <a:pt x="11188" y="18634"/>
                  </a:lnTo>
                  <a:lnTo>
                    <a:pt x="11336" y="18634"/>
                  </a:lnTo>
                  <a:lnTo>
                    <a:pt x="11507" y="18537"/>
                  </a:lnTo>
                  <a:lnTo>
                    <a:pt x="11648" y="18208"/>
                  </a:lnTo>
                  <a:lnTo>
                    <a:pt x="11859" y="17966"/>
                  </a:lnTo>
                  <a:lnTo>
                    <a:pt x="11982" y="17997"/>
                  </a:lnTo>
                  <a:lnTo>
                    <a:pt x="12028" y="18234"/>
                  </a:lnTo>
                  <a:lnTo>
                    <a:pt x="12003" y="18557"/>
                  </a:lnTo>
                  <a:lnTo>
                    <a:pt x="11990" y="18719"/>
                  </a:lnTo>
                  <a:lnTo>
                    <a:pt x="12143" y="18913"/>
                  </a:lnTo>
                  <a:lnTo>
                    <a:pt x="12243" y="19251"/>
                  </a:lnTo>
                  <a:lnTo>
                    <a:pt x="12130" y="19639"/>
                  </a:lnTo>
                  <a:lnTo>
                    <a:pt x="12031" y="19855"/>
                  </a:lnTo>
                  <a:lnTo>
                    <a:pt x="11944" y="20096"/>
                  </a:lnTo>
                  <a:lnTo>
                    <a:pt x="12193" y="20469"/>
                  </a:lnTo>
                  <a:lnTo>
                    <a:pt x="12600" y="20760"/>
                  </a:lnTo>
                  <a:lnTo>
                    <a:pt x="12912" y="21094"/>
                  </a:lnTo>
                  <a:lnTo>
                    <a:pt x="13119" y="21142"/>
                  </a:lnTo>
                  <a:lnTo>
                    <a:pt x="13372" y="21202"/>
                  </a:lnTo>
                  <a:cubicBezTo>
                    <a:pt x="13427" y="21195"/>
                    <a:pt x="13481" y="21173"/>
                    <a:pt x="13529" y="21138"/>
                  </a:cubicBezTo>
                  <a:cubicBezTo>
                    <a:pt x="13608" y="21080"/>
                    <a:pt x="13669" y="20988"/>
                    <a:pt x="13703" y="20879"/>
                  </a:cubicBezTo>
                  <a:lnTo>
                    <a:pt x="13911" y="20820"/>
                  </a:lnTo>
                  <a:lnTo>
                    <a:pt x="14131" y="20831"/>
                  </a:lnTo>
                  <a:lnTo>
                    <a:pt x="14366" y="21000"/>
                  </a:lnTo>
                  <a:lnTo>
                    <a:pt x="14503" y="21323"/>
                  </a:lnTo>
                  <a:cubicBezTo>
                    <a:pt x="14516" y="21451"/>
                    <a:pt x="14589" y="21554"/>
                    <a:pt x="14686" y="21581"/>
                  </a:cubicBezTo>
                  <a:cubicBezTo>
                    <a:pt x="14755" y="21600"/>
                    <a:pt x="14827" y="21576"/>
                    <a:pt x="14881" y="21516"/>
                  </a:cubicBezTo>
                  <a:lnTo>
                    <a:pt x="15117" y="21042"/>
                  </a:lnTo>
                  <a:cubicBezTo>
                    <a:pt x="15153" y="20962"/>
                    <a:pt x="15199" y="20891"/>
                    <a:pt x="15254" y="20832"/>
                  </a:cubicBezTo>
                  <a:cubicBezTo>
                    <a:pt x="15361" y="20715"/>
                    <a:pt x="15495" y="20649"/>
                    <a:pt x="15635" y="20643"/>
                  </a:cubicBezTo>
                  <a:lnTo>
                    <a:pt x="15896" y="20578"/>
                  </a:lnTo>
                  <a:lnTo>
                    <a:pt x="16108" y="20578"/>
                  </a:lnTo>
                  <a:lnTo>
                    <a:pt x="16320" y="20708"/>
                  </a:lnTo>
                  <a:cubicBezTo>
                    <a:pt x="16368" y="20765"/>
                    <a:pt x="16429" y="20799"/>
                    <a:pt x="16494" y="20805"/>
                  </a:cubicBezTo>
                  <a:cubicBezTo>
                    <a:pt x="16587" y="20814"/>
                    <a:pt x="16677" y="20766"/>
                    <a:pt x="16739" y="20676"/>
                  </a:cubicBezTo>
                  <a:lnTo>
                    <a:pt x="16988" y="20110"/>
                  </a:lnTo>
                  <a:lnTo>
                    <a:pt x="17250" y="19592"/>
                  </a:lnTo>
                  <a:cubicBezTo>
                    <a:pt x="17331" y="19471"/>
                    <a:pt x="17410" y="19347"/>
                    <a:pt x="17487" y="19220"/>
                  </a:cubicBezTo>
                  <a:cubicBezTo>
                    <a:pt x="17562" y="19095"/>
                    <a:pt x="17636" y="18967"/>
                    <a:pt x="17707" y="18837"/>
                  </a:cubicBezTo>
                  <a:lnTo>
                    <a:pt x="18063" y="18805"/>
                  </a:lnTo>
                  <a:lnTo>
                    <a:pt x="18151" y="18627"/>
                  </a:lnTo>
                  <a:lnTo>
                    <a:pt x="18358" y="18341"/>
                  </a:lnTo>
                  <a:lnTo>
                    <a:pt x="18454" y="18136"/>
                  </a:lnTo>
                  <a:lnTo>
                    <a:pt x="18691" y="17893"/>
                  </a:lnTo>
                  <a:cubicBezTo>
                    <a:pt x="18717" y="17817"/>
                    <a:pt x="18736" y="17738"/>
                    <a:pt x="18748" y="17656"/>
                  </a:cubicBezTo>
                  <a:cubicBezTo>
                    <a:pt x="18765" y="17543"/>
                    <a:pt x="18767" y="17423"/>
                    <a:pt x="18810" y="17321"/>
                  </a:cubicBezTo>
                  <a:cubicBezTo>
                    <a:pt x="18860" y="17203"/>
                    <a:pt x="18955" y="17129"/>
                    <a:pt x="19059" y="17127"/>
                  </a:cubicBezTo>
                  <a:lnTo>
                    <a:pt x="19413" y="16924"/>
                  </a:lnTo>
                  <a:lnTo>
                    <a:pt x="19787" y="16655"/>
                  </a:lnTo>
                  <a:lnTo>
                    <a:pt x="19874" y="16445"/>
                  </a:lnTo>
                  <a:lnTo>
                    <a:pt x="20023" y="16251"/>
                  </a:lnTo>
                  <a:lnTo>
                    <a:pt x="20285" y="15880"/>
                  </a:lnTo>
                  <a:lnTo>
                    <a:pt x="20451" y="15642"/>
                  </a:lnTo>
                  <a:lnTo>
                    <a:pt x="20476" y="15370"/>
                  </a:lnTo>
                  <a:cubicBezTo>
                    <a:pt x="20512" y="15250"/>
                    <a:pt x="20553" y="15133"/>
                    <a:pt x="20601" y="15020"/>
                  </a:cubicBezTo>
                  <a:cubicBezTo>
                    <a:pt x="20671" y="14852"/>
                    <a:pt x="20753" y="14693"/>
                    <a:pt x="20846" y="14545"/>
                  </a:cubicBezTo>
                  <a:cubicBezTo>
                    <a:pt x="20913" y="14433"/>
                    <a:pt x="20979" y="14320"/>
                    <a:pt x="21045" y="14206"/>
                  </a:cubicBezTo>
                  <a:cubicBezTo>
                    <a:pt x="21111" y="14091"/>
                    <a:pt x="21176" y="13976"/>
                    <a:pt x="21240" y="13860"/>
                  </a:cubicBezTo>
                  <a:cubicBezTo>
                    <a:pt x="21281" y="13719"/>
                    <a:pt x="21310" y="13572"/>
                    <a:pt x="21327" y="13423"/>
                  </a:cubicBezTo>
                  <a:cubicBezTo>
                    <a:pt x="21345" y="13266"/>
                    <a:pt x="21349" y="13107"/>
                    <a:pt x="21340" y="12948"/>
                  </a:cubicBezTo>
                  <a:lnTo>
                    <a:pt x="21550" y="12563"/>
                  </a:lnTo>
                  <a:cubicBezTo>
                    <a:pt x="21536" y="12461"/>
                    <a:pt x="21532" y="12358"/>
                    <a:pt x="21538" y="12255"/>
                  </a:cubicBezTo>
                  <a:cubicBezTo>
                    <a:pt x="21545" y="12135"/>
                    <a:pt x="21566" y="12016"/>
                    <a:pt x="21600" y="11904"/>
                  </a:cubicBezTo>
                  <a:lnTo>
                    <a:pt x="21600" y="11340"/>
                  </a:lnTo>
                  <a:lnTo>
                    <a:pt x="21538" y="11038"/>
                  </a:lnTo>
                  <a:lnTo>
                    <a:pt x="21389" y="10617"/>
                  </a:lnTo>
                  <a:lnTo>
                    <a:pt x="21281" y="10240"/>
                  </a:lnTo>
                  <a:lnTo>
                    <a:pt x="21028" y="9986"/>
                  </a:lnTo>
                  <a:lnTo>
                    <a:pt x="20791" y="9581"/>
                  </a:lnTo>
                  <a:lnTo>
                    <a:pt x="20733" y="9333"/>
                  </a:lnTo>
                  <a:lnTo>
                    <a:pt x="20397" y="8721"/>
                  </a:lnTo>
                  <a:lnTo>
                    <a:pt x="20297" y="8091"/>
                  </a:lnTo>
                  <a:lnTo>
                    <a:pt x="20106" y="7525"/>
                  </a:lnTo>
                  <a:lnTo>
                    <a:pt x="19820" y="6996"/>
                  </a:lnTo>
                  <a:lnTo>
                    <a:pt x="19620" y="6527"/>
                  </a:lnTo>
                  <a:lnTo>
                    <a:pt x="19210" y="6155"/>
                  </a:lnTo>
                  <a:lnTo>
                    <a:pt x="18886" y="5767"/>
                  </a:lnTo>
                  <a:cubicBezTo>
                    <a:pt x="18800" y="5685"/>
                    <a:pt x="18761" y="5544"/>
                    <a:pt x="18786" y="5410"/>
                  </a:cubicBezTo>
                  <a:cubicBezTo>
                    <a:pt x="18811" y="5280"/>
                    <a:pt x="18892" y="5181"/>
                    <a:pt x="18994" y="5157"/>
                  </a:cubicBezTo>
                  <a:lnTo>
                    <a:pt x="19055" y="4833"/>
                  </a:lnTo>
                  <a:lnTo>
                    <a:pt x="19055" y="4472"/>
                  </a:lnTo>
                  <a:lnTo>
                    <a:pt x="19217" y="4028"/>
                  </a:lnTo>
                  <a:lnTo>
                    <a:pt x="19027" y="3743"/>
                  </a:lnTo>
                  <a:lnTo>
                    <a:pt x="18969" y="3459"/>
                  </a:lnTo>
                  <a:lnTo>
                    <a:pt x="18936" y="3040"/>
                  </a:lnTo>
                  <a:lnTo>
                    <a:pt x="18737" y="2634"/>
                  </a:lnTo>
                  <a:lnTo>
                    <a:pt x="18500" y="2250"/>
                  </a:lnTo>
                  <a:lnTo>
                    <a:pt x="18264" y="1878"/>
                  </a:lnTo>
                  <a:cubicBezTo>
                    <a:pt x="18190" y="1776"/>
                    <a:pt x="18127" y="1662"/>
                    <a:pt x="18077" y="1539"/>
                  </a:cubicBezTo>
                  <a:cubicBezTo>
                    <a:pt x="17997" y="1344"/>
                    <a:pt x="17951" y="1129"/>
                    <a:pt x="17940" y="908"/>
                  </a:cubicBezTo>
                  <a:lnTo>
                    <a:pt x="17870" y="312"/>
                  </a:lnTo>
                  <a:lnTo>
                    <a:pt x="17679" y="0"/>
                  </a:lnTo>
                  <a:lnTo>
                    <a:pt x="17497" y="117"/>
                  </a:lnTo>
                  <a:lnTo>
                    <a:pt x="17298" y="441"/>
                  </a:lnTo>
                  <a:lnTo>
                    <a:pt x="17198" y="989"/>
                  </a:lnTo>
                  <a:lnTo>
                    <a:pt x="17173" y="1475"/>
                  </a:lnTo>
                  <a:lnTo>
                    <a:pt x="17090" y="1927"/>
                  </a:lnTo>
                  <a:lnTo>
                    <a:pt x="17016" y="2271"/>
                  </a:lnTo>
                  <a:lnTo>
                    <a:pt x="17003" y="2864"/>
                  </a:lnTo>
                  <a:lnTo>
                    <a:pt x="17016" y="3290"/>
                  </a:lnTo>
                  <a:cubicBezTo>
                    <a:pt x="16998" y="3361"/>
                    <a:pt x="16974" y="3430"/>
                    <a:pt x="16945" y="3495"/>
                  </a:cubicBezTo>
                  <a:cubicBezTo>
                    <a:pt x="16886" y="3627"/>
                    <a:pt x="16805" y="3742"/>
                    <a:pt x="16709" y="3829"/>
                  </a:cubicBezTo>
                  <a:lnTo>
                    <a:pt x="16476" y="4223"/>
                  </a:lnTo>
                  <a:lnTo>
                    <a:pt x="16090" y="4596"/>
                  </a:lnTo>
                  <a:lnTo>
                    <a:pt x="16028" y="4804"/>
                  </a:lnTo>
                  <a:lnTo>
                    <a:pt x="15868" y="4980"/>
                  </a:lnTo>
                  <a:lnTo>
                    <a:pt x="15471" y="4872"/>
                  </a:lnTo>
                  <a:lnTo>
                    <a:pt x="15263" y="4420"/>
                  </a:lnTo>
                  <a:lnTo>
                    <a:pt x="14941" y="4258"/>
                  </a:lnTo>
                  <a:lnTo>
                    <a:pt x="14663" y="4053"/>
                  </a:lnTo>
                  <a:lnTo>
                    <a:pt x="14476" y="3794"/>
                  </a:lnTo>
                  <a:lnTo>
                    <a:pt x="14089" y="3470"/>
                  </a:lnTo>
                  <a:lnTo>
                    <a:pt x="13749" y="3330"/>
                  </a:lnTo>
                  <a:lnTo>
                    <a:pt x="13637" y="2925"/>
                  </a:lnTo>
                  <a:lnTo>
                    <a:pt x="13637" y="2180"/>
                  </a:lnTo>
                  <a:lnTo>
                    <a:pt x="13757" y="1862"/>
                  </a:lnTo>
                  <a:lnTo>
                    <a:pt x="13894" y="1668"/>
                  </a:lnTo>
                  <a:lnTo>
                    <a:pt x="14093" y="1328"/>
                  </a:lnTo>
                  <a:lnTo>
                    <a:pt x="14301" y="1036"/>
                  </a:lnTo>
                  <a:lnTo>
                    <a:pt x="14077" y="799"/>
                  </a:lnTo>
                  <a:lnTo>
                    <a:pt x="13671" y="626"/>
                  </a:lnTo>
                  <a:lnTo>
                    <a:pt x="13551" y="529"/>
                  </a:lnTo>
                  <a:lnTo>
                    <a:pt x="12919" y="457"/>
                  </a:lnTo>
                  <a:lnTo>
                    <a:pt x="12492" y="155"/>
                  </a:lnTo>
                  <a:lnTo>
                    <a:pt x="12131" y="495"/>
                  </a:lnTo>
                  <a:lnTo>
                    <a:pt x="11861" y="716"/>
                  </a:lnTo>
                  <a:lnTo>
                    <a:pt x="11605" y="888"/>
                  </a:lnTo>
                  <a:lnTo>
                    <a:pt x="11058" y="1017"/>
                  </a:lnTo>
                  <a:lnTo>
                    <a:pt x="10851" y="1226"/>
                  </a:lnTo>
                  <a:lnTo>
                    <a:pt x="10702" y="1608"/>
                  </a:lnTo>
                  <a:lnTo>
                    <a:pt x="10603" y="1737"/>
                  </a:lnTo>
                  <a:lnTo>
                    <a:pt x="10416" y="1964"/>
                  </a:lnTo>
                  <a:lnTo>
                    <a:pt x="10428" y="2286"/>
                  </a:lnTo>
                  <a:lnTo>
                    <a:pt x="10594" y="2561"/>
                  </a:lnTo>
                  <a:lnTo>
                    <a:pt x="10478" y="2739"/>
                  </a:lnTo>
                  <a:lnTo>
                    <a:pt x="10159" y="3090"/>
                  </a:lnTo>
                  <a:cubicBezTo>
                    <a:pt x="10067" y="3086"/>
                    <a:pt x="9978" y="3052"/>
                    <a:pt x="9899" y="2993"/>
                  </a:cubicBezTo>
                  <a:cubicBezTo>
                    <a:pt x="9767" y="2894"/>
                    <a:pt x="9671" y="2731"/>
                    <a:pt x="9633" y="2540"/>
                  </a:cubicBezTo>
                  <a:lnTo>
                    <a:pt x="9197" y="2329"/>
                  </a:lnTo>
                  <a:cubicBezTo>
                    <a:pt x="9181" y="2199"/>
                    <a:pt x="9118" y="2087"/>
                    <a:pt x="9027" y="2027"/>
                  </a:cubicBezTo>
                  <a:cubicBezTo>
                    <a:pt x="8838" y="1903"/>
                    <a:pt x="8608" y="2025"/>
                    <a:pt x="8541" y="2286"/>
                  </a:cubicBezTo>
                  <a:lnTo>
                    <a:pt x="8250" y="2599"/>
                  </a:lnTo>
                  <a:cubicBezTo>
                    <a:pt x="8194" y="2686"/>
                    <a:pt x="8137" y="2772"/>
                    <a:pt x="8080" y="2857"/>
                  </a:cubicBezTo>
                  <a:cubicBezTo>
                    <a:pt x="7985" y="2999"/>
                    <a:pt x="7888" y="3139"/>
                    <a:pt x="7790" y="3277"/>
                  </a:cubicBezTo>
                  <a:lnTo>
                    <a:pt x="7467" y="3599"/>
                  </a:lnTo>
                  <a:lnTo>
                    <a:pt x="7293" y="3739"/>
                  </a:lnTo>
                  <a:lnTo>
                    <a:pt x="6986" y="3783"/>
                  </a:lnTo>
                  <a:lnTo>
                    <a:pt x="6987" y="4025"/>
                  </a:lnTo>
                  <a:lnTo>
                    <a:pt x="7057" y="4165"/>
                  </a:lnTo>
                  <a:lnTo>
                    <a:pt x="7119" y="4374"/>
                  </a:lnTo>
                  <a:lnTo>
                    <a:pt x="7007" y="4628"/>
                  </a:lnTo>
                  <a:cubicBezTo>
                    <a:pt x="7006" y="4750"/>
                    <a:pt x="6931" y="4851"/>
                    <a:pt x="6836" y="4854"/>
                  </a:cubicBezTo>
                  <a:cubicBezTo>
                    <a:pt x="6738" y="4858"/>
                    <a:pt x="6655" y="4756"/>
                    <a:pt x="6654" y="4628"/>
                  </a:cubicBezTo>
                  <a:lnTo>
                    <a:pt x="6421" y="4466"/>
                  </a:lnTo>
                  <a:lnTo>
                    <a:pt x="6280" y="4719"/>
                  </a:lnTo>
                  <a:lnTo>
                    <a:pt x="6160" y="4924"/>
                  </a:lnTo>
                  <a:lnTo>
                    <a:pt x="5954" y="5356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1" name="îṩḻíďé">
              <a:extLst>
                <a:ext uri="{FF2B5EF4-FFF2-40B4-BE49-F238E27FC236}">
                  <a16:creationId xmlns="" xmlns:a16="http://schemas.microsoft.com/office/drawing/2014/main" id="{3AF72964-25E4-432C-8D7D-A1116C999FB5}"/>
                </a:ext>
              </a:extLst>
            </p:cNvPr>
            <p:cNvSpPr/>
            <p:nvPr/>
          </p:nvSpPr>
          <p:spPr>
            <a:xfrm>
              <a:off x="10006023" y="5571304"/>
              <a:ext cx="123850" cy="1024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734" y="1038"/>
                  </a:moveTo>
                  <a:lnTo>
                    <a:pt x="5578" y="0"/>
                  </a:lnTo>
                  <a:lnTo>
                    <a:pt x="6344" y="2077"/>
                  </a:lnTo>
                  <a:lnTo>
                    <a:pt x="8057" y="3507"/>
                  </a:lnTo>
                  <a:lnTo>
                    <a:pt x="11245" y="5736"/>
                  </a:lnTo>
                  <a:lnTo>
                    <a:pt x="13944" y="4944"/>
                  </a:lnTo>
                  <a:lnTo>
                    <a:pt x="15669" y="2555"/>
                  </a:lnTo>
                  <a:lnTo>
                    <a:pt x="17659" y="2290"/>
                  </a:lnTo>
                  <a:lnTo>
                    <a:pt x="20048" y="2290"/>
                  </a:lnTo>
                  <a:lnTo>
                    <a:pt x="21600" y="3886"/>
                  </a:lnTo>
                  <a:lnTo>
                    <a:pt x="21073" y="6102"/>
                  </a:lnTo>
                  <a:lnTo>
                    <a:pt x="19449" y="6901"/>
                  </a:lnTo>
                  <a:lnTo>
                    <a:pt x="18263" y="8165"/>
                  </a:lnTo>
                  <a:lnTo>
                    <a:pt x="18130" y="10554"/>
                  </a:lnTo>
                  <a:lnTo>
                    <a:pt x="16494" y="13003"/>
                  </a:lnTo>
                  <a:lnTo>
                    <a:pt x="14149" y="14540"/>
                  </a:lnTo>
                  <a:lnTo>
                    <a:pt x="10318" y="16118"/>
                  </a:lnTo>
                  <a:lnTo>
                    <a:pt x="8234" y="17714"/>
                  </a:lnTo>
                  <a:lnTo>
                    <a:pt x="6954" y="19365"/>
                  </a:lnTo>
                  <a:lnTo>
                    <a:pt x="6111" y="21121"/>
                  </a:lnTo>
                  <a:lnTo>
                    <a:pt x="4171" y="21600"/>
                  </a:lnTo>
                  <a:lnTo>
                    <a:pt x="3062" y="19311"/>
                  </a:lnTo>
                  <a:lnTo>
                    <a:pt x="1521" y="19311"/>
                  </a:lnTo>
                  <a:lnTo>
                    <a:pt x="0" y="19258"/>
                  </a:lnTo>
                  <a:lnTo>
                    <a:pt x="667" y="16130"/>
                  </a:lnTo>
                  <a:lnTo>
                    <a:pt x="2456" y="13422"/>
                  </a:lnTo>
                  <a:lnTo>
                    <a:pt x="2806" y="11838"/>
                  </a:lnTo>
                  <a:lnTo>
                    <a:pt x="2673" y="8557"/>
                  </a:lnTo>
                  <a:lnTo>
                    <a:pt x="2673" y="6056"/>
                  </a:lnTo>
                  <a:lnTo>
                    <a:pt x="2190" y="4678"/>
                  </a:lnTo>
                  <a:lnTo>
                    <a:pt x="2734" y="1038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2" name="í$ľïḍe">
              <a:extLst>
                <a:ext uri="{FF2B5EF4-FFF2-40B4-BE49-F238E27FC236}">
                  <a16:creationId xmlns="" xmlns:a16="http://schemas.microsoft.com/office/drawing/2014/main" id="{7F3497D0-DCB7-460B-BBC1-78C4A00F87B1}"/>
                </a:ext>
              </a:extLst>
            </p:cNvPr>
            <p:cNvSpPr/>
            <p:nvPr/>
          </p:nvSpPr>
          <p:spPr>
            <a:xfrm>
              <a:off x="10572355" y="5565246"/>
              <a:ext cx="336841" cy="2105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44" extrusionOk="0">
                  <a:moveTo>
                    <a:pt x="2147" y="16913"/>
                  </a:moveTo>
                  <a:lnTo>
                    <a:pt x="1380" y="17278"/>
                  </a:lnTo>
                  <a:lnTo>
                    <a:pt x="508" y="19015"/>
                  </a:lnTo>
                  <a:lnTo>
                    <a:pt x="0" y="20356"/>
                  </a:lnTo>
                  <a:lnTo>
                    <a:pt x="1241" y="21466"/>
                  </a:lnTo>
                  <a:lnTo>
                    <a:pt x="2749" y="21544"/>
                  </a:lnTo>
                  <a:lnTo>
                    <a:pt x="5044" y="21466"/>
                  </a:lnTo>
                  <a:lnTo>
                    <a:pt x="6332" y="20691"/>
                  </a:lnTo>
                  <a:lnTo>
                    <a:pt x="8044" y="18990"/>
                  </a:lnTo>
                  <a:lnTo>
                    <a:pt x="9316" y="17905"/>
                  </a:lnTo>
                  <a:lnTo>
                    <a:pt x="10246" y="16587"/>
                  </a:lnTo>
                  <a:lnTo>
                    <a:pt x="11501" y="14151"/>
                  </a:lnTo>
                  <a:cubicBezTo>
                    <a:pt x="11635" y="13828"/>
                    <a:pt x="11800" y="13540"/>
                    <a:pt x="11990" y="13298"/>
                  </a:cubicBezTo>
                  <a:cubicBezTo>
                    <a:pt x="12464" y="12694"/>
                    <a:pt x="13064" y="12399"/>
                    <a:pt x="13670" y="12472"/>
                  </a:cubicBezTo>
                  <a:lnTo>
                    <a:pt x="14548" y="12562"/>
                  </a:lnTo>
                  <a:lnTo>
                    <a:pt x="15233" y="12097"/>
                  </a:lnTo>
                  <a:lnTo>
                    <a:pt x="15961" y="11558"/>
                  </a:lnTo>
                  <a:lnTo>
                    <a:pt x="16010" y="10246"/>
                  </a:lnTo>
                  <a:lnTo>
                    <a:pt x="17004" y="9130"/>
                  </a:lnTo>
                  <a:lnTo>
                    <a:pt x="18541" y="7346"/>
                  </a:lnTo>
                  <a:lnTo>
                    <a:pt x="20577" y="6490"/>
                  </a:lnTo>
                  <a:lnTo>
                    <a:pt x="21600" y="5415"/>
                  </a:lnTo>
                  <a:lnTo>
                    <a:pt x="21600" y="4405"/>
                  </a:lnTo>
                  <a:lnTo>
                    <a:pt x="21306" y="2773"/>
                  </a:lnTo>
                  <a:lnTo>
                    <a:pt x="20866" y="1007"/>
                  </a:lnTo>
                  <a:cubicBezTo>
                    <a:pt x="20843" y="468"/>
                    <a:pt x="20572" y="40"/>
                    <a:pt x="20232" y="3"/>
                  </a:cubicBezTo>
                  <a:cubicBezTo>
                    <a:pt x="19700" y="-56"/>
                    <a:pt x="19304" y="769"/>
                    <a:pt x="19482" y="1565"/>
                  </a:cubicBezTo>
                  <a:lnTo>
                    <a:pt x="18669" y="2426"/>
                  </a:lnTo>
                  <a:lnTo>
                    <a:pt x="17564" y="3640"/>
                  </a:lnTo>
                  <a:lnTo>
                    <a:pt x="17108" y="4363"/>
                  </a:lnTo>
                  <a:cubicBezTo>
                    <a:pt x="16812" y="4575"/>
                    <a:pt x="16538" y="4853"/>
                    <a:pt x="16293" y="5190"/>
                  </a:cubicBezTo>
                  <a:cubicBezTo>
                    <a:pt x="15810" y="5854"/>
                    <a:pt x="15457" y="6721"/>
                    <a:pt x="14988" y="7408"/>
                  </a:cubicBezTo>
                  <a:cubicBezTo>
                    <a:pt x="14591" y="7991"/>
                    <a:pt x="14119" y="8431"/>
                    <a:pt x="13604" y="8700"/>
                  </a:cubicBezTo>
                  <a:lnTo>
                    <a:pt x="11698" y="9704"/>
                  </a:lnTo>
                  <a:lnTo>
                    <a:pt x="9302" y="11254"/>
                  </a:lnTo>
                  <a:cubicBezTo>
                    <a:pt x="8906" y="11491"/>
                    <a:pt x="8515" y="11748"/>
                    <a:pt x="8130" y="12026"/>
                  </a:cubicBezTo>
                  <a:cubicBezTo>
                    <a:pt x="7579" y="12424"/>
                    <a:pt x="7040" y="12864"/>
                    <a:pt x="6515" y="13344"/>
                  </a:cubicBezTo>
                  <a:cubicBezTo>
                    <a:pt x="6085" y="13632"/>
                    <a:pt x="5652" y="13908"/>
                    <a:pt x="5215" y="14170"/>
                  </a:cubicBezTo>
                  <a:cubicBezTo>
                    <a:pt x="4730" y="14462"/>
                    <a:pt x="4240" y="14738"/>
                    <a:pt x="3748" y="14997"/>
                  </a:cubicBezTo>
                  <a:lnTo>
                    <a:pt x="2147" y="16913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3" name="ïşļíḓe">
              <a:extLst>
                <a:ext uri="{FF2B5EF4-FFF2-40B4-BE49-F238E27FC236}">
                  <a16:creationId xmlns="" xmlns:a16="http://schemas.microsoft.com/office/drawing/2014/main" id="{37438AE6-20CE-4A38-BD8F-E134BA8B3CE8}"/>
                </a:ext>
              </a:extLst>
            </p:cNvPr>
            <p:cNvSpPr/>
            <p:nvPr/>
          </p:nvSpPr>
          <p:spPr>
            <a:xfrm>
              <a:off x="10955509" y="5355572"/>
              <a:ext cx="164775" cy="2510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019" y="321"/>
                  </a:moveTo>
                  <a:lnTo>
                    <a:pt x="11636" y="0"/>
                  </a:lnTo>
                  <a:lnTo>
                    <a:pt x="11352" y="2568"/>
                  </a:lnTo>
                  <a:lnTo>
                    <a:pt x="11383" y="3806"/>
                  </a:lnTo>
                  <a:lnTo>
                    <a:pt x="12079" y="5151"/>
                  </a:lnTo>
                  <a:lnTo>
                    <a:pt x="12375" y="6967"/>
                  </a:lnTo>
                  <a:cubicBezTo>
                    <a:pt x="12672" y="7601"/>
                    <a:pt x="12637" y="8281"/>
                    <a:pt x="12275" y="8900"/>
                  </a:cubicBezTo>
                  <a:cubicBezTo>
                    <a:pt x="12047" y="9291"/>
                    <a:pt x="11695" y="9645"/>
                    <a:pt x="11242" y="9941"/>
                  </a:cubicBezTo>
                  <a:lnTo>
                    <a:pt x="10432" y="11157"/>
                  </a:lnTo>
                  <a:lnTo>
                    <a:pt x="7384" y="11982"/>
                  </a:lnTo>
                  <a:lnTo>
                    <a:pt x="4025" y="12743"/>
                  </a:lnTo>
                  <a:lnTo>
                    <a:pt x="2560" y="14347"/>
                  </a:lnTo>
                  <a:lnTo>
                    <a:pt x="2552" y="16107"/>
                  </a:lnTo>
                  <a:lnTo>
                    <a:pt x="3355" y="17541"/>
                  </a:lnTo>
                  <a:lnTo>
                    <a:pt x="1955" y="19191"/>
                  </a:lnTo>
                  <a:lnTo>
                    <a:pt x="116" y="19974"/>
                  </a:lnTo>
                  <a:lnTo>
                    <a:pt x="0" y="20821"/>
                  </a:lnTo>
                  <a:lnTo>
                    <a:pt x="1421" y="21600"/>
                  </a:lnTo>
                  <a:lnTo>
                    <a:pt x="3317" y="20948"/>
                  </a:lnTo>
                  <a:lnTo>
                    <a:pt x="5646" y="19126"/>
                  </a:lnTo>
                  <a:cubicBezTo>
                    <a:pt x="6124" y="18808"/>
                    <a:pt x="6661" y="18530"/>
                    <a:pt x="7246" y="18301"/>
                  </a:cubicBezTo>
                  <a:cubicBezTo>
                    <a:pt x="7999" y="18006"/>
                    <a:pt x="8821" y="17793"/>
                    <a:pt x="9679" y="17671"/>
                  </a:cubicBezTo>
                  <a:cubicBezTo>
                    <a:pt x="10238" y="17511"/>
                    <a:pt x="10792" y="17345"/>
                    <a:pt x="11342" y="17174"/>
                  </a:cubicBezTo>
                  <a:cubicBezTo>
                    <a:pt x="12241" y="16894"/>
                    <a:pt x="13139" y="16593"/>
                    <a:pt x="13842" y="16131"/>
                  </a:cubicBezTo>
                  <a:cubicBezTo>
                    <a:pt x="14311" y="15823"/>
                    <a:pt x="14674" y="15454"/>
                    <a:pt x="14908" y="15048"/>
                  </a:cubicBezTo>
                  <a:cubicBezTo>
                    <a:pt x="15071" y="14768"/>
                    <a:pt x="15345" y="14521"/>
                    <a:pt x="15704" y="14334"/>
                  </a:cubicBezTo>
                  <a:cubicBezTo>
                    <a:pt x="16529" y="13904"/>
                    <a:pt x="17653" y="13847"/>
                    <a:pt x="18567" y="13508"/>
                  </a:cubicBezTo>
                  <a:cubicBezTo>
                    <a:pt x="19153" y="13291"/>
                    <a:pt x="19628" y="12966"/>
                    <a:pt x="19933" y="12574"/>
                  </a:cubicBezTo>
                  <a:lnTo>
                    <a:pt x="21100" y="11358"/>
                  </a:lnTo>
                  <a:lnTo>
                    <a:pt x="21600" y="10578"/>
                  </a:lnTo>
                  <a:lnTo>
                    <a:pt x="19804" y="10386"/>
                  </a:lnTo>
                  <a:lnTo>
                    <a:pt x="18624" y="10060"/>
                  </a:lnTo>
                  <a:lnTo>
                    <a:pt x="17125" y="9017"/>
                  </a:lnTo>
                  <a:lnTo>
                    <a:pt x="14529" y="7584"/>
                  </a:lnTo>
                  <a:cubicBezTo>
                    <a:pt x="14314" y="7294"/>
                    <a:pt x="14124" y="6997"/>
                    <a:pt x="13962" y="6693"/>
                  </a:cubicBezTo>
                  <a:cubicBezTo>
                    <a:pt x="13643" y="6095"/>
                    <a:pt x="13431" y="5476"/>
                    <a:pt x="13329" y="4847"/>
                  </a:cubicBezTo>
                  <a:lnTo>
                    <a:pt x="14325" y="3524"/>
                  </a:lnTo>
                  <a:lnTo>
                    <a:pt x="14325" y="1808"/>
                  </a:lnTo>
                  <a:lnTo>
                    <a:pt x="13019" y="321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4" name="íṣliďè">
              <a:extLst>
                <a:ext uri="{FF2B5EF4-FFF2-40B4-BE49-F238E27FC236}">
                  <a16:creationId xmlns="" xmlns:a16="http://schemas.microsoft.com/office/drawing/2014/main" id="{3EF54827-1A3C-4A8A-943F-E746BCCD9FEB}"/>
                </a:ext>
              </a:extLst>
            </p:cNvPr>
            <p:cNvSpPr/>
            <p:nvPr/>
          </p:nvSpPr>
          <p:spPr>
            <a:xfrm>
              <a:off x="10967412" y="5132660"/>
              <a:ext cx="16360" cy="283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518" y="240"/>
                  </a:moveTo>
                  <a:lnTo>
                    <a:pt x="21579" y="0"/>
                  </a:lnTo>
                  <a:lnTo>
                    <a:pt x="21600" y="11228"/>
                  </a:lnTo>
                  <a:lnTo>
                    <a:pt x="15549" y="21600"/>
                  </a:lnTo>
                  <a:lnTo>
                    <a:pt x="2290" y="19891"/>
                  </a:lnTo>
                  <a:lnTo>
                    <a:pt x="0" y="10674"/>
                  </a:lnTo>
                  <a:lnTo>
                    <a:pt x="7518" y="24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5" name="íṥļïḑè">
              <a:extLst>
                <a:ext uri="{FF2B5EF4-FFF2-40B4-BE49-F238E27FC236}">
                  <a16:creationId xmlns="" xmlns:a16="http://schemas.microsoft.com/office/drawing/2014/main" id="{A32FA2E6-8FB3-4561-941B-6E95B68EC439}"/>
                </a:ext>
              </a:extLst>
            </p:cNvPr>
            <p:cNvSpPr/>
            <p:nvPr/>
          </p:nvSpPr>
          <p:spPr>
            <a:xfrm>
              <a:off x="10931870" y="4777460"/>
              <a:ext cx="105002" cy="12995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266" y="0"/>
                  </a:moveTo>
                  <a:lnTo>
                    <a:pt x="5698" y="3526"/>
                  </a:lnTo>
                  <a:lnTo>
                    <a:pt x="8576" y="7970"/>
                  </a:lnTo>
                  <a:lnTo>
                    <a:pt x="9046" y="10950"/>
                  </a:lnTo>
                  <a:lnTo>
                    <a:pt x="12812" y="12581"/>
                  </a:lnTo>
                  <a:lnTo>
                    <a:pt x="16578" y="14974"/>
                  </a:lnTo>
                  <a:lnTo>
                    <a:pt x="21600" y="18247"/>
                  </a:lnTo>
                  <a:lnTo>
                    <a:pt x="21286" y="21600"/>
                  </a:lnTo>
                  <a:lnTo>
                    <a:pt x="18775" y="21264"/>
                  </a:lnTo>
                  <a:lnTo>
                    <a:pt x="14754" y="16779"/>
                  </a:lnTo>
                  <a:lnTo>
                    <a:pt x="12093" y="15393"/>
                  </a:lnTo>
                  <a:cubicBezTo>
                    <a:pt x="11092" y="15033"/>
                    <a:pt x="10116" y="14628"/>
                    <a:pt x="9170" y="14182"/>
                  </a:cubicBezTo>
                  <a:cubicBezTo>
                    <a:pt x="8123" y="13687"/>
                    <a:pt x="7114" y="13142"/>
                    <a:pt x="6149" y="12550"/>
                  </a:cubicBezTo>
                  <a:lnTo>
                    <a:pt x="5208" y="9024"/>
                  </a:lnTo>
                  <a:lnTo>
                    <a:pt x="3272" y="6968"/>
                  </a:lnTo>
                  <a:lnTo>
                    <a:pt x="467" y="3584"/>
                  </a:lnTo>
                  <a:lnTo>
                    <a:pt x="0" y="1873"/>
                  </a:lnTo>
                  <a:lnTo>
                    <a:pt x="2266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6" name="ïSļïḑê">
              <a:extLst>
                <a:ext uri="{FF2B5EF4-FFF2-40B4-BE49-F238E27FC236}">
                  <a16:creationId xmlns="" xmlns:a16="http://schemas.microsoft.com/office/drawing/2014/main" id="{C6F069F2-12C8-48DC-83C2-9BF8DA623EDA}"/>
                </a:ext>
              </a:extLst>
            </p:cNvPr>
            <p:cNvSpPr/>
            <p:nvPr/>
          </p:nvSpPr>
          <p:spPr>
            <a:xfrm>
              <a:off x="11078753" y="4636331"/>
              <a:ext cx="37595" cy="633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384" y="0"/>
                  </a:moveTo>
                  <a:lnTo>
                    <a:pt x="0" y="6366"/>
                  </a:lnTo>
                  <a:lnTo>
                    <a:pt x="4998" y="11561"/>
                  </a:lnTo>
                  <a:lnTo>
                    <a:pt x="9054" y="12853"/>
                  </a:lnTo>
                  <a:lnTo>
                    <a:pt x="11974" y="16462"/>
                  </a:lnTo>
                  <a:lnTo>
                    <a:pt x="18532" y="21600"/>
                  </a:lnTo>
                  <a:lnTo>
                    <a:pt x="21600" y="18003"/>
                  </a:lnTo>
                  <a:lnTo>
                    <a:pt x="19408" y="13360"/>
                  </a:lnTo>
                  <a:lnTo>
                    <a:pt x="14184" y="10517"/>
                  </a:lnTo>
                  <a:lnTo>
                    <a:pt x="9965" y="6822"/>
                  </a:lnTo>
                  <a:lnTo>
                    <a:pt x="9528" y="3503"/>
                  </a:lnTo>
                  <a:lnTo>
                    <a:pt x="4384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7" name="îSļíḋê">
              <a:extLst>
                <a:ext uri="{FF2B5EF4-FFF2-40B4-BE49-F238E27FC236}">
                  <a16:creationId xmlns="" xmlns:a16="http://schemas.microsoft.com/office/drawing/2014/main" id="{EA5305E9-E5E3-4AE2-8D76-6B7B89654C02}"/>
                </a:ext>
              </a:extLst>
            </p:cNvPr>
            <p:cNvSpPr/>
            <p:nvPr/>
          </p:nvSpPr>
          <p:spPr>
            <a:xfrm>
              <a:off x="10694096" y="4283499"/>
              <a:ext cx="45740" cy="644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335" y="0"/>
                  </a:moveTo>
                  <a:lnTo>
                    <a:pt x="8612" y="423"/>
                  </a:lnTo>
                  <a:lnTo>
                    <a:pt x="9548" y="10168"/>
                  </a:lnTo>
                  <a:lnTo>
                    <a:pt x="15069" y="14477"/>
                  </a:lnTo>
                  <a:lnTo>
                    <a:pt x="21600" y="16858"/>
                  </a:lnTo>
                  <a:lnTo>
                    <a:pt x="19199" y="21600"/>
                  </a:lnTo>
                  <a:lnTo>
                    <a:pt x="11398" y="20763"/>
                  </a:lnTo>
                  <a:lnTo>
                    <a:pt x="5755" y="17207"/>
                  </a:lnTo>
                  <a:lnTo>
                    <a:pt x="9" y="12157"/>
                  </a:lnTo>
                  <a:lnTo>
                    <a:pt x="0" y="6578"/>
                  </a:lnTo>
                  <a:lnTo>
                    <a:pt x="4335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8" name="îśļîḋê">
              <a:extLst>
                <a:ext uri="{FF2B5EF4-FFF2-40B4-BE49-F238E27FC236}">
                  <a16:creationId xmlns="" xmlns:a16="http://schemas.microsoft.com/office/drawing/2014/main" id="{009150A5-4A31-41C2-A7A4-27EA1E03D1D1}"/>
                </a:ext>
              </a:extLst>
            </p:cNvPr>
            <p:cNvSpPr/>
            <p:nvPr/>
          </p:nvSpPr>
          <p:spPr>
            <a:xfrm>
              <a:off x="10754669" y="4332994"/>
              <a:ext cx="45601" cy="394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085" y="0"/>
                  </a:moveTo>
                  <a:lnTo>
                    <a:pt x="17293" y="9046"/>
                  </a:lnTo>
                  <a:lnTo>
                    <a:pt x="21600" y="14848"/>
                  </a:lnTo>
                  <a:lnTo>
                    <a:pt x="21013" y="21600"/>
                  </a:lnTo>
                  <a:lnTo>
                    <a:pt x="12837" y="18854"/>
                  </a:lnTo>
                  <a:lnTo>
                    <a:pt x="5986" y="12225"/>
                  </a:lnTo>
                  <a:lnTo>
                    <a:pt x="0" y="7390"/>
                  </a:lnTo>
                  <a:lnTo>
                    <a:pt x="7085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9" name="íślîdè">
              <a:extLst>
                <a:ext uri="{FF2B5EF4-FFF2-40B4-BE49-F238E27FC236}">
                  <a16:creationId xmlns="" xmlns:a16="http://schemas.microsoft.com/office/drawing/2014/main" id="{83DCC95A-9F03-4B5A-B26B-15742C19E033}"/>
                </a:ext>
              </a:extLst>
            </p:cNvPr>
            <p:cNvSpPr/>
            <p:nvPr/>
          </p:nvSpPr>
          <p:spPr>
            <a:xfrm>
              <a:off x="10773772" y="4386273"/>
              <a:ext cx="37288" cy="3894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399" y="0"/>
                  </a:moveTo>
                  <a:lnTo>
                    <a:pt x="12290" y="1855"/>
                  </a:lnTo>
                  <a:lnTo>
                    <a:pt x="12799" y="9871"/>
                  </a:lnTo>
                  <a:lnTo>
                    <a:pt x="15725" y="15036"/>
                  </a:lnTo>
                  <a:lnTo>
                    <a:pt x="21600" y="16577"/>
                  </a:lnTo>
                  <a:lnTo>
                    <a:pt x="18230" y="21600"/>
                  </a:lnTo>
                  <a:lnTo>
                    <a:pt x="12781" y="19919"/>
                  </a:lnTo>
                  <a:cubicBezTo>
                    <a:pt x="10763" y="19240"/>
                    <a:pt x="9023" y="17972"/>
                    <a:pt x="7808" y="16297"/>
                  </a:cubicBezTo>
                  <a:cubicBezTo>
                    <a:pt x="6475" y="14458"/>
                    <a:pt x="5850" y="12237"/>
                    <a:pt x="6040" y="10011"/>
                  </a:cubicBezTo>
                  <a:lnTo>
                    <a:pt x="0" y="5671"/>
                  </a:lnTo>
                  <a:lnTo>
                    <a:pt x="6399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0" name="íṩļîdè">
              <a:extLst>
                <a:ext uri="{FF2B5EF4-FFF2-40B4-BE49-F238E27FC236}">
                  <a16:creationId xmlns="" xmlns:a16="http://schemas.microsoft.com/office/drawing/2014/main" id="{A0BC057D-CB93-4F48-8066-92200BAA320E}"/>
                </a:ext>
              </a:extLst>
            </p:cNvPr>
            <p:cNvSpPr/>
            <p:nvPr/>
          </p:nvSpPr>
          <p:spPr>
            <a:xfrm>
              <a:off x="10819989" y="4368723"/>
              <a:ext cx="46739" cy="4211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105" y="0"/>
                  </a:moveTo>
                  <a:lnTo>
                    <a:pt x="8950" y="5326"/>
                  </a:lnTo>
                  <a:lnTo>
                    <a:pt x="16429" y="10105"/>
                  </a:lnTo>
                  <a:lnTo>
                    <a:pt x="21247" y="15787"/>
                  </a:lnTo>
                  <a:lnTo>
                    <a:pt x="21600" y="21227"/>
                  </a:lnTo>
                  <a:lnTo>
                    <a:pt x="14814" y="21600"/>
                  </a:lnTo>
                  <a:lnTo>
                    <a:pt x="10715" y="19268"/>
                  </a:lnTo>
                  <a:lnTo>
                    <a:pt x="6249" y="13959"/>
                  </a:lnTo>
                  <a:lnTo>
                    <a:pt x="3576" y="9700"/>
                  </a:lnTo>
                  <a:lnTo>
                    <a:pt x="25" y="6121"/>
                  </a:lnTo>
                  <a:lnTo>
                    <a:pt x="0" y="1589"/>
                  </a:lnTo>
                  <a:lnTo>
                    <a:pt x="4105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1" name="iŝḷidè">
              <a:extLst>
                <a:ext uri="{FF2B5EF4-FFF2-40B4-BE49-F238E27FC236}">
                  <a16:creationId xmlns="" xmlns:a16="http://schemas.microsoft.com/office/drawing/2014/main" id="{9A4CB92E-FE67-4BF4-9A34-88F79D3DB04A}"/>
                </a:ext>
              </a:extLst>
            </p:cNvPr>
            <p:cNvSpPr/>
            <p:nvPr/>
          </p:nvSpPr>
          <p:spPr>
            <a:xfrm>
              <a:off x="10844148" y="4433313"/>
              <a:ext cx="37473" cy="239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649" y="530"/>
                  </a:moveTo>
                  <a:lnTo>
                    <a:pt x="13099" y="8995"/>
                  </a:lnTo>
                  <a:lnTo>
                    <a:pt x="21600" y="8519"/>
                  </a:lnTo>
                  <a:lnTo>
                    <a:pt x="21600" y="17555"/>
                  </a:lnTo>
                  <a:lnTo>
                    <a:pt x="15901" y="21600"/>
                  </a:lnTo>
                  <a:lnTo>
                    <a:pt x="8481" y="18211"/>
                  </a:lnTo>
                  <a:lnTo>
                    <a:pt x="1799" y="7978"/>
                  </a:lnTo>
                  <a:lnTo>
                    <a:pt x="0" y="0"/>
                  </a:lnTo>
                  <a:lnTo>
                    <a:pt x="8649" y="53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2" name="îşľîďé">
              <a:extLst>
                <a:ext uri="{FF2B5EF4-FFF2-40B4-BE49-F238E27FC236}">
                  <a16:creationId xmlns="" xmlns:a16="http://schemas.microsoft.com/office/drawing/2014/main" id="{94258290-48D9-4C70-94A8-1F129E6E367C}"/>
                </a:ext>
              </a:extLst>
            </p:cNvPr>
            <p:cNvSpPr/>
            <p:nvPr/>
          </p:nvSpPr>
          <p:spPr>
            <a:xfrm>
              <a:off x="10888902" y="4398838"/>
              <a:ext cx="27449" cy="541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203" y="0"/>
                  </a:moveTo>
                  <a:lnTo>
                    <a:pt x="0" y="4749"/>
                  </a:lnTo>
                  <a:lnTo>
                    <a:pt x="263" y="12857"/>
                  </a:lnTo>
                  <a:lnTo>
                    <a:pt x="8018" y="13953"/>
                  </a:lnTo>
                  <a:lnTo>
                    <a:pt x="8018" y="17984"/>
                  </a:lnTo>
                  <a:lnTo>
                    <a:pt x="13422" y="21600"/>
                  </a:lnTo>
                  <a:lnTo>
                    <a:pt x="21600" y="17064"/>
                  </a:lnTo>
                  <a:lnTo>
                    <a:pt x="14422" y="12038"/>
                  </a:lnTo>
                  <a:lnTo>
                    <a:pt x="7443" y="8221"/>
                  </a:lnTo>
                  <a:lnTo>
                    <a:pt x="4203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3" name="î$ľîḓé">
              <a:extLst>
                <a:ext uri="{FF2B5EF4-FFF2-40B4-BE49-F238E27FC236}">
                  <a16:creationId xmlns="" xmlns:a16="http://schemas.microsoft.com/office/drawing/2014/main" id="{A77A6513-794C-4AAF-85B1-67796C48EAB7}"/>
                </a:ext>
              </a:extLst>
            </p:cNvPr>
            <p:cNvSpPr/>
            <p:nvPr/>
          </p:nvSpPr>
          <p:spPr>
            <a:xfrm>
              <a:off x="10903842" y="4471308"/>
              <a:ext cx="24415" cy="210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703" y="9868"/>
                  </a:lnTo>
                  <a:lnTo>
                    <a:pt x="12853" y="21600"/>
                  </a:lnTo>
                  <a:lnTo>
                    <a:pt x="21600" y="16680"/>
                  </a:lnTo>
                  <a:lnTo>
                    <a:pt x="12403" y="14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4" name="îṧľïḍè">
              <a:extLst>
                <a:ext uri="{FF2B5EF4-FFF2-40B4-BE49-F238E27FC236}">
                  <a16:creationId xmlns="" xmlns:a16="http://schemas.microsoft.com/office/drawing/2014/main" id="{30693EF6-AD52-40CF-BEFF-D1F01996CC91}"/>
                </a:ext>
              </a:extLst>
            </p:cNvPr>
            <p:cNvSpPr/>
            <p:nvPr/>
          </p:nvSpPr>
          <p:spPr>
            <a:xfrm>
              <a:off x="10588123" y="4181404"/>
              <a:ext cx="87031" cy="761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60" y="0"/>
                  </a:moveTo>
                  <a:lnTo>
                    <a:pt x="0" y="2479"/>
                  </a:lnTo>
                  <a:lnTo>
                    <a:pt x="4688" y="4518"/>
                  </a:lnTo>
                  <a:lnTo>
                    <a:pt x="9042" y="7739"/>
                  </a:lnTo>
                  <a:lnTo>
                    <a:pt x="12639" y="11175"/>
                  </a:lnTo>
                  <a:lnTo>
                    <a:pt x="16173" y="15327"/>
                  </a:lnTo>
                  <a:lnTo>
                    <a:pt x="17687" y="21385"/>
                  </a:lnTo>
                  <a:lnTo>
                    <a:pt x="21600" y="21600"/>
                  </a:lnTo>
                  <a:lnTo>
                    <a:pt x="19336" y="12589"/>
                  </a:lnTo>
                  <a:lnTo>
                    <a:pt x="12733" y="8079"/>
                  </a:lnTo>
                  <a:lnTo>
                    <a:pt x="7069" y="2791"/>
                  </a:lnTo>
                  <a:lnTo>
                    <a:pt x="3732" y="804"/>
                  </a:lnTo>
                  <a:lnTo>
                    <a:pt x="560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5" name="i$ḻiḑe">
              <a:extLst>
                <a:ext uri="{FF2B5EF4-FFF2-40B4-BE49-F238E27FC236}">
                  <a16:creationId xmlns="" xmlns:a16="http://schemas.microsoft.com/office/drawing/2014/main" id="{4CAAC4A9-673C-4282-8E2B-8A95C19202C5}"/>
                </a:ext>
              </a:extLst>
            </p:cNvPr>
            <p:cNvSpPr/>
            <p:nvPr/>
          </p:nvSpPr>
          <p:spPr>
            <a:xfrm>
              <a:off x="10528896" y="4237475"/>
              <a:ext cx="115414" cy="926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234" y="5118"/>
                  </a:moveTo>
                  <a:lnTo>
                    <a:pt x="15276" y="8929"/>
                  </a:lnTo>
                  <a:lnTo>
                    <a:pt x="12042" y="12689"/>
                  </a:lnTo>
                  <a:lnTo>
                    <a:pt x="9529" y="13918"/>
                  </a:lnTo>
                  <a:lnTo>
                    <a:pt x="6129" y="13388"/>
                  </a:lnTo>
                  <a:lnTo>
                    <a:pt x="4458" y="14970"/>
                  </a:lnTo>
                  <a:lnTo>
                    <a:pt x="2410" y="14970"/>
                  </a:lnTo>
                  <a:lnTo>
                    <a:pt x="0" y="15500"/>
                  </a:lnTo>
                  <a:lnTo>
                    <a:pt x="1862" y="17604"/>
                  </a:lnTo>
                  <a:lnTo>
                    <a:pt x="4420" y="17781"/>
                  </a:lnTo>
                  <a:lnTo>
                    <a:pt x="6466" y="21431"/>
                  </a:lnTo>
                  <a:lnTo>
                    <a:pt x="8263" y="21600"/>
                  </a:lnTo>
                  <a:lnTo>
                    <a:pt x="9828" y="19488"/>
                  </a:lnTo>
                  <a:lnTo>
                    <a:pt x="11671" y="17906"/>
                  </a:lnTo>
                  <a:lnTo>
                    <a:pt x="15657" y="16508"/>
                  </a:lnTo>
                  <a:lnTo>
                    <a:pt x="18364" y="13167"/>
                  </a:lnTo>
                  <a:lnTo>
                    <a:pt x="19934" y="9988"/>
                  </a:lnTo>
                  <a:lnTo>
                    <a:pt x="21457" y="7288"/>
                  </a:lnTo>
                  <a:lnTo>
                    <a:pt x="21600" y="3285"/>
                  </a:lnTo>
                  <a:lnTo>
                    <a:pt x="19702" y="0"/>
                  </a:lnTo>
                  <a:lnTo>
                    <a:pt x="19131" y="2158"/>
                  </a:lnTo>
                  <a:lnTo>
                    <a:pt x="18234" y="5118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6" name="íS1idè">
              <a:extLst>
                <a:ext uri="{FF2B5EF4-FFF2-40B4-BE49-F238E27FC236}">
                  <a16:creationId xmlns="" xmlns:a16="http://schemas.microsoft.com/office/drawing/2014/main" id="{73A30DE5-7AA3-4C35-877D-B05460D47247}"/>
                </a:ext>
              </a:extLst>
            </p:cNvPr>
            <p:cNvSpPr/>
            <p:nvPr/>
          </p:nvSpPr>
          <p:spPr>
            <a:xfrm>
              <a:off x="9937920" y="4105530"/>
              <a:ext cx="657773" cy="3887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39" y="1069"/>
                  </a:moveTo>
                  <a:lnTo>
                    <a:pt x="1040" y="903"/>
                  </a:lnTo>
                  <a:lnTo>
                    <a:pt x="1266" y="12"/>
                  </a:lnTo>
                  <a:lnTo>
                    <a:pt x="2016" y="0"/>
                  </a:lnTo>
                  <a:lnTo>
                    <a:pt x="2684" y="12"/>
                  </a:lnTo>
                  <a:lnTo>
                    <a:pt x="2808" y="1131"/>
                  </a:lnTo>
                  <a:lnTo>
                    <a:pt x="3150" y="1972"/>
                  </a:lnTo>
                  <a:lnTo>
                    <a:pt x="3342" y="2473"/>
                  </a:lnTo>
                  <a:lnTo>
                    <a:pt x="3192" y="3510"/>
                  </a:lnTo>
                  <a:lnTo>
                    <a:pt x="3218" y="4141"/>
                  </a:lnTo>
                  <a:lnTo>
                    <a:pt x="3692" y="4939"/>
                  </a:lnTo>
                  <a:lnTo>
                    <a:pt x="4067" y="5627"/>
                  </a:lnTo>
                  <a:lnTo>
                    <a:pt x="4526" y="6342"/>
                  </a:lnTo>
                  <a:cubicBezTo>
                    <a:pt x="4633" y="6179"/>
                    <a:pt x="4728" y="5996"/>
                    <a:pt x="4809" y="5795"/>
                  </a:cubicBezTo>
                  <a:cubicBezTo>
                    <a:pt x="4941" y="5469"/>
                    <a:pt x="5034" y="5102"/>
                    <a:pt x="5083" y="4716"/>
                  </a:cubicBezTo>
                  <a:lnTo>
                    <a:pt x="5451" y="4478"/>
                  </a:lnTo>
                  <a:lnTo>
                    <a:pt x="6119" y="3931"/>
                  </a:lnTo>
                  <a:lnTo>
                    <a:pt x="6668" y="3385"/>
                  </a:lnTo>
                  <a:lnTo>
                    <a:pt x="7068" y="2838"/>
                  </a:lnTo>
                  <a:lnTo>
                    <a:pt x="7444" y="2122"/>
                  </a:lnTo>
                  <a:lnTo>
                    <a:pt x="8137" y="2122"/>
                  </a:lnTo>
                  <a:cubicBezTo>
                    <a:pt x="8213" y="2262"/>
                    <a:pt x="8288" y="2402"/>
                    <a:pt x="8362" y="2543"/>
                  </a:cubicBezTo>
                  <a:cubicBezTo>
                    <a:pt x="8481" y="2766"/>
                    <a:pt x="8597" y="2991"/>
                    <a:pt x="8713" y="3217"/>
                  </a:cubicBezTo>
                  <a:lnTo>
                    <a:pt x="9356" y="3708"/>
                  </a:lnTo>
                  <a:lnTo>
                    <a:pt x="10017" y="3953"/>
                  </a:lnTo>
                  <a:lnTo>
                    <a:pt x="10667" y="4583"/>
                  </a:lnTo>
                  <a:lnTo>
                    <a:pt x="11719" y="5004"/>
                  </a:lnTo>
                  <a:lnTo>
                    <a:pt x="12420" y="5579"/>
                  </a:lnTo>
                  <a:lnTo>
                    <a:pt x="13814" y="6239"/>
                  </a:lnTo>
                  <a:lnTo>
                    <a:pt x="14716" y="7388"/>
                  </a:lnTo>
                  <a:lnTo>
                    <a:pt x="15776" y="8749"/>
                  </a:lnTo>
                  <a:lnTo>
                    <a:pt x="16728" y="9464"/>
                  </a:lnTo>
                  <a:lnTo>
                    <a:pt x="17354" y="9911"/>
                  </a:lnTo>
                  <a:lnTo>
                    <a:pt x="17855" y="11325"/>
                  </a:lnTo>
                  <a:lnTo>
                    <a:pt x="18106" y="12349"/>
                  </a:lnTo>
                  <a:lnTo>
                    <a:pt x="17539" y="12799"/>
                  </a:lnTo>
                  <a:lnTo>
                    <a:pt x="17349" y="13484"/>
                  </a:lnTo>
                  <a:lnTo>
                    <a:pt x="17608" y="14382"/>
                  </a:lnTo>
                  <a:lnTo>
                    <a:pt x="18326" y="15070"/>
                  </a:lnTo>
                  <a:lnTo>
                    <a:pt x="18350" y="15982"/>
                  </a:lnTo>
                  <a:lnTo>
                    <a:pt x="18350" y="16933"/>
                  </a:lnTo>
                  <a:lnTo>
                    <a:pt x="18733" y="17701"/>
                  </a:lnTo>
                  <a:lnTo>
                    <a:pt x="19484" y="18246"/>
                  </a:lnTo>
                  <a:lnTo>
                    <a:pt x="20127" y="18373"/>
                  </a:lnTo>
                  <a:lnTo>
                    <a:pt x="20650" y="19209"/>
                  </a:lnTo>
                  <a:lnTo>
                    <a:pt x="21276" y="20051"/>
                  </a:lnTo>
                  <a:lnTo>
                    <a:pt x="21600" y="21054"/>
                  </a:lnTo>
                  <a:lnTo>
                    <a:pt x="21500" y="21600"/>
                  </a:lnTo>
                  <a:lnTo>
                    <a:pt x="20623" y="21026"/>
                  </a:lnTo>
                  <a:lnTo>
                    <a:pt x="20131" y="20705"/>
                  </a:lnTo>
                  <a:lnTo>
                    <a:pt x="19072" y="20663"/>
                  </a:lnTo>
                  <a:lnTo>
                    <a:pt x="18170" y="20158"/>
                  </a:lnTo>
                  <a:lnTo>
                    <a:pt x="17728" y="19485"/>
                  </a:lnTo>
                  <a:lnTo>
                    <a:pt x="17478" y="18967"/>
                  </a:lnTo>
                  <a:lnTo>
                    <a:pt x="17228" y="17746"/>
                  </a:lnTo>
                  <a:lnTo>
                    <a:pt x="16877" y="16708"/>
                  </a:lnTo>
                  <a:lnTo>
                    <a:pt x="16402" y="15951"/>
                  </a:lnTo>
                  <a:lnTo>
                    <a:pt x="15525" y="14954"/>
                  </a:lnTo>
                  <a:lnTo>
                    <a:pt x="14876" y="14284"/>
                  </a:lnTo>
                  <a:lnTo>
                    <a:pt x="14242" y="14284"/>
                  </a:lnTo>
                  <a:lnTo>
                    <a:pt x="13699" y="15489"/>
                  </a:lnTo>
                  <a:cubicBezTo>
                    <a:pt x="13655" y="15662"/>
                    <a:pt x="13604" y="15830"/>
                    <a:pt x="13549" y="15993"/>
                  </a:cubicBezTo>
                  <a:cubicBezTo>
                    <a:pt x="13430" y="16338"/>
                    <a:pt x="13287" y="16658"/>
                    <a:pt x="13123" y="16945"/>
                  </a:cubicBezTo>
                  <a:lnTo>
                    <a:pt x="12398" y="17785"/>
                  </a:lnTo>
                  <a:lnTo>
                    <a:pt x="11380" y="17196"/>
                  </a:lnTo>
                  <a:lnTo>
                    <a:pt x="10929" y="17070"/>
                  </a:lnTo>
                  <a:cubicBezTo>
                    <a:pt x="10778" y="17231"/>
                    <a:pt x="10588" y="17247"/>
                    <a:pt x="10429" y="17112"/>
                  </a:cubicBezTo>
                  <a:cubicBezTo>
                    <a:pt x="10275" y="16981"/>
                    <a:pt x="10172" y="16728"/>
                    <a:pt x="10154" y="16440"/>
                  </a:cubicBezTo>
                  <a:lnTo>
                    <a:pt x="9620" y="15752"/>
                  </a:lnTo>
                  <a:lnTo>
                    <a:pt x="9169" y="15416"/>
                  </a:lnTo>
                  <a:lnTo>
                    <a:pt x="8374" y="15500"/>
                  </a:lnTo>
                  <a:lnTo>
                    <a:pt x="7783" y="15624"/>
                  </a:lnTo>
                  <a:lnTo>
                    <a:pt x="7609" y="15133"/>
                  </a:lnTo>
                  <a:lnTo>
                    <a:pt x="7084" y="15175"/>
                  </a:lnTo>
                  <a:lnTo>
                    <a:pt x="7283" y="14463"/>
                  </a:lnTo>
                  <a:lnTo>
                    <a:pt x="7684" y="14295"/>
                  </a:lnTo>
                  <a:lnTo>
                    <a:pt x="8067" y="13793"/>
                  </a:lnTo>
                  <a:lnTo>
                    <a:pt x="8425" y="13260"/>
                  </a:lnTo>
                  <a:lnTo>
                    <a:pt x="8424" y="12101"/>
                  </a:lnTo>
                  <a:lnTo>
                    <a:pt x="7998" y="10796"/>
                  </a:lnTo>
                  <a:cubicBezTo>
                    <a:pt x="7914" y="10491"/>
                    <a:pt x="7805" y="10208"/>
                    <a:pt x="7672" y="9955"/>
                  </a:cubicBezTo>
                  <a:cubicBezTo>
                    <a:pt x="7487" y="9602"/>
                    <a:pt x="7262" y="9316"/>
                    <a:pt x="7013" y="9100"/>
                  </a:cubicBezTo>
                  <a:cubicBezTo>
                    <a:pt x="6627" y="8764"/>
                    <a:pt x="6195" y="8604"/>
                    <a:pt x="5760" y="8637"/>
                  </a:cubicBezTo>
                  <a:lnTo>
                    <a:pt x="5460" y="7993"/>
                  </a:lnTo>
                  <a:lnTo>
                    <a:pt x="4992" y="7628"/>
                  </a:lnTo>
                  <a:lnTo>
                    <a:pt x="4219" y="6874"/>
                  </a:lnTo>
                  <a:cubicBezTo>
                    <a:pt x="4009" y="6592"/>
                    <a:pt x="3763" y="6395"/>
                    <a:pt x="3501" y="6299"/>
                  </a:cubicBezTo>
                  <a:cubicBezTo>
                    <a:pt x="3254" y="6207"/>
                    <a:pt x="2997" y="6207"/>
                    <a:pt x="2750" y="6299"/>
                  </a:cubicBezTo>
                  <a:lnTo>
                    <a:pt x="2183" y="6425"/>
                  </a:lnTo>
                  <a:lnTo>
                    <a:pt x="1674" y="5792"/>
                  </a:lnTo>
                  <a:lnTo>
                    <a:pt x="1674" y="4994"/>
                  </a:lnTo>
                  <a:lnTo>
                    <a:pt x="2200" y="4420"/>
                  </a:lnTo>
                  <a:lnTo>
                    <a:pt x="2400" y="3664"/>
                  </a:lnTo>
                  <a:lnTo>
                    <a:pt x="2125" y="3120"/>
                  </a:lnTo>
                  <a:lnTo>
                    <a:pt x="1524" y="2615"/>
                  </a:lnTo>
                  <a:lnTo>
                    <a:pt x="566" y="2138"/>
                  </a:lnTo>
                  <a:lnTo>
                    <a:pt x="0" y="1619"/>
                  </a:lnTo>
                  <a:lnTo>
                    <a:pt x="54" y="1017"/>
                  </a:lnTo>
                  <a:lnTo>
                    <a:pt x="339" y="1069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7" name="iṡ1íďè">
              <a:extLst>
                <a:ext uri="{FF2B5EF4-FFF2-40B4-BE49-F238E27FC236}">
                  <a16:creationId xmlns="" xmlns:a16="http://schemas.microsoft.com/office/drawing/2014/main" id="{B910685D-53AE-42FA-90FF-B2265540A9F7}"/>
                </a:ext>
              </a:extLst>
            </p:cNvPr>
            <p:cNvSpPr/>
            <p:nvPr/>
          </p:nvSpPr>
          <p:spPr>
            <a:xfrm>
              <a:off x="10030474" y="3790111"/>
              <a:ext cx="18322" cy="2280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034" y="0"/>
                  </a:moveTo>
                  <a:lnTo>
                    <a:pt x="0" y="3883"/>
                  </a:lnTo>
                  <a:lnTo>
                    <a:pt x="4598" y="21600"/>
                  </a:lnTo>
                  <a:lnTo>
                    <a:pt x="21600" y="15889"/>
                  </a:lnTo>
                  <a:lnTo>
                    <a:pt x="21600" y="4677"/>
                  </a:lnTo>
                  <a:lnTo>
                    <a:pt x="11034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8" name="íŝľîďê">
              <a:extLst>
                <a:ext uri="{FF2B5EF4-FFF2-40B4-BE49-F238E27FC236}">
                  <a16:creationId xmlns="" xmlns:a16="http://schemas.microsoft.com/office/drawing/2014/main" id="{21A4037F-2687-4014-BF60-25E1C436334E}"/>
                </a:ext>
              </a:extLst>
            </p:cNvPr>
            <p:cNvSpPr/>
            <p:nvPr/>
          </p:nvSpPr>
          <p:spPr>
            <a:xfrm>
              <a:off x="10351793" y="3476789"/>
              <a:ext cx="16360" cy="218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547" y="0"/>
                  </a:moveTo>
                  <a:lnTo>
                    <a:pt x="2757" y="5238"/>
                  </a:lnTo>
                  <a:lnTo>
                    <a:pt x="0" y="18231"/>
                  </a:lnTo>
                  <a:lnTo>
                    <a:pt x="17487" y="21600"/>
                  </a:lnTo>
                  <a:lnTo>
                    <a:pt x="21600" y="12744"/>
                  </a:lnTo>
                  <a:lnTo>
                    <a:pt x="11547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9" name="išḷïďe">
              <a:extLst>
                <a:ext uri="{FF2B5EF4-FFF2-40B4-BE49-F238E27FC236}">
                  <a16:creationId xmlns="" xmlns:a16="http://schemas.microsoft.com/office/drawing/2014/main" id="{C7C25EF2-ECC1-47EC-AC49-0EF84FB4F011}"/>
                </a:ext>
              </a:extLst>
            </p:cNvPr>
            <p:cNvSpPr/>
            <p:nvPr/>
          </p:nvSpPr>
          <p:spPr>
            <a:xfrm>
              <a:off x="10325524" y="3553174"/>
              <a:ext cx="18349" cy="3115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652" y="0"/>
                  </a:moveTo>
                  <a:lnTo>
                    <a:pt x="0" y="4334"/>
                  </a:lnTo>
                  <a:lnTo>
                    <a:pt x="342" y="20725"/>
                  </a:lnTo>
                  <a:lnTo>
                    <a:pt x="18905" y="21600"/>
                  </a:lnTo>
                  <a:lnTo>
                    <a:pt x="21600" y="4465"/>
                  </a:lnTo>
                  <a:lnTo>
                    <a:pt x="5652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0" name="iṡlíďê">
              <a:extLst>
                <a:ext uri="{FF2B5EF4-FFF2-40B4-BE49-F238E27FC236}">
                  <a16:creationId xmlns="" xmlns:a16="http://schemas.microsoft.com/office/drawing/2014/main" id="{EC76EB55-1D48-4392-93DC-A61A74F9DE99}"/>
                </a:ext>
              </a:extLst>
            </p:cNvPr>
            <p:cNvSpPr/>
            <p:nvPr/>
          </p:nvSpPr>
          <p:spPr>
            <a:xfrm>
              <a:off x="10830737" y="3809410"/>
              <a:ext cx="19066" cy="2893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7350"/>
                  </a:lnTo>
                  <a:lnTo>
                    <a:pt x="7288" y="2160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13" name="矩形: 圆角 12">
            <a:extLst>
              <a:ext uri="{FF2B5EF4-FFF2-40B4-BE49-F238E27FC236}">
                <a16:creationId xmlns="" xmlns:a16="http://schemas.microsoft.com/office/drawing/2014/main" id="{93DFD410-0740-4483-970B-8A4948D5CAFC}"/>
              </a:ext>
            </a:extLst>
          </p:cNvPr>
          <p:cNvSpPr/>
          <p:nvPr/>
        </p:nvSpPr>
        <p:spPr>
          <a:xfrm>
            <a:off x="9175408" y="2853197"/>
            <a:ext cx="1143442" cy="408623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accent1"/>
            </a:solidFill>
          </a:ln>
        </p:spPr>
        <p:txBody>
          <a:bodyPr wrap="none">
            <a:spAutoFit/>
          </a:bodyPr>
          <a:lstStyle/>
          <a:p>
            <a:r>
              <a:rPr lang="zh-CN" altLang="en-US" smtClean="0">
                <a:solidFill>
                  <a:schemeClr val="accent1"/>
                </a:solidFill>
                <a:latin typeface="+mn-ea"/>
              </a:rPr>
              <a:t>其</a:t>
            </a:r>
            <a:r>
              <a:rPr lang="zh-CN" altLang="en-US" sz="100" smtClean="0">
                <a:solidFill>
                  <a:schemeClr val="accent1"/>
                </a:solidFill>
                <a:latin typeface="+mn-ea"/>
              </a:rPr>
              <a:t> </a:t>
            </a:r>
            <a:r>
              <a:rPr lang="zh-CN" altLang="en-US" smtClean="0">
                <a:solidFill>
                  <a:schemeClr val="accent1"/>
                </a:solidFill>
                <a:latin typeface="+mn-ea"/>
              </a:rPr>
              <a:t>他</a:t>
            </a:r>
            <a:r>
              <a:rPr lang="zh-CN" altLang="en-US" dirty="0">
                <a:solidFill>
                  <a:schemeClr val="accent1"/>
                </a:solidFill>
                <a:latin typeface="+mn-ea"/>
              </a:rPr>
              <a:t>因素</a:t>
            </a:r>
          </a:p>
        </p:txBody>
      </p:sp>
      <p:sp>
        <p:nvSpPr>
          <p:cNvPr id="11" name="矩形: 圆角 10">
            <a:extLst>
              <a:ext uri="{FF2B5EF4-FFF2-40B4-BE49-F238E27FC236}">
                <a16:creationId xmlns="" xmlns:a16="http://schemas.microsoft.com/office/drawing/2014/main" id="{5238BBF7-FAC9-40B6-A9B3-81BC4BFF1173}"/>
              </a:ext>
            </a:extLst>
          </p:cNvPr>
          <p:cNvSpPr/>
          <p:nvPr/>
        </p:nvSpPr>
        <p:spPr>
          <a:xfrm>
            <a:off x="6140174" y="3354196"/>
            <a:ext cx="2220914" cy="408623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accent1"/>
            </a:solidFill>
          </a:ln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accent1"/>
                </a:solidFill>
                <a:latin typeface="+mn-ea"/>
              </a:rPr>
              <a:t>获得学</a:t>
            </a:r>
            <a:r>
              <a:rPr lang="zh-CN" altLang="en-US">
                <a:solidFill>
                  <a:schemeClr val="accent1"/>
                </a:solidFill>
                <a:latin typeface="+mn-ea"/>
              </a:rPr>
              <a:t>历</a:t>
            </a:r>
            <a:r>
              <a:rPr lang="en-US" altLang="zh-CN" smtClean="0">
                <a:solidFill>
                  <a:schemeClr val="accent1"/>
                </a:solidFill>
                <a:latin typeface="+mn-ea"/>
              </a:rPr>
              <a:t>/</a:t>
            </a:r>
            <a:r>
              <a:rPr lang="en-US" altLang="zh-CN" sz="100" smtClean="0">
                <a:solidFill>
                  <a:schemeClr val="accent1"/>
                </a:solidFill>
                <a:latin typeface="+mn-ea"/>
              </a:rPr>
              <a:t> </a:t>
            </a:r>
            <a:r>
              <a:rPr lang="zh-CN" altLang="en-US" smtClean="0">
                <a:solidFill>
                  <a:schemeClr val="accent1"/>
                </a:solidFill>
                <a:latin typeface="+mn-ea"/>
              </a:rPr>
              <a:t>学</a:t>
            </a:r>
            <a:r>
              <a:rPr lang="zh-CN" altLang="en-US" dirty="0">
                <a:solidFill>
                  <a:schemeClr val="accent1"/>
                </a:solidFill>
                <a:latin typeface="+mn-ea"/>
              </a:rPr>
              <a:t>位证书</a:t>
            </a:r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DC6FE585-8805-4192-A405-009067BEBAC1}"/>
              </a:ext>
            </a:extLst>
          </p:cNvPr>
          <p:cNvSpPr/>
          <p:nvPr/>
        </p:nvSpPr>
        <p:spPr>
          <a:xfrm>
            <a:off x="4991588" y="1152758"/>
            <a:ext cx="424186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chemeClr val="accent1"/>
                </a:solidFill>
                <a:latin typeface="+mj-ea"/>
              </a:rPr>
              <a:t>就业依然是</a:t>
            </a:r>
            <a:r>
              <a:rPr lang="zh-CN" altLang="en-US" sz="2800" b="1">
                <a:solidFill>
                  <a:schemeClr val="accent1"/>
                </a:solidFill>
                <a:latin typeface="+mj-ea"/>
              </a:rPr>
              <a:t>读</a:t>
            </a:r>
            <a:r>
              <a:rPr lang="zh-CN" altLang="en-US" sz="2800" b="1" smtClean="0">
                <a:solidFill>
                  <a:schemeClr val="accent1"/>
                </a:solidFill>
                <a:latin typeface="+mj-ea"/>
              </a:rPr>
              <a:t>研</a:t>
            </a:r>
            <a:r>
              <a:rPr lang="zh-CN" altLang="en-US" sz="100" b="1" smtClean="0">
                <a:solidFill>
                  <a:schemeClr val="accent1"/>
                </a:solidFill>
                <a:latin typeface="+mj-ea"/>
              </a:rPr>
              <a:t> </a:t>
            </a:r>
            <a:r>
              <a:rPr lang="zh-CN" altLang="en-US" sz="2800" b="1" smtClean="0">
                <a:solidFill>
                  <a:schemeClr val="accent1"/>
                </a:solidFill>
                <a:latin typeface="+mj-ea"/>
              </a:rPr>
              <a:t>首</a:t>
            </a:r>
            <a:r>
              <a:rPr lang="zh-CN" altLang="en-US" sz="2800" b="1" dirty="0">
                <a:solidFill>
                  <a:schemeClr val="accent1"/>
                </a:solidFill>
                <a:latin typeface="+mj-ea"/>
              </a:rPr>
              <a:t>要动机</a:t>
            </a:r>
          </a:p>
        </p:txBody>
      </p:sp>
      <p:sp>
        <p:nvSpPr>
          <p:cNvPr id="5" name="矩形: 圆角 4">
            <a:extLst>
              <a:ext uri="{FF2B5EF4-FFF2-40B4-BE49-F238E27FC236}">
                <a16:creationId xmlns="" xmlns:a16="http://schemas.microsoft.com/office/drawing/2014/main" id="{96A484EA-7DDB-4A68-82F9-A34D27F45353}"/>
              </a:ext>
            </a:extLst>
          </p:cNvPr>
          <p:cNvSpPr/>
          <p:nvPr/>
        </p:nvSpPr>
        <p:spPr>
          <a:xfrm>
            <a:off x="1346008" y="2432087"/>
            <a:ext cx="1905582" cy="408623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accent1"/>
            </a:solidFill>
          </a:ln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accent1"/>
                </a:solidFill>
                <a:latin typeface="+mn-ea"/>
              </a:rPr>
              <a:t>提高</a:t>
            </a:r>
            <a:r>
              <a:rPr lang="zh-CN" altLang="en-US" b="1">
                <a:solidFill>
                  <a:schemeClr val="accent1"/>
                </a:solidFill>
                <a:latin typeface="+mn-ea"/>
              </a:rPr>
              <a:t>就</a:t>
            </a:r>
            <a:r>
              <a:rPr lang="zh-CN" altLang="en-US" b="1" smtClean="0">
                <a:solidFill>
                  <a:schemeClr val="accent1"/>
                </a:solidFill>
                <a:latin typeface="+mn-ea"/>
              </a:rPr>
              <a:t>业</a:t>
            </a:r>
            <a:r>
              <a:rPr lang="zh-CN" altLang="en-US" sz="100" b="1" smtClean="0">
                <a:solidFill>
                  <a:schemeClr val="accent1"/>
                </a:solidFill>
                <a:latin typeface="+mn-ea"/>
              </a:rPr>
              <a:t> </a:t>
            </a:r>
            <a:r>
              <a:rPr lang="zh-CN" altLang="en-US" smtClean="0">
                <a:solidFill>
                  <a:schemeClr val="accent1"/>
                </a:solidFill>
                <a:latin typeface="+mn-ea"/>
              </a:rPr>
              <a:t>竞</a:t>
            </a:r>
            <a:r>
              <a:rPr lang="zh-CN" altLang="en-US" dirty="0">
                <a:solidFill>
                  <a:schemeClr val="accent1"/>
                </a:solidFill>
                <a:latin typeface="+mn-ea"/>
              </a:rPr>
              <a:t>争力</a:t>
            </a:r>
            <a:endParaRPr lang="zh-CN" altLang="en-US" dirty="0">
              <a:solidFill>
                <a:schemeClr val="accent1"/>
              </a:solidFill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B4D935E6-1B73-4784-8E12-2E4C9B8F81F4}"/>
              </a:ext>
            </a:extLst>
          </p:cNvPr>
          <p:cNvSpPr/>
          <p:nvPr/>
        </p:nvSpPr>
        <p:spPr>
          <a:xfrm>
            <a:off x="1603560" y="1838182"/>
            <a:ext cx="118814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smtClean="0">
                <a:solidFill>
                  <a:schemeClr val="accent1"/>
                </a:solidFill>
                <a:latin typeface="+mn-ea"/>
              </a:rPr>
              <a:t>3</a:t>
            </a:r>
            <a:r>
              <a:rPr lang="en-US" altLang="zh-CN" sz="100" b="1" smtClean="0">
                <a:solidFill>
                  <a:schemeClr val="accent1"/>
                </a:solidFill>
                <a:latin typeface="+mn-ea"/>
              </a:rPr>
              <a:t> </a:t>
            </a:r>
            <a:r>
              <a:rPr lang="en-US" altLang="zh-CN" sz="3600" b="1" smtClean="0">
                <a:solidFill>
                  <a:schemeClr val="accent1"/>
                </a:solidFill>
                <a:latin typeface="+mn-ea"/>
              </a:rPr>
              <a:t>6</a:t>
            </a:r>
            <a:r>
              <a:rPr lang="en-US" altLang="zh-CN" sz="3600" b="1" dirty="0">
                <a:solidFill>
                  <a:schemeClr val="accent1"/>
                </a:solidFill>
                <a:latin typeface="+mn-ea"/>
              </a:rPr>
              <a:t>%</a:t>
            </a:r>
            <a:endParaRPr lang="zh-CN" altLang="en-US" sz="3600" b="1" dirty="0">
              <a:solidFill>
                <a:schemeClr val="accent1"/>
              </a:solidFill>
            </a:endParaRPr>
          </a:p>
        </p:txBody>
      </p:sp>
      <p:sp>
        <p:nvSpPr>
          <p:cNvPr id="7" name="矩形: 圆角 6">
            <a:extLst>
              <a:ext uri="{FF2B5EF4-FFF2-40B4-BE49-F238E27FC236}">
                <a16:creationId xmlns="" xmlns:a16="http://schemas.microsoft.com/office/drawing/2014/main" id="{FCC98FC0-BB23-4CAC-BA1F-F61FC819793B}"/>
              </a:ext>
            </a:extLst>
          </p:cNvPr>
          <p:cNvSpPr/>
          <p:nvPr/>
        </p:nvSpPr>
        <p:spPr>
          <a:xfrm>
            <a:off x="3636380" y="3140583"/>
            <a:ext cx="2120567" cy="408623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accent1"/>
            </a:solidFill>
          </a:ln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accent1"/>
                </a:solidFill>
                <a:latin typeface="+mn-ea"/>
              </a:rPr>
              <a:t>提高学</a:t>
            </a:r>
            <a:r>
              <a:rPr lang="zh-CN" altLang="en-US">
                <a:solidFill>
                  <a:schemeClr val="accent1"/>
                </a:solidFill>
                <a:latin typeface="+mn-ea"/>
              </a:rPr>
              <a:t>术</a:t>
            </a:r>
            <a:r>
              <a:rPr lang="zh-CN" altLang="en-US" smtClean="0">
                <a:solidFill>
                  <a:schemeClr val="accent1"/>
                </a:solidFill>
                <a:latin typeface="+mn-ea"/>
              </a:rPr>
              <a:t>研</a:t>
            </a:r>
            <a:r>
              <a:rPr lang="zh-CN" altLang="en-US" sz="100" smtClean="0">
                <a:solidFill>
                  <a:schemeClr val="accent1"/>
                </a:solidFill>
                <a:latin typeface="+mn-ea"/>
              </a:rPr>
              <a:t> </a:t>
            </a:r>
            <a:r>
              <a:rPr lang="zh-CN" altLang="en-US" smtClean="0">
                <a:solidFill>
                  <a:schemeClr val="accent1"/>
                </a:solidFill>
                <a:latin typeface="+mn-ea"/>
              </a:rPr>
              <a:t>究</a:t>
            </a:r>
            <a:r>
              <a:rPr lang="zh-CN" altLang="en-US" dirty="0">
                <a:solidFill>
                  <a:schemeClr val="accent1"/>
                </a:solidFill>
                <a:latin typeface="+mn-ea"/>
              </a:rPr>
              <a:t>能力</a:t>
            </a:r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B86B0018-D57C-430E-A7A6-8424B551BD2F}"/>
              </a:ext>
            </a:extLst>
          </p:cNvPr>
          <p:cNvSpPr/>
          <p:nvPr/>
        </p:nvSpPr>
        <p:spPr>
          <a:xfrm>
            <a:off x="4110292" y="2498675"/>
            <a:ext cx="118814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smtClean="0">
                <a:solidFill>
                  <a:schemeClr val="accent1"/>
                </a:solidFill>
                <a:latin typeface="+mn-ea"/>
              </a:rPr>
              <a:t>2</a:t>
            </a:r>
            <a:r>
              <a:rPr lang="en-US" altLang="zh-CN" sz="100" b="1" smtClean="0">
                <a:solidFill>
                  <a:schemeClr val="accent1"/>
                </a:solidFill>
                <a:latin typeface="+mn-ea"/>
              </a:rPr>
              <a:t> </a:t>
            </a:r>
            <a:r>
              <a:rPr lang="en-US" altLang="zh-CN" sz="3600" b="1" smtClean="0">
                <a:solidFill>
                  <a:schemeClr val="accent1"/>
                </a:solidFill>
                <a:latin typeface="+mn-ea"/>
              </a:rPr>
              <a:t>1</a:t>
            </a:r>
            <a:r>
              <a:rPr lang="en-US" altLang="zh-CN" sz="3600" b="1" dirty="0">
                <a:solidFill>
                  <a:schemeClr val="accent1"/>
                </a:solidFill>
                <a:latin typeface="+mn-ea"/>
              </a:rPr>
              <a:t>%</a:t>
            </a:r>
            <a:endParaRPr lang="zh-CN" altLang="en-US" sz="3600" b="1" dirty="0">
              <a:solidFill>
                <a:schemeClr val="accent1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1636C206-12AA-4D0A-BE26-73191E6DEEF5}"/>
              </a:ext>
            </a:extLst>
          </p:cNvPr>
          <p:cNvSpPr/>
          <p:nvPr/>
        </p:nvSpPr>
        <p:spPr>
          <a:xfrm>
            <a:off x="6721597" y="2739965"/>
            <a:ext cx="118814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smtClean="0">
                <a:solidFill>
                  <a:schemeClr val="accent1"/>
                </a:solidFill>
                <a:latin typeface="+mn-ea"/>
              </a:rPr>
              <a:t>1</a:t>
            </a:r>
            <a:r>
              <a:rPr lang="en-US" altLang="zh-CN" sz="100" b="1" smtClean="0">
                <a:solidFill>
                  <a:schemeClr val="accent1"/>
                </a:solidFill>
                <a:latin typeface="+mn-ea"/>
              </a:rPr>
              <a:t> </a:t>
            </a:r>
            <a:r>
              <a:rPr lang="en-US" altLang="zh-CN" sz="3600" b="1" smtClean="0">
                <a:solidFill>
                  <a:schemeClr val="accent1"/>
                </a:solidFill>
                <a:latin typeface="+mn-ea"/>
              </a:rPr>
              <a:t>7</a:t>
            </a:r>
            <a:r>
              <a:rPr lang="en-US" altLang="zh-CN" sz="3600" b="1" dirty="0">
                <a:solidFill>
                  <a:schemeClr val="accent1"/>
                </a:solidFill>
                <a:latin typeface="+mn-ea"/>
              </a:rPr>
              <a:t>%</a:t>
            </a:r>
            <a:endParaRPr lang="zh-CN" altLang="en-US" sz="3600" b="1" dirty="0">
              <a:solidFill>
                <a:schemeClr val="accent1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D1CF7CB0-49D9-4E8F-8DED-624864287EF8}"/>
              </a:ext>
            </a:extLst>
          </p:cNvPr>
          <p:cNvSpPr/>
          <p:nvPr/>
        </p:nvSpPr>
        <p:spPr>
          <a:xfrm>
            <a:off x="9134306" y="2234054"/>
            <a:ext cx="118814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smtClean="0">
                <a:solidFill>
                  <a:schemeClr val="accent1"/>
                </a:solidFill>
                <a:latin typeface="+mn-ea"/>
              </a:rPr>
              <a:t>2</a:t>
            </a:r>
            <a:r>
              <a:rPr lang="en-US" altLang="zh-CN" sz="100" b="1" smtClean="0">
                <a:solidFill>
                  <a:schemeClr val="accent1"/>
                </a:solidFill>
                <a:latin typeface="+mn-ea"/>
              </a:rPr>
              <a:t> </a:t>
            </a:r>
            <a:r>
              <a:rPr lang="en-US" altLang="zh-CN" sz="3600" b="1" smtClean="0">
                <a:solidFill>
                  <a:schemeClr val="accent1"/>
                </a:solidFill>
                <a:latin typeface="+mn-ea"/>
              </a:rPr>
              <a:t>6</a:t>
            </a:r>
            <a:r>
              <a:rPr lang="en-US" altLang="zh-CN" sz="3600" b="1" dirty="0">
                <a:solidFill>
                  <a:schemeClr val="accent1"/>
                </a:solidFill>
                <a:latin typeface="+mn-ea"/>
              </a:rPr>
              <a:t>%</a:t>
            </a:r>
            <a:endParaRPr lang="zh-CN" altLang="en-US" sz="3600" b="1" dirty="0">
              <a:solidFill>
                <a:schemeClr val="accent1"/>
              </a:solidFill>
            </a:endParaRPr>
          </a:p>
        </p:txBody>
      </p:sp>
      <p:grpSp>
        <p:nvGrpSpPr>
          <p:cNvPr id="227" name="组合 226">
            <a:extLst>
              <a:ext uri="{FF2B5EF4-FFF2-40B4-BE49-F238E27FC236}">
                <a16:creationId xmlns="" xmlns:a16="http://schemas.microsoft.com/office/drawing/2014/main" id="{EAD17C4F-A59F-4858-B14B-C32D058BDFDF}"/>
              </a:ext>
            </a:extLst>
          </p:cNvPr>
          <p:cNvGrpSpPr/>
          <p:nvPr/>
        </p:nvGrpSpPr>
        <p:grpSpPr>
          <a:xfrm>
            <a:off x="3932183" y="4720617"/>
            <a:ext cx="1521160" cy="1698943"/>
            <a:chOff x="7172423" y="7326476"/>
            <a:chExt cx="1521160" cy="1698943"/>
          </a:xfrm>
        </p:grpSpPr>
        <p:sp>
          <p:nvSpPr>
            <p:cNvPr id="66" name="任意多边形: 形状 65">
              <a:extLst>
                <a:ext uri="{FF2B5EF4-FFF2-40B4-BE49-F238E27FC236}">
                  <a16:creationId xmlns="" xmlns:a16="http://schemas.microsoft.com/office/drawing/2014/main" id="{13E6E999-04F7-43BC-B210-DF85E11ABD02}"/>
                </a:ext>
              </a:extLst>
            </p:cNvPr>
            <p:cNvSpPr/>
            <p:nvPr/>
          </p:nvSpPr>
          <p:spPr>
            <a:xfrm>
              <a:off x="7358725" y="8147550"/>
              <a:ext cx="920275" cy="837271"/>
            </a:xfrm>
            <a:custGeom>
              <a:avLst/>
              <a:gdLst>
                <a:gd name="connsiteX0" fmla="*/ 103423 w 920275"/>
                <a:gd name="connsiteY0" fmla="*/ 837271 h 837271"/>
                <a:gd name="connsiteX1" fmla="*/ 120672 w 920275"/>
                <a:gd name="connsiteY1" fmla="*/ 623483 h 837271"/>
                <a:gd name="connsiteX2" fmla="*/ 0 w 920275"/>
                <a:gd name="connsiteY2" fmla="*/ 238679 h 837271"/>
                <a:gd name="connsiteX3" fmla="*/ 183427 w 920275"/>
                <a:gd name="connsiteY3" fmla="*/ 41860 h 837271"/>
                <a:gd name="connsiteX4" fmla="*/ 336423 w 920275"/>
                <a:gd name="connsiteY4" fmla="*/ 6240 h 837271"/>
                <a:gd name="connsiteX5" fmla="*/ 660435 w 920275"/>
                <a:gd name="connsiteY5" fmla="*/ 0 h 837271"/>
                <a:gd name="connsiteX6" fmla="*/ 842320 w 920275"/>
                <a:gd name="connsiteY6" fmla="*/ 58197 h 837271"/>
                <a:gd name="connsiteX7" fmla="*/ 915171 w 920275"/>
                <a:gd name="connsiteY7" fmla="*/ 243237 h 837271"/>
                <a:gd name="connsiteX8" fmla="*/ 840847 w 920275"/>
                <a:gd name="connsiteY8" fmla="*/ 475255 h 837271"/>
                <a:gd name="connsiteX9" fmla="*/ 825842 w 920275"/>
                <a:gd name="connsiteY9" fmla="*/ 830680 h 8372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20275" h="837271">
                  <a:moveTo>
                    <a:pt x="103423" y="837271"/>
                  </a:moveTo>
                  <a:lnTo>
                    <a:pt x="120672" y="623483"/>
                  </a:lnTo>
                  <a:lnTo>
                    <a:pt x="0" y="238679"/>
                  </a:lnTo>
                  <a:cubicBezTo>
                    <a:pt x="0" y="238679"/>
                    <a:pt x="29028" y="86735"/>
                    <a:pt x="183427" y="41860"/>
                  </a:cubicBezTo>
                  <a:lnTo>
                    <a:pt x="336423" y="6240"/>
                  </a:lnTo>
                  <a:lnTo>
                    <a:pt x="660435" y="0"/>
                  </a:lnTo>
                  <a:lnTo>
                    <a:pt x="842320" y="58197"/>
                  </a:lnTo>
                  <a:cubicBezTo>
                    <a:pt x="842320" y="58197"/>
                    <a:pt x="943850" y="104405"/>
                    <a:pt x="915171" y="243237"/>
                  </a:cubicBezTo>
                  <a:lnTo>
                    <a:pt x="840847" y="475255"/>
                  </a:lnTo>
                  <a:lnTo>
                    <a:pt x="825842" y="830680"/>
                  </a:lnTo>
                </a:path>
              </a:pathLst>
            </a:custGeom>
            <a:solidFill>
              <a:srgbClr val="0A2073"/>
            </a:solidFill>
            <a:ln w="70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="" xmlns:a16="http://schemas.microsoft.com/office/drawing/2014/main" id="{4029636A-31CC-4D10-AC29-2118BAE54BD6}"/>
                </a:ext>
              </a:extLst>
            </p:cNvPr>
            <p:cNvSpPr/>
            <p:nvPr/>
          </p:nvSpPr>
          <p:spPr>
            <a:xfrm>
              <a:off x="7351735" y="8140539"/>
              <a:ext cx="934253" cy="851364"/>
            </a:xfrm>
            <a:custGeom>
              <a:avLst/>
              <a:gdLst>
                <a:gd name="connsiteX0" fmla="*/ 110413 w 934253"/>
                <a:gd name="connsiteY0" fmla="*/ 851295 h 851364"/>
                <a:gd name="connsiteX1" fmla="*/ 117425 w 934253"/>
                <a:gd name="connsiteY1" fmla="*/ 844844 h 851364"/>
                <a:gd name="connsiteX2" fmla="*/ 134673 w 934253"/>
                <a:gd name="connsiteY2" fmla="*/ 631056 h 851364"/>
                <a:gd name="connsiteX3" fmla="*/ 134393 w 934253"/>
                <a:gd name="connsiteY3" fmla="*/ 628392 h 851364"/>
                <a:gd name="connsiteX4" fmla="*/ 14282 w 934253"/>
                <a:gd name="connsiteY4" fmla="*/ 245341 h 851364"/>
                <a:gd name="connsiteX5" fmla="*/ 192380 w 934253"/>
                <a:gd name="connsiteY5" fmla="*/ 55533 h 851364"/>
                <a:gd name="connsiteX6" fmla="*/ 344254 w 934253"/>
                <a:gd name="connsiteY6" fmla="*/ 20194 h 851364"/>
                <a:gd name="connsiteX7" fmla="*/ 666373 w 934253"/>
                <a:gd name="connsiteY7" fmla="*/ 14023 h 851364"/>
                <a:gd name="connsiteX8" fmla="*/ 846715 w 934253"/>
                <a:gd name="connsiteY8" fmla="*/ 71730 h 851364"/>
                <a:gd name="connsiteX9" fmla="*/ 915360 w 934253"/>
                <a:gd name="connsiteY9" fmla="*/ 248426 h 851364"/>
                <a:gd name="connsiteX10" fmla="*/ 841176 w 934253"/>
                <a:gd name="connsiteY10" fmla="*/ 480093 h 851364"/>
                <a:gd name="connsiteX11" fmla="*/ 840825 w 934253"/>
                <a:gd name="connsiteY11" fmla="*/ 481916 h 851364"/>
                <a:gd name="connsiteX12" fmla="*/ 825750 w 934253"/>
                <a:gd name="connsiteY12" fmla="*/ 837341 h 851364"/>
                <a:gd name="connsiteX13" fmla="*/ 832481 w 934253"/>
                <a:gd name="connsiteY13" fmla="*/ 844633 h 851364"/>
                <a:gd name="connsiteX14" fmla="*/ 839773 w 934253"/>
                <a:gd name="connsiteY14" fmla="*/ 837902 h 851364"/>
                <a:gd name="connsiteX15" fmla="*/ 854779 w 934253"/>
                <a:gd name="connsiteY15" fmla="*/ 483459 h 851364"/>
                <a:gd name="connsiteX16" fmla="*/ 928823 w 934253"/>
                <a:gd name="connsiteY16" fmla="*/ 252352 h 851364"/>
                <a:gd name="connsiteX17" fmla="*/ 929033 w 934253"/>
                <a:gd name="connsiteY17" fmla="*/ 251651 h 851364"/>
                <a:gd name="connsiteX18" fmla="*/ 852184 w 934253"/>
                <a:gd name="connsiteY18" fmla="*/ 58828 h 851364"/>
                <a:gd name="connsiteX19" fmla="*/ 851413 w 934253"/>
                <a:gd name="connsiteY19" fmla="*/ 58548 h 851364"/>
                <a:gd name="connsiteX20" fmla="*/ 669529 w 934253"/>
                <a:gd name="connsiteY20" fmla="*/ 351 h 851364"/>
                <a:gd name="connsiteX21" fmla="*/ 667285 w 934253"/>
                <a:gd name="connsiteY21" fmla="*/ 0 h 851364"/>
                <a:gd name="connsiteX22" fmla="*/ 343272 w 934253"/>
                <a:gd name="connsiteY22" fmla="*/ 6240 h 851364"/>
                <a:gd name="connsiteX23" fmla="*/ 341800 w 934253"/>
                <a:gd name="connsiteY23" fmla="*/ 6451 h 851364"/>
                <a:gd name="connsiteX24" fmla="*/ 188804 w 934253"/>
                <a:gd name="connsiteY24" fmla="*/ 42070 h 851364"/>
                <a:gd name="connsiteX25" fmla="*/ 118 w 934253"/>
                <a:gd name="connsiteY25" fmla="*/ 244429 h 851364"/>
                <a:gd name="connsiteX26" fmla="*/ 329 w 934253"/>
                <a:gd name="connsiteY26" fmla="*/ 247865 h 851364"/>
                <a:gd name="connsiteX27" fmla="*/ 120580 w 934253"/>
                <a:gd name="connsiteY27" fmla="*/ 631337 h 851364"/>
                <a:gd name="connsiteX28" fmla="*/ 103401 w 934253"/>
                <a:gd name="connsiteY28" fmla="*/ 843792 h 851364"/>
                <a:gd name="connsiteX29" fmla="*/ 109852 w 934253"/>
                <a:gd name="connsiteY29" fmla="*/ 851365 h 851364"/>
                <a:gd name="connsiteX30" fmla="*/ 110413 w 934253"/>
                <a:gd name="connsiteY30" fmla="*/ 851295 h 8513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934253" h="851364">
                  <a:moveTo>
                    <a:pt x="110413" y="851295"/>
                  </a:moveTo>
                  <a:cubicBezTo>
                    <a:pt x="114059" y="851295"/>
                    <a:pt x="117074" y="848490"/>
                    <a:pt x="117425" y="844844"/>
                  </a:cubicBezTo>
                  <a:lnTo>
                    <a:pt x="134673" y="631056"/>
                  </a:lnTo>
                  <a:cubicBezTo>
                    <a:pt x="134744" y="630144"/>
                    <a:pt x="134673" y="629233"/>
                    <a:pt x="134393" y="628392"/>
                  </a:cubicBezTo>
                  <a:lnTo>
                    <a:pt x="14282" y="245341"/>
                  </a:lnTo>
                  <a:cubicBezTo>
                    <a:pt x="18068" y="228933"/>
                    <a:pt x="52636" y="96201"/>
                    <a:pt x="192380" y="55533"/>
                  </a:cubicBezTo>
                  <a:lnTo>
                    <a:pt x="344254" y="20194"/>
                  </a:lnTo>
                  <a:lnTo>
                    <a:pt x="666373" y="14023"/>
                  </a:lnTo>
                  <a:lnTo>
                    <a:pt x="846715" y="71730"/>
                  </a:lnTo>
                  <a:cubicBezTo>
                    <a:pt x="853937" y="75166"/>
                    <a:pt x="941724" y="119971"/>
                    <a:pt x="915360" y="248426"/>
                  </a:cubicBezTo>
                  <a:lnTo>
                    <a:pt x="841176" y="480093"/>
                  </a:lnTo>
                  <a:cubicBezTo>
                    <a:pt x="840966" y="480724"/>
                    <a:pt x="840896" y="481285"/>
                    <a:pt x="840825" y="481916"/>
                  </a:cubicBezTo>
                  <a:lnTo>
                    <a:pt x="825750" y="837341"/>
                  </a:lnTo>
                  <a:cubicBezTo>
                    <a:pt x="825610" y="841198"/>
                    <a:pt x="828625" y="844493"/>
                    <a:pt x="832481" y="844633"/>
                  </a:cubicBezTo>
                  <a:cubicBezTo>
                    <a:pt x="835987" y="844844"/>
                    <a:pt x="839633" y="841829"/>
                    <a:pt x="839773" y="837902"/>
                  </a:cubicBezTo>
                  <a:lnTo>
                    <a:pt x="854779" y="483459"/>
                  </a:lnTo>
                  <a:lnTo>
                    <a:pt x="928823" y="252352"/>
                  </a:lnTo>
                  <a:cubicBezTo>
                    <a:pt x="928893" y="252142"/>
                    <a:pt x="928963" y="251861"/>
                    <a:pt x="929033" y="251651"/>
                  </a:cubicBezTo>
                  <a:cubicBezTo>
                    <a:pt x="958552" y="109032"/>
                    <a:pt x="853306" y="59319"/>
                    <a:pt x="852184" y="58828"/>
                  </a:cubicBezTo>
                  <a:cubicBezTo>
                    <a:pt x="851904" y="58688"/>
                    <a:pt x="851693" y="58618"/>
                    <a:pt x="851413" y="58548"/>
                  </a:cubicBezTo>
                  <a:lnTo>
                    <a:pt x="669529" y="351"/>
                  </a:lnTo>
                  <a:cubicBezTo>
                    <a:pt x="668758" y="140"/>
                    <a:pt x="667986" y="70"/>
                    <a:pt x="667285" y="0"/>
                  </a:cubicBezTo>
                  <a:lnTo>
                    <a:pt x="343272" y="6240"/>
                  </a:lnTo>
                  <a:cubicBezTo>
                    <a:pt x="342782" y="6240"/>
                    <a:pt x="342291" y="6311"/>
                    <a:pt x="341800" y="6451"/>
                  </a:cubicBezTo>
                  <a:lnTo>
                    <a:pt x="188804" y="42070"/>
                  </a:lnTo>
                  <a:cubicBezTo>
                    <a:pt x="31741" y="87717"/>
                    <a:pt x="399" y="242886"/>
                    <a:pt x="118" y="244429"/>
                  </a:cubicBezTo>
                  <a:cubicBezTo>
                    <a:pt x="-92" y="245551"/>
                    <a:pt x="-22" y="246743"/>
                    <a:pt x="329" y="247865"/>
                  </a:cubicBezTo>
                  <a:lnTo>
                    <a:pt x="120580" y="631337"/>
                  </a:lnTo>
                  <a:lnTo>
                    <a:pt x="103401" y="843792"/>
                  </a:lnTo>
                  <a:cubicBezTo>
                    <a:pt x="103121" y="847648"/>
                    <a:pt x="105996" y="851014"/>
                    <a:pt x="109852" y="851365"/>
                  </a:cubicBezTo>
                  <a:cubicBezTo>
                    <a:pt x="110063" y="851295"/>
                    <a:pt x="110273" y="851295"/>
                    <a:pt x="110413" y="851295"/>
                  </a:cubicBezTo>
                  <a:close/>
                </a:path>
              </a:pathLst>
            </a:custGeom>
            <a:solidFill>
              <a:srgbClr val="0A2073"/>
            </a:solidFill>
            <a:ln w="70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68" name="图形 2">
              <a:extLst>
                <a:ext uri="{FF2B5EF4-FFF2-40B4-BE49-F238E27FC236}">
                  <a16:creationId xmlns="" xmlns:a16="http://schemas.microsoft.com/office/drawing/2014/main" id="{4FFD9BA0-1AAD-4F88-8524-D15FDBE653CC}"/>
                </a:ext>
              </a:extLst>
            </p:cNvPr>
            <p:cNvGrpSpPr/>
            <p:nvPr/>
          </p:nvGrpSpPr>
          <p:grpSpPr>
            <a:xfrm>
              <a:off x="7229638" y="8341857"/>
              <a:ext cx="266966" cy="602787"/>
              <a:chOff x="7229638" y="8341857"/>
              <a:chExt cx="266966" cy="602787"/>
            </a:xfrm>
            <a:solidFill>
              <a:schemeClr val="accent1"/>
            </a:solidFill>
          </p:grpSpPr>
          <p:sp>
            <p:nvSpPr>
              <p:cNvPr id="69" name="任意多边形: 形状 68">
                <a:extLst>
                  <a:ext uri="{FF2B5EF4-FFF2-40B4-BE49-F238E27FC236}">
                    <a16:creationId xmlns="" xmlns:a16="http://schemas.microsoft.com/office/drawing/2014/main" id="{3E98F70D-1882-4BF6-8303-8677D9AC6B14}"/>
                  </a:ext>
                </a:extLst>
              </p:cNvPr>
              <p:cNvSpPr/>
              <p:nvPr/>
            </p:nvSpPr>
            <p:spPr>
              <a:xfrm>
                <a:off x="7236721" y="8348857"/>
                <a:ext cx="252983" cy="588775"/>
              </a:xfrm>
              <a:custGeom>
                <a:avLst/>
                <a:gdLst>
                  <a:gd name="connsiteX0" fmla="*/ 133784 w 252983"/>
                  <a:gd name="connsiteY0" fmla="*/ 0 h 588775"/>
                  <a:gd name="connsiteX1" fmla="*/ 0 w 252983"/>
                  <a:gd name="connsiteY1" fmla="*/ 576364 h 588775"/>
                  <a:gd name="connsiteX2" fmla="*/ 169964 w 252983"/>
                  <a:gd name="connsiteY2" fmla="*/ 588775 h 588775"/>
                  <a:gd name="connsiteX3" fmla="*/ 252984 w 252983"/>
                  <a:gd name="connsiteY3" fmla="*/ 222552 h 588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2983" h="588775">
                    <a:moveTo>
                      <a:pt x="133784" y="0"/>
                    </a:moveTo>
                    <a:cubicBezTo>
                      <a:pt x="133784" y="0"/>
                      <a:pt x="11640" y="494327"/>
                      <a:pt x="0" y="576364"/>
                    </a:cubicBezTo>
                    <a:lnTo>
                      <a:pt x="169964" y="588775"/>
                    </a:lnTo>
                    <a:lnTo>
                      <a:pt x="252984" y="222552"/>
                    </a:lnTo>
                  </a:path>
                </a:pathLst>
              </a:custGeom>
              <a:solidFill>
                <a:srgbClr val="FFFFFF"/>
              </a:solidFill>
              <a:ln w="70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" name="任意多边形: 形状 69">
                <a:extLst>
                  <a:ext uri="{FF2B5EF4-FFF2-40B4-BE49-F238E27FC236}">
                    <a16:creationId xmlns="" xmlns:a16="http://schemas.microsoft.com/office/drawing/2014/main" id="{D229B355-B559-4538-9397-758ACC88F979}"/>
                  </a:ext>
                </a:extLst>
              </p:cNvPr>
              <p:cNvSpPr/>
              <p:nvPr/>
            </p:nvSpPr>
            <p:spPr>
              <a:xfrm>
                <a:off x="7229638" y="8341857"/>
                <a:ext cx="266966" cy="602787"/>
              </a:xfrm>
              <a:custGeom>
                <a:avLst/>
                <a:gdLst>
                  <a:gd name="connsiteX0" fmla="*/ 176977 w 266966"/>
                  <a:gd name="connsiteY0" fmla="*/ 602787 h 602787"/>
                  <a:gd name="connsiteX1" fmla="*/ 183779 w 266966"/>
                  <a:gd name="connsiteY1" fmla="*/ 597318 h 602787"/>
                  <a:gd name="connsiteX2" fmla="*/ 266797 w 266966"/>
                  <a:gd name="connsiteY2" fmla="*/ 231165 h 602787"/>
                  <a:gd name="connsiteX3" fmla="*/ 261539 w 266966"/>
                  <a:gd name="connsiteY3" fmla="*/ 222751 h 602787"/>
                  <a:gd name="connsiteX4" fmla="*/ 253125 w 266966"/>
                  <a:gd name="connsiteY4" fmla="*/ 228010 h 602787"/>
                  <a:gd name="connsiteX5" fmla="*/ 171438 w 266966"/>
                  <a:gd name="connsiteY5" fmla="*/ 588343 h 602787"/>
                  <a:gd name="connsiteX6" fmla="*/ 15076 w 266966"/>
                  <a:gd name="connsiteY6" fmla="*/ 576914 h 602787"/>
                  <a:gd name="connsiteX7" fmla="*/ 147598 w 266966"/>
                  <a:gd name="connsiteY7" fmla="*/ 8683 h 602787"/>
                  <a:gd name="connsiteX8" fmla="*/ 142479 w 266966"/>
                  <a:gd name="connsiteY8" fmla="*/ 199 h 602787"/>
                  <a:gd name="connsiteX9" fmla="*/ 133995 w 266966"/>
                  <a:gd name="connsiteY9" fmla="*/ 5317 h 602787"/>
                  <a:gd name="connsiteX10" fmla="*/ 71 w 266966"/>
                  <a:gd name="connsiteY10" fmla="*/ 582313 h 602787"/>
                  <a:gd name="connsiteX11" fmla="*/ 1544 w 266966"/>
                  <a:gd name="connsiteY11" fmla="*/ 587712 h 602787"/>
                  <a:gd name="connsiteX12" fmla="*/ 6522 w 266966"/>
                  <a:gd name="connsiteY12" fmla="*/ 590306 h 602787"/>
                  <a:gd name="connsiteX13" fmla="*/ 176487 w 266966"/>
                  <a:gd name="connsiteY13" fmla="*/ 602717 h 602787"/>
                  <a:gd name="connsiteX14" fmla="*/ 176977 w 266966"/>
                  <a:gd name="connsiteY14" fmla="*/ 602787 h 6027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266966" h="602787">
                    <a:moveTo>
                      <a:pt x="176977" y="602787"/>
                    </a:moveTo>
                    <a:cubicBezTo>
                      <a:pt x="180203" y="602787"/>
                      <a:pt x="183078" y="600543"/>
                      <a:pt x="183779" y="597318"/>
                    </a:cubicBezTo>
                    <a:lnTo>
                      <a:pt x="266797" y="231165"/>
                    </a:lnTo>
                    <a:cubicBezTo>
                      <a:pt x="267639" y="227379"/>
                      <a:pt x="265255" y="223663"/>
                      <a:pt x="261539" y="222751"/>
                    </a:cubicBezTo>
                    <a:cubicBezTo>
                      <a:pt x="257752" y="221840"/>
                      <a:pt x="254036" y="224224"/>
                      <a:pt x="253125" y="228010"/>
                    </a:cubicBezTo>
                    <a:lnTo>
                      <a:pt x="171438" y="588343"/>
                    </a:lnTo>
                    <a:lnTo>
                      <a:pt x="15076" y="576914"/>
                    </a:lnTo>
                    <a:cubicBezTo>
                      <a:pt x="31834" y="477487"/>
                      <a:pt x="146406" y="13521"/>
                      <a:pt x="147598" y="8683"/>
                    </a:cubicBezTo>
                    <a:cubicBezTo>
                      <a:pt x="148509" y="4897"/>
                      <a:pt x="146266" y="1110"/>
                      <a:pt x="142479" y="199"/>
                    </a:cubicBezTo>
                    <a:cubicBezTo>
                      <a:pt x="138693" y="-713"/>
                      <a:pt x="134907" y="1601"/>
                      <a:pt x="133995" y="5317"/>
                    </a:cubicBezTo>
                    <a:cubicBezTo>
                      <a:pt x="129017" y="25511"/>
                      <a:pt x="11641" y="500907"/>
                      <a:pt x="71" y="582313"/>
                    </a:cubicBezTo>
                    <a:cubicBezTo>
                      <a:pt x="-209" y="584276"/>
                      <a:pt x="351" y="586169"/>
                      <a:pt x="1544" y="587712"/>
                    </a:cubicBezTo>
                    <a:cubicBezTo>
                      <a:pt x="2736" y="589184"/>
                      <a:pt x="4559" y="590166"/>
                      <a:pt x="6522" y="590306"/>
                    </a:cubicBezTo>
                    <a:lnTo>
                      <a:pt x="176487" y="602717"/>
                    </a:lnTo>
                    <a:cubicBezTo>
                      <a:pt x="176697" y="602717"/>
                      <a:pt x="176837" y="602787"/>
                      <a:pt x="176977" y="602787"/>
                    </a:cubicBezTo>
                    <a:close/>
                  </a:path>
                </a:pathLst>
              </a:custGeom>
              <a:solidFill>
                <a:srgbClr val="0A2073"/>
              </a:solidFill>
              <a:ln w="70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71" name="任意多边形: 形状 70">
              <a:extLst>
                <a:ext uri="{FF2B5EF4-FFF2-40B4-BE49-F238E27FC236}">
                  <a16:creationId xmlns="" xmlns:a16="http://schemas.microsoft.com/office/drawing/2014/main" id="{7DE8703C-EE60-4FB5-B87F-BB694A03A350}"/>
                </a:ext>
              </a:extLst>
            </p:cNvPr>
            <p:cNvSpPr/>
            <p:nvPr/>
          </p:nvSpPr>
          <p:spPr>
            <a:xfrm>
              <a:off x="7746965" y="7906065"/>
              <a:ext cx="244008" cy="324896"/>
            </a:xfrm>
            <a:custGeom>
              <a:avLst/>
              <a:gdLst>
                <a:gd name="connsiteX0" fmla="*/ 0 w 244008"/>
                <a:gd name="connsiteY0" fmla="*/ 204603 h 324896"/>
                <a:gd name="connsiteX1" fmla="*/ 122004 w 244008"/>
                <a:gd name="connsiteY1" fmla="*/ 324294 h 324896"/>
                <a:gd name="connsiteX2" fmla="*/ 122004 w 244008"/>
                <a:gd name="connsiteY2" fmla="*/ 324294 h 324896"/>
                <a:gd name="connsiteX3" fmla="*/ 244008 w 244008"/>
                <a:gd name="connsiteY3" fmla="*/ 204603 h 324896"/>
                <a:gd name="connsiteX4" fmla="*/ 244008 w 244008"/>
                <a:gd name="connsiteY4" fmla="*/ 59811 h 324896"/>
                <a:gd name="connsiteX5" fmla="*/ 122004 w 244008"/>
                <a:gd name="connsiteY5" fmla="*/ 1614 h 324896"/>
                <a:gd name="connsiteX6" fmla="*/ 122004 w 244008"/>
                <a:gd name="connsiteY6" fmla="*/ 1614 h 324896"/>
                <a:gd name="connsiteX7" fmla="*/ 0 w 244008"/>
                <a:gd name="connsiteY7" fmla="*/ 62406 h 324896"/>
                <a:gd name="connsiteX8" fmla="*/ 0 w 244008"/>
                <a:gd name="connsiteY8" fmla="*/ 204603 h 324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4008" h="324896">
                  <a:moveTo>
                    <a:pt x="0" y="204603"/>
                  </a:moveTo>
                  <a:cubicBezTo>
                    <a:pt x="0" y="279629"/>
                    <a:pt x="54621" y="324294"/>
                    <a:pt x="122004" y="324294"/>
                  </a:cubicBezTo>
                  <a:lnTo>
                    <a:pt x="122004" y="324294"/>
                  </a:lnTo>
                  <a:cubicBezTo>
                    <a:pt x="203130" y="331095"/>
                    <a:pt x="244008" y="279629"/>
                    <a:pt x="244008" y="204603"/>
                  </a:cubicBezTo>
                  <a:lnTo>
                    <a:pt x="244008" y="59811"/>
                  </a:lnTo>
                  <a:cubicBezTo>
                    <a:pt x="244008" y="-15214"/>
                    <a:pt x="189387" y="1614"/>
                    <a:pt x="122004" y="1614"/>
                  </a:cubicBezTo>
                  <a:lnTo>
                    <a:pt x="122004" y="1614"/>
                  </a:lnTo>
                  <a:cubicBezTo>
                    <a:pt x="54621" y="1614"/>
                    <a:pt x="0" y="-12620"/>
                    <a:pt x="0" y="62406"/>
                  </a:cubicBezTo>
                  <a:lnTo>
                    <a:pt x="0" y="204603"/>
                  </a:lnTo>
                  <a:close/>
                </a:path>
              </a:pathLst>
            </a:custGeom>
            <a:solidFill>
              <a:srgbClr val="FFFFFF"/>
            </a:solidFill>
            <a:ln w="70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="" xmlns:a16="http://schemas.microsoft.com/office/drawing/2014/main" id="{6A4B2C8E-8B00-4133-A63B-B73BAD117533}"/>
                </a:ext>
              </a:extLst>
            </p:cNvPr>
            <p:cNvSpPr/>
            <p:nvPr/>
          </p:nvSpPr>
          <p:spPr>
            <a:xfrm>
              <a:off x="7739953" y="7899125"/>
              <a:ext cx="258031" cy="338877"/>
            </a:xfrm>
            <a:custGeom>
              <a:avLst/>
              <a:gdLst>
                <a:gd name="connsiteX0" fmla="*/ 129016 w 258031"/>
                <a:gd name="connsiteY0" fmla="*/ 338246 h 338877"/>
                <a:gd name="connsiteX1" fmla="*/ 0 w 258031"/>
                <a:gd name="connsiteY1" fmla="*/ 211544 h 338877"/>
                <a:gd name="connsiteX2" fmla="*/ 0 w 258031"/>
                <a:gd name="connsiteY2" fmla="*/ 69416 h 338877"/>
                <a:gd name="connsiteX3" fmla="*/ 77269 w 258031"/>
                <a:gd name="connsiteY3" fmla="*/ 561 h 338877"/>
                <a:gd name="connsiteX4" fmla="*/ 101249 w 258031"/>
                <a:gd name="connsiteY4" fmla="*/ 1052 h 338877"/>
                <a:gd name="connsiteX5" fmla="*/ 160358 w 258031"/>
                <a:gd name="connsiteY5" fmla="*/ 771 h 338877"/>
                <a:gd name="connsiteX6" fmla="*/ 186723 w 258031"/>
                <a:gd name="connsiteY6" fmla="*/ 0 h 338877"/>
                <a:gd name="connsiteX7" fmla="*/ 258032 w 258031"/>
                <a:gd name="connsiteY7" fmla="*/ 66822 h 338877"/>
                <a:gd name="connsiteX8" fmla="*/ 258032 w 258031"/>
                <a:gd name="connsiteY8" fmla="*/ 211614 h 338877"/>
                <a:gd name="connsiteX9" fmla="*/ 142969 w 258031"/>
                <a:gd name="connsiteY9" fmla="*/ 338877 h 338877"/>
                <a:gd name="connsiteX10" fmla="*/ 129016 w 258031"/>
                <a:gd name="connsiteY10" fmla="*/ 338246 h 338877"/>
                <a:gd name="connsiteX11" fmla="*/ 160919 w 258031"/>
                <a:gd name="connsiteY11" fmla="*/ 14725 h 338877"/>
                <a:gd name="connsiteX12" fmla="*/ 129016 w 258031"/>
                <a:gd name="connsiteY12" fmla="*/ 15566 h 338877"/>
                <a:gd name="connsiteX13" fmla="*/ 100829 w 258031"/>
                <a:gd name="connsiteY13" fmla="*/ 15005 h 338877"/>
                <a:gd name="connsiteX14" fmla="*/ 77269 w 258031"/>
                <a:gd name="connsiteY14" fmla="*/ 14514 h 338877"/>
                <a:gd name="connsiteX15" fmla="*/ 14023 w 258031"/>
                <a:gd name="connsiteY15" fmla="*/ 69346 h 338877"/>
                <a:gd name="connsiteX16" fmla="*/ 14023 w 258031"/>
                <a:gd name="connsiteY16" fmla="*/ 211544 h 338877"/>
                <a:gd name="connsiteX17" fmla="*/ 129577 w 258031"/>
                <a:gd name="connsiteY17" fmla="*/ 324223 h 338877"/>
                <a:gd name="connsiteX18" fmla="*/ 244008 w 258031"/>
                <a:gd name="connsiteY18" fmla="*/ 211544 h 338877"/>
                <a:gd name="connsiteX19" fmla="*/ 244008 w 258031"/>
                <a:gd name="connsiteY19" fmla="*/ 66752 h 338877"/>
                <a:gd name="connsiteX20" fmla="*/ 186723 w 258031"/>
                <a:gd name="connsiteY20" fmla="*/ 13953 h 338877"/>
                <a:gd name="connsiteX21" fmla="*/ 160919 w 258031"/>
                <a:gd name="connsiteY21" fmla="*/ 14725 h 3388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258031" h="338877">
                  <a:moveTo>
                    <a:pt x="129016" y="338246"/>
                  </a:moveTo>
                  <a:cubicBezTo>
                    <a:pt x="53079" y="338246"/>
                    <a:pt x="0" y="286149"/>
                    <a:pt x="0" y="211544"/>
                  </a:cubicBezTo>
                  <a:lnTo>
                    <a:pt x="0" y="69416"/>
                  </a:lnTo>
                  <a:cubicBezTo>
                    <a:pt x="0" y="5890"/>
                    <a:pt x="39897" y="561"/>
                    <a:pt x="77269" y="561"/>
                  </a:cubicBezTo>
                  <a:cubicBezTo>
                    <a:pt x="84842" y="561"/>
                    <a:pt x="92905" y="841"/>
                    <a:pt x="101249" y="1052"/>
                  </a:cubicBezTo>
                  <a:cubicBezTo>
                    <a:pt x="120251" y="1683"/>
                    <a:pt x="141356" y="1543"/>
                    <a:pt x="160358" y="771"/>
                  </a:cubicBezTo>
                  <a:cubicBezTo>
                    <a:pt x="169614" y="351"/>
                    <a:pt x="178379" y="0"/>
                    <a:pt x="186723" y="0"/>
                  </a:cubicBezTo>
                  <a:cubicBezTo>
                    <a:pt x="221220" y="0"/>
                    <a:pt x="258032" y="5189"/>
                    <a:pt x="258032" y="66822"/>
                  </a:cubicBezTo>
                  <a:lnTo>
                    <a:pt x="258032" y="211614"/>
                  </a:lnTo>
                  <a:cubicBezTo>
                    <a:pt x="258032" y="291338"/>
                    <a:pt x="215050" y="338877"/>
                    <a:pt x="142969" y="338877"/>
                  </a:cubicBezTo>
                  <a:cubicBezTo>
                    <a:pt x="138271" y="338807"/>
                    <a:pt x="133363" y="338667"/>
                    <a:pt x="129016" y="338246"/>
                  </a:cubicBezTo>
                  <a:close/>
                  <a:moveTo>
                    <a:pt x="160919" y="14725"/>
                  </a:moveTo>
                  <a:cubicBezTo>
                    <a:pt x="150682" y="15145"/>
                    <a:pt x="140094" y="15566"/>
                    <a:pt x="129016" y="15566"/>
                  </a:cubicBezTo>
                  <a:cubicBezTo>
                    <a:pt x="119339" y="15566"/>
                    <a:pt x="109874" y="15286"/>
                    <a:pt x="100829" y="15005"/>
                  </a:cubicBezTo>
                  <a:cubicBezTo>
                    <a:pt x="92625" y="14725"/>
                    <a:pt x="84772" y="14514"/>
                    <a:pt x="77269" y="14514"/>
                  </a:cubicBezTo>
                  <a:cubicBezTo>
                    <a:pt x="34427" y="14514"/>
                    <a:pt x="14023" y="22718"/>
                    <a:pt x="14023" y="69346"/>
                  </a:cubicBezTo>
                  <a:lnTo>
                    <a:pt x="14023" y="211544"/>
                  </a:lnTo>
                  <a:cubicBezTo>
                    <a:pt x="14023" y="277875"/>
                    <a:pt x="61282" y="324223"/>
                    <a:pt x="129577" y="324223"/>
                  </a:cubicBezTo>
                  <a:cubicBezTo>
                    <a:pt x="201798" y="330323"/>
                    <a:pt x="244008" y="288393"/>
                    <a:pt x="244008" y="211544"/>
                  </a:cubicBezTo>
                  <a:lnTo>
                    <a:pt x="244008" y="66752"/>
                  </a:lnTo>
                  <a:cubicBezTo>
                    <a:pt x="244008" y="22157"/>
                    <a:pt x="224726" y="13953"/>
                    <a:pt x="186723" y="13953"/>
                  </a:cubicBezTo>
                  <a:cubicBezTo>
                    <a:pt x="178659" y="13953"/>
                    <a:pt x="170105" y="14374"/>
                    <a:pt x="160919" y="14725"/>
                  </a:cubicBezTo>
                  <a:close/>
                </a:path>
              </a:pathLst>
            </a:custGeom>
            <a:solidFill>
              <a:srgbClr val="0A2073"/>
            </a:solidFill>
            <a:ln w="70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73" name="图形 2">
              <a:extLst>
                <a:ext uri="{FF2B5EF4-FFF2-40B4-BE49-F238E27FC236}">
                  <a16:creationId xmlns="" xmlns:a16="http://schemas.microsoft.com/office/drawing/2014/main" id="{4FFD9BA0-1AAD-4F88-8524-D15FDBE653CC}"/>
                </a:ext>
              </a:extLst>
            </p:cNvPr>
            <p:cNvGrpSpPr/>
            <p:nvPr/>
          </p:nvGrpSpPr>
          <p:grpSpPr>
            <a:xfrm>
              <a:off x="7617078" y="8069697"/>
              <a:ext cx="285028" cy="213881"/>
              <a:chOff x="7617078" y="8069697"/>
              <a:chExt cx="285028" cy="213881"/>
            </a:xfrm>
            <a:solidFill>
              <a:schemeClr val="accent1"/>
            </a:solidFill>
          </p:grpSpPr>
          <p:sp>
            <p:nvSpPr>
              <p:cNvPr id="74" name="任意多边形: 形状 73">
                <a:extLst>
                  <a:ext uri="{FF2B5EF4-FFF2-40B4-BE49-F238E27FC236}">
                    <a16:creationId xmlns="" xmlns:a16="http://schemas.microsoft.com/office/drawing/2014/main" id="{06A1BDDF-646A-4090-B2B6-E66D2CF9833B}"/>
                  </a:ext>
                </a:extLst>
              </p:cNvPr>
              <p:cNvSpPr/>
              <p:nvPr/>
            </p:nvSpPr>
            <p:spPr>
              <a:xfrm>
                <a:off x="7624119" y="8076732"/>
                <a:ext cx="271003" cy="199834"/>
              </a:xfrm>
              <a:custGeom>
                <a:avLst/>
                <a:gdLst>
                  <a:gd name="connsiteX0" fmla="*/ 244850 w 271003"/>
                  <a:gd name="connsiteY0" fmla="*/ 199834 h 199834"/>
                  <a:gd name="connsiteX1" fmla="*/ 271004 w 271003"/>
                  <a:gd name="connsiteY1" fmla="*/ 105176 h 199834"/>
                  <a:gd name="connsiteX2" fmla="*/ 82458 w 271003"/>
                  <a:gd name="connsiteY2" fmla="*/ 0 h 199834"/>
                  <a:gd name="connsiteX3" fmla="*/ 71940 w 271003"/>
                  <a:gd name="connsiteY3" fmla="*/ 56094 h 199834"/>
                  <a:gd name="connsiteX4" fmla="*/ 0 w 271003"/>
                  <a:gd name="connsiteY4" fmla="*/ 95500 h 199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1003" h="199834">
                    <a:moveTo>
                      <a:pt x="244850" y="199834"/>
                    </a:moveTo>
                    <a:lnTo>
                      <a:pt x="271004" y="105176"/>
                    </a:lnTo>
                    <a:cubicBezTo>
                      <a:pt x="271004" y="105176"/>
                      <a:pt x="121513" y="70959"/>
                      <a:pt x="82458" y="0"/>
                    </a:cubicBezTo>
                    <a:lnTo>
                      <a:pt x="71940" y="56094"/>
                    </a:lnTo>
                    <a:cubicBezTo>
                      <a:pt x="71940" y="56094"/>
                      <a:pt x="46347" y="91152"/>
                      <a:pt x="0" y="95500"/>
                    </a:cubicBezTo>
                  </a:path>
                </a:pathLst>
              </a:custGeom>
              <a:solidFill>
                <a:srgbClr val="FFFFFF"/>
              </a:solidFill>
              <a:ln w="70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5" name="任意多边形: 形状 74">
                <a:extLst>
                  <a:ext uri="{FF2B5EF4-FFF2-40B4-BE49-F238E27FC236}">
                    <a16:creationId xmlns="" xmlns:a16="http://schemas.microsoft.com/office/drawing/2014/main" id="{953A7851-4FB8-4139-B8D4-DEA8B657F3CB}"/>
                  </a:ext>
                </a:extLst>
              </p:cNvPr>
              <p:cNvSpPr/>
              <p:nvPr/>
            </p:nvSpPr>
            <p:spPr>
              <a:xfrm>
                <a:off x="7617078" y="8069697"/>
                <a:ext cx="285028" cy="213881"/>
              </a:xfrm>
              <a:custGeom>
                <a:avLst/>
                <a:gdLst>
                  <a:gd name="connsiteX0" fmla="*/ 251891 w 285028"/>
                  <a:gd name="connsiteY0" fmla="*/ 213881 h 213881"/>
                  <a:gd name="connsiteX1" fmla="*/ 258622 w 285028"/>
                  <a:gd name="connsiteY1" fmla="*/ 208763 h 213881"/>
                  <a:gd name="connsiteX2" fmla="*/ 284776 w 285028"/>
                  <a:gd name="connsiteY2" fmla="*/ 114104 h 213881"/>
                  <a:gd name="connsiteX3" fmla="*/ 284005 w 285028"/>
                  <a:gd name="connsiteY3" fmla="*/ 108635 h 213881"/>
                  <a:gd name="connsiteX4" fmla="*/ 279517 w 285028"/>
                  <a:gd name="connsiteY4" fmla="*/ 105410 h 213881"/>
                  <a:gd name="connsiteX5" fmla="*/ 95529 w 285028"/>
                  <a:gd name="connsiteY5" fmla="*/ 3670 h 213881"/>
                  <a:gd name="connsiteX6" fmla="*/ 88308 w 285028"/>
                  <a:gd name="connsiteY6" fmla="*/ 94 h 213881"/>
                  <a:gd name="connsiteX7" fmla="*/ 82558 w 285028"/>
                  <a:gd name="connsiteY7" fmla="*/ 5703 h 213881"/>
                  <a:gd name="connsiteX8" fmla="*/ 72321 w 285028"/>
                  <a:gd name="connsiteY8" fmla="*/ 60114 h 213881"/>
                  <a:gd name="connsiteX9" fmla="*/ 6340 w 285028"/>
                  <a:gd name="connsiteY9" fmla="*/ 95523 h 213881"/>
                  <a:gd name="connsiteX10" fmla="*/ 30 w 285028"/>
                  <a:gd name="connsiteY10" fmla="*/ 103166 h 213881"/>
                  <a:gd name="connsiteX11" fmla="*/ 7673 w 285028"/>
                  <a:gd name="connsiteY11" fmla="*/ 109477 h 213881"/>
                  <a:gd name="connsiteX12" fmla="*/ 84591 w 285028"/>
                  <a:gd name="connsiteY12" fmla="*/ 67196 h 213881"/>
                  <a:gd name="connsiteX13" fmla="*/ 85783 w 285028"/>
                  <a:gd name="connsiteY13" fmla="*/ 64391 h 213881"/>
                  <a:gd name="connsiteX14" fmla="*/ 93146 w 285028"/>
                  <a:gd name="connsiteY14" fmla="*/ 25126 h 213881"/>
                  <a:gd name="connsiteX15" fmla="*/ 269280 w 285028"/>
                  <a:gd name="connsiteY15" fmla="*/ 117260 h 213881"/>
                  <a:gd name="connsiteX16" fmla="*/ 245020 w 285028"/>
                  <a:gd name="connsiteY16" fmla="*/ 204977 h 213881"/>
                  <a:gd name="connsiteX17" fmla="*/ 249928 w 285028"/>
                  <a:gd name="connsiteY17" fmla="*/ 213601 h 213881"/>
                  <a:gd name="connsiteX18" fmla="*/ 251891 w 285028"/>
                  <a:gd name="connsiteY18" fmla="*/ 213881 h 2138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285028" h="213881">
                    <a:moveTo>
                      <a:pt x="251891" y="213881"/>
                    </a:moveTo>
                    <a:cubicBezTo>
                      <a:pt x="254976" y="213881"/>
                      <a:pt x="257781" y="211848"/>
                      <a:pt x="258622" y="208763"/>
                    </a:cubicBezTo>
                    <a:lnTo>
                      <a:pt x="284776" y="114104"/>
                    </a:lnTo>
                    <a:cubicBezTo>
                      <a:pt x="285267" y="112281"/>
                      <a:pt x="285057" y="110318"/>
                      <a:pt x="284005" y="108635"/>
                    </a:cubicBezTo>
                    <a:cubicBezTo>
                      <a:pt x="283023" y="107023"/>
                      <a:pt x="281411" y="105831"/>
                      <a:pt x="279517" y="105410"/>
                    </a:cubicBezTo>
                    <a:cubicBezTo>
                      <a:pt x="278045" y="105059"/>
                      <a:pt x="132622" y="71123"/>
                      <a:pt x="95529" y="3670"/>
                    </a:cubicBezTo>
                    <a:cubicBezTo>
                      <a:pt x="94127" y="1075"/>
                      <a:pt x="91252" y="-397"/>
                      <a:pt x="88308" y="94"/>
                    </a:cubicBezTo>
                    <a:cubicBezTo>
                      <a:pt x="85362" y="585"/>
                      <a:pt x="83049" y="2828"/>
                      <a:pt x="82558" y="5703"/>
                    </a:cubicBezTo>
                    <a:lnTo>
                      <a:pt x="72321" y="60114"/>
                    </a:lnTo>
                    <a:cubicBezTo>
                      <a:pt x="67553" y="65934"/>
                      <a:pt x="44203" y="91947"/>
                      <a:pt x="6340" y="95523"/>
                    </a:cubicBezTo>
                    <a:cubicBezTo>
                      <a:pt x="2484" y="95874"/>
                      <a:pt x="-321" y="99310"/>
                      <a:pt x="30" y="103166"/>
                    </a:cubicBezTo>
                    <a:cubicBezTo>
                      <a:pt x="380" y="107023"/>
                      <a:pt x="3746" y="109827"/>
                      <a:pt x="7673" y="109477"/>
                    </a:cubicBezTo>
                    <a:cubicBezTo>
                      <a:pt x="56614" y="104919"/>
                      <a:pt x="83469" y="68739"/>
                      <a:pt x="84591" y="67196"/>
                    </a:cubicBezTo>
                    <a:cubicBezTo>
                      <a:pt x="85222" y="66355"/>
                      <a:pt x="85643" y="65373"/>
                      <a:pt x="85783" y="64391"/>
                    </a:cubicBezTo>
                    <a:lnTo>
                      <a:pt x="93146" y="25126"/>
                    </a:lnTo>
                    <a:cubicBezTo>
                      <a:pt x="137109" y="80308"/>
                      <a:pt x="240813" y="110038"/>
                      <a:pt x="269280" y="117260"/>
                    </a:cubicBezTo>
                    <a:lnTo>
                      <a:pt x="245020" y="204977"/>
                    </a:lnTo>
                    <a:cubicBezTo>
                      <a:pt x="243968" y="208693"/>
                      <a:pt x="246142" y="212549"/>
                      <a:pt x="249928" y="213601"/>
                    </a:cubicBezTo>
                    <a:cubicBezTo>
                      <a:pt x="250629" y="213811"/>
                      <a:pt x="251260" y="213881"/>
                      <a:pt x="251891" y="213881"/>
                    </a:cubicBezTo>
                    <a:close/>
                  </a:path>
                </a:pathLst>
              </a:custGeom>
              <a:solidFill>
                <a:srgbClr val="0A2073"/>
              </a:solidFill>
              <a:ln w="70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76" name="图形 2">
              <a:extLst>
                <a:ext uri="{FF2B5EF4-FFF2-40B4-BE49-F238E27FC236}">
                  <a16:creationId xmlns="" xmlns:a16="http://schemas.microsoft.com/office/drawing/2014/main" id="{4FFD9BA0-1AAD-4F88-8524-D15FDBE653CC}"/>
                </a:ext>
              </a:extLst>
            </p:cNvPr>
            <p:cNvGrpSpPr/>
            <p:nvPr/>
          </p:nvGrpSpPr>
          <p:grpSpPr>
            <a:xfrm>
              <a:off x="7921793" y="8116348"/>
              <a:ext cx="141004" cy="154328"/>
              <a:chOff x="7921793" y="8116348"/>
              <a:chExt cx="141004" cy="154328"/>
            </a:xfrm>
            <a:solidFill>
              <a:schemeClr val="accent1"/>
            </a:solidFill>
          </p:grpSpPr>
          <p:sp>
            <p:nvSpPr>
              <p:cNvPr id="77" name="任意多边形: 形状 76">
                <a:extLst>
                  <a:ext uri="{FF2B5EF4-FFF2-40B4-BE49-F238E27FC236}">
                    <a16:creationId xmlns="" xmlns:a16="http://schemas.microsoft.com/office/drawing/2014/main" id="{27020917-CB81-4A2B-BCCB-CA6D9665E625}"/>
                  </a:ext>
                </a:extLst>
              </p:cNvPr>
              <p:cNvSpPr/>
              <p:nvPr/>
            </p:nvSpPr>
            <p:spPr>
              <a:xfrm>
                <a:off x="7928779" y="8123430"/>
                <a:ext cx="127052" cy="140234"/>
              </a:xfrm>
              <a:custGeom>
                <a:avLst/>
                <a:gdLst>
                  <a:gd name="connsiteX0" fmla="*/ 127053 w 127052"/>
                  <a:gd name="connsiteY0" fmla="*/ 48732 h 140234"/>
                  <a:gd name="connsiteX1" fmla="*/ 115904 w 127052"/>
                  <a:gd name="connsiteY1" fmla="*/ 0 h 140234"/>
                  <a:gd name="connsiteX2" fmla="*/ 0 w 127052"/>
                  <a:gd name="connsiteY2" fmla="*/ 48732 h 140234"/>
                  <a:gd name="connsiteX3" fmla="*/ 24892 w 127052"/>
                  <a:gd name="connsiteY3" fmla="*/ 140235 h 1402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7052" h="140234">
                    <a:moveTo>
                      <a:pt x="127053" y="48732"/>
                    </a:moveTo>
                    <a:cubicBezTo>
                      <a:pt x="127053" y="48732"/>
                      <a:pt x="118288" y="28888"/>
                      <a:pt x="115904" y="0"/>
                    </a:cubicBezTo>
                    <a:cubicBezTo>
                      <a:pt x="115904" y="0"/>
                      <a:pt x="50064" y="36181"/>
                      <a:pt x="0" y="48732"/>
                    </a:cubicBezTo>
                    <a:lnTo>
                      <a:pt x="24892" y="140235"/>
                    </a:lnTo>
                  </a:path>
                </a:pathLst>
              </a:custGeom>
              <a:solidFill>
                <a:srgbClr val="FFFFFF"/>
              </a:solidFill>
              <a:ln w="70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8" name="任意多边形: 形状 77">
                <a:extLst>
                  <a:ext uri="{FF2B5EF4-FFF2-40B4-BE49-F238E27FC236}">
                    <a16:creationId xmlns="" xmlns:a16="http://schemas.microsoft.com/office/drawing/2014/main" id="{7FABDE47-5E9E-47EC-ABD0-E323206B9E1B}"/>
                  </a:ext>
                </a:extLst>
              </p:cNvPr>
              <p:cNvSpPr/>
              <p:nvPr/>
            </p:nvSpPr>
            <p:spPr>
              <a:xfrm>
                <a:off x="7921793" y="8116348"/>
                <a:ext cx="141004" cy="154328"/>
              </a:xfrm>
              <a:custGeom>
                <a:avLst/>
                <a:gdLst>
                  <a:gd name="connsiteX0" fmla="*/ 31878 w 141004"/>
                  <a:gd name="connsiteY0" fmla="*/ 154328 h 154328"/>
                  <a:gd name="connsiteX1" fmla="*/ 33701 w 141004"/>
                  <a:gd name="connsiteY1" fmla="*/ 154048 h 154328"/>
                  <a:gd name="connsiteX2" fmla="*/ 38609 w 141004"/>
                  <a:gd name="connsiteY2" fmla="*/ 145423 h 154328"/>
                  <a:gd name="connsiteX3" fmla="*/ 15540 w 141004"/>
                  <a:gd name="connsiteY3" fmla="*/ 60722 h 154328"/>
                  <a:gd name="connsiteX4" fmla="*/ 117000 w 141004"/>
                  <a:gd name="connsiteY4" fmla="*/ 18090 h 154328"/>
                  <a:gd name="connsiteX5" fmla="*/ 127588 w 141004"/>
                  <a:gd name="connsiteY5" fmla="*/ 58618 h 154328"/>
                  <a:gd name="connsiteX6" fmla="*/ 136844 w 141004"/>
                  <a:gd name="connsiteY6" fmla="*/ 62194 h 154328"/>
                  <a:gd name="connsiteX7" fmla="*/ 140419 w 141004"/>
                  <a:gd name="connsiteY7" fmla="*/ 52939 h 154328"/>
                  <a:gd name="connsiteX8" fmla="*/ 129902 w 141004"/>
                  <a:gd name="connsiteY8" fmla="*/ 6451 h 154328"/>
                  <a:gd name="connsiteX9" fmla="*/ 126256 w 141004"/>
                  <a:gd name="connsiteY9" fmla="*/ 841 h 154328"/>
                  <a:gd name="connsiteX10" fmla="*/ 119524 w 141004"/>
                  <a:gd name="connsiteY10" fmla="*/ 841 h 154328"/>
                  <a:gd name="connsiteX11" fmla="*/ 5303 w 141004"/>
                  <a:gd name="connsiteY11" fmla="*/ 48942 h 154328"/>
                  <a:gd name="connsiteX12" fmla="*/ 956 w 141004"/>
                  <a:gd name="connsiteY12" fmla="*/ 52167 h 154328"/>
                  <a:gd name="connsiteX13" fmla="*/ 255 w 141004"/>
                  <a:gd name="connsiteY13" fmla="*/ 57566 h 154328"/>
                  <a:gd name="connsiteX14" fmla="*/ 25146 w 141004"/>
                  <a:gd name="connsiteY14" fmla="*/ 149069 h 154328"/>
                  <a:gd name="connsiteX15" fmla="*/ 31878 w 141004"/>
                  <a:gd name="connsiteY15" fmla="*/ 154328 h 1543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41004" h="154328">
                    <a:moveTo>
                      <a:pt x="31878" y="154328"/>
                    </a:moveTo>
                    <a:cubicBezTo>
                      <a:pt x="32509" y="154328"/>
                      <a:pt x="33140" y="154258"/>
                      <a:pt x="33701" y="154048"/>
                    </a:cubicBezTo>
                    <a:cubicBezTo>
                      <a:pt x="37417" y="153066"/>
                      <a:pt x="39661" y="149210"/>
                      <a:pt x="38609" y="145423"/>
                    </a:cubicBezTo>
                    <a:lnTo>
                      <a:pt x="15540" y="60722"/>
                    </a:lnTo>
                    <a:cubicBezTo>
                      <a:pt x="53895" y="49853"/>
                      <a:pt x="98139" y="27907"/>
                      <a:pt x="117000" y="18090"/>
                    </a:cubicBezTo>
                    <a:cubicBezTo>
                      <a:pt x="120296" y="42070"/>
                      <a:pt x="127238" y="57917"/>
                      <a:pt x="127588" y="58618"/>
                    </a:cubicBezTo>
                    <a:cubicBezTo>
                      <a:pt x="129130" y="62124"/>
                      <a:pt x="133268" y="63737"/>
                      <a:pt x="136844" y="62194"/>
                    </a:cubicBezTo>
                    <a:cubicBezTo>
                      <a:pt x="140349" y="60651"/>
                      <a:pt x="141962" y="56515"/>
                      <a:pt x="140419" y="52939"/>
                    </a:cubicBezTo>
                    <a:cubicBezTo>
                      <a:pt x="140349" y="52728"/>
                      <a:pt x="132075" y="33726"/>
                      <a:pt x="129902" y="6451"/>
                    </a:cubicBezTo>
                    <a:cubicBezTo>
                      <a:pt x="129692" y="4067"/>
                      <a:pt x="128359" y="1963"/>
                      <a:pt x="126256" y="841"/>
                    </a:cubicBezTo>
                    <a:cubicBezTo>
                      <a:pt x="124152" y="-280"/>
                      <a:pt x="121628" y="-280"/>
                      <a:pt x="119524" y="841"/>
                    </a:cubicBezTo>
                    <a:cubicBezTo>
                      <a:pt x="118894" y="1192"/>
                      <a:pt x="53895" y="36741"/>
                      <a:pt x="5303" y="48942"/>
                    </a:cubicBezTo>
                    <a:cubicBezTo>
                      <a:pt x="3480" y="49363"/>
                      <a:pt x="1937" y="50555"/>
                      <a:pt x="956" y="52167"/>
                    </a:cubicBezTo>
                    <a:cubicBezTo>
                      <a:pt x="-26" y="53780"/>
                      <a:pt x="-236" y="55743"/>
                      <a:pt x="255" y="57566"/>
                    </a:cubicBezTo>
                    <a:lnTo>
                      <a:pt x="25146" y="149069"/>
                    </a:lnTo>
                    <a:cubicBezTo>
                      <a:pt x="25988" y="152295"/>
                      <a:pt x="28793" y="154328"/>
                      <a:pt x="31878" y="154328"/>
                    </a:cubicBezTo>
                    <a:close/>
                  </a:path>
                </a:pathLst>
              </a:custGeom>
              <a:solidFill>
                <a:srgbClr val="0A2073"/>
              </a:solidFill>
              <a:ln w="70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97" name="图形 2">
              <a:extLst>
                <a:ext uri="{FF2B5EF4-FFF2-40B4-BE49-F238E27FC236}">
                  <a16:creationId xmlns="" xmlns:a16="http://schemas.microsoft.com/office/drawing/2014/main" id="{4FFD9BA0-1AAD-4F88-8524-D15FDBE653CC}"/>
                </a:ext>
              </a:extLst>
            </p:cNvPr>
            <p:cNvGrpSpPr/>
            <p:nvPr/>
          </p:nvGrpSpPr>
          <p:grpSpPr>
            <a:xfrm>
              <a:off x="8418577" y="7998777"/>
              <a:ext cx="275006" cy="338861"/>
              <a:chOff x="8418577" y="7998777"/>
              <a:chExt cx="275006" cy="338861"/>
            </a:xfrm>
            <a:solidFill>
              <a:schemeClr val="accent1"/>
            </a:solidFill>
          </p:grpSpPr>
          <p:grpSp>
            <p:nvGrpSpPr>
              <p:cNvPr id="98" name="图形 2">
                <a:extLst>
                  <a:ext uri="{FF2B5EF4-FFF2-40B4-BE49-F238E27FC236}">
                    <a16:creationId xmlns="" xmlns:a16="http://schemas.microsoft.com/office/drawing/2014/main" id="{4FFD9BA0-1AAD-4F88-8524-D15FDBE653CC}"/>
                  </a:ext>
                </a:extLst>
              </p:cNvPr>
              <p:cNvGrpSpPr/>
              <p:nvPr/>
            </p:nvGrpSpPr>
            <p:grpSpPr>
              <a:xfrm>
                <a:off x="8418577" y="7998777"/>
                <a:ext cx="275006" cy="338861"/>
                <a:chOff x="8418577" y="7998777"/>
                <a:chExt cx="275006" cy="338861"/>
              </a:xfrm>
              <a:solidFill>
                <a:schemeClr val="accent1"/>
              </a:solidFill>
            </p:grpSpPr>
            <p:sp>
              <p:nvSpPr>
                <p:cNvPr id="99" name="任意多边形: 形状 98">
                  <a:extLst>
                    <a:ext uri="{FF2B5EF4-FFF2-40B4-BE49-F238E27FC236}">
                      <a16:creationId xmlns="" xmlns:a16="http://schemas.microsoft.com/office/drawing/2014/main" id="{7DBF307A-6319-47C6-8564-B2479E4C2554}"/>
                    </a:ext>
                  </a:extLst>
                </p:cNvPr>
                <p:cNvSpPr/>
                <p:nvPr/>
              </p:nvSpPr>
              <p:spPr>
                <a:xfrm>
                  <a:off x="8425560" y="8005580"/>
                  <a:ext cx="260776" cy="325117"/>
                </a:xfrm>
                <a:custGeom>
                  <a:avLst/>
                  <a:gdLst>
                    <a:gd name="connsiteX0" fmla="*/ 16408 w 260776"/>
                    <a:gd name="connsiteY0" fmla="*/ 219240 h 325117"/>
                    <a:gd name="connsiteX1" fmla="*/ 13393 w 260776"/>
                    <a:gd name="connsiteY1" fmla="*/ 172682 h 325117"/>
                    <a:gd name="connsiteX2" fmla="*/ 19984 w 260776"/>
                    <a:gd name="connsiteY2" fmla="*/ 120374 h 325117"/>
                    <a:gd name="connsiteX3" fmla="*/ 31834 w 260776"/>
                    <a:gd name="connsiteY3" fmla="*/ 67366 h 325117"/>
                    <a:gd name="connsiteX4" fmla="*/ 58128 w 260776"/>
                    <a:gd name="connsiteY4" fmla="*/ 111750 h 325117"/>
                    <a:gd name="connsiteX5" fmla="*/ 64087 w 260776"/>
                    <a:gd name="connsiteY5" fmla="*/ 145897 h 325117"/>
                    <a:gd name="connsiteX6" fmla="*/ 179501 w 260776"/>
                    <a:gd name="connsiteY6" fmla="*/ 18354 h 325117"/>
                    <a:gd name="connsiteX7" fmla="*/ 193174 w 260776"/>
                    <a:gd name="connsiteY7" fmla="*/ 5312 h 325117"/>
                    <a:gd name="connsiteX8" fmla="*/ 219397 w 260776"/>
                    <a:gd name="connsiteY8" fmla="*/ 5522 h 325117"/>
                    <a:gd name="connsiteX9" fmla="*/ 221922 w 260776"/>
                    <a:gd name="connsiteY9" fmla="*/ 26838 h 325117"/>
                    <a:gd name="connsiteX10" fmla="*/ 226339 w 260776"/>
                    <a:gd name="connsiteY10" fmla="*/ 22701 h 325117"/>
                    <a:gd name="connsiteX11" fmla="*/ 252563 w 260776"/>
                    <a:gd name="connsiteY11" fmla="*/ 22911 h 325117"/>
                    <a:gd name="connsiteX12" fmla="*/ 251441 w 260776"/>
                    <a:gd name="connsiteY12" fmla="*/ 49135 h 325117"/>
                    <a:gd name="connsiteX13" fmla="*/ 233000 w 260776"/>
                    <a:gd name="connsiteY13" fmla="*/ 66524 h 325117"/>
                    <a:gd name="connsiteX14" fmla="*/ 255437 w 260776"/>
                    <a:gd name="connsiteY14" fmla="*/ 68698 h 325117"/>
                    <a:gd name="connsiteX15" fmla="*/ 254316 w 260776"/>
                    <a:gd name="connsiteY15" fmla="*/ 94922 h 325117"/>
                    <a:gd name="connsiteX16" fmla="*/ 222763 w 260776"/>
                    <a:gd name="connsiteY16" fmla="*/ 124722 h 325117"/>
                    <a:gd name="connsiteX17" fmla="*/ 222833 w 260776"/>
                    <a:gd name="connsiteY17" fmla="*/ 125072 h 325117"/>
                    <a:gd name="connsiteX18" fmla="*/ 235104 w 260776"/>
                    <a:gd name="connsiteY18" fmla="*/ 113363 h 325117"/>
                    <a:gd name="connsiteX19" fmla="*/ 255788 w 260776"/>
                    <a:gd name="connsiteY19" fmla="*/ 111610 h 325117"/>
                    <a:gd name="connsiteX20" fmla="*/ 255087 w 260776"/>
                    <a:gd name="connsiteY20" fmla="*/ 138815 h 325117"/>
                    <a:gd name="connsiteX21" fmla="*/ 228513 w 260776"/>
                    <a:gd name="connsiteY21" fmla="*/ 170649 h 325117"/>
                    <a:gd name="connsiteX22" fmla="*/ 228162 w 260776"/>
                    <a:gd name="connsiteY22" fmla="*/ 170578 h 325117"/>
                    <a:gd name="connsiteX23" fmla="*/ 178098 w 260776"/>
                    <a:gd name="connsiteY23" fmla="*/ 235367 h 325117"/>
                    <a:gd name="connsiteX24" fmla="*/ 133504 w 260776"/>
                    <a:gd name="connsiteY24" fmla="*/ 274002 h 325117"/>
                    <a:gd name="connsiteX25" fmla="*/ 103914 w 260776"/>
                    <a:gd name="connsiteY25" fmla="*/ 325117 h 325117"/>
                    <a:gd name="connsiteX26" fmla="*/ 0 w 260776"/>
                    <a:gd name="connsiteY26" fmla="*/ 269023 h 325117"/>
                    <a:gd name="connsiteX27" fmla="*/ 16408 w 260776"/>
                    <a:gd name="connsiteY27" fmla="*/ 226672 h 325117"/>
                    <a:gd name="connsiteX28" fmla="*/ 16408 w 260776"/>
                    <a:gd name="connsiteY28" fmla="*/ 219240 h 3251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260776" h="325117">
                      <a:moveTo>
                        <a:pt x="16408" y="219240"/>
                      </a:moveTo>
                      <a:lnTo>
                        <a:pt x="13393" y="172682"/>
                      </a:lnTo>
                      <a:lnTo>
                        <a:pt x="19984" y="120374"/>
                      </a:lnTo>
                      <a:cubicBezTo>
                        <a:pt x="19984" y="120374"/>
                        <a:pt x="16618" y="68488"/>
                        <a:pt x="31834" y="67366"/>
                      </a:cubicBezTo>
                      <a:cubicBezTo>
                        <a:pt x="31834" y="67366"/>
                        <a:pt x="61633" y="56568"/>
                        <a:pt x="58128" y="111750"/>
                      </a:cubicBezTo>
                      <a:lnTo>
                        <a:pt x="64087" y="145897"/>
                      </a:lnTo>
                      <a:lnTo>
                        <a:pt x="179501" y="18354"/>
                      </a:lnTo>
                      <a:lnTo>
                        <a:pt x="193174" y="5312"/>
                      </a:lnTo>
                      <a:cubicBezTo>
                        <a:pt x="200746" y="-1840"/>
                        <a:pt x="212526" y="-1770"/>
                        <a:pt x="219397" y="5522"/>
                      </a:cubicBezTo>
                      <a:cubicBezTo>
                        <a:pt x="224937" y="11342"/>
                        <a:pt x="225638" y="19896"/>
                        <a:pt x="221922" y="26838"/>
                      </a:cubicBezTo>
                      <a:lnTo>
                        <a:pt x="226339" y="22701"/>
                      </a:lnTo>
                      <a:cubicBezTo>
                        <a:pt x="233912" y="15549"/>
                        <a:pt x="245621" y="15619"/>
                        <a:pt x="252563" y="22911"/>
                      </a:cubicBezTo>
                      <a:cubicBezTo>
                        <a:pt x="259504" y="30204"/>
                        <a:pt x="259014" y="41913"/>
                        <a:pt x="251441" y="49135"/>
                      </a:cubicBezTo>
                      <a:lnTo>
                        <a:pt x="233000" y="66524"/>
                      </a:lnTo>
                      <a:cubicBezTo>
                        <a:pt x="240292" y="61967"/>
                        <a:pt x="249478" y="62458"/>
                        <a:pt x="255437" y="68698"/>
                      </a:cubicBezTo>
                      <a:cubicBezTo>
                        <a:pt x="262379" y="75990"/>
                        <a:pt x="261889" y="87700"/>
                        <a:pt x="254316" y="94922"/>
                      </a:cubicBezTo>
                      <a:lnTo>
                        <a:pt x="222763" y="124722"/>
                      </a:lnTo>
                      <a:lnTo>
                        <a:pt x="222833" y="125072"/>
                      </a:lnTo>
                      <a:lnTo>
                        <a:pt x="235104" y="113363"/>
                      </a:lnTo>
                      <a:cubicBezTo>
                        <a:pt x="241905" y="106912"/>
                        <a:pt x="247865" y="105860"/>
                        <a:pt x="255788" y="111610"/>
                      </a:cubicBezTo>
                      <a:cubicBezTo>
                        <a:pt x="262029" y="118131"/>
                        <a:pt x="263080" y="126545"/>
                        <a:pt x="255087" y="138815"/>
                      </a:cubicBezTo>
                      <a:lnTo>
                        <a:pt x="228513" y="170649"/>
                      </a:lnTo>
                      <a:lnTo>
                        <a:pt x="228162" y="170578"/>
                      </a:lnTo>
                      <a:cubicBezTo>
                        <a:pt x="221571" y="179063"/>
                        <a:pt x="201517" y="209914"/>
                        <a:pt x="178098" y="235367"/>
                      </a:cubicBezTo>
                      <a:cubicBezTo>
                        <a:pt x="162602" y="252195"/>
                        <a:pt x="143601" y="264466"/>
                        <a:pt x="133504" y="274002"/>
                      </a:cubicBezTo>
                      <a:lnTo>
                        <a:pt x="103914" y="325117"/>
                      </a:lnTo>
                      <a:lnTo>
                        <a:pt x="0" y="269023"/>
                      </a:lnTo>
                      <a:lnTo>
                        <a:pt x="16408" y="226672"/>
                      </a:lnTo>
                      <a:lnTo>
                        <a:pt x="16408" y="21924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70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0" name="任意多边形: 形状 99">
                  <a:extLst>
                    <a:ext uri="{FF2B5EF4-FFF2-40B4-BE49-F238E27FC236}">
                      <a16:creationId xmlns="" xmlns:a16="http://schemas.microsoft.com/office/drawing/2014/main" id="{993D67D8-5B11-43E0-BE60-30F3DB2E6564}"/>
                    </a:ext>
                  </a:extLst>
                </p:cNvPr>
                <p:cNvSpPr/>
                <p:nvPr/>
              </p:nvSpPr>
              <p:spPr>
                <a:xfrm>
                  <a:off x="8418577" y="7998777"/>
                  <a:ext cx="275006" cy="338861"/>
                </a:xfrm>
                <a:custGeom>
                  <a:avLst/>
                  <a:gdLst>
                    <a:gd name="connsiteX0" fmla="*/ 107602 w 275006"/>
                    <a:gd name="connsiteY0" fmla="*/ 338021 h 338861"/>
                    <a:gd name="connsiteX1" fmla="*/ 3688 w 275006"/>
                    <a:gd name="connsiteY1" fmla="*/ 281927 h 338861"/>
                    <a:gd name="connsiteX2" fmla="*/ 462 w 275006"/>
                    <a:gd name="connsiteY2" fmla="*/ 273232 h 338861"/>
                    <a:gd name="connsiteX3" fmla="*/ 16379 w 275006"/>
                    <a:gd name="connsiteY3" fmla="*/ 232073 h 338861"/>
                    <a:gd name="connsiteX4" fmla="*/ 16449 w 275006"/>
                    <a:gd name="connsiteY4" fmla="*/ 226464 h 338861"/>
                    <a:gd name="connsiteX5" fmla="*/ 13434 w 275006"/>
                    <a:gd name="connsiteY5" fmla="*/ 179906 h 338861"/>
                    <a:gd name="connsiteX6" fmla="*/ 13504 w 275006"/>
                    <a:gd name="connsiteY6" fmla="*/ 178574 h 338861"/>
                    <a:gd name="connsiteX7" fmla="*/ 20025 w 275006"/>
                    <a:gd name="connsiteY7" fmla="*/ 126897 h 338861"/>
                    <a:gd name="connsiteX8" fmla="*/ 37484 w 275006"/>
                    <a:gd name="connsiteY8" fmla="*/ 67227 h 338861"/>
                    <a:gd name="connsiteX9" fmla="*/ 44566 w 275006"/>
                    <a:gd name="connsiteY9" fmla="*/ 66246 h 338861"/>
                    <a:gd name="connsiteX10" fmla="*/ 62236 w 275006"/>
                    <a:gd name="connsiteY10" fmla="*/ 73818 h 338861"/>
                    <a:gd name="connsiteX11" fmla="*/ 72262 w 275006"/>
                    <a:gd name="connsiteY11" fmla="*/ 118133 h 338861"/>
                    <a:gd name="connsiteX12" fmla="*/ 75628 w 275006"/>
                    <a:gd name="connsiteY12" fmla="*/ 137345 h 338861"/>
                    <a:gd name="connsiteX13" fmla="*/ 181786 w 275006"/>
                    <a:gd name="connsiteY13" fmla="*/ 20038 h 338861"/>
                    <a:gd name="connsiteX14" fmla="*/ 195459 w 275006"/>
                    <a:gd name="connsiteY14" fmla="*/ 6997 h 338861"/>
                    <a:gd name="connsiteX15" fmla="*/ 231569 w 275006"/>
                    <a:gd name="connsiteY15" fmla="*/ 7417 h 338861"/>
                    <a:gd name="connsiteX16" fmla="*/ 237669 w 275006"/>
                    <a:gd name="connsiteY16" fmla="*/ 18706 h 338861"/>
                    <a:gd name="connsiteX17" fmla="*/ 264735 w 275006"/>
                    <a:gd name="connsiteY17" fmla="*/ 24806 h 338861"/>
                    <a:gd name="connsiteX18" fmla="*/ 271536 w 275006"/>
                    <a:gd name="connsiteY18" fmla="*/ 42616 h 338861"/>
                    <a:gd name="connsiteX19" fmla="*/ 263332 w 275006"/>
                    <a:gd name="connsiteY19" fmla="*/ 60917 h 338861"/>
                    <a:gd name="connsiteX20" fmla="*/ 259196 w 275006"/>
                    <a:gd name="connsiteY20" fmla="*/ 64843 h 338861"/>
                    <a:gd name="connsiteX21" fmla="*/ 267610 w 275006"/>
                    <a:gd name="connsiteY21" fmla="*/ 70523 h 338861"/>
                    <a:gd name="connsiteX22" fmla="*/ 274411 w 275006"/>
                    <a:gd name="connsiteY22" fmla="*/ 88333 h 338861"/>
                    <a:gd name="connsiteX23" fmla="*/ 266207 w 275006"/>
                    <a:gd name="connsiteY23" fmla="*/ 106703 h 338861"/>
                    <a:gd name="connsiteX24" fmla="*/ 262772 w 275006"/>
                    <a:gd name="connsiteY24" fmla="*/ 109999 h 338861"/>
                    <a:gd name="connsiteX25" fmla="*/ 267049 w 275006"/>
                    <a:gd name="connsiteY25" fmla="*/ 112663 h 338861"/>
                    <a:gd name="connsiteX26" fmla="*/ 268030 w 275006"/>
                    <a:gd name="connsiteY26" fmla="*/ 113505 h 338861"/>
                    <a:gd name="connsiteX27" fmla="*/ 268100 w 275006"/>
                    <a:gd name="connsiteY27" fmla="*/ 149405 h 338861"/>
                    <a:gd name="connsiteX28" fmla="*/ 267610 w 275006"/>
                    <a:gd name="connsiteY28" fmla="*/ 150036 h 338861"/>
                    <a:gd name="connsiteX29" fmla="*/ 241035 w 275006"/>
                    <a:gd name="connsiteY29" fmla="*/ 181869 h 338861"/>
                    <a:gd name="connsiteX30" fmla="*/ 239703 w 275006"/>
                    <a:gd name="connsiteY30" fmla="*/ 183061 h 338861"/>
                    <a:gd name="connsiteX31" fmla="*/ 233603 w 275006"/>
                    <a:gd name="connsiteY31" fmla="*/ 191616 h 338861"/>
                    <a:gd name="connsiteX32" fmla="*/ 190410 w 275006"/>
                    <a:gd name="connsiteY32" fmla="*/ 246868 h 338861"/>
                    <a:gd name="connsiteX33" fmla="*/ 159278 w 275006"/>
                    <a:gd name="connsiteY33" fmla="*/ 274354 h 338861"/>
                    <a:gd name="connsiteX34" fmla="*/ 146166 w 275006"/>
                    <a:gd name="connsiteY34" fmla="*/ 285152 h 338861"/>
                    <a:gd name="connsiteX35" fmla="*/ 117068 w 275006"/>
                    <a:gd name="connsiteY35" fmla="*/ 335356 h 338861"/>
                    <a:gd name="connsiteX36" fmla="*/ 110967 w 275006"/>
                    <a:gd name="connsiteY36" fmla="*/ 338862 h 338861"/>
                    <a:gd name="connsiteX37" fmla="*/ 107602 w 275006"/>
                    <a:gd name="connsiteY37" fmla="*/ 338021 h 338861"/>
                    <a:gd name="connsiteX38" fmla="*/ 256461 w 275006"/>
                    <a:gd name="connsiteY38" fmla="*/ 141412 h 338861"/>
                    <a:gd name="connsiteX39" fmla="*/ 258214 w 275006"/>
                    <a:gd name="connsiteY39" fmla="*/ 123672 h 338861"/>
                    <a:gd name="connsiteX40" fmla="*/ 253235 w 275006"/>
                    <a:gd name="connsiteY40" fmla="*/ 121638 h 338861"/>
                    <a:gd name="connsiteX41" fmla="*/ 246995 w 275006"/>
                    <a:gd name="connsiteY41" fmla="*/ 125214 h 338861"/>
                    <a:gd name="connsiteX42" fmla="*/ 234725 w 275006"/>
                    <a:gd name="connsiteY42" fmla="*/ 136924 h 338861"/>
                    <a:gd name="connsiteX43" fmla="*/ 227713 w 275006"/>
                    <a:gd name="connsiteY43" fmla="*/ 138326 h 338861"/>
                    <a:gd name="connsiteX44" fmla="*/ 222945 w 275006"/>
                    <a:gd name="connsiteY44" fmla="*/ 132857 h 338861"/>
                    <a:gd name="connsiteX45" fmla="*/ 224978 w 275006"/>
                    <a:gd name="connsiteY45" fmla="*/ 126406 h 338861"/>
                    <a:gd name="connsiteX46" fmla="*/ 256461 w 275006"/>
                    <a:gd name="connsiteY46" fmla="*/ 96607 h 338861"/>
                    <a:gd name="connsiteX47" fmla="*/ 260317 w 275006"/>
                    <a:gd name="connsiteY47" fmla="*/ 88122 h 338861"/>
                    <a:gd name="connsiteX48" fmla="*/ 257372 w 275006"/>
                    <a:gd name="connsiteY48" fmla="*/ 80339 h 338861"/>
                    <a:gd name="connsiteX49" fmla="*/ 250290 w 275006"/>
                    <a:gd name="connsiteY49" fmla="*/ 77324 h 338861"/>
                    <a:gd name="connsiteX50" fmla="*/ 243770 w 275006"/>
                    <a:gd name="connsiteY50" fmla="*/ 79288 h 338861"/>
                    <a:gd name="connsiteX51" fmla="*/ 234514 w 275006"/>
                    <a:gd name="connsiteY51" fmla="*/ 77605 h 338861"/>
                    <a:gd name="connsiteX52" fmla="*/ 235285 w 275006"/>
                    <a:gd name="connsiteY52" fmla="*/ 68209 h 338861"/>
                    <a:gd name="connsiteX53" fmla="*/ 253726 w 275006"/>
                    <a:gd name="connsiteY53" fmla="*/ 50890 h 338861"/>
                    <a:gd name="connsiteX54" fmla="*/ 257583 w 275006"/>
                    <a:gd name="connsiteY54" fmla="*/ 42406 h 338861"/>
                    <a:gd name="connsiteX55" fmla="*/ 254638 w 275006"/>
                    <a:gd name="connsiteY55" fmla="*/ 34623 h 338861"/>
                    <a:gd name="connsiteX56" fmla="*/ 238300 w 275006"/>
                    <a:gd name="connsiteY56" fmla="*/ 34693 h 338861"/>
                    <a:gd name="connsiteX57" fmla="*/ 233883 w 275006"/>
                    <a:gd name="connsiteY57" fmla="*/ 38830 h 338861"/>
                    <a:gd name="connsiteX58" fmla="*/ 224838 w 275006"/>
                    <a:gd name="connsiteY58" fmla="*/ 39251 h 338861"/>
                    <a:gd name="connsiteX59" fmla="*/ 222945 w 275006"/>
                    <a:gd name="connsiteY59" fmla="*/ 30346 h 338861"/>
                    <a:gd name="connsiteX60" fmla="*/ 221543 w 275006"/>
                    <a:gd name="connsiteY60" fmla="*/ 17164 h 338861"/>
                    <a:gd name="connsiteX61" fmla="*/ 205205 w 275006"/>
                    <a:gd name="connsiteY61" fmla="*/ 17234 h 338861"/>
                    <a:gd name="connsiteX62" fmla="*/ 191883 w 275006"/>
                    <a:gd name="connsiteY62" fmla="*/ 29855 h 338861"/>
                    <a:gd name="connsiteX63" fmla="*/ 76470 w 275006"/>
                    <a:gd name="connsiteY63" fmla="*/ 157398 h 338861"/>
                    <a:gd name="connsiteX64" fmla="*/ 69318 w 275006"/>
                    <a:gd name="connsiteY64" fmla="*/ 159432 h 338861"/>
                    <a:gd name="connsiteX65" fmla="*/ 64339 w 275006"/>
                    <a:gd name="connsiteY65" fmla="*/ 153892 h 338861"/>
                    <a:gd name="connsiteX66" fmla="*/ 58379 w 275006"/>
                    <a:gd name="connsiteY66" fmla="*/ 119745 h 338861"/>
                    <a:gd name="connsiteX67" fmla="*/ 58309 w 275006"/>
                    <a:gd name="connsiteY67" fmla="*/ 118062 h 338861"/>
                    <a:gd name="connsiteX68" fmla="*/ 52069 w 275006"/>
                    <a:gd name="connsiteY68" fmla="*/ 83425 h 338861"/>
                    <a:gd name="connsiteX69" fmla="*/ 44636 w 275006"/>
                    <a:gd name="connsiteY69" fmla="*/ 80269 h 338861"/>
                    <a:gd name="connsiteX70" fmla="*/ 41341 w 275006"/>
                    <a:gd name="connsiteY70" fmla="*/ 80690 h 338861"/>
                    <a:gd name="connsiteX71" fmla="*/ 41341 w 275006"/>
                    <a:gd name="connsiteY71" fmla="*/ 80690 h 338861"/>
                    <a:gd name="connsiteX72" fmla="*/ 39658 w 275006"/>
                    <a:gd name="connsiteY72" fmla="*/ 81041 h 338861"/>
                    <a:gd name="connsiteX73" fmla="*/ 34049 w 275006"/>
                    <a:gd name="connsiteY73" fmla="*/ 126687 h 338861"/>
                    <a:gd name="connsiteX74" fmla="*/ 33979 w 275006"/>
                    <a:gd name="connsiteY74" fmla="*/ 128019 h 338861"/>
                    <a:gd name="connsiteX75" fmla="*/ 27458 w 275006"/>
                    <a:gd name="connsiteY75" fmla="*/ 179696 h 338861"/>
                    <a:gd name="connsiteX76" fmla="*/ 30403 w 275006"/>
                    <a:gd name="connsiteY76" fmla="*/ 226043 h 338861"/>
                    <a:gd name="connsiteX77" fmla="*/ 30403 w 275006"/>
                    <a:gd name="connsiteY77" fmla="*/ 233406 h 338861"/>
                    <a:gd name="connsiteX78" fmla="*/ 29912 w 275006"/>
                    <a:gd name="connsiteY78" fmla="*/ 235930 h 338861"/>
                    <a:gd name="connsiteX79" fmla="*/ 15748 w 275006"/>
                    <a:gd name="connsiteY79" fmla="*/ 272531 h 338861"/>
                    <a:gd name="connsiteX80" fmla="*/ 108233 w 275006"/>
                    <a:gd name="connsiteY80" fmla="*/ 322455 h 338861"/>
                    <a:gd name="connsiteX81" fmla="*/ 134456 w 275006"/>
                    <a:gd name="connsiteY81" fmla="*/ 277229 h 338861"/>
                    <a:gd name="connsiteX82" fmla="*/ 135719 w 275006"/>
                    <a:gd name="connsiteY82" fmla="*/ 275686 h 338861"/>
                    <a:gd name="connsiteX83" fmla="*/ 150514 w 275006"/>
                    <a:gd name="connsiteY83" fmla="*/ 263416 h 338861"/>
                    <a:gd name="connsiteX84" fmla="*/ 179963 w 275006"/>
                    <a:gd name="connsiteY84" fmla="*/ 237402 h 338861"/>
                    <a:gd name="connsiteX85" fmla="*/ 222033 w 275006"/>
                    <a:gd name="connsiteY85" fmla="*/ 183552 h 338861"/>
                    <a:gd name="connsiteX86" fmla="*/ 229676 w 275006"/>
                    <a:gd name="connsiteY86" fmla="*/ 173035 h 338861"/>
                    <a:gd name="connsiteX87" fmla="*/ 231359 w 275006"/>
                    <a:gd name="connsiteY87" fmla="*/ 171562 h 338861"/>
                    <a:gd name="connsiteX88" fmla="*/ 256461 w 275006"/>
                    <a:gd name="connsiteY88" fmla="*/ 141412 h 338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</a:cxnLst>
                  <a:rect l="l" t="t" r="r" b="b"/>
                  <a:pathLst>
                    <a:path w="275006" h="338861">
                      <a:moveTo>
                        <a:pt x="107602" y="338021"/>
                      </a:moveTo>
                      <a:lnTo>
                        <a:pt x="3688" y="281927"/>
                      </a:lnTo>
                      <a:cubicBezTo>
                        <a:pt x="603" y="280244"/>
                        <a:pt x="-800" y="276528"/>
                        <a:pt x="462" y="273232"/>
                      </a:cubicBezTo>
                      <a:lnTo>
                        <a:pt x="16379" y="232073"/>
                      </a:lnTo>
                      <a:lnTo>
                        <a:pt x="16449" y="226464"/>
                      </a:lnTo>
                      <a:lnTo>
                        <a:pt x="13434" y="179906"/>
                      </a:lnTo>
                      <a:cubicBezTo>
                        <a:pt x="13434" y="179485"/>
                        <a:pt x="13434" y="178994"/>
                        <a:pt x="13504" y="178574"/>
                      </a:cubicBezTo>
                      <a:lnTo>
                        <a:pt x="20025" y="126897"/>
                      </a:lnTo>
                      <a:cubicBezTo>
                        <a:pt x="18903" y="109158"/>
                        <a:pt x="18693" y="69892"/>
                        <a:pt x="37484" y="67227"/>
                      </a:cubicBezTo>
                      <a:cubicBezTo>
                        <a:pt x="38817" y="66877"/>
                        <a:pt x="41411" y="66246"/>
                        <a:pt x="44566" y="66246"/>
                      </a:cubicBezTo>
                      <a:cubicBezTo>
                        <a:pt x="51438" y="66246"/>
                        <a:pt x="57538" y="68840"/>
                        <a:pt x="62236" y="73818"/>
                      </a:cubicBezTo>
                      <a:cubicBezTo>
                        <a:pt x="70089" y="82233"/>
                        <a:pt x="73524" y="97097"/>
                        <a:pt x="72262" y="118133"/>
                      </a:cubicBezTo>
                      <a:lnTo>
                        <a:pt x="75628" y="137345"/>
                      </a:lnTo>
                      <a:lnTo>
                        <a:pt x="181786" y="20038"/>
                      </a:lnTo>
                      <a:lnTo>
                        <a:pt x="195459" y="6997"/>
                      </a:lnTo>
                      <a:cubicBezTo>
                        <a:pt x="205556" y="-2539"/>
                        <a:pt x="222314" y="-2259"/>
                        <a:pt x="231569" y="7417"/>
                      </a:cubicBezTo>
                      <a:cubicBezTo>
                        <a:pt x="234654" y="10643"/>
                        <a:pt x="236688" y="14499"/>
                        <a:pt x="237669" y="18706"/>
                      </a:cubicBezTo>
                      <a:cubicBezTo>
                        <a:pt x="246925" y="15341"/>
                        <a:pt x="257863" y="17654"/>
                        <a:pt x="264735" y="24806"/>
                      </a:cubicBezTo>
                      <a:cubicBezTo>
                        <a:pt x="269292" y="29574"/>
                        <a:pt x="271676" y="35955"/>
                        <a:pt x="271536" y="42616"/>
                      </a:cubicBezTo>
                      <a:cubicBezTo>
                        <a:pt x="271326" y="49558"/>
                        <a:pt x="268451" y="56079"/>
                        <a:pt x="263332" y="60917"/>
                      </a:cubicBezTo>
                      <a:lnTo>
                        <a:pt x="259196" y="64843"/>
                      </a:lnTo>
                      <a:cubicBezTo>
                        <a:pt x="262351" y="66106"/>
                        <a:pt x="265155" y="67999"/>
                        <a:pt x="267610" y="70523"/>
                      </a:cubicBezTo>
                      <a:cubicBezTo>
                        <a:pt x="272167" y="75291"/>
                        <a:pt x="274621" y="81601"/>
                        <a:pt x="274411" y="88333"/>
                      </a:cubicBezTo>
                      <a:cubicBezTo>
                        <a:pt x="274270" y="95274"/>
                        <a:pt x="271326" y="101795"/>
                        <a:pt x="266207" y="106703"/>
                      </a:cubicBezTo>
                      <a:lnTo>
                        <a:pt x="262772" y="109999"/>
                      </a:lnTo>
                      <a:cubicBezTo>
                        <a:pt x="264174" y="110700"/>
                        <a:pt x="265646" y="111612"/>
                        <a:pt x="267049" y="112663"/>
                      </a:cubicBezTo>
                      <a:cubicBezTo>
                        <a:pt x="267399" y="112944"/>
                        <a:pt x="267679" y="113154"/>
                        <a:pt x="268030" y="113505"/>
                      </a:cubicBezTo>
                      <a:cubicBezTo>
                        <a:pt x="277286" y="123251"/>
                        <a:pt x="277356" y="135311"/>
                        <a:pt x="268100" y="149405"/>
                      </a:cubicBezTo>
                      <a:cubicBezTo>
                        <a:pt x="267960" y="149615"/>
                        <a:pt x="267820" y="149826"/>
                        <a:pt x="267610" y="150036"/>
                      </a:cubicBezTo>
                      <a:lnTo>
                        <a:pt x="241035" y="181869"/>
                      </a:lnTo>
                      <a:cubicBezTo>
                        <a:pt x="240614" y="182360"/>
                        <a:pt x="240194" y="182781"/>
                        <a:pt x="239703" y="183061"/>
                      </a:cubicBezTo>
                      <a:cubicBezTo>
                        <a:pt x="238160" y="185165"/>
                        <a:pt x="236057" y="188040"/>
                        <a:pt x="233603" y="191616"/>
                      </a:cubicBezTo>
                      <a:cubicBezTo>
                        <a:pt x="224137" y="205008"/>
                        <a:pt x="208220" y="227516"/>
                        <a:pt x="190410" y="246868"/>
                      </a:cubicBezTo>
                      <a:cubicBezTo>
                        <a:pt x="180313" y="257806"/>
                        <a:pt x="168674" y="266992"/>
                        <a:pt x="159278" y="274354"/>
                      </a:cubicBezTo>
                      <a:cubicBezTo>
                        <a:pt x="154090" y="278421"/>
                        <a:pt x="149602" y="281927"/>
                        <a:pt x="146166" y="285152"/>
                      </a:cubicBezTo>
                      <a:lnTo>
                        <a:pt x="117068" y="335356"/>
                      </a:lnTo>
                      <a:cubicBezTo>
                        <a:pt x="115805" y="337600"/>
                        <a:pt x="113421" y="338862"/>
                        <a:pt x="110967" y="338862"/>
                      </a:cubicBezTo>
                      <a:cubicBezTo>
                        <a:pt x="109775" y="338862"/>
                        <a:pt x="108653" y="338582"/>
                        <a:pt x="107602" y="338021"/>
                      </a:cubicBezTo>
                      <a:close/>
                      <a:moveTo>
                        <a:pt x="256461" y="141412"/>
                      </a:moveTo>
                      <a:cubicBezTo>
                        <a:pt x="263473" y="130543"/>
                        <a:pt x="260458" y="126126"/>
                        <a:pt x="258214" y="123672"/>
                      </a:cubicBezTo>
                      <a:cubicBezTo>
                        <a:pt x="256251" y="122270"/>
                        <a:pt x="254568" y="121638"/>
                        <a:pt x="253235" y="121638"/>
                      </a:cubicBezTo>
                      <a:cubicBezTo>
                        <a:pt x="252604" y="121638"/>
                        <a:pt x="250781" y="121638"/>
                        <a:pt x="246995" y="125214"/>
                      </a:cubicBezTo>
                      <a:lnTo>
                        <a:pt x="234725" y="136924"/>
                      </a:lnTo>
                      <a:cubicBezTo>
                        <a:pt x="232902" y="138677"/>
                        <a:pt x="230167" y="139098"/>
                        <a:pt x="227713" y="138326"/>
                      </a:cubicBezTo>
                      <a:cubicBezTo>
                        <a:pt x="225259" y="137555"/>
                        <a:pt x="223435" y="135381"/>
                        <a:pt x="222945" y="132857"/>
                      </a:cubicBezTo>
                      <a:cubicBezTo>
                        <a:pt x="222454" y="130473"/>
                        <a:pt x="223225" y="128019"/>
                        <a:pt x="224978" y="126406"/>
                      </a:cubicBezTo>
                      <a:lnTo>
                        <a:pt x="256461" y="96607"/>
                      </a:lnTo>
                      <a:cubicBezTo>
                        <a:pt x="258845" y="94363"/>
                        <a:pt x="260177" y="91278"/>
                        <a:pt x="260317" y="88122"/>
                      </a:cubicBezTo>
                      <a:cubicBezTo>
                        <a:pt x="260387" y="85177"/>
                        <a:pt x="259335" y="82443"/>
                        <a:pt x="257372" y="80339"/>
                      </a:cubicBezTo>
                      <a:cubicBezTo>
                        <a:pt x="254988" y="77815"/>
                        <a:pt x="252184" y="77324"/>
                        <a:pt x="250290" y="77324"/>
                      </a:cubicBezTo>
                      <a:cubicBezTo>
                        <a:pt x="248047" y="77324"/>
                        <a:pt x="245803" y="78025"/>
                        <a:pt x="243770" y="79288"/>
                      </a:cubicBezTo>
                      <a:cubicBezTo>
                        <a:pt x="240755" y="81181"/>
                        <a:pt x="236688" y="80480"/>
                        <a:pt x="234514" y="77605"/>
                      </a:cubicBezTo>
                      <a:cubicBezTo>
                        <a:pt x="232340" y="74730"/>
                        <a:pt x="232621" y="70663"/>
                        <a:pt x="235285" y="68209"/>
                      </a:cubicBezTo>
                      <a:lnTo>
                        <a:pt x="253726" y="50890"/>
                      </a:lnTo>
                      <a:cubicBezTo>
                        <a:pt x="256110" y="48646"/>
                        <a:pt x="257443" y="45631"/>
                        <a:pt x="257583" y="42406"/>
                      </a:cubicBezTo>
                      <a:cubicBezTo>
                        <a:pt x="257653" y="39461"/>
                        <a:pt x="256601" y="36656"/>
                        <a:pt x="254638" y="34623"/>
                      </a:cubicBezTo>
                      <a:cubicBezTo>
                        <a:pt x="250501" y="30276"/>
                        <a:pt x="242928" y="30276"/>
                        <a:pt x="238300" y="34693"/>
                      </a:cubicBezTo>
                      <a:lnTo>
                        <a:pt x="233883" y="38830"/>
                      </a:lnTo>
                      <a:cubicBezTo>
                        <a:pt x="231359" y="41214"/>
                        <a:pt x="227502" y="41354"/>
                        <a:pt x="224838" y="39251"/>
                      </a:cubicBezTo>
                      <a:cubicBezTo>
                        <a:pt x="222103" y="37147"/>
                        <a:pt x="221332" y="33361"/>
                        <a:pt x="222945" y="30346"/>
                      </a:cubicBezTo>
                      <a:cubicBezTo>
                        <a:pt x="225329" y="25928"/>
                        <a:pt x="224768" y="20599"/>
                        <a:pt x="221543" y="17164"/>
                      </a:cubicBezTo>
                      <a:cubicBezTo>
                        <a:pt x="217405" y="12816"/>
                        <a:pt x="209833" y="12886"/>
                        <a:pt x="205205" y="17234"/>
                      </a:cubicBezTo>
                      <a:lnTo>
                        <a:pt x="191883" y="29855"/>
                      </a:lnTo>
                      <a:lnTo>
                        <a:pt x="76470" y="157398"/>
                      </a:lnTo>
                      <a:cubicBezTo>
                        <a:pt x="74647" y="159362"/>
                        <a:pt x="71912" y="160133"/>
                        <a:pt x="69318" y="159432"/>
                      </a:cubicBezTo>
                      <a:cubicBezTo>
                        <a:pt x="66723" y="158660"/>
                        <a:pt x="64830" y="156557"/>
                        <a:pt x="64339" y="153892"/>
                      </a:cubicBezTo>
                      <a:lnTo>
                        <a:pt x="58379" y="119745"/>
                      </a:lnTo>
                      <a:cubicBezTo>
                        <a:pt x="58309" y="119184"/>
                        <a:pt x="58239" y="118623"/>
                        <a:pt x="58309" y="118062"/>
                      </a:cubicBezTo>
                      <a:cubicBezTo>
                        <a:pt x="59782" y="95274"/>
                        <a:pt x="55014" y="86580"/>
                        <a:pt x="52069" y="83425"/>
                      </a:cubicBezTo>
                      <a:cubicBezTo>
                        <a:pt x="50035" y="81321"/>
                        <a:pt x="47652" y="80269"/>
                        <a:pt x="44636" y="80269"/>
                      </a:cubicBezTo>
                      <a:cubicBezTo>
                        <a:pt x="42743" y="80269"/>
                        <a:pt x="41341" y="80690"/>
                        <a:pt x="41341" y="80690"/>
                      </a:cubicBezTo>
                      <a:lnTo>
                        <a:pt x="41341" y="80690"/>
                      </a:lnTo>
                      <a:cubicBezTo>
                        <a:pt x="40710" y="80900"/>
                        <a:pt x="40289" y="80970"/>
                        <a:pt x="39658" y="81041"/>
                      </a:cubicBezTo>
                      <a:cubicBezTo>
                        <a:pt x="35451" y="83425"/>
                        <a:pt x="32717" y="105582"/>
                        <a:pt x="34049" y="126687"/>
                      </a:cubicBezTo>
                      <a:cubicBezTo>
                        <a:pt x="34049" y="127108"/>
                        <a:pt x="34049" y="127598"/>
                        <a:pt x="33979" y="128019"/>
                      </a:cubicBezTo>
                      <a:lnTo>
                        <a:pt x="27458" y="179696"/>
                      </a:lnTo>
                      <a:lnTo>
                        <a:pt x="30403" y="226043"/>
                      </a:lnTo>
                      <a:lnTo>
                        <a:pt x="30403" y="233406"/>
                      </a:lnTo>
                      <a:cubicBezTo>
                        <a:pt x="30403" y="234247"/>
                        <a:pt x="30262" y="235088"/>
                        <a:pt x="29912" y="235930"/>
                      </a:cubicBezTo>
                      <a:lnTo>
                        <a:pt x="15748" y="272531"/>
                      </a:lnTo>
                      <a:lnTo>
                        <a:pt x="108233" y="322455"/>
                      </a:lnTo>
                      <a:lnTo>
                        <a:pt x="134456" y="277229"/>
                      </a:lnTo>
                      <a:cubicBezTo>
                        <a:pt x="134807" y="276668"/>
                        <a:pt x="135228" y="276107"/>
                        <a:pt x="135719" y="275686"/>
                      </a:cubicBezTo>
                      <a:cubicBezTo>
                        <a:pt x="139715" y="271900"/>
                        <a:pt x="144694" y="267973"/>
                        <a:pt x="150514" y="263416"/>
                      </a:cubicBezTo>
                      <a:cubicBezTo>
                        <a:pt x="159909" y="255983"/>
                        <a:pt x="170637" y="247569"/>
                        <a:pt x="179963" y="237402"/>
                      </a:cubicBezTo>
                      <a:cubicBezTo>
                        <a:pt x="197141" y="218751"/>
                        <a:pt x="212708" y="196734"/>
                        <a:pt x="222033" y="183552"/>
                      </a:cubicBezTo>
                      <a:cubicBezTo>
                        <a:pt x="225329" y="178854"/>
                        <a:pt x="227923" y="175208"/>
                        <a:pt x="229676" y="173035"/>
                      </a:cubicBezTo>
                      <a:cubicBezTo>
                        <a:pt x="230167" y="172403"/>
                        <a:pt x="230728" y="171913"/>
                        <a:pt x="231359" y="171562"/>
                      </a:cubicBezTo>
                      <a:lnTo>
                        <a:pt x="256461" y="141412"/>
                      </a:lnTo>
                      <a:close/>
                    </a:path>
                  </a:pathLst>
                </a:custGeom>
                <a:solidFill>
                  <a:srgbClr val="0A2073"/>
                </a:solidFill>
                <a:ln w="70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01" name="任意多边形: 形状 100">
                <a:extLst>
                  <a:ext uri="{FF2B5EF4-FFF2-40B4-BE49-F238E27FC236}">
                    <a16:creationId xmlns="" xmlns:a16="http://schemas.microsoft.com/office/drawing/2014/main" id="{E554D38A-3169-4EF9-AB27-08F4096554DC}"/>
                  </a:ext>
                </a:extLst>
              </p:cNvPr>
              <p:cNvSpPr/>
              <p:nvPr/>
            </p:nvSpPr>
            <p:spPr>
              <a:xfrm>
                <a:off x="8561184" y="8025484"/>
                <a:ext cx="93372" cy="96192"/>
              </a:xfrm>
              <a:custGeom>
                <a:avLst/>
                <a:gdLst>
                  <a:gd name="connsiteX0" fmla="*/ 6926 w 93372"/>
                  <a:gd name="connsiteY0" fmla="*/ 96193 h 96192"/>
                  <a:gd name="connsiteX1" fmla="*/ 11974 w 93372"/>
                  <a:gd name="connsiteY1" fmla="*/ 94089 h 96192"/>
                  <a:gd name="connsiteX2" fmla="*/ 91417 w 93372"/>
                  <a:gd name="connsiteY2" fmla="*/ 11842 h 96192"/>
                  <a:gd name="connsiteX3" fmla="*/ 91277 w 93372"/>
                  <a:gd name="connsiteY3" fmla="*/ 1955 h 96192"/>
                  <a:gd name="connsiteX4" fmla="*/ 81390 w 93372"/>
                  <a:gd name="connsiteY4" fmla="*/ 2096 h 96192"/>
                  <a:gd name="connsiteX5" fmla="*/ 1947 w 93372"/>
                  <a:gd name="connsiteY5" fmla="*/ 84343 h 96192"/>
                  <a:gd name="connsiteX6" fmla="*/ 2158 w 93372"/>
                  <a:gd name="connsiteY6" fmla="*/ 94230 h 96192"/>
                  <a:gd name="connsiteX7" fmla="*/ 6926 w 93372"/>
                  <a:gd name="connsiteY7" fmla="*/ 96193 h 961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3372" h="96192">
                    <a:moveTo>
                      <a:pt x="6926" y="96193"/>
                    </a:moveTo>
                    <a:cubicBezTo>
                      <a:pt x="8749" y="96193"/>
                      <a:pt x="10572" y="95492"/>
                      <a:pt x="11974" y="94089"/>
                    </a:cubicBezTo>
                    <a:lnTo>
                      <a:pt x="91417" y="11842"/>
                    </a:lnTo>
                    <a:cubicBezTo>
                      <a:pt x="94081" y="9037"/>
                      <a:pt x="94011" y="4620"/>
                      <a:pt x="91277" y="1955"/>
                    </a:cubicBezTo>
                    <a:cubicBezTo>
                      <a:pt x="88472" y="-709"/>
                      <a:pt x="84055" y="-639"/>
                      <a:pt x="81390" y="2096"/>
                    </a:cubicBezTo>
                    <a:lnTo>
                      <a:pt x="1947" y="84343"/>
                    </a:lnTo>
                    <a:cubicBezTo>
                      <a:pt x="-717" y="87148"/>
                      <a:pt x="-647" y="91565"/>
                      <a:pt x="2158" y="94230"/>
                    </a:cubicBezTo>
                    <a:cubicBezTo>
                      <a:pt x="3420" y="95562"/>
                      <a:pt x="5173" y="96193"/>
                      <a:pt x="6926" y="96193"/>
                    </a:cubicBezTo>
                    <a:close/>
                  </a:path>
                </a:pathLst>
              </a:custGeom>
              <a:solidFill>
                <a:srgbClr val="0A2073"/>
              </a:solidFill>
              <a:ln w="70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2" name="任意多边形: 形状 101">
                <a:extLst>
                  <a:ext uri="{FF2B5EF4-FFF2-40B4-BE49-F238E27FC236}">
                    <a16:creationId xmlns="" xmlns:a16="http://schemas.microsoft.com/office/drawing/2014/main" id="{918ED1BA-D3F0-4F61-B561-298DF6C9F7CE}"/>
                  </a:ext>
                </a:extLst>
              </p:cNvPr>
              <p:cNvSpPr/>
              <p:nvPr/>
            </p:nvSpPr>
            <p:spPr>
              <a:xfrm>
                <a:off x="8592349" y="8065142"/>
                <a:ext cx="73243" cy="76658"/>
              </a:xfrm>
              <a:custGeom>
                <a:avLst/>
                <a:gdLst>
                  <a:gd name="connsiteX0" fmla="*/ 6962 w 73243"/>
                  <a:gd name="connsiteY0" fmla="*/ 76659 h 76658"/>
                  <a:gd name="connsiteX1" fmla="*/ 12081 w 73243"/>
                  <a:gd name="connsiteY1" fmla="*/ 74485 h 76658"/>
                  <a:gd name="connsiteX2" fmla="*/ 71330 w 73243"/>
                  <a:gd name="connsiteY2" fmla="*/ 11800 h 76658"/>
                  <a:gd name="connsiteX3" fmla="*/ 71050 w 73243"/>
                  <a:gd name="connsiteY3" fmla="*/ 1914 h 76658"/>
                  <a:gd name="connsiteX4" fmla="*/ 61163 w 73243"/>
                  <a:gd name="connsiteY4" fmla="*/ 2194 h 76658"/>
                  <a:gd name="connsiteX5" fmla="*/ 1914 w 73243"/>
                  <a:gd name="connsiteY5" fmla="*/ 64879 h 76658"/>
                  <a:gd name="connsiteX6" fmla="*/ 2194 w 73243"/>
                  <a:gd name="connsiteY6" fmla="*/ 74766 h 76658"/>
                  <a:gd name="connsiteX7" fmla="*/ 6962 w 73243"/>
                  <a:gd name="connsiteY7" fmla="*/ 76659 h 766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3243" h="76658">
                    <a:moveTo>
                      <a:pt x="6962" y="76659"/>
                    </a:moveTo>
                    <a:cubicBezTo>
                      <a:pt x="8856" y="76659"/>
                      <a:pt x="10678" y="75888"/>
                      <a:pt x="12081" y="74485"/>
                    </a:cubicBezTo>
                    <a:lnTo>
                      <a:pt x="71330" y="11800"/>
                    </a:lnTo>
                    <a:cubicBezTo>
                      <a:pt x="73995" y="8996"/>
                      <a:pt x="73854" y="4508"/>
                      <a:pt x="71050" y="1914"/>
                    </a:cubicBezTo>
                    <a:cubicBezTo>
                      <a:pt x="68245" y="-751"/>
                      <a:pt x="63827" y="-610"/>
                      <a:pt x="61163" y="2194"/>
                    </a:cubicBezTo>
                    <a:lnTo>
                      <a:pt x="1914" y="64879"/>
                    </a:lnTo>
                    <a:cubicBezTo>
                      <a:pt x="-751" y="67684"/>
                      <a:pt x="-610" y="72171"/>
                      <a:pt x="2194" y="74766"/>
                    </a:cubicBezTo>
                    <a:cubicBezTo>
                      <a:pt x="3527" y="76028"/>
                      <a:pt x="5280" y="76659"/>
                      <a:pt x="6962" y="76659"/>
                    </a:cubicBezTo>
                    <a:close/>
                  </a:path>
                </a:pathLst>
              </a:custGeom>
              <a:solidFill>
                <a:srgbClr val="0A2073"/>
              </a:solidFill>
              <a:ln w="70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" name="任意多边形: 形状 102">
                <a:extLst>
                  <a:ext uri="{FF2B5EF4-FFF2-40B4-BE49-F238E27FC236}">
                    <a16:creationId xmlns="" xmlns:a16="http://schemas.microsoft.com/office/drawing/2014/main" id="{18D5D6E6-6DD1-49C0-866D-0064D44D7D34}"/>
                  </a:ext>
                </a:extLst>
              </p:cNvPr>
              <p:cNvSpPr/>
              <p:nvPr/>
            </p:nvSpPr>
            <p:spPr>
              <a:xfrm>
                <a:off x="8613413" y="8123622"/>
                <a:ext cx="41984" cy="42999"/>
              </a:xfrm>
              <a:custGeom>
                <a:avLst/>
                <a:gdLst>
                  <a:gd name="connsiteX0" fmla="*/ 6934 w 41984"/>
                  <a:gd name="connsiteY0" fmla="*/ 43000 h 42999"/>
                  <a:gd name="connsiteX1" fmla="*/ 11982 w 41984"/>
                  <a:gd name="connsiteY1" fmla="*/ 40896 h 42999"/>
                  <a:gd name="connsiteX2" fmla="*/ 40029 w 41984"/>
                  <a:gd name="connsiteY2" fmla="*/ 11868 h 42999"/>
                  <a:gd name="connsiteX3" fmla="*/ 39889 w 41984"/>
                  <a:gd name="connsiteY3" fmla="*/ 1981 h 42999"/>
                  <a:gd name="connsiteX4" fmla="*/ 30002 w 41984"/>
                  <a:gd name="connsiteY4" fmla="*/ 2121 h 42999"/>
                  <a:gd name="connsiteX5" fmla="*/ 1955 w 41984"/>
                  <a:gd name="connsiteY5" fmla="*/ 31150 h 42999"/>
                  <a:gd name="connsiteX6" fmla="*/ 2096 w 41984"/>
                  <a:gd name="connsiteY6" fmla="*/ 41037 h 42999"/>
                  <a:gd name="connsiteX7" fmla="*/ 6934 w 41984"/>
                  <a:gd name="connsiteY7" fmla="*/ 43000 h 429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1984" h="42999">
                    <a:moveTo>
                      <a:pt x="6934" y="43000"/>
                    </a:moveTo>
                    <a:cubicBezTo>
                      <a:pt x="8757" y="43000"/>
                      <a:pt x="10580" y="42299"/>
                      <a:pt x="11982" y="40896"/>
                    </a:cubicBezTo>
                    <a:lnTo>
                      <a:pt x="40029" y="11868"/>
                    </a:lnTo>
                    <a:cubicBezTo>
                      <a:pt x="42693" y="9063"/>
                      <a:pt x="42623" y="4646"/>
                      <a:pt x="39889" y="1981"/>
                    </a:cubicBezTo>
                    <a:cubicBezTo>
                      <a:pt x="37084" y="-683"/>
                      <a:pt x="32667" y="-683"/>
                      <a:pt x="30002" y="2121"/>
                    </a:cubicBezTo>
                    <a:lnTo>
                      <a:pt x="1955" y="31150"/>
                    </a:lnTo>
                    <a:cubicBezTo>
                      <a:pt x="-709" y="33955"/>
                      <a:pt x="-639" y="38372"/>
                      <a:pt x="2096" y="41037"/>
                    </a:cubicBezTo>
                    <a:cubicBezTo>
                      <a:pt x="3428" y="42369"/>
                      <a:pt x="5181" y="43000"/>
                      <a:pt x="6934" y="43000"/>
                    </a:cubicBezTo>
                    <a:close/>
                  </a:path>
                </a:pathLst>
              </a:custGeom>
              <a:solidFill>
                <a:srgbClr val="0A2073"/>
              </a:solidFill>
              <a:ln w="70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4" name="任意多边形: 形状 103">
                <a:extLst>
                  <a:ext uri="{FF2B5EF4-FFF2-40B4-BE49-F238E27FC236}">
                    <a16:creationId xmlns="" xmlns:a16="http://schemas.microsoft.com/office/drawing/2014/main" id="{E6F48632-3890-4827-AA12-E7E29068AD09}"/>
                  </a:ext>
                </a:extLst>
              </p:cNvPr>
              <p:cNvSpPr/>
              <p:nvPr/>
            </p:nvSpPr>
            <p:spPr>
              <a:xfrm>
                <a:off x="8510618" y="8170899"/>
                <a:ext cx="94162" cy="59669"/>
              </a:xfrm>
              <a:custGeom>
                <a:avLst/>
                <a:gdLst>
                  <a:gd name="connsiteX0" fmla="*/ 7007 w 94162"/>
                  <a:gd name="connsiteY0" fmla="*/ 59670 h 59669"/>
                  <a:gd name="connsiteX1" fmla="*/ 13317 w 94162"/>
                  <a:gd name="connsiteY1" fmla="*/ 55673 h 59669"/>
                  <a:gd name="connsiteX2" fmla="*/ 87081 w 94162"/>
                  <a:gd name="connsiteY2" fmla="*/ 14023 h 59669"/>
                  <a:gd name="connsiteX3" fmla="*/ 94162 w 94162"/>
                  <a:gd name="connsiteY3" fmla="*/ 7082 h 59669"/>
                  <a:gd name="connsiteX4" fmla="*/ 87221 w 94162"/>
                  <a:gd name="connsiteY4" fmla="*/ 0 h 59669"/>
                  <a:gd name="connsiteX5" fmla="*/ 696 w 94162"/>
                  <a:gd name="connsiteY5" fmla="*/ 49573 h 59669"/>
                  <a:gd name="connsiteX6" fmla="*/ 3992 w 94162"/>
                  <a:gd name="connsiteY6" fmla="*/ 58899 h 59669"/>
                  <a:gd name="connsiteX7" fmla="*/ 7007 w 94162"/>
                  <a:gd name="connsiteY7" fmla="*/ 59670 h 596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4162" h="59669">
                    <a:moveTo>
                      <a:pt x="7007" y="59670"/>
                    </a:moveTo>
                    <a:cubicBezTo>
                      <a:pt x="9601" y="59670"/>
                      <a:pt x="12125" y="58197"/>
                      <a:pt x="13317" y="55673"/>
                    </a:cubicBezTo>
                    <a:cubicBezTo>
                      <a:pt x="33301" y="14023"/>
                      <a:pt x="86660" y="14094"/>
                      <a:pt x="87081" y="14023"/>
                    </a:cubicBezTo>
                    <a:cubicBezTo>
                      <a:pt x="90867" y="13953"/>
                      <a:pt x="94093" y="10938"/>
                      <a:pt x="94162" y="7082"/>
                    </a:cubicBezTo>
                    <a:cubicBezTo>
                      <a:pt x="94162" y="3225"/>
                      <a:pt x="91077" y="70"/>
                      <a:pt x="87221" y="0"/>
                    </a:cubicBezTo>
                    <a:cubicBezTo>
                      <a:pt x="84767" y="0"/>
                      <a:pt x="24466" y="0"/>
                      <a:pt x="696" y="49573"/>
                    </a:cubicBezTo>
                    <a:cubicBezTo>
                      <a:pt x="-987" y="53079"/>
                      <a:pt x="486" y="57286"/>
                      <a:pt x="3992" y="58899"/>
                    </a:cubicBezTo>
                    <a:cubicBezTo>
                      <a:pt x="4973" y="59459"/>
                      <a:pt x="6025" y="59670"/>
                      <a:pt x="7007" y="59670"/>
                    </a:cubicBezTo>
                    <a:close/>
                  </a:path>
                </a:pathLst>
              </a:custGeom>
              <a:solidFill>
                <a:srgbClr val="0A2073"/>
              </a:solidFill>
              <a:ln w="70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05" name="图形 2">
              <a:extLst>
                <a:ext uri="{FF2B5EF4-FFF2-40B4-BE49-F238E27FC236}">
                  <a16:creationId xmlns="" xmlns:a16="http://schemas.microsoft.com/office/drawing/2014/main" id="{4FFD9BA0-1AAD-4F88-8524-D15FDBE653CC}"/>
                </a:ext>
              </a:extLst>
            </p:cNvPr>
            <p:cNvGrpSpPr/>
            <p:nvPr/>
          </p:nvGrpSpPr>
          <p:grpSpPr>
            <a:xfrm>
              <a:off x="7172423" y="8851388"/>
              <a:ext cx="579560" cy="174031"/>
              <a:chOff x="7172423" y="8851388"/>
              <a:chExt cx="579560" cy="174031"/>
            </a:xfrm>
            <a:solidFill>
              <a:schemeClr val="accent1"/>
            </a:solidFill>
          </p:grpSpPr>
          <p:grpSp>
            <p:nvGrpSpPr>
              <p:cNvPr id="106" name="图形 2">
                <a:extLst>
                  <a:ext uri="{FF2B5EF4-FFF2-40B4-BE49-F238E27FC236}">
                    <a16:creationId xmlns="" xmlns:a16="http://schemas.microsoft.com/office/drawing/2014/main" id="{4FFD9BA0-1AAD-4F88-8524-D15FDBE653CC}"/>
                  </a:ext>
                </a:extLst>
              </p:cNvPr>
              <p:cNvGrpSpPr/>
              <p:nvPr/>
            </p:nvGrpSpPr>
            <p:grpSpPr>
              <a:xfrm>
                <a:off x="7172423" y="8851388"/>
                <a:ext cx="579449" cy="174031"/>
                <a:chOff x="7172423" y="8851388"/>
                <a:chExt cx="579449" cy="174031"/>
              </a:xfrm>
              <a:solidFill>
                <a:schemeClr val="accent1"/>
              </a:solidFill>
            </p:grpSpPr>
            <p:sp>
              <p:nvSpPr>
                <p:cNvPr id="107" name="任意多边形: 形状 106">
                  <a:extLst>
                    <a:ext uri="{FF2B5EF4-FFF2-40B4-BE49-F238E27FC236}">
                      <a16:creationId xmlns="" xmlns:a16="http://schemas.microsoft.com/office/drawing/2014/main" id="{47EA1A51-F2C9-4C95-A821-1280796D46AB}"/>
                    </a:ext>
                  </a:extLst>
                </p:cNvPr>
                <p:cNvSpPr/>
                <p:nvPr/>
              </p:nvSpPr>
              <p:spPr>
                <a:xfrm>
                  <a:off x="7179435" y="8858470"/>
                  <a:ext cx="565426" cy="159937"/>
                </a:xfrm>
                <a:custGeom>
                  <a:avLst/>
                  <a:gdLst>
                    <a:gd name="connsiteX0" fmla="*/ 71660 w 565426"/>
                    <a:gd name="connsiteY0" fmla="*/ 0 h 159937"/>
                    <a:gd name="connsiteX1" fmla="*/ 565426 w 565426"/>
                    <a:gd name="connsiteY1" fmla="*/ 0 h 159937"/>
                    <a:gd name="connsiteX2" fmla="*/ 565426 w 565426"/>
                    <a:gd name="connsiteY2" fmla="*/ 31763 h 159937"/>
                    <a:gd name="connsiteX3" fmla="*/ 565426 w 565426"/>
                    <a:gd name="connsiteY3" fmla="*/ 126562 h 159937"/>
                    <a:gd name="connsiteX4" fmla="*/ 565426 w 565426"/>
                    <a:gd name="connsiteY4" fmla="*/ 159938 h 159937"/>
                    <a:gd name="connsiteX5" fmla="*/ 71660 w 565426"/>
                    <a:gd name="connsiteY5" fmla="*/ 159938 h 159937"/>
                    <a:gd name="connsiteX6" fmla="*/ 0 w 565426"/>
                    <a:gd name="connsiteY6" fmla="*/ 80004 h 159937"/>
                    <a:gd name="connsiteX7" fmla="*/ 71660 w 565426"/>
                    <a:gd name="connsiteY7" fmla="*/ 0 h 1599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65426" h="159937">
                      <a:moveTo>
                        <a:pt x="71660" y="0"/>
                      </a:moveTo>
                      <a:lnTo>
                        <a:pt x="565426" y="0"/>
                      </a:lnTo>
                      <a:lnTo>
                        <a:pt x="565426" y="31763"/>
                      </a:lnTo>
                      <a:cubicBezTo>
                        <a:pt x="526371" y="58127"/>
                        <a:pt x="516975" y="108892"/>
                        <a:pt x="565426" y="126562"/>
                      </a:cubicBezTo>
                      <a:lnTo>
                        <a:pt x="565426" y="159938"/>
                      </a:lnTo>
                      <a:lnTo>
                        <a:pt x="71660" y="159938"/>
                      </a:lnTo>
                      <a:cubicBezTo>
                        <a:pt x="32114" y="159938"/>
                        <a:pt x="0" y="124108"/>
                        <a:pt x="0" y="80004"/>
                      </a:cubicBezTo>
                      <a:cubicBezTo>
                        <a:pt x="0" y="35760"/>
                        <a:pt x="32114" y="0"/>
                        <a:pt x="71660" y="0"/>
                      </a:cubicBezTo>
                      <a:close/>
                    </a:path>
                  </a:pathLst>
                </a:custGeom>
                <a:solidFill>
                  <a:srgbClr val="4D75C7"/>
                </a:solidFill>
                <a:ln w="70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8" name="任意多边形: 形状 107">
                  <a:extLst>
                    <a:ext uri="{FF2B5EF4-FFF2-40B4-BE49-F238E27FC236}">
                      <a16:creationId xmlns="" xmlns:a16="http://schemas.microsoft.com/office/drawing/2014/main" id="{041EB13E-F478-4144-8468-C573A2444248}"/>
                    </a:ext>
                  </a:extLst>
                </p:cNvPr>
                <p:cNvSpPr/>
                <p:nvPr/>
              </p:nvSpPr>
              <p:spPr>
                <a:xfrm>
                  <a:off x="7172423" y="8851388"/>
                  <a:ext cx="579449" cy="174031"/>
                </a:xfrm>
                <a:custGeom>
                  <a:avLst/>
                  <a:gdLst>
                    <a:gd name="connsiteX0" fmla="*/ 0 w 579449"/>
                    <a:gd name="connsiteY0" fmla="*/ 87016 h 174031"/>
                    <a:gd name="connsiteX1" fmla="*/ 78671 w 579449"/>
                    <a:gd name="connsiteY1" fmla="*/ 0 h 174031"/>
                    <a:gd name="connsiteX2" fmla="*/ 572438 w 579449"/>
                    <a:gd name="connsiteY2" fmla="*/ 0 h 174031"/>
                    <a:gd name="connsiteX3" fmla="*/ 579450 w 579449"/>
                    <a:gd name="connsiteY3" fmla="*/ 7012 h 174031"/>
                    <a:gd name="connsiteX4" fmla="*/ 579450 w 579449"/>
                    <a:gd name="connsiteY4" fmla="*/ 38775 h 174031"/>
                    <a:gd name="connsiteX5" fmla="*/ 576365 w 579449"/>
                    <a:gd name="connsiteY5" fmla="*/ 44595 h 174031"/>
                    <a:gd name="connsiteX6" fmla="*/ 546775 w 579449"/>
                    <a:gd name="connsiteY6" fmla="*/ 96622 h 174031"/>
                    <a:gd name="connsiteX7" fmla="*/ 574822 w 579449"/>
                    <a:gd name="connsiteY7" fmla="*/ 127053 h 174031"/>
                    <a:gd name="connsiteX8" fmla="*/ 579450 w 579449"/>
                    <a:gd name="connsiteY8" fmla="*/ 133644 h 174031"/>
                    <a:gd name="connsiteX9" fmla="*/ 579450 w 579449"/>
                    <a:gd name="connsiteY9" fmla="*/ 167019 h 174031"/>
                    <a:gd name="connsiteX10" fmla="*/ 572438 w 579449"/>
                    <a:gd name="connsiteY10" fmla="*/ 174031 h 174031"/>
                    <a:gd name="connsiteX11" fmla="*/ 78671 w 579449"/>
                    <a:gd name="connsiteY11" fmla="*/ 174031 h 174031"/>
                    <a:gd name="connsiteX12" fmla="*/ 0 w 579449"/>
                    <a:gd name="connsiteY12" fmla="*/ 87016 h 174031"/>
                    <a:gd name="connsiteX13" fmla="*/ 565426 w 579449"/>
                    <a:gd name="connsiteY13" fmla="*/ 138341 h 174031"/>
                    <a:gd name="connsiteX14" fmla="*/ 532892 w 579449"/>
                    <a:gd name="connsiteY14" fmla="*/ 98304 h 174031"/>
                    <a:gd name="connsiteX15" fmla="*/ 565426 w 579449"/>
                    <a:gd name="connsiteY15" fmla="*/ 35129 h 174031"/>
                    <a:gd name="connsiteX16" fmla="*/ 565426 w 579449"/>
                    <a:gd name="connsiteY16" fmla="*/ 14023 h 174031"/>
                    <a:gd name="connsiteX17" fmla="*/ 78671 w 579449"/>
                    <a:gd name="connsiteY17" fmla="*/ 14023 h 174031"/>
                    <a:gd name="connsiteX18" fmla="*/ 14023 w 579449"/>
                    <a:gd name="connsiteY18" fmla="*/ 87016 h 174031"/>
                    <a:gd name="connsiteX19" fmla="*/ 78671 w 579449"/>
                    <a:gd name="connsiteY19" fmla="*/ 159938 h 174031"/>
                    <a:gd name="connsiteX20" fmla="*/ 565426 w 579449"/>
                    <a:gd name="connsiteY20" fmla="*/ 159938 h 174031"/>
                    <a:gd name="connsiteX21" fmla="*/ 565426 w 579449"/>
                    <a:gd name="connsiteY21" fmla="*/ 138341 h 1740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579449" h="174031">
                      <a:moveTo>
                        <a:pt x="0" y="87016"/>
                      </a:moveTo>
                      <a:cubicBezTo>
                        <a:pt x="0" y="39055"/>
                        <a:pt x="35269" y="0"/>
                        <a:pt x="78671" y="0"/>
                      </a:cubicBezTo>
                      <a:lnTo>
                        <a:pt x="572438" y="0"/>
                      </a:lnTo>
                      <a:cubicBezTo>
                        <a:pt x="576295" y="0"/>
                        <a:pt x="579450" y="3155"/>
                        <a:pt x="579450" y="7012"/>
                      </a:cubicBezTo>
                      <a:lnTo>
                        <a:pt x="579450" y="38775"/>
                      </a:lnTo>
                      <a:cubicBezTo>
                        <a:pt x="579450" y="41089"/>
                        <a:pt x="578258" y="43262"/>
                        <a:pt x="576365" y="44595"/>
                      </a:cubicBezTo>
                      <a:cubicBezTo>
                        <a:pt x="556521" y="57987"/>
                        <a:pt x="544672" y="78882"/>
                        <a:pt x="546775" y="96622"/>
                      </a:cubicBezTo>
                      <a:cubicBezTo>
                        <a:pt x="548458" y="110435"/>
                        <a:pt x="558134" y="120952"/>
                        <a:pt x="574822" y="127053"/>
                      </a:cubicBezTo>
                      <a:cubicBezTo>
                        <a:pt x="577557" y="128034"/>
                        <a:pt x="579450" y="130699"/>
                        <a:pt x="579450" y="133644"/>
                      </a:cubicBezTo>
                      <a:lnTo>
                        <a:pt x="579450" y="167019"/>
                      </a:lnTo>
                      <a:cubicBezTo>
                        <a:pt x="579450" y="170876"/>
                        <a:pt x="576295" y="174031"/>
                        <a:pt x="572438" y="174031"/>
                      </a:cubicBezTo>
                      <a:lnTo>
                        <a:pt x="78671" y="174031"/>
                      </a:lnTo>
                      <a:cubicBezTo>
                        <a:pt x="35269" y="173961"/>
                        <a:pt x="0" y="134976"/>
                        <a:pt x="0" y="87016"/>
                      </a:cubicBezTo>
                      <a:close/>
                      <a:moveTo>
                        <a:pt x="565426" y="138341"/>
                      </a:moveTo>
                      <a:cubicBezTo>
                        <a:pt x="546495" y="130068"/>
                        <a:pt x="535066" y="116044"/>
                        <a:pt x="532892" y="98304"/>
                      </a:cubicBezTo>
                      <a:cubicBezTo>
                        <a:pt x="530157" y="76077"/>
                        <a:pt x="542848" y="51676"/>
                        <a:pt x="565426" y="35129"/>
                      </a:cubicBezTo>
                      <a:lnTo>
                        <a:pt x="565426" y="14023"/>
                      </a:lnTo>
                      <a:lnTo>
                        <a:pt x="78671" y="14023"/>
                      </a:lnTo>
                      <a:cubicBezTo>
                        <a:pt x="43052" y="14023"/>
                        <a:pt x="14023" y="46768"/>
                        <a:pt x="14023" y="87016"/>
                      </a:cubicBezTo>
                      <a:cubicBezTo>
                        <a:pt x="14023" y="127263"/>
                        <a:pt x="42982" y="159938"/>
                        <a:pt x="78671" y="159938"/>
                      </a:cubicBezTo>
                      <a:lnTo>
                        <a:pt x="565426" y="159938"/>
                      </a:lnTo>
                      <a:lnTo>
                        <a:pt x="565426" y="138341"/>
                      </a:lnTo>
                      <a:close/>
                    </a:path>
                  </a:pathLst>
                </a:custGeom>
                <a:solidFill>
                  <a:srgbClr val="0A2073"/>
                </a:solidFill>
                <a:ln w="70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09" name="图形 2">
                <a:extLst>
                  <a:ext uri="{FF2B5EF4-FFF2-40B4-BE49-F238E27FC236}">
                    <a16:creationId xmlns="" xmlns:a16="http://schemas.microsoft.com/office/drawing/2014/main" id="{4FFD9BA0-1AAD-4F88-8524-D15FDBE653CC}"/>
                  </a:ext>
                </a:extLst>
              </p:cNvPr>
              <p:cNvGrpSpPr/>
              <p:nvPr/>
            </p:nvGrpSpPr>
            <p:grpSpPr>
              <a:xfrm>
                <a:off x="7211829" y="8883221"/>
                <a:ext cx="540154" cy="108892"/>
                <a:chOff x="7211829" y="8883221"/>
                <a:chExt cx="540154" cy="108892"/>
              </a:xfrm>
              <a:solidFill>
                <a:schemeClr val="accent1"/>
              </a:solidFill>
            </p:grpSpPr>
            <p:sp>
              <p:nvSpPr>
                <p:cNvPr id="110" name="任意多边形: 形状 109">
                  <a:extLst>
                    <a:ext uri="{FF2B5EF4-FFF2-40B4-BE49-F238E27FC236}">
                      <a16:creationId xmlns="" xmlns:a16="http://schemas.microsoft.com/office/drawing/2014/main" id="{DD801D8A-6C8A-4CF9-827A-F773287EFAF1}"/>
                    </a:ext>
                  </a:extLst>
                </p:cNvPr>
                <p:cNvSpPr/>
                <p:nvPr/>
              </p:nvSpPr>
              <p:spPr>
                <a:xfrm>
                  <a:off x="7218771" y="8890163"/>
                  <a:ext cx="526090" cy="94798"/>
                </a:xfrm>
                <a:custGeom>
                  <a:avLst/>
                  <a:gdLst>
                    <a:gd name="connsiteX0" fmla="*/ 50765 w 526090"/>
                    <a:gd name="connsiteY0" fmla="*/ 0 h 94798"/>
                    <a:gd name="connsiteX1" fmla="*/ 526091 w 526090"/>
                    <a:gd name="connsiteY1" fmla="*/ 0 h 94798"/>
                    <a:gd name="connsiteX2" fmla="*/ 503653 w 526090"/>
                    <a:gd name="connsiteY2" fmla="*/ 47399 h 94798"/>
                    <a:gd name="connsiteX3" fmla="*/ 526091 w 526090"/>
                    <a:gd name="connsiteY3" fmla="*/ 94799 h 94798"/>
                    <a:gd name="connsiteX4" fmla="*/ 51887 w 526090"/>
                    <a:gd name="connsiteY4" fmla="*/ 94799 h 94798"/>
                    <a:gd name="connsiteX5" fmla="*/ 0 w 526090"/>
                    <a:gd name="connsiteY5" fmla="*/ 47399 h 94798"/>
                    <a:gd name="connsiteX6" fmla="*/ 50765 w 526090"/>
                    <a:gd name="connsiteY6" fmla="*/ 0 h 947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526090" h="94798">
                      <a:moveTo>
                        <a:pt x="50765" y="0"/>
                      </a:moveTo>
                      <a:lnTo>
                        <a:pt x="526091" y="0"/>
                      </a:lnTo>
                      <a:cubicBezTo>
                        <a:pt x="526091" y="0"/>
                        <a:pt x="502110" y="14374"/>
                        <a:pt x="503653" y="47399"/>
                      </a:cubicBezTo>
                      <a:cubicBezTo>
                        <a:pt x="504424" y="81687"/>
                        <a:pt x="526091" y="94799"/>
                        <a:pt x="526091" y="94799"/>
                      </a:cubicBezTo>
                      <a:lnTo>
                        <a:pt x="51887" y="94799"/>
                      </a:lnTo>
                      <a:cubicBezTo>
                        <a:pt x="16337" y="94799"/>
                        <a:pt x="0" y="73553"/>
                        <a:pt x="0" y="47399"/>
                      </a:cubicBezTo>
                      <a:cubicBezTo>
                        <a:pt x="70" y="21246"/>
                        <a:pt x="15286" y="0"/>
                        <a:pt x="50765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70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1" name="任意多边形: 形状 110">
                  <a:extLst>
                    <a:ext uri="{FF2B5EF4-FFF2-40B4-BE49-F238E27FC236}">
                      <a16:creationId xmlns="" xmlns:a16="http://schemas.microsoft.com/office/drawing/2014/main" id="{1372C73A-5E2D-4015-A272-E2B6CCC8C51C}"/>
                    </a:ext>
                  </a:extLst>
                </p:cNvPr>
                <p:cNvSpPr/>
                <p:nvPr/>
              </p:nvSpPr>
              <p:spPr>
                <a:xfrm>
                  <a:off x="7211829" y="8883221"/>
                  <a:ext cx="540154" cy="108892"/>
                </a:xfrm>
                <a:custGeom>
                  <a:avLst/>
                  <a:gdLst>
                    <a:gd name="connsiteX0" fmla="*/ 0 w 540154"/>
                    <a:gd name="connsiteY0" fmla="*/ 54411 h 108892"/>
                    <a:gd name="connsiteX1" fmla="*/ 57777 w 540154"/>
                    <a:gd name="connsiteY1" fmla="*/ 0 h 108892"/>
                    <a:gd name="connsiteX2" fmla="*/ 533102 w 540154"/>
                    <a:gd name="connsiteY2" fmla="*/ 0 h 108892"/>
                    <a:gd name="connsiteX3" fmla="*/ 539833 w 540154"/>
                    <a:gd name="connsiteY3" fmla="*/ 5119 h 108892"/>
                    <a:gd name="connsiteX4" fmla="*/ 536748 w 540154"/>
                    <a:gd name="connsiteY4" fmla="*/ 13042 h 108892"/>
                    <a:gd name="connsiteX5" fmla="*/ 517677 w 540154"/>
                    <a:gd name="connsiteY5" fmla="*/ 54271 h 108892"/>
                    <a:gd name="connsiteX6" fmla="*/ 536748 w 540154"/>
                    <a:gd name="connsiteY6" fmla="*/ 95850 h 108892"/>
                    <a:gd name="connsiteX7" fmla="*/ 539904 w 540154"/>
                    <a:gd name="connsiteY7" fmla="*/ 103774 h 108892"/>
                    <a:gd name="connsiteX8" fmla="*/ 533172 w 540154"/>
                    <a:gd name="connsiteY8" fmla="*/ 108892 h 108892"/>
                    <a:gd name="connsiteX9" fmla="*/ 58969 w 540154"/>
                    <a:gd name="connsiteY9" fmla="*/ 108892 h 108892"/>
                    <a:gd name="connsiteX10" fmla="*/ 0 w 540154"/>
                    <a:gd name="connsiteY10" fmla="*/ 54411 h 108892"/>
                    <a:gd name="connsiteX11" fmla="*/ 503583 w 540154"/>
                    <a:gd name="connsiteY11" fmla="*/ 54692 h 108892"/>
                    <a:gd name="connsiteX12" fmla="*/ 515713 w 540154"/>
                    <a:gd name="connsiteY12" fmla="*/ 13953 h 108892"/>
                    <a:gd name="connsiteX13" fmla="*/ 57777 w 540154"/>
                    <a:gd name="connsiteY13" fmla="*/ 13953 h 108892"/>
                    <a:gd name="connsiteX14" fmla="*/ 14023 w 540154"/>
                    <a:gd name="connsiteY14" fmla="*/ 54341 h 108892"/>
                    <a:gd name="connsiteX15" fmla="*/ 58899 w 540154"/>
                    <a:gd name="connsiteY15" fmla="*/ 94729 h 108892"/>
                    <a:gd name="connsiteX16" fmla="*/ 516204 w 540154"/>
                    <a:gd name="connsiteY16" fmla="*/ 94729 h 108892"/>
                    <a:gd name="connsiteX17" fmla="*/ 503583 w 540154"/>
                    <a:gd name="connsiteY17" fmla="*/ 54692 h 1088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540154" h="108892">
                      <a:moveTo>
                        <a:pt x="0" y="54411"/>
                      </a:moveTo>
                      <a:cubicBezTo>
                        <a:pt x="0" y="20825"/>
                        <a:pt x="22157" y="0"/>
                        <a:pt x="57777" y="0"/>
                      </a:cubicBezTo>
                      <a:lnTo>
                        <a:pt x="533102" y="0"/>
                      </a:lnTo>
                      <a:cubicBezTo>
                        <a:pt x="536257" y="0"/>
                        <a:pt x="538992" y="2104"/>
                        <a:pt x="539833" y="5119"/>
                      </a:cubicBezTo>
                      <a:cubicBezTo>
                        <a:pt x="540675" y="8134"/>
                        <a:pt x="539413" y="11359"/>
                        <a:pt x="536748" y="13042"/>
                      </a:cubicBezTo>
                      <a:cubicBezTo>
                        <a:pt x="535907" y="13533"/>
                        <a:pt x="516344" y="25943"/>
                        <a:pt x="517677" y="54271"/>
                      </a:cubicBezTo>
                      <a:cubicBezTo>
                        <a:pt x="518307" y="83930"/>
                        <a:pt x="536047" y="95360"/>
                        <a:pt x="536748" y="95850"/>
                      </a:cubicBezTo>
                      <a:cubicBezTo>
                        <a:pt x="539413" y="97463"/>
                        <a:pt x="540745" y="100688"/>
                        <a:pt x="539904" y="103774"/>
                      </a:cubicBezTo>
                      <a:cubicBezTo>
                        <a:pt x="539062" y="106789"/>
                        <a:pt x="536328" y="108892"/>
                        <a:pt x="533172" y="108892"/>
                      </a:cubicBezTo>
                      <a:lnTo>
                        <a:pt x="58969" y="108892"/>
                      </a:lnTo>
                      <a:cubicBezTo>
                        <a:pt x="15426" y="108822"/>
                        <a:pt x="0" y="80705"/>
                        <a:pt x="0" y="54411"/>
                      </a:cubicBezTo>
                      <a:close/>
                      <a:moveTo>
                        <a:pt x="503583" y="54692"/>
                      </a:moveTo>
                      <a:cubicBezTo>
                        <a:pt x="502741" y="36110"/>
                        <a:pt x="509052" y="22718"/>
                        <a:pt x="515713" y="13953"/>
                      </a:cubicBezTo>
                      <a:lnTo>
                        <a:pt x="57777" y="13953"/>
                      </a:lnTo>
                      <a:cubicBezTo>
                        <a:pt x="19703" y="13953"/>
                        <a:pt x="14023" y="39266"/>
                        <a:pt x="14023" y="54341"/>
                      </a:cubicBezTo>
                      <a:cubicBezTo>
                        <a:pt x="14023" y="80004"/>
                        <a:pt x="30361" y="94729"/>
                        <a:pt x="58899" y="94729"/>
                      </a:cubicBezTo>
                      <a:lnTo>
                        <a:pt x="516204" y="94729"/>
                      </a:lnTo>
                      <a:cubicBezTo>
                        <a:pt x="510034" y="86244"/>
                        <a:pt x="503933" y="73273"/>
                        <a:pt x="503583" y="54692"/>
                      </a:cubicBezTo>
                      <a:close/>
                    </a:path>
                  </a:pathLst>
                </a:custGeom>
                <a:solidFill>
                  <a:srgbClr val="0A2073"/>
                </a:solidFill>
                <a:ln w="70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12" name="任意多边形: 形状 111">
                <a:extLst>
                  <a:ext uri="{FF2B5EF4-FFF2-40B4-BE49-F238E27FC236}">
                    <a16:creationId xmlns="" xmlns:a16="http://schemas.microsoft.com/office/drawing/2014/main" id="{6FCE3877-3CDD-430B-B04E-287495587CAB}"/>
                  </a:ext>
                </a:extLst>
              </p:cNvPr>
              <p:cNvSpPr/>
              <p:nvPr/>
            </p:nvSpPr>
            <p:spPr>
              <a:xfrm>
                <a:off x="7267362" y="8918771"/>
                <a:ext cx="429609" cy="6450"/>
              </a:xfrm>
              <a:custGeom>
                <a:avLst/>
                <a:gdLst>
                  <a:gd name="connsiteX0" fmla="*/ 0 w 429609"/>
                  <a:gd name="connsiteY0" fmla="*/ 3225 h 6450"/>
                  <a:gd name="connsiteX1" fmla="*/ 3436 w 429609"/>
                  <a:gd name="connsiteY1" fmla="*/ 6451 h 6450"/>
                  <a:gd name="connsiteX2" fmla="*/ 426173 w 429609"/>
                  <a:gd name="connsiteY2" fmla="*/ 6451 h 6450"/>
                  <a:gd name="connsiteX3" fmla="*/ 429609 w 429609"/>
                  <a:gd name="connsiteY3" fmla="*/ 3225 h 6450"/>
                  <a:gd name="connsiteX4" fmla="*/ 429609 w 429609"/>
                  <a:gd name="connsiteY4" fmla="*/ 3225 h 6450"/>
                  <a:gd name="connsiteX5" fmla="*/ 426173 w 429609"/>
                  <a:gd name="connsiteY5" fmla="*/ 0 h 6450"/>
                  <a:gd name="connsiteX6" fmla="*/ 3436 w 429609"/>
                  <a:gd name="connsiteY6" fmla="*/ 0 h 6450"/>
                  <a:gd name="connsiteX7" fmla="*/ 0 w 429609"/>
                  <a:gd name="connsiteY7" fmla="*/ 3225 h 6450"/>
                  <a:gd name="connsiteX8" fmla="*/ 0 w 429609"/>
                  <a:gd name="connsiteY8" fmla="*/ 3225 h 6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29609" h="6450">
                    <a:moveTo>
                      <a:pt x="0" y="3225"/>
                    </a:moveTo>
                    <a:cubicBezTo>
                      <a:pt x="0" y="4978"/>
                      <a:pt x="1543" y="6451"/>
                      <a:pt x="3436" y="6451"/>
                    </a:cubicBezTo>
                    <a:lnTo>
                      <a:pt x="426173" y="6451"/>
                    </a:lnTo>
                    <a:cubicBezTo>
                      <a:pt x="428066" y="6451"/>
                      <a:pt x="429609" y="5048"/>
                      <a:pt x="429609" y="3225"/>
                    </a:cubicBezTo>
                    <a:lnTo>
                      <a:pt x="429609" y="3225"/>
                    </a:lnTo>
                    <a:cubicBezTo>
                      <a:pt x="429609" y="1472"/>
                      <a:pt x="428066" y="0"/>
                      <a:pt x="426173" y="0"/>
                    </a:cubicBezTo>
                    <a:lnTo>
                      <a:pt x="3436" y="0"/>
                    </a:lnTo>
                    <a:cubicBezTo>
                      <a:pt x="1543" y="70"/>
                      <a:pt x="0" y="1472"/>
                      <a:pt x="0" y="3225"/>
                    </a:cubicBezTo>
                    <a:lnTo>
                      <a:pt x="0" y="3225"/>
                    </a:lnTo>
                    <a:close/>
                  </a:path>
                </a:pathLst>
              </a:custGeom>
              <a:solidFill>
                <a:srgbClr val="B5B5B5"/>
              </a:solidFill>
              <a:ln w="70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" name="任意多边形: 形状 112">
                <a:extLst>
                  <a:ext uri="{FF2B5EF4-FFF2-40B4-BE49-F238E27FC236}">
                    <a16:creationId xmlns="" xmlns:a16="http://schemas.microsoft.com/office/drawing/2014/main" id="{CCB3842F-783E-41A2-AA56-B6BCECD2E5A8}"/>
                  </a:ext>
                </a:extLst>
              </p:cNvPr>
              <p:cNvSpPr/>
              <p:nvPr/>
            </p:nvSpPr>
            <p:spPr>
              <a:xfrm>
                <a:off x="7267362" y="8955442"/>
                <a:ext cx="429609" cy="6380"/>
              </a:xfrm>
              <a:custGeom>
                <a:avLst/>
                <a:gdLst>
                  <a:gd name="connsiteX0" fmla="*/ 0 w 429609"/>
                  <a:gd name="connsiteY0" fmla="*/ 3155 h 6380"/>
                  <a:gd name="connsiteX1" fmla="*/ 3436 w 429609"/>
                  <a:gd name="connsiteY1" fmla="*/ 6381 h 6380"/>
                  <a:gd name="connsiteX2" fmla="*/ 426173 w 429609"/>
                  <a:gd name="connsiteY2" fmla="*/ 6381 h 6380"/>
                  <a:gd name="connsiteX3" fmla="*/ 429609 w 429609"/>
                  <a:gd name="connsiteY3" fmla="*/ 3155 h 6380"/>
                  <a:gd name="connsiteX4" fmla="*/ 429609 w 429609"/>
                  <a:gd name="connsiteY4" fmla="*/ 3155 h 6380"/>
                  <a:gd name="connsiteX5" fmla="*/ 426173 w 429609"/>
                  <a:gd name="connsiteY5" fmla="*/ 0 h 6380"/>
                  <a:gd name="connsiteX6" fmla="*/ 3436 w 429609"/>
                  <a:gd name="connsiteY6" fmla="*/ 0 h 6380"/>
                  <a:gd name="connsiteX7" fmla="*/ 0 w 429609"/>
                  <a:gd name="connsiteY7" fmla="*/ 3155 h 6380"/>
                  <a:gd name="connsiteX8" fmla="*/ 0 w 429609"/>
                  <a:gd name="connsiteY8" fmla="*/ 3155 h 63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29609" h="6380">
                    <a:moveTo>
                      <a:pt x="0" y="3155"/>
                    </a:moveTo>
                    <a:cubicBezTo>
                      <a:pt x="0" y="4908"/>
                      <a:pt x="1543" y="6381"/>
                      <a:pt x="3436" y="6381"/>
                    </a:cubicBezTo>
                    <a:lnTo>
                      <a:pt x="426173" y="6381"/>
                    </a:lnTo>
                    <a:cubicBezTo>
                      <a:pt x="428066" y="6381"/>
                      <a:pt x="429609" y="4978"/>
                      <a:pt x="429609" y="3155"/>
                    </a:cubicBezTo>
                    <a:lnTo>
                      <a:pt x="429609" y="3155"/>
                    </a:lnTo>
                    <a:cubicBezTo>
                      <a:pt x="429609" y="1402"/>
                      <a:pt x="428066" y="0"/>
                      <a:pt x="426173" y="0"/>
                    </a:cubicBezTo>
                    <a:lnTo>
                      <a:pt x="3436" y="0"/>
                    </a:lnTo>
                    <a:cubicBezTo>
                      <a:pt x="1543" y="0"/>
                      <a:pt x="0" y="1402"/>
                      <a:pt x="0" y="3155"/>
                    </a:cubicBezTo>
                    <a:lnTo>
                      <a:pt x="0" y="3155"/>
                    </a:lnTo>
                    <a:close/>
                  </a:path>
                </a:pathLst>
              </a:custGeom>
              <a:solidFill>
                <a:srgbClr val="B5B5B5"/>
              </a:solidFill>
              <a:ln w="70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14" name="任意多边形: 形状 113">
              <a:extLst>
                <a:ext uri="{FF2B5EF4-FFF2-40B4-BE49-F238E27FC236}">
                  <a16:creationId xmlns="" xmlns:a16="http://schemas.microsoft.com/office/drawing/2014/main" id="{9D82DE6A-7642-4C9E-AF95-33860388747D}"/>
                </a:ext>
              </a:extLst>
            </p:cNvPr>
            <p:cNvSpPr/>
            <p:nvPr/>
          </p:nvSpPr>
          <p:spPr>
            <a:xfrm>
              <a:off x="7179435" y="8697831"/>
              <a:ext cx="565426" cy="159937"/>
            </a:xfrm>
            <a:custGeom>
              <a:avLst/>
              <a:gdLst>
                <a:gd name="connsiteX0" fmla="*/ 71660 w 565426"/>
                <a:gd name="connsiteY0" fmla="*/ 0 h 159937"/>
                <a:gd name="connsiteX1" fmla="*/ 565426 w 565426"/>
                <a:gd name="connsiteY1" fmla="*/ 0 h 159937"/>
                <a:gd name="connsiteX2" fmla="*/ 565426 w 565426"/>
                <a:gd name="connsiteY2" fmla="*/ 31763 h 159937"/>
                <a:gd name="connsiteX3" fmla="*/ 565426 w 565426"/>
                <a:gd name="connsiteY3" fmla="*/ 126562 h 159937"/>
                <a:gd name="connsiteX4" fmla="*/ 565426 w 565426"/>
                <a:gd name="connsiteY4" fmla="*/ 159938 h 159937"/>
                <a:gd name="connsiteX5" fmla="*/ 71660 w 565426"/>
                <a:gd name="connsiteY5" fmla="*/ 159938 h 159937"/>
                <a:gd name="connsiteX6" fmla="*/ 0 w 565426"/>
                <a:gd name="connsiteY6" fmla="*/ 80004 h 159937"/>
                <a:gd name="connsiteX7" fmla="*/ 71660 w 565426"/>
                <a:gd name="connsiteY7" fmla="*/ 0 h 1599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65426" h="159937">
                  <a:moveTo>
                    <a:pt x="71660" y="0"/>
                  </a:moveTo>
                  <a:lnTo>
                    <a:pt x="565426" y="0"/>
                  </a:lnTo>
                  <a:lnTo>
                    <a:pt x="565426" y="31763"/>
                  </a:lnTo>
                  <a:cubicBezTo>
                    <a:pt x="526371" y="58057"/>
                    <a:pt x="516975" y="108892"/>
                    <a:pt x="565426" y="126562"/>
                  </a:cubicBezTo>
                  <a:lnTo>
                    <a:pt x="565426" y="159938"/>
                  </a:lnTo>
                  <a:lnTo>
                    <a:pt x="71660" y="159938"/>
                  </a:lnTo>
                  <a:cubicBezTo>
                    <a:pt x="32114" y="159938"/>
                    <a:pt x="0" y="124108"/>
                    <a:pt x="0" y="80004"/>
                  </a:cubicBezTo>
                  <a:cubicBezTo>
                    <a:pt x="0" y="35830"/>
                    <a:pt x="32114" y="0"/>
                    <a:pt x="71660" y="0"/>
                  </a:cubicBezTo>
                  <a:close/>
                </a:path>
              </a:pathLst>
            </a:custGeom>
            <a:solidFill>
              <a:srgbClr val="B1E658"/>
            </a:solidFill>
            <a:ln w="70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="" xmlns:a16="http://schemas.microsoft.com/office/drawing/2014/main" id="{6FD4C781-BC78-47D0-A8E5-97A94BC6DCF8}"/>
                </a:ext>
              </a:extLst>
            </p:cNvPr>
            <p:cNvSpPr/>
            <p:nvPr/>
          </p:nvSpPr>
          <p:spPr>
            <a:xfrm>
              <a:off x="7172423" y="8690819"/>
              <a:ext cx="579449" cy="173961"/>
            </a:xfrm>
            <a:custGeom>
              <a:avLst/>
              <a:gdLst>
                <a:gd name="connsiteX0" fmla="*/ 0 w 579449"/>
                <a:gd name="connsiteY0" fmla="*/ 87016 h 173961"/>
                <a:gd name="connsiteX1" fmla="*/ 78671 w 579449"/>
                <a:gd name="connsiteY1" fmla="*/ 0 h 173961"/>
                <a:gd name="connsiteX2" fmla="*/ 572438 w 579449"/>
                <a:gd name="connsiteY2" fmla="*/ 0 h 173961"/>
                <a:gd name="connsiteX3" fmla="*/ 579450 w 579449"/>
                <a:gd name="connsiteY3" fmla="*/ 7012 h 173961"/>
                <a:gd name="connsiteX4" fmla="*/ 579450 w 579449"/>
                <a:gd name="connsiteY4" fmla="*/ 38775 h 173961"/>
                <a:gd name="connsiteX5" fmla="*/ 576365 w 579449"/>
                <a:gd name="connsiteY5" fmla="*/ 44595 h 173961"/>
                <a:gd name="connsiteX6" fmla="*/ 546775 w 579449"/>
                <a:gd name="connsiteY6" fmla="*/ 96552 h 173961"/>
                <a:gd name="connsiteX7" fmla="*/ 574822 w 579449"/>
                <a:gd name="connsiteY7" fmla="*/ 126982 h 173961"/>
                <a:gd name="connsiteX8" fmla="*/ 579450 w 579449"/>
                <a:gd name="connsiteY8" fmla="*/ 133574 h 173961"/>
                <a:gd name="connsiteX9" fmla="*/ 579450 w 579449"/>
                <a:gd name="connsiteY9" fmla="*/ 166949 h 173961"/>
                <a:gd name="connsiteX10" fmla="*/ 572438 w 579449"/>
                <a:gd name="connsiteY10" fmla="*/ 173961 h 173961"/>
                <a:gd name="connsiteX11" fmla="*/ 78671 w 579449"/>
                <a:gd name="connsiteY11" fmla="*/ 173961 h 173961"/>
                <a:gd name="connsiteX12" fmla="*/ 0 w 579449"/>
                <a:gd name="connsiteY12" fmla="*/ 87016 h 173961"/>
                <a:gd name="connsiteX13" fmla="*/ 565426 w 579449"/>
                <a:gd name="connsiteY13" fmla="*/ 138342 h 173961"/>
                <a:gd name="connsiteX14" fmla="*/ 532892 w 579449"/>
                <a:gd name="connsiteY14" fmla="*/ 98305 h 173961"/>
                <a:gd name="connsiteX15" fmla="*/ 565426 w 579449"/>
                <a:gd name="connsiteY15" fmla="*/ 35129 h 173961"/>
                <a:gd name="connsiteX16" fmla="*/ 565426 w 579449"/>
                <a:gd name="connsiteY16" fmla="*/ 14023 h 173961"/>
                <a:gd name="connsiteX17" fmla="*/ 78671 w 579449"/>
                <a:gd name="connsiteY17" fmla="*/ 14023 h 173961"/>
                <a:gd name="connsiteX18" fmla="*/ 14023 w 579449"/>
                <a:gd name="connsiteY18" fmla="*/ 87016 h 173961"/>
                <a:gd name="connsiteX19" fmla="*/ 78671 w 579449"/>
                <a:gd name="connsiteY19" fmla="*/ 159938 h 173961"/>
                <a:gd name="connsiteX20" fmla="*/ 565426 w 579449"/>
                <a:gd name="connsiteY20" fmla="*/ 159938 h 173961"/>
                <a:gd name="connsiteX21" fmla="*/ 565426 w 579449"/>
                <a:gd name="connsiteY21" fmla="*/ 138342 h 1739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579449" h="173961">
                  <a:moveTo>
                    <a:pt x="0" y="87016"/>
                  </a:moveTo>
                  <a:cubicBezTo>
                    <a:pt x="0" y="39055"/>
                    <a:pt x="35269" y="0"/>
                    <a:pt x="78671" y="0"/>
                  </a:cubicBezTo>
                  <a:lnTo>
                    <a:pt x="572438" y="0"/>
                  </a:lnTo>
                  <a:cubicBezTo>
                    <a:pt x="576295" y="0"/>
                    <a:pt x="579450" y="3155"/>
                    <a:pt x="579450" y="7012"/>
                  </a:cubicBezTo>
                  <a:lnTo>
                    <a:pt x="579450" y="38775"/>
                  </a:lnTo>
                  <a:cubicBezTo>
                    <a:pt x="579450" y="41089"/>
                    <a:pt x="578258" y="43262"/>
                    <a:pt x="576365" y="44595"/>
                  </a:cubicBezTo>
                  <a:cubicBezTo>
                    <a:pt x="556521" y="57987"/>
                    <a:pt x="544672" y="78812"/>
                    <a:pt x="546775" y="96552"/>
                  </a:cubicBezTo>
                  <a:cubicBezTo>
                    <a:pt x="548458" y="110365"/>
                    <a:pt x="558134" y="120882"/>
                    <a:pt x="574822" y="126982"/>
                  </a:cubicBezTo>
                  <a:cubicBezTo>
                    <a:pt x="577557" y="127964"/>
                    <a:pt x="579450" y="130629"/>
                    <a:pt x="579450" y="133574"/>
                  </a:cubicBezTo>
                  <a:lnTo>
                    <a:pt x="579450" y="166949"/>
                  </a:lnTo>
                  <a:cubicBezTo>
                    <a:pt x="579450" y="170806"/>
                    <a:pt x="576295" y="173961"/>
                    <a:pt x="572438" y="173961"/>
                  </a:cubicBezTo>
                  <a:lnTo>
                    <a:pt x="78671" y="173961"/>
                  </a:lnTo>
                  <a:cubicBezTo>
                    <a:pt x="35269" y="173961"/>
                    <a:pt x="0" y="134976"/>
                    <a:pt x="0" y="87016"/>
                  </a:cubicBezTo>
                  <a:close/>
                  <a:moveTo>
                    <a:pt x="565426" y="138342"/>
                  </a:moveTo>
                  <a:cubicBezTo>
                    <a:pt x="546495" y="130068"/>
                    <a:pt x="535066" y="115974"/>
                    <a:pt x="532892" y="98305"/>
                  </a:cubicBezTo>
                  <a:cubicBezTo>
                    <a:pt x="530157" y="76077"/>
                    <a:pt x="542919" y="51677"/>
                    <a:pt x="565426" y="35129"/>
                  </a:cubicBezTo>
                  <a:lnTo>
                    <a:pt x="565426" y="14023"/>
                  </a:lnTo>
                  <a:lnTo>
                    <a:pt x="78671" y="14023"/>
                  </a:lnTo>
                  <a:cubicBezTo>
                    <a:pt x="43052" y="14023"/>
                    <a:pt x="14023" y="46768"/>
                    <a:pt x="14023" y="87016"/>
                  </a:cubicBezTo>
                  <a:cubicBezTo>
                    <a:pt x="14023" y="127263"/>
                    <a:pt x="42982" y="159938"/>
                    <a:pt x="78671" y="159938"/>
                  </a:cubicBezTo>
                  <a:lnTo>
                    <a:pt x="565426" y="159938"/>
                  </a:lnTo>
                  <a:lnTo>
                    <a:pt x="565426" y="138342"/>
                  </a:lnTo>
                  <a:close/>
                </a:path>
              </a:pathLst>
            </a:custGeom>
            <a:solidFill>
              <a:srgbClr val="0A2073"/>
            </a:solidFill>
            <a:ln w="70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="" xmlns:a16="http://schemas.microsoft.com/office/drawing/2014/main" id="{04AB7695-A2DE-46BD-AFEC-3F0F31049BC9}"/>
                </a:ext>
              </a:extLst>
            </p:cNvPr>
            <p:cNvSpPr/>
            <p:nvPr/>
          </p:nvSpPr>
          <p:spPr>
            <a:xfrm>
              <a:off x="7218771" y="8729594"/>
              <a:ext cx="526090" cy="94798"/>
            </a:xfrm>
            <a:custGeom>
              <a:avLst/>
              <a:gdLst>
                <a:gd name="connsiteX0" fmla="*/ 50765 w 526090"/>
                <a:gd name="connsiteY0" fmla="*/ 0 h 94798"/>
                <a:gd name="connsiteX1" fmla="*/ 526091 w 526090"/>
                <a:gd name="connsiteY1" fmla="*/ 0 h 94798"/>
                <a:gd name="connsiteX2" fmla="*/ 503653 w 526090"/>
                <a:gd name="connsiteY2" fmla="*/ 47399 h 94798"/>
                <a:gd name="connsiteX3" fmla="*/ 526091 w 526090"/>
                <a:gd name="connsiteY3" fmla="*/ 94799 h 94798"/>
                <a:gd name="connsiteX4" fmla="*/ 51887 w 526090"/>
                <a:gd name="connsiteY4" fmla="*/ 94799 h 94798"/>
                <a:gd name="connsiteX5" fmla="*/ 0 w 526090"/>
                <a:gd name="connsiteY5" fmla="*/ 47399 h 94798"/>
                <a:gd name="connsiteX6" fmla="*/ 50765 w 526090"/>
                <a:gd name="connsiteY6" fmla="*/ 0 h 94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26090" h="94798">
                  <a:moveTo>
                    <a:pt x="50765" y="0"/>
                  </a:moveTo>
                  <a:lnTo>
                    <a:pt x="526091" y="0"/>
                  </a:lnTo>
                  <a:cubicBezTo>
                    <a:pt x="526091" y="0"/>
                    <a:pt x="502110" y="14374"/>
                    <a:pt x="503653" y="47399"/>
                  </a:cubicBezTo>
                  <a:cubicBezTo>
                    <a:pt x="504424" y="81687"/>
                    <a:pt x="526091" y="94799"/>
                    <a:pt x="526091" y="94799"/>
                  </a:cubicBezTo>
                  <a:lnTo>
                    <a:pt x="51887" y="94799"/>
                  </a:lnTo>
                  <a:cubicBezTo>
                    <a:pt x="16337" y="94799"/>
                    <a:pt x="0" y="73553"/>
                    <a:pt x="0" y="47399"/>
                  </a:cubicBezTo>
                  <a:cubicBezTo>
                    <a:pt x="70" y="21246"/>
                    <a:pt x="15286" y="0"/>
                    <a:pt x="50765" y="0"/>
                  </a:cubicBezTo>
                  <a:close/>
                </a:path>
              </a:pathLst>
            </a:custGeom>
            <a:solidFill>
              <a:srgbClr val="FFFFFF"/>
            </a:solidFill>
            <a:ln w="70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7" name="任意多边形: 形状 116">
              <a:extLst>
                <a:ext uri="{FF2B5EF4-FFF2-40B4-BE49-F238E27FC236}">
                  <a16:creationId xmlns="" xmlns:a16="http://schemas.microsoft.com/office/drawing/2014/main" id="{188E8FF9-A35A-47BE-8667-6D35AD683EB8}"/>
                </a:ext>
              </a:extLst>
            </p:cNvPr>
            <p:cNvSpPr/>
            <p:nvPr/>
          </p:nvSpPr>
          <p:spPr>
            <a:xfrm>
              <a:off x="7211829" y="8722583"/>
              <a:ext cx="540091" cy="108822"/>
            </a:xfrm>
            <a:custGeom>
              <a:avLst/>
              <a:gdLst>
                <a:gd name="connsiteX0" fmla="*/ 0 w 540091"/>
                <a:gd name="connsiteY0" fmla="*/ 54411 h 108822"/>
                <a:gd name="connsiteX1" fmla="*/ 57777 w 540091"/>
                <a:gd name="connsiteY1" fmla="*/ 0 h 108822"/>
                <a:gd name="connsiteX2" fmla="*/ 533102 w 540091"/>
                <a:gd name="connsiteY2" fmla="*/ 0 h 108822"/>
                <a:gd name="connsiteX3" fmla="*/ 539833 w 540091"/>
                <a:gd name="connsiteY3" fmla="*/ 5119 h 108822"/>
                <a:gd name="connsiteX4" fmla="*/ 536678 w 540091"/>
                <a:gd name="connsiteY4" fmla="*/ 12972 h 108822"/>
                <a:gd name="connsiteX5" fmla="*/ 517606 w 540091"/>
                <a:gd name="connsiteY5" fmla="*/ 54201 h 108822"/>
                <a:gd name="connsiteX6" fmla="*/ 536678 w 540091"/>
                <a:gd name="connsiteY6" fmla="*/ 95780 h 108822"/>
                <a:gd name="connsiteX7" fmla="*/ 539833 w 540091"/>
                <a:gd name="connsiteY7" fmla="*/ 103704 h 108822"/>
                <a:gd name="connsiteX8" fmla="*/ 533102 w 540091"/>
                <a:gd name="connsiteY8" fmla="*/ 108822 h 108822"/>
                <a:gd name="connsiteX9" fmla="*/ 58899 w 540091"/>
                <a:gd name="connsiteY9" fmla="*/ 108822 h 108822"/>
                <a:gd name="connsiteX10" fmla="*/ 0 w 540091"/>
                <a:gd name="connsiteY10" fmla="*/ 54411 h 108822"/>
                <a:gd name="connsiteX11" fmla="*/ 503583 w 540091"/>
                <a:gd name="connsiteY11" fmla="*/ 54762 h 108822"/>
                <a:gd name="connsiteX12" fmla="*/ 515713 w 540091"/>
                <a:gd name="connsiteY12" fmla="*/ 14023 h 108822"/>
                <a:gd name="connsiteX13" fmla="*/ 57777 w 540091"/>
                <a:gd name="connsiteY13" fmla="*/ 14023 h 108822"/>
                <a:gd name="connsiteX14" fmla="*/ 14023 w 540091"/>
                <a:gd name="connsiteY14" fmla="*/ 54411 h 108822"/>
                <a:gd name="connsiteX15" fmla="*/ 58899 w 540091"/>
                <a:gd name="connsiteY15" fmla="*/ 94799 h 108822"/>
                <a:gd name="connsiteX16" fmla="*/ 516204 w 540091"/>
                <a:gd name="connsiteY16" fmla="*/ 94799 h 108822"/>
                <a:gd name="connsiteX17" fmla="*/ 503583 w 540091"/>
                <a:gd name="connsiteY17" fmla="*/ 54762 h 10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540091" h="108822">
                  <a:moveTo>
                    <a:pt x="0" y="54411"/>
                  </a:moveTo>
                  <a:cubicBezTo>
                    <a:pt x="0" y="20825"/>
                    <a:pt x="22157" y="0"/>
                    <a:pt x="57777" y="0"/>
                  </a:cubicBezTo>
                  <a:lnTo>
                    <a:pt x="533102" y="0"/>
                  </a:lnTo>
                  <a:cubicBezTo>
                    <a:pt x="536257" y="0"/>
                    <a:pt x="538992" y="2104"/>
                    <a:pt x="539833" y="5119"/>
                  </a:cubicBezTo>
                  <a:cubicBezTo>
                    <a:pt x="540675" y="8134"/>
                    <a:pt x="539413" y="11359"/>
                    <a:pt x="536678" y="12972"/>
                  </a:cubicBezTo>
                  <a:cubicBezTo>
                    <a:pt x="536468" y="13112"/>
                    <a:pt x="516344" y="25523"/>
                    <a:pt x="517606" y="54201"/>
                  </a:cubicBezTo>
                  <a:cubicBezTo>
                    <a:pt x="518237" y="83860"/>
                    <a:pt x="535977" y="95290"/>
                    <a:pt x="536678" y="95780"/>
                  </a:cubicBezTo>
                  <a:cubicBezTo>
                    <a:pt x="539343" y="97393"/>
                    <a:pt x="540675" y="100618"/>
                    <a:pt x="539833" y="103704"/>
                  </a:cubicBezTo>
                  <a:cubicBezTo>
                    <a:pt x="538992" y="106719"/>
                    <a:pt x="536257" y="108822"/>
                    <a:pt x="533102" y="108822"/>
                  </a:cubicBezTo>
                  <a:lnTo>
                    <a:pt x="58899" y="108822"/>
                  </a:lnTo>
                  <a:cubicBezTo>
                    <a:pt x="15426" y="108822"/>
                    <a:pt x="0" y="80705"/>
                    <a:pt x="0" y="54411"/>
                  </a:cubicBezTo>
                  <a:close/>
                  <a:moveTo>
                    <a:pt x="503583" y="54762"/>
                  </a:moveTo>
                  <a:cubicBezTo>
                    <a:pt x="502741" y="36110"/>
                    <a:pt x="509052" y="22788"/>
                    <a:pt x="515713" y="14023"/>
                  </a:cubicBezTo>
                  <a:lnTo>
                    <a:pt x="57777" y="14023"/>
                  </a:lnTo>
                  <a:cubicBezTo>
                    <a:pt x="19703" y="14023"/>
                    <a:pt x="14023" y="39336"/>
                    <a:pt x="14023" y="54411"/>
                  </a:cubicBezTo>
                  <a:cubicBezTo>
                    <a:pt x="14023" y="80074"/>
                    <a:pt x="30361" y="94799"/>
                    <a:pt x="58899" y="94799"/>
                  </a:cubicBezTo>
                  <a:lnTo>
                    <a:pt x="516204" y="94799"/>
                  </a:lnTo>
                  <a:cubicBezTo>
                    <a:pt x="510034" y="86315"/>
                    <a:pt x="503933" y="73273"/>
                    <a:pt x="503583" y="54762"/>
                  </a:cubicBezTo>
                  <a:close/>
                </a:path>
              </a:pathLst>
            </a:custGeom>
            <a:solidFill>
              <a:srgbClr val="0A2073"/>
            </a:solidFill>
            <a:ln w="70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="" xmlns:a16="http://schemas.microsoft.com/office/drawing/2014/main" id="{9CBE0DB1-B637-47AF-9F46-D9109217CE10}"/>
                </a:ext>
              </a:extLst>
            </p:cNvPr>
            <p:cNvSpPr/>
            <p:nvPr/>
          </p:nvSpPr>
          <p:spPr>
            <a:xfrm>
              <a:off x="7267362" y="8758202"/>
              <a:ext cx="429609" cy="6380"/>
            </a:xfrm>
            <a:custGeom>
              <a:avLst/>
              <a:gdLst>
                <a:gd name="connsiteX0" fmla="*/ 0 w 429609"/>
                <a:gd name="connsiteY0" fmla="*/ 3225 h 6380"/>
                <a:gd name="connsiteX1" fmla="*/ 3436 w 429609"/>
                <a:gd name="connsiteY1" fmla="*/ 6381 h 6380"/>
                <a:gd name="connsiteX2" fmla="*/ 426173 w 429609"/>
                <a:gd name="connsiteY2" fmla="*/ 6381 h 6380"/>
                <a:gd name="connsiteX3" fmla="*/ 429609 w 429609"/>
                <a:gd name="connsiteY3" fmla="*/ 3225 h 6380"/>
                <a:gd name="connsiteX4" fmla="*/ 429609 w 429609"/>
                <a:gd name="connsiteY4" fmla="*/ 3225 h 6380"/>
                <a:gd name="connsiteX5" fmla="*/ 426173 w 429609"/>
                <a:gd name="connsiteY5" fmla="*/ 0 h 6380"/>
                <a:gd name="connsiteX6" fmla="*/ 3436 w 429609"/>
                <a:gd name="connsiteY6" fmla="*/ 0 h 6380"/>
                <a:gd name="connsiteX7" fmla="*/ 0 w 429609"/>
                <a:gd name="connsiteY7" fmla="*/ 3225 h 6380"/>
                <a:gd name="connsiteX8" fmla="*/ 0 w 429609"/>
                <a:gd name="connsiteY8" fmla="*/ 3225 h 63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9609" h="6380">
                  <a:moveTo>
                    <a:pt x="0" y="3225"/>
                  </a:moveTo>
                  <a:cubicBezTo>
                    <a:pt x="0" y="4978"/>
                    <a:pt x="1543" y="6381"/>
                    <a:pt x="3436" y="6381"/>
                  </a:cubicBezTo>
                  <a:lnTo>
                    <a:pt x="426173" y="6381"/>
                  </a:lnTo>
                  <a:cubicBezTo>
                    <a:pt x="428066" y="6381"/>
                    <a:pt x="429609" y="4978"/>
                    <a:pt x="429609" y="3225"/>
                  </a:cubicBezTo>
                  <a:lnTo>
                    <a:pt x="429609" y="3225"/>
                  </a:lnTo>
                  <a:cubicBezTo>
                    <a:pt x="429609" y="1473"/>
                    <a:pt x="428066" y="0"/>
                    <a:pt x="426173" y="0"/>
                  </a:cubicBezTo>
                  <a:lnTo>
                    <a:pt x="3436" y="0"/>
                  </a:lnTo>
                  <a:cubicBezTo>
                    <a:pt x="1543" y="0"/>
                    <a:pt x="0" y="1473"/>
                    <a:pt x="0" y="3225"/>
                  </a:cubicBezTo>
                  <a:lnTo>
                    <a:pt x="0" y="3225"/>
                  </a:lnTo>
                  <a:close/>
                </a:path>
              </a:pathLst>
            </a:custGeom>
            <a:solidFill>
              <a:srgbClr val="B5B5B5"/>
            </a:solidFill>
            <a:ln w="70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9" name="任意多边形: 形状 118">
              <a:extLst>
                <a:ext uri="{FF2B5EF4-FFF2-40B4-BE49-F238E27FC236}">
                  <a16:creationId xmlns="" xmlns:a16="http://schemas.microsoft.com/office/drawing/2014/main" id="{7D33B467-A7B8-4D9E-BA9A-164D9719281A}"/>
                </a:ext>
              </a:extLst>
            </p:cNvPr>
            <p:cNvSpPr/>
            <p:nvPr/>
          </p:nvSpPr>
          <p:spPr>
            <a:xfrm>
              <a:off x="7267362" y="8794803"/>
              <a:ext cx="429609" cy="6380"/>
            </a:xfrm>
            <a:custGeom>
              <a:avLst/>
              <a:gdLst>
                <a:gd name="connsiteX0" fmla="*/ 0 w 429609"/>
                <a:gd name="connsiteY0" fmla="*/ 3225 h 6380"/>
                <a:gd name="connsiteX1" fmla="*/ 3436 w 429609"/>
                <a:gd name="connsiteY1" fmla="*/ 6381 h 6380"/>
                <a:gd name="connsiteX2" fmla="*/ 426173 w 429609"/>
                <a:gd name="connsiteY2" fmla="*/ 6381 h 6380"/>
                <a:gd name="connsiteX3" fmla="*/ 429609 w 429609"/>
                <a:gd name="connsiteY3" fmla="*/ 3225 h 6380"/>
                <a:gd name="connsiteX4" fmla="*/ 429609 w 429609"/>
                <a:gd name="connsiteY4" fmla="*/ 3225 h 6380"/>
                <a:gd name="connsiteX5" fmla="*/ 426173 w 429609"/>
                <a:gd name="connsiteY5" fmla="*/ 0 h 6380"/>
                <a:gd name="connsiteX6" fmla="*/ 3436 w 429609"/>
                <a:gd name="connsiteY6" fmla="*/ 0 h 6380"/>
                <a:gd name="connsiteX7" fmla="*/ 0 w 429609"/>
                <a:gd name="connsiteY7" fmla="*/ 3225 h 6380"/>
                <a:gd name="connsiteX8" fmla="*/ 0 w 429609"/>
                <a:gd name="connsiteY8" fmla="*/ 3225 h 63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9609" h="6380">
                  <a:moveTo>
                    <a:pt x="0" y="3225"/>
                  </a:moveTo>
                  <a:cubicBezTo>
                    <a:pt x="0" y="4978"/>
                    <a:pt x="1543" y="6381"/>
                    <a:pt x="3436" y="6381"/>
                  </a:cubicBezTo>
                  <a:lnTo>
                    <a:pt x="426173" y="6381"/>
                  </a:lnTo>
                  <a:cubicBezTo>
                    <a:pt x="428066" y="6381"/>
                    <a:pt x="429609" y="4978"/>
                    <a:pt x="429609" y="3225"/>
                  </a:cubicBezTo>
                  <a:lnTo>
                    <a:pt x="429609" y="3225"/>
                  </a:lnTo>
                  <a:cubicBezTo>
                    <a:pt x="429609" y="1473"/>
                    <a:pt x="428066" y="0"/>
                    <a:pt x="426173" y="0"/>
                  </a:cubicBezTo>
                  <a:lnTo>
                    <a:pt x="3436" y="0"/>
                  </a:lnTo>
                  <a:cubicBezTo>
                    <a:pt x="1543" y="0"/>
                    <a:pt x="0" y="1473"/>
                    <a:pt x="0" y="3225"/>
                  </a:cubicBezTo>
                  <a:lnTo>
                    <a:pt x="0" y="3225"/>
                  </a:lnTo>
                  <a:close/>
                </a:path>
              </a:pathLst>
            </a:custGeom>
            <a:solidFill>
              <a:srgbClr val="B5B5B5"/>
            </a:solidFill>
            <a:ln w="70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40" name="图形 2">
              <a:extLst>
                <a:ext uri="{FF2B5EF4-FFF2-40B4-BE49-F238E27FC236}">
                  <a16:creationId xmlns="" xmlns:a16="http://schemas.microsoft.com/office/drawing/2014/main" id="{4FFD9BA0-1AAD-4F88-8524-D15FDBE653CC}"/>
                </a:ext>
              </a:extLst>
            </p:cNvPr>
            <p:cNvGrpSpPr/>
            <p:nvPr/>
          </p:nvGrpSpPr>
          <p:grpSpPr>
            <a:xfrm>
              <a:off x="8187343" y="8256666"/>
              <a:ext cx="368200" cy="554895"/>
              <a:chOff x="8187343" y="8256666"/>
              <a:chExt cx="368200" cy="554895"/>
            </a:xfrm>
            <a:solidFill>
              <a:schemeClr val="accent1"/>
            </a:solidFill>
          </p:grpSpPr>
          <p:sp>
            <p:nvSpPr>
              <p:cNvPr id="141" name="任意多边形: 形状 140">
                <a:extLst>
                  <a:ext uri="{FF2B5EF4-FFF2-40B4-BE49-F238E27FC236}">
                    <a16:creationId xmlns="" xmlns:a16="http://schemas.microsoft.com/office/drawing/2014/main" id="{C52BE425-7C63-4DAE-85A9-8D102B25AA24}"/>
                  </a:ext>
                </a:extLst>
              </p:cNvPr>
              <p:cNvSpPr/>
              <p:nvPr/>
            </p:nvSpPr>
            <p:spPr>
              <a:xfrm>
                <a:off x="8194314" y="8263735"/>
                <a:ext cx="354092" cy="540949"/>
              </a:xfrm>
              <a:custGeom>
                <a:avLst/>
                <a:gdLst>
                  <a:gd name="connsiteX0" fmla="*/ 78111 w 354092"/>
                  <a:gd name="connsiteY0" fmla="*/ 30992 h 540949"/>
                  <a:gd name="connsiteX1" fmla="*/ 105176 w 354092"/>
                  <a:gd name="connsiteY1" fmla="*/ 197170 h 540949"/>
                  <a:gd name="connsiteX2" fmla="*/ 222623 w 354092"/>
                  <a:gd name="connsiteY2" fmla="*/ 0 h 540949"/>
                  <a:gd name="connsiteX3" fmla="*/ 354093 w 354092"/>
                  <a:gd name="connsiteY3" fmla="*/ 76919 h 540949"/>
                  <a:gd name="connsiteX4" fmla="*/ 229073 w 354092"/>
                  <a:gd name="connsiteY4" fmla="*/ 401772 h 540949"/>
                  <a:gd name="connsiteX5" fmla="*/ 84702 w 354092"/>
                  <a:gd name="connsiteY5" fmla="*/ 540745 h 540949"/>
                  <a:gd name="connsiteX6" fmla="*/ 3506 w 354092"/>
                  <a:gd name="connsiteY6" fmla="*/ 465930 h 540949"/>
                  <a:gd name="connsiteX7" fmla="*/ 0 w 354092"/>
                  <a:gd name="connsiteY7" fmla="*/ 427505 h 5409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54092" h="540949">
                    <a:moveTo>
                      <a:pt x="78111" y="30992"/>
                    </a:moveTo>
                    <a:lnTo>
                      <a:pt x="105176" y="197170"/>
                    </a:lnTo>
                    <a:lnTo>
                      <a:pt x="222623" y="0"/>
                    </a:lnTo>
                    <a:lnTo>
                      <a:pt x="354093" y="76919"/>
                    </a:lnTo>
                    <a:cubicBezTo>
                      <a:pt x="354093" y="76919"/>
                      <a:pt x="257120" y="329341"/>
                      <a:pt x="229073" y="401772"/>
                    </a:cubicBezTo>
                    <a:cubicBezTo>
                      <a:pt x="229073" y="401772"/>
                      <a:pt x="177397" y="541516"/>
                      <a:pt x="84702" y="540745"/>
                    </a:cubicBezTo>
                    <a:cubicBezTo>
                      <a:pt x="84702" y="540745"/>
                      <a:pt x="22227" y="548668"/>
                      <a:pt x="3506" y="465930"/>
                    </a:cubicBezTo>
                    <a:lnTo>
                      <a:pt x="0" y="427505"/>
                    </a:lnTo>
                  </a:path>
                </a:pathLst>
              </a:custGeom>
              <a:solidFill>
                <a:srgbClr val="FFFFFF"/>
              </a:solidFill>
              <a:ln w="70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2" name="任意多边形: 形状 141">
                <a:extLst>
                  <a:ext uri="{FF2B5EF4-FFF2-40B4-BE49-F238E27FC236}">
                    <a16:creationId xmlns="" xmlns:a16="http://schemas.microsoft.com/office/drawing/2014/main" id="{F7CB3299-339B-43E9-AEAB-269BFB80CA18}"/>
                  </a:ext>
                </a:extLst>
              </p:cNvPr>
              <p:cNvSpPr/>
              <p:nvPr/>
            </p:nvSpPr>
            <p:spPr>
              <a:xfrm>
                <a:off x="8187343" y="8256666"/>
                <a:ext cx="368200" cy="554895"/>
              </a:xfrm>
              <a:custGeom>
                <a:avLst/>
                <a:gdLst>
                  <a:gd name="connsiteX0" fmla="*/ 88026 w 368200"/>
                  <a:gd name="connsiteY0" fmla="*/ 554896 h 554895"/>
                  <a:gd name="connsiteX1" fmla="*/ 92023 w 368200"/>
                  <a:gd name="connsiteY1" fmla="*/ 554755 h 554895"/>
                  <a:gd name="connsiteX2" fmla="*/ 92584 w 368200"/>
                  <a:gd name="connsiteY2" fmla="*/ 554755 h 554895"/>
                  <a:gd name="connsiteX3" fmla="*/ 242705 w 368200"/>
                  <a:gd name="connsiteY3" fmla="*/ 411225 h 554895"/>
                  <a:gd name="connsiteX4" fmla="*/ 367724 w 368200"/>
                  <a:gd name="connsiteY4" fmla="*/ 86442 h 554895"/>
                  <a:gd name="connsiteX5" fmla="*/ 364709 w 368200"/>
                  <a:gd name="connsiteY5" fmla="*/ 77887 h 554895"/>
                  <a:gd name="connsiteX6" fmla="*/ 233239 w 368200"/>
                  <a:gd name="connsiteY6" fmla="*/ 969 h 554895"/>
                  <a:gd name="connsiteX7" fmla="*/ 223703 w 368200"/>
                  <a:gd name="connsiteY7" fmla="*/ 3423 h 554895"/>
                  <a:gd name="connsiteX8" fmla="*/ 116073 w 368200"/>
                  <a:gd name="connsiteY8" fmla="*/ 184115 h 554895"/>
                  <a:gd name="connsiteX9" fmla="*/ 92093 w 368200"/>
                  <a:gd name="connsiteY9" fmla="*/ 36939 h 554895"/>
                  <a:gd name="connsiteX10" fmla="*/ 84029 w 368200"/>
                  <a:gd name="connsiteY10" fmla="*/ 31119 h 554895"/>
                  <a:gd name="connsiteX11" fmla="*/ 78210 w 368200"/>
                  <a:gd name="connsiteY11" fmla="*/ 39183 h 554895"/>
                  <a:gd name="connsiteX12" fmla="*/ 105275 w 368200"/>
                  <a:gd name="connsiteY12" fmla="*/ 205361 h 554895"/>
                  <a:gd name="connsiteX13" fmla="*/ 110884 w 368200"/>
                  <a:gd name="connsiteY13" fmla="*/ 211110 h 554895"/>
                  <a:gd name="connsiteX14" fmla="*/ 118247 w 368200"/>
                  <a:gd name="connsiteY14" fmla="*/ 207815 h 554895"/>
                  <a:gd name="connsiteX15" fmla="*/ 232117 w 368200"/>
                  <a:gd name="connsiteY15" fmla="*/ 16605 h 554895"/>
                  <a:gd name="connsiteX16" fmla="*/ 352439 w 368200"/>
                  <a:gd name="connsiteY16" fmla="*/ 87003 h 554895"/>
                  <a:gd name="connsiteX17" fmla="*/ 229523 w 368200"/>
                  <a:gd name="connsiteY17" fmla="*/ 406317 h 554895"/>
                  <a:gd name="connsiteX18" fmla="*/ 92514 w 368200"/>
                  <a:gd name="connsiteY18" fmla="*/ 540802 h 554895"/>
                  <a:gd name="connsiteX19" fmla="*/ 91743 w 368200"/>
                  <a:gd name="connsiteY19" fmla="*/ 540802 h 554895"/>
                  <a:gd name="connsiteX20" fmla="*/ 90831 w 368200"/>
                  <a:gd name="connsiteY20" fmla="*/ 540872 h 554895"/>
                  <a:gd name="connsiteX21" fmla="*/ 17488 w 368200"/>
                  <a:gd name="connsiteY21" fmla="*/ 471877 h 554895"/>
                  <a:gd name="connsiteX22" fmla="*/ 14052 w 368200"/>
                  <a:gd name="connsiteY22" fmla="*/ 433943 h 554895"/>
                  <a:gd name="connsiteX23" fmla="*/ 6409 w 368200"/>
                  <a:gd name="connsiteY23" fmla="*/ 427633 h 554895"/>
                  <a:gd name="connsiteX24" fmla="*/ 29 w 368200"/>
                  <a:gd name="connsiteY24" fmla="*/ 435275 h 554895"/>
                  <a:gd name="connsiteX25" fmla="*/ 3535 w 368200"/>
                  <a:gd name="connsiteY25" fmla="*/ 473700 h 554895"/>
                  <a:gd name="connsiteX26" fmla="*/ 3675 w 368200"/>
                  <a:gd name="connsiteY26" fmla="*/ 474611 h 554895"/>
                  <a:gd name="connsiteX27" fmla="*/ 88026 w 368200"/>
                  <a:gd name="connsiteY27" fmla="*/ 554896 h 5548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368200" h="554895">
                    <a:moveTo>
                      <a:pt x="88026" y="554896"/>
                    </a:moveTo>
                    <a:cubicBezTo>
                      <a:pt x="89919" y="554896"/>
                      <a:pt x="91252" y="554826"/>
                      <a:pt x="92023" y="554755"/>
                    </a:cubicBezTo>
                    <a:cubicBezTo>
                      <a:pt x="92163" y="554755"/>
                      <a:pt x="92373" y="554755"/>
                      <a:pt x="92584" y="554755"/>
                    </a:cubicBezTo>
                    <a:cubicBezTo>
                      <a:pt x="188504" y="554755"/>
                      <a:pt x="240531" y="417115"/>
                      <a:pt x="242705" y="411225"/>
                    </a:cubicBezTo>
                    <a:cubicBezTo>
                      <a:pt x="270752" y="338864"/>
                      <a:pt x="367724" y="86442"/>
                      <a:pt x="367724" y="86442"/>
                    </a:cubicBezTo>
                    <a:cubicBezTo>
                      <a:pt x="368986" y="83216"/>
                      <a:pt x="367654" y="79640"/>
                      <a:pt x="364709" y="77887"/>
                    </a:cubicBezTo>
                    <a:lnTo>
                      <a:pt x="233239" y="969"/>
                    </a:lnTo>
                    <a:cubicBezTo>
                      <a:pt x="229944" y="-995"/>
                      <a:pt x="225667" y="127"/>
                      <a:pt x="223703" y="3423"/>
                    </a:cubicBezTo>
                    <a:lnTo>
                      <a:pt x="116073" y="184115"/>
                    </a:lnTo>
                    <a:lnTo>
                      <a:pt x="92093" y="36939"/>
                    </a:lnTo>
                    <a:cubicBezTo>
                      <a:pt x="91462" y="33153"/>
                      <a:pt x="87816" y="30488"/>
                      <a:pt x="84029" y="31119"/>
                    </a:cubicBezTo>
                    <a:cubicBezTo>
                      <a:pt x="80173" y="31750"/>
                      <a:pt x="77579" y="35326"/>
                      <a:pt x="78210" y="39183"/>
                    </a:cubicBezTo>
                    <a:lnTo>
                      <a:pt x="105275" y="205361"/>
                    </a:lnTo>
                    <a:cubicBezTo>
                      <a:pt x="105766" y="208235"/>
                      <a:pt x="108009" y="210549"/>
                      <a:pt x="110884" y="211110"/>
                    </a:cubicBezTo>
                    <a:cubicBezTo>
                      <a:pt x="113829" y="211671"/>
                      <a:pt x="116704" y="210339"/>
                      <a:pt x="118247" y="207815"/>
                    </a:cubicBezTo>
                    <a:lnTo>
                      <a:pt x="232117" y="16605"/>
                    </a:lnTo>
                    <a:lnTo>
                      <a:pt x="352439" y="87003"/>
                    </a:lnTo>
                    <a:cubicBezTo>
                      <a:pt x="338064" y="124445"/>
                      <a:pt x="255116" y="340196"/>
                      <a:pt x="229523" y="406317"/>
                    </a:cubicBezTo>
                    <a:cubicBezTo>
                      <a:pt x="228962" y="407789"/>
                      <a:pt x="178688" y="540802"/>
                      <a:pt x="92514" y="540802"/>
                    </a:cubicBezTo>
                    <a:cubicBezTo>
                      <a:pt x="92233" y="540802"/>
                      <a:pt x="92023" y="540802"/>
                      <a:pt x="91743" y="540802"/>
                    </a:cubicBezTo>
                    <a:cubicBezTo>
                      <a:pt x="91462" y="540802"/>
                      <a:pt x="91181" y="540802"/>
                      <a:pt x="90831" y="540872"/>
                    </a:cubicBezTo>
                    <a:cubicBezTo>
                      <a:pt x="88587" y="541153"/>
                      <a:pt x="34527" y="546622"/>
                      <a:pt x="17488" y="471877"/>
                    </a:cubicBezTo>
                    <a:lnTo>
                      <a:pt x="14052" y="433943"/>
                    </a:lnTo>
                    <a:cubicBezTo>
                      <a:pt x="13702" y="430087"/>
                      <a:pt x="10336" y="427282"/>
                      <a:pt x="6409" y="427633"/>
                    </a:cubicBezTo>
                    <a:cubicBezTo>
                      <a:pt x="2553" y="427983"/>
                      <a:pt x="-322" y="431419"/>
                      <a:pt x="29" y="435275"/>
                    </a:cubicBezTo>
                    <a:lnTo>
                      <a:pt x="3535" y="473700"/>
                    </a:lnTo>
                    <a:cubicBezTo>
                      <a:pt x="3535" y="473980"/>
                      <a:pt x="3605" y="474331"/>
                      <a:pt x="3675" y="474611"/>
                    </a:cubicBezTo>
                    <a:cubicBezTo>
                      <a:pt x="20503" y="549076"/>
                      <a:pt x="72250" y="554896"/>
                      <a:pt x="88026" y="554896"/>
                    </a:cubicBezTo>
                    <a:close/>
                  </a:path>
                </a:pathLst>
              </a:custGeom>
              <a:solidFill>
                <a:srgbClr val="0A2073"/>
              </a:solidFill>
              <a:ln w="70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43" name="任意多边形: 形状 142">
              <a:extLst>
                <a:ext uri="{FF2B5EF4-FFF2-40B4-BE49-F238E27FC236}">
                  <a16:creationId xmlns="" xmlns:a16="http://schemas.microsoft.com/office/drawing/2014/main" id="{5A235E4E-F5F3-4B6C-BC6B-6FB2710F146B}"/>
                </a:ext>
              </a:extLst>
            </p:cNvPr>
            <p:cNvSpPr/>
            <p:nvPr/>
          </p:nvSpPr>
          <p:spPr>
            <a:xfrm>
              <a:off x="8242320" y="8444281"/>
              <a:ext cx="69937" cy="182591"/>
            </a:xfrm>
            <a:custGeom>
              <a:avLst/>
              <a:gdLst>
                <a:gd name="connsiteX0" fmla="*/ 6966 w 69937"/>
                <a:gd name="connsiteY0" fmla="*/ 182592 h 182591"/>
                <a:gd name="connsiteX1" fmla="*/ 13908 w 69937"/>
                <a:gd name="connsiteY1" fmla="*/ 176702 h 182591"/>
                <a:gd name="connsiteX2" fmla="*/ 48756 w 69937"/>
                <a:gd name="connsiteY2" fmla="*/ 63602 h 182591"/>
                <a:gd name="connsiteX3" fmla="*/ 69511 w 69937"/>
                <a:gd name="connsiteY3" fmla="*/ 9402 h 182591"/>
                <a:gd name="connsiteX4" fmla="*/ 65304 w 69937"/>
                <a:gd name="connsiteY4" fmla="*/ 427 h 182591"/>
                <a:gd name="connsiteX5" fmla="*/ 56329 w 69937"/>
                <a:gd name="connsiteY5" fmla="*/ 4634 h 182591"/>
                <a:gd name="connsiteX6" fmla="*/ 35714 w 69937"/>
                <a:gd name="connsiteY6" fmla="*/ 58554 h 182591"/>
                <a:gd name="connsiteX7" fmla="*/ 94 w 69937"/>
                <a:gd name="connsiteY7" fmla="*/ 174528 h 182591"/>
                <a:gd name="connsiteX8" fmla="*/ 5914 w 69937"/>
                <a:gd name="connsiteY8" fmla="*/ 182592 h 182591"/>
                <a:gd name="connsiteX9" fmla="*/ 6966 w 69937"/>
                <a:gd name="connsiteY9" fmla="*/ 182592 h 1825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9937" h="182591">
                  <a:moveTo>
                    <a:pt x="6966" y="182592"/>
                  </a:moveTo>
                  <a:cubicBezTo>
                    <a:pt x="10332" y="182592"/>
                    <a:pt x="13347" y="180137"/>
                    <a:pt x="13908" y="176702"/>
                  </a:cubicBezTo>
                  <a:cubicBezTo>
                    <a:pt x="20569" y="135192"/>
                    <a:pt x="32980" y="103639"/>
                    <a:pt x="48756" y="63602"/>
                  </a:cubicBezTo>
                  <a:cubicBezTo>
                    <a:pt x="54996" y="47756"/>
                    <a:pt x="62078" y="29806"/>
                    <a:pt x="69511" y="9402"/>
                  </a:cubicBezTo>
                  <a:cubicBezTo>
                    <a:pt x="70843" y="5756"/>
                    <a:pt x="68950" y="1759"/>
                    <a:pt x="65304" y="427"/>
                  </a:cubicBezTo>
                  <a:cubicBezTo>
                    <a:pt x="61658" y="-906"/>
                    <a:pt x="57661" y="988"/>
                    <a:pt x="56329" y="4634"/>
                  </a:cubicBezTo>
                  <a:cubicBezTo>
                    <a:pt x="48966" y="24898"/>
                    <a:pt x="41885" y="42778"/>
                    <a:pt x="35714" y="58554"/>
                  </a:cubicBezTo>
                  <a:cubicBezTo>
                    <a:pt x="19657" y="99362"/>
                    <a:pt x="6966" y="131546"/>
                    <a:pt x="94" y="174528"/>
                  </a:cubicBezTo>
                  <a:cubicBezTo>
                    <a:pt x="-536" y="178384"/>
                    <a:pt x="2058" y="181960"/>
                    <a:pt x="5914" y="182592"/>
                  </a:cubicBezTo>
                  <a:cubicBezTo>
                    <a:pt x="6195" y="182592"/>
                    <a:pt x="6615" y="182592"/>
                    <a:pt x="6966" y="182592"/>
                  </a:cubicBezTo>
                  <a:close/>
                </a:path>
              </a:pathLst>
            </a:custGeom>
            <a:solidFill>
              <a:srgbClr val="0A2073"/>
            </a:solidFill>
            <a:ln w="70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59" name="图形 2">
              <a:extLst>
                <a:ext uri="{FF2B5EF4-FFF2-40B4-BE49-F238E27FC236}">
                  <a16:creationId xmlns="" xmlns:a16="http://schemas.microsoft.com/office/drawing/2014/main" id="{4FFD9BA0-1AAD-4F88-8524-D15FDBE653CC}"/>
                </a:ext>
              </a:extLst>
            </p:cNvPr>
            <p:cNvGrpSpPr/>
            <p:nvPr/>
          </p:nvGrpSpPr>
          <p:grpSpPr>
            <a:xfrm>
              <a:off x="7516538" y="7326476"/>
              <a:ext cx="685056" cy="757916"/>
              <a:chOff x="7516538" y="7326476"/>
              <a:chExt cx="685056" cy="757916"/>
            </a:xfrm>
            <a:solidFill>
              <a:schemeClr val="accent1"/>
            </a:solidFill>
          </p:grpSpPr>
          <p:grpSp>
            <p:nvGrpSpPr>
              <p:cNvPr id="160" name="图形 2">
                <a:extLst>
                  <a:ext uri="{FF2B5EF4-FFF2-40B4-BE49-F238E27FC236}">
                    <a16:creationId xmlns="" xmlns:a16="http://schemas.microsoft.com/office/drawing/2014/main" id="{4FFD9BA0-1AAD-4F88-8524-D15FDBE653CC}"/>
                  </a:ext>
                </a:extLst>
              </p:cNvPr>
              <p:cNvGrpSpPr/>
              <p:nvPr/>
            </p:nvGrpSpPr>
            <p:grpSpPr>
              <a:xfrm>
                <a:off x="7516538" y="7326476"/>
                <a:ext cx="685056" cy="757916"/>
                <a:chOff x="7516538" y="7326476"/>
                <a:chExt cx="685056" cy="757916"/>
              </a:xfrm>
              <a:solidFill>
                <a:schemeClr val="accent1"/>
              </a:solidFill>
            </p:grpSpPr>
            <p:grpSp>
              <p:nvGrpSpPr>
                <p:cNvPr id="161" name="图形 2">
                  <a:extLst>
                    <a:ext uri="{FF2B5EF4-FFF2-40B4-BE49-F238E27FC236}">
                      <a16:creationId xmlns="" xmlns:a16="http://schemas.microsoft.com/office/drawing/2014/main" id="{4FFD9BA0-1AAD-4F88-8524-D15FDBE653CC}"/>
                    </a:ext>
                  </a:extLst>
                </p:cNvPr>
                <p:cNvGrpSpPr/>
                <p:nvPr/>
              </p:nvGrpSpPr>
              <p:grpSpPr>
                <a:xfrm>
                  <a:off x="7516538" y="7326476"/>
                  <a:ext cx="685056" cy="757916"/>
                  <a:chOff x="7516538" y="7326476"/>
                  <a:chExt cx="685056" cy="757916"/>
                </a:xfrm>
                <a:solidFill>
                  <a:schemeClr val="accent1"/>
                </a:solidFill>
              </p:grpSpPr>
              <p:sp>
                <p:nvSpPr>
                  <p:cNvPr id="162" name="任意多边形: 形状 161">
                    <a:extLst>
                      <a:ext uri="{FF2B5EF4-FFF2-40B4-BE49-F238E27FC236}">
                        <a16:creationId xmlns="" xmlns:a16="http://schemas.microsoft.com/office/drawing/2014/main" id="{D5C5A73D-5221-42BF-995D-CC3672D9F984}"/>
                      </a:ext>
                    </a:extLst>
                  </p:cNvPr>
                  <p:cNvSpPr/>
                  <p:nvPr/>
                </p:nvSpPr>
                <p:spPr>
                  <a:xfrm>
                    <a:off x="7522743" y="7332812"/>
                    <a:ext cx="672771" cy="696099"/>
                  </a:xfrm>
                  <a:custGeom>
                    <a:avLst/>
                    <a:gdLst>
                      <a:gd name="connsiteX0" fmla="*/ 590865 w 672771"/>
                      <a:gd name="connsiteY0" fmla="*/ 450478 h 696099"/>
                      <a:gd name="connsiteX1" fmla="*/ 656285 w 672771"/>
                      <a:gd name="connsiteY1" fmla="*/ 256253 h 696099"/>
                      <a:gd name="connsiteX2" fmla="*/ 378339 w 672771"/>
                      <a:gd name="connsiteY2" fmla="*/ 8599 h 696099"/>
                      <a:gd name="connsiteX3" fmla="*/ 96117 w 672771"/>
                      <a:gd name="connsiteY3" fmla="*/ 124573 h 696099"/>
                      <a:gd name="connsiteX4" fmla="*/ 12327 w 672771"/>
                      <a:gd name="connsiteY4" fmla="*/ 406305 h 696099"/>
                      <a:gd name="connsiteX5" fmla="*/ 344683 w 672771"/>
                      <a:gd name="connsiteY5" fmla="*/ 696099 h 696099"/>
                      <a:gd name="connsiteX6" fmla="*/ 590865 w 672771"/>
                      <a:gd name="connsiteY6" fmla="*/ 450478 h 69609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672771" h="696099">
                        <a:moveTo>
                          <a:pt x="590865" y="450478"/>
                        </a:moveTo>
                        <a:cubicBezTo>
                          <a:pt x="722055" y="372228"/>
                          <a:pt x="656285" y="256253"/>
                          <a:pt x="656285" y="256253"/>
                        </a:cubicBezTo>
                        <a:cubicBezTo>
                          <a:pt x="614214" y="13227"/>
                          <a:pt x="378339" y="8599"/>
                          <a:pt x="378339" y="8599"/>
                        </a:cubicBezTo>
                        <a:cubicBezTo>
                          <a:pt x="378339" y="8599"/>
                          <a:pt x="173737" y="-47004"/>
                          <a:pt x="96117" y="124573"/>
                        </a:cubicBezTo>
                        <a:cubicBezTo>
                          <a:pt x="96117" y="124573"/>
                          <a:pt x="-41032" y="171552"/>
                          <a:pt x="12327" y="406305"/>
                        </a:cubicBezTo>
                        <a:cubicBezTo>
                          <a:pt x="113226" y="568346"/>
                          <a:pt x="175069" y="654380"/>
                          <a:pt x="344683" y="696099"/>
                        </a:cubicBezTo>
                        <a:cubicBezTo>
                          <a:pt x="363194" y="631101"/>
                          <a:pt x="524394" y="530763"/>
                          <a:pt x="590865" y="450478"/>
                        </a:cubicBezTo>
                        <a:close/>
                      </a:path>
                    </a:pathLst>
                  </a:custGeom>
                  <a:solidFill>
                    <a:srgbClr val="0A2073"/>
                  </a:solidFill>
                  <a:ln w="70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3" name="任意多边形: 形状 162">
                    <a:extLst>
                      <a:ext uri="{FF2B5EF4-FFF2-40B4-BE49-F238E27FC236}">
                        <a16:creationId xmlns="" xmlns:a16="http://schemas.microsoft.com/office/drawing/2014/main" id="{6C37E0AF-871D-4377-8C0F-1DB616EE730A}"/>
                      </a:ext>
                    </a:extLst>
                  </p:cNvPr>
                  <p:cNvSpPr/>
                  <p:nvPr/>
                </p:nvSpPr>
                <p:spPr>
                  <a:xfrm>
                    <a:off x="7516538" y="7326476"/>
                    <a:ext cx="685056" cy="708816"/>
                  </a:xfrm>
                  <a:custGeom>
                    <a:avLst/>
                    <a:gdLst>
                      <a:gd name="connsiteX0" fmla="*/ 349415 w 685056"/>
                      <a:gd name="connsiteY0" fmla="*/ 708606 h 708816"/>
                      <a:gd name="connsiteX1" fmla="*/ 13203 w 685056"/>
                      <a:gd name="connsiteY1" fmla="*/ 416006 h 708816"/>
                      <a:gd name="connsiteX2" fmla="*/ 12361 w 685056"/>
                      <a:gd name="connsiteY2" fmla="*/ 414043 h 708816"/>
                      <a:gd name="connsiteX3" fmla="*/ 97624 w 685056"/>
                      <a:gd name="connsiteY3" fmla="*/ 125931 h 708816"/>
                      <a:gd name="connsiteX4" fmla="*/ 309799 w 685056"/>
                      <a:gd name="connsiteY4" fmla="*/ 0 h 708816"/>
                      <a:gd name="connsiteX5" fmla="*/ 385456 w 685056"/>
                      <a:gd name="connsiteY5" fmla="*/ 8624 h 708816"/>
                      <a:gd name="connsiteX6" fmla="*/ 668590 w 685056"/>
                      <a:gd name="connsiteY6" fmla="*/ 260486 h 708816"/>
                      <a:gd name="connsiteX7" fmla="*/ 601277 w 685056"/>
                      <a:gd name="connsiteY7" fmla="*/ 461723 h 708816"/>
                      <a:gd name="connsiteX8" fmla="*/ 487056 w 685056"/>
                      <a:gd name="connsiteY8" fmla="*/ 567530 h 708816"/>
                      <a:gd name="connsiteX9" fmla="*/ 357058 w 685056"/>
                      <a:gd name="connsiteY9" fmla="*/ 704188 h 708816"/>
                      <a:gd name="connsiteX10" fmla="*/ 350958 w 685056"/>
                      <a:gd name="connsiteY10" fmla="*/ 708816 h 708816"/>
                      <a:gd name="connsiteX11" fmla="*/ 349415 w 685056"/>
                      <a:gd name="connsiteY11" fmla="*/ 708606 h 708816"/>
                      <a:gd name="connsiteX12" fmla="*/ 108142 w 685056"/>
                      <a:gd name="connsiteY12" fmla="*/ 133503 h 708816"/>
                      <a:gd name="connsiteX13" fmla="*/ 104425 w 685056"/>
                      <a:gd name="connsiteY13" fmla="*/ 136869 h 708816"/>
                      <a:gd name="connsiteX14" fmla="*/ 24562 w 685056"/>
                      <a:gd name="connsiteY14" fmla="*/ 410186 h 708816"/>
                      <a:gd name="connsiteX15" fmla="*/ 346821 w 685056"/>
                      <a:gd name="connsiteY15" fmla="*/ 694863 h 708816"/>
                      <a:gd name="connsiteX16" fmla="*/ 478922 w 685056"/>
                      <a:gd name="connsiteY16" fmla="*/ 557783 h 708816"/>
                      <a:gd name="connsiteX17" fmla="*/ 592232 w 685056"/>
                      <a:gd name="connsiteY17" fmla="*/ 452748 h 708816"/>
                      <a:gd name="connsiteX18" fmla="*/ 593845 w 685056"/>
                      <a:gd name="connsiteY18" fmla="*/ 451345 h 708816"/>
                      <a:gd name="connsiteX19" fmla="*/ 656950 w 685056"/>
                      <a:gd name="connsiteY19" fmla="*/ 265675 h 708816"/>
                      <a:gd name="connsiteX20" fmla="*/ 656249 w 685056"/>
                      <a:gd name="connsiteY20" fmla="*/ 263641 h 708816"/>
                      <a:gd name="connsiteX21" fmla="*/ 384404 w 685056"/>
                      <a:gd name="connsiteY21" fmla="*/ 21246 h 708816"/>
                      <a:gd name="connsiteX22" fmla="*/ 382862 w 685056"/>
                      <a:gd name="connsiteY22" fmla="*/ 21035 h 708816"/>
                      <a:gd name="connsiteX23" fmla="*/ 309799 w 685056"/>
                      <a:gd name="connsiteY23" fmla="*/ 12691 h 708816"/>
                      <a:gd name="connsiteX24" fmla="*/ 108142 w 685056"/>
                      <a:gd name="connsiteY24" fmla="*/ 133503 h 7088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</a:cxnLst>
                    <a:rect l="l" t="t" r="r" b="b"/>
                    <a:pathLst>
                      <a:path w="685056" h="708816">
                        <a:moveTo>
                          <a:pt x="349415" y="708606"/>
                        </a:moveTo>
                        <a:cubicBezTo>
                          <a:pt x="176015" y="665904"/>
                          <a:pt x="111788" y="574261"/>
                          <a:pt x="13203" y="416006"/>
                        </a:cubicBezTo>
                        <a:cubicBezTo>
                          <a:pt x="12852" y="415375"/>
                          <a:pt x="12572" y="414744"/>
                          <a:pt x="12361" y="414043"/>
                        </a:cubicBezTo>
                        <a:cubicBezTo>
                          <a:pt x="-37492" y="194786"/>
                          <a:pt x="78272" y="134415"/>
                          <a:pt x="97624" y="125931"/>
                        </a:cubicBezTo>
                        <a:cubicBezTo>
                          <a:pt x="145865" y="21877"/>
                          <a:pt x="239471" y="0"/>
                          <a:pt x="309799" y="0"/>
                        </a:cubicBezTo>
                        <a:cubicBezTo>
                          <a:pt x="350187" y="0"/>
                          <a:pt x="380337" y="7292"/>
                          <a:pt x="385456" y="8624"/>
                        </a:cubicBezTo>
                        <a:cubicBezTo>
                          <a:pt x="400882" y="9255"/>
                          <a:pt x="626870" y="23279"/>
                          <a:pt x="668590" y="260486"/>
                        </a:cubicBezTo>
                        <a:cubicBezTo>
                          <a:pt x="674830" y="272546"/>
                          <a:pt x="728330" y="385225"/>
                          <a:pt x="601277" y="461723"/>
                        </a:cubicBezTo>
                        <a:cubicBezTo>
                          <a:pt x="573440" y="495099"/>
                          <a:pt x="529547" y="531910"/>
                          <a:pt x="487056" y="567530"/>
                        </a:cubicBezTo>
                        <a:cubicBezTo>
                          <a:pt x="428227" y="616892"/>
                          <a:pt x="367365" y="667938"/>
                          <a:pt x="357058" y="704188"/>
                        </a:cubicBezTo>
                        <a:cubicBezTo>
                          <a:pt x="356287" y="706993"/>
                          <a:pt x="353693" y="708816"/>
                          <a:pt x="350958" y="708816"/>
                        </a:cubicBezTo>
                        <a:cubicBezTo>
                          <a:pt x="350397" y="708816"/>
                          <a:pt x="349906" y="708746"/>
                          <a:pt x="349415" y="708606"/>
                        </a:cubicBezTo>
                        <a:close/>
                        <a:moveTo>
                          <a:pt x="108142" y="133503"/>
                        </a:moveTo>
                        <a:cubicBezTo>
                          <a:pt x="107440" y="135116"/>
                          <a:pt x="106038" y="136308"/>
                          <a:pt x="104425" y="136869"/>
                        </a:cubicBezTo>
                        <a:cubicBezTo>
                          <a:pt x="103093" y="137290"/>
                          <a:pt x="-26343" y="184479"/>
                          <a:pt x="24562" y="410186"/>
                        </a:cubicBezTo>
                        <a:cubicBezTo>
                          <a:pt x="122726" y="567810"/>
                          <a:pt x="182466" y="652863"/>
                          <a:pt x="346821" y="694863"/>
                        </a:cubicBezTo>
                        <a:cubicBezTo>
                          <a:pt x="361967" y="655878"/>
                          <a:pt x="418832" y="608198"/>
                          <a:pt x="478922" y="557783"/>
                        </a:cubicBezTo>
                        <a:cubicBezTo>
                          <a:pt x="521273" y="522234"/>
                          <a:pt x="565167" y="485492"/>
                          <a:pt x="592232" y="452748"/>
                        </a:cubicBezTo>
                        <a:cubicBezTo>
                          <a:pt x="592723" y="452187"/>
                          <a:pt x="593284" y="451696"/>
                          <a:pt x="593845" y="451345"/>
                        </a:cubicBezTo>
                        <a:cubicBezTo>
                          <a:pt x="718022" y="377301"/>
                          <a:pt x="659545" y="270232"/>
                          <a:pt x="656950" y="265675"/>
                        </a:cubicBezTo>
                        <a:cubicBezTo>
                          <a:pt x="656600" y="265044"/>
                          <a:pt x="656319" y="264342"/>
                          <a:pt x="656249" y="263641"/>
                        </a:cubicBezTo>
                        <a:cubicBezTo>
                          <a:pt x="615581" y="28748"/>
                          <a:pt x="393870" y="21456"/>
                          <a:pt x="384404" y="21246"/>
                        </a:cubicBezTo>
                        <a:cubicBezTo>
                          <a:pt x="383913" y="21246"/>
                          <a:pt x="383352" y="21175"/>
                          <a:pt x="382862" y="21035"/>
                        </a:cubicBezTo>
                        <a:cubicBezTo>
                          <a:pt x="382581" y="20965"/>
                          <a:pt x="351449" y="12691"/>
                          <a:pt x="309799" y="12691"/>
                        </a:cubicBezTo>
                        <a:cubicBezTo>
                          <a:pt x="242697" y="12691"/>
                          <a:pt x="153297" y="33656"/>
                          <a:pt x="108142" y="133503"/>
                        </a:cubicBezTo>
                        <a:close/>
                      </a:path>
                    </a:pathLst>
                  </a:custGeom>
                  <a:solidFill>
                    <a:srgbClr val="0A2073"/>
                  </a:solidFill>
                  <a:ln w="70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4" name="任意多边形: 形状 163">
                    <a:extLst>
                      <a:ext uri="{FF2B5EF4-FFF2-40B4-BE49-F238E27FC236}">
                        <a16:creationId xmlns="" xmlns:a16="http://schemas.microsoft.com/office/drawing/2014/main" id="{1A29809E-0C3C-4518-A231-7C920B20624B}"/>
                      </a:ext>
                    </a:extLst>
                  </p:cNvPr>
                  <p:cNvSpPr/>
                  <p:nvPr/>
                </p:nvSpPr>
                <p:spPr>
                  <a:xfrm>
                    <a:off x="7596478" y="7554215"/>
                    <a:ext cx="537399" cy="523834"/>
                  </a:xfrm>
                  <a:custGeom>
                    <a:avLst/>
                    <a:gdLst>
                      <a:gd name="connsiteX0" fmla="*/ 536623 w 537399"/>
                      <a:gd name="connsiteY0" fmla="*/ 165690 h 523834"/>
                      <a:gd name="connsiteX1" fmla="*/ 421000 w 537399"/>
                      <a:gd name="connsiteY1" fmla="*/ 3 h 523834"/>
                      <a:gd name="connsiteX2" fmla="*/ 210998 w 537399"/>
                      <a:gd name="connsiteY2" fmla="*/ 82251 h 523834"/>
                      <a:gd name="connsiteX3" fmla="*/ 59895 w 537399"/>
                      <a:gd name="connsiteY3" fmla="*/ 144234 h 523834"/>
                      <a:gd name="connsiteX4" fmla="*/ 56530 w 537399"/>
                      <a:gd name="connsiteY4" fmla="*/ 146899 h 523834"/>
                      <a:gd name="connsiteX5" fmla="*/ 56319 w 537399"/>
                      <a:gd name="connsiteY5" fmla="*/ 161343 h 523834"/>
                      <a:gd name="connsiteX6" fmla="*/ 33111 w 537399"/>
                      <a:gd name="connsiteY6" fmla="*/ 159870 h 523834"/>
                      <a:gd name="connsiteX7" fmla="*/ 85 w 537399"/>
                      <a:gd name="connsiteY7" fmla="*/ 221223 h 523834"/>
                      <a:gd name="connsiteX8" fmla="*/ 54777 w 537399"/>
                      <a:gd name="connsiteY8" fmla="*/ 297300 h 523834"/>
                      <a:gd name="connsiteX9" fmla="*/ 74129 w 537399"/>
                      <a:gd name="connsiteY9" fmla="*/ 377865 h 523834"/>
                      <a:gd name="connsiteX10" fmla="*/ 279433 w 537399"/>
                      <a:gd name="connsiteY10" fmla="*/ 523499 h 523834"/>
                      <a:gd name="connsiteX11" fmla="*/ 298855 w 537399"/>
                      <a:gd name="connsiteY11" fmla="*/ 523779 h 523834"/>
                      <a:gd name="connsiteX12" fmla="*/ 508296 w 537399"/>
                      <a:gd name="connsiteY12" fmla="*/ 384176 h 523834"/>
                      <a:gd name="connsiteX13" fmla="*/ 529962 w 537399"/>
                      <a:gd name="connsiteY13" fmla="*/ 304242 h 523834"/>
                      <a:gd name="connsiteX14" fmla="*/ 536623 w 537399"/>
                      <a:gd name="connsiteY14" fmla="*/ 165690 h 5238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</a:cxnLst>
                    <a:rect l="l" t="t" r="r" b="b"/>
                    <a:pathLst>
                      <a:path w="537399" h="523834">
                        <a:moveTo>
                          <a:pt x="536623" y="165690"/>
                        </a:moveTo>
                        <a:cubicBezTo>
                          <a:pt x="536623" y="165690"/>
                          <a:pt x="546510" y="20828"/>
                          <a:pt x="421000" y="3"/>
                        </a:cubicBezTo>
                        <a:cubicBezTo>
                          <a:pt x="416722" y="-698"/>
                          <a:pt x="371146" y="125022"/>
                          <a:pt x="210998" y="82251"/>
                        </a:cubicBezTo>
                        <a:cubicBezTo>
                          <a:pt x="176570" y="130211"/>
                          <a:pt x="119004" y="161694"/>
                          <a:pt x="59895" y="144234"/>
                        </a:cubicBezTo>
                        <a:cubicBezTo>
                          <a:pt x="58773" y="145146"/>
                          <a:pt x="57721" y="145987"/>
                          <a:pt x="56530" y="146899"/>
                        </a:cubicBezTo>
                        <a:lnTo>
                          <a:pt x="56319" y="161343"/>
                        </a:lnTo>
                        <a:cubicBezTo>
                          <a:pt x="50780" y="159239"/>
                          <a:pt x="43277" y="158047"/>
                          <a:pt x="33111" y="159870"/>
                        </a:cubicBezTo>
                        <a:cubicBezTo>
                          <a:pt x="33111" y="159870"/>
                          <a:pt x="-1948" y="164218"/>
                          <a:pt x="85" y="221223"/>
                        </a:cubicBezTo>
                        <a:cubicBezTo>
                          <a:pt x="85" y="221223"/>
                          <a:pt x="1207" y="273040"/>
                          <a:pt x="54777" y="297300"/>
                        </a:cubicBezTo>
                        <a:cubicBezTo>
                          <a:pt x="58423" y="328503"/>
                          <a:pt x="63611" y="348206"/>
                          <a:pt x="74129" y="377865"/>
                        </a:cubicBezTo>
                        <a:cubicBezTo>
                          <a:pt x="110660" y="460534"/>
                          <a:pt x="178464" y="515295"/>
                          <a:pt x="279433" y="523499"/>
                        </a:cubicBezTo>
                        <a:cubicBezTo>
                          <a:pt x="282658" y="523779"/>
                          <a:pt x="295560" y="523920"/>
                          <a:pt x="298855" y="523779"/>
                        </a:cubicBezTo>
                        <a:cubicBezTo>
                          <a:pt x="398141" y="520203"/>
                          <a:pt x="474009" y="467545"/>
                          <a:pt x="508296" y="384176"/>
                        </a:cubicBezTo>
                        <a:cubicBezTo>
                          <a:pt x="520286" y="359495"/>
                          <a:pt x="525755" y="333481"/>
                          <a:pt x="529962" y="304242"/>
                        </a:cubicBezTo>
                        <a:cubicBezTo>
                          <a:pt x="537745" y="219891"/>
                          <a:pt x="538306" y="202151"/>
                          <a:pt x="536623" y="16569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70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5" name="任意多边形: 形状 164">
                    <a:extLst>
                      <a:ext uri="{FF2B5EF4-FFF2-40B4-BE49-F238E27FC236}">
                        <a16:creationId xmlns="" xmlns:a16="http://schemas.microsoft.com/office/drawing/2014/main" id="{7A9740F1-3A22-4A58-A585-C5923505D8F4}"/>
                      </a:ext>
                    </a:extLst>
                  </p:cNvPr>
                  <p:cNvSpPr/>
                  <p:nvPr/>
                </p:nvSpPr>
                <p:spPr>
                  <a:xfrm>
                    <a:off x="7590168" y="7547837"/>
                    <a:ext cx="549959" cy="536556"/>
                  </a:xfrm>
                  <a:custGeom>
                    <a:avLst/>
                    <a:gdLst>
                      <a:gd name="connsiteX0" fmla="*/ 285182 w 549959"/>
                      <a:gd name="connsiteY0" fmla="*/ 536257 h 536556"/>
                      <a:gd name="connsiteX1" fmla="*/ 74409 w 549959"/>
                      <a:gd name="connsiteY1" fmla="*/ 386417 h 536556"/>
                      <a:gd name="connsiteX2" fmla="*/ 55197 w 549959"/>
                      <a:gd name="connsiteY2" fmla="*/ 307955 h 536556"/>
                      <a:gd name="connsiteX3" fmla="*/ 85 w 549959"/>
                      <a:gd name="connsiteY3" fmla="*/ 227811 h 536556"/>
                      <a:gd name="connsiteX4" fmla="*/ 38369 w 549959"/>
                      <a:gd name="connsiteY4" fmla="*/ 160008 h 536556"/>
                      <a:gd name="connsiteX5" fmla="*/ 38369 w 549959"/>
                      <a:gd name="connsiteY5" fmla="*/ 160008 h 536556"/>
                      <a:gd name="connsiteX6" fmla="*/ 56459 w 549959"/>
                      <a:gd name="connsiteY6" fmla="*/ 159517 h 536556"/>
                      <a:gd name="connsiteX7" fmla="*/ 56530 w 549959"/>
                      <a:gd name="connsiteY7" fmla="*/ 153136 h 536556"/>
                      <a:gd name="connsiteX8" fmla="*/ 58983 w 549959"/>
                      <a:gd name="connsiteY8" fmla="*/ 148228 h 536556"/>
                      <a:gd name="connsiteX9" fmla="*/ 62279 w 549959"/>
                      <a:gd name="connsiteY9" fmla="*/ 145634 h 536556"/>
                      <a:gd name="connsiteX10" fmla="*/ 68028 w 549959"/>
                      <a:gd name="connsiteY10" fmla="*/ 144512 h 536556"/>
                      <a:gd name="connsiteX11" fmla="*/ 99651 w 549959"/>
                      <a:gd name="connsiteY11" fmla="*/ 149140 h 536556"/>
                      <a:gd name="connsiteX12" fmla="*/ 212120 w 549959"/>
                      <a:gd name="connsiteY12" fmla="*/ 84912 h 536556"/>
                      <a:gd name="connsiteX13" fmla="*/ 218921 w 549959"/>
                      <a:gd name="connsiteY13" fmla="*/ 82458 h 536556"/>
                      <a:gd name="connsiteX14" fmla="*/ 280133 w 549959"/>
                      <a:gd name="connsiteY14" fmla="*/ 91153 h 536556"/>
                      <a:gd name="connsiteX15" fmla="*/ 417493 w 549959"/>
                      <a:gd name="connsiteY15" fmla="*/ 9255 h 536556"/>
                      <a:gd name="connsiteX16" fmla="*/ 427240 w 549959"/>
                      <a:gd name="connsiteY16" fmla="*/ 0 h 536556"/>
                      <a:gd name="connsiteX17" fmla="*/ 428291 w 549959"/>
                      <a:gd name="connsiteY17" fmla="*/ 70 h 536556"/>
                      <a:gd name="connsiteX18" fmla="*/ 549174 w 549959"/>
                      <a:gd name="connsiteY18" fmla="*/ 171998 h 536556"/>
                      <a:gd name="connsiteX19" fmla="*/ 542372 w 549959"/>
                      <a:gd name="connsiteY19" fmla="*/ 311391 h 536556"/>
                      <a:gd name="connsiteX20" fmla="*/ 520356 w 549959"/>
                      <a:gd name="connsiteY20" fmla="*/ 392867 h 536556"/>
                      <a:gd name="connsiteX21" fmla="*/ 305306 w 549959"/>
                      <a:gd name="connsiteY21" fmla="*/ 536468 h 536556"/>
                      <a:gd name="connsiteX22" fmla="*/ 301379 w 549959"/>
                      <a:gd name="connsiteY22" fmla="*/ 536538 h 536556"/>
                      <a:gd name="connsiteX23" fmla="*/ 285182 w 549959"/>
                      <a:gd name="connsiteY23" fmla="*/ 536257 h 536556"/>
                      <a:gd name="connsiteX24" fmla="*/ 428502 w 549959"/>
                      <a:gd name="connsiteY24" fmla="*/ 15776 h 536556"/>
                      <a:gd name="connsiteX25" fmla="*/ 280204 w 549959"/>
                      <a:gd name="connsiteY25" fmla="*/ 103844 h 536556"/>
                      <a:gd name="connsiteX26" fmla="*/ 219903 w 549959"/>
                      <a:gd name="connsiteY26" fmla="*/ 95850 h 536556"/>
                      <a:gd name="connsiteX27" fmla="*/ 99651 w 549959"/>
                      <a:gd name="connsiteY27" fmla="*/ 161831 h 536556"/>
                      <a:gd name="connsiteX28" fmla="*/ 69151 w 549959"/>
                      <a:gd name="connsiteY28" fmla="*/ 158044 h 536556"/>
                      <a:gd name="connsiteX29" fmla="*/ 69010 w 549959"/>
                      <a:gd name="connsiteY29" fmla="*/ 167861 h 536556"/>
                      <a:gd name="connsiteX30" fmla="*/ 66206 w 549959"/>
                      <a:gd name="connsiteY30" fmla="*/ 173050 h 536556"/>
                      <a:gd name="connsiteX31" fmla="*/ 60386 w 549959"/>
                      <a:gd name="connsiteY31" fmla="*/ 173681 h 536556"/>
                      <a:gd name="connsiteX32" fmla="*/ 40332 w 549959"/>
                      <a:gd name="connsiteY32" fmla="*/ 172629 h 536556"/>
                      <a:gd name="connsiteX33" fmla="*/ 12776 w 549959"/>
                      <a:gd name="connsiteY33" fmla="*/ 227531 h 536556"/>
                      <a:gd name="connsiteX34" fmla="*/ 63681 w 549959"/>
                      <a:gd name="connsiteY34" fmla="*/ 297999 h 536556"/>
                      <a:gd name="connsiteX35" fmla="*/ 67398 w 549959"/>
                      <a:gd name="connsiteY35" fmla="*/ 303047 h 536556"/>
                      <a:gd name="connsiteX36" fmla="*/ 86259 w 549959"/>
                      <a:gd name="connsiteY36" fmla="*/ 381789 h 536556"/>
                      <a:gd name="connsiteX37" fmla="*/ 286234 w 549959"/>
                      <a:gd name="connsiteY37" fmla="*/ 523636 h 536556"/>
                      <a:gd name="connsiteX38" fmla="*/ 301379 w 549959"/>
                      <a:gd name="connsiteY38" fmla="*/ 523917 h 536556"/>
                      <a:gd name="connsiteX39" fmla="*/ 304885 w 549959"/>
                      <a:gd name="connsiteY39" fmla="*/ 523847 h 536556"/>
                      <a:gd name="connsiteX40" fmla="*/ 508786 w 549959"/>
                      <a:gd name="connsiteY40" fmla="*/ 387819 h 536556"/>
                      <a:gd name="connsiteX41" fmla="*/ 529822 w 549959"/>
                      <a:gd name="connsiteY41" fmla="*/ 310059 h 536556"/>
                      <a:gd name="connsiteX42" fmla="*/ 536553 w 549959"/>
                      <a:gd name="connsiteY42" fmla="*/ 172419 h 536556"/>
                      <a:gd name="connsiteX43" fmla="*/ 536553 w 549959"/>
                      <a:gd name="connsiteY43" fmla="*/ 171717 h 536556"/>
                      <a:gd name="connsiteX44" fmla="*/ 429904 w 549959"/>
                      <a:gd name="connsiteY44" fmla="*/ 13392 h 536556"/>
                      <a:gd name="connsiteX45" fmla="*/ 428502 w 549959"/>
                      <a:gd name="connsiteY45" fmla="*/ 15776 h 53655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</a:cxnLst>
                    <a:rect l="l" t="t" r="r" b="b"/>
                    <a:pathLst>
                      <a:path w="549959" h="536556">
                        <a:moveTo>
                          <a:pt x="285182" y="536257"/>
                        </a:moveTo>
                        <a:cubicBezTo>
                          <a:pt x="187088" y="528264"/>
                          <a:pt x="114306" y="476658"/>
                          <a:pt x="74409" y="386417"/>
                        </a:cubicBezTo>
                        <a:cubicBezTo>
                          <a:pt x="64803" y="359211"/>
                          <a:pt x="59054" y="339228"/>
                          <a:pt x="55197" y="307955"/>
                        </a:cubicBezTo>
                        <a:cubicBezTo>
                          <a:pt x="1838" y="281802"/>
                          <a:pt x="85" y="229985"/>
                          <a:pt x="85" y="227811"/>
                        </a:cubicBezTo>
                        <a:cubicBezTo>
                          <a:pt x="-2089" y="165757"/>
                          <a:pt x="38299" y="160008"/>
                          <a:pt x="38369" y="160008"/>
                        </a:cubicBezTo>
                        <a:lnTo>
                          <a:pt x="38369" y="160008"/>
                        </a:lnTo>
                        <a:cubicBezTo>
                          <a:pt x="44820" y="158816"/>
                          <a:pt x="50920" y="158676"/>
                          <a:pt x="56459" y="159517"/>
                        </a:cubicBezTo>
                        <a:lnTo>
                          <a:pt x="56530" y="153136"/>
                        </a:lnTo>
                        <a:cubicBezTo>
                          <a:pt x="56530" y="151173"/>
                          <a:pt x="57441" y="149350"/>
                          <a:pt x="58983" y="148228"/>
                        </a:cubicBezTo>
                        <a:lnTo>
                          <a:pt x="62279" y="145634"/>
                        </a:lnTo>
                        <a:cubicBezTo>
                          <a:pt x="63892" y="144372"/>
                          <a:pt x="66065" y="143951"/>
                          <a:pt x="68028" y="144512"/>
                        </a:cubicBezTo>
                        <a:cubicBezTo>
                          <a:pt x="78406" y="147597"/>
                          <a:pt x="89064" y="149140"/>
                          <a:pt x="99651" y="149140"/>
                        </a:cubicBezTo>
                        <a:cubicBezTo>
                          <a:pt x="141231" y="149140"/>
                          <a:pt x="183231" y="125159"/>
                          <a:pt x="212120" y="84912"/>
                        </a:cubicBezTo>
                        <a:cubicBezTo>
                          <a:pt x="213662" y="82738"/>
                          <a:pt x="216397" y="81827"/>
                          <a:pt x="218921" y="82458"/>
                        </a:cubicBezTo>
                        <a:cubicBezTo>
                          <a:pt x="240447" y="88208"/>
                          <a:pt x="261062" y="91153"/>
                          <a:pt x="280133" y="91153"/>
                        </a:cubicBezTo>
                        <a:cubicBezTo>
                          <a:pt x="368552" y="91153"/>
                          <a:pt x="405433" y="29519"/>
                          <a:pt x="417493" y="9255"/>
                        </a:cubicBezTo>
                        <a:cubicBezTo>
                          <a:pt x="421420" y="2735"/>
                          <a:pt x="423033" y="0"/>
                          <a:pt x="427240" y="0"/>
                        </a:cubicBezTo>
                        <a:cubicBezTo>
                          <a:pt x="427590" y="0"/>
                          <a:pt x="427941" y="0"/>
                          <a:pt x="428291" y="70"/>
                        </a:cubicBezTo>
                        <a:cubicBezTo>
                          <a:pt x="554573" y="20965"/>
                          <a:pt x="549665" y="163303"/>
                          <a:pt x="549174" y="171998"/>
                        </a:cubicBezTo>
                        <a:cubicBezTo>
                          <a:pt x="550857" y="207968"/>
                          <a:pt x="550366" y="225357"/>
                          <a:pt x="542372" y="311391"/>
                        </a:cubicBezTo>
                        <a:cubicBezTo>
                          <a:pt x="538586" y="337966"/>
                          <a:pt x="533257" y="366293"/>
                          <a:pt x="520356" y="392867"/>
                        </a:cubicBezTo>
                        <a:cubicBezTo>
                          <a:pt x="484385" y="480444"/>
                          <a:pt x="405994" y="532822"/>
                          <a:pt x="305306" y="536468"/>
                        </a:cubicBezTo>
                        <a:cubicBezTo>
                          <a:pt x="304464" y="536468"/>
                          <a:pt x="303062" y="536538"/>
                          <a:pt x="301379" y="536538"/>
                        </a:cubicBezTo>
                        <a:cubicBezTo>
                          <a:pt x="296401" y="536608"/>
                          <a:pt x="287987" y="536468"/>
                          <a:pt x="285182" y="536257"/>
                        </a:cubicBezTo>
                        <a:close/>
                        <a:moveTo>
                          <a:pt x="428502" y="15776"/>
                        </a:moveTo>
                        <a:cubicBezTo>
                          <a:pt x="415460" y="37583"/>
                          <a:pt x="375844" y="103844"/>
                          <a:pt x="280204" y="103844"/>
                        </a:cubicBezTo>
                        <a:cubicBezTo>
                          <a:pt x="261272" y="103844"/>
                          <a:pt x="241008" y="101179"/>
                          <a:pt x="219903" y="95850"/>
                        </a:cubicBezTo>
                        <a:cubicBezTo>
                          <a:pt x="188701" y="137220"/>
                          <a:pt x="144106" y="161831"/>
                          <a:pt x="99651" y="161831"/>
                        </a:cubicBezTo>
                        <a:cubicBezTo>
                          <a:pt x="89415" y="161831"/>
                          <a:pt x="79177" y="160569"/>
                          <a:pt x="69151" y="158044"/>
                        </a:cubicBezTo>
                        <a:lnTo>
                          <a:pt x="69010" y="167861"/>
                        </a:lnTo>
                        <a:cubicBezTo>
                          <a:pt x="69010" y="169964"/>
                          <a:pt x="67959" y="171858"/>
                          <a:pt x="66206" y="173050"/>
                        </a:cubicBezTo>
                        <a:cubicBezTo>
                          <a:pt x="64453" y="174171"/>
                          <a:pt x="62279" y="174452"/>
                          <a:pt x="60386" y="173681"/>
                        </a:cubicBezTo>
                        <a:cubicBezTo>
                          <a:pt x="54917" y="171577"/>
                          <a:pt x="48676" y="171086"/>
                          <a:pt x="40332" y="172629"/>
                        </a:cubicBezTo>
                        <a:cubicBezTo>
                          <a:pt x="39140" y="172769"/>
                          <a:pt x="11023" y="177467"/>
                          <a:pt x="12776" y="227531"/>
                        </a:cubicBezTo>
                        <a:cubicBezTo>
                          <a:pt x="12776" y="228022"/>
                          <a:pt x="14389" y="275631"/>
                          <a:pt x="63681" y="297999"/>
                        </a:cubicBezTo>
                        <a:cubicBezTo>
                          <a:pt x="65715" y="298910"/>
                          <a:pt x="67117" y="300803"/>
                          <a:pt x="67398" y="303047"/>
                        </a:cubicBezTo>
                        <a:cubicBezTo>
                          <a:pt x="71114" y="335091"/>
                          <a:pt x="76723" y="354864"/>
                          <a:pt x="86259" y="381789"/>
                        </a:cubicBezTo>
                        <a:cubicBezTo>
                          <a:pt x="123982" y="467052"/>
                          <a:pt x="193118" y="516064"/>
                          <a:pt x="286234" y="523636"/>
                        </a:cubicBezTo>
                        <a:cubicBezTo>
                          <a:pt x="288337" y="523776"/>
                          <a:pt x="296120" y="523917"/>
                          <a:pt x="301379" y="523917"/>
                        </a:cubicBezTo>
                        <a:cubicBezTo>
                          <a:pt x="302922" y="523917"/>
                          <a:pt x="304184" y="523917"/>
                          <a:pt x="304885" y="523847"/>
                        </a:cubicBezTo>
                        <a:cubicBezTo>
                          <a:pt x="400385" y="520411"/>
                          <a:pt x="474639" y="470908"/>
                          <a:pt x="508786" y="387819"/>
                        </a:cubicBezTo>
                        <a:cubicBezTo>
                          <a:pt x="521127" y="362437"/>
                          <a:pt x="526246" y="335301"/>
                          <a:pt x="529822" y="310059"/>
                        </a:cubicBezTo>
                        <a:cubicBezTo>
                          <a:pt x="537815" y="224866"/>
                          <a:pt x="538235" y="207898"/>
                          <a:pt x="536553" y="172419"/>
                        </a:cubicBezTo>
                        <a:cubicBezTo>
                          <a:pt x="536553" y="172138"/>
                          <a:pt x="536553" y="171928"/>
                          <a:pt x="536553" y="171717"/>
                        </a:cubicBezTo>
                        <a:cubicBezTo>
                          <a:pt x="536623" y="170315"/>
                          <a:pt x="544476" y="35199"/>
                          <a:pt x="429904" y="13392"/>
                        </a:cubicBezTo>
                        <a:cubicBezTo>
                          <a:pt x="429484" y="14094"/>
                          <a:pt x="428993" y="14935"/>
                          <a:pt x="428502" y="15776"/>
                        </a:cubicBezTo>
                        <a:close/>
                      </a:path>
                    </a:pathLst>
                  </a:custGeom>
                  <a:solidFill>
                    <a:srgbClr val="0A2073"/>
                  </a:solidFill>
                  <a:ln w="70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6" name="任意多边形: 形状 165">
                    <a:extLst>
                      <a:ext uri="{FF2B5EF4-FFF2-40B4-BE49-F238E27FC236}">
                        <a16:creationId xmlns="" xmlns:a16="http://schemas.microsoft.com/office/drawing/2014/main" id="{4B135864-9CE2-4D6C-A164-AB8DBBA111D2}"/>
                      </a:ext>
                    </a:extLst>
                  </p:cNvPr>
                  <p:cNvSpPr/>
                  <p:nvPr/>
                </p:nvSpPr>
                <p:spPr>
                  <a:xfrm>
                    <a:off x="7802439" y="7499538"/>
                    <a:ext cx="107957" cy="109511"/>
                  </a:xfrm>
                  <a:custGeom>
                    <a:avLst/>
                    <a:gdLst>
                      <a:gd name="connsiteX0" fmla="*/ 6299 w 107957"/>
                      <a:gd name="connsiteY0" fmla="*/ 109512 h 109511"/>
                      <a:gd name="connsiteX1" fmla="*/ 8403 w 107957"/>
                      <a:gd name="connsiteY1" fmla="*/ 109161 h 109511"/>
                      <a:gd name="connsiteX2" fmla="*/ 107619 w 107957"/>
                      <a:gd name="connsiteY2" fmla="*/ 8402 h 109511"/>
                      <a:gd name="connsiteX3" fmla="*/ 103692 w 107957"/>
                      <a:gd name="connsiteY3" fmla="*/ 339 h 109511"/>
                      <a:gd name="connsiteX4" fmla="*/ 95629 w 107957"/>
                      <a:gd name="connsiteY4" fmla="*/ 4266 h 109511"/>
                      <a:gd name="connsiteX5" fmla="*/ 4265 w 107957"/>
                      <a:gd name="connsiteY5" fmla="*/ 97171 h 109511"/>
                      <a:gd name="connsiteX6" fmla="*/ 339 w 107957"/>
                      <a:gd name="connsiteY6" fmla="*/ 105235 h 109511"/>
                      <a:gd name="connsiteX7" fmla="*/ 6299 w 107957"/>
                      <a:gd name="connsiteY7" fmla="*/ 109512 h 1095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107957" h="109511">
                        <a:moveTo>
                          <a:pt x="6299" y="109512"/>
                        </a:moveTo>
                        <a:cubicBezTo>
                          <a:pt x="7000" y="109512"/>
                          <a:pt x="7702" y="109371"/>
                          <a:pt x="8403" y="109161"/>
                        </a:cubicBezTo>
                        <a:cubicBezTo>
                          <a:pt x="80974" y="83989"/>
                          <a:pt x="106567" y="11418"/>
                          <a:pt x="107619" y="8402"/>
                        </a:cubicBezTo>
                        <a:cubicBezTo>
                          <a:pt x="108740" y="5107"/>
                          <a:pt x="106988" y="1461"/>
                          <a:pt x="103692" y="339"/>
                        </a:cubicBezTo>
                        <a:cubicBezTo>
                          <a:pt x="100396" y="-783"/>
                          <a:pt x="96750" y="970"/>
                          <a:pt x="95629" y="4266"/>
                        </a:cubicBezTo>
                        <a:cubicBezTo>
                          <a:pt x="95418" y="4967"/>
                          <a:pt x="70877" y="74102"/>
                          <a:pt x="4265" y="97171"/>
                        </a:cubicBezTo>
                        <a:cubicBezTo>
                          <a:pt x="970" y="98293"/>
                          <a:pt x="-783" y="101939"/>
                          <a:pt x="339" y="105235"/>
                        </a:cubicBezTo>
                        <a:cubicBezTo>
                          <a:pt x="1250" y="107829"/>
                          <a:pt x="3705" y="109512"/>
                          <a:pt x="6299" y="109512"/>
                        </a:cubicBezTo>
                        <a:close/>
                      </a:path>
                    </a:pathLst>
                  </a:custGeom>
                  <a:solidFill>
                    <a:srgbClr val="0A2073"/>
                  </a:solidFill>
                  <a:ln w="70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7" name="任意多边形: 形状 166">
                    <a:extLst>
                      <a:ext uri="{FF2B5EF4-FFF2-40B4-BE49-F238E27FC236}">
                        <a16:creationId xmlns="" xmlns:a16="http://schemas.microsoft.com/office/drawing/2014/main" id="{75F80580-09A9-41E4-9086-8473A7C23B91}"/>
                      </a:ext>
                    </a:extLst>
                  </p:cNvPr>
                  <p:cNvSpPr/>
                  <p:nvPr/>
                </p:nvSpPr>
                <p:spPr>
                  <a:xfrm>
                    <a:off x="8088291" y="7525425"/>
                    <a:ext cx="71356" cy="121417"/>
                  </a:xfrm>
                  <a:custGeom>
                    <a:avLst/>
                    <a:gdLst>
                      <a:gd name="connsiteX0" fmla="*/ 64724 w 71356"/>
                      <a:gd name="connsiteY0" fmla="*/ 121418 h 121417"/>
                      <a:gd name="connsiteX1" fmla="*/ 71035 w 71356"/>
                      <a:gd name="connsiteY1" fmla="*/ 115528 h 121417"/>
                      <a:gd name="connsiteX2" fmla="*/ 9612 w 71356"/>
                      <a:gd name="connsiteY2" fmla="*/ 886 h 121417"/>
                      <a:gd name="connsiteX3" fmla="*/ 917 w 71356"/>
                      <a:gd name="connsiteY3" fmla="*/ 3060 h 121417"/>
                      <a:gd name="connsiteX4" fmla="*/ 3091 w 71356"/>
                      <a:gd name="connsiteY4" fmla="*/ 11754 h 121417"/>
                      <a:gd name="connsiteX5" fmla="*/ 58414 w 71356"/>
                      <a:gd name="connsiteY5" fmla="*/ 114616 h 121417"/>
                      <a:gd name="connsiteX6" fmla="*/ 64303 w 71356"/>
                      <a:gd name="connsiteY6" fmla="*/ 121418 h 121417"/>
                      <a:gd name="connsiteX7" fmla="*/ 64724 w 71356"/>
                      <a:gd name="connsiteY7" fmla="*/ 121418 h 12141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71356" h="121417">
                        <a:moveTo>
                          <a:pt x="64724" y="121418"/>
                        </a:moveTo>
                        <a:cubicBezTo>
                          <a:pt x="68020" y="121418"/>
                          <a:pt x="70824" y="118893"/>
                          <a:pt x="71035" y="115528"/>
                        </a:cubicBezTo>
                        <a:cubicBezTo>
                          <a:pt x="76434" y="41975"/>
                          <a:pt x="12276" y="2499"/>
                          <a:pt x="9612" y="886"/>
                        </a:cubicBezTo>
                        <a:cubicBezTo>
                          <a:pt x="6597" y="-867"/>
                          <a:pt x="2740" y="45"/>
                          <a:pt x="917" y="3060"/>
                        </a:cubicBezTo>
                        <a:cubicBezTo>
                          <a:pt x="-906" y="6075"/>
                          <a:pt x="76" y="9931"/>
                          <a:pt x="3091" y="11754"/>
                        </a:cubicBezTo>
                        <a:cubicBezTo>
                          <a:pt x="3722" y="12105"/>
                          <a:pt x="63252" y="48987"/>
                          <a:pt x="58414" y="114616"/>
                        </a:cubicBezTo>
                        <a:cubicBezTo>
                          <a:pt x="58133" y="118122"/>
                          <a:pt x="60797" y="121137"/>
                          <a:pt x="64303" y="121418"/>
                        </a:cubicBezTo>
                        <a:cubicBezTo>
                          <a:pt x="64443" y="121418"/>
                          <a:pt x="64584" y="121418"/>
                          <a:pt x="64724" y="121418"/>
                        </a:cubicBezTo>
                        <a:close/>
                      </a:path>
                    </a:pathLst>
                  </a:custGeom>
                  <a:solidFill>
                    <a:srgbClr val="0A2073"/>
                  </a:solidFill>
                  <a:ln w="70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8" name="任意多边形: 形状 167">
                    <a:extLst>
                      <a:ext uri="{FF2B5EF4-FFF2-40B4-BE49-F238E27FC236}">
                        <a16:creationId xmlns="" xmlns:a16="http://schemas.microsoft.com/office/drawing/2014/main" id="{36829F03-4C8D-4710-800A-454D3A692700}"/>
                      </a:ext>
                    </a:extLst>
                  </p:cNvPr>
                  <p:cNvSpPr/>
                  <p:nvPr/>
                </p:nvSpPr>
                <p:spPr>
                  <a:xfrm>
                    <a:off x="7587789" y="7497764"/>
                    <a:ext cx="134013" cy="135195"/>
                  </a:xfrm>
                  <a:custGeom>
                    <a:avLst/>
                    <a:gdLst>
                      <a:gd name="connsiteX0" fmla="*/ 6321 w 134013"/>
                      <a:gd name="connsiteY0" fmla="*/ 135196 h 135195"/>
                      <a:gd name="connsiteX1" fmla="*/ 7232 w 134013"/>
                      <a:gd name="connsiteY1" fmla="*/ 135125 h 135195"/>
                      <a:gd name="connsiteX2" fmla="*/ 133583 w 134013"/>
                      <a:gd name="connsiteY2" fmla="*/ 8634 h 135195"/>
                      <a:gd name="connsiteX3" fmla="*/ 130007 w 134013"/>
                      <a:gd name="connsiteY3" fmla="*/ 430 h 135195"/>
                      <a:gd name="connsiteX4" fmla="*/ 121804 w 134013"/>
                      <a:gd name="connsiteY4" fmla="*/ 4006 h 135195"/>
                      <a:gd name="connsiteX5" fmla="*/ 5409 w 134013"/>
                      <a:gd name="connsiteY5" fmla="*/ 122574 h 135195"/>
                      <a:gd name="connsiteX6" fmla="*/ 80 w 134013"/>
                      <a:gd name="connsiteY6" fmla="*/ 129796 h 135195"/>
                      <a:gd name="connsiteX7" fmla="*/ 6321 w 134013"/>
                      <a:gd name="connsiteY7" fmla="*/ 135196 h 1351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134013" h="135195">
                        <a:moveTo>
                          <a:pt x="6321" y="135196"/>
                        </a:moveTo>
                        <a:cubicBezTo>
                          <a:pt x="6601" y="135196"/>
                          <a:pt x="6951" y="135196"/>
                          <a:pt x="7232" y="135125"/>
                        </a:cubicBezTo>
                        <a:cubicBezTo>
                          <a:pt x="87586" y="123346"/>
                          <a:pt x="131760" y="13332"/>
                          <a:pt x="133583" y="8634"/>
                        </a:cubicBezTo>
                        <a:cubicBezTo>
                          <a:pt x="134845" y="5338"/>
                          <a:pt x="133233" y="1692"/>
                          <a:pt x="130007" y="430"/>
                        </a:cubicBezTo>
                        <a:cubicBezTo>
                          <a:pt x="126782" y="-832"/>
                          <a:pt x="123066" y="781"/>
                          <a:pt x="121804" y="4006"/>
                        </a:cubicBezTo>
                        <a:cubicBezTo>
                          <a:pt x="121383" y="5058"/>
                          <a:pt x="78471" y="111846"/>
                          <a:pt x="5409" y="122574"/>
                        </a:cubicBezTo>
                        <a:cubicBezTo>
                          <a:pt x="1973" y="123065"/>
                          <a:pt x="-481" y="126291"/>
                          <a:pt x="80" y="129796"/>
                        </a:cubicBezTo>
                        <a:cubicBezTo>
                          <a:pt x="501" y="132952"/>
                          <a:pt x="3235" y="135196"/>
                          <a:pt x="6321" y="135196"/>
                        </a:cubicBezTo>
                        <a:close/>
                      </a:path>
                    </a:pathLst>
                  </a:custGeom>
                  <a:solidFill>
                    <a:srgbClr val="0A2073"/>
                  </a:solidFill>
                  <a:ln w="70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169" name="任意多边形: 形状 168">
                  <a:extLst>
                    <a:ext uri="{FF2B5EF4-FFF2-40B4-BE49-F238E27FC236}">
                      <a16:creationId xmlns="" xmlns:a16="http://schemas.microsoft.com/office/drawing/2014/main" id="{025110E7-203A-45BF-964F-0EFE3787CCD0}"/>
                    </a:ext>
                  </a:extLst>
                </p:cNvPr>
                <p:cNvSpPr/>
                <p:nvPr/>
              </p:nvSpPr>
              <p:spPr>
                <a:xfrm>
                  <a:off x="7622637" y="7738393"/>
                  <a:ext cx="34656" cy="67685"/>
                </a:xfrm>
                <a:custGeom>
                  <a:avLst/>
                  <a:gdLst>
                    <a:gd name="connsiteX0" fmla="*/ 27706 w 34656"/>
                    <a:gd name="connsiteY0" fmla="*/ 67686 h 67685"/>
                    <a:gd name="connsiteX1" fmla="*/ 33106 w 34656"/>
                    <a:gd name="connsiteY1" fmla="*/ 64741 h 67685"/>
                    <a:gd name="connsiteX2" fmla="*/ 31142 w 34656"/>
                    <a:gd name="connsiteY2" fmla="*/ 55976 h 67685"/>
                    <a:gd name="connsiteX3" fmla="*/ 23289 w 34656"/>
                    <a:gd name="connsiteY3" fmla="*/ 41953 h 67685"/>
                    <a:gd name="connsiteX4" fmla="*/ 32405 w 34656"/>
                    <a:gd name="connsiteY4" fmla="*/ 26597 h 67685"/>
                    <a:gd name="connsiteX5" fmla="*/ 34578 w 34656"/>
                    <a:gd name="connsiteY5" fmla="*/ 20777 h 67685"/>
                    <a:gd name="connsiteX6" fmla="*/ 24271 w 34656"/>
                    <a:gd name="connsiteY6" fmla="*/ 3318 h 67685"/>
                    <a:gd name="connsiteX7" fmla="*/ 4498 w 34656"/>
                    <a:gd name="connsiteY7" fmla="*/ 1004 h 67685"/>
                    <a:gd name="connsiteX8" fmla="*/ 291 w 34656"/>
                    <a:gd name="connsiteY8" fmla="*/ 8927 h 67685"/>
                    <a:gd name="connsiteX9" fmla="*/ 8144 w 34656"/>
                    <a:gd name="connsiteY9" fmla="*/ 13134 h 67685"/>
                    <a:gd name="connsiteX10" fmla="*/ 17539 w 34656"/>
                    <a:gd name="connsiteY10" fmla="*/ 14046 h 67685"/>
                    <a:gd name="connsiteX11" fmla="*/ 21256 w 34656"/>
                    <a:gd name="connsiteY11" fmla="*/ 19515 h 67685"/>
                    <a:gd name="connsiteX12" fmla="*/ 10598 w 34656"/>
                    <a:gd name="connsiteY12" fmla="*/ 43004 h 67685"/>
                    <a:gd name="connsiteX13" fmla="*/ 24271 w 34656"/>
                    <a:gd name="connsiteY13" fmla="*/ 66634 h 67685"/>
                    <a:gd name="connsiteX14" fmla="*/ 27706 w 34656"/>
                    <a:gd name="connsiteY14" fmla="*/ 67686 h 676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34656" h="67685">
                      <a:moveTo>
                        <a:pt x="27706" y="67686"/>
                      </a:moveTo>
                      <a:cubicBezTo>
                        <a:pt x="29810" y="67686"/>
                        <a:pt x="31844" y="66634"/>
                        <a:pt x="33106" y="64741"/>
                      </a:cubicBezTo>
                      <a:cubicBezTo>
                        <a:pt x="34999" y="61796"/>
                        <a:pt x="34087" y="57869"/>
                        <a:pt x="31142" y="55976"/>
                      </a:cubicBezTo>
                      <a:cubicBezTo>
                        <a:pt x="23990" y="51489"/>
                        <a:pt x="23289" y="42023"/>
                        <a:pt x="23289" y="41953"/>
                      </a:cubicBezTo>
                      <a:cubicBezTo>
                        <a:pt x="22658" y="37185"/>
                        <a:pt x="28408" y="30033"/>
                        <a:pt x="32405" y="26597"/>
                      </a:cubicBezTo>
                      <a:cubicBezTo>
                        <a:pt x="34087" y="25195"/>
                        <a:pt x="34929" y="22951"/>
                        <a:pt x="34578" y="20777"/>
                      </a:cubicBezTo>
                      <a:cubicBezTo>
                        <a:pt x="33316" y="12714"/>
                        <a:pt x="29880" y="6824"/>
                        <a:pt x="24271" y="3318"/>
                      </a:cubicBezTo>
                      <a:cubicBezTo>
                        <a:pt x="15576" y="-2151"/>
                        <a:pt x="5620" y="724"/>
                        <a:pt x="4498" y="1004"/>
                      </a:cubicBezTo>
                      <a:cubicBezTo>
                        <a:pt x="1132" y="2056"/>
                        <a:pt x="-761" y="5562"/>
                        <a:pt x="291" y="8927"/>
                      </a:cubicBezTo>
                      <a:cubicBezTo>
                        <a:pt x="1273" y="12293"/>
                        <a:pt x="4778" y="14186"/>
                        <a:pt x="8144" y="13134"/>
                      </a:cubicBezTo>
                      <a:cubicBezTo>
                        <a:pt x="9686" y="12714"/>
                        <a:pt x="14384" y="12013"/>
                        <a:pt x="17539" y="14046"/>
                      </a:cubicBezTo>
                      <a:cubicBezTo>
                        <a:pt x="19223" y="15098"/>
                        <a:pt x="20485" y="16991"/>
                        <a:pt x="21256" y="19515"/>
                      </a:cubicBezTo>
                      <a:cubicBezTo>
                        <a:pt x="16838" y="24003"/>
                        <a:pt x="9336" y="33258"/>
                        <a:pt x="10598" y="43004"/>
                      </a:cubicBezTo>
                      <a:cubicBezTo>
                        <a:pt x="10598" y="43145"/>
                        <a:pt x="11509" y="58570"/>
                        <a:pt x="24271" y="66634"/>
                      </a:cubicBezTo>
                      <a:cubicBezTo>
                        <a:pt x="25393" y="67405"/>
                        <a:pt x="26585" y="67686"/>
                        <a:pt x="27706" y="67686"/>
                      </a:cubicBezTo>
                      <a:close/>
                    </a:path>
                  </a:pathLst>
                </a:custGeom>
                <a:solidFill>
                  <a:srgbClr val="0A2073"/>
                </a:solidFill>
                <a:ln w="70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0" name="任意多边形: 形状 169">
                  <a:extLst>
                    <a:ext uri="{FF2B5EF4-FFF2-40B4-BE49-F238E27FC236}">
                      <a16:creationId xmlns="" xmlns:a16="http://schemas.microsoft.com/office/drawing/2014/main" id="{EE29D6CC-430D-4BAF-A4CF-813668DB3669}"/>
                    </a:ext>
                  </a:extLst>
                </p:cNvPr>
                <p:cNvSpPr/>
                <p:nvPr/>
              </p:nvSpPr>
              <p:spPr>
                <a:xfrm>
                  <a:off x="7789385" y="7763445"/>
                  <a:ext cx="37373" cy="54136"/>
                </a:xfrm>
                <a:custGeom>
                  <a:avLst/>
                  <a:gdLst>
                    <a:gd name="connsiteX0" fmla="*/ 37373 w 37373"/>
                    <a:gd name="connsiteY0" fmla="*/ 27489 h 54136"/>
                    <a:gd name="connsiteX1" fmla="*/ 18582 w 37373"/>
                    <a:gd name="connsiteY1" fmla="*/ 54133 h 54136"/>
                    <a:gd name="connsiteX2" fmla="*/ 0 w 37373"/>
                    <a:gd name="connsiteY2" fmla="*/ 26647 h 54136"/>
                    <a:gd name="connsiteX3" fmla="*/ 18862 w 37373"/>
                    <a:gd name="connsiteY3" fmla="*/ 3 h 54136"/>
                    <a:gd name="connsiteX4" fmla="*/ 37373 w 37373"/>
                    <a:gd name="connsiteY4" fmla="*/ 27489 h 541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7373" h="54136">
                      <a:moveTo>
                        <a:pt x="37373" y="27489"/>
                      </a:moveTo>
                      <a:cubicBezTo>
                        <a:pt x="37303" y="42424"/>
                        <a:pt x="28889" y="54344"/>
                        <a:pt x="18582" y="54133"/>
                      </a:cubicBezTo>
                      <a:cubicBezTo>
                        <a:pt x="8274" y="53923"/>
                        <a:pt x="-70" y="41582"/>
                        <a:pt x="0" y="26647"/>
                      </a:cubicBezTo>
                      <a:cubicBezTo>
                        <a:pt x="71" y="11712"/>
                        <a:pt x="8485" y="-208"/>
                        <a:pt x="18862" y="3"/>
                      </a:cubicBezTo>
                      <a:cubicBezTo>
                        <a:pt x="29099" y="213"/>
                        <a:pt x="37443" y="12554"/>
                        <a:pt x="37373" y="27489"/>
                      </a:cubicBezTo>
                      <a:close/>
                    </a:path>
                  </a:pathLst>
                </a:custGeom>
                <a:solidFill>
                  <a:srgbClr val="0A2073"/>
                </a:solidFill>
                <a:ln w="70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1" name="任意多边形: 形状 170">
                  <a:extLst>
                    <a:ext uri="{FF2B5EF4-FFF2-40B4-BE49-F238E27FC236}">
                      <a16:creationId xmlns="" xmlns:a16="http://schemas.microsoft.com/office/drawing/2014/main" id="{B755C079-FDD6-4CF8-B991-CA5DE73EAC00}"/>
                    </a:ext>
                  </a:extLst>
                </p:cNvPr>
                <p:cNvSpPr/>
                <p:nvPr/>
              </p:nvSpPr>
              <p:spPr>
                <a:xfrm>
                  <a:off x="8004225" y="7763443"/>
                  <a:ext cx="37374" cy="54138"/>
                </a:xfrm>
                <a:custGeom>
                  <a:avLst/>
                  <a:gdLst>
                    <a:gd name="connsiteX0" fmla="*/ 37373 w 37374"/>
                    <a:gd name="connsiteY0" fmla="*/ 27491 h 54138"/>
                    <a:gd name="connsiteX1" fmla="*/ 18581 w 37374"/>
                    <a:gd name="connsiteY1" fmla="*/ 54135 h 54138"/>
                    <a:gd name="connsiteX2" fmla="*/ 0 w 37374"/>
                    <a:gd name="connsiteY2" fmla="*/ 26649 h 54138"/>
                    <a:gd name="connsiteX3" fmla="*/ 18862 w 37374"/>
                    <a:gd name="connsiteY3" fmla="*/ 5 h 54138"/>
                    <a:gd name="connsiteX4" fmla="*/ 37373 w 37374"/>
                    <a:gd name="connsiteY4" fmla="*/ 27491 h 541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7374" h="54138">
                      <a:moveTo>
                        <a:pt x="37373" y="27491"/>
                      </a:moveTo>
                      <a:cubicBezTo>
                        <a:pt x="37303" y="42426"/>
                        <a:pt x="28889" y="54346"/>
                        <a:pt x="18581" y="54135"/>
                      </a:cubicBezTo>
                      <a:cubicBezTo>
                        <a:pt x="8274" y="53925"/>
                        <a:pt x="-70" y="41584"/>
                        <a:pt x="0" y="26649"/>
                      </a:cubicBezTo>
                      <a:cubicBezTo>
                        <a:pt x="71" y="11644"/>
                        <a:pt x="8484" y="-276"/>
                        <a:pt x="18862" y="5"/>
                      </a:cubicBezTo>
                      <a:cubicBezTo>
                        <a:pt x="29169" y="215"/>
                        <a:pt x="37513" y="12556"/>
                        <a:pt x="37373" y="27491"/>
                      </a:cubicBezTo>
                      <a:close/>
                    </a:path>
                  </a:pathLst>
                </a:custGeom>
                <a:solidFill>
                  <a:srgbClr val="0A2073"/>
                </a:solidFill>
                <a:ln w="70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2" name="任意多边形: 形状 171">
                  <a:extLst>
                    <a:ext uri="{FF2B5EF4-FFF2-40B4-BE49-F238E27FC236}">
                      <a16:creationId xmlns="" xmlns:a16="http://schemas.microsoft.com/office/drawing/2014/main" id="{2688F7CC-C137-41F0-99C3-E47CCAD47EA0}"/>
                    </a:ext>
                  </a:extLst>
                </p:cNvPr>
                <p:cNvSpPr/>
                <p:nvPr/>
              </p:nvSpPr>
              <p:spPr>
                <a:xfrm>
                  <a:off x="7910530" y="7792472"/>
                  <a:ext cx="28870" cy="62619"/>
                </a:xfrm>
                <a:custGeom>
                  <a:avLst/>
                  <a:gdLst>
                    <a:gd name="connsiteX0" fmla="*/ 6470 w 28870"/>
                    <a:gd name="connsiteY0" fmla="*/ 62619 h 62619"/>
                    <a:gd name="connsiteX1" fmla="*/ 8854 w 28870"/>
                    <a:gd name="connsiteY1" fmla="*/ 62339 h 62619"/>
                    <a:gd name="connsiteX2" fmla="*/ 28837 w 28870"/>
                    <a:gd name="connsiteY2" fmla="*/ 46422 h 62619"/>
                    <a:gd name="connsiteX3" fmla="*/ 28276 w 28870"/>
                    <a:gd name="connsiteY3" fmla="*/ 45160 h 62619"/>
                    <a:gd name="connsiteX4" fmla="*/ 20423 w 28870"/>
                    <a:gd name="connsiteY4" fmla="*/ 4772 h 62619"/>
                    <a:gd name="connsiteX5" fmla="*/ 15445 w 28870"/>
                    <a:gd name="connsiteY5" fmla="*/ 75 h 62619"/>
                    <a:gd name="connsiteX6" fmla="*/ 7942 w 28870"/>
                    <a:gd name="connsiteY6" fmla="*/ 3160 h 62619"/>
                    <a:gd name="connsiteX7" fmla="*/ 16006 w 28870"/>
                    <a:gd name="connsiteY7" fmla="*/ 47544 h 62619"/>
                    <a:gd name="connsiteX8" fmla="*/ 3946 w 28870"/>
                    <a:gd name="connsiteY8" fmla="*/ 54977 h 62619"/>
                    <a:gd name="connsiteX9" fmla="*/ 440 w 28870"/>
                    <a:gd name="connsiteY9" fmla="*/ 60165 h 62619"/>
                    <a:gd name="connsiteX10" fmla="*/ 6470 w 28870"/>
                    <a:gd name="connsiteY10" fmla="*/ 62619 h 626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8870" h="62619">
                      <a:moveTo>
                        <a:pt x="6470" y="62619"/>
                      </a:moveTo>
                      <a:cubicBezTo>
                        <a:pt x="7241" y="62619"/>
                        <a:pt x="8082" y="62549"/>
                        <a:pt x="8854" y="62339"/>
                      </a:cubicBezTo>
                      <a:cubicBezTo>
                        <a:pt x="30099" y="56870"/>
                        <a:pt x="28907" y="46843"/>
                        <a:pt x="28837" y="46422"/>
                      </a:cubicBezTo>
                      <a:cubicBezTo>
                        <a:pt x="28767" y="46001"/>
                        <a:pt x="28627" y="45581"/>
                        <a:pt x="28276" y="45160"/>
                      </a:cubicBezTo>
                      <a:cubicBezTo>
                        <a:pt x="14043" y="25387"/>
                        <a:pt x="20353" y="4913"/>
                        <a:pt x="20423" y="4772"/>
                      </a:cubicBezTo>
                      <a:cubicBezTo>
                        <a:pt x="21124" y="2599"/>
                        <a:pt x="18880" y="565"/>
                        <a:pt x="15445" y="75"/>
                      </a:cubicBezTo>
                      <a:cubicBezTo>
                        <a:pt x="12079" y="-346"/>
                        <a:pt x="8643" y="1056"/>
                        <a:pt x="7942" y="3160"/>
                      </a:cubicBezTo>
                      <a:cubicBezTo>
                        <a:pt x="7662" y="4071"/>
                        <a:pt x="861" y="25667"/>
                        <a:pt x="16006" y="47544"/>
                      </a:cubicBezTo>
                      <a:cubicBezTo>
                        <a:pt x="15725" y="48736"/>
                        <a:pt x="14043" y="52382"/>
                        <a:pt x="3946" y="54977"/>
                      </a:cubicBezTo>
                      <a:cubicBezTo>
                        <a:pt x="720" y="55818"/>
                        <a:pt x="-823" y="58132"/>
                        <a:pt x="440" y="60165"/>
                      </a:cubicBezTo>
                      <a:cubicBezTo>
                        <a:pt x="1562" y="61708"/>
                        <a:pt x="3946" y="62619"/>
                        <a:pt x="6470" y="62619"/>
                      </a:cubicBezTo>
                      <a:close/>
                    </a:path>
                  </a:pathLst>
                </a:custGeom>
                <a:solidFill>
                  <a:srgbClr val="0A2073"/>
                </a:solidFill>
                <a:ln w="70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3" name="任意多边形: 形状 172">
                  <a:extLst>
                    <a:ext uri="{FF2B5EF4-FFF2-40B4-BE49-F238E27FC236}">
                      <a16:creationId xmlns="" xmlns:a16="http://schemas.microsoft.com/office/drawing/2014/main" id="{4F437DCF-4297-4A5B-9154-3BE59120E10B}"/>
                    </a:ext>
                  </a:extLst>
                </p:cNvPr>
                <p:cNvSpPr/>
                <p:nvPr/>
              </p:nvSpPr>
              <p:spPr>
                <a:xfrm>
                  <a:off x="8001354" y="7715465"/>
                  <a:ext cx="43228" cy="23371"/>
                </a:xfrm>
                <a:custGeom>
                  <a:avLst/>
                  <a:gdLst>
                    <a:gd name="connsiteX0" fmla="*/ 6377 w 43228"/>
                    <a:gd name="connsiteY0" fmla="*/ 23372 h 23371"/>
                    <a:gd name="connsiteX1" fmla="*/ 11496 w 43228"/>
                    <a:gd name="connsiteY1" fmla="*/ 20778 h 23371"/>
                    <a:gd name="connsiteX2" fmla="*/ 34354 w 43228"/>
                    <a:gd name="connsiteY2" fmla="*/ 14327 h 23371"/>
                    <a:gd name="connsiteX3" fmla="*/ 42698 w 43228"/>
                    <a:gd name="connsiteY3" fmla="*/ 11031 h 23371"/>
                    <a:gd name="connsiteX4" fmla="*/ 39402 w 43228"/>
                    <a:gd name="connsiteY4" fmla="*/ 2687 h 23371"/>
                    <a:gd name="connsiteX5" fmla="*/ 1189 w 43228"/>
                    <a:gd name="connsiteY5" fmla="*/ 13345 h 23371"/>
                    <a:gd name="connsiteX6" fmla="*/ 2661 w 43228"/>
                    <a:gd name="connsiteY6" fmla="*/ 22180 h 23371"/>
                    <a:gd name="connsiteX7" fmla="*/ 6377 w 43228"/>
                    <a:gd name="connsiteY7" fmla="*/ 23372 h 233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3228" h="23371">
                      <a:moveTo>
                        <a:pt x="6377" y="23372"/>
                      </a:moveTo>
                      <a:cubicBezTo>
                        <a:pt x="8340" y="23372"/>
                        <a:pt x="10304" y="22460"/>
                        <a:pt x="11496" y="20778"/>
                      </a:cubicBezTo>
                      <a:cubicBezTo>
                        <a:pt x="12407" y="19515"/>
                        <a:pt x="21031" y="8577"/>
                        <a:pt x="34354" y="14327"/>
                      </a:cubicBezTo>
                      <a:cubicBezTo>
                        <a:pt x="37579" y="15729"/>
                        <a:pt x="41295" y="14257"/>
                        <a:pt x="42698" y="11031"/>
                      </a:cubicBezTo>
                      <a:cubicBezTo>
                        <a:pt x="44100" y="7806"/>
                        <a:pt x="42628" y="4090"/>
                        <a:pt x="39402" y="2687"/>
                      </a:cubicBezTo>
                      <a:cubicBezTo>
                        <a:pt x="20961" y="-5236"/>
                        <a:pt x="6377" y="6193"/>
                        <a:pt x="1189" y="13345"/>
                      </a:cubicBezTo>
                      <a:cubicBezTo>
                        <a:pt x="-845" y="16220"/>
                        <a:pt x="-214" y="20147"/>
                        <a:pt x="2661" y="22180"/>
                      </a:cubicBezTo>
                      <a:cubicBezTo>
                        <a:pt x="3783" y="23021"/>
                        <a:pt x="5045" y="23372"/>
                        <a:pt x="6377" y="23372"/>
                      </a:cubicBezTo>
                      <a:close/>
                    </a:path>
                  </a:pathLst>
                </a:custGeom>
                <a:solidFill>
                  <a:srgbClr val="0A2073"/>
                </a:solidFill>
                <a:ln w="70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4" name="任意多边形: 形状 173">
                  <a:extLst>
                    <a:ext uri="{FF2B5EF4-FFF2-40B4-BE49-F238E27FC236}">
                      <a16:creationId xmlns="" xmlns:a16="http://schemas.microsoft.com/office/drawing/2014/main" id="{3902355C-46DA-4849-A390-BCD5F4C373BE}"/>
                    </a:ext>
                  </a:extLst>
                </p:cNvPr>
                <p:cNvSpPr/>
                <p:nvPr/>
              </p:nvSpPr>
              <p:spPr>
                <a:xfrm>
                  <a:off x="7786289" y="7716435"/>
                  <a:ext cx="44834" cy="21349"/>
                </a:xfrm>
                <a:custGeom>
                  <a:avLst/>
                  <a:gdLst>
                    <a:gd name="connsiteX0" fmla="*/ 38506 w 44834"/>
                    <a:gd name="connsiteY0" fmla="*/ 21350 h 21349"/>
                    <a:gd name="connsiteX1" fmla="*/ 42994 w 44834"/>
                    <a:gd name="connsiteY1" fmla="*/ 19457 h 21349"/>
                    <a:gd name="connsiteX2" fmla="*/ 42994 w 44834"/>
                    <a:gd name="connsiteY2" fmla="*/ 10552 h 21349"/>
                    <a:gd name="connsiteX3" fmla="*/ 5341 w 44834"/>
                    <a:gd name="connsiteY3" fmla="*/ 665 h 21349"/>
                    <a:gd name="connsiteX4" fmla="*/ 82 w 44834"/>
                    <a:gd name="connsiteY4" fmla="*/ 7957 h 21349"/>
                    <a:gd name="connsiteX5" fmla="*/ 7374 w 44834"/>
                    <a:gd name="connsiteY5" fmla="*/ 13216 h 21349"/>
                    <a:gd name="connsiteX6" fmla="*/ 34018 w 44834"/>
                    <a:gd name="connsiteY6" fmla="*/ 19457 h 21349"/>
                    <a:gd name="connsiteX7" fmla="*/ 38506 w 44834"/>
                    <a:gd name="connsiteY7" fmla="*/ 21350 h 213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4834" h="21349">
                      <a:moveTo>
                        <a:pt x="38506" y="21350"/>
                      </a:moveTo>
                      <a:cubicBezTo>
                        <a:pt x="40119" y="21350"/>
                        <a:pt x="41802" y="20719"/>
                        <a:pt x="42994" y="19457"/>
                      </a:cubicBezTo>
                      <a:cubicBezTo>
                        <a:pt x="45448" y="17003"/>
                        <a:pt x="45448" y="13006"/>
                        <a:pt x="42994" y="10552"/>
                      </a:cubicBezTo>
                      <a:cubicBezTo>
                        <a:pt x="42433" y="9991"/>
                        <a:pt x="29251" y="-3051"/>
                        <a:pt x="5341" y="665"/>
                      </a:cubicBezTo>
                      <a:cubicBezTo>
                        <a:pt x="1905" y="1226"/>
                        <a:pt x="-479" y="4452"/>
                        <a:pt x="82" y="7957"/>
                      </a:cubicBezTo>
                      <a:cubicBezTo>
                        <a:pt x="643" y="11393"/>
                        <a:pt x="3798" y="13777"/>
                        <a:pt x="7374" y="13216"/>
                      </a:cubicBezTo>
                      <a:cubicBezTo>
                        <a:pt x="24553" y="10552"/>
                        <a:pt x="33668" y="19106"/>
                        <a:pt x="34018" y="19457"/>
                      </a:cubicBezTo>
                      <a:cubicBezTo>
                        <a:pt x="35281" y="20719"/>
                        <a:pt x="36893" y="21350"/>
                        <a:pt x="38506" y="21350"/>
                      </a:cubicBezTo>
                      <a:close/>
                    </a:path>
                  </a:pathLst>
                </a:custGeom>
                <a:solidFill>
                  <a:srgbClr val="0A2073"/>
                </a:solidFill>
                <a:ln w="70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5" name="任意多边形: 形状 174">
                  <a:extLst>
                    <a:ext uri="{FF2B5EF4-FFF2-40B4-BE49-F238E27FC236}">
                      <a16:creationId xmlns="" xmlns:a16="http://schemas.microsoft.com/office/drawing/2014/main" id="{6BC7F105-6548-4DC2-84DE-2460B8D8B3DD}"/>
                    </a:ext>
                  </a:extLst>
                </p:cNvPr>
                <p:cNvSpPr/>
                <p:nvPr/>
              </p:nvSpPr>
              <p:spPr>
                <a:xfrm>
                  <a:off x="7843514" y="7901158"/>
                  <a:ext cx="130911" cy="94744"/>
                </a:xfrm>
                <a:custGeom>
                  <a:avLst/>
                  <a:gdLst>
                    <a:gd name="connsiteX0" fmla="*/ 2 w 130911"/>
                    <a:gd name="connsiteY0" fmla="*/ 0 h 94744"/>
                    <a:gd name="connsiteX1" fmla="*/ 130912 w 130911"/>
                    <a:gd name="connsiteY1" fmla="*/ 20615 h 94744"/>
                    <a:gd name="connsiteX2" fmla="*/ 58901 w 130911"/>
                    <a:gd name="connsiteY2" fmla="*/ 94518 h 94744"/>
                    <a:gd name="connsiteX3" fmla="*/ 2 w 130911"/>
                    <a:gd name="connsiteY3" fmla="*/ 0 h 947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30911" h="94744">
                      <a:moveTo>
                        <a:pt x="2" y="0"/>
                      </a:moveTo>
                      <a:cubicBezTo>
                        <a:pt x="2" y="0"/>
                        <a:pt x="64651" y="15706"/>
                        <a:pt x="130912" y="20615"/>
                      </a:cubicBezTo>
                      <a:cubicBezTo>
                        <a:pt x="130912" y="20615"/>
                        <a:pt x="127336" y="99497"/>
                        <a:pt x="58901" y="94518"/>
                      </a:cubicBezTo>
                      <a:cubicBezTo>
                        <a:pt x="58901" y="94518"/>
                        <a:pt x="-418" y="101390"/>
                        <a:pt x="2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70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6" name="任意多边形: 形状 175">
                  <a:extLst>
                    <a:ext uri="{FF2B5EF4-FFF2-40B4-BE49-F238E27FC236}">
                      <a16:creationId xmlns="" xmlns:a16="http://schemas.microsoft.com/office/drawing/2014/main" id="{B884514B-189F-4DB0-80B7-455DFFDC6CCB}"/>
                    </a:ext>
                  </a:extLst>
                </p:cNvPr>
                <p:cNvSpPr/>
                <p:nvPr/>
              </p:nvSpPr>
              <p:spPr>
                <a:xfrm>
                  <a:off x="7837134" y="7894759"/>
                  <a:ext cx="143677" cy="107444"/>
                </a:xfrm>
                <a:custGeom>
                  <a:avLst/>
                  <a:gdLst>
                    <a:gd name="connsiteX0" fmla="*/ 65351 w 143677"/>
                    <a:gd name="connsiteY0" fmla="*/ 107298 h 107444"/>
                    <a:gd name="connsiteX1" fmla="*/ 62967 w 143677"/>
                    <a:gd name="connsiteY1" fmla="*/ 107368 h 107444"/>
                    <a:gd name="connsiteX2" fmla="*/ 62967 w 143677"/>
                    <a:gd name="connsiteY2" fmla="*/ 107368 h 107444"/>
                    <a:gd name="connsiteX3" fmla="*/ 25314 w 143677"/>
                    <a:gd name="connsiteY3" fmla="*/ 91101 h 107444"/>
                    <a:gd name="connsiteX4" fmla="*/ 2 w 143677"/>
                    <a:gd name="connsiteY4" fmla="*/ 6329 h 107444"/>
                    <a:gd name="connsiteX5" fmla="*/ 2456 w 143677"/>
                    <a:gd name="connsiteY5" fmla="*/ 1351 h 107444"/>
                    <a:gd name="connsiteX6" fmla="*/ 7855 w 143677"/>
                    <a:gd name="connsiteY6" fmla="*/ 159 h 107444"/>
                    <a:gd name="connsiteX7" fmla="*/ 137782 w 143677"/>
                    <a:gd name="connsiteY7" fmla="*/ 20633 h 107444"/>
                    <a:gd name="connsiteX8" fmla="*/ 143672 w 143677"/>
                    <a:gd name="connsiteY8" fmla="*/ 27224 h 107444"/>
                    <a:gd name="connsiteX9" fmla="*/ 71381 w 143677"/>
                    <a:gd name="connsiteY9" fmla="*/ 107368 h 107444"/>
                    <a:gd name="connsiteX10" fmla="*/ 65351 w 143677"/>
                    <a:gd name="connsiteY10" fmla="*/ 107298 h 107444"/>
                    <a:gd name="connsiteX11" fmla="*/ 12833 w 143677"/>
                    <a:gd name="connsiteY11" fmla="*/ 14393 h 107444"/>
                    <a:gd name="connsiteX12" fmla="*/ 34359 w 143677"/>
                    <a:gd name="connsiteY12" fmla="*/ 82196 h 107444"/>
                    <a:gd name="connsiteX13" fmla="*/ 62967 w 143677"/>
                    <a:gd name="connsiteY13" fmla="*/ 94747 h 107444"/>
                    <a:gd name="connsiteX14" fmla="*/ 62967 w 143677"/>
                    <a:gd name="connsiteY14" fmla="*/ 94747 h 107444"/>
                    <a:gd name="connsiteX15" fmla="*/ 64580 w 143677"/>
                    <a:gd name="connsiteY15" fmla="*/ 94677 h 107444"/>
                    <a:gd name="connsiteX16" fmla="*/ 65772 w 143677"/>
                    <a:gd name="connsiteY16" fmla="*/ 94607 h 107444"/>
                    <a:gd name="connsiteX17" fmla="*/ 130420 w 143677"/>
                    <a:gd name="connsiteY17" fmla="*/ 32834 h 107444"/>
                    <a:gd name="connsiteX18" fmla="*/ 12833 w 143677"/>
                    <a:gd name="connsiteY18" fmla="*/ 14393 h 107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143677" h="107444">
                      <a:moveTo>
                        <a:pt x="65351" y="107298"/>
                      </a:moveTo>
                      <a:cubicBezTo>
                        <a:pt x="64860" y="107368"/>
                        <a:pt x="64019" y="107368"/>
                        <a:pt x="62967" y="107368"/>
                      </a:cubicBezTo>
                      <a:lnTo>
                        <a:pt x="62967" y="107368"/>
                      </a:lnTo>
                      <a:cubicBezTo>
                        <a:pt x="56516" y="107368"/>
                        <a:pt x="39969" y="105756"/>
                        <a:pt x="25314" y="91101"/>
                      </a:cubicBezTo>
                      <a:cubicBezTo>
                        <a:pt x="8346" y="74063"/>
                        <a:pt x="-139" y="45525"/>
                        <a:pt x="2" y="6329"/>
                      </a:cubicBezTo>
                      <a:cubicBezTo>
                        <a:pt x="2" y="4366"/>
                        <a:pt x="913" y="2543"/>
                        <a:pt x="2456" y="1351"/>
                      </a:cubicBezTo>
                      <a:cubicBezTo>
                        <a:pt x="3998" y="159"/>
                        <a:pt x="5962" y="-262"/>
                        <a:pt x="7855" y="159"/>
                      </a:cubicBezTo>
                      <a:cubicBezTo>
                        <a:pt x="8486" y="299"/>
                        <a:pt x="72784" y="15795"/>
                        <a:pt x="137782" y="20633"/>
                      </a:cubicBezTo>
                      <a:cubicBezTo>
                        <a:pt x="141218" y="20914"/>
                        <a:pt x="143812" y="23788"/>
                        <a:pt x="143672" y="27224"/>
                      </a:cubicBezTo>
                      <a:cubicBezTo>
                        <a:pt x="142410" y="54920"/>
                        <a:pt x="125722" y="107368"/>
                        <a:pt x="71381" y="107368"/>
                      </a:cubicBezTo>
                      <a:cubicBezTo>
                        <a:pt x="69488" y="107508"/>
                        <a:pt x="67455" y="107438"/>
                        <a:pt x="65351" y="107298"/>
                      </a:cubicBezTo>
                      <a:close/>
                      <a:moveTo>
                        <a:pt x="12833" y="14393"/>
                      </a:moveTo>
                      <a:cubicBezTo>
                        <a:pt x="13745" y="45945"/>
                        <a:pt x="20967" y="68734"/>
                        <a:pt x="34359" y="82196"/>
                      </a:cubicBezTo>
                      <a:cubicBezTo>
                        <a:pt x="45578" y="93485"/>
                        <a:pt x="58129" y="94747"/>
                        <a:pt x="62967" y="94747"/>
                      </a:cubicBezTo>
                      <a:lnTo>
                        <a:pt x="62967" y="94747"/>
                      </a:lnTo>
                      <a:cubicBezTo>
                        <a:pt x="63879" y="94747"/>
                        <a:pt x="64440" y="94677"/>
                        <a:pt x="64580" y="94677"/>
                      </a:cubicBezTo>
                      <a:cubicBezTo>
                        <a:pt x="65001" y="94607"/>
                        <a:pt x="65421" y="94607"/>
                        <a:pt x="65772" y="94607"/>
                      </a:cubicBezTo>
                      <a:cubicBezTo>
                        <a:pt x="116817" y="98323"/>
                        <a:pt x="128036" y="50363"/>
                        <a:pt x="130420" y="32834"/>
                      </a:cubicBezTo>
                      <a:cubicBezTo>
                        <a:pt x="80076" y="28556"/>
                        <a:pt x="31484" y="18530"/>
                        <a:pt x="12833" y="14393"/>
                      </a:cubicBezTo>
                      <a:close/>
                    </a:path>
                  </a:pathLst>
                </a:custGeom>
                <a:solidFill>
                  <a:srgbClr val="0A2073"/>
                </a:solidFill>
                <a:ln w="70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77" name="任意多边形: 形状 176">
                <a:extLst>
                  <a:ext uri="{FF2B5EF4-FFF2-40B4-BE49-F238E27FC236}">
                    <a16:creationId xmlns="" xmlns:a16="http://schemas.microsoft.com/office/drawing/2014/main" id="{CC6EA4F6-295C-4847-8F8D-F41651B6B504}"/>
                  </a:ext>
                </a:extLst>
              </p:cNvPr>
              <p:cNvSpPr/>
              <p:nvPr/>
            </p:nvSpPr>
            <p:spPr>
              <a:xfrm>
                <a:off x="7615461" y="7691647"/>
                <a:ext cx="573587" cy="187283"/>
              </a:xfrm>
              <a:custGeom>
                <a:avLst/>
                <a:gdLst>
                  <a:gd name="connsiteX0" fmla="*/ 434060 w 573587"/>
                  <a:gd name="connsiteY0" fmla="*/ 187283 h 187283"/>
                  <a:gd name="connsiteX1" fmla="*/ 340664 w 573587"/>
                  <a:gd name="connsiteY1" fmla="*/ 100198 h 187283"/>
                  <a:gd name="connsiteX2" fmla="*/ 274192 w 573587"/>
                  <a:gd name="connsiteY2" fmla="*/ 100198 h 187283"/>
                  <a:gd name="connsiteX3" fmla="*/ 180796 w 573587"/>
                  <a:gd name="connsiteY3" fmla="*/ 187283 h 187283"/>
                  <a:gd name="connsiteX4" fmla="*/ 87119 w 573587"/>
                  <a:gd name="connsiteY4" fmla="*/ 93607 h 187283"/>
                  <a:gd name="connsiteX5" fmla="*/ 89643 w 573587"/>
                  <a:gd name="connsiteY5" fmla="*/ 72221 h 187283"/>
                  <a:gd name="connsiteX6" fmla="*/ 11182 w 573587"/>
                  <a:gd name="connsiteY6" fmla="*/ 53079 h 187283"/>
                  <a:gd name="connsiteX7" fmla="*/ 2137 w 573587"/>
                  <a:gd name="connsiteY7" fmla="*/ 46488 h 187283"/>
                  <a:gd name="connsiteX8" fmla="*/ 454 w 573587"/>
                  <a:gd name="connsiteY8" fmla="*/ 35409 h 187283"/>
                  <a:gd name="connsiteX9" fmla="*/ 18124 w 573587"/>
                  <a:gd name="connsiteY9" fmla="*/ 24681 h 187283"/>
                  <a:gd name="connsiteX10" fmla="*/ 100862 w 573587"/>
                  <a:gd name="connsiteY10" fmla="*/ 44875 h 187283"/>
                  <a:gd name="connsiteX11" fmla="*/ 180796 w 573587"/>
                  <a:gd name="connsiteY11" fmla="*/ 0 h 187283"/>
                  <a:gd name="connsiteX12" fmla="*/ 271458 w 573587"/>
                  <a:gd name="connsiteY12" fmla="*/ 70187 h 187283"/>
                  <a:gd name="connsiteX13" fmla="*/ 343398 w 573587"/>
                  <a:gd name="connsiteY13" fmla="*/ 70187 h 187283"/>
                  <a:gd name="connsiteX14" fmla="*/ 434060 w 573587"/>
                  <a:gd name="connsiteY14" fmla="*/ 0 h 187283"/>
                  <a:gd name="connsiteX15" fmla="*/ 512942 w 573587"/>
                  <a:gd name="connsiteY15" fmla="*/ 43403 h 187283"/>
                  <a:gd name="connsiteX16" fmla="*/ 554452 w 573587"/>
                  <a:gd name="connsiteY16" fmla="*/ 30150 h 187283"/>
                  <a:gd name="connsiteX17" fmla="*/ 558939 w 573587"/>
                  <a:gd name="connsiteY17" fmla="*/ 29449 h 187283"/>
                  <a:gd name="connsiteX18" fmla="*/ 572892 w 573587"/>
                  <a:gd name="connsiteY18" fmla="*/ 39686 h 187283"/>
                  <a:gd name="connsiteX19" fmla="*/ 571911 w 573587"/>
                  <a:gd name="connsiteY19" fmla="*/ 50835 h 187283"/>
                  <a:gd name="connsiteX20" fmla="*/ 563356 w 573587"/>
                  <a:gd name="connsiteY20" fmla="*/ 58057 h 187283"/>
                  <a:gd name="connsiteX21" fmla="*/ 524792 w 573587"/>
                  <a:gd name="connsiteY21" fmla="*/ 70398 h 187283"/>
                  <a:gd name="connsiteX22" fmla="*/ 527737 w 573587"/>
                  <a:gd name="connsiteY22" fmla="*/ 93747 h 187283"/>
                  <a:gd name="connsiteX23" fmla="*/ 434060 w 573587"/>
                  <a:gd name="connsiteY23" fmla="*/ 187283 h 187283"/>
                  <a:gd name="connsiteX24" fmla="*/ 269004 w 573587"/>
                  <a:gd name="connsiteY24" fmla="*/ 89400 h 187283"/>
                  <a:gd name="connsiteX25" fmla="*/ 345852 w 573587"/>
                  <a:gd name="connsiteY25" fmla="*/ 89400 h 187283"/>
                  <a:gd name="connsiteX26" fmla="*/ 351251 w 573587"/>
                  <a:gd name="connsiteY26" fmla="*/ 94729 h 187283"/>
                  <a:gd name="connsiteX27" fmla="*/ 434060 w 573587"/>
                  <a:gd name="connsiteY27" fmla="*/ 176485 h 187283"/>
                  <a:gd name="connsiteX28" fmla="*/ 516939 w 573587"/>
                  <a:gd name="connsiteY28" fmla="*/ 93607 h 187283"/>
                  <a:gd name="connsiteX29" fmla="*/ 513012 w 573587"/>
                  <a:gd name="connsiteY29" fmla="*/ 68364 h 187283"/>
                  <a:gd name="connsiteX30" fmla="*/ 513362 w 573587"/>
                  <a:gd name="connsiteY30" fmla="*/ 64227 h 187283"/>
                  <a:gd name="connsiteX31" fmla="*/ 516518 w 573587"/>
                  <a:gd name="connsiteY31" fmla="*/ 61563 h 187283"/>
                  <a:gd name="connsiteX32" fmla="*/ 560131 w 573587"/>
                  <a:gd name="connsiteY32" fmla="*/ 47680 h 187283"/>
                  <a:gd name="connsiteX33" fmla="*/ 562375 w 573587"/>
                  <a:gd name="connsiteY33" fmla="*/ 45787 h 187283"/>
                  <a:gd name="connsiteX34" fmla="*/ 562655 w 573587"/>
                  <a:gd name="connsiteY34" fmla="*/ 42842 h 187283"/>
                  <a:gd name="connsiteX35" fmla="*/ 557817 w 573587"/>
                  <a:gd name="connsiteY35" fmla="*/ 40317 h 187283"/>
                  <a:gd name="connsiteX36" fmla="*/ 512241 w 573587"/>
                  <a:gd name="connsiteY36" fmla="*/ 54832 h 187283"/>
                  <a:gd name="connsiteX37" fmla="*/ 505930 w 573587"/>
                  <a:gd name="connsiteY37" fmla="*/ 52378 h 187283"/>
                  <a:gd name="connsiteX38" fmla="*/ 434130 w 573587"/>
                  <a:gd name="connsiteY38" fmla="*/ 10658 h 187283"/>
                  <a:gd name="connsiteX39" fmla="*/ 353004 w 573587"/>
                  <a:gd name="connsiteY39" fmla="*/ 76568 h 187283"/>
                  <a:gd name="connsiteX40" fmla="*/ 347745 w 573587"/>
                  <a:gd name="connsiteY40" fmla="*/ 80845 h 187283"/>
                  <a:gd name="connsiteX41" fmla="*/ 267251 w 573587"/>
                  <a:gd name="connsiteY41" fmla="*/ 80845 h 187283"/>
                  <a:gd name="connsiteX42" fmla="*/ 261992 w 573587"/>
                  <a:gd name="connsiteY42" fmla="*/ 76568 h 187283"/>
                  <a:gd name="connsiteX43" fmla="*/ 180866 w 573587"/>
                  <a:gd name="connsiteY43" fmla="*/ 10658 h 187283"/>
                  <a:gd name="connsiteX44" fmla="*/ 108225 w 573587"/>
                  <a:gd name="connsiteY44" fmla="*/ 53640 h 187283"/>
                  <a:gd name="connsiteX45" fmla="*/ 101634 w 573587"/>
                  <a:gd name="connsiteY45" fmla="*/ 56094 h 187283"/>
                  <a:gd name="connsiteX46" fmla="*/ 15670 w 573587"/>
                  <a:gd name="connsiteY46" fmla="*/ 34989 h 187283"/>
                  <a:gd name="connsiteX47" fmla="*/ 10972 w 573587"/>
                  <a:gd name="connsiteY47" fmla="*/ 37793 h 187283"/>
                  <a:gd name="connsiteX48" fmla="*/ 11393 w 573587"/>
                  <a:gd name="connsiteY48" fmla="*/ 40738 h 187283"/>
                  <a:gd name="connsiteX49" fmla="*/ 13776 w 573587"/>
                  <a:gd name="connsiteY49" fmla="*/ 42491 h 187283"/>
                  <a:gd name="connsiteX50" fmla="*/ 97567 w 573587"/>
                  <a:gd name="connsiteY50" fmla="*/ 62965 h 187283"/>
                  <a:gd name="connsiteX51" fmla="*/ 101002 w 573587"/>
                  <a:gd name="connsiteY51" fmla="*/ 65560 h 187283"/>
                  <a:gd name="connsiteX52" fmla="*/ 101493 w 573587"/>
                  <a:gd name="connsiteY52" fmla="*/ 69767 h 187283"/>
                  <a:gd name="connsiteX53" fmla="*/ 97987 w 573587"/>
                  <a:gd name="connsiteY53" fmla="*/ 93537 h 187283"/>
                  <a:gd name="connsiteX54" fmla="*/ 180866 w 573587"/>
                  <a:gd name="connsiteY54" fmla="*/ 176415 h 187283"/>
                  <a:gd name="connsiteX55" fmla="*/ 263675 w 573587"/>
                  <a:gd name="connsiteY55" fmla="*/ 94658 h 187283"/>
                  <a:gd name="connsiteX56" fmla="*/ 269004 w 573587"/>
                  <a:gd name="connsiteY56" fmla="*/ 89400 h 187283"/>
                  <a:gd name="connsiteX57" fmla="*/ 434060 w 573587"/>
                  <a:gd name="connsiteY57" fmla="*/ 167230 h 187283"/>
                  <a:gd name="connsiteX58" fmla="*/ 360437 w 573587"/>
                  <a:gd name="connsiteY58" fmla="*/ 93607 h 187283"/>
                  <a:gd name="connsiteX59" fmla="*/ 434060 w 573587"/>
                  <a:gd name="connsiteY59" fmla="*/ 19983 h 187283"/>
                  <a:gd name="connsiteX60" fmla="*/ 507683 w 573587"/>
                  <a:gd name="connsiteY60" fmla="*/ 93607 h 187283"/>
                  <a:gd name="connsiteX61" fmla="*/ 434060 w 573587"/>
                  <a:gd name="connsiteY61" fmla="*/ 167230 h 187283"/>
                  <a:gd name="connsiteX62" fmla="*/ 434060 w 573587"/>
                  <a:gd name="connsiteY62" fmla="*/ 30782 h 187283"/>
                  <a:gd name="connsiteX63" fmla="*/ 371235 w 573587"/>
                  <a:gd name="connsiteY63" fmla="*/ 93607 h 187283"/>
                  <a:gd name="connsiteX64" fmla="*/ 434060 w 573587"/>
                  <a:gd name="connsiteY64" fmla="*/ 156432 h 187283"/>
                  <a:gd name="connsiteX65" fmla="*/ 496885 w 573587"/>
                  <a:gd name="connsiteY65" fmla="*/ 93607 h 187283"/>
                  <a:gd name="connsiteX66" fmla="*/ 434060 w 573587"/>
                  <a:gd name="connsiteY66" fmla="*/ 30782 h 187283"/>
                  <a:gd name="connsiteX67" fmla="*/ 180796 w 573587"/>
                  <a:gd name="connsiteY67" fmla="*/ 167230 h 187283"/>
                  <a:gd name="connsiteX68" fmla="*/ 107173 w 573587"/>
                  <a:gd name="connsiteY68" fmla="*/ 93607 h 187283"/>
                  <a:gd name="connsiteX69" fmla="*/ 180796 w 573587"/>
                  <a:gd name="connsiteY69" fmla="*/ 19983 h 187283"/>
                  <a:gd name="connsiteX70" fmla="*/ 254419 w 573587"/>
                  <a:gd name="connsiteY70" fmla="*/ 93607 h 187283"/>
                  <a:gd name="connsiteX71" fmla="*/ 180796 w 573587"/>
                  <a:gd name="connsiteY71" fmla="*/ 167230 h 187283"/>
                  <a:gd name="connsiteX72" fmla="*/ 180796 w 573587"/>
                  <a:gd name="connsiteY72" fmla="*/ 30782 h 187283"/>
                  <a:gd name="connsiteX73" fmla="*/ 117971 w 573587"/>
                  <a:gd name="connsiteY73" fmla="*/ 93607 h 187283"/>
                  <a:gd name="connsiteX74" fmla="*/ 180796 w 573587"/>
                  <a:gd name="connsiteY74" fmla="*/ 156432 h 187283"/>
                  <a:gd name="connsiteX75" fmla="*/ 243621 w 573587"/>
                  <a:gd name="connsiteY75" fmla="*/ 93607 h 187283"/>
                  <a:gd name="connsiteX76" fmla="*/ 180796 w 573587"/>
                  <a:gd name="connsiteY76" fmla="*/ 30782 h 1872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</a:cxnLst>
                <a:rect l="l" t="t" r="r" b="b"/>
                <a:pathLst>
                  <a:path w="573587" h="187283">
                    <a:moveTo>
                      <a:pt x="434060" y="187283"/>
                    </a:moveTo>
                    <a:cubicBezTo>
                      <a:pt x="384908" y="187283"/>
                      <a:pt x="344099" y="148719"/>
                      <a:pt x="340664" y="100198"/>
                    </a:cubicBezTo>
                    <a:lnTo>
                      <a:pt x="274192" y="100198"/>
                    </a:lnTo>
                    <a:cubicBezTo>
                      <a:pt x="270757" y="148719"/>
                      <a:pt x="229948" y="187283"/>
                      <a:pt x="180796" y="187283"/>
                    </a:cubicBezTo>
                    <a:cubicBezTo>
                      <a:pt x="129119" y="187283"/>
                      <a:pt x="87119" y="145283"/>
                      <a:pt x="87119" y="93607"/>
                    </a:cubicBezTo>
                    <a:cubicBezTo>
                      <a:pt x="87119" y="86455"/>
                      <a:pt x="87961" y="79303"/>
                      <a:pt x="89643" y="72221"/>
                    </a:cubicBezTo>
                    <a:lnTo>
                      <a:pt x="11182" y="53079"/>
                    </a:lnTo>
                    <a:cubicBezTo>
                      <a:pt x="7396" y="52167"/>
                      <a:pt x="4170" y="49783"/>
                      <a:pt x="2137" y="46488"/>
                    </a:cubicBezTo>
                    <a:cubicBezTo>
                      <a:pt x="104" y="43122"/>
                      <a:pt x="-527" y="39196"/>
                      <a:pt x="454" y="35409"/>
                    </a:cubicBezTo>
                    <a:cubicBezTo>
                      <a:pt x="2348" y="27696"/>
                      <a:pt x="10481" y="22788"/>
                      <a:pt x="18124" y="24681"/>
                    </a:cubicBezTo>
                    <a:lnTo>
                      <a:pt x="100862" y="44875"/>
                    </a:lnTo>
                    <a:cubicBezTo>
                      <a:pt x="117901" y="17109"/>
                      <a:pt x="148121" y="0"/>
                      <a:pt x="180796" y="0"/>
                    </a:cubicBezTo>
                    <a:cubicBezTo>
                      <a:pt x="223427" y="0"/>
                      <a:pt x="260870" y="29239"/>
                      <a:pt x="271458" y="70187"/>
                    </a:cubicBezTo>
                    <a:lnTo>
                      <a:pt x="343398" y="70187"/>
                    </a:lnTo>
                    <a:cubicBezTo>
                      <a:pt x="353986" y="29309"/>
                      <a:pt x="391429" y="0"/>
                      <a:pt x="434060" y="0"/>
                    </a:cubicBezTo>
                    <a:cubicBezTo>
                      <a:pt x="465963" y="0"/>
                      <a:pt x="495763" y="16548"/>
                      <a:pt x="512942" y="43403"/>
                    </a:cubicBezTo>
                    <a:lnTo>
                      <a:pt x="554452" y="30150"/>
                    </a:lnTo>
                    <a:cubicBezTo>
                      <a:pt x="555854" y="29660"/>
                      <a:pt x="557396" y="29449"/>
                      <a:pt x="558939" y="29449"/>
                    </a:cubicBezTo>
                    <a:cubicBezTo>
                      <a:pt x="565320" y="29449"/>
                      <a:pt x="570929" y="33586"/>
                      <a:pt x="572892" y="39686"/>
                    </a:cubicBezTo>
                    <a:cubicBezTo>
                      <a:pt x="574084" y="43403"/>
                      <a:pt x="573734" y="47399"/>
                      <a:pt x="571911" y="50835"/>
                    </a:cubicBezTo>
                    <a:cubicBezTo>
                      <a:pt x="570088" y="54271"/>
                      <a:pt x="567073" y="56865"/>
                      <a:pt x="563356" y="58057"/>
                    </a:cubicBezTo>
                    <a:lnTo>
                      <a:pt x="524792" y="70398"/>
                    </a:lnTo>
                    <a:cubicBezTo>
                      <a:pt x="526755" y="78041"/>
                      <a:pt x="527737" y="85894"/>
                      <a:pt x="527737" y="93747"/>
                    </a:cubicBezTo>
                    <a:cubicBezTo>
                      <a:pt x="527667" y="145283"/>
                      <a:pt x="485666" y="187283"/>
                      <a:pt x="434060" y="187283"/>
                    </a:cubicBezTo>
                    <a:close/>
                    <a:moveTo>
                      <a:pt x="269004" y="89400"/>
                    </a:moveTo>
                    <a:lnTo>
                      <a:pt x="345852" y="89400"/>
                    </a:lnTo>
                    <a:cubicBezTo>
                      <a:pt x="348797" y="89400"/>
                      <a:pt x="351181" y="91784"/>
                      <a:pt x="351251" y="94729"/>
                    </a:cubicBezTo>
                    <a:cubicBezTo>
                      <a:pt x="351812" y="139814"/>
                      <a:pt x="388974" y="176485"/>
                      <a:pt x="434060" y="176485"/>
                    </a:cubicBezTo>
                    <a:cubicBezTo>
                      <a:pt x="479776" y="176485"/>
                      <a:pt x="516939" y="139323"/>
                      <a:pt x="516939" y="93607"/>
                    </a:cubicBezTo>
                    <a:cubicBezTo>
                      <a:pt x="516939" y="85052"/>
                      <a:pt x="515606" y="76568"/>
                      <a:pt x="513012" y="68364"/>
                    </a:cubicBezTo>
                    <a:cubicBezTo>
                      <a:pt x="512591" y="67032"/>
                      <a:pt x="512732" y="65490"/>
                      <a:pt x="513362" y="64227"/>
                    </a:cubicBezTo>
                    <a:cubicBezTo>
                      <a:pt x="513994" y="62965"/>
                      <a:pt x="515186" y="61984"/>
                      <a:pt x="516518" y="61563"/>
                    </a:cubicBezTo>
                    <a:lnTo>
                      <a:pt x="560131" y="47680"/>
                    </a:lnTo>
                    <a:cubicBezTo>
                      <a:pt x="561112" y="47399"/>
                      <a:pt x="561884" y="46698"/>
                      <a:pt x="562375" y="45787"/>
                    </a:cubicBezTo>
                    <a:cubicBezTo>
                      <a:pt x="562865" y="44875"/>
                      <a:pt x="562935" y="43823"/>
                      <a:pt x="562655" y="42842"/>
                    </a:cubicBezTo>
                    <a:cubicBezTo>
                      <a:pt x="562024" y="40878"/>
                      <a:pt x="559850" y="39686"/>
                      <a:pt x="557817" y="40317"/>
                    </a:cubicBezTo>
                    <a:lnTo>
                      <a:pt x="512241" y="54832"/>
                    </a:lnTo>
                    <a:cubicBezTo>
                      <a:pt x="509787" y="55603"/>
                      <a:pt x="507193" y="54621"/>
                      <a:pt x="505930" y="52378"/>
                    </a:cubicBezTo>
                    <a:cubicBezTo>
                      <a:pt x="491135" y="26645"/>
                      <a:pt x="463579" y="10658"/>
                      <a:pt x="434130" y="10658"/>
                    </a:cubicBezTo>
                    <a:cubicBezTo>
                      <a:pt x="395145" y="10658"/>
                      <a:pt x="360998" y="38354"/>
                      <a:pt x="353004" y="76568"/>
                    </a:cubicBezTo>
                    <a:cubicBezTo>
                      <a:pt x="352443" y="79092"/>
                      <a:pt x="350270" y="80845"/>
                      <a:pt x="347745" y="80845"/>
                    </a:cubicBezTo>
                    <a:lnTo>
                      <a:pt x="267251" y="80845"/>
                    </a:lnTo>
                    <a:cubicBezTo>
                      <a:pt x="264727" y="80845"/>
                      <a:pt x="262483" y="79022"/>
                      <a:pt x="261992" y="76568"/>
                    </a:cubicBezTo>
                    <a:cubicBezTo>
                      <a:pt x="253998" y="38424"/>
                      <a:pt x="219922" y="10658"/>
                      <a:pt x="180866" y="10658"/>
                    </a:cubicBezTo>
                    <a:cubicBezTo>
                      <a:pt x="150716" y="10658"/>
                      <a:pt x="122879" y="27135"/>
                      <a:pt x="108225" y="53640"/>
                    </a:cubicBezTo>
                    <a:cubicBezTo>
                      <a:pt x="106963" y="55954"/>
                      <a:pt x="104158" y="57005"/>
                      <a:pt x="101634" y="56094"/>
                    </a:cubicBezTo>
                    <a:lnTo>
                      <a:pt x="15670" y="34989"/>
                    </a:lnTo>
                    <a:cubicBezTo>
                      <a:pt x="13566" y="34428"/>
                      <a:pt x="11463" y="35830"/>
                      <a:pt x="10972" y="37793"/>
                    </a:cubicBezTo>
                    <a:cubicBezTo>
                      <a:pt x="10691" y="38775"/>
                      <a:pt x="10902" y="39827"/>
                      <a:pt x="11393" y="40738"/>
                    </a:cubicBezTo>
                    <a:cubicBezTo>
                      <a:pt x="11954" y="41580"/>
                      <a:pt x="12795" y="42211"/>
                      <a:pt x="13776" y="42491"/>
                    </a:cubicBezTo>
                    <a:lnTo>
                      <a:pt x="97567" y="62965"/>
                    </a:lnTo>
                    <a:cubicBezTo>
                      <a:pt x="99039" y="63316"/>
                      <a:pt x="100231" y="64227"/>
                      <a:pt x="101002" y="65560"/>
                    </a:cubicBezTo>
                    <a:cubicBezTo>
                      <a:pt x="101704" y="66822"/>
                      <a:pt x="101914" y="68364"/>
                      <a:pt x="101493" y="69767"/>
                    </a:cubicBezTo>
                    <a:cubicBezTo>
                      <a:pt x="99180" y="77550"/>
                      <a:pt x="97987" y="85543"/>
                      <a:pt x="97987" y="93537"/>
                    </a:cubicBezTo>
                    <a:cubicBezTo>
                      <a:pt x="97987" y="139253"/>
                      <a:pt x="135149" y="176415"/>
                      <a:pt x="180866" y="176415"/>
                    </a:cubicBezTo>
                    <a:cubicBezTo>
                      <a:pt x="225952" y="176415"/>
                      <a:pt x="263114" y="139744"/>
                      <a:pt x="263675" y="94658"/>
                    </a:cubicBezTo>
                    <a:cubicBezTo>
                      <a:pt x="263604" y="91784"/>
                      <a:pt x="266059" y="89400"/>
                      <a:pt x="269004" y="89400"/>
                    </a:cubicBezTo>
                    <a:close/>
                    <a:moveTo>
                      <a:pt x="434060" y="167230"/>
                    </a:moveTo>
                    <a:cubicBezTo>
                      <a:pt x="393462" y="167230"/>
                      <a:pt x="360437" y="134205"/>
                      <a:pt x="360437" y="93607"/>
                    </a:cubicBezTo>
                    <a:cubicBezTo>
                      <a:pt x="360437" y="53009"/>
                      <a:pt x="393462" y="19983"/>
                      <a:pt x="434060" y="19983"/>
                    </a:cubicBezTo>
                    <a:cubicBezTo>
                      <a:pt x="474658" y="19983"/>
                      <a:pt x="507683" y="53009"/>
                      <a:pt x="507683" y="93607"/>
                    </a:cubicBezTo>
                    <a:cubicBezTo>
                      <a:pt x="507613" y="134205"/>
                      <a:pt x="474588" y="167230"/>
                      <a:pt x="434060" y="167230"/>
                    </a:cubicBezTo>
                    <a:close/>
                    <a:moveTo>
                      <a:pt x="434060" y="30782"/>
                    </a:moveTo>
                    <a:cubicBezTo>
                      <a:pt x="399422" y="30782"/>
                      <a:pt x="371235" y="58969"/>
                      <a:pt x="371235" y="93607"/>
                    </a:cubicBezTo>
                    <a:cubicBezTo>
                      <a:pt x="371235" y="128245"/>
                      <a:pt x="399422" y="156432"/>
                      <a:pt x="434060" y="156432"/>
                    </a:cubicBezTo>
                    <a:cubicBezTo>
                      <a:pt x="468698" y="156432"/>
                      <a:pt x="496885" y="128245"/>
                      <a:pt x="496885" y="93607"/>
                    </a:cubicBezTo>
                    <a:cubicBezTo>
                      <a:pt x="496885" y="58969"/>
                      <a:pt x="468698" y="30782"/>
                      <a:pt x="434060" y="30782"/>
                    </a:cubicBezTo>
                    <a:close/>
                    <a:moveTo>
                      <a:pt x="180796" y="167230"/>
                    </a:moveTo>
                    <a:cubicBezTo>
                      <a:pt x="140198" y="167230"/>
                      <a:pt x="107173" y="134205"/>
                      <a:pt x="107173" y="93607"/>
                    </a:cubicBezTo>
                    <a:cubicBezTo>
                      <a:pt x="107173" y="53009"/>
                      <a:pt x="140198" y="19983"/>
                      <a:pt x="180796" y="19983"/>
                    </a:cubicBezTo>
                    <a:cubicBezTo>
                      <a:pt x="221394" y="19983"/>
                      <a:pt x="254419" y="53009"/>
                      <a:pt x="254419" y="93607"/>
                    </a:cubicBezTo>
                    <a:cubicBezTo>
                      <a:pt x="254349" y="134205"/>
                      <a:pt x="221324" y="167230"/>
                      <a:pt x="180796" y="167230"/>
                    </a:cubicBezTo>
                    <a:close/>
                    <a:moveTo>
                      <a:pt x="180796" y="30782"/>
                    </a:moveTo>
                    <a:cubicBezTo>
                      <a:pt x="146158" y="30782"/>
                      <a:pt x="117971" y="58969"/>
                      <a:pt x="117971" y="93607"/>
                    </a:cubicBezTo>
                    <a:cubicBezTo>
                      <a:pt x="117971" y="128245"/>
                      <a:pt x="146158" y="156432"/>
                      <a:pt x="180796" y="156432"/>
                    </a:cubicBezTo>
                    <a:cubicBezTo>
                      <a:pt x="215434" y="156432"/>
                      <a:pt x="243621" y="128245"/>
                      <a:pt x="243621" y="93607"/>
                    </a:cubicBezTo>
                    <a:cubicBezTo>
                      <a:pt x="243621" y="58969"/>
                      <a:pt x="215434" y="30782"/>
                      <a:pt x="180796" y="30782"/>
                    </a:cubicBezTo>
                    <a:close/>
                  </a:path>
                </a:pathLst>
              </a:custGeom>
              <a:solidFill>
                <a:srgbClr val="0A2073"/>
              </a:solidFill>
              <a:ln w="70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226" name="组合 225">
            <a:extLst>
              <a:ext uri="{FF2B5EF4-FFF2-40B4-BE49-F238E27FC236}">
                <a16:creationId xmlns="" xmlns:a16="http://schemas.microsoft.com/office/drawing/2014/main" id="{C8DA3A2C-816D-48DE-8297-FA16101C4FAE}"/>
              </a:ext>
            </a:extLst>
          </p:cNvPr>
          <p:cNvGrpSpPr/>
          <p:nvPr/>
        </p:nvGrpSpPr>
        <p:grpSpPr>
          <a:xfrm>
            <a:off x="6790853" y="4685069"/>
            <a:ext cx="1023955" cy="1734491"/>
            <a:chOff x="5699609" y="7267368"/>
            <a:chExt cx="1023955" cy="1734491"/>
          </a:xfrm>
        </p:grpSpPr>
        <p:sp>
          <p:nvSpPr>
            <p:cNvPr id="17" name="任意多边形: 形状 16">
              <a:extLst>
                <a:ext uri="{FF2B5EF4-FFF2-40B4-BE49-F238E27FC236}">
                  <a16:creationId xmlns="" xmlns:a16="http://schemas.microsoft.com/office/drawing/2014/main" id="{D830D890-205A-4157-9A0E-08AD3C3AD374}"/>
                </a:ext>
              </a:extLst>
            </p:cNvPr>
            <p:cNvSpPr/>
            <p:nvPr/>
          </p:nvSpPr>
          <p:spPr>
            <a:xfrm>
              <a:off x="5885464" y="7385193"/>
              <a:ext cx="609275" cy="792260"/>
            </a:xfrm>
            <a:custGeom>
              <a:avLst/>
              <a:gdLst>
                <a:gd name="connsiteX0" fmla="*/ 430967 w 609275"/>
                <a:gd name="connsiteY0" fmla="*/ 45127 h 792260"/>
                <a:gd name="connsiteX1" fmla="*/ 127148 w 609275"/>
                <a:gd name="connsiteY1" fmla="*/ 43865 h 792260"/>
                <a:gd name="connsiteX2" fmla="*/ 20500 w 609275"/>
                <a:gd name="connsiteY2" fmla="*/ 207869 h 792260"/>
                <a:gd name="connsiteX3" fmla="*/ 71405 w 609275"/>
                <a:gd name="connsiteY3" fmla="*/ 782831 h 792260"/>
                <a:gd name="connsiteX4" fmla="*/ 112564 w 609275"/>
                <a:gd name="connsiteY4" fmla="*/ 773436 h 792260"/>
                <a:gd name="connsiteX5" fmla="*/ 325861 w 609275"/>
                <a:gd name="connsiteY5" fmla="*/ 738587 h 792260"/>
                <a:gd name="connsiteX6" fmla="*/ 544978 w 609275"/>
                <a:gd name="connsiteY6" fmla="*/ 733399 h 792260"/>
                <a:gd name="connsiteX7" fmla="*/ 609275 w 609275"/>
                <a:gd name="connsiteY7" fmla="*/ 223365 h 792260"/>
                <a:gd name="connsiteX8" fmla="*/ 430967 w 609275"/>
                <a:gd name="connsiteY8" fmla="*/ 45127 h 7922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09275" h="792260">
                  <a:moveTo>
                    <a:pt x="430967" y="45127"/>
                  </a:moveTo>
                  <a:cubicBezTo>
                    <a:pt x="430967" y="45127"/>
                    <a:pt x="305317" y="-55562"/>
                    <a:pt x="127148" y="43865"/>
                  </a:cubicBezTo>
                  <a:cubicBezTo>
                    <a:pt x="127148" y="43865"/>
                    <a:pt x="48687" y="85094"/>
                    <a:pt x="20500" y="207869"/>
                  </a:cubicBezTo>
                  <a:cubicBezTo>
                    <a:pt x="-44148" y="489530"/>
                    <a:pt x="64113" y="755696"/>
                    <a:pt x="71405" y="782831"/>
                  </a:cubicBezTo>
                  <a:cubicBezTo>
                    <a:pt x="78697" y="809967"/>
                    <a:pt x="109619" y="769509"/>
                    <a:pt x="112564" y="773436"/>
                  </a:cubicBezTo>
                  <a:cubicBezTo>
                    <a:pt x="115509" y="777362"/>
                    <a:pt x="325861" y="738587"/>
                    <a:pt x="325861" y="738587"/>
                  </a:cubicBezTo>
                  <a:lnTo>
                    <a:pt x="544978" y="733399"/>
                  </a:lnTo>
                  <a:lnTo>
                    <a:pt x="609275" y="223365"/>
                  </a:lnTo>
                  <a:cubicBezTo>
                    <a:pt x="609205" y="223295"/>
                    <a:pt x="584384" y="28369"/>
                    <a:pt x="430967" y="45127"/>
                  </a:cubicBezTo>
                  <a:close/>
                </a:path>
              </a:pathLst>
            </a:custGeom>
            <a:solidFill>
              <a:srgbClr val="0A2073"/>
            </a:solidFill>
            <a:ln w="70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="" xmlns:a16="http://schemas.microsoft.com/office/drawing/2014/main" id="{ADE779BA-F378-4DFA-934D-111F6BFDF6F4}"/>
                </a:ext>
              </a:extLst>
            </p:cNvPr>
            <p:cNvSpPr/>
            <p:nvPr/>
          </p:nvSpPr>
          <p:spPr>
            <a:xfrm>
              <a:off x="6301496" y="7577983"/>
              <a:ext cx="229952" cy="670454"/>
            </a:xfrm>
            <a:custGeom>
              <a:avLst/>
              <a:gdLst>
                <a:gd name="connsiteX0" fmla="*/ 86455 w 229952"/>
                <a:gd name="connsiteY0" fmla="*/ 339302 h 670454"/>
                <a:gd name="connsiteX1" fmla="*/ 0 w 229952"/>
                <a:gd name="connsiteY1" fmla="*/ 667942 h 670454"/>
                <a:gd name="connsiteX2" fmla="*/ 80284 w 229952"/>
                <a:gd name="connsiteY2" fmla="*/ 651534 h 670454"/>
                <a:gd name="connsiteX3" fmla="*/ 228513 w 229952"/>
                <a:gd name="connsiteY3" fmla="*/ 566342 h 670454"/>
                <a:gd name="connsiteX4" fmla="*/ 186512 w 229952"/>
                <a:gd name="connsiteY4" fmla="*/ 4001 h 670454"/>
                <a:gd name="connsiteX5" fmla="*/ 86455 w 229952"/>
                <a:gd name="connsiteY5" fmla="*/ 339302 h 670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9952" h="670454">
                  <a:moveTo>
                    <a:pt x="86455" y="339302"/>
                  </a:moveTo>
                  <a:cubicBezTo>
                    <a:pt x="86455" y="339302"/>
                    <a:pt x="69136" y="524902"/>
                    <a:pt x="0" y="667942"/>
                  </a:cubicBezTo>
                  <a:cubicBezTo>
                    <a:pt x="0" y="667942"/>
                    <a:pt x="14795" y="679932"/>
                    <a:pt x="80284" y="651534"/>
                  </a:cubicBezTo>
                  <a:cubicBezTo>
                    <a:pt x="145774" y="623137"/>
                    <a:pt x="222342" y="583871"/>
                    <a:pt x="228513" y="566342"/>
                  </a:cubicBezTo>
                  <a:cubicBezTo>
                    <a:pt x="234683" y="548882"/>
                    <a:pt x="221080" y="50979"/>
                    <a:pt x="186512" y="4001"/>
                  </a:cubicBezTo>
                  <a:cubicBezTo>
                    <a:pt x="151944" y="-42978"/>
                    <a:pt x="86455" y="339302"/>
                    <a:pt x="86455" y="339302"/>
                  </a:cubicBezTo>
                  <a:close/>
                </a:path>
              </a:pathLst>
            </a:custGeom>
            <a:solidFill>
              <a:srgbClr val="0A2073"/>
            </a:solidFill>
            <a:ln w="70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8" name="任意多边形: 形状 177">
              <a:extLst>
                <a:ext uri="{FF2B5EF4-FFF2-40B4-BE49-F238E27FC236}">
                  <a16:creationId xmlns="" xmlns:a16="http://schemas.microsoft.com/office/drawing/2014/main" id="{E629F314-6C00-4ED3-8E4C-F025E76B4431}"/>
                </a:ext>
              </a:extLst>
            </p:cNvPr>
            <p:cNvSpPr/>
            <p:nvPr/>
          </p:nvSpPr>
          <p:spPr>
            <a:xfrm>
              <a:off x="5851973" y="8033567"/>
              <a:ext cx="741000" cy="960110"/>
            </a:xfrm>
            <a:custGeom>
              <a:avLst/>
              <a:gdLst>
                <a:gd name="connsiteX0" fmla="*/ 35129 w 741000"/>
                <a:gd name="connsiteY0" fmla="*/ 221894 h 960110"/>
                <a:gd name="connsiteX1" fmla="*/ 17810 w 741000"/>
                <a:gd name="connsiteY1" fmla="*/ 377133 h 960110"/>
                <a:gd name="connsiteX2" fmla="*/ 0 w 741000"/>
                <a:gd name="connsiteY2" fmla="*/ 944453 h 960110"/>
                <a:gd name="connsiteX3" fmla="*/ 741000 w 741000"/>
                <a:gd name="connsiteY3" fmla="*/ 956303 h 960110"/>
                <a:gd name="connsiteX4" fmla="*/ 706012 w 741000"/>
                <a:gd name="connsiteY4" fmla="*/ 637690 h 960110"/>
                <a:gd name="connsiteX5" fmla="*/ 729361 w 741000"/>
                <a:gd name="connsiteY5" fmla="*/ 157035 h 960110"/>
                <a:gd name="connsiteX6" fmla="*/ 454781 w 741000"/>
                <a:gd name="connsiteY6" fmla="*/ 9017 h 960110"/>
                <a:gd name="connsiteX7" fmla="*/ 35129 w 741000"/>
                <a:gd name="connsiteY7" fmla="*/ 221894 h 960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41000" h="960110">
                  <a:moveTo>
                    <a:pt x="35129" y="221894"/>
                  </a:moveTo>
                  <a:cubicBezTo>
                    <a:pt x="35129" y="221894"/>
                    <a:pt x="6591" y="286612"/>
                    <a:pt x="17810" y="377133"/>
                  </a:cubicBezTo>
                  <a:cubicBezTo>
                    <a:pt x="42561" y="576617"/>
                    <a:pt x="13392" y="864098"/>
                    <a:pt x="0" y="944453"/>
                  </a:cubicBezTo>
                  <a:cubicBezTo>
                    <a:pt x="0" y="944453"/>
                    <a:pt x="443352" y="969415"/>
                    <a:pt x="741000" y="956303"/>
                  </a:cubicBezTo>
                  <a:cubicBezTo>
                    <a:pt x="741000" y="956303"/>
                    <a:pt x="705240" y="787039"/>
                    <a:pt x="706012" y="637690"/>
                  </a:cubicBezTo>
                  <a:cubicBezTo>
                    <a:pt x="706993" y="442904"/>
                    <a:pt x="743244" y="205627"/>
                    <a:pt x="729361" y="157035"/>
                  </a:cubicBezTo>
                  <a:cubicBezTo>
                    <a:pt x="704750" y="71212"/>
                    <a:pt x="607076" y="48564"/>
                    <a:pt x="454781" y="9017"/>
                  </a:cubicBezTo>
                  <a:cubicBezTo>
                    <a:pt x="302486" y="-30599"/>
                    <a:pt x="82738" y="63919"/>
                    <a:pt x="35129" y="221894"/>
                  </a:cubicBezTo>
                  <a:close/>
                </a:path>
              </a:pathLst>
            </a:custGeom>
            <a:solidFill>
              <a:srgbClr val="0A2073"/>
            </a:solidFill>
            <a:ln w="70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9" name="任意多边形: 形状 178">
              <a:extLst>
                <a:ext uri="{FF2B5EF4-FFF2-40B4-BE49-F238E27FC236}">
                  <a16:creationId xmlns="" xmlns:a16="http://schemas.microsoft.com/office/drawing/2014/main" id="{CD8DDDD4-BEFC-4A6F-961F-888DA2CE4CDE}"/>
                </a:ext>
              </a:extLst>
            </p:cNvPr>
            <p:cNvSpPr/>
            <p:nvPr/>
          </p:nvSpPr>
          <p:spPr>
            <a:xfrm>
              <a:off x="5841386" y="8025406"/>
              <a:ext cx="762806" cy="976453"/>
            </a:xfrm>
            <a:custGeom>
              <a:avLst/>
              <a:gdLst>
                <a:gd name="connsiteX0" fmla="*/ 552454 w 762806"/>
                <a:gd name="connsiteY0" fmla="*/ 976454 h 976453"/>
                <a:gd name="connsiteX1" fmla="*/ 552454 w 762806"/>
                <a:gd name="connsiteY1" fmla="*/ 976454 h 976453"/>
                <a:gd name="connsiteX2" fmla="*/ 10027 w 762806"/>
                <a:gd name="connsiteY2" fmla="*/ 960818 h 976453"/>
                <a:gd name="connsiteX3" fmla="*/ 0 w 762806"/>
                <a:gd name="connsiteY3" fmla="*/ 960257 h 976453"/>
                <a:gd name="connsiteX4" fmla="*/ 1473 w 762806"/>
                <a:gd name="connsiteY4" fmla="*/ 951422 h 976453"/>
                <a:gd name="connsiteX5" fmla="*/ 19282 w 762806"/>
                <a:gd name="connsiteY5" fmla="*/ 386206 h 976453"/>
                <a:gd name="connsiteX6" fmla="*/ 37022 w 762806"/>
                <a:gd name="connsiteY6" fmla="*/ 227531 h 976453"/>
                <a:gd name="connsiteX7" fmla="*/ 391255 w 762806"/>
                <a:gd name="connsiteY7" fmla="*/ 0 h 976453"/>
                <a:gd name="connsiteX8" fmla="*/ 468033 w 762806"/>
                <a:gd name="connsiteY8" fmla="*/ 9326 h 976453"/>
                <a:gd name="connsiteX9" fmla="*/ 482688 w 762806"/>
                <a:gd name="connsiteY9" fmla="*/ 13112 h 976453"/>
                <a:gd name="connsiteX10" fmla="*/ 748994 w 762806"/>
                <a:gd name="connsiteY10" fmla="*/ 163163 h 976453"/>
                <a:gd name="connsiteX11" fmla="*/ 742262 w 762806"/>
                <a:gd name="connsiteY11" fmla="*/ 362437 h 976453"/>
                <a:gd name="connsiteX12" fmla="*/ 725995 w 762806"/>
                <a:gd name="connsiteY12" fmla="*/ 645851 h 976453"/>
                <a:gd name="connsiteX13" fmla="*/ 760843 w 762806"/>
                <a:gd name="connsiteY13" fmla="*/ 962921 h 976453"/>
                <a:gd name="connsiteX14" fmla="*/ 762807 w 762806"/>
                <a:gd name="connsiteY14" fmla="*/ 972107 h 976453"/>
                <a:gd name="connsiteX15" fmla="*/ 752219 w 762806"/>
                <a:gd name="connsiteY15" fmla="*/ 972598 h 976453"/>
                <a:gd name="connsiteX16" fmla="*/ 552454 w 762806"/>
                <a:gd name="connsiteY16" fmla="*/ 976454 h 976453"/>
                <a:gd name="connsiteX17" fmla="*/ 21176 w 762806"/>
                <a:gd name="connsiteY17" fmla="*/ 944971 h 976453"/>
                <a:gd name="connsiteX18" fmla="*/ 552385 w 762806"/>
                <a:gd name="connsiteY18" fmla="*/ 960047 h 976453"/>
                <a:gd name="connsiteX19" fmla="*/ 552454 w 762806"/>
                <a:gd name="connsiteY19" fmla="*/ 960047 h 976453"/>
                <a:gd name="connsiteX20" fmla="*/ 740650 w 762806"/>
                <a:gd name="connsiteY20" fmla="*/ 956681 h 976453"/>
                <a:gd name="connsiteX21" fmla="*/ 707344 w 762806"/>
                <a:gd name="connsiteY21" fmla="*/ 645711 h 976453"/>
                <a:gd name="connsiteX22" fmla="*/ 723681 w 762806"/>
                <a:gd name="connsiteY22" fmla="*/ 361174 h 976453"/>
                <a:gd name="connsiteX23" fmla="*/ 730973 w 762806"/>
                <a:gd name="connsiteY23" fmla="*/ 167090 h 976453"/>
                <a:gd name="connsiteX24" fmla="*/ 477429 w 762806"/>
                <a:gd name="connsiteY24" fmla="*/ 28748 h 976453"/>
                <a:gd name="connsiteX25" fmla="*/ 462775 w 762806"/>
                <a:gd name="connsiteY25" fmla="*/ 24962 h 976453"/>
                <a:gd name="connsiteX26" fmla="*/ 391185 w 762806"/>
                <a:gd name="connsiteY26" fmla="*/ 16267 h 976453"/>
                <a:gd name="connsiteX27" fmla="*/ 54691 w 762806"/>
                <a:gd name="connsiteY27" fmla="*/ 232088 h 976453"/>
                <a:gd name="connsiteX28" fmla="*/ 54341 w 762806"/>
                <a:gd name="connsiteY28" fmla="*/ 232930 h 976453"/>
                <a:gd name="connsiteX29" fmla="*/ 37583 w 762806"/>
                <a:gd name="connsiteY29" fmla="*/ 384313 h 976453"/>
                <a:gd name="connsiteX30" fmla="*/ 21176 w 762806"/>
                <a:gd name="connsiteY30" fmla="*/ 944971 h 976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762806" h="976453">
                  <a:moveTo>
                    <a:pt x="552454" y="976454"/>
                  </a:moveTo>
                  <a:cubicBezTo>
                    <a:pt x="552385" y="976454"/>
                    <a:pt x="552385" y="976454"/>
                    <a:pt x="552454" y="976454"/>
                  </a:cubicBezTo>
                  <a:cubicBezTo>
                    <a:pt x="291548" y="976454"/>
                    <a:pt x="12832" y="960958"/>
                    <a:pt x="10027" y="960818"/>
                  </a:cubicBezTo>
                  <a:lnTo>
                    <a:pt x="0" y="960257"/>
                  </a:lnTo>
                  <a:lnTo>
                    <a:pt x="1473" y="951422"/>
                  </a:lnTo>
                  <a:cubicBezTo>
                    <a:pt x="14374" y="873942"/>
                    <a:pt x="43894" y="584498"/>
                    <a:pt x="19282" y="386206"/>
                  </a:cubicBezTo>
                  <a:cubicBezTo>
                    <a:pt x="8274" y="297578"/>
                    <a:pt x="34217" y="233911"/>
                    <a:pt x="37022" y="227531"/>
                  </a:cubicBezTo>
                  <a:cubicBezTo>
                    <a:pt x="80214" y="85052"/>
                    <a:pt x="250950" y="0"/>
                    <a:pt x="391255" y="0"/>
                  </a:cubicBezTo>
                  <a:cubicBezTo>
                    <a:pt x="418390" y="0"/>
                    <a:pt x="444194" y="3155"/>
                    <a:pt x="468033" y="9326"/>
                  </a:cubicBezTo>
                  <a:lnTo>
                    <a:pt x="482688" y="13112"/>
                  </a:lnTo>
                  <a:cubicBezTo>
                    <a:pt x="627901" y="50695"/>
                    <a:pt x="723891" y="75586"/>
                    <a:pt x="748994" y="163163"/>
                  </a:cubicBezTo>
                  <a:cubicBezTo>
                    <a:pt x="756637" y="189737"/>
                    <a:pt x="750256" y="265955"/>
                    <a:pt x="742262" y="362437"/>
                  </a:cubicBezTo>
                  <a:cubicBezTo>
                    <a:pt x="734830" y="451626"/>
                    <a:pt x="726416" y="552735"/>
                    <a:pt x="725995" y="645851"/>
                  </a:cubicBezTo>
                  <a:cubicBezTo>
                    <a:pt x="725224" y="792677"/>
                    <a:pt x="760493" y="961239"/>
                    <a:pt x="760843" y="962921"/>
                  </a:cubicBezTo>
                  <a:lnTo>
                    <a:pt x="762807" y="972107"/>
                  </a:lnTo>
                  <a:lnTo>
                    <a:pt x="752219" y="972598"/>
                  </a:lnTo>
                  <a:cubicBezTo>
                    <a:pt x="694582" y="975122"/>
                    <a:pt x="627410" y="976454"/>
                    <a:pt x="552454" y="976454"/>
                  </a:cubicBezTo>
                  <a:close/>
                  <a:moveTo>
                    <a:pt x="21176" y="944971"/>
                  </a:moveTo>
                  <a:cubicBezTo>
                    <a:pt x="73273" y="947706"/>
                    <a:pt x="320016" y="960047"/>
                    <a:pt x="552385" y="960047"/>
                  </a:cubicBezTo>
                  <a:cubicBezTo>
                    <a:pt x="552385" y="960047"/>
                    <a:pt x="552385" y="960047"/>
                    <a:pt x="552454" y="960047"/>
                  </a:cubicBezTo>
                  <a:cubicBezTo>
                    <a:pt x="622642" y="960047"/>
                    <a:pt x="685818" y="958925"/>
                    <a:pt x="740650" y="956681"/>
                  </a:cubicBezTo>
                  <a:cubicBezTo>
                    <a:pt x="733287" y="919168"/>
                    <a:pt x="706713" y="774376"/>
                    <a:pt x="707344" y="645711"/>
                  </a:cubicBezTo>
                  <a:cubicBezTo>
                    <a:pt x="707835" y="552034"/>
                    <a:pt x="716249" y="450644"/>
                    <a:pt x="723681" y="361174"/>
                  </a:cubicBezTo>
                  <a:cubicBezTo>
                    <a:pt x="731254" y="269952"/>
                    <a:pt x="737845" y="191140"/>
                    <a:pt x="730973" y="167090"/>
                  </a:cubicBezTo>
                  <a:cubicBezTo>
                    <a:pt x="708466" y="88558"/>
                    <a:pt x="621520" y="66051"/>
                    <a:pt x="477429" y="28748"/>
                  </a:cubicBezTo>
                  <a:lnTo>
                    <a:pt x="462775" y="24962"/>
                  </a:lnTo>
                  <a:cubicBezTo>
                    <a:pt x="440618" y="19212"/>
                    <a:pt x="416567" y="16267"/>
                    <a:pt x="391185" y="16267"/>
                  </a:cubicBezTo>
                  <a:cubicBezTo>
                    <a:pt x="260626" y="16267"/>
                    <a:pt x="94869" y="98795"/>
                    <a:pt x="54691" y="232088"/>
                  </a:cubicBezTo>
                  <a:lnTo>
                    <a:pt x="54341" y="232930"/>
                  </a:lnTo>
                  <a:cubicBezTo>
                    <a:pt x="54061" y="233561"/>
                    <a:pt x="26785" y="297017"/>
                    <a:pt x="37583" y="384313"/>
                  </a:cubicBezTo>
                  <a:cubicBezTo>
                    <a:pt x="61844" y="579941"/>
                    <a:pt x="35199" y="853538"/>
                    <a:pt x="21176" y="944971"/>
                  </a:cubicBezTo>
                  <a:close/>
                </a:path>
              </a:pathLst>
            </a:custGeom>
            <a:solidFill>
              <a:srgbClr val="0A2073"/>
            </a:solidFill>
            <a:ln w="70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0" name="任意多边形: 形状 179">
              <a:extLst>
                <a:ext uri="{FF2B5EF4-FFF2-40B4-BE49-F238E27FC236}">
                  <a16:creationId xmlns="" xmlns:a16="http://schemas.microsoft.com/office/drawing/2014/main" id="{BD24AA5B-17D0-4F66-AA5E-EB9B548C90E2}"/>
                </a:ext>
              </a:extLst>
            </p:cNvPr>
            <p:cNvSpPr/>
            <p:nvPr/>
          </p:nvSpPr>
          <p:spPr>
            <a:xfrm>
              <a:off x="6071625" y="7882647"/>
              <a:ext cx="248922" cy="281652"/>
            </a:xfrm>
            <a:custGeom>
              <a:avLst/>
              <a:gdLst>
                <a:gd name="connsiteX0" fmla="*/ 220405 w 248922"/>
                <a:gd name="connsiteY0" fmla="*/ 0 h 281652"/>
                <a:gd name="connsiteX1" fmla="*/ 246068 w 248922"/>
                <a:gd name="connsiteY1" fmla="*/ 149350 h 281652"/>
                <a:gd name="connsiteX2" fmla="*/ 108989 w 248922"/>
                <a:gd name="connsiteY2" fmla="*/ 278366 h 281652"/>
                <a:gd name="connsiteX3" fmla="*/ 2130 w 248922"/>
                <a:gd name="connsiteY3" fmla="*/ 215821 h 281652"/>
                <a:gd name="connsiteX4" fmla="*/ 29195 w 248922"/>
                <a:gd name="connsiteY4" fmla="*/ 118709 h 281652"/>
                <a:gd name="connsiteX5" fmla="*/ 220405 w 248922"/>
                <a:gd name="connsiteY5" fmla="*/ 0 h 2816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8922" h="281652">
                  <a:moveTo>
                    <a:pt x="220405" y="0"/>
                  </a:moveTo>
                  <a:cubicBezTo>
                    <a:pt x="220405" y="0"/>
                    <a:pt x="228118" y="113450"/>
                    <a:pt x="246068" y="149350"/>
                  </a:cubicBezTo>
                  <a:cubicBezTo>
                    <a:pt x="264018" y="185250"/>
                    <a:pt x="194812" y="261117"/>
                    <a:pt x="108989" y="278366"/>
                  </a:cubicBezTo>
                  <a:cubicBezTo>
                    <a:pt x="23165" y="295685"/>
                    <a:pt x="-9019" y="240082"/>
                    <a:pt x="2130" y="215821"/>
                  </a:cubicBezTo>
                  <a:cubicBezTo>
                    <a:pt x="13278" y="191561"/>
                    <a:pt x="29195" y="118709"/>
                    <a:pt x="29195" y="118709"/>
                  </a:cubicBezTo>
                  <a:lnTo>
                    <a:pt x="220405" y="0"/>
                  </a:lnTo>
                  <a:close/>
                </a:path>
              </a:pathLst>
            </a:custGeom>
            <a:solidFill>
              <a:srgbClr val="FFFFFF"/>
            </a:solidFill>
            <a:ln w="70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1" name="任意多边形: 形状 180">
              <a:extLst>
                <a:ext uri="{FF2B5EF4-FFF2-40B4-BE49-F238E27FC236}">
                  <a16:creationId xmlns="" xmlns:a16="http://schemas.microsoft.com/office/drawing/2014/main" id="{3E10A275-E0A5-48B2-85D1-E561FCF7AA06}"/>
                </a:ext>
              </a:extLst>
            </p:cNvPr>
            <p:cNvSpPr/>
            <p:nvPr/>
          </p:nvSpPr>
          <p:spPr>
            <a:xfrm>
              <a:off x="6062406" y="7867572"/>
              <a:ext cx="267376" cy="304940"/>
            </a:xfrm>
            <a:custGeom>
              <a:avLst/>
              <a:gdLst>
                <a:gd name="connsiteX0" fmla="*/ 87286 w 267376"/>
                <a:gd name="connsiteY0" fmla="*/ 304940 h 304940"/>
                <a:gd name="connsiteX1" fmla="*/ 11559 w 267376"/>
                <a:gd name="connsiteY1" fmla="*/ 272686 h 304940"/>
                <a:gd name="connsiteX2" fmla="*/ 2794 w 267376"/>
                <a:gd name="connsiteY2" fmla="*/ 227881 h 304940"/>
                <a:gd name="connsiteX3" fmla="*/ 29369 w 267376"/>
                <a:gd name="connsiteY3" fmla="*/ 132311 h 304940"/>
                <a:gd name="connsiteX4" fmla="*/ 30070 w 267376"/>
                <a:gd name="connsiteY4" fmla="*/ 129086 h 304940"/>
                <a:gd name="connsiteX5" fmla="*/ 237828 w 267376"/>
                <a:gd name="connsiteY5" fmla="*/ 0 h 304940"/>
                <a:gd name="connsiteX6" fmla="*/ 238810 w 267376"/>
                <a:gd name="connsiteY6" fmla="*/ 14655 h 304940"/>
                <a:gd name="connsiteX7" fmla="*/ 263701 w 267376"/>
                <a:gd name="connsiteY7" fmla="*/ 161200 h 304940"/>
                <a:gd name="connsiteX8" fmla="*/ 257321 w 267376"/>
                <a:gd name="connsiteY8" fmla="*/ 209861 h 304940"/>
                <a:gd name="connsiteX9" fmla="*/ 120171 w 267376"/>
                <a:gd name="connsiteY9" fmla="*/ 301505 h 304940"/>
                <a:gd name="connsiteX10" fmla="*/ 87286 w 267376"/>
                <a:gd name="connsiteY10" fmla="*/ 304940 h 304940"/>
                <a:gd name="connsiteX11" fmla="*/ 46898 w 267376"/>
                <a:gd name="connsiteY11" fmla="*/ 138692 h 304940"/>
                <a:gd name="connsiteX12" fmla="*/ 20043 w 267376"/>
                <a:gd name="connsiteY12" fmla="*/ 234052 h 304940"/>
                <a:gd name="connsiteX13" fmla="*/ 26985 w 267376"/>
                <a:gd name="connsiteY13" fmla="*/ 263571 h 304940"/>
                <a:gd name="connsiteX14" fmla="*/ 87356 w 267376"/>
                <a:gd name="connsiteY14" fmla="*/ 288603 h 304940"/>
                <a:gd name="connsiteX15" fmla="*/ 116245 w 267376"/>
                <a:gd name="connsiteY15" fmla="*/ 285518 h 304940"/>
                <a:gd name="connsiteX16" fmla="*/ 240913 w 267376"/>
                <a:gd name="connsiteY16" fmla="*/ 202429 h 304940"/>
                <a:gd name="connsiteX17" fmla="*/ 246873 w 267376"/>
                <a:gd name="connsiteY17" fmla="*/ 167721 h 304940"/>
                <a:gd name="connsiteX18" fmla="*/ 221560 w 267376"/>
                <a:gd name="connsiteY18" fmla="*/ 30080 h 304940"/>
                <a:gd name="connsiteX19" fmla="*/ 46898 w 267376"/>
                <a:gd name="connsiteY19" fmla="*/ 138692 h 304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67376" h="304940">
                  <a:moveTo>
                    <a:pt x="87286" y="304940"/>
                  </a:moveTo>
                  <a:cubicBezTo>
                    <a:pt x="54751" y="304940"/>
                    <a:pt x="27125" y="293161"/>
                    <a:pt x="11559" y="272686"/>
                  </a:cubicBezTo>
                  <a:cubicBezTo>
                    <a:pt x="411" y="258102"/>
                    <a:pt x="-3025" y="240502"/>
                    <a:pt x="2794" y="227881"/>
                  </a:cubicBezTo>
                  <a:cubicBezTo>
                    <a:pt x="13522" y="204673"/>
                    <a:pt x="29229" y="133013"/>
                    <a:pt x="29369" y="132311"/>
                  </a:cubicBezTo>
                  <a:lnTo>
                    <a:pt x="30070" y="129086"/>
                  </a:lnTo>
                  <a:lnTo>
                    <a:pt x="237828" y="0"/>
                  </a:lnTo>
                  <a:lnTo>
                    <a:pt x="238810" y="14655"/>
                  </a:lnTo>
                  <a:cubicBezTo>
                    <a:pt x="238880" y="15776"/>
                    <a:pt x="246663" y="126982"/>
                    <a:pt x="263701" y="161200"/>
                  </a:cubicBezTo>
                  <a:cubicBezTo>
                    <a:pt x="270222" y="174242"/>
                    <a:pt x="268048" y="191070"/>
                    <a:pt x="257321" y="209861"/>
                  </a:cubicBezTo>
                  <a:cubicBezTo>
                    <a:pt x="237547" y="244710"/>
                    <a:pt x="186222" y="288252"/>
                    <a:pt x="120171" y="301505"/>
                  </a:cubicBezTo>
                  <a:cubicBezTo>
                    <a:pt x="108882" y="303748"/>
                    <a:pt x="97733" y="304940"/>
                    <a:pt x="87286" y="304940"/>
                  </a:cubicBezTo>
                  <a:close/>
                  <a:moveTo>
                    <a:pt x="46898" y="138692"/>
                  </a:moveTo>
                  <a:cubicBezTo>
                    <a:pt x="43603" y="153347"/>
                    <a:pt x="30140" y="212035"/>
                    <a:pt x="20043" y="234052"/>
                  </a:cubicBezTo>
                  <a:cubicBezTo>
                    <a:pt x="17098" y="240362"/>
                    <a:pt x="18150" y="251932"/>
                    <a:pt x="26985" y="263571"/>
                  </a:cubicBezTo>
                  <a:cubicBezTo>
                    <a:pt x="34067" y="272897"/>
                    <a:pt x="51386" y="288603"/>
                    <a:pt x="87356" y="288603"/>
                  </a:cubicBezTo>
                  <a:cubicBezTo>
                    <a:pt x="96401" y="288603"/>
                    <a:pt x="106148" y="287551"/>
                    <a:pt x="116245" y="285518"/>
                  </a:cubicBezTo>
                  <a:cubicBezTo>
                    <a:pt x="173740" y="273948"/>
                    <a:pt x="222472" y="234963"/>
                    <a:pt x="240913" y="202429"/>
                  </a:cubicBezTo>
                  <a:cubicBezTo>
                    <a:pt x="248906" y="188335"/>
                    <a:pt x="251010" y="176065"/>
                    <a:pt x="246873" y="167721"/>
                  </a:cubicBezTo>
                  <a:cubicBezTo>
                    <a:pt x="232218" y="138412"/>
                    <a:pt x="224365" y="62264"/>
                    <a:pt x="221560" y="30080"/>
                  </a:cubicBezTo>
                  <a:lnTo>
                    <a:pt x="46898" y="138692"/>
                  </a:lnTo>
                  <a:close/>
                </a:path>
              </a:pathLst>
            </a:custGeom>
            <a:solidFill>
              <a:srgbClr val="0A2073"/>
            </a:solidFill>
            <a:ln w="70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2" name="任意多边形: 形状 181">
              <a:extLst>
                <a:ext uri="{FF2B5EF4-FFF2-40B4-BE49-F238E27FC236}">
                  <a16:creationId xmlns="" xmlns:a16="http://schemas.microsoft.com/office/drawing/2014/main" id="{19187381-300D-474D-A10B-7C4EC79E9019}"/>
                </a:ext>
              </a:extLst>
            </p:cNvPr>
            <p:cNvSpPr/>
            <p:nvPr/>
          </p:nvSpPr>
          <p:spPr>
            <a:xfrm>
              <a:off x="6194497" y="7831251"/>
              <a:ext cx="11359" cy="12480"/>
            </a:xfrm>
            <a:custGeom>
              <a:avLst/>
              <a:gdLst>
                <a:gd name="connsiteX0" fmla="*/ 0 w 11359"/>
                <a:gd name="connsiteY0" fmla="*/ 0 h 12480"/>
                <a:gd name="connsiteX1" fmla="*/ 11359 w 11359"/>
                <a:gd name="connsiteY1" fmla="*/ 12481 h 12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359" h="12480">
                  <a:moveTo>
                    <a:pt x="0" y="0"/>
                  </a:moveTo>
                  <a:lnTo>
                    <a:pt x="11359" y="12481"/>
                  </a:lnTo>
                </a:path>
              </a:pathLst>
            </a:custGeom>
            <a:ln w="70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3" name="任意多边形: 形状 182">
              <a:extLst>
                <a:ext uri="{FF2B5EF4-FFF2-40B4-BE49-F238E27FC236}">
                  <a16:creationId xmlns="" xmlns:a16="http://schemas.microsoft.com/office/drawing/2014/main" id="{9BFD139F-6600-40AD-94E4-363C93208C77}"/>
                </a:ext>
              </a:extLst>
            </p:cNvPr>
            <p:cNvSpPr/>
            <p:nvPr/>
          </p:nvSpPr>
          <p:spPr>
            <a:xfrm>
              <a:off x="6227662" y="7831251"/>
              <a:ext cx="11359" cy="12480"/>
            </a:xfrm>
            <a:custGeom>
              <a:avLst/>
              <a:gdLst>
                <a:gd name="connsiteX0" fmla="*/ 0 w 11359"/>
                <a:gd name="connsiteY0" fmla="*/ 0 h 12480"/>
                <a:gd name="connsiteX1" fmla="*/ 11359 w 11359"/>
                <a:gd name="connsiteY1" fmla="*/ 12481 h 12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359" h="12480">
                  <a:moveTo>
                    <a:pt x="0" y="0"/>
                  </a:moveTo>
                  <a:lnTo>
                    <a:pt x="11359" y="12481"/>
                  </a:lnTo>
                </a:path>
              </a:pathLst>
            </a:custGeom>
            <a:ln w="70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4" name="任意多边形: 形状 183">
              <a:extLst>
                <a:ext uri="{FF2B5EF4-FFF2-40B4-BE49-F238E27FC236}">
                  <a16:creationId xmlns="" xmlns:a16="http://schemas.microsoft.com/office/drawing/2014/main" id="{A59AA3E0-388E-44D5-93FC-B6DD4CDBDA7B}"/>
                </a:ext>
              </a:extLst>
            </p:cNvPr>
            <p:cNvSpPr/>
            <p:nvPr/>
          </p:nvSpPr>
          <p:spPr>
            <a:xfrm>
              <a:off x="5902177" y="7752300"/>
              <a:ext cx="111206" cy="62052"/>
            </a:xfrm>
            <a:custGeom>
              <a:avLst/>
              <a:gdLst>
                <a:gd name="connsiteX0" fmla="*/ 101881 w 111206"/>
                <a:gd name="connsiteY0" fmla="*/ 62053 h 62052"/>
                <a:gd name="connsiteX1" fmla="*/ 94659 w 111206"/>
                <a:gd name="connsiteY1" fmla="*/ 58967 h 62052"/>
                <a:gd name="connsiteX2" fmla="*/ 14024 w 111206"/>
                <a:gd name="connsiteY2" fmla="*/ 19141 h 62052"/>
                <a:gd name="connsiteX3" fmla="*/ 1333 w 111206"/>
                <a:gd name="connsiteY3" fmla="*/ 16336 h 62052"/>
                <a:gd name="connsiteX4" fmla="*/ 4488 w 111206"/>
                <a:gd name="connsiteY4" fmla="*/ 5117 h 62052"/>
                <a:gd name="connsiteX5" fmla="*/ 109173 w 111206"/>
                <a:gd name="connsiteY5" fmla="*/ 48800 h 62052"/>
                <a:gd name="connsiteX6" fmla="*/ 107701 w 111206"/>
                <a:gd name="connsiteY6" fmla="*/ 60300 h 62052"/>
                <a:gd name="connsiteX7" fmla="*/ 101881 w 111206"/>
                <a:gd name="connsiteY7" fmla="*/ 62053 h 62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1206" h="62052">
                  <a:moveTo>
                    <a:pt x="101881" y="62053"/>
                  </a:moveTo>
                  <a:cubicBezTo>
                    <a:pt x="99146" y="62053"/>
                    <a:pt x="96482" y="61001"/>
                    <a:pt x="94659" y="58967"/>
                  </a:cubicBezTo>
                  <a:cubicBezTo>
                    <a:pt x="80566" y="43471"/>
                    <a:pt x="38635" y="6029"/>
                    <a:pt x="14024" y="19141"/>
                  </a:cubicBezTo>
                  <a:cubicBezTo>
                    <a:pt x="9677" y="21455"/>
                    <a:pt x="3927" y="20192"/>
                    <a:pt x="1333" y="16336"/>
                  </a:cubicBezTo>
                  <a:cubicBezTo>
                    <a:pt x="-1332" y="12480"/>
                    <a:pt x="141" y="7431"/>
                    <a:pt x="4488" y="5117"/>
                  </a:cubicBezTo>
                  <a:cubicBezTo>
                    <a:pt x="47260" y="-17531"/>
                    <a:pt x="102933" y="41929"/>
                    <a:pt x="109173" y="48800"/>
                  </a:cubicBezTo>
                  <a:cubicBezTo>
                    <a:pt x="112399" y="52306"/>
                    <a:pt x="111698" y="57495"/>
                    <a:pt x="107701" y="60300"/>
                  </a:cubicBezTo>
                  <a:cubicBezTo>
                    <a:pt x="105948" y="61492"/>
                    <a:pt x="103914" y="62053"/>
                    <a:pt x="101881" y="62053"/>
                  </a:cubicBezTo>
                  <a:close/>
                </a:path>
              </a:pathLst>
            </a:custGeom>
            <a:solidFill>
              <a:srgbClr val="0A2073"/>
            </a:solidFill>
            <a:ln w="70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85" name="图形 2">
              <a:extLst>
                <a:ext uri="{FF2B5EF4-FFF2-40B4-BE49-F238E27FC236}">
                  <a16:creationId xmlns="" xmlns:a16="http://schemas.microsoft.com/office/drawing/2014/main" id="{4FFD9BA0-1AAD-4F88-8524-D15FDBE653CC}"/>
                </a:ext>
              </a:extLst>
            </p:cNvPr>
            <p:cNvGrpSpPr/>
            <p:nvPr/>
          </p:nvGrpSpPr>
          <p:grpSpPr>
            <a:xfrm>
              <a:off x="5967759" y="7535764"/>
              <a:ext cx="465550" cy="482560"/>
              <a:chOff x="5967759" y="7535764"/>
              <a:chExt cx="465550" cy="482560"/>
            </a:xfrm>
            <a:solidFill>
              <a:schemeClr val="accent1"/>
            </a:solidFill>
          </p:grpSpPr>
          <p:sp>
            <p:nvSpPr>
              <p:cNvPr id="186" name="任意多边形: 形状 185">
                <a:extLst>
                  <a:ext uri="{FF2B5EF4-FFF2-40B4-BE49-F238E27FC236}">
                    <a16:creationId xmlns="" xmlns:a16="http://schemas.microsoft.com/office/drawing/2014/main" id="{570174BC-5D84-4B77-94A5-9B0CE257F594}"/>
                  </a:ext>
                </a:extLst>
              </p:cNvPr>
              <p:cNvSpPr/>
              <p:nvPr/>
            </p:nvSpPr>
            <p:spPr>
              <a:xfrm>
                <a:off x="5977541" y="7543980"/>
                <a:ext cx="445939" cy="466110"/>
              </a:xfrm>
              <a:custGeom>
                <a:avLst/>
                <a:gdLst>
                  <a:gd name="connsiteX0" fmla="*/ 10460 w 445939"/>
                  <a:gd name="connsiteY0" fmla="*/ 94238 h 466110"/>
                  <a:gd name="connsiteX1" fmla="*/ 5832 w 445939"/>
                  <a:gd name="connsiteY1" fmla="*/ 303398 h 466110"/>
                  <a:gd name="connsiteX2" fmla="*/ 222004 w 445939"/>
                  <a:gd name="connsiteY2" fmla="*/ 466070 h 466110"/>
                  <a:gd name="connsiteX3" fmla="*/ 433548 w 445939"/>
                  <a:gd name="connsiteY3" fmla="*/ 302065 h 466110"/>
                  <a:gd name="connsiteX4" fmla="*/ 445889 w 445939"/>
                  <a:gd name="connsiteY4" fmla="*/ 216873 h 466110"/>
                  <a:gd name="connsiteX5" fmla="*/ 291490 w 445939"/>
                  <a:gd name="connsiteY5" fmla="*/ 60651 h 466110"/>
                  <a:gd name="connsiteX6" fmla="*/ 135549 w 445939"/>
                  <a:gd name="connsiteY6" fmla="*/ 0 h 466110"/>
                  <a:gd name="connsiteX7" fmla="*/ 10460 w 445939"/>
                  <a:gd name="connsiteY7" fmla="*/ 94238 h 4661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45939" h="466110">
                    <a:moveTo>
                      <a:pt x="10460" y="94238"/>
                    </a:moveTo>
                    <a:cubicBezTo>
                      <a:pt x="10460" y="94238"/>
                      <a:pt x="-9594" y="276262"/>
                      <a:pt x="5832" y="303398"/>
                    </a:cubicBezTo>
                    <a:cubicBezTo>
                      <a:pt x="21258" y="330533"/>
                      <a:pt x="67606" y="463476"/>
                      <a:pt x="222004" y="466070"/>
                    </a:cubicBezTo>
                    <a:cubicBezTo>
                      <a:pt x="376403" y="468664"/>
                      <a:pt x="419665" y="346029"/>
                      <a:pt x="433548" y="302065"/>
                    </a:cubicBezTo>
                    <a:cubicBezTo>
                      <a:pt x="447431" y="258172"/>
                      <a:pt x="445889" y="216873"/>
                      <a:pt x="445889" y="216873"/>
                    </a:cubicBezTo>
                    <a:cubicBezTo>
                      <a:pt x="445889" y="216873"/>
                      <a:pt x="368690" y="103213"/>
                      <a:pt x="291490" y="60651"/>
                    </a:cubicBezTo>
                    <a:cubicBezTo>
                      <a:pt x="214291" y="18020"/>
                      <a:pt x="144805" y="12902"/>
                      <a:pt x="135549" y="0"/>
                    </a:cubicBezTo>
                    <a:lnTo>
                      <a:pt x="10460" y="94238"/>
                    </a:lnTo>
                    <a:close/>
                  </a:path>
                </a:pathLst>
              </a:custGeom>
              <a:solidFill>
                <a:srgbClr val="FFFFFF"/>
              </a:solidFill>
              <a:ln w="70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7" name="任意多边形: 形状 186">
                <a:extLst>
                  <a:ext uri="{FF2B5EF4-FFF2-40B4-BE49-F238E27FC236}">
                    <a16:creationId xmlns="" xmlns:a16="http://schemas.microsoft.com/office/drawing/2014/main" id="{1260947B-F3F8-4DBC-9084-7300D547F4B5}"/>
                  </a:ext>
                </a:extLst>
              </p:cNvPr>
              <p:cNvSpPr/>
              <p:nvPr/>
            </p:nvSpPr>
            <p:spPr>
              <a:xfrm>
                <a:off x="5967759" y="7535764"/>
                <a:ext cx="465550" cy="482560"/>
              </a:xfrm>
              <a:custGeom>
                <a:avLst/>
                <a:gdLst>
                  <a:gd name="connsiteX0" fmla="*/ 236554 w 465550"/>
                  <a:gd name="connsiteY0" fmla="*/ 482561 h 482560"/>
                  <a:gd name="connsiteX1" fmla="*/ 236554 w 465550"/>
                  <a:gd name="connsiteY1" fmla="*/ 482561 h 482560"/>
                  <a:gd name="connsiteX2" fmla="*/ 231576 w 465550"/>
                  <a:gd name="connsiteY2" fmla="*/ 482491 h 482560"/>
                  <a:gd name="connsiteX3" fmla="*/ 12670 w 465550"/>
                  <a:gd name="connsiteY3" fmla="*/ 326830 h 482560"/>
                  <a:gd name="connsiteX4" fmla="*/ 6709 w 465550"/>
                  <a:gd name="connsiteY4" fmla="*/ 315120 h 482560"/>
                  <a:gd name="connsiteX5" fmla="*/ 10426 w 465550"/>
                  <a:gd name="connsiteY5" fmla="*/ 101683 h 482560"/>
                  <a:gd name="connsiteX6" fmla="*/ 13651 w 465550"/>
                  <a:gd name="connsiteY6" fmla="*/ 96354 h 482560"/>
                  <a:gd name="connsiteX7" fmla="*/ 138741 w 465550"/>
                  <a:gd name="connsiteY7" fmla="*/ 2117 h 482560"/>
                  <a:gd name="connsiteX8" fmla="*/ 146734 w 465550"/>
                  <a:gd name="connsiteY8" fmla="*/ 83 h 482560"/>
                  <a:gd name="connsiteX9" fmla="*/ 153676 w 465550"/>
                  <a:gd name="connsiteY9" fmla="*/ 3940 h 482560"/>
                  <a:gd name="connsiteX10" fmla="*/ 187122 w 465550"/>
                  <a:gd name="connsiteY10" fmla="*/ 15649 h 482560"/>
                  <a:gd name="connsiteX11" fmla="*/ 306672 w 465550"/>
                  <a:gd name="connsiteY11" fmla="*/ 61997 h 482560"/>
                  <a:gd name="connsiteX12" fmla="*/ 464225 w 465550"/>
                  <a:gd name="connsiteY12" fmla="*/ 221023 h 482560"/>
                  <a:gd name="connsiteX13" fmla="*/ 465488 w 465550"/>
                  <a:gd name="connsiteY13" fmla="*/ 224809 h 482560"/>
                  <a:gd name="connsiteX14" fmla="*/ 452796 w 465550"/>
                  <a:gd name="connsiteY14" fmla="*/ 312386 h 482560"/>
                  <a:gd name="connsiteX15" fmla="*/ 236554 w 465550"/>
                  <a:gd name="connsiteY15" fmla="*/ 482561 h 482560"/>
                  <a:gd name="connsiteX16" fmla="*/ 29638 w 465550"/>
                  <a:gd name="connsiteY16" fmla="*/ 106381 h 482560"/>
                  <a:gd name="connsiteX17" fmla="*/ 24449 w 465550"/>
                  <a:gd name="connsiteY17" fmla="*/ 308109 h 482560"/>
                  <a:gd name="connsiteX18" fmla="*/ 30830 w 465550"/>
                  <a:gd name="connsiteY18" fmla="*/ 320660 h 482560"/>
                  <a:gd name="connsiteX19" fmla="*/ 231997 w 465550"/>
                  <a:gd name="connsiteY19" fmla="*/ 466083 h 482560"/>
                  <a:gd name="connsiteX20" fmla="*/ 236554 w 465550"/>
                  <a:gd name="connsiteY20" fmla="*/ 466153 h 482560"/>
                  <a:gd name="connsiteX21" fmla="*/ 433865 w 465550"/>
                  <a:gd name="connsiteY21" fmla="*/ 308249 h 482560"/>
                  <a:gd name="connsiteX22" fmla="*/ 445925 w 465550"/>
                  <a:gd name="connsiteY22" fmla="*/ 227404 h 482560"/>
                  <a:gd name="connsiteX23" fmla="*/ 295874 w 465550"/>
                  <a:gd name="connsiteY23" fmla="*/ 75740 h 482560"/>
                  <a:gd name="connsiteX24" fmla="*/ 180811 w 465550"/>
                  <a:gd name="connsiteY24" fmla="*/ 31215 h 482560"/>
                  <a:gd name="connsiteX25" fmla="*/ 145332 w 465550"/>
                  <a:gd name="connsiteY25" fmla="*/ 19225 h 482560"/>
                  <a:gd name="connsiteX26" fmla="*/ 29638 w 465550"/>
                  <a:gd name="connsiteY26" fmla="*/ 106381 h 4825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465550" h="482560">
                    <a:moveTo>
                      <a:pt x="236554" y="482561"/>
                    </a:moveTo>
                    <a:cubicBezTo>
                      <a:pt x="236554" y="482561"/>
                      <a:pt x="236554" y="482561"/>
                      <a:pt x="236554" y="482561"/>
                    </a:cubicBezTo>
                    <a:cubicBezTo>
                      <a:pt x="234872" y="482561"/>
                      <a:pt x="233259" y="482561"/>
                      <a:pt x="231576" y="482491"/>
                    </a:cubicBezTo>
                    <a:cubicBezTo>
                      <a:pt x="87344" y="480107"/>
                      <a:pt x="33074" y="368760"/>
                      <a:pt x="12670" y="326830"/>
                    </a:cubicBezTo>
                    <a:cubicBezTo>
                      <a:pt x="10286" y="321922"/>
                      <a:pt x="8322" y="317925"/>
                      <a:pt x="6709" y="315120"/>
                    </a:cubicBezTo>
                    <a:cubicBezTo>
                      <a:pt x="-9417" y="286793"/>
                      <a:pt x="8322" y="120545"/>
                      <a:pt x="10426" y="101683"/>
                    </a:cubicBezTo>
                    <a:cubicBezTo>
                      <a:pt x="10636" y="99650"/>
                      <a:pt x="11758" y="97757"/>
                      <a:pt x="13651" y="96354"/>
                    </a:cubicBezTo>
                    <a:lnTo>
                      <a:pt x="138741" y="2117"/>
                    </a:lnTo>
                    <a:cubicBezTo>
                      <a:pt x="140914" y="504"/>
                      <a:pt x="143859" y="-267"/>
                      <a:pt x="146734" y="83"/>
                    </a:cubicBezTo>
                    <a:cubicBezTo>
                      <a:pt x="149609" y="434"/>
                      <a:pt x="152203" y="1836"/>
                      <a:pt x="153676" y="3940"/>
                    </a:cubicBezTo>
                    <a:cubicBezTo>
                      <a:pt x="156130" y="6885"/>
                      <a:pt x="172607" y="11512"/>
                      <a:pt x="187122" y="15649"/>
                    </a:cubicBezTo>
                    <a:cubicBezTo>
                      <a:pt x="216290" y="23923"/>
                      <a:pt x="260324" y="36474"/>
                      <a:pt x="306672" y="61997"/>
                    </a:cubicBezTo>
                    <a:cubicBezTo>
                      <a:pt x="384923" y="105189"/>
                      <a:pt x="461000" y="216325"/>
                      <a:pt x="464225" y="221023"/>
                    </a:cubicBezTo>
                    <a:cubicBezTo>
                      <a:pt x="464997" y="222215"/>
                      <a:pt x="465418" y="223477"/>
                      <a:pt x="465488" y="224809"/>
                    </a:cubicBezTo>
                    <a:cubicBezTo>
                      <a:pt x="465557" y="226562"/>
                      <a:pt x="466890" y="267861"/>
                      <a:pt x="452796" y="312386"/>
                    </a:cubicBezTo>
                    <a:cubicBezTo>
                      <a:pt x="417107" y="425275"/>
                      <a:pt x="344325" y="482561"/>
                      <a:pt x="236554" y="482561"/>
                    </a:cubicBezTo>
                    <a:close/>
                    <a:moveTo>
                      <a:pt x="29638" y="106381"/>
                    </a:moveTo>
                    <a:cubicBezTo>
                      <a:pt x="22065" y="176218"/>
                      <a:pt x="14212" y="290089"/>
                      <a:pt x="24449" y="308109"/>
                    </a:cubicBezTo>
                    <a:cubicBezTo>
                      <a:pt x="26202" y="311124"/>
                      <a:pt x="28306" y="315401"/>
                      <a:pt x="30830" y="320660"/>
                    </a:cubicBezTo>
                    <a:cubicBezTo>
                      <a:pt x="51725" y="363501"/>
                      <a:pt x="100667" y="463909"/>
                      <a:pt x="231997" y="466083"/>
                    </a:cubicBezTo>
                    <a:cubicBezTo>
                      <a:pt x="233539" y="466083"/>
                      <a:pt x="235082" y="466153"/>
                      <a:pt x="236554" y="466153"/>
                    </a:cubicBezTo>
                    <a:cubicBezTo>
                      <a:pt x="334298" y="466153"/>
                      <a:pt x="400699" y="413004"/>
                      <a:pt x="433865" y="308249"/>
                    </a:cubicBezTo>
                    <a:cubicBezTo>
                      <a:pt x="445504" y="271437"/>
                      <a:pt x="445995" y="236028"/>
                      <a:pt x="445925" y="227404"/>
                    </a:cubicBezTo>
                    <a:cubicBezTo>
                      <a:pt x="435758" y="212889"/>
                      <a:pt x="365009" y="113884"/>
                      <a:pt x="295874" y="75740"/>
                    </a:cubicBezTo>
                    <a:cubicBezTo>
                      <a:pt x="251630" y="51339"/>
                      <a:pt x="210681" y="39700"/>
                      <a:pt x="180811" y="31215"/>
                    </a:cubicBezTo>
                    <a:cubicBezTo>
                      <a:pt x="164754" y="26658"/>
                      <a:pt x="153045" y="23292"/>
                      <a:pt x="145332" y="19225"/>
                    </a:cubicBezTo>
                    <a:lnTo>
                      <a:pt x="29638" y="106381"/>
                    </a:lnTo>
                    <a:close/>
                  </a:path>
                </a:pathLst>
              </a:custGeom>
              <a:solidFill>
                <a:srgbClr val="0A2073"/>
              </a:solidFill>
              <a:ln w="70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88" name="任意多边形: 形状 187">
              <a:extLst>
                <a:ext uri="{FF2B5EF4-FFF2-40B4-BE49-F238E27FC236}">
                  <a16:creationId xmlns="" xmlns:a16="http://schemas.microsoft.com/office/drawing/2014/main" id="{A24B3B39-E4A7-4635-AFEA-C10F9E3E60AC}"/>
                </a:ext>
              </a:extLst>
            </p:cNvPr>
            <p:cNvSpPr/>
            <p:nvPr/>
          </p:nvSpPr>
          <p:spPr>
            <a:xfrm>
              <a:off x="6156237" y="7778986"/>
              <a:ext cx="53274" cy="53666"/>
            </a:xfrm>
            <a:custGeom>
              <a:avLst/>
              <a:gdLst>
                <a:gd name="connsiteX0" fmla="*/ 22483 w 53274"/>
                <a:gd name="connsiteY0" fmla="*/ 53597 h 53666"/>
                <a:gd name="connsiteX1" fmla="*/ 28233 w 53274"/>
                <a:gd name="connsiteY1" fmla="*/ 51914 h 53666"/>
                <a:gd name="connsiteX2" fmla="*/ 28233 w 53274"/>
                <a:gd name="connsiteY2" fmla="*/ 43570 h 53666"/>
                <a:gd name="connsiteX3" fmla="*/ 16103 w 53274"/>
                <a:gd name="connsiteY3" fmla="*/ 31370 h 53666"/>
                <a:gd name="connsiteX4" fmla="*/ 51372 w 53274"/>
                <a:gd name="connsiteY4" fmla="*/ 9984 h 53666"/>
                <a:gd name="connsiteX5" fmla="*/ 51232 w 53274"/>
                <a:gd name="connsiteY5" fmla="*/ 1640 h 53666"/>
                <a:gd name="connsiteX6" fmla="*/ 41766 w 53274"/>
                <a:gd name="connsiteY6" fmla="*/ 1780 h 53666"/>
                <a:gd name="connsiteX7" fmla="*/ 8600 w 53274"/>
                <a:gd name="connsiteY7" fmla="*/ 20642 h 53666"/>
                <a:gd name="connsiteX8" fmla="*/ 677 w 53274"/>
                <a:gd name="connsiteY8" fmla="*/ 25269 h 53666"/>
                <a:gd name="connsiteX9" fmla="*/ 18767 w 53274"/>
                <a:gd name="connsiteY9" fmla="*/ 51914 h 53666"/>
                <a:gd name="connsiteX10" fmla="*/ 22483 w 53274"/>
                <a:gd name="connsiteY10" fmla="*/ 53597 h 53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3274" h="53666">
                  <a:moveTo>
                    <a:pt x="22483" y="53597"/>
                  </a:moveTo>
                  <a:cubicBezTo>
                    <a:pt x="24517" y="53877"/>
                    <a:pt x="26691" y="53316"/>
                    <a:pt x="28233" y="51914"/>
                  </a:cubicBezTo>
                  <a:cubicBezTo>
                    <a:pt x="30827" y="49600"/>
                    <a:pt x="30827" y="45884"/>
                    <a:pt x="28233" y="43570"/>
                  </a:cubicBezTo>
                  <a:cubicBezTo>
                    <a:pt x="23535" y="39433"/>
                    <a:pt x="18908" y="34735"/>
                    <a:pt x="16103" y="31370"/>
                  </a:cubicBezTo>
                  <a:cubicBezTo>
                    <a:pt x="32230" y="27163"/>
                    <a:pt x="49198" y="11947"/>
                    <a:pt x="51372" y="9984"/>
                  </a:cubicBezTo>
                  <a:cubicBezTo>
                    <a:pt x="53967" y="7600"/>
                    <a:pt x="53896" y="3884"/>
                    <a:pt x="51232" y="1640"/>
                  </a:cubicBezTo>
                  <a:cubicBezTo>
                    <a:pt x="48567" y="-604"/>
                    <a:pt x="44360" y="-534"/>
                    <a:pt x="41766" y="1780"/>
                  </a:cubicBezTo>
                  <a:cubicBezTo>
                    <a:pt x="33913" y="8932"/>
                    <a:pt x="17926" y="20431"/>
                    <a:pt x="8600" y="20642"/>
                  </a:cubicBezTo>
                  <a:cubicBezTo>
                    <a:pt x="4884" y="20712"/>
                    <a:pt x="1939" y="22465"/>
                    <a:pt x="677" y="25269"/>
                  </a:cubicBezTo>
                  <a:cubicBezTo>
                    <a:pt x="-445" y="27724"/>
                    <a:pt x="-2759" y="32842"/>
                    <a:pt x="18767" y="51914"/>
                  </a:cubicBezTo>
                  <a:cubicBezTo>
                    <a:pt x="19819" y="52826"/>
                    <a:pt x="21151" y="53387"/>
                    <a:pt x="22483" y="53597"/>
                  </a:cubicBezTo>
                  <a:close/>
                </a:path>
              </a:pathLst>
            </a:custGeom>
            <a:solidFill>
              <a:srgbClr val="0A2073"/>
            </a:solidFill>
            <a:ln w="70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9" name="任意多边形: 形状 188">
              <a:extLst>
                <a:ext uri="{FF2B5EF4-FFF2-40B4-BE49-F238E27FC236}">
                  <a16:creationId xmlns="" xmlns:a16="http://schemas.microsoft.com/office/drawing/2014/main" id="{73C8D537-5EA6-4599-8AC8-559AEF24F8FF}"/>
                </a:ext>
              </a:extLst>
            </p:cNvPr>
            <p:cNvSpPr/>
            <p:nvPr/>
          </p:nvSpPr>
          <p:spPr>
            <a:xfrm>
              <a:off x="6277193" y="7681376"/>
              <a:ext cx="78055" cy="19403"/>
            </a:xfrm>
            <a:custGeom>
              <a:avLst/>
              <a:gdLst>
                <a:gd name="connsiteX0" fmla="*/ 6212 w 78055"/>
                <a:gd name="connsiteY0" fmla="*/ 15040 h 19403"/>
                <a:gd name="connsiteX1" fmla="*/ 8737 w 78055"/>
                <a:gd name="connsiteY1" fmla="*/ 14759 h 19403"/>
                <a:gd name="connsiteX2" fmla="*/ 68337 w 78055"/>
                <a:gd name="connsiteY2" fmla="*/ 18756 h 19403"/>
                <a:gd name="connsiteX3" fmla="*/ 77312 w 78055"/>
                <a:gd name="connsiteY3" fmla="*/ 16232 h 19403"/>
                <a:gd name="connsiteX4" fmla="*/ 74437 w 78055"/>
                <a:gd name="connsiteY4" fmla="*/ 8309 h 19403"/>
                <a:gd name="connsiteX5" fmla="*/ 4600 w 78055"/>
                <a:gd name="connsiteY5" fmla="*/ 3541 h 19403"/>
                <a:gd name="connsiteX6" fmla="*/ 323 w 78055"/>
                <a:gd name="connsiteY6" fmla="*/ 10973 h 19403"/>
                <a:gd name="connsiteX7" fmla="*/ 6212 w 78055"/>
                <a:gd name="connsiteY7" fmla="*/ 15040 h 194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8055" h="19403">
                  <a:moveTo>
                    <a:pt x="6212" y="15040"/>
                  </a:moveTo>
                  <a:cubicBezTo>
                    <a:pt x="7054" y="15110"/>
                    <a:pt x="7896" y="14970"/>
                    <a:pt x="8737" y="14759"/>
                  </a:cubicBezTo>
                  <a:cubicBezTo>
                    <a:pt x="9017" y="14689"/>
                    <a:pt x="40500" y="6065"/>
                    <a:pt x="68337" y="18756"/>
                  </a:cubicBezTo>
                  <a:cubicBezTo>
                    <a:pt x="71632" y="20229"/>
                    <a:pt x="75629" y="19107"/>
                    <a:pt x="77312" y="16232"/>
                  </a:cubicBezTo>
                  <a:cubicBezTo>
                    <a:pt x="78994" y="13357"/>
                    <a:pt x="77732" y="9781"/>
                    <a:pt x="74437" y="8309"/>
                  </a:cubicBezTo>
                  <a:cubicBezTo>
                    <a:pt x="41552" y="-6696"/>
                    <a:pt x="6143" y="3120"/>
                    <a:pt x="4600" y="3541"/>
                  </a:cubicBezTo>
                  <a:cubicBezTo>
                    <a:pt x="1094" y="4522"/>
                    <a:pt x="-799" y="7818"/>
                    <a:pt x="323" y="10973"/>
                  </a:cubicBezTo>
                  <a:cubicBezTo>
                    <a:pt x="1234" y="13287"/>
                    <a:pt x="3618" y="14830"/>
                    <a:pt x="6212" y="15040"/>
                  </a:cubicBezTo>
                  <a:close/>
                </a:path>
              </a:pathLst>
            </a:custGeom>
            <a:solidFill>
              <a:srgbClr val="0A2073"/>
            </a:solidFill>
            <a:ln w="70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0" name="任意多边形: 形状 189">
              <a:extLst>
                <a:ext uri="{FF2B5EF4-FFF2-40B4-BE49-F238E27FC236}">
                  <a16:creationId xmlns="" xmlns:a16="http://schemas.microsoft.com/office/drawing/2014/main" id="{D949AF75-A662-4952-884E-EA7139743709}"/>
                </a:ext>
              </a:extLst>
            </p:cNvPr>
            <p:cNvSpPr/>
            <p:nvPr/>
          </p:nvSpPr>
          <p:spPr>
            <a:xfrm>
              <a:off x="6060590" y="7680287"/>
              <a:ext cx="66063" cy="14000"/>
            </a:xfrm>
            <a:custGeom>
              <a:avLst/>
              <a:gdLst>
                <a:gd name="connsiteX0" fmla="*/ 6223 w 66063"/>
                <a:gd name="connsiteY0" fmla="*/ 13955 h 14000"/>
                <a:gd name="connsiteX1" fmla="*/ 7976 w 66063"/>
                <a:gd name="connsiteY1" fmla="*/ 13885 h 14000"/>
                <a:gd name="connsiteX2" fmla="*/ 58250 w 66063"/>
                <a:gd name="connsiteY2" fmla="*/ 13394 h 14000"/>
                <a:gd name="connsiteX3" fmla="*/ 65962 w 66063"/>
                <a:gd name="connsiteY3" fmla="*/ 8626 h 14000"/>
                <a:gd name="connsiteX4" fmla="*/ 60564 w 66063"/>
                <a:gd name="connsiteY4" fmla="*/ 1754 h 14000"/>
                <a:gd name="connsiteX5" fmla="*/ 5451 w 66063"/>
                <a:gd name="connsiteY5" fmla="*/ 2245 h 14000"/>
                <a:gd name="connsiteX6" fmla="*/ 122 w 66063"/>
                <a:gd name="connsiteY6" fmla="*/ 9117 h 14000"/>
                <a:gd name="connsiteX7" fmla="*/ 6223 w 66063"/>
                <a:gd name="connsiteY7" fmla="*/ 13955 h 1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6063" h="14000">
                  <a:moveTo>
                    <a:pt x="6223" y="13955"/>
                  </a:moveTo>
                  <a:cubicBezTo>
                    <a:pt x="6783" y="14025"/>
                    <a:pt x="7414" y="14025"/>
                    <a:pt x="7976" y="13885"/>
                  </a:cubicBezTo>
                  <a:cubicBezTo>
                    <a:pt x="33568" y="9678"/>
                    <a:pt x="58039" y="13394"/>
                    <a:pt x="58250" y="13394"/>
                  </a:cubicBezTo>
                  <a:cubicBezTo>
                    <a:pt x="61966" y="14095"/>
                    <a:pt x="65331" y="11851"/>
                    <a:pt x="65962" y="8626"/>
                  </a:cubicBezTo>
                  <a:cubicBezTo>
                    <a:pt x="66594" y="5400"/>
                    <a:pt x="64209" y="2315"/>
                    <a:pt x="60564" y="1754"/>
                  </a:cubicBezTo>
                  <a:cubicBezTo>
                    <a:pt x="59441" y="1544"/>
                    <a:pt x="33428" y="-2383"/>
                    <a:pt x="5451" y="2245"/>
                  </a:cubicBezTo>
                  <a:cubicBezTo>
                    <a:pt x="1805" y="2806"/>
                    <a:pt x="-579" y="5961"/>
                    <a:pt x="122" y="9117"/>
                  </a:cubicBezTo>
                  <a:cubicBezTo>
                    <a:pt x="753" y="11851"/>
                    <a:pt x="3277" y="13744"/>
                    <a:pt x="6223" y="13955"/>
                  </a:cubicBezTo>
                  <a:close/>
                </a:path>
              </a:pathLst>
            </a:custGeom>
            <a:solidFill>
              <a:srgbClr val="0A2073"/>
            </a:solidFill>
            <a:ln w="70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1" name="任意多边形: 形状 190">
              <a:extLst>
                <a:ext uri="{FF2B5EF4-FFF2-40B4-BE49-F238E27FC236}">
                  <a16:creationId xmlns="" xmlns:a16="http://schemas.microsoft.com/office/drawing/2014/main" id="{606AA966-C6EA-4A79-AF80-583621FAAE91}"/>
                </a:ext>
              </a:extLst>
            </p:cNvPr>
            <p:cNvSpPr/>
            <p:nvPr/>
          </p:nvSpPr>
          <p:spPr>
            <a:xfrm>
              <a:off x="5860388" y="7272416"/>
              <a:ext cx="851575" cy="210492"/>
            </a:xfrm>
            <a:custGeom>
              <a:avLst/>
              <a:gdLst>
                <a:gd name="connsiteX0" fmla="*/ 851575 w 851575"/>
                <a:gd name="connsiteY0" fmla="*/ 201447 h 210492"/>
                <a:gd name="connsiteX1" fmla="*/ 849191 w 851575"/>
                <a:gd name="connsiteY1" fmla="*/ 210492 h 210492"/>
                <a:gd name="connsiteX2" fmla="*/ 0 w 851575"/>
                <a:gd name="connsiteY2" fmla="*/ 8975 h 210492"/>
                <a:gd name="connsiteX3" fmla="*/ 2384 w 851575"/>
                <a:gd name="connsiteY3" fmla="*/ 0 h 210492"/>
                <a:gd name="connsiteX4" fmla="*/ 449172 w 851575"/>
                <a:gd name="connsiteY4" fmla="*/ 17109 h 210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51575" h="210492">
                  <a:moveTo>
                    <a:pt x="851575" y="201447"/>
                  </a:moveTo>
                  <a:lnTo>
                    <a:pt x="849191" y="210492"/>
                  </a:lnTo>
                  <a:lnTo>
                    <a:pt x="0" y="8975"/>
                  </a:lnTo>
                  <a:lnTo>
                    <a:pt x="2384" y="0"/>
                  </a:lnTo>
                  <a:lnTo>
                    <a:pt x="449172" y="17109"/>
                  </a:lnTo>
                  <a:close/>
                </a:path>
              </a:pathLst>
            </a:custGeom>
            <a:solidFill>
              <a:srgbClr val="1A2E35"/>
            </a:solidFill>
            <a:ln w="70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92" name="图形 2">
              <a:extLst>
                <a:ext uri="{FF2B5EF4-FFF2-40B4-BE49-F238E27FC236}">
                  <a16:creationId xmlns="" xmlns:a16="http://schemas.microsoft.com/office/drawing/2014/main" id="{4FFD9BA0-1AAD-4F88-8524-D15FDBE653CC}"/>
                </a:ext>
              </a:extLst>
            </p:cNvPr>
            <p:cNvGrpSpPr/>
            <p:nvPr/>
          </p:nvGrpSpPr>
          <p:grpSpPr>
            <a:xfrm>
              <a:off x="5846402" y="7267368"/>
              <a:ext cx="877162" cy="229564"/>
              <a:chOff x="5846402" y="7267368"/>
              <a:chExt cx="877162" cy="229564"/>
            </a:xfrm>
            <a:solidFill>
              <a:srgbClr val="0A2073"/>
            </a:solidFill>
          </p:grpSpPr>
          <p:sp>
            <p:nvSpPr>
              <p:cNvPr id="193" name="任意多边形: 形状 192">
                <a:extLst>
                  <a:ext uri="{FF2B5EF4-FFF2-40B4-BE49-F238E27FC236}">
                    <a16:creationId xmlns="" xmlns:a16="http://schemas.microsoft.com/office/drawing/2014/main" id="{EC90D868-974D-4C66-9AF0-9D8D3329E5AB}"/>
                  </a:ext>
                </a:extLst>
              </p:cNvPr>
              <p:cNvSpPr/>
              <p:nvPr/>
            </p:nvSpPr>
            <p:spPr>
              <a:xfrm>
                <a:off x="5853400" y="7274379"/>
                <a:ext cx="863166" cy="215470"/>
              </a:xfrm>
              <a:custGeom>
                <a:avLst/>
                <a:gdLst>
                  <a:gd name="connsiteX0" fmla="*/ 409181 w 863166"/>
                  <a:gd name="connsiteY0" fmla="*/ 198432 h 215470"/>
                  <a:gd name="connsiteX1" fmla="*/ 406516 w 863166"/>
                  <a:gd name="connsiteY1" fmla="*/ 197801 h 215470"/>
                  <a:gd name="connsiteX2" fmla="*/ 4113 w 863166"/>
                  <a:gd name="connsiteY2" fmla="*/ 13392 h 215470"/>
                  <a:gd name="connsiteX3" fmla="*/ 186 w 863166"/>
                  <a:gd name="connsiteY3" fmla="*/ 5399 h 215470"/>
                  <a:gd name="connsiteX4" fmla="*/ 6988 w 863166"/>
                  <a:gd name="connsiteY4" fmla="*/ 0 h 215470"/>
                  <a:gd name="connsiteX5" fmla="*/ 453986 w 863166"/>
                  <a:gd name="connsiteY5" fmla="*/ 17109 h 215470"/>
                  <a:gd name="connsiteX6" fmla="*/ 456650 w 863166"/>
                  <a:gd name="connsiteY6" fmla="*/ 17740 h 215470"/>
                  <a:gd name="connsiteX7" fmla="*/ 859054 w 863166"/>
                  <a:gd name="connsiteY7" fmla="*/ 202078 h 215470"/>
                  <a:gd name="connsiteX8" fmla="*/ 862980 w 863166"/>
                  <a:gd name="connsiteY8" fmla="*/ 210072 h 215470"/>
                  <a:gd name="connsiteX9" fmla="*/ 856179 w 863166"/>
                  <a:gd name="connsiteY9" fmla="*/ 215471 h 215470"/>
                  <a:gd name="connsiteX10" fmla="*/ 409181 w 863166"/>
                  <a:gd name="connsiteY10" fmla="*/ 198432 h 2154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63166" h="215470">
                    <a:moveTo>
                      <a:pt x="409181" y="198432"/>
                    </a:moveTo>
                    <a:cubicBezTo>
                      <a:pt x="408269" y="198432"/>
                      <a:pt x="407358" y="198152"/>
                      <a:pt x="406516" y="197801"/>
                    </a:cubicBezTo>
                    <a:lnTo>
                      <a:pt x="4113" y="13392"/>
                    </a:lnTo>
                    <a:cubicBezTo>
                      <a:pt x="1098" y="11990"/>
                      <a:pt x="-585" y="8624"/>
                      <a:pt x="186" y="5399"/>
                    </a:cubicBezTo>
                    <a:cubicBezTo>
                      <a:pt x="958" y="2244"/>
                      <a:pt x="3762" y="0"/>
                      <a:pt x="6988" y="0"/>
                    </a:cubicBezTo>
                    <a:cubicBezTo>
                      <a:pt x="7058" y="0"/>
                      <a:pt x="453986" y="17109"/>
                      <a:pt x="453986" y="17109"/>
                    </a:cubicBezTo>
                    <a:cubicBezTo>
                      <a:pt x="454898" y="17109"/>
                      <a:pt x="455809" y="17389"/>
                      <a:pt x="456650" y="17740"/>
                    </a:cubicBezTo>
                    <a:lnTo>
                      <a:pt x="859054" y="202078"/>
                    </a:lnTo>
                    <a:cubicBezTo>
                      <a:pt x="862069" y="203481"/>
                      <a:pt x="863752" y="206846"/>
                      <a:pt x="862980" y="210072"/>
                    </a:cubicBezTo>
                    <a:cubicBezTo>
                      <a:pt x="862209" y="213227"/>
                      <a:pt x="859405" y="215471"/>
                      <a:pt x="856179" y="215471"/>
                    </a:cubicBezTo>
                    <a:cubicBezTo>
                      <a:pt x="856039" y="215541"/>
                      <a:pt x="409181" y="198432"/>
                      <a:pt x="409181" y="198432"/>
                    </a:cubicBezTo>
                    <a:close/>
                  </a:path>
                </a:pathLst>
              </a:custGeom>
              <a:solidFill>
                <a:srgbClr val="0A2073"/>
              </a:solidFill>
              <a:ln w="70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4" name="任意多边形: 形状 193">
                <a:extLst>
                  <a:ext uri="{FF2B5EF4-FFF2-40B4-BE49-F238E27FC236}">
                    <a16:creationId xmlns="" xmlns:a16="http://schemas.microsoft.com/office/drawing/2014/main" id="{BDC16609-C60F-4430-B7C8-C4D7C7ED76A8}"/>
                  </a:ext>
                </a:extLst>
              </p:cNvPr>
              <p:cNvSpPr/>
              <p:nvPr/>
            </p:nvSpPr>
            <p:spPr>
              <a:xfrm>
                <a:off x="5846402" y="7267368"/>
                <a:ext cx="877162" cy="229564"/>
              </a:xfrm>
              <a:custGeom>
                <a:avLst/>
                <a:gdLst>
                  <a:gd name="connsiteX0" fmla="*/ 13986 w 877162"/>
                  <a:gd name="connsiteY0" fmla="*/ 14023 h 229564"/>
                  <a:gd name="connsiteX1" fmla="*/ 460773 w 877162"/>
                  <a:gd name="connsiteY1" fmla="*/ 31132 h 229564"/>
                  <a:gd name="connsiteX2" fmla="*/ 863177 w 877162"/>
                  <a:gd name="connsiteY2" fmla="*/ 215471 h 229564"/>
                  <a:gd name="connsiteX3" fmla="*/ 416459 w 877162"/>
                  <a:gd name="connsiteY3" fmla="*/ 198362 h 229564"/>
                  <a:gd name="connsiteX4" fmla="*/ 13986 w 877162"/>
                  <a:gd name="connsiteY4" fmla="*/ 14023 h 229564"/>
                  <a:gd name="connsiteX5" fmla="*/ 13986 w 877162"/>
                  <a:gd name="connsiteY5" fmla="*/ 0 h 229564"/>
                  <a:gd name="connsiteX6" fmla="*/ 383 w 877162"/>
                  <a:gd name="connsiteY6" fmla="*/ 10798 h 229564"/>
                  <a:gd name="connsiteX7" fmla="*/ 8166 w 877162"/>
                  <a:gd name="connsiteY7" fmla="*/ 26785 h 229564"/>
                  <a:gd name="connsiteX8" fmla="*/ 410569 w 877162"/>
                  <a:gd name="connsiteY8" fmla="*/ 211193 h 229564"/>
                  <a:gd name="connsiteX9" fmla="*/ 415898 w 877162"/>
                  <a:gd name="connsiteY9" fmla="*/ 212456 h 229564"/>
                  <a:gd name="connsiteX10" fmla="*/ 862616 w 877162"/>
                  <a:gd name="connsiteY10" fmla="*/ 229564 h 229564"/>
                  <a:gd name="connsiteX11" fmla="*/ 863177 w 877162"/>
                  <a:gd name="connsiteY11" fmla="*/ 229564 h 229564"/>
                  <a:gd name="connsiteX12" fmla="*/ 876779 w 877162"/>
                  <a:gd name="connsiteY12" fmla="*/ 218766 h 229564"/>
                  <a:gd name="connsiteX13" fmla="*/ 868997 w 877162"/>
                  <a:gd name="connsiteY13" fmla="*/ 202779 h 229564"/>
                  <a:gd name="connsiteX14" fmla="*/ 466593 w 877162"/>
                  <a:gd name="connsiteY14" fmla="*/ 18371 h 229564"/>
                  <a:gd name="connsiteX15" fmla="*/ 461264 w 877162"/>
                  <a:gd name="connsiteY15" fmla="*/ 17109 h 229564"/>
                  <a:gd name="connsiteX16" fmla="*/ 14546 w 877162"/>
                  <a:gd name="connsiteY16" fmla="*/ 0 h 229564"/>
                  <a:gd name="connsiteX17" fmla="*/ 13986 w 877162"/>
                  <a:gd name="connsiteY17" fmla="*/ 0 h 229564"/>
                  <a:gd name="connsiteX18" fmla="*/ 13986 w 877162"/>
                  <a:gd name="connsiteY18" fmla="*/ 0 h 2295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877162" h="229564">
                    <a:moveTo>
                      <a:pt x="13986" y="14023"/>
                    </a:moveTo>
                    <a:lnTo>
                      <a:pt x="460773" y="31132"/>
                    </a:lnTo>
                    <a:lnTo>
                      <a:pt x="863177" y="215471"/>
                    </a:lnTo>
                    <a:lnTo>
                      <a:pt x="416459" y="198362"/>
                    </a:lnTo>
                    <a:lnTo>
                      <a:pt x="13986" y="14023"/>
                    </a:lnTo>
                    <a:moveTo>
                      <a:pt x="13986" y="0"/>
                    </a:moveTo>
                    <a:cubicBezTo>
                      <a:pt x="7535" y="0"/>
                      <a:pt x="1855" y="4417"/>
                      <a:pt x="383" y="10798"/>
                    </a:cubicBezTo>
                    <a:cubicBezTo>
                      <a:pt x="-1160" y="17319"/>
                      <a:pt x="2065" y="23980"/>
                      <a:pt x="8166" y="26785"/>
                    </a:cubicBezTo>
                    <a:lnTo>
                      <a:pt x="410569" y="211193"/>
                    </a:lnTo>
                    <a:cubicBezTo>
                      <a:pt x="412252" y="211965"/>
                      <a:pt x="414005" y="212385"/>
                      <a:pt x="415898" y="212456"/>
                    </a:cubicBezTo>
                    <a:lnTo>
                      <a:pt x="862616" y="229564"/>
                    </a:lnTo>
                    <a:cubicBezTo>
                      <a:pt x="862826" y="229564"/>
                      <a:pt x="862966" y="229564"/>
                      <a:pt x="863177" y="229564"/>
                    </a:cubicBezTo>
                    <a:cubicBezTo>
                      <a:pt x="869627" y="229564"/>
                      <a:pt x="875307" y="225147"/>
                      <a:pt x="876779" y="218766"/>
                    </a:cubicBezTo>
                    <a:cubicBezTo>
                      <a:pt x="878322" y="212245"/>
                      <a:pt x="875097" y="205584"/>
                      <a:pt x="868997" y="202779"/>
                    </a:cubicBezTo>
                    <a:lnTo>
                      <a:pt x="466593" y="18371"/>
                    </a:lnTo>
                    <a:cubicBezTo>
                      <a:pt x="464910" y="17599"/>
                      <a:pt x="463157" y="17179"/>
                      <a:pt x="461264" y="17109"/>
                    </a:cubicBezTo>
                    <a:lnTo>
                      <a:pt x="14546" y="0"/>
                    </a:lnTo>
                    <a:cubicBezTo>
                      <a:pt x="14336" y="0"/>
                      <a:pt x="14196" y="0"/>
                      <a:pt x="13986" y="0"/>
                    </a:cubicBezTo>
                    <a:lnTo>
                      <a:pt x="13986" y="0"/>
                    </a:lnTo>
                    <a:close/>
                  </a:path>
                </a:pathLst>
              </a:custGeom>
              <a:solidFill>
                <a:srgbClr val="0A2073"/>
              </a:solidFill>
              <a:ln w="70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95" name="任意多边形: 形状 194">
              <a:extLst>
                <a:ext uri="{FF2B5EF4-FFF2-40B4-BE49-F238E27FC236}">
                  <a16:creationId xmlns="" xmlns:a16="http://schemas.microsoft.com/office/drawing/2014/main" id="{46A8B81E-E191-49A1-BE92-33EB9CD91AED}"/>
                </a:ext>
              </a:extLst>
            </p:cNvPr>
            <p:cNvSpPr/>
            <p:nvPr/>
          </p:nvSpPr>
          <p:spPr>
            <a:xfrm>
              <a:off x="5984469" y="7321579"/>
              <a:ext cx="564428" cy="258391"/>
            </a:xfrm>
            <a:custGeom>
              <a:avLst/>
              <a:gdLst>
                <a:gd name="connsiteX0" fmla="*/ 511181 w 564428"/>
                <a:gd name="connsiteY0" fmla="*/ 256969 h 258391"/>
                <a:gd name="connsiteX1" fmla="*/ 16713 w 564428"/>
                <a:gd name="connsiteY1" fmla="*/ 139662 h 258391"/>
                <a:gd name="connsiteX2" fmla="*/ 306 w 564428"/>
                <a:gd name="connsiteY2" fmla="*/ 122975 h 258391"/>
                <a:gd name="connsiteX3" fmla="*/ 30527 w 564428"/>
                <a:gd name="connsiteY3" fmla="*/ 8894 h 258391"/>
                <a:gd name="connsiteX4" fmla="*/ 48407 w 564428"/>
                <a:gd name="connsiteY4" fmla="*/ 199 h 258391"/>
                <a:gd name="connsiteX5" fmla="*/ 552691 w 564428"/>
                <a:gd name="connsiteY5" fmla="*/ 119889 h 258391"/>
                <a:gd name="connsiteX6" fmla="*/ 564120 w 564428"/>
                <a:gd name="connsiteY6" fmla="*/ 135596 h 258391"/>
                <a:gd name="connsiteX7" fmla="*/ 533899 w 564428"/>
                <a:gd name="connsiteY7" fmla="*/ 249677 h 258391"/>
                <a:gd name="connsiteX8" fmla="*/ 511181 w 564428"/>
                <a:gd name="connsiteY8" fmla="*/ 256969 h 258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64428" h="258391">
                  <a:moveTo>
                    <a:pt x="511181" y="256969"/>
                  </a:moveTo>
                  <a:cubicBezTo>
                    <a:pt x="351805" y="200945"/>
                    <a:pt x="185206" y="161399"/>
                    <a:pt x="16713" y="139662"/>
                  </a:cubicBezTo>
                  <a:cubicBezTo>
                    <a:pt x="6056" y="138260"/>
                    <a:pt x="-1657" y="130477"/>
                    <a:pt x="306" y="122975"/>
                  </a:cubicBezTo>
                  <a:lnTo>
                    <a:pt x="30527" y="8894"/>
                  </a:lnTo>
                  <a:cubicBezTo>
                    <a:pt x="32139" y="2793"/>
                    <a:pt x="39782" y="-923"/>
                    <a:pt x="48407" y="199"/>
                  </a:cubicBezTo>
                  <a:cubicBezTo>
                    <a:pt x="220264" y="22006"/>
                    <a:pt x="390229" y="62393"/>
                    <a:pt x="552691" y="119889"/>
                  </a:cubicBezTo>
                  <a:cubicBezTo>
                    <a:pt x="560895" y="122764"/>
                    <a:pt x="565733" y="129495"/>
                    <a:pt x="564120" y="135596"/>
                  </a:cubicBezTo>
                  <a:lnTo>
                    <a:pt x="533899" y="249677"/>
                  </a:lnTo>
                  <a:cubicBezTo>
                    <a:pt x="532006" y="257109"/>
                    <a:pt x="521278" y="260545"/>
                    <a:pt x="511181" y="256969"/>
                  </a:cubicBezTo>
                  <a:close/>
                </a:path>
              </a:pathLst>
            </a:custGeom>
            <a:solidFill>
              <a:srgbClr val="007CFF"/>
            </a:solidFill>
            <a:ln w="70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96" name="图形 2">
              <a:extLst>
                <a:ext uri="{FF2B5EF4-FFF2-40B4-BE49-F238E27FC236}">
                  <a16:creationId xmlns="" xmlns:a16="http://schemas.microsoft.com/office/drawing/2014/main" id="{4FFD9BA0-1AAD-4F88-8524-D15FDBE653CC}"/>
                </a:ext>
              </a:extLst>
            </p:cNvPr>
            <p:cNvGrpSpPr/>
            <p:nvPr/>
          </p:nvGrpSpPr>
          <p:grpSpPr>
            <a:xfrm>
              <a:off x="5970544" y="7307615"/>
              <a:ext cx="592488" cy="286429"/>
              <a:chOff x="5970544" y="7307615"/>
              <a:chExt cx="592488" cy="286429"/>
            </a:xfrm>
            <a:solidFill>
              <a:schemeClr val="accent1"/>
            </a:solidFill>
          </p:grpSpPr>
          <p:sp>
            <p:nvSpPr>
              <p:cNvPr id="197" name="任意多边形: 形状 196">
                <a:extLst>
                  <a:ext uri="{FF2B5EF4-FFF2-40B4-BE49-F238E27FC236}">
                    <a16:creationId xmlns="" xmlns:a16="http://schemas.microsoft.com/office/drawing/2014/main" id="{33EB20F7-1E5D-4A37-B594-CC4E552BA855}"/>
                  </a:ext>
                </a:extLst>
              </p:cNvPr>
              <p:cNvSpPr/>
              <p:nvPr/>
            </p:nvSpPr>
            <p:spPr>
              <a:xfrm>
                <a:off x="5977606" y="7314556"/>
                <a:ext cx="578411" cy="272405"/>
              </a:xfrm>
              <a:custGeom>
                <a:avLst/>
                <a:gdLst>
                  <a:gd name="connsiteX0" fmla="*/ 526178 w 578411"/>
                  <a:gd name="connsiteY0" fmla="*/ 272406 h 272405"/>
                  <a:gd name="connsiteX1" fmla="*/ 515800 w 578411"/>
                  <a:gd name="connsiteY1" fmla="*/ 270583 h 272405"/>
                  <a:gd name="connsiteX2" fmla="*/ 22805 w 578411"/>
                  <a:gd name="connsiteY2" fmla="*/ 153627 h 272405"/>
                  <a:gd name="connsiteX3" fmla="*/ 3173 w 578411"/>
                  <a:gd name="connsiteY3" fmla="*/ 142338 h 272405"/>
                  <a:gd name="connsiteX4" fmla="*/ 508 w 578411"/>
                  <a:gd name="connsiteY4" fmla="*/ 128245 h 272405"/>
                  <a:gd name="connsiteX5" fmla="*/ 30729 w 578411"/>
                  <a:gd name="connsiteY5" fmla="*/ 14164 h 272405"/>
                  <a:gd name="connsiteX6" fmla="*/ 52395 w 578411"/>
                  <a:gd name="connsiteY6" fmla="*/ 0 h 272405"/>
                  <a:gd name="connsiteX7" fmla="*/ 56252 w 578411"/>
                  <a:gd name="connsiteY7" fmla="*/ 280 h 272405"/>
                  <a:gd name="connsiteX8" fmla="*/ 562008 w 578411"/>
                  <a:gd name="connsiteY8" fmla="*/ 120321 h 272405"/>
                  <a:gd name="connsiteX9" fmla="*/ 577855 w 578411"/>
                  <a:gd name="connsiteY9" fmla="*/ 144442 h 272405"/>
                  <a:gd name="connsiteX10" fmla="*/ 547634 w 578411"/>
                  <a:gd name="connsiteY10" fmla="*/ 258523 h 272405"/>
                  <a:gd name="connsiteX11" fmla="*/ 526178 w 578411"/>
                  <a:gd name="connsiteY11" fmla="*/ 272406 h 2724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578411" h="272405">
                    <a:moveTo>
                      <a:pt x="526178" y="272406"/>
                    </a:moveTo>
                    <a:cubicBezTo>
                      <a:pt x="522672" y="272406"/>
                      <a:pt x="519166" y="271775"/>
                      <a:pt x="515800" y="270583"/>
                    </a:cubicBezTo>
                    <a:cubicBezTo>
                      <a:pt x="356774" y="214629"/>
                      <a:pt x="190877" y="175293"/>
                      <a:pt x="22805" y="153627"/>
                    </a:cubicBezTo>
                    <a:cubicBezTo>
                      <a:pt x="14532" y="152575"/>
                      <a:pt x="7169" y="148368"/>
                      <a:pt x="3173" y="142338"/>
                    </a:cubicBezTo>
                    <a:cubicBezTo>
                      <a:pt x="228" y="137921"/>
                      <a:pt x="-684" y="132942"/>
                      <a:pt x="508" y="128245"/>
                    </a:cubicBezTo>
                    <a:lnTo>
                      <a:pt x="30729" y="14164"/>
                    </a:lnTo>
                    <a:cubicBezTo>
                      <a:pt x="32972" y="5680"/>
                      <a:pt x="41667" y="0"/>
                      <a:pt x="52395" y="0"/>
                    </a:cubicBezTo>
                    <a:cubicBezTo>
                      <a:pt x="53657" y="0"/>
                      <a:pt x="54989" y="70"/>
                      <a:pt x="56252" y="280"/>
                    </a:cubicBezTo>
                    <a:cubicBezTo>
                      <a:pt x="228810" y="22227"/>
                      <a:pt x="398915" y="62545"/>
                      <a:pt x="562008" y="120321"/>
                    </a:cubicBezTo>
                    <a:cubicBezTo>
                      <a:pt x="573788" y="124458"/>
                      <a:pt x="580449" y="134625"/>
                      <a:pt x="577855" y="144442"/>
                    </a:cubicBezTo>
                    <a:lnTo>
                      <a:pt x="547634" y="258523"/>
                    </a:lnTo>
                    <a:cubicBezTo>
                      <a:pt x="545390" y="266796"/>
                      <a:pt x="536766" y="272406"/>
                      <a:pt x="526178" y="272406"/>
                    </a:cubicBezTo>
                    <a:close/>
                  </a:path>
                </a:pathLst>
              </a:custGeom>
              <a:solidFill>
                <a:srgbClr val="4D75C7"/>
              </a:solidFill>
              <a:ln w="70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8" name="任意多边形: 形状 197">
                <a:extLst>
                  <a:ext uri="{FF2B5EF4-FFF2-40B4-BE49-F238E27FC236}">
                    <a16:creationId xmlns="" xmlns:a16="http://schemas.microsoft.com/office/drawing/2014/main" id="{5D7262C2-BC9B-4887-BFF4-2BD6D0DA2F75}"/>
                  </a:ext>
                </a:extLst>
              </p:cNvPr>
              <p:cNvSpPr/>
              <p:nvPr/>
            </p:nvSpPr>
            <p:spPr>
              <a:xfrm>
                <a:off x="5970544" y="7307615"/>
                <a:ext cx="592488" cy="286429"/>
              </a:xfrm>
              <a:custGeom>
                <a:avLst/>
                <a:gdLst>
                  <a:gd name="connsiteX0" fmla="*/ 59458 w 592488"/>
                  <a:gd name="connsiteY0" fmla="*/ 14023 h 286429"/>
                  <a:gd name="connsiteX1" fmla="*/ 62473 w 592488"/>
                  <a:gd name="connsiteY1" fmla="*/ 14234 h 286429"/>
                  <a:gd name="connsiteX2" fmla="*/ 566757 w 592488"/>
                  <a:gd name="connsiteY2" fmla="*/ 133924 h 286429"/>
                  <a:gd name="connsiteX3" fmla="*/ 578186 w 592488"/>
                  <a:gd name="connsiteY3" fmla="*/ 149630 h 286429"/>
                  <a:gd name="connsiteX4" fmla="*/ 547965 w 592488"/>
                  <a:gd name="connsiteY4" fmla="*/ 263711 h 286429"/>
                  <a:gd name="connsiteX5" fmla="*/ 533241 w 592488"/>
                  <a:gd name="connsiteY5" fmla="*/ 272476 h 286429"/>
                  <a:gd name="connsiteX6" fmla="*/ 525177 w 592488"/>
                  <a:gd name="connsiteY6" fmla="*/ 271074 h 286429"/>
                  <a:gd name="connsiteX7" fmla="*/ 30709 w 592488"/>
                  <a:gd name="connsiteY7" fmla="*/ 153767 h 286429"/>
                  <a:gd name="connsiteX8" fmla="*/ 14302 w 592488"/>
                  <a:gd name="connsiteY8" fmla="*/ 137079 h 286429"/>
                  <a:gd name="connsiteX9" fmla="*/ 44523 w 592488"/>
                  <a:gd name="connsiteY9" fmla="*/ 22998 h 286429"/>
                  <a:gd name="connsiteX10" fmla="*/ 59458 w 592488"/>
                  <a:gd name="connsiteY10" fmla="*/ 14023 h 286429"/>
                  <a:gd name="connsiteX11" fmla="*/ 59458 w 592488"/>
                  <a:gd name="connsiteY11" fmla="*/ 0 h 286429"/>
                  <a:gd name="connsiteX12" fmla="*/ 59458 w 592488"/>
                  <a:gd name="connsiteY12" fmla="*/ 0 h 286429"/>
                  <a:gd name="connsiteX13" fmla="*/ 30990 w 592488"/>
                  <a:gd name="connsiteY13" fmla="*/ 19352 h 286429"/>
                  <a:gd name="connsiteX14" fmla="*/ 770 w 592488"/>
                  <a:gd name="connsiteY14" fmla="*/ 133433 h 286429"/>
                  <a:gd name="connsiteX15" fmla="*/ 4345 w 592488"/>
                  <a:gd name="connsiteY15" fmla="*/ 153277 h 286429"/>
                  <a:gd name="connsiteX16" fmla="*/ 28957 w 592488"/>
                  <a:gd name="connsiteY16" fmla="*/ 167580 h 286429"/>
                  <a:gd name="connsiteX17" fmla="*/ 520550 w 592488"/>
                  <a:gd name="connsiteY17" fmla="*/ 284256 h 286429"/>
                  <a:gd name="connsiteX18" fmla="*/ 533241 w 592488"/>
                  <a:gd name="connsiteY18" fmla="*/ 286429 h 286429"/>
                  <a:gd name="connsiteX19" fmla="*/ 561498 w 592488"/>
                  <a:gd name="connsiteY19" fmla="*/ 267217 h 286429"/>
                  <a:gd name="connsiteX20" fmla="*/ 591718 w 592488"/>
                  <a:gd name="connsiteY20" fmla="*/ 153136 h 286429"/>
                  <a:gd name="connsiteX21" fmla="*/ 571385 w 592488"/>
                  <a:gd name="connsiteY21" fmla="*/ 120602 h 286429"/>
                  <a:gd name="connsiteX22" fmla="*/ 64156 w 592488"/>
                  <a:gd name="connsiteY22" fmla="*/ 280 h 286429"/>
                  <a:gd name="connsiteX23" fmla="*/ 59458 w 592488"/>
                  <a:gd name="connsiteY23" fmla="*/ 0 h 286429"/>
                  <a:gd name="connsiteX24" fmla="*/ 59458 w 592488"/>
                  <a:gd name="connsiteY24" fmla="*/ 0 h 2864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592488" h="286429">
                    <a:moveTo>
                      <a:pt x="59458" y="14023"/>
                    </a:moveTo>
                    <a:cubicBezTo>
                      <a:pt x="60439" y="14023"/>
                      <a:pt x="61421" y="14094"/>
                      <a:pt x="62473" y="14234"/>
                    </a:cubicBezTo>
                    <a:cubicBezTo>
                      <a:pt x="234331" y="36040"/>
                      <a:pt x="404295" y="76428"/>
                      <a:pt x="566757" y="133924"/>
                    </a:cubicBezTo>
                    <a:cubicBezTo>
                      <a:pt x="574960" y="136799"/>
                      <a:pt x="579798" y="143530"/>
                      <a:pt x="578186" y="149630"/>
                    </a:cubicBezTo>
                    <a:lnTo>
                      <a:pt x="547965" y="263711"/>
                    </a:lnTo>
                    <a:cubicBezTo>
                      <a:pt x="546493" y="269180"/>
                      <a:pt x="540393" y="272476"/>
                      <a:pt x="533241" y="272476"/>
                    </a:cubicBezTo>
                    <a:cubicBezTo>
                      <a:pt x="530647" y="272476"/>
                      <a:pt x="527842" y="272055"/>
                      <a:pt x="525177" y="271074"/>
                    </a:cubicBezTo>
                    <a:cubicBezTo>
                      <a:pt x="365801" y="215050"/>
                      <a:pt x="199202" y="175504"/>
                      <a:pt x="30709" y="153767"/>
                    </a:cubicBezTo>
                    <a:cubicBezTo>
                      <a:pt x="20052" y="152365"/>
                      <a:pt x="12339" y="144582"/>
                      <a:pt x="14302" y="137079"/>
                    </a:cubicBezTo>
                    <a:lnTo>
                      <a:pt x="44523" y="22998"/>
                    </a:lnTo>
                    <a:cubicBezTo>
                      <a:pt x="45925" y="17529"/>
                      <a:pt x="52096" y="14023"/>
                      <a:pt x="59458" y="14023"/>
                    </a:cubicBezTo>
                    <a:moveTo>
                      <a:pt x="59458" y="0"/>
                    </a:moveTo>
                    <a:cubicBezTo>
                      <a:pt x="59458" y="0"/>
                      <a:pt x="59458" y="0"/>
                      <a:pt x="59458" y="0"/>
                    </a:cubicBezTo>
                    <a:cubicBezTo>
                      <a:pt x="45505" y="0"/>
                      <a:pt x="34075" y="7783"/>
                      <a:pt x="30990" y="19352"/>
                    </a:cubicBezTo>
                    <a:lnTo>
                      <a:pt x="770" y="133433"/>
                    </a:lnTo>
                    <a:cubicBezTo>
                      <a:pt x="-983" y="140165"/>
                      <a:pt x="279" y="147176"/>
                      <a:pt x="4345" y="153277"/>
                    </a:cubicBezTo>
                    <a:cubicBezTo>
                      <a:pt x="9464" y="160919"/>
                      <a:pt x="18649" y="166318"/>
                      <a:pt x="28957" y="167580"/>
                    </a:cubicBezTo>
                    <a:cubicBezTo>
                      <a:pt x="196607" y="189247"/>
                      <a:pt x="361944" y="228442"/>
                      <a:pt x="520550" y="284256"/>
                    </a:cubicBezTo>
                    <a:cubicBezTo>
                      <a:pt x="524686" y="285728"/>
                      <a:pt x="528963" y="286429"/>
                      <a:pt x="533241" y="286429"/>
                    </a:cubicBezTo>
                    <a:cubicBezTo>
                      <a:pt x="547124" y="286429"/>
                      <a:pt x="558483" y="278716"/>
                      <a:pt x="561498" y="267217"/>
                    </a:cubicBezTo>
                    <a:lnTo>
                      <a:pt x="591718" y="153136"/>
                    </a:lnTo>
                    <a:cubicBezTo>
                      <a:pt x="595224" y="139954"/>
                      <a:pt x="586460" y="126001"/>
                      <a:pt x="571385" y="120602"/>
                    </a:cubicBezTo>
                    <a:cubicBezTo>
                      <a:pt x="407871" y="62685"/>
                      <a:pt x="237205" y="22227"/>
                      <a:pt x="64156" y="280"/>
                    </a:cubicBezTo>
                    <a:cubicBezTo>
                      <a:pt x="62613" y="70"/>
                      <a:pt x="61000" y="0"/>
                      <a:pt x="59458" y="0"/>
                    </a:cubicBezTo>
                    <a:lnTo>
                      <a:pt x="59458" y="0"/>
                    </a:lnTo>
                    <a:close/>
                  </a:path>
                </a:pathLst>
              </a:custGeom>
              <a:solidFill>
                <a:srgbClr val="0A2073"/>
              </a:solidFill>
              <a:ln w="70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99" name="图形 2">
              <a:extLst>
                <a:ext uri="{FF2B5EF4-FFF2-40B4-BE49-F238E27FC236}">
                  <a16:creationId xmlns="" xmlns:a16="http://schemas.microsoft.com/office/drawing/2014/main" id="{4FFD9BA0-1AAD-4F88-8524-D15FDBE653CC}"/>
                </a:ext>
              </a:extLst>
            </p:cNvPr>
            <p:cNvGrpSpPr/>
            <p:nvPr/>
          </p:nvGrpSpPr>
          <p:grpSpPr>
            <a:xfrm>
              <a:off x="6428115" y="7444203"/>
              <a:ext cx="206834" cy="542497"/>
              <a:chOff x="6428115" y="7444203"/>
              <a:chExt cx="206834" cy="542497"/>
            </a:xfrm>
            <a:solidFill>
              <a:schemeClr val="accent1"/>
            </a:solidFill>
          </p:grpSpPr>
          <p:sp>
            <p:nvSpPr>
              <p:cNvPr id="200" name="任意多边形: 形状 199">
                <a:extLst>
                  <a:ext uri="{FF2B5EF4-FFF2-40B4-BE49-F238E27FC236}">
                    <a16:creationId xmlns="" xmlns:a16="http://schemas.microsoft.com/office/drawing/2014/main" id="{AFFCF4D2-9AAB-4991-8566-337D44AA7F9E}"/>
                  </a:ext>
                </a:extLst>
              </p:cNvPr>
              <p:cNvSpPr/>
              <p:nvPr/>
            </p:nvSpPr>
            <p:spPr>
              <a:xfrm>
                <a:off x="6435145" y="7451145"/>
                <a:ext cx="192662" cy="528474"/>
              </a:xfrm>
              <a:custGeom>
                <a:avLst/>
                <a:gdLst>
                  <a:gd name="connsiteX0" fmla="*/ 135952 w 192662"/>
                  <a:gd name="connsiteY0" fmla="*/ 528474 h 528474"/>
                  <a:gd name="connsiteX1" fmla="*/ 126416 w 192662"/>
                  <a:gd name="connsiteY1" fmla="*/ 525109 h 528474"/>
                  <a:gd name="connsiteX2" fmla="*/ 121017 w 192662"/>
                  <a:gd name="connsiteY2" fmla="*/ 515012 h 528474"/>
                  <a:gd name="connsiteX3" fmla="*/ 124663 w 192662"/>
                  <a:gd name="connsiteY3" fmla="*/ 504284 h 528474"/>
                  <a:gd name="connsiteX4" fmla="*/ 101244 w 192662"/>
                  <a:gd name="connsiteY4" fmla="*/ 343084 h 528474"/>
                  <a:gd name="connsiteX5" fmla="*/ 10933 w 192662"/>
                  <a:gd name="connsiteY5" fmla="*/ 229424 h 528474"/>
                  <a:gd name="connsiteX6" fmla="*/ 122069 w 192662"/>
                  <a:gd name="connsiteY6" fmla="*/ 1823 h 528474"/>
                  <a:gd name="connsiteX7" fmla="*/ 129291 w 192662"/>
                  <a:gd name="connsiteY7" fmla="*/ 0 h 528474"/>
                  <a:gd name="connsiteX8" fmla="*/ 142263 w 192662"/>
                  <a:gd name="connsiteY8" fmla="*/ 7222 h 528474"/>
                  <a:gd name="connsiteX9" fmla="*/ 143805 w 192662"/>
                  <a:gd name="connsiteY9" fmla="*/ 18301 h 528474"/>
                  <a:gd name="connsiteX10" fmla="*/ 136583 w 192662"/>
                  <a:gd name="connsiteY10" fmla="*/ 27276 h 528474"/>
                  <a:gd name="connsiteX11" fmla="*/ 38909 w 192662"/>
                  <a:gd name="connsiteY11" fmla="*/ 219047 h 528474"/>
                  <a:gd name="connsiteX12" fmla="*/ 121648 w 192662"/>
                  <a:gd name="connsiteY12" fmla="*/ 321839 h 528474"/>
                  <a:gd name="connsiteX13" fmla="*/ 147241 w 192662"/>
                  <a:gd name="connsiteY13" fmla="*/ 523496 h 528474"/>
                  <a:gd name="connsiteX14" fmla="*/ 135952 w 192662"/>
                  <a:gd name="connsiteY14" fmla="*/ 528474 h 5284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92662" h="528474">
                    <a:moveTo>
                      <a:pt x="135952" y="528474"/>
                    </a:moveTo>
                    <a:cubicBezTo>
                      <a:pt x="132446" y="528474"/>
                      <a:pt x="129081" y="527282"/>
                      <a:pt x="126416" y="525109"/>
                    </a:cubicBezTo>
                    <a:cubicBezTo>
                      <a:pt x="123261" y="522584"/>
                      <a:pt x="121368" y="519009"/>
                      <a:pt x="121017" y="515012"/>
                    </a:cubicBezTo>
                    <a:cubicBezTo>
                      <a:pt x="120737" y="511085"/>
                      <a:pt x="121999" y="507299"/>
                      <a:pt x="124663" y="504284"/>
                    </a:cubicBezTo>
                    <a:cubicBezTo>
                      <a:pt x="193869" y="427225"/>
                      <a:pt x="159021" y="395532"/>
                      <a:pt x="101244" y="343084"/>
                    </a:cubicBezTo>
                    <a:cubicBezTo>
                      <a:pt x="68008" y="312864"/>
                      <a:pt x="30285" y="278646"/>
                      <a:pt x="10933" y="229424"/>
                    </a:cubicBezTo>
                    <a:cubicBezTo>
                      <a:pt x="-43058" y="92134"/>
                      <a:pt x="120386" y="2735"/>
                      <a:pt x="122069" y="1823"/>
                    </a:cubicBezTo>
                    <a:cubicBezTo>
                      <a:pt x="124313" y="631"/>
                      <a:pt x="126767" y="0"/>
                      <a:pt x="129291" y="0"/>
                    </a:cubicBezTo>
                    <a:cubicBezTo>
                      <a:pt x="134620" y="0"/>
                      <a:pt x="139528" y="2735"/>
                      <a:pt x="142263" y="7222"/>
                    </a:cubicBezTo>
                    <a:cubicBezTo>
                      <a:pt x="144296" y="10588"/>
                      <a:pt x="144857" y="14514"/>
                      <a:pt x="143805" y="18301"/>
                    </a:cubicBezTo>
                    <a:cubicBezTo>
                      <a:pt x="142753" y="22157"/>
                      <a:pt x="140159" y="25312"/>
                      <a:pt x="136583" y="27276"/>
                    </a:cubicBezTo>
                    <a:cubicBezTo>
                      <a:pt x="130763" y="30431"/>
                      <a:pt x="-5755" y="105456"/>
                      <a:pt x="38909" y="219047"/>
                    </a:cubicBezTo>
                    <a:cubicBezTo>
                      <a:pt x="55808" y="261958"/>
                      <a:pt x="90796" y="293792"/>
                      <a:pt x="121648" y="321839"/>
                    </a:cubicBezTo>
                    <a:cubicBezTo>
                      <a:pt x="177602" y="372674"/>
                      <a:pt x="235449" y="425192"/>
                      <a:pt x="147241" y="523496"/>
                    </a:cubicBezTo>
                    <a:cubicBezTo>
                      <a:pt x="144366" y="526651"/>
                      <a:pt x="140299" y="528474"/>
                      <a:pt x="135952" y="528474"/>
                    </a:cubicBezTo>
                    <a:close/>
                  </a:path>
                </a:pathLst>
              </a:custGeom>
              <a:solidFill>
                <a:srgbClr val="4D75C7"/>
              </a:solidFill>
              <a:ln w="70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1" name="任意多边形: 形状 200">
                <a:extLst>
                  <a:ext uri="{FF2B5EF4-FFF2-40B4-BE49-F238E27FC236}">
                    <a16:creationId xmlns="" xmlns:a16="http://schemas.microsoft.com/office/drawing/2014/main" id="{9FD72D2F-244D-420D-89C0-75BB23A7F910}"/>
                  </a:ext>
                </a:extLst>
              </p:cNvPr>
              <p:cNvSpPr/>
              <p:nvPr/>
            </p:nvSpPr>
            <p:spPr>
              <a:xfrm>
                <a:off x="6428115" y="7444203"/>
                <a:ext cx="206834" cy="542497"/>
              </a:xfrm>
              <a:custGeom>
                <a:avLst/>
                <a:gdLst>
                  <a:gd name="connsiteX0" fmla="*/ 136321 w 206834"/>
                  <a:gd name="connsiteY0" fmla="*/ 14023 h 542497"/>
                  <a:gd name="connsiteX1" fmla="*/ 143262 w 206834"/>
                  <a:gd name="connsiteY1" fmla="*/ 17810 h 542497"/>
                  <a:gd name="connsiteX2" fmla="*/ 140247 w 206834"/>
                  <a:gd name="connsiteY2" fmla="*/ 28117 h 542497"/>
                  <a:gd name="connsiteX3" fmla="*/ 39418 w 206834"/>
                  <a:gd name="connsiteY3" fmla="*/ 228583 h 542497"/>
                  <a:gd name="connsiteX4" fmla="*/ 123980 w 206834"/>
                  <a:gd name="connsiteY4" fmla="*/ 333969 h 542497"/>
                  <a:gd name="connsiteX5" fmla="*/ 149012 w 206834"/>
                  <a:gd name="connsiteY5" fmla="*/ 525740 h 542497"/>
                  <a:gd name="connsiteX6" fmla="*/ 142912 w 206834"/>
                  <a:gd name="connsiteY6" fmla="*/ 528404 h 542497"/>
                  <a:gd name="connsiteX7" fmla="*/ 137723 w 206834"/>
                  <a:gd name="connsiteY7" fmla="*/ 526581 h 542497"/>
                  <a:gd name="connsiteX8" fmla="*/ 136812 w 206834"/>
                  <a:gd name="connsiteY8" fmla="*/ 515923 h 542497"/>
                  <a:gd name="connsiteX9" fmla="*/ 112902 w 206834"/>
                  <a:gd name="connsiteY9" fmla="*/ 344837 h 542497"/>
                  <a:gd name="connsiteX10" fmla="*/ 24414 w 206834"/>
                  <a:gd name="connsiteY10" fmla="*/ 233771 h 542497"/>
                  <a:gd name="connsiteX11" fmla="*/ 132324 w 206834"/>
                  <a:gd name="connsiteY11" fmla="*/ 14935 h 542497"/>
                  <a:gd name="connsiteX12" fmla="*/ 136321 w 206834"/>
                  <a:gd name="connsiteY12" fmla="*/ 14023 h 542497"/>
                  <a:gd name="connsiteX13" fmla="*/ 136321 w 206834"/>
                  <a:gd name="connsiteY13" fmla="*/ 0 h 542497"/>
                  <a:gd name="connsiteX14" fmla="*/ 125733 w 206834"/>
                  <a:gd name="connsiteY14" fmla="*/ 2664 h 542497"/>
                  <a:gd name="connsiteX15" fmla="*/ 11442 w 206834"/>
                  <a:gd name="connsiteY15" fmla="*/ 239030 h 542497"/>
                  <a:gd name="connsiteX16" fmla="*/ 103506 w 206834"/>
                  <a:gd name="connsiteY16" fmla="*/ 355285 h 542497"/>
                  <a:gd name="connsiteX17" fmla="*/ 126434 w 206834"/>
                  <a:gd name="connsiteY17" fmla="*/ 506668 h 542497"/>
                  <a:gd name="connsiteX18" fmla="*/ 121035 w 206834"/>
                  <a:gd name="connsiteY18" fmla="*/ 522655 h 542497"/>
                  <a:gd name="connsiteX19" fmla="*/ 129029 w 206834"/>
                  <a:gd name="connsiteY19" fmla="*/ 537590 h 542497"/>
                  <a:gd name="connsiteX20" fmla="*/ 142982 w 206834"/>
                  <a:gd name="connsiteY20" fmla="*/ 542498 h 542497"/>
                  <a:gd name="connsiteX21" fmla="*/ 159529 w 206834"/>
                  <a:gd name="connsiteY21" fmla="*/ 535206 h 542497"/>
                  <a:gd name="connsiteX22" fmla="*/ 133516 w 206834"/>
                  <a:gd name="connsiteY22" fmla="*/ 323732 h 542497"/>
                  <a:gd name="connsiteX23" fmla="*/ 52530 w 206834"/>
                  <a:gd name="connsiteY23" fmla="*/ 223534 h 542497"/>
                  <a:gd name="connsiteX24" fmla="*/ 146979 w 206834"/>
                  <a:gd name="connsiteY24" fmla="*/ 40528 h 542497"/>
                  <a:gd name="connsiteX25" fmla="*/ 157637 w 206834"/>
                  <a:gd name="connsiteY25" fmla="*/ 27206 h 542497"/>
                  <a:gd name="connsiteX26" fmla="*/ 155323 w 206834"/>
                  <a:gd name="connsiteY26" fmla="*/ 10658 h 542497"/>
                  <a:gd name="connsiteX27" fmla="*/ 136321 w 206834"/>
                  <a:gd name="connsiteY27" fmla="*/ 0 h 542497"/>
                  <a:gd name="connsiteX28" fmla="*/ 136321 w 206834"/>
                  <a:gd name="connsiteY28" fmla="*/ 0 h 5424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206834" h="542497">
                    <a:moveTo>
                      <a:pt x="136321" y="14023"/>
                    </a:moveTo>
                    <a:cubicBezTo>
                      <a:pt x="139126" y="14023"/>
                      <a:pt x="141790" y="15426"/>
                      <a:pt x="143262" y="17810"/>
                    </a:cubicBezTo>
                    <a:cubicBezTo>
                      <a:pt x="145436" y="21456"/>
                      <a:pt x="144104" y="26014"/>
                      <a:pt x="140247" y="28117"/>
                    </a:cubicBezTo>
                    <a:cubicBezTo>
                      <a:pt x="134217" y="31413"/>
                      <a:pt x="-7490" y="109383"/>
                      <a:pt x="39418" y="228583"/>
                    </a:cubicBezTo>
                    <a:cubicBezTo>
                      <a:pt x="56878" y="273037"/>
                      <a:pt x="92567" y="305431"/>
                      <a:pt x="123980" y="333969"/>
                    </a:cubicBezTo>
                    <a:cubicBezTo>
                      <a:pt x="179864" y="384734"/>
                      <a:pt x="232592" y="432624"/>
                      <a:pt x="149012" y="525740"/>
                    </a:cubicBezTo>
                    <a:cubicBezTo>
                      <a:pt x="147399" y="527493"/>
                      <a:pt x="145156" y="528404"/>
                      <a:pt x="142912" y="528404"/>
                    </a:cubicBezTo>
                    <a:cubicBezTo>
                      <a:pt x="141089" y="528404"/>
                      <a:pt x="139265" y="527843"/>
                      <a:pt x="137723" y="526581"/>
                    </a:cubicBezTo>
                    <a:cubicBezTo>
                      <a:pt x="134358" y="523917"/>
                      <a:pt x="133937" y="519149"/>
                      <a:pt x="136812" y="515923"/>
                    </a:cubicBezTo>
                    <a:cubicBezTo>
                      <a:pt x="210645" y="433676"/>
                      <a:pt x="169626" y="396373"/>
                      <a:pt x="112902" y="344837"/>
                    </a:cubicBezTo>
                    <a:cubicBezTo>
                      <a:pt x="80227" y="315107"/>
                      <a:pt x="43135" y="281451"/>
                      <a:pt x="24414" y="233771"/>
                    </a:cubicBezTo>
                    <a:cubicBezTo>
                      <a:pt x="-27193" y="102512"/>
                      <a:pt x="130711" y="15776"/>
                      <a:pt x="132324" y="14935"/>
                    </a:cubicBezTo>
                    <a:cubicBezTo>
                      <a:pt x="133656" y="14304"/>
                      <a:pt x="134988" y="14023"/>
                      <a:pt x="136321" y="14023"/>
                    </a:cubicBezTo>
                    <a:moveTo>
                      <a:pt x="136321" y="0"/>
                    </a:moveTo>
                    <a:cubicBezTo>
                      <a:pt x="132675" y="0"/>
                      <a:pt x="128958" y="912"/>
                      <a:pt x="125733" y="2664"/>
                    </a:cubicBezTo>
                    <a:cubicBezTo>
                      <a:pt x="124050" y="3576"/>
                      <a:pt x="-44722" y="96271"/>
                      <a:pt x="11442" y="239030"/>
                    </a:cubicBezTo>
                    <a:cubicBezTo>
                      <a:pt x="31355" y="289725"/>
                      <a:pt x="69709" y="324573"/>
                      <a:pt x="103506" y="355285"/>
                    </a:cubicBezTo>
                    <a:cubicBezTo>
                      <a:pt x="159950" y="406540"/>
                      <a:pt x="191012" y="434727"/>
                      <a:pt x="126434" y="506668"/>
                    </a:cubicBezTo>
                    <a:cubicBezTo>
                      <a:pt x="122508" y="511015"/>
                      <a:pt x="120544" y="516835"/>
                      <a:pt x="121035" y="522655"/>
                    </a:cubicBezTo>
                    <a:cubicBezTo>
                      <a:pt x="121526" y="528474"/>
                      <a:pt x="124401" y="533944"/>
                      <a:pt x="129029" y="537590"/>
                    </a:cubicBezTo>
                    <a:cubicBezTo>
                      <a:pt x="132955" y="540745"/>
                      <a:pt x="137934" y="542498"/>
                      <a:pt x="142982" y="542498"/>
                    </a:cubicBezTo>
                    <a:cubicBezTo>
                      <a:pt x="149293" y="542498"/>
                      <a:pt x="155323" y="539833"/>
                      <a:pt x="159529" y="535206"/>
                    </a:cubicBezTo>
                    <a:cubicBezTo>
                      <a:pt x="252435" y="431783"/>
                      <a:pt x="189259" y="374356"/>
                      <a:pt x="133516" y="323732"/>
                    </a:cubicBezTo>
                    <a:cubicBezTo>
                      <a:pt x="103155" y="296176"/>
                      <a:pt x="68798" y="264973"/>
                      <a:pt x="52530" y="223534"/>
                    </a:cubicBezTo>
                    <a:cubicBezTo>
                      <a:pt x="10180" y="115764"/>
                      <a:pt x="141369" y="43543"/>
                      <a:pt x="146979" y="40528"/>
                    </a:cubicBezTo>
                    <a:cubicBezTo>
                      <a:pt x="152167" y="37723"/>
                      <a:pt x="156094" y="32885"/>
                      <a:pt x="157637" y="27206"/>
                    </a:cubicBezTo>
                    <a:cubicBezTo>
                      <a:pt x="159179" y="21526"/>
                      <a:pt x="158338" y="15706"/>
                      <a:pt x="155323" y="10658"/>
                    </a:cubicBezTo>
                    <a:cubicBezTo>
                      <a:pt x="151326" y="4067"/>
                      <a:pt x="144104" y="0"/>
                      <a:pt x="136321" y="0"/>
                    </a:cubicBezTo>
                    <a:lnTo>
                      <a:pt x="136321" y="0"/>
                    </a:lnTo>
                    <a:close/>
                  </a:path>
                </a:pathLst>
              </a:custGeom>
              <a:solidFill>
                <a:srgbClr val="0A2073"/>
              </a:solidFill>
              <a:ln w="70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202" name="任意多边形: 形状 201">
              <a:extLst>
                <a:ext uri="{FF2B5EF4-FFF2-40B4-BE49-F238E27FC236}">
                  <a16:creationId xmlns="" xmlns:a16="http://schemas.microsoft.com/office/drawing/2014/main" id="{F4017193-A9F1-4281-B913-089B095A16A4}"/>
                </a:ext>
              </a:extLst>
            </p:cNvPr>
            <p:cNvSpPr/>
            <p:nvPr/>
          </p:nvSpPr>
          <p:spPr>
            <a:xfrm>
              <a:off x="6294344" y="7730840"/>
              <a:ext cx="35690" cy="45793"/>
            </a:xfrm>
            <a:custGeom>
              <a:avLst/>
              <a:gdLst>
                <a:gd name="connsiteX0" fmla="*/ 0 w 35690"/>
                <a:gd name="connsiteY0" fmla="*/ 23282 h 45793"/>
                <a:gd name="connsiteX1" fmla="*/ 17950 w 35690"/>
                <a:gd name="connsiteY1" fmla="*/ 45790 h 45793"/>
                <a:gd name="connsiteX2" fmla="*/ 35690 w 35690"/>
                <a:gd name="connsiteY2" fmla="*/ 22511 h 45793"/>
                <a:gd name="connsiteX3" fmla="*/ 17670 w 35690"/>
                <a:gd name="connsiteY3" fmla="*/ 3 h 45793"/>
                <a:gd name="connsiteX4" fmla="*/ 0 w 35690"/>
                <a:gd name="connsiteY4" fmla="*/ 23282 h 45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690" h="45793">
                  <a:moveTo>
                    <a:pt x="0" y="23282"/>
                  </a:moveTo>
                  <a:cubicBezTo>
                    <a:pt x="70" y="35903"/>
                    <a:pt x="8134" y="46000"/>
                    <a:pt x="17950" y="45790"/>
                  </a:cubicBezTo>
                  <a:cubicBezTo>
                    <a:pt x="27837" y="45579"/>
                    <a:pt x="35760" y="35202"/>
                    <a:pt x="35690" y="22511"/>
                  </a:cubicBezTo>
                  <a:cubicBezTo>
                    <a:pt x="35620" y="9890"/>
                    <a:pt x="27557" y="-207"/>
                    <a:pt x="17670" y="3"/>
                  </a:cubicBezTo>
                  <a:cubicBezTo>
                    <a:pt x="7854" y="214"/>
                    <a:pt x="-70" y="10661"/>
                    <a:pt x="0" y="23282"/>
                  </a:cubicBezTo>
                  <a:close/>
                </a:path>
              </a:pathLst>
            </a:custGeom>
            <a:solidFill>
              <a:srgbClr val="0A2073"/>
            </a:solidFill>
            <a:ln w="70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3" name="任意多边形: 形状 202">
              <a:extLst>
                <a:ext uri="{FF2B5EF4-FFF2-40B4-BE49-F238E27FC236}">
                  <a16:creationId xmlns="" xmlns:a16="http://schemas.microsoft.com/office/drawing/2014/main" id="{C2D651B4-9988-46C0-B430-FED4FD8F39D3}"/>
                </a:ext>
              </a:extLst>
            </p:cNvPr>
            <p:cNvSpPr/>
            <p:nvPr/>
          </p:nvSpPr>
          <p:spPr>
            <a:xfrm>
              <a:off x="6088899" y="7730840"/>
              <a:ext cx="35690" cy="45793"/>
            </a:xfrm>
            <a:custGeom>
              <a:avLst/>
              <a:gdLst>
                <a:gd name="connsiteX0" fmla="*/ 0 w 35690"/>
                <a:gd name="connsiteY0" fmla="*/ 23282 h 45793"/>
                <a:gd name="connsiteX1" fmla="*/ 17950 w 35690"/>
                <a:gd name="connsiteY1" fmla="*/ 45790 h 45793"/>
                <a:gd name="connsiteX2" fmla="*/ 35690 w 35690"/>
                <a:gd name="connsiteY2" fmla="*/ 22511 h 45793"/>
                <a:gd name="connsiteX3" fmla="*/ 17670 w 35690"/>
                <a:gd name="connsiteY3" fmla="*/ 3 h 45793"/>
                <a:gd name="connsiteX4" fmla="*/ 0 w 35690"/>
                <a:gd name="connsiteY4" fmla="*/ 23282 h 45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690" h="45793">
                  <a:moveTo>
                    <a:pt x="0" y="23282"/>
                  </a:moveTo>
                  <a:cubicBezTo>
                    <a:pt x="71" y="35903"/>
                    <a:pt x="8134" y="46000"/>
                    <a:pt x="17950" y="45790"/>
                  </a:cubicBezTo>
                  <a:cubicBezTo>
                    <a:pt x="27837" y="45579"/>
                    <a:pt x="35761" y="35202"/>
                    <a:pt x="35690" y="22511"/>
                  </a:cubicBezTo>
                  <a:cubicBezTo>
                    <a:pt x="35620" y="9890"/>
                    <a:pt x="27557" y="-207"/>
                    <a:pt x="17670" y="3"/>
                  </a:cubicBezTo>
                  <a:cubicBezTo>
                    <a:pt x="7854" y="284"/>
                    <a:pt x="-70" y="10661"/>
                    <a:pt x="0" y="23282"/>
                  </a:cubicBezTo>
                  <a:close/>
                </a:path>
              </a:pathLst>
            </a:custGeom>
            <a:solidFill>
              <a:srgbClr val="0A2073"/>
            </a:solidFill>
            <a:ln w="70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4" name="任意多边形: 形状 203">
              <a:extLst>
                <a:ext uri="{FF2B5EF4-FFF2-40B4-BE49-F238E27FC236}">
                  <a16:creationId xmlns="" xmlns:a16="http://schemas.microsoft.com/office/drawing/2014/main" id="{6F27EFC7-7D41-45B0-90CE-350FE29C9225}"/>
                </a:ext>
              </a:extLst>
            </p:cNvPr>
            <p:cNvSpPr/>
            <p:nvPr/>
          </p:nvSpPr>
          <p:spPr>
            <a:xfrm>
              <a:off x="6394191" y="7749310"/>
              <a:ext cx="56522" cy="107884"/>
            </a:xfrm>
            <a:custGeom>
              <a:avLst/>
              <a:gdLst>
                <a:gd name="connsiteX0" fmla="*/ 0 w 56522"/>
                <a:gd name="connsiteY0" fmla="*/ 16101 h 107884"/>
                <a:gd name="connsiteX1" fmla="*/ 51606 w 56522"/>
                <a:gd name="connsiteY1" fmla="*/ 20588 h 107884"/>
                <a:gd name="connsiteX2" fmla="*/ 0 w 56522"/>
                <a:gd name="connsiteY2" fmla="*/ 107885 h 107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6522" h="107884">
                  <a:moveTo>
                    <a:pt x="0" y="16101"/>
                  </a:moveTo>
                  <a:cubicBezTo>
                    <a:pt x="0" y="16101"/>
                    <a:pt x="26925" y="-22954"/>
                    <a:pt x="51606" y="20588"/>
                  </a:cubicBezTo>
                  <a:cubicBezTo>
                    <a:pt x="76288" y="64131"/>
                    <a:pt x="0" y="107885"/>
                    <a:pt x="0" y="107885"/>
                  </a:cubicBezTo>
                </a:path>
              </a:pathLst>
            </a:custGeom>
            <a:solidFill>
              <a:srgbClr val="FFFFFF"/>
            </a:solidFill>
            <a:ln w="70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5" name="任意多边形: 形状 204">
              <a:extLst>
                <a:ext uri="{FF2B5EF4-FFF2-40B4-BE49-F238E27FC236}">
                  <a16:creationId xmlns="" xmlns:a16="http://schemas.microsoft.com/office/drawing/2014/main" id="{A1C1369D-7FB0-4B44-880D-6E42AFC8C20F}"/>
                </a:ext>
              </a:extLst>
            </p:cNvPr>
            <p:cNvSpPr/>
            <p:nvPr/>
          </p:nvSpPr>
          <p:spPr>
            <a:xfrm>
              <a:off x="6402807" y="7769898"/>
              <a:ext cx="19582" cy="51886"/>
            </a:xfrm>
            <a:custGeom>
              <a:avLst/>
              <a:gdLst>
                <a:gd name="connsiteX0" fmla="*/ 10315 w 19582"/>
                <a:gd name="connsiteY0" fmla="*/ 0 h 51886"/>
                <a:gd name="connsiteX1" fmla="*/ 10315 w 19582"/>
                <a:gd name="connsiteY1" fmla="*/ 25943 h 51886"/>
                <a:gd name="connsiteX2" fmla="*/ 5828 w 19582"/>
                <a:gd name="connsiteY2" fmla="*/ 51887 h 518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582" h="51886">
                  <a:moveTo>
                    <a:pt x="10315" y="0"/>
                  </a:moveTo>
                  <a:cubicBezTo>
                    <a:pt x="10315" y="0"/>
                    <a:pt x="-12894" y="13112"/>
                    <a:pt x="10315" y="25943"/>
                  </a:cubicBezTo>
                  <a:cubicBezTo>
                    <a:pt x="33524" y="38775"/>
                    <a:pt x="5828" y="51887"/>
                    <a:pt x="5828" y="51887"/>
                  </a:cubicBezTo>
                </a:path>
              </a:pathLst>
            </a:custGeom>
            <a:noFill/>
            <a:ln w="7010" cap="rnd">
              <a:solidFill>
                <a:srgbClr val="0A2073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206" name="图形 2">
              <a:extLst>
                <a:ext uri="{FF2B5EF4-FFF2-40B4-BE49-F238E27FC236}">
                  <a16:creationId xmlns="" xmlns:a16="http://schemas.microsoft.com/office/drawing/2014/main" id="{4FFD9BA0-1AAD-4F88-8524-D15FDBE653CC}"/>
                </a:ext>
              </a:extLst>
            </p:cNvPr>
            <p:cNvGrpSpPr/>
            <p:nvPr/>
          </p:nvGrpSpPr>
          <p:grpSpPr>
            <a:xfrm>
              <a:off x="6027152" y="8032067"/>
              <a:ext cx="371771" cy="252141"/>
              <a:chOff x="6027152" y="8032067"/>
              <a:chExt cx="371771" cy="252141"/>
            </a:xfrm>
            <a:solidFill>
              <a:schemeClr val="accent1"/>
            </a:solidFill>
          </p:grpSpPr>
          <p:grpSp>
            <p:nvGrpSpPr>
              <p:cNvPr id="207" name="图形 2">
                <a:extLst>
                  <a:ext uri="{FF2B5EF4-FFF2-40B4-BE49-F238E27FC236}">
                    <a16:creationId xmlns="" xmlns:a16="http://schemas.microsoft.com/office/drawing/2014/main" id="{4FFD9BA0-1AAD-4F88-8524-D15FDBE653CC}"/>
                  </a:ext>
                </a:extLst>
              </p:cNvPr>
              <p:cNvGrpSpPr/>
              <p:nvPr/>
            </p:nvGrpSpPr>
            <p:grpSpPr>
              <a:xfrm>
                <a:off x="6139728" y="8032067"/>
                <a:ext cx="259195" cy="248075"/>
                <a:chOff x="6139728" y="8032067"/>
                <a:chExt cx="259195" cy="248075"/>
              </a:xfrm>
              <a:solidFill>
                <a:schemeClr val="accent1"/>
              </a:solidFill>
            </p:grpSpPr>
            <p:sp>
              <p:nvSpPr>
                <p:cNvPr id="208" name="任意多边形: 形状 207">
                  <a:extLst>
                    <a:ext uri="{FF2B5EF4-FFF2-40B4-BE49-F238E27FC236}">
                      <a16:creationId xmlns="" xmlns:a16="http://schemas.microsoft.com/office/drawing/2014/main" id="{42679481-5625-411C-A228-BABC3614A990}"/>
                    </a:ext>
                  </a:extLst>
                </p:cNvPr>
                <p:cNvSpPr/>
                <p:nvPr/>
              </p:nvSpPr>
              <p:spPr>
                <a:xfrm>
                  <a:off x="6146743" y="8039079"/>
                  <a:ext cx="245075" cy="234121"/>
                </a:xfrm>
                <a:custGeom>
                  <a:avLst/>
                  <a:gdLst>
                    <a:gd name="connsiteX0" fmla="*/ 78886 w 245075"/>
                    <a:gd name="connsiteY0" fmla="*/ 234122 h 234121"/>
                    <a:gd name="connsiteX1" fmla="*/ 76081 w 245075"/>
                    <a:gd name="connsiteY1" fmla="*/ 233561 h 234121"/>
                    <a:gd name="connsiteX2" fmla="*/ 71874 w 245075"/>
                    <a:gd name="connsiteY2" fmla="*/ 227601 h 234121"/>
                    <a:gd name="connsiteX3" fmla="*/ 2528 w 245075"/>
                    <a:gd name="connsiteY3" fmla="*/ 124949 h 234121"/>
                    <a:gd name="connsiteX4" fmla="*/ 4 w 245075"/>
                    <a:gd name="connsiteY4" fmla="*/ 119270 h 234121"/>
                    <a:gd name="connsiteX5" fmla="*/ 2949 w 245075"/>
                    <a:gd name="connsiteY5" fmla="*/ 113800 h 234121"/>
                    <a:gd name="connsiteX6" fmla="*/ 160783 w 245075"/>
                    <a:gd name="connsiteY6" fmla="*/ 1332 h 234121"/>
                    <a:gd name="connsiteX7" fmla="*/ 164850 w 245075"/>
                    <a:gd name="connsiteY7" fmla="*/ 0 h 234121"/>
                    <a:gd name="connsiteX8" fmla="*/ 166252 w 245075"/>
                    <a:gd name="connsiteY8" fmla="*/ 140 h 234121"/>
                    <a:gd name="connsiteX9" fmla="*/ 242049 w 245075"/>
                    <a:gd name="connsiteY9" fmla="*/ 28327 h 234121"/>
                    <a:gd name="connsiteX10" fmla="*/ 245064 w 245075"/>
                    <a:gd name="connsiteY10" fmla="*/ 34568 h 234121"/>
                    <a:gd name="connsiteX11" fmla="*/ 83303 w 245075"/>
                    <a:gd name="connsiteY11" fmla="*/ 232509 h 234121"/>
                    <a:gd name="connsiteX12" fmla="*/ 78886 w 245075"/>
                    <a:gd name="connsiteY12" fmla="*/ 234122 h 2341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45075" h="234121">
                      <a:moveTo>
                        <a:pt x="78886" y="234122"/>
                      </a:moveTo>
                      <a:cubicBezTo>
                        <a:pt x="77974" y="234122"/>
                        <a:pt x="76993" y="233911"/>
                        <a:pt x="76081" y="233561"/>
                      </a:cubicBezTo>
                      <a:cubicBezTo>
                        <a:pt x="73697" y="232509"/>
                        <a:pt x="72085" y="230195"/>
                        <a:pt x="71874" y="227601"/>
                      </a:cubicBezTo>
                      <a:cubicBezTo>
                        <a:pt x="68649" y="180131"/>
                        <a:pt x="3159" y="125510"/>
                        <a:pt x="2528" y="124949"/>
                      </a:cubicBezTo>
                      <a:cubicBezTo>
                        <a:pt x="845" y="123547"/>
                        <a:pt x="-66" y="121443"/>
                        <a:pt x="4" y="119270"/>
                      </a:cubicBezTo>
                      <a:cubicBezTo>
                        <a:pt x="74" y="117096"/>
                        <a:pt x="1196" y="115063"/>
                        <a:pt x="2949" y="113800"/>
                      </a:cubicBezTo>
                      <a:lnTo>
                        <a:pt x="160783" y="1332"/>
                      </a:lnTo>
                      <a:cubicBezTo>
                        <a:pt x="161975" y="491"/>
                        <a:pt x="163378" y="0"/>
                        <a:pt x="164850" y="0"/>
                      </a:cubicBezTo>
                      <a:cubicBezTo>
                        <a:pt x="165341" y="0"/>
                        <a:pt x="165831" y="70"/>
                        <a:pt x="166252" y="140"/>
                      </a:cubicBezTo>
                      <a:cubicBezTo>
                        <a:pt x="168285" y="561"/>
                        <a:pt x="216947" y="10868"/>
                        <a:pt x="242049" y="28327"/>
                      </a:cubicBezTo>
                      <a:cubicBezTo>
                        <a:pt x="244082" y="29730"/>
                        <a:pt x="245204" y="32114"/>
                        <a:pt x="245064" y="34568"/>
                      </a:cubicBezTo>
                      <a:cubicBezTo>
                        <a:pt x="242470" y="73413"/>
                        <a:pt x="127617" y="196399"/>
                        <a:pt x="83303" y="232509"/>
                      </a:cubicBezTo>
                      <a:cubicBezTo>
                        <a:pt x="82041" y="233561"/>
                        <a:pt x="80499" y="234122"/>
                        <a:pt x="78886" y="23412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70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9" name="任意多边形: 形状 208">
                  <a:extLst>
                    <a:ext uri="{FF2B5EF4-FFF2-40B4-BE49-F238E27FC236}">
                      <a16:creationId xmlns="" xmlns:a16="http://schemas.microsoft.com/office/drawing/2014/main" id="{CF42ABF3-7687-443B-8E13-91C4E9942889}"/>
                    </a:ext>
                  </a:extLst>
                </p:cNvPr>
                <p:cNvSpPr/>
                <p:nvPr/>
              </p:nvSpPr>
              <p:spPr>
                <a:xfrm>
                  <a:off x="6139728" y="8032067"/>
                  <a:ext cx="259195" cy="248075"/>
                </a:xfrm>
                <a:custGeom>
                  <a:avLst/>
                  <a:gdLst>
                    <a:gd name="connsiteX0" fmla="*/ 171865 w 259195"/>
                    <a:gd name="connsiteY0" fmla="*/ 14023 h 248075"/>
                    <a:gd name="connsiteX1" fmla="*/ 245138 w 259195"/>
                    <a:gd name="connsiteY1" fmla="*/ 41159 h 248075"/>
                    <a:gd name="connsiteX2" fmla="*/ 85971 w 259195"/>
                    <a:gd name="connsiteY2" fmla="*/ 234122 h 248075"/>
                    <a:gd name="connsiteX3" fmla="*/ 14101 w 259195"/>
                    <a:gd name="connsiteY3" fmla="*/ 126562 h 248075"/>
                    <a:gd name="connsiteX4" fmla="*/ 171865 w 259195"/>
                    <a:gd name="connsiteY4" fmla="*/ 14023 h 248075"/>
                    <a:gd name="connsiteX5" fmla="*/ 171865 w 259195"/>
                    <a:gd name="connsiteY5" fmla="*/ 0 h 248075"/>
                    <a:gd name="connsiteX6" fmla="*/ 163732 w 259195"/>
                    <a:gd name="connsiteY6" fmla="*/ 2594 h 248075"/>
                    <a:gd name="connsiteX7" fmla="*/ 5897 w 259195"/>
                    <a:gd name="connsiteY7" fmla="*/ 115063 h 248075"/>
                    <a:gd name="connsiteX8" fmla="*/ 7 w 259195"/>
                    <a:gd name="connsiteY8" fmla="*/ 126001 h 248075"/>
                    <a:gd name="connsiteX9" fmla="*/ 5126 w 259195"/>
                    <a:gd name="connsiteY9" fmla="*/ 137290 h 248075"/>
                    <a:gd name="connsiteX10" fmla="*/ 71948 w 259195"/>
                    <a:gd name="connsiteY10" fmla="*/ 234963 h 248075"/>
                    <a:gd name="connsiteX11" fmla="*/ 80362 w 259195"/>
                    <a:gd name="connsiteY11" fmla="*/ 246883 h 248075"/>
                    <a:gd name="connsiteX12" fmla="*/ 85971 w 259195"/>
                    <a:gd name="connsiteY12" fmla="*/ 248075 h 248075"/>
                    <a:gd name="connsiteX13" fmla="*/ 94806 w 259195"/>
                    <a:gd name="connsiteY13" fmla="*/ 244920 h 248075"/>
                    <a:gd name="connsiteX14" fmla="*/ 259161 w 259195"/>
                    <a:gd name="connsiteY14" fmla="*/ 42000 h 248075"/>
                    <a:gd name="connsiteX15" fmla="*/ 253201 w 259195"/>
                    <a:gd name="connsiteY15" fmla="*/ 29590 h 248075"/>
                    <a:gd name="connsiteX16" fmla="*/ 174810 w 259195"/>
                    <a:gd name="connsiteY16" fmla="*/ 280 h 248075"/>
                    <a:gd name="connsiteX17" fmla="*/ 171865 w 259195"/>
                    <a:gd name="connsiteY17" fmla="*/ 0 h 248075"/>
                    <a:gd name="connsiteX18" fmla="*/ 171865 w 259195"/>
                    <a:gd name="connsiteY18" fmla="*/ 0 h 248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259195" h="248075">
                      <a:moveTo>
                        <a:pt x="171865" y="14023"/>
                      </a:moveTo>
                      <a:cubicBezTo>
                        <a:pt x="171865" y="14023"/>
                        <a:pt x="220877" y="24261"/>
                        <a:pt x="245138" y="41159"/>
                      </a:cubicBezTo>
                      <a:cubicBezTo>
                        <a:pt x="242824" y="75867"/>
                        <a:pt x="132109" y="196469"/>
                        <a:pt x="85971" y="234122"/>
                      </a:cubicBezTo>
                      <a:cubicBezTo>
                        <a:pt x="82536" y="183006"/>
                        <a:pt x="14101" y="126562"/>
                        <a:pt x="14101" y="126562"/>
                      </a:cubicBezTo>
                      <a:lnTo>
                        <a:pt x="171865" y="14023"/>
                      </a:lnTo>
                      <a:moveTo>
                        <a:pt x="171865" y="0"/>
                      </a:moveTo>
                      <a:cubicBezTo>
                        <a:pt x="168990" y="0"/>
                        <a:pt x="166115" y="912"/>
                        <a:pt x="163732" y="2594"/>
                      </a:cubicBezTo>
                      <a:lnTo>
                        <a:pt x="5897" y="115063"/>
                      </a:lnTo>
                      <a:cubicBezTo>
                        <a:pt x="2321" y="117587"/>
                        <a:pt x="148" y="121654"/>
                        <a:pt x="7" y="126001"/>
                      </a:cubicBezTo>
                      <a:cubicBezTo>
                        <a:pt x="-133" y="130348"/>
                        <a:pt x="1760" y="134555"/>
                        <a:pt x="5126" y="137290"/>
                      </a:cubicBezTo>
                      <a:cubicBezTo>
                        <a:pt x="22866" y="151944"/>
                        <a:pt x="69494" y="198081"/>
                        <a:pt x="71948" y="234963"/>
                      </a:cubicBezTo>
                      <a:cubicBezTo>
                        <a:pt x="72298" y="240222"/>
                        <a:pt x="75524" y="244780"/>
                        <a:pt x="80362" y="246883"/>
                      </a:cubicBezTo>
                      <a:cubicBezTo>
                        <a:pt x="82185" y="247654"/>
                        <a:pt x="84078" y="248075"/>
                        <a:pt x="85971" y="248075"/>
                      </a:cubicBezTo>
                      <a:cubicBezTo>
                        <a:pt x="89127" y="248075"/>
                        <a:pt x="92282" y="247023"/>
                        <a:pt x="94806" y="244920"/>
                      </a:cubicBezTo>
                      <a:cubicBezTo>
                        <a:pt x="134562" y="212526"/>
                        <a:pt x="256216" y="85473"/>
                        <a:pt x="259161" y="42000"/>
                      </a:cubicBezTo>
                      <a:cubicBezTo>
                        <a:pt x="259512" y="37092"/>
                        <a:pt x="257198" y="32394"/>
                        <a:pt x="253201" y="29590"/>
                      </a:cubicBezTo>
                      <a:cubicBezTo>
                        <a:pt x="226907" y="11289"/>
                        <a:pt x="176914" y="701"/>
                        <a:pt x="174810" y="280"/>
                      </a:cubicBezTo>
                      <a:cubicBezTo>
                        <a:pt x="173758" y="140"/>
                        <a:pt x="172777" y="0"/>
                        <a:pt x="171865" y="0"/>
                      </a:cubicBezTo>
                      <a:lnTo>
                        <a:pt x="171865" y="0"/>
                      </a:lnTo>
                      <a:close/>
                    </a:path>
                  </a:pathLst>
                </a:custGeom>
                <a:solidFill>
                  <a:srgbClr val="0A2073"/>
                </a:solidFill>
                <a:ln w="70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10" name="图形 2">
                <a:extLst>
                  <a:ext uri="{FF2B5EF4-FFF2-40B4-BE49-F238E27FC236}">
                    <a16:creationId xmlns="" xmlns:a16="http://schemas.microsoft.com/office/drawing/2014/main" id="{4FFD9BA0-1AAD-4F88-8524-D15FDBE653CC}"/>
                  </a:ext>
                </a:extLst>
              </p:cNvPr>
              <p:cNvGrpSpPr/>
              <p:nvPr/>
            </p:nvGrpSpPr>
            <p:grpSpPr>
              <a:xfrm>
                <a:off x="6027152" y="8054505"/>
                <a:ext cx="125312" cy="229704"/>
                <a:chOff x="6027152" y="8054505"/>
                <a:chExt cx="125312" cy="229704"/>
              </a:xfrm>
              <a:solidFill>
                <a:schemeClr val="accent1"/>
              </a:solidFill>
            </p:grpSpPr>
            <p:sp>
              <p:nvSpPr>
                <p:cNvPr id="211" name="任意多边形: 形状 210">
                  <a:extLst>
                    <a:ext uri="{FF2B5EF4-FFF2-40B4-BE49-F238E27FC236}">
                      <a16:creationId xmlns="" xmlns:a16="http://schemas.microsoft.com/office/drawing/2014/main" id="{2E24607D-753C-418E-B6FC-780EF78711DD}"/>
                    </a:ext>
                  </a:extLst>
                </p:cNvPr>
                <p:cNvSpPr/>
                <p:nvPr/>
              </p:nvSpPr>
              <p:spPr>
                <a:xfrm>
                  <a:off x="6034117" y="8061376"/>
                  <a:ext cx="111313" cy="215751"/>
                </a:xfrm>
                <a:custGeom>
                  <a:avLst/>
                  <a:gdLst>
                    <a:gd name="connsiteX0" fmla="*/ 65932 w 111313"/>
                    <a:gd name="connsiteY0" fmla="*/ 215751 h 215751"/>
                    <a:gd name="connsiteX1" fmla="*/ 62496 w 111313"/>
                    <a:gd name="connsiteY1" fmla="*/ 214840 h 215751"/>
                    <a:gd name="connsiteX2" fmla="*/ 91 w 111313"/>
                    <a:gd name="connsiteY2" fmla="*/ 45296 h 215751"/>
                    <a:gd name="connsiteX3" fmla="*/ 21 w 111313"/>
                    <a:gd name="connsiteY3" fmla="*/ 44034 h 215751"/>
                    <a:gd name="connsiteX4" fmla="*/ 1494 w 111313"/>
                    <a:gd name="connsiteY4" fmla="*/ 39125 h 215751"/>
                    <a:gd name="connsiteX5" fmla="*/ 46439 w 111313"/>
                    <a:gd name="connsiteY5" fmla="*/ 982 h 215751"/>
                    <a:gd name="connsiteX6" fmla="*/ 49945 w 111313"/>
                    <a:gd name="connsiteY6" fmla="*/ 0 h 215751"/>
                    <a:gd name="connsiteX7" fmla="*/ 55905 w 111313"/>
                    <a:gd name="connsiteY7" fmla="*/ 3296 h 215751"/>
                    <a:gd name="connsiteX8" fmla="*/ 110246 w 111313"/>
                    <a:gd name="connsiteY8" fmla="*/ 90311 h 215751"/>
                    <a:gd name="connsiteX9" fmla="*/ 109895 w 111313"/>
                    <a:gd name="connsiteY9" fmla="*/ 98234 h 215751"/>
                    <a:gd name="connsiteX10" fmla="*/ 72803 w 111313"/>
                    <a:gd name="connsiteY10" fmla="*/ 207267 h 215751"/>
                    <a:gd name="connsiteX11" fmla="*/ 69999 w 111313"/>
                    <a:gd name="connsiteY11" fmla="*/ 214279 h 215751"/>
                    <a:gd name="connsiteX12" fmla="*/ 65932 w 111313"/>
                    <a:gd name="connsiteY12" fmla="*/ 215751 h 2157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11313" h="215751">
                      <a:moveTo>
                        <a:pt x="65932" y="215751"/>
                      </a:moveTo>
                      <a:cubicBezTo>
                        <a:pt x="64740" y="215751"/>
                        <a:pt x="63547" y="215471"/>
                        <a:pt x="62496" y="214840"/>
                      </a:cubicBezTo>
                      <a:cubicBezTo>
                        <a:pt x="10959" y="185811"/>
                        <a:pt x="2756" y="80074"/>
                        <a:pt x="91" y="45296"/>
                      </a:cubicBezTo>
                      <a:lnTo>
                        <a:pt x="21" y="44034"/>
                      </a:lnTo>
                      <a:cubicBezTo>
                        <a:pt x="-119" y="42281"/>
                        <a:pt x="442" y="40528"/>
                        <a:pt x="1494" y="39125"/>
                      </a:cubicBezTo>
                      <a:cubicBezTo>
                        <a:pt x="18813" y="17179"/>
                        <a:pt x="45317" y="1613"/>
                        <a:pt x="46439" y="982"/>
                      </a:cubicBezTo>
                      <a:cubicBezTo>
                        <a:pt x="47561" y="351"/>
                        <a:pt x="48753" y="0"/>
                        <a:pt x="49945" y="0"/>
                      </a:cubicBezTo>
                      <a:cubicBezTo>
                        <a:pt x="52259" y="0"/>
                        <a:pt x="54573" y="1192"/>
                        <a:pt x="55905" y="3296"/>
                      </a:cubicBezTo>
                      <a:lnTo>
                        <a:pt x="110246" y="90311"/>
                      </a:lnTo>
                      <a:cubicBezTo>
                        <a:pt x="111788" y="92765"/>
                        <a:pt x="111648" y="95921"/>
                        <a:pt x="109895" y="98234"/>
                      </a:cubicBezTo>
                      <a:cubicBezTo>
                        <a:pt x="109405" y="98865"/>
                        <a:pt x="63828" y="160569"/>
                        <a:pt x="72803" y="207267"/>
                      </a:cubicBezTo>
                      <a:cubicBezTo>
                        <a:pt x="73294" y="209931"/>
                        <a:pt x="72242" y="212666"/>
                        <a:pt x="69999" y="214279"/>
                      </a:cubicBezTo>
                      <a:cubicBezTo>
                        <a:pt x="68806" y="215330"/>
                        <a:pt x="67404" y="215751"/>
                        <a:pt x="65932" y="21575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70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2" name="任意多边形: 形状 211">
                  <a:extLst>
                    <a:ext uri="{FF2B5EF4-FFF2-40B4-BE49-F238E27FC236}">
                      <a16:creationId xmlns="" xmlns:a16="http://schemas.microsoft.com/office/drawing/2014/main" id="{5FE4952F-46BF-407C-AAD7-ECEE18BBAC34}"/>
                    </a:ext>
                  </a:extLst>
                </p:cNvPr>
                <p:cNvSpPr/>
                <p:nvPr/>
              </p:nvSpPr>
              <p:spPr>
                <a:xfrm>
                  <a:off x="6027152" y="8054505"/>
                  <a:ext cx="125312" cy="229704"/>
                </a:xfrm>
                <a:custGeom>
                  <a:avLst/>
                  <a:gdLst>
                    <a:gd name="connsiteX0" fmla="*/ 56910 w 125312"/>
                    <a:gd name="connsiteY0" fmla="*/ 14023 h 229704"/>
                    <a:gd name="connsiteX1" fmla="*/ 111251 w 125312"/>
                    <a:gd name="connsiteY1" fmla="*/ 101039 h 229704"/>
                    <a:gd name="connsiteX2" fmla="*/ 72897 w 125312"/>
                    <a:gd name="connsiteY2" fmla="*/ 215611 h 229704"/>
                    <a:gd name="connsiteX3" fmla="*/ 13998 w 125312"/>
                    <a:gd name="connsiteY3" fmla="*/ 50414 h 229704"/>
                    <a:gd name="connsiteX4" fmla="*/ 56910 w 125312"/>
                    <a:gd name="connsiteY4" fmla="*/ 14023 h 229704"/>
                    <a:gd name="connsiteX5" fmla="*/ 56910 w 125312"/>
                    <a:gd name="connsiteY5" fmla="*/ 0 h 229704"/>
                    <a:gd name="connsiteX6" fmla="*/ 49898 w 125312"/>
                    <a:gd name="connsiteY6" fmla="*/ 1893 h 229704"/>
                    <a:gd name="connsiteX7" fmla="*/ 2989 w 125312"/>
                    <a:gd name="connsiteY7" fmla="*/ 41790 h 229704"/>
                    <a:gd name="connsiteX8" fmla="*/ 44 w 125312"/>
                    <a:gd name="connsiteY8" fmla="*/ 51536 h 229704"/>
                    <a:gd name="connsiteX9" fmla="*/ 115 w 125312"/>
                    <a:gd name="connsiteY9" fmla="*/ 52798 h 229704"/>
                    <a:gd name="connsiteX10" fmla="*/ 66025 w 125312"/>
                    <a:gd name="connsiteY10" fmla="*/ 227881 h 229704"/>
                    <a:gd name="connsiteX11" fmla="*/ 72897 w 125312"/>
                    <a:gd name="connsiteY11" fmla="*/ 229704 h 229704"/>
                    <a:gd name="connsiteX12" fmla="*/ 81100 w 125312"/>
                    <a:gd name="connsiteY12" fmla="*/ 227040 h 229704"/>
                    <a:gd name="connsiteX13" fmla="*/ 86709 w 125312"/>
                    <a:gd name="connsiteY13" fmla="*/ 213016 h 229704"/>
                    <a:gd name="connsiteX14" fmla="*/ 122540 w 125312"/>
                    <a:gd name="connsiteY14" fmla="*/ 109453 h 229704"/>
                    <a:gd name="connsiteX15" fmla="*/ 123171 w 125312"/>
                    <a:gd name="connsiteY15" fmla="*/ 93607 h 229704"/>
                    <a:gd name="connsiteX16" fmla="*/ 68830 w 125312"/>
                    <a:gd name="connsiteY16" fmla="*/ 6591 h 229704"/>
                    <a:gd name="connsiteX17" fmla="*/ 56910 w 125312"/>
                    <a:gd name="connsiteY17" fmla="*/ 0 h 229704"/>
                    <a:gd name="connsiteX18" fmla="*/ 56910 w 125312"/>
                    <a:gd name="connsiteY18" fmla="*/ 0 h 2297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125312" h="229704">
                      <a:moveTo>
                        <a:pt x="56910" y="14023"/>
                      </a:moveTo>
                      <a:lnTo>
                        <a:pt x="111251" y="101039"/>
                      </a:lnTo>
                      <a:cubicBezTo>
                        <a:pt x="111251" y="101039"/>
                        <a:pt x="63220" y="165196"/>
                        <a:pt x="72897" y="215611"/>
                      </a:cubicBezTo>
                      <a:cubicBezTo>
                        <a:pt x="23955" y="188055"/>
                        <a:pt x="16242" y="80144"/>
                        <a:pt x="13998" y="50414"/>
                      </a:cubicBezTo>
                      <a:cubicBezTo>
                        <a:pt x="30616" y="29309"/>
                        <a:pt x="56910" y="14023"/>
                        <a:pt x="56910" y="14023"/>
                      </a:cubicBezTo>
                      <a:moveTo>
                        <a:pt x="56910" y="0"/>
                      </a:moveTo>
                      <a:cubicBezTo>
                        <a:pt x="54526" y="0"/>
                        <a:pt x="52071" y="631"/>
                        <a:pt x="49898" y="1893"/>
                      </a:cubicBezTo>
                      <a:cubicBezTo>
                        <a:pt x="48706" y="2594"/>
                        <a:pt x="21080" y="18791"/>
                        <a:pt x="2989" y="41790"/>
                      </a:cubicBezTo>
                      <a:cubicBezTo>
                        <a:pt x="816" y="44524"/>
                        <a:pt x="-236" y="48030"/>
                        <a:pt x="44" y="51536"/>
                      </a:cubicBezTo>
                      <a:lnTo>
                        <a:pt x="115" y="52798"/>
                      </a:lnTo>
                      <a:cubicBezTo>
                        <a:pt x="2849" y="88488"/>
                        <a:pt x="11193" y="197030"/>
                        <a:pt x="66025" y="227881"/>
                      </a:cubicBezTo>
                      <a:cubicBezTo>
                        <a:pt x="68199" y="229073"/>
                        <a:pt x="70512" y="229704"/>
                        <a:pt x="72897" y="229704"/>
                      </a:cubicBezTo>
                      <a:cubicBezTo>
                        <a:pt x="75771" y="229704"/>
                        <a:pt x="78646" y="228793"/>
                        <a:pt x="81100" y="227040"/>
                      </a:cubicBezTo>
                      <a:cubicBezTo>
                        <a:pt x="85518" y="223885"/>
                        <a:pt x="87691" y="218416"/>
                        <a:pt x="86709" y="213016"/>
                      </a:cubicBezTo>
                      <a:cubicBezTo>
                        <a:pt x="78365" y="169333"/>
                        <a:pt x="122119" y="110084"/>
                        <a:pt x="122540" y="109453"/>
                      </a:cubicBezTo>
                      <a:cubicBezTo>
                        <a:pt x="125975" y="104825"/>
                        <a:pt x="126256" y="98515"/>
                        <a:pt x="123171" y="93607"/>
                      </a:cubicBezTo>
                      <a:lnTo>
                        <a:pt x="68830" y="6591"/>
                      </a:lnTo>
                      <a:cubicBezTo>
                        <a:pt x="66165" y="2314"/>
                        <a:pt x="61608" y="0"/>
                        <a:pt x="56910" y="0"/>
                      </a:cubicBezTo>
                      <a:lnTo>
                        <a:pt x="56910" y="0"/>
                      </a:lnTo>
                      <a:close/>
                    </a:path>
                  </a:pathLst>
                </a:custGeom>
                <a:solidFill>
                  <a:srgbClr val="0A2073"/>
                </a:solidFill>
                <a:ln w="70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213" name="任意多边形: 形状 212">
              <a:extLst>
                <a:ext uri="{FF2B5EF4-FFF2-40B4-BE49-F238E27FC236}">
                  <a16:creationId xmlns="" xmlns:a16="http://schemas.microsoft.com/office/drawing/2014/main" id="{9496D558-CC20-4214-9717-B8AC7191D8FC}"/>
                </a:ext>
              </a:extLst>
            </p:cNvPr>
            <p:cNvSpPr/>
            <p:nvPr/>
          </p:nvSpPr>
          <p:spPr>
            <a:xfrm>
              <a:off x="5740487" y="8132756"/>
              <a:ext cx="423298" cy="568651"/>
            </a:xfrm>
            <a:custGeom>
              <a:avLst/>
              <a:gdLst>
                <a:gd name="connsiteX0" fmla="*/ 0 w 423298"/>
                <a:gd name="connsiteY0" fmla="*/ 0 h 568651"/>
                <a:gd name="connsiteX1" fmla="*/ 386066 w 423298"/>
                <a:gd name="connsiteY1" fmla="*/ 77830 h 568651"/>
                <a:gd name="connsiteX2" fmla="*/ 423298 w 423298"/>
                <a:gd name="connsiteY2" fmla="*/ 568652 h 568651"/>
                <a:gd name="connsiteX3" fmla="*/ 37232 w 423298"/>
                <a:gd name="connsiteY3" fmla="*/ 505826 h 568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3298" h="568651">
                  <a:moveTo>
                    <a:pt x="0" y="0"/>
                  </a:moveTo>
                  <a:lnTo>
                    <a:pt x="386066" y="77830"/>
                  </a:lnTo>
                  <a:lnTo>
                    <a:pt x="423298" y="568652"/>
                  </a:lnTo>
                  <a:lnTo>
                    <a:pt x="37232" y="505826"/>
                  </a:lnTo>
                  <a:close/>
                </a:path>
              </a:pathLst>
            </a:custGeom>
            <a:solidFill>
              <a:srgbClr val="B1E658"/>
            </a:solidFill>
            <a:ln w="70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4" name="任意多边形: 形状 213">
              <a:extLst>
                <a:ext uri="{FF2B5EF4-FFF2-40B4-BE49-F238E27FC236}">
                  <a16:creationId xmlns="" xmlns:a16="http://schemas.microsoft.com/office/drawing/2014/main" id="{96210B58-A176-4905-981C-90ED46E5F985}"/>
                </a:ext>
              </a:extLst>
            </p:cNvPr>
            <p:cNvSpPr/>
            <p:nvPr/>
          </p:nvSpPr>
          <p:spPr>
            <a:xfrm>
              <a:off x="5731208" y="8124633"/>
              <a:ext cx="441973" cy="585118"/>
            </a:xfrm>
            <a:custGeom>
              <a:avLst/>
              <a:gdLst>
                <a:gd name="connsiteX0" fmla="*/ 432578 w 441973"/>
                <a:gd name="connsiteY0" fmla="*/ 584978 h 585118"/>
                <a:gd name="connsiteX1" fmla="*/ 430895 w 441973"/>
                <a:gd name="connsiteY1" fmla="*/ 584838 h 585118"/>
                <a:gd name="connsiteX2" fmla="*/ 44829 w 441973"/>
                <a:gd name="connsiteY2" fmla="*/ 522013 h 585118"/>
                <a:gd name="connsiteX3" fmla="*/ 37256 w 441973"/>
                <a:gd name="connsiteY3" fmla="*/ 514510 h 585118"/>
                <a:gd name="connsiteX4" fmla="*/ 24 w 441973"/>
                <a:gd name="connsiteY4" fmla="*/ 8684 h 585118"/>
                <a:gd name="connsiteX5" fmla="*/ 3249 w 441973"/>
                <a:gd name="connsiteY5" fmla="*/ 1953 h 585118"/>
                <a:gd name="connsiteX6" fmla="*/ 11313 w 441973"/>
                <a:gd name="connsiteY6" fmla="*/ 200 h 585118"/>
                <a:gd name="connsiteX7" fmla="*/ 397379 w 441973"/>
                <a:gd name="connsiteY7" fmla="*/ 78030 h 585118"/>
                <a:gd name="connsiteX8" fmla="*/ 404531 w 441973"/>
                <a:gd name="connsiteY8" fmla="*/ 85463 h 585118"/>
                <a:gd name="connsiteX9" fmla="*/ 441693 w 441973"/>
                <a:gd name="connsiteY9" fmla="*/ 574882 h 585118"/>
                <a:gd name="connsiteX10" fmla="*/ 441973 w 441973"/>
                <a:gd name="connsiteY10" fmla="*/ 576915 h 585118"/>
                <a:gd name="connsiteX11" fmla="*/ 432718 w 441973"/>
                <a:gd name="connsiteY11" fmla="*/ 585119 h 585118"/>
                <a:gd name="connsiteX12" fmla="*/ 432578 w 441973"/>
                <a:gd name="connsiteY12" fmla="*/ 584978 h 585118"/>
                <a:gd name="connsiteX13" fmla="*/ 55346 w 441973"/>
                <a:gd name="connsiteY13" fmla="*/ 507078 h 585118"/>
                <a:gd name="connsiteX14" fmla="*/ 422551 w 441973"/>
                <a:gd name="connsiteY14" fmla="*/ 566888 h 585118"/>
                <a:gd name="connsiteX15" fmla="*/ 386581 w 441973"/>
                <a:gd name="connsiteY15" fmla="*/ 92614 h 585118"/>
                <a:gd name="connsiteX16" fmla="*/ 19376 w 441973"/>
                <a:gd name="connsiteY16" fmla="*/ 18571 h 585118"/>
                <a:gd name="connsiteX17" fmla="*/ 55346 w 441973"/>
                <a:gd name="connsiteY17" fmla="*/ 507078 h 585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41973" h="585118">
                  <a:moveTo>
                    <a:pt x="432578" y="584978"/>
                  </a:moveTo>
                  <a:cubicBezTo>
                    <a:pt x="432017" y="584978"/>
                    <a:pt x="431456" y="584908"/>
                    <a:pt x="430895" y="584838"/>
                  </a:cubicBezTo>
                  <a:lnTo>
                    <a:pt x="44829" y="522013"/>
                  </a:lnTo>
                  <a:cubicBezTo>
                    <a:pt x="40692" y="521312"/>
                    <a:pt x="37537" y="518227"/>
                    <a:pt x="37256" y="514510"/>
                  </a:cubicBezTo>
                  <a:lnTo>
                    <a:pt x="24" y="8684"/>
                  </a:lnTo>
                  <a:cubicBezTo>
                    <a:pt x="-187" y="6090"/>
                    <a:pt x="1005" y="3565"/>
                    <a:pt x="3249" y="1953"/>
                  </a:cubicBezTo>
                  <a:cubicBezTo>
                    <a:pt x="5493" y="270"/>
                    <a:pt x="8438" y="-361"/>
                    <a:pt x="11313" y="200"/>
                  </a:cubicBezTo>
                  <a:lnTo>
                    <a:pt x="397379" y="78030"/>
                  </a:lnTo>
                  <a:cubicBezTo>
                    <a:pt x="401376" y="78801"/>
                    <a:pt x="404250" y="81887"/>
                    <a:pt x="404531" y="85463"/>
                  </a:cubicBezTo>
                  <a:lnTo>
                    <a:pt x="441693" y="574882"/>
                  </a:lnTo>
                  <a:cubicBezTo>
                    <a:pt x="441903" y="575513"/>
                    <a:pt x="441973" y="576214"/>
                    <a:pt x="441973" y="576915"/>
                  </a:cubicBezTo>
                  <a:cubicBezTo>
                    <a:pt x="441973" y="581473"/>
                    <a:pt x="437836" y="585119"/>
                    <a:pt x="432718" y="585119"/>
                  </a:cubicBezTo>
                  <a:cubicBezTo>
                    <a:pt x="432648" y="584978"/>
                    <a:pt x="432648" y="584978"/>
                    <a:pt x="432578" y="584978"/>
                  </a:cubicBezTo>
                  <a:close/>
                  <a:moveTo>
                    <a:pt x="55346" y="507078"/>
                  </a:moveTo>
                  <a:lnTo>
                    <a:pt x="422551" y="566888"/>
                  </a:lnTo>
                  <a:lnTo>
                    <a:pt x="386581" y="92614"/>
                  </a:lnTo>
                  <a:lnTo>
                    <a:pt x="19376" y="18571"/>
                  </a:lnTo>
                  <a:lnTo>
                    <a:pt x="55346" y="507078"/>
                  </a:lnTo>
                  <a:close/>
                </a:path>
              </a:pathLst>
            </a:custGeom>
            <a:solidFill>
              <a:srgbClr val="0A2073"/>
            </a:solidFill>
            <a:ln w="70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5" name="任意多边形: 形状 214">
              <a:extLst>
                <a:ext uri="{FF2B5EF4-FFF2-40B4-BE49-F238E27FC236}">
                  <a16:creationId xmlns="" xmlns:a16="http://schemas.microsoft.com/office/drawing/2014/main" id="{719B32B6-2C05-47A9-8AB5-2D981E58A2D2}"/>
                </a:ext>
              </a:extLst>
            </p:cNvPr>
            <p:cNvSpPr/>
            <p:nvPr/>
          </p:nvSpPr>
          <p:spPr>
            <a:xfrm>
              <a:off x="5725201" y="8254479"/>
              <a:ext cx="423298" cy="568651"/>
            </a:xfrm>
            <a:custGeom>
              <a:avLst/>
              <a:gdLst>
                <a:gd name="connsiteX0" fmla="*/ 0 w 423298"/>
                <a:gd name="connsiteY0" fmla="*/ 0 h 568651"/>
                <a:gd name="connsiteX1" fmla="*/ 385996 w 423298"/>
                <a:gd name="connsiteY1" fmla="*/ 77830 h 568651"/>
                <a:gd name="connsiteX2" fmla="*/ 423298 w 423298"/>
                <a:gd name="connsiteY2" fmla="*/ 568652 h 568651"/>
                <a:gd name="connsiteX3" fmla="*/ 37233 w 423298"/>
                <a:gd name="connsiteY3" fmla="*/ 505826 h 568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3298" h="568651">
                  <a:moveTo>
                    <a:pt x="0" y="0"/>
                  </a:moveTo>
                  <a:lnTo>
                    <a:pt x="385996" y="77830"/>
                  </a:lnTo>
                  <a:lnTo>
                    <a:pt x="423298" y="568652"/>
                  </a:lnTo>
                  <a:lnTo>
                    <a:pt x="37233" y="505826"/>
                  </a:lnTo>
                  <a:close/>
                </a:path>
              </a:pathLst>
            </a:custGeom>
            <a:solidFill>
              <a:srgbClr val="FFFFFF"/>
            </a:solidFill>
            <a:ln w="70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6" name="任意多边形: 形状 215">
              <a:extLst>
                <a:ext uri="{FF2B5EF4-FFF2-40B4-BE49-F238E27FC236}">
                  <a16:creationId xmlns="" xmlns:a16="http://schemas.microsoft.com/office/drawing/2014/main" id="{D9E4955B-9A62-4254-9A46-F48B4B3C0DAC}"/>
                </a:ext>
              </a:extLst>
            </p:cNvPr>
            <p:cNvSpPr/>
            <p:nvPr/>
          </p:nvSpPr>
          <p:spPr>
            <a:xfrm>
              <a:off x="5715922" y="8246356"/>
              <a:ext cx="441973" cy="585118"/>
            </a:xfrm>
            <a:custGeom>
              <a:avLst/>
              <a:gdLst>
                <a:gd name="connsiteX0" fmla="*/ 432578 w 441973"/>
                <a:gd name="connsiteY0" fmla="*/ 584978 h 585118"/>
                <a:gd name="connsiteX1" fmla="*/ 430895 w 441973"/>
                <a:gd name="connsiteY1" fmla="*/ 584838 h 585118"/>
                <a:gd name="connsiteX2" fmla="*/ 44829 w 441973"/>
                <a:gd name="connsiteY2" fmla="*/ 522013 h 585118"/>
                <a:gd name="connsiteX3" fmla="*/ 37256 w 441973"/>
                <a:gd name="connsiteY3" fmla="*/ 514510 h 585118"/>
                <a:gd name="connsiteX4" fmla="*/ 24 w 441973"/>
                <a:gd name="connsiteY4" fmla="*/ 8684 h 585118"/>
                <a:gd name="connsiteX5" fmla="*/ 3249 w 441973"/>
                <a:gd name="connsiteY5" fmla="*/ 1953 h 585118"/>
                <a:gd name="connsiteX6" fmla="*/ 11313 w 441973"/>
                <a:gd name="connsiteY6" fmla="*/ 200 h 585118"/>
                <a:gd name="connsiteX7" fmla="*/ 397379 w 441973"/>
                <a:gd name="connsiteY7" fmla="*/ 78030 h 585118"/>
                <a:gd name="connsiteX8" fmla="*/ 404531 w 441973"/>
                <a:gd name="connsiteY8" fmla="*/ 85463 h 585118"/>
                <a:gd name="connsiteX9" fmla="*/ 441693 w 441973"/>
                <a:gd name="connsiteY9" fmla="*/ 574882 h 585118"/>
                <a:gd name="connsiteX10" fmla="*/ 441973 w 441973"/>
                <a:gd name="connsiteY10" fmla="*/ 576915 h 585118"/>
                <a:gd name="connsiteX11" fmla="*/ 432718 w 441973"/>
                <a:gd name="connsiteY11" fmla="*/ 585119 h 585118"/>
                <a:gd name="connsiteX12" fmla="*/ 432578 w 441973"/>
                <a:gd name="connsiteY12" fmla="*/ 584978 h 585118"/>
                <a:gd name="connsiteX13" fmla="*/ 55276 w 441973"/>
                <a:gd name="connsiteY13" fmla="*/ 507078 h 585118"/>
                <a:gd name="connsiteX14" fmla="*/ 422481 w 441973"/>
                <a:gd name="connsiteY14" fmla="*/ 566888 h 585118"/>
                <a:gd name="connsiteX15" fmla="*/ 386510 w 441973"/>
                <a:gd name="connsiteY15" fmla="*/ 92615 h 585118"/>
                <a:gd name="connsiteX16" fmla="*/ 19306 w 441973"/>
                <a:gd name="connsiteY16" fmla="*/ 18571 h 585118"/>
                <a:gd name="connsiteX17" fmla="*/ 55276 w 441973"/>
                <a:gd name="connsiteY17" fmla="*/ 507078 h 585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41973" h="585118">
                  <a:moveTo>
                    <a:pt x="432578" y="584978"/>
                  </a:moveTo>
                  <a:cubicBezTo>
                    <a:pt x="432017" y="584978"/>
                    <a:pt x="431456" y="584908"/>
                    <a:pt x="430895" y="584838"/>
                  </a:cubicBezTo>
                  <a:lnTo>
                    <a:pt x="44829" y="522013"/>
                  </a:lnTo>
                  <a:cubicBezTo>
                    <a:pt x="40692" y="521312"/>
                    <a:pt x="37537" y="518227"/>
                    <a:pt x="37256" y="514510"/>
                  </a:cubicBezTo>
                  <a:lnTo>
                    <a:pt x="24" y="8684"/>
                  </a:lnTo>
                  <a:cubicBezTo>
                    <a:pt x="-187" y="6090"/>
                    <a:pt x="1005" y="3566"/>
                    <a:pt x="3249" y="1953"/>
                  </a:cubicBezTo>
                  <a:cubicBezTo>
                    <a:pt x="5493" y="270"/>
                    <a:pt x="8438" y="-361"/>
                    <a:pt x="11313" y="200"/>
                  </a:cubicBezTo>
                  <a:lnTo>
                    <a:pt x="397379" y="78030"/>
                  </a:lnTo>
                  <a:cubicBezTo>
                    <a:pt x="401376" y="78871"/>
                    <a:pt x="404250" y="81887"/>
                    <a:pt x="404531" y="85463"/>
                  </a:cubicBezTo>
                  <a:lnTo>
                    <a:pt x="441693" y="574882"/>
                  </a:lnTo>
                  <a:cubicBezTo>
                    <a:pt x="441903" y="575513"/>
                    <a:pt x="441973" y="576214"/>
                    <a:pt x="441973" y="576915"/>
                  </a:cubicBezTo>
                  <a:cubicBezTo>
                    <a:pt x="441973" y="581473"/>
                    <a:pt x="437836" y="585119"/>
                    <a:pt x="432718" y="585119"/>
                  </a:cubicBezTo>
                  <a:cubicBezTo>
                    <a:pt x="432648" y="584978"/>
                    <a:pt x="432578" y="584978"/>
                    <a:pt x="432578" y="584978"/>
                  </a:cubicBezTo>
                  <a:close/>
                  <a:moveTo>
                    <a:pt x="55276" y="507078"/>
                  </a:moveTo>
                  <a:lnTo>
                    <a:pt x="422481" y="566888"/>
                  </a:lnTo>
                  <a:lnTo>
                    <a:pt x="386510" y="92615"/>
                  </a:lnTo>
                  <a:lnTo>
                    <a:pt x="19306" y="18571"/>
                  </a:lnTo>
                  <a:lnTo>
                    <a:pt x="55276" y="507078"/>
                  </a:lnTo>
                  <a:close/>
                </a:path>
              </a:pathLst>
            </a:custGeom>
            <a:solidFill>
              <a:srgbClr val="0A2073"/>
            </a:solidFill>
            <a:ln w="70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7" name="任意多边形: 形状 216">
              <a:extLst>
                <a:ext uri="{FF2B5EF4-FFF2-40B4-BE49-F238E27FC236}">
                  <a16:creationId xmlns="" xmlns:a16="http://schemas.microsoft.com/office/drawing/2014/main" id="{78B0339D-7C52-4894-ADEB-641472DD93B0}"/>
                </a:ext>
              </a:extLst>
            </p:cNvPr>
            <p:cNvSpPr/>
            <p:nvPr/>
          </p:nvSpPr>
          <p:spPr>
            <a:xfrm>
              <a:off x="5708919" y="8454524"/>
              <a:ext cx="279522" cy="240071"/>
            </a:xfrm>
            <a:custGeom>
              <a:avLst/>
              <a:gdLst>
                <a:gd name="connsiteX0" fmla="*/ 23013 w 279522"/>
                <a:gd name="connsiteY0" fmla="*/ 0 h 240071"/>
                <a:gd name="connsiteX1" fmla="*/ 228247 w 279522"/>
                <a:gd name="connsiteY1" fmla="*/ 116325 h 240071"/>
                <a:gd name="connsiteX2" fmla="*/ 277329 w 279522"/>
                <a:gd name="connsiteY2" fmla="*/ 238609 h 240071"/>
                <a:gd name="connsiteX3" fmla="*/ 14038 w 279522"/>
                <a:gd name="connsiteY3" fmla="*/ 195207 h 240071"/>
                <a:gd name="connsiteX4" fmla="*/ 23013 w 279522"/>
                <a:gd name="connsiteY4" fmla="*/ 0 h 2400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9522" h="240071">
                  <a:moveTo>
                    <a:pt x="23013" y="0"/>
                  </a:moveTo>
                  <a:cubicBezTo>
                    <a:pt x="23013" y="0"/>
                    <a:pt x="179165" y="74955"/>
                    <a:pt x="228247" y="116325"/>
                  </a:cubicBezTo>
                  <a:cubicBezTo>
                    <a:pt x="277329" y="157764"/>
                    <a:pt x="284060" y="230686"/>
                    <a:pt x="277329" y="238609"/>
                  </a:cubicBezTo>
                  <a:cubicBezTo>
                    <a:pt x="270598" y="246533"/>
                    <a:pt x="25187" y="220870"/>
                    <a:pt x="14038" y="195207"/>
                  </a:cubicBezTo>
                  <a:cubicBezTo>
                    <a:pt x="2960" y="169544"/>
                    <a:pt x="-14920" y="23630"/>
                    <a:pt x="23013" y="0"/>
                  </a:cubicBezTo>
                  <a:close/>
                </a:path>
              </a:pathLst>
            </a:custGeom>
            <a:solidFill>
              <a:srgbClr val="0A2073"/>
            </a:solidFill>
            <a:ln w="70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8" name="任意多边形: 形状 217">
              <a:extLst>
                <a:ext uri="{FF2B5EF4-FFF2-40B4-BE49-F238E27FC236}">
                  <a16:creationId xmlns="" xmlns:a16="http://schemas.microsoft.com/office/drawing/2014/main" id="{7338B21E-6C0F-44F9-AE97-F6BB4EAF6669}"/>
                </a:ext>
              </a:extLst>
            </p:cNvPr>
            <p:cNvSpPr/>
            <p:nvPr/>
          </p:nvSpPr>
          <p:spPr>
            <a:xfrm>
              <a:off x="5699609" y="8444848"/>
              <a:ext cx="297920" cy="257891"/>
            </a:xfrm>
            <a:custGeom>
              <a:avLst/>
              <a:gdLst>
                <a:gd name="connsiteX0" fmla="*/ 273808 w 297920"/>
                <a:gd name="connsiteY0" fmla="*/ 257892 h 257891"/>
                <a:gd name="connsiteX1" fmla="*/ 14724 w 297920"/>
                <a:gd name="connsiteY1" fmla="*/ 207828 h 257891"/>
                <a:gd name="connsiteX2" fmla="*/ 26925 w 297920"/>
                <a:gd name="connsiteY2" fmla="*/ 2945 h 257891"/>
                <a:gd name="connsiteX3" fmla="*/ 31623 w 297920"/>
                <a:gd name="connsiteY3" fmla="*/ 0 h 257891"/>
                <a:gd name="connsiteX4" fmla="*/ 36671 w 297920"/>
                <a:gd name="connsiteY4" fmla="*/ 2454 h 257891"/>
                <a:gd name="connsiteX5" fmla="*/ 243938 w 297920"/>
                <a:gd name="connsiteY5" fmla="*/ 120111 h 257891"/>
                <a:gd name="connsiteX6" fmla="*/ 294002 w 297920"/>
                <a:gd name="connsiteY6" fmla="*/ 253194 h 257891"/>
                <a:gd name="connsiteX7" fmla="*/ 273808 w 297920"/>
                <a:gd name="connsiteY7" fmla="*/ 257892 h 257891"/>
                <a:gd name="connsiteX8" fmla="*/ 33726 w 297920"/>
                <a:gd name="connsiteY8" fmla="*/ 19703 h 257891"/>
                <a:gd name="connsiteX9" fmla="*/ 32043 w 297920"/>
                <a:gd name="connsiteY9" fmla="*/ 201938 h 257891"/>
                <a:gd name="connsiteX10" fmla="*/ 273808 w 297920"/>
                <a:gd name="connsiteY10" fmla="*/ 241554 h 257891"/>
                <a:gd name="connsiteX11" fmla="*/ 279417 w 297920"/>
                <a:gd name="connsiteY11" fmla="*/ 241414 h 257891"/>
                <a:gd name="connsiteX12" fmla="*/ 231247 w 297920"/>
                <a:gd name="connsiteY12" fmla="*/ 131961 h 257891"/>
                <a:gd name="connsiteX13" fmla="*/ 33726 w 297920"/>
                <a:gd name="connsiteY13" fmla="*/ 19703 h 257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97920" h="257891">
                  <a:moveTo>
                    <a:pt x="273808" y="257892"/>
                  </a:moveTo>
                  <a:cubicBezTo>
                    <a:pt x="241975" y="257892"/>
                    <a:pt x="28327" y="238890"/>
                    <a:pt x="14724" y="207828"/>
                  </a:cubicBezTo>
                  <a:cubicBezTo>
                    <a:pt x="4277" y="183708"/>
                    <a:pt x="-17740" y="30852"/>
                    <a:pt x="26925" y="2945"/>
                  </a:cubicBezTo>
                  <a:lnTo>
                    <a:pt x="31623" y="0"/>
                  </a:lnTo>
                  <a:lnTo>
                    <a:pt x="36671" y="2454"/>
                  </a:lnTo>
                  <a:cubicBezTo>
                    <a:pt x="43122" y="5539"/>
                    <a:pt x="194505" y="78391"/>
                    <a:pt x="243938" y="120111"/>
                  </a:cubicBezTo>
                  <a:cubicBezTo>
                    <a:pt x="295124" y="163303"/>
                    <a:pt x="304730" y="240643"/>
                    <a:pt x="294002" y="253194"/>
                  </a:cubicBezTo>
                  <a:cubicBezTo>
                    <a:pt x="290706" y="257190"/>
                    <a:pt x="284817" y="257892"/>
                    <a:pt x="273808" y="257892"/>
                  </a:cubicBezTo>
                  <a:close/>
                  <a:moveTo>
                    <a:pt x="33726" y="19703"/>
                  </a:moveTo>
                  <a:cubicBezTo>
                    <a:pt x="7993" y="47960"/>
                    <a:pt x="20404" y="175293"/>
                    <a:pt x="32043" y="201938"/>
                  </a:cubicBezTo>
                  <a:cubicBezTo>
                    <a:pt x="43332" y="217504"/>
                    <a:pt x="211965" y="241554"/>
                    <a:pt x="273808" y="241554"/>
                  </a:cubicBezTo>
                  <a:cubicBezTo>
                    <a:pt x="276262" y="241554"/>
                    <a:pt x="278085" y="241484"/>
                    <a:pt x="279417" y="241414"/>
                  </a:cubicBezTo>
                  <a:cubicBezTo>
                    <a:pt x="281311" y="226409"/>
                    <a:pt x="273177" y="167300"/>
                    <a:pt x="231247" y="131961"/>
                  </a:cubicBezTo>
                  <a:cubicBezTo>
                    <a:pt x="188896" y="96201"/>
                    <a:pt x="62474" y="33656"/>
                    <a:pt x="33726" y="19703"/>
                  </a:cubicBezTo>
                  <a:close/>
                </a:path>
              </a:pathLst>
            </a:custGeom>
            <a:solidFill>
              <a:srgbClr val="0A2073"/>
            </a:solidFill>
            <a:ln w="70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9" name="任意多边形: 形状 218">
              <a:extLst>
                <a:ext uri="{FF2B5EF4-FFF2-40B4-BE49-F238E27FC236}">
                  <a16:creationId xmlns="" xmlns:a16="http://schemas.microsoft.com/office/drawing/2014/main" id="{D0CC1544-FF23-4FBD-BDC9-EC6460F00DCA}"/>
                </a:ext>
              </a:extLst>
            </p:cNvPr>
            <p:cNvSpPr/>
            <p:nvPr/>
          </p:nvSpPr>
          <p:spPr>
            <a:xfrm>
              <a:off x="5951305" y="8111720"/>
              <a:ext cx="688980" cy="682530"/>
            </a:xfrm>
            <a:custGeom>
              <a:avLst/>
              <a:gdLst>
                <a:gd name="connsiteX0" fmla="*/ 475771 w 688980"/>
                <a:gd name="connsiteY0" fmla="*/ 221992 h 682530"/>
                <a:gd name="connsiteX1" fmla="*/ 433139 w 688980"/>
                <a:gd name="connsiteY1" fmla="*/ 451906 h 682530"/>
                <a:gd name="connsiteX2" fmla="*/ 25056 w 688980"/>
                <a:gd name="connsiteY2" fmla="*/ 455903 h 682530"/>
                <a:gd name="connsiteX3" fmla="*/ 7106 w 688980"/>
                <a:gd name="connsiteY3" fmla="*/ 620398 h 682530"/>
                <a:gd name="connsiteX4" fmla="*/ 312047 w 688980"/>
                <a:gd name="connsiteY4" fmla="*/ 673898 h 682530"/>
                <a:gd name="connsiteX5" fmla="*/ 623508 w 688980"/>
                <a:gd name="connsiteY5" fmla="*/ 562271 h 682530"/>
                <a:gd name="connsiteX6" fmla="*/ 684230 w 688980"/>
                <a:gd name="connsiteY6" fmla="*/ 394410 h 682530"/>
                <a:gd name="connsiteX7" fmla="*/ 569868 w 688980"/>
                <a:gd name="connsiteY7" fmla="*/ 0 h 682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88980" h="682530">
                  <a:moveTo>
                    <a:pt x="475771" y="221992"/>
                  </a:moveTo>
                  <a:cubicBezTo>
                    <a:pt x="475771" y="221992"/>
                    <a:pt x="437627" y="441950"/>
                    <a:pt x="433139" y="451906"/>
                  </a:cubicBezTo>
                  <a:cubicBezTo>
                    <a:pt x="428652" y="461793"/>
                    <a:pt x="67688" y="461793"/>
                    <a:pt x="25056" y="455903"/>
                  </a:cubicBezTo>
                  <a:cubicBezTo>
                    <a:pt x="-17575" y="449943"/>
                    <a:pt x="7106" y="620398"/>
                    <a:pt x="7106" y="620398"/>
                  </a:cubicBezTo>
                  <a:cubicBezTo>
                    <a:pt x="7106" y="620398"/>
                    <a:pt x="211148" y="667938"/>
                    <a:pt x="312047" y="673898"/>
                  </a:cubicBezTo>
                  <a:cubicBezTo>
                    <a:pt x="393663" y="678736"/>
                    <a:pt x="517631" y="720876"/>
                    <a:pt x="623508" y="562271"/>
                  </a:cubicBezTo>
                  <a:cubicBezTo>
                    <a:pt x="648540" y="524758"/>
                    <a:pt x="669996" y="455622"/>
                    <a:pt x="684230" y="394410"/>
                  </a:cubicBezTo>
                  <a:cubicBezTo>
                    <a:pt x="684230" y="394410"/>
                    <a:pt x="724617" y="61493"/>
                    <a:pt x="569868" y="0"/>
                  </a:cubicBezTo>
                </a:path>
              </a:pathLst>
            </a:custGeom>
            <a:solidFill>
              <a:srgbClr val="0A2073"/>
            </a:solidFill>
            <a:ln w="70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0" name="任意多边形: 形状 219">
              <a:extLst>
                <a:ext uri="{FF2B5EF4-FFF2-40B4-BE49-F238E27FC236}">
                  <a16:creationId xmlns="" xmlns:a16="http://schemas.microsoft.com/office/drawing/2014/main" id="{8F51E3D7-8F79-4160-AEAC-FB36ED79726D}"/>
                </a:ext>
              </a:extLst>
            </p:cNvPr>
            <p:cNvSpPr/>
            <p:nvPr/>
          </p:nvSpPr>
          <p:spPr>
            <a:xfrm>
              <a:off x="5941919" y="8104358"/>
              <a:ext cx="707980" cy="698018"/>
            </a:xfrm>
            <a:custGeom>
              <a:avLst/>
              <a:gdLst>
                <a:gd name="connsiteX0" fmla="*/ 425978 w 707980"/>
                <a:gd name="connsiteY0" fmla="*/ 698018 h 698018"/>
                <a:gd name="connsiteX1" fmla="*/ 356982 w 707980"/>
                <a:gd name="connsiteY1" fmla="*/ 692900 h 698018"/>
                <a:gd name="connsiteX2" fmla="*/ 320802 w 707980"/>
                <a:gd name="connsiteY2" fmla="*/ 689394 h 698018"/>
                <a:gd name="connsiteX3" fmla="*/ 14108 w 707980"/>
                <a:gd name="connsiteY3" fmla="*/ 635614 h 698018"/>
                <a:gd name="connsiteX4" fmla="*/ 8078 w 707980"/>
                <a:gd name="connsiteY4" fmla="*/ 634211 h 698018"/>
                <a:gd name="connsiteX5" fmla="*/ 7307 w 707980"/>
                <a:gd name="connsiteY5" fmla="*/ 628742 h 698018"/>
                <a:gd name="connsiteX6" fmla="*/ 17123 w 707980"/>
                <a:gd name="connsiteY6" fmla="*/ 460460 h 698018"/>
                <a:gd name="connsiteX7" fmla="*/ 35845 w 707980"/>
                <a:gd name="connsiteY7" fmla="*/ 455132 h 698018"/>
                <a:gd name="connsiteX8" fmla="*/ 434742 w 707980"/>
                <a:gd name="connsiteY8" fmla="*/ 453238 h 698018"/>
                <a:gd name="connsiteX9" fmla="*/ 475971 w 707980"/>
                <a:gd name="connsiteY9" fmla="*/ 228162 h 698018"/>
                <a:gd name="connsiteX10" fmla="*/ 494272 w 707980"/>
                <a:gd name="connsiteY10" fmla="*/ 230616 h 698018"/>
                <a:gd name="connsiteX11" fmla="*/ 451150 w 707980"/>
                <a:gd name="connsiteY11" fmla="*/ 462284 h 698018"/>
                <a:gd name="connsiteX12" fmla="*/ 252858 w 707980"/>
                <a:gd name="connsiteY12" fmla="*/ 475396 h 698018"/>
                <a:gd name="connsiteX13" fmla="*/ 33040 w 707980"/>
                <a:gd name="connsiteY13" fmla="*/ 471329 h 698018"/>
                <a:gd name="connsiteX14" fmla="*/ 30095 w 707980"/>
                <a:gd name="connsiteY14" fmla="*/ 472240 h 698018"/>
                <a:gd name="connsiteX15" fmla="*/ 24976 w 707980"/>
                <a:gd name="connsiteY15" fmla="*/ 621170 h 698018"/>
                <a:gd name="connsiteX16" fmla="*/ 322134 w 707980"/>
                <a:gd name="connsiteY16" fmla="*/ 673056 h 698018"/>
                <a:gd name="connsiteX17" fmla="*/ 359506 w 707980"/>
                <a:gd name="connsiteY17" fmla="*/ 676702 h 698018"/>
                <a:gd name="connsiteX18" fmla="*/ 625040 w 707980"/>
                <a:gd name="connsiteY18" fmla="*/ 565496 h 698018"/>
                <a:gd name="connsiteX19" fmla="*/ 684570 w 707980"/>
                <a:gd name="connsiteY19" fmla="*/ 400580 h 698018"/>
                <a:gd name="connsiteX20" fmla="*/ 575608 w 707980"/>
                <a:gd name="connsiteY20" fmla="*/ 14935 h 698018"/>
                <a:gd name="connsiteX21" fmla="*/ 583181 w 707980"/>
                <a:gd name="connsiteY21" fmla="*/ 0 h 698018"/>
                <a:gd name="connsiteX22" fmla="*/ 702941 w 707980"/>
                <a:gd name="connsiteY22" fmla="*/ 402754 h 698018"/>
                <a:gd name="connsiteX23" fmla="*/ 702801 w 707980"/>
                <a:gd name="connsiteY23" fmla="*/ 403525 h 698018"/>
                <a:gd name="connsiteX24" fmla="*/ 640957 w 707980"/>
                <a:gd name="connsiteY24" fmla="*/ 573910 h 698018"/>
                <a:gd name="connsiteX25" fmla="*/ 425978 w 707980"/>
                <a:gd name="connsiteY25" fmla="*/ 698018 h 698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707980" h="698018">
                  <a:moveTo>
                    <a:pt x="425978" y="698018"/>
                  </a:moveTo>
                  <a:cubicBezTo>
                    <a:pt x="401437" y="698018"/>
                    <a:pt x="378158" y="695354"/>
                    <a:pt x="356982" y="692900"/>
                  </a:cubicBezTo>
                  <a:cubicBezTo>
                    <a:pt x="344150" y="691427"/>
                    <a:pt x="331950" y="690025"/>
                    <a:pt x="320802" y="689394"/>
                  </a:cubicBezTo>
                  <a:cubicBezTo>
                    <a:pt x="220183" y="683504"/>
                    <a:pt x="22452" y="637577"/>
                    <a:pt x="14108" y="635614"/>
                  </a:cubicBezTo>
                  <a:lnTo>
                    <a:pt x="8078" y="634211"/>
                  </a:lnTo>
                  <a:lnTo>
                    <a:pt x="7307" y="628742"/>
                  </a:lnTo>
                  <a:cubicBezTo>
                    <a:pt x="3871" y="604972"/>
                    <a:pt x="-11765" y="485352"/>
                    <a:pt x="17123" y="460460"/>
                  </a:cubicBezTo>
                  <a:cubicBezTo>
                    <a:pt x="22382" y="455973"/>
                    <a:pt x="28833" y="454080"/>
                    <a:pt x="35845" y="455132"/>
                  </a:cubicBezTo>
                  <a:cubicBezTo>
                    <a:pt x="81701" y="461512"/>
                    <a:pt x="396388" y="459759"/>
                    <a:pt x="434742" y="453238"/>
                  </a:cubicBezTo>
                  <a:cubicBezTo>
                    <a:pt x="440141" y="431151"/>
                    <a:pt x="461878" y="309498"/>
                    <a:pt x="475971" y="228162"/>
                  </a:cubicBezTo>
                  <a:lnTo>
                    <a:pt x="494272" y="230616"/>
                  </a:lnTo>
                  <a:cubicBezTo>
                    <a:pt x="485297" y="282433"/>
                    <a:pt x="455637" y="452327"/>
                    <a:pt x="451150" y="462284"/>
                  </a:cubicBezTo>
                  <a:cubicBezTo>
                    <a:pt x="448345" y="468524"/>
                    <a:pt x="445681" y="474344"/>
                    <a:pt x="252858" y="475396"/>
                  </a:cubicBezTo>
                  <a:cubicBezTo>
                    <a:pt x="163668" y="475816"/>
                    <a:pt x="56319" y="474554"/>
                    <a:pt x="33040" y="471329"/>
                  </a:cubicBezTo>
                  <a:cubicBezTo>
                    <a:pt x="31988" y="471189"/>
                    <a:pt x="31217" y="471259"/>
                    <a:pt x="30095" y="472240"/>
                  </a:cubicBezTo>
                  <a:cubicBezTo>
                    <a:pt x="14248" y="485843"/>
                    <a:pt x="17474" y="565566"/>
                    <a:pt x="24976" y="621170"/>
                  </a:cubicBezTo>
                  <a:cubicBezTo>
                    <a:pt x="59544" y="629023"/>
                    <a:pt x="232944" y="667797"/>
                    <a:pt x="322134" y="673056"/>
                  </a:cubicBezTo>
                  <a:cubicBezTo>
                    <a:pt x="333914" y="673758"/>
                    <a:pt x="346324" y="675160"/>
                    <a:pt x="359506" y="676702"/>
                  </a:cubicBezTo>
                  <a:cubicBezTo>
                    <a:pt x="438669" y="685818"/>
                    <a:pt x="537113" y="697106"/>
                    <a:pt x="625040" y="565496"/>
                  </a:cubicBezTo>
                  <a:cubicBezTo>
                    <a:pt x="645655" y="534575"/>
                    <a:pt x="667392" y="474484"/>
                    <a:pt x="684570" y="400580"/>
                  </a:cubicBezTo>
                  <a:cubicBezTo>
                    <a:pt x="686043" y="387749"/>
                    <a:pt x="720190" y="72291"/>
                    <a:pt x="575608" y="14935"/>
                  </a:cubicBezTo>
                  <a:lnTo>
                    <a:pt x="583181" y="0"/>
                  </a:lnTo>
                  <a:cubicBezTo>
                    <a:pt x="742207" y="63176"/>
                    <a:pt x="704624" y="388871"/>
                    <a:pt x="702941" y="402754"/>
                  </a:cubicBezTo>
                  <a:lnTo>
                    <a:pt x="702801" y="403525"/>
                  </a:lnTo>
                  <a:cubicBezTo>
                    <a:pt x="692424" y="448050"/>
                    <a:pt x="670617" y="529456"/>
                    <a:pt x="640957" y="573910"/>
                  </a:cubicBezTo>
                  <a:cubicBezTo>
                    <a:pt x="571681" y="677404"/>
                    <a:pt x="494061" y="698018"/>
                    <a:pt x="425978" y="698018"/>
                  </a:cubicBezTo>
                  <a:close/>
                </a:path>
              </a:pathLst>
            </a:custGeom>
            <a:solidFill>
              <a:srgbClr val="0A2073"/>
            </a:solidFill>
            <a:ln w="70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1" name="任意多边形: 形状 220">
              <a:extLst>
                <a:ext uri="{FF2B5EF4-FFF2-40B4-BE49-F238E27FC236}">
                  <a16:creationId xmlns="" xmlns:a16="http://schemas.microsoft.com/office/drawing/2014/main" id="{D3F02944-F2CD-44E9-B15E-8AD873EAC49E}"/>
                </a:ext>
              </a:extLst>
            </p:cNvPr>
            <p:cNvSpPr/>
            <p:nvPr/>
          </p:nvSpPr>
          <p:spPr>
            <a:xfrm>
              <a:off x="5799068" y="8556054"/>
              <a:ext cx="167336" cy="163794"/>
            </a:xfrm>
            <a:custGeom>
              <a:avLst/>
              <a:gdLst>
                <a:gd name="connsiteX0" fmla="*/ 167337 w 167336"/>
                <a:gd name="connsiteY0" fmla="*/ 14725 h 163794"/>
                <a:gd name="connsiteX1" fmla="*/ 82074 w 167336"/>
                <a:gd name="connsiteY1" fmla="*/ 0 h 163794"/>
                <a:gd name="connsiteX2" fmla="*/ 9783 w 167336"/>
                <a:gd name="connsiteY2" fmla="*/ 24541 h 163794"/>
                <a:gd name="connsiteX3" fmla="*/ 6067 w 167336"/>
                <a:gd name="connsiteY3" fmla="*/ 109734 h 163794"/>
                <a:gd name="connsiteX4" fmla="*/ 158011 w 167336"/>
                <a:gd name="connsiteY4" fmla="*/ 163794 h 163794"/>
                <a:gd name="connsiteX5" fmla="*/ 167266 w 167336"/>
                <a:gd name="connsiteY5" fmla="*/ 21316 h 163794"/>
                <a:gd name="connsiteX6" fmla="*/ 167266 w 167336"/>
                <a:gd name="connsiteY6" fmla="*/ 14725 h 1637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7336" h="163794">
                  <a:moveTo>
                    <a:pt x="167337" y="14725"/>
                  </a:moveTo>
                  <a:cubicBezTo>
                    <a:pt x="167337" y="14725"/>
                    <a:pt x="115450" y="0"/>
                    <a:pt x="82074" y="0"/>
                  </a:cubicBezTo>
                  <a:cubicBezTo>
                    <a:pt x="48698" y="0"/>
                    <a:pt x="11676" y="1613"/>
                    <a:pt x="9783" y="24541"/>
                  </a:cubicBezTo>
                  <a:cubicBezTo>
                    <a:pt x="7960" y="47469"/>
                    <a:pt x="-8728" y="86805"/>
                    <a:pt x="6067" y="109734"/>
                  </a:cubicBezTo>
                  <a:cubicBezTo>
                    <a:pt x="20861" y="132662"/>
                    <a:pt x="158011" y="163794"/>
                    <a:pt x="158011" y="163794"/>
                  </a:cubicBezTo>
                  <a:cubicBezTo>
                    <a:pt x="158011" y="163794"/>
                    <a:pt x="159834" y="34428"/>
                    <a:pt x="167266" y="21316"/>
                  </a:cubicBezTo>
                  <a:lnTo>
                    <a:pt x="167266" y="14725"/>
                  </a:lnTo>
                  <a:close/>
                </a:path>
              </a:pathLst>
            </a:custGeom>
            <a:solidFill>
              <a:srgbClr val="FFFFFF"/>
            </a:solidFill>
            <a:ln w="70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2" name="任意多边形: 形状 221">
              <a:extLst>
                <a:ext uri="{FF2B5EF4-FFF2-40B4-BE49-F238E27FC236}">
                  <a16:creationId xmlns="" xmlns:a16="http://schemas.microsoft.com/office/drawing/2014/main" id="{1F10D683-93DC-4A3F-A9EC-CDA1254A4E14}"/>
                </a:ext>
              </a:extLst>
            </p:cNvPr>
            <p:cNvSpPr/>
            <p:nvPr/>
          </p:nvSpPr>
          <p:spPr>
            <a:xfrm>
              <a:off x="5789793" y="8547850"/>
              <a:ext cx="185937" cy="182515"/>
            </a:xfrm>
            <a:custGeom>
              <a:avLst/>
              <a:gdLst>
                <a:gd name="connsiteX0" fmla="*/ 176472 w 185937"/>
                <a:gd name="connsiteY0" fmla="*/ 182515 h 182515"/>
                <a:gd name="connsiteX1" fmla="*/ 165043 w 185937"/>
                <a:gd name="connsiteY1" fmla="*/ 179921 h 182515"/>
                <a:gd name="connsiteX2" fmla="*/ 7349 w 185937"/>
                <a:gd name="connsiteY2" fmla="*/ 122004 h 182515"/>
                <a:gd name="connsiteX3" fmla="*/ 5876 w 185937"/>
                <a:gd name="connsiteY3" fmla="*/ 54201 h 182515"/>
                <a:gd name="connsiteX4" fmla="*/ 9873 w 185937"/>
                <a:gd name="connsiteY4" fmla="*/ 32184 h 182515"/>
                <a:gd name="connsiteX5" fmla="*/ 91419 w 185937"/>
                <a:gd name="connsiteY5" fmla="*/ 0 h 182515"/>
                <a:gd name="connsiteX6" fmla="*/ 179487 w 185937"/>
                <a:gd name="connsiteY6" fmla="*/ 15145 h 182515"/>
                <a:gd name="connsiteX7" fmla="*/ 185938 w 185937"/>
                <a:gd name="connsiteY7" fmla="*/ 16968 h 182515"/>
                <a:gd name="connsiteX8" fmla="*/ 185938 w 185937"/>
                <a:gd name="connsiteY8" fmla="*/ 31413 h 182515"/>
                <a:gd name="connsiteX9" fmla="*/ 184956 w 185937"/>
                <a:gd name="connsiteY9" fmla="*/ 33166 h 182515"/>
                <a:gd name="connsiteX10" fmla="*/ 176682 w 185937"/>
                <a:gd name="connsiteY10" fmla="*/ 172068 h 182515"/>
                <a:gd name="connsiteX11" fmla="*/ 176472 w 185937"/>
                <a:gd name="connsiteY11" fmla="*/ 182515 h 182515"/>
                <a:gd name="connsiteX12" fmla="*/ 91419 w 185937"/>
                <a:gd name="connsiteY12" fmla="*/ 16408 h 182515"/>
                <a:gd name="connsiteX13" fmla="*/ 28384 w 185937"/>
                <a:gd name="connsiteY13" fmla="*/ 33376 h 182515"/>
                <a:gd name="connsiteX14" fmla="*/ 24107 w 185937"/>
                <a:gd name="connsiteY14" fmla="*/ 57356 h 182515"/>
                <a:gd name="connsiteX15" fmla="*/ 23476 w 185937"/>
                <a:gd name="connsiteY15" fmla="*/ 113941 h 182515"/>
                <a:gd name="connsiteX16" fmla="*/ 158312 w 185937"/>
                <a:gd name="connsiteY16" fmla="*/ 161480 h 182515"/>
                <a:gd name="connsiteX17" fmla="*/ 167146 w 185937"/>
                <a:gd name="connsiteY17" fmla="*/ 29029 h 182515"/>
                <a:gd name="connsiteX18" fmla="*/ 91419 w 185937"/>
                <a:gd name="connsiteY18" fmla="*/ 16408 h 1825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85937" h="182515">
                  <a:moveTo>
                    <a:pt x="176472" y="182515"/>
                  </a:moveTo>
                  <a:lnTo>
                    <a:pt x="165043" y="179921"/>
                  </a:lnTo>
                  <a:cubicBezTo>
                    <a:pt x="141483" y="174592"/>
                    <a:pt x="23336" y="146685"/>
                    <a:pt x="7349" y="122004"/>
                  </a:cubicBezTo>
                  <a:cubicBezTo>
                    <a:pt x="-4922" y="103002"/>
                    <a:pt x="758" y="77059"/>
                    <a:pt x="5876" y="54201"/>
                  </a:cubicBezTo>
                  <a:cubicBezTo>
                    <a:pt x="7700" y="45997"/>
                    <a:pt x="9382" y="38284"/>
                    <a:pt x="9873" y="32184"/>
                  </a:cubicBezTo>
                  <a:cubicBezTo>
                    <a:pt x="12467" y="0"/>
                    <a:pt x="61900" y="0"/>
                    <a:pt x="91419" y="0"/>
                  </a:cubicBezTo>
                  <a:cubicBezTo>
                    <a:pt x="125847" y="0"/>
                    <a:pt x="177313" y="14514"/>
                    <a:pt x="179487" y="15145"/>
                  </a:cubicBezTo>
                  <a:lnTo>
                    <a:pt x="185938" y="16968"/>
                  </a:lnTo>
                  <a:lnTo>
                    <a:pt x="185938" y="31413"/>
                  </a:lnTo>
                  <a:lnTo>
                    <a:pt x="184956" y="33166"/>
                  </a:lnTo>
                  <a:cubicBezTo>
                    <a:pt x="180889" y="41509"/>
                    <a:pt x="177524" y="110365"/>
                    <a:pt x="176682" y="172068"/>
                  </a:cubicBezTo>
                  <a:lnTo>
                    <a:pt x="176472" y="182515"/>
                  </a:lnTo>
                  <a:close/>
                  <a:moveTo>
                    <a:pt x="91419" y="16408"/>
                  </a:moveTo>
                  <a:cubicBezTo>
                    <a:pt x="59376" y="16408"/>
                    <a:pt x="29576" y="18441"/>
                    <a:pt x="28384" y="33376"/>
                  </a:cubicBezTo>
                  <a:cubicBezTo>
                    <a:pt x="27823" y="40458"/>
                    <a:pt x="26000" y="48661"/>
                    <a:pt x="24107" y="57356"/>
                  </a:cubicBezTo>
                  <a:cubicBezTo>
                    <a:pt x="19690" y="77410"/>
                    <a:pt x="14641" y="100198"/>
                    <a:pt x="23476" y="113941"/>
                  </a:cubicBezTo>
                  <a:cubicBezTo>
                    <a:pt x="31049" y="125720"/>
                    <a:pt x="95977" y="146615"/>
                    <a:pt x="158312" y="161480"/>
                  </a:cubicBezTo>
                  <a:cubicBezTo>
                    <a:pt x="158943" y="125159"/>
                    <a:pt x="161046" y="48591"/>
                    <a:pt x="167146" y="29029"/>
                  </a:cubicBezTo>
                  <a:cubicBezTo>
                    <a:pt x="152281" y="25102"/>
                    <a:pt x="116031" y="16408"/>
                    <a:pt x="91419" y="16408"/>
                  </a:cubicBezTo>
                  <a:close/>
                </a:path>
              </a:pathLst>
            </a:custGeom>
            <a:solidFill>
              <a:srgbClr val="0A2073"/>
            </a:solidFill>
            <a:ln w="70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3" name="任意多边形: 形状 222">
              <a:extLst>
                <a:ext uri="{FF2B5EF4-FFF2-40B4-BE49-F238E27FC236}">
                  <a16:creationId xmlns="" xmlns:a16="http://schemas.microsoft.com/office/drawing/2014/main" id="{3D032747-CDC8-45F7-A0B6-F5CA79F0492F}"/>
                </a:ext>
              </a:extLst>
            </p:cNvPr>
            <p:cNvSpPr/>
            <p:nvPr/>
          </p:nvSpPr>
          <p:spPr>
            <a:xfrm>
              <a:off x="6136336" y="7872253"/>
              <a:ext cx="107329" cy="22654"/>
            </a:xfrm>
            <a:custGeom>
              <a:avLst/>
              <a:gdLst>
                <a:gd name="connsiteX0" fmla="*/ 7326 w 107329"/>
                <a:gd name="connsiteY0" fmla="*/ 17 h 22654"/>
                <a:gd name="connsiteX1" fmla="*/ 11252 w 107329"/>
                <a:gd name="connsiteY1" fmla="*/ 648 h 22654"/>
                <a:gd name="connsiteX2" fmla="*/ 96725 w 107329"/>
                <a:gd name="connsiteY2" fmla="*/ 2260 h 22654"/>
                <a:gd name="connsiteX3" fmla="*/ 106822 w 107329"/>
                <a:gd name="connsiteY3" fmla="*/ 6327 h 22654"/>
                <a:gd name="connsiteX4" fmla="*/ 102195 w 107329"/>
                <a:gd name="connsiteY4" fmla="*/ 15372 h 22654"/>
                <a:gd name="connsiteX5" fmla="*/ 4521 w 107329"/>
                <a:gd name="connsiteY5" fmla="*/ 13409 h 22654"/>
                <a:gd name="connsiteX6" fmla="*/ 735 w 107329"/>
                <a:gd name="connsiteY6" fmla="*/ 4154 h 22654"/>
                <a:gd name="connsiteX7" fmla="*/ 7326 w 107329"/>
                <a:gd name="connsiteY7" fmla="*/ 17 h 2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7329" h="22654">
                  <a:moveTo>
                    <a:pt x="7326" y="17"/>
                  </a:moveTo>
                  <a:cubicBezTo>
                    <a:pt x="8658" y="-53"/>
                    <a:pt x="9990" y="87"/>
                    <a:pt x="11252" y="648"/>
                  </a:cubicBezTo>
                  <a:cubicBezTo>
                    <a:pt x="11673" y="788"/>
                    <a:pt x="52902" y="17266"/>
                    <a:pt x="96725" y="2260"/>
                  </a:cubicBezTo>
                  <a:cubicBezTo>
                    <a:pt x="100862" y="858"/>
                    <a:pt x="105350" y="2681"/>
                    <a:pt x="106822" y="6327"/>
                  </a:cubicBezTo>
                  <a:cubicBezTo>
                    <a:pt x="108365" y="9973"/>
                    <a:pt x="106262" y="13970"/>
                    <a:pt x="102195" y="15372"/>
                  </a:cubicBezTo>
                  <a:cubicBezTo>
                    <a:pt x="51990" y="32481"/>
                    <a:pt x="6414" y="14180"/>
                    <a:pt x="4521" y="13409"/>
                  </a:cubicBezTo>
                  <a:cubicBezTo>
                    <a:pt x="595" y="11796"/>
                    <a:pt x="-1088" y="7659"/>
                    <a:pt x="735" y="4154"/>
                  </a:cubicBezTo>
                  <a:cubicBezTo>
                    <a:pt x="2067" y="1700"/>
                    <a:pt x="4591" y="227"/>
                    <a:pt x="7326" y="17"/>
                  </a:cubicBezTo>
                  <a:close/>
                </a:path>
              </a:pathLst>
            </a:custGeom>
            <a:solidFill>
              <a:srgbClr val="0A2073"/>
            </a:solidFill>
            <a:ln w="70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cxnSp>
        <p:nvCxnSpPr>
          <p:cNvPr id="229" name="Straight Connector 581">
            <a:extLst>
              <a:ext uri="{FF2B5EF4-FFF2-40B4-BE49-F238E27FC236}">
                <a16:creationId xmlns="" xmlns:a16="http://schemas.microsoft.com/office/drawing/2014/main" id="{AE8BDC6B-8A41-4C8B-B8E1-5AF23B4EF36C}"/>
              </a:ext>
            </a:extLst>
          </p:cNvPr>
          <p:cNvCxnSpPr>
            <a:cxnSpLocks/>
          </p:cNvCxnSpPr>
          <p:nvPr/>
        </p:nvCxnSpPr>
        <p:spPr>
          <a:xfrm flipV="1">
            <a:off x="2210233" y="2934718"/>
            <a:ext cx="0" cy="1676232"/>
          </a:xfrm>
          <a:prstGeom prst="line">
            <a:avLst/>
          </a:prstGeom>
          <a:ln>
            <a:solidFill>
              <a:schemeClr val="accent1"/>
            </a:solidFill>
            <a:prstDash val="sysDash"/>
            <a:headEnd type="oval" w="sm" len="sm"/>
            <a:tailEnd type="oval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31" name="Straight Connector 581">
            <a:extLst>
              <a:ext uri="{FF2B5EF4-FFF2-40B4-BE49-F238E27FC236}">
                <a16:creationId xmlns="" xmlns:a16="http://schemas.microsoft.com/office/drawing/2014/main" id="{50B2B6AB-0B9A-4D0B-9674-89476B88D342}"/>
              </a:ext>
            </a:extLst>
          </p:cNvPr>
          <p:cNvCxnSpPr>
            <a:cxnSpLocks/>
          </p:cNvCxnSpPr>
          <p:nvPr/>
        </p:nvCxnSpPr>
        <p:spPr>
          <a:xfrm flipV="1">
            <a:off x="4718941" y="3626881"/>
            <a:ext cx="0" cy="984069"/>
          </a:xfrm>
          <a:prstGeom prst="line">
            <a:avLst/>
          </a:prstGeom>
          <a:ln>
            <a:solidFill>
              <a:schemeClr val="accent1"/>
            </a:solidFill>
            <a:prstDash val="sysDash"/>
            <a:headEnd type="oval" w="sm" len="sm"/>
            <a:tailEnd type="oval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33" name="Straight Connector 581">
            <a:extLst>
              <a:ext uri="{FF2B5EF4-FFF2-40B4-BE49-F238E27FC236}">
                <a16:creationId xmlns="" xmlns:a16="http://schemas.microsoft.com/office/drawing/2014/main" id="{80B858C3-67C8-426A-8A8A-9604703B6A88}"/>
              </a:ext>
            </a:extLst>
          </p:cNvPr>
          <p:cNvCxnSpPr>
            <a:cxnSpLocks/>
          </p:cNvCxnSpPr>
          <p:nvPr/>
        </p:nvCxnSpPr>
        <p:spPr>
          <a:xfrm flipV="1">
            <a:off x="7227649" y="3852076"/>
            <a:ext cx="0" cy="758875"/>
          </a:xfrm>
          <a:prstGeom prst="line">
            <a:avLst/>
          </a:prstGeom>
          <a:ln>
            <a:solidFill>
              <a:schemeClr val="accent1"/>
            </a:solidFill>
            <a:prstDash val="sysDash"/>
            <a:headEnd type="oval" w="sm" len="sm"/>
            <a:tailEnd type="oval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35" name="Straight Connector 581">
            <a:extLst>
              <a:ext uri="{FF2B5EF4-FFF2-40B4-BE49-F238E27FC236}">
                <a16:creationId xmlns="" xmlns:a16="http://schemas.microsoft.com/office/drawing/2014/main" id="{BDFC97AD-D51E-4E5B-B8CA-925093EF0FE2}"/>
              </a:ext>
            </a:extLst>
          </p:cNvPr>
          <p:cNvCxnSpPr>
            <a:cxnSpLocks/>
          </p:cNvCxnSpPr>
          <p:nvPr/>
        </p:nvCxnSpPr>
        <p:spPr>
          <a:xfrm flipV="1">
            <a:off x="9736356" y="3386296"/>
            <a:ext cx="0" cy="1224655"/>
          </a:xfrm>
          <a:prstGeom prst="line">
            <a:avLst/>
          </a:prstGeom>
          <a:ln>
            <a:solidFill>
              <a:schemeClr val="accent1"/>
            </a:solidFill>
            <a:prstDash val="sysDash"/>
            <a:headEnd type="oval" w="sm" len="sm"/>
            <a:tailEnd type="oval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37" name="矩形: 圆角 236">
            <a:extLst>
              <a:ext uri="{FF2B5EF4-FFF2-40B4-BE49-F238E27FC236}">
                <a16:creationId xmlns="" xmlns:a16="http://schemas.microsoft.com/office/drawing/2014/main" id="{E95B3149-77D2-489F-9AC8-ED435E4745C3}"/>
              </a:ext>
            </a:extLst>
          </p:cNvPr>
          <p:cNvSpPr/>
          <p:nvPr/>
        </p:nvSpPr>
        <p:spPr>
          <a:xfrm>
            <a:off x="847178" y="6206258"/>
            <a:ext cx="10497644" cy="314672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标题 1">
            <a:extLst>
              <a:ext uri="{FF2B5EF4-FFF2-40B4-BE49-F238E27FC236}">
                <a16:creationId xmlns="" xmlns:a16="http://schemas.microsoft.com/office/drawing/2014/main" id="{B5B4A049-C03E-4E4E-B81E-C98D622586F0}"/>
              </a:ext>
            </a:extLst>
          </p:cNvPr>
          <p:cNvSpPr txBox="1">
            <a:spLocks/>
          </p:cNvSpPr>
          <p:nvPr/>
        </p:nvSpPr>
        <p:spPr>
          <a:xfrm>
            <a:off x="3203654" y="6214756"/>
            <a:ext cx="5475288" cy="521666"/>
          </a:xfrm>
        </p:spPr>
        <p:txBody>
          <a:bodyPr vert="horz" wrap="none" lIns="101600" tIns="38100" rIns="76200" bIns="38100" rtlCol="0" anchor="ctr" anchorCtr="0">
            <a:noAutofit/>
          </a:bodyPr>
          <a:lstStyle>
            <a:defPPr>
              <a:defRPr lang="zh-CN"/>
            </a:defPPr>
            <a:lvl1pPr marR="0" algn="ctr" fontAlgn="auto">
              <a:lnSpc>
                <a:spcPct val="150000"/>
              </a:lnSpc>
              <a:spcBef>
                <a:spcPct val="0"/>
              </a:spcBef>
              <a:buNone/>
              <a:defRPr kumimoji="0" sz="1050" b="0" i="0" u="none" strike="noStrike" cap="none" spc="200" normalizeH="0" baseline="0">
                <a:solidFill>
                  <a:schemeClr val="accent3"/>
                </a:solidFill>
                <a:uFillTx/>
                <a:latin typeface="+mn-ea"/>
                <a:cs typeface="+mj-cs"/>
              </a:defRPr>
            </a:lvl1pPr>
          </a:lstStyle>
          <a:p>
            <a:r>
              <a:rPr lang="zh-CN" altLang="en-US" dirty="0"/>
              <a:t>数据来源：</a:t>
            </a:r>
            <a:r>
              <a:rPr lang="zh-CN" altLang="en-US"/>
              <a:t>中</a:t>
            </a:r>
            <a:r>
              <a:rPr lang="zh-CN" altLang="en-US" smtClean="0"/>
              <a:t>国</a:t>
            </a:r>
            <a:r>
              <a:rPr lang="zh-CN" altLang="en-US" sz="100" smtClean="0"/>
              <a:t> </a:t>
            </a:r>
            <a:r>
              <a:rPr lang="zh-CN" altLang="en-US" smtClean="0"/>
              <a:t>教</a:t>
            </a:r>
            <a:r>
              <a:rPr lang="zh-CN" altLang="en-US" dirty="0"/>
              <a:t>育在线调查</a:t>
            </a:r>
            <a:endParaRPr lang="en-US" altLang="zh-CN" dirty="0"/>
          </a:p>
          <a:p>
            <a:endParaRPr lang="zh-CN" altLang="en-US" dirty="0"/>
          </a:p>
        </p:txBody>
      </p:sp>
      <p:sp>
        <p:nvSpPr>
          <p:cNvPr id="239" name="矩形 238">
            <a:extLst>
              <a:ext uri="{FF2B5EF4-FFF2-40B4-BE49-F238E27FC236}">
                <a16:creationId xmlns="" xmlns:a16="http://schemas.microsoft.com/office/drawing/2014/main" id="{46904650-941D-4C99-B39C-E4949729D2A2}"/>
              </a:ext>
            </a:extLst>
          </p:cNvPr>
          <p:cNvSpPr/>
          <p:nvPr/>
        </p:nvSpPr>
        <p:spPr>
          <a:xfrm>
            <a:off x="853199" y="732320"/>
            <a:ext cx="885112" cy="88511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cxnSp>
        <p:nvCxnSpPr>
          <p:cNvPr id="240" name="直接连接符 239">
            <a:extLst>
              <a:ext uri="{FF2B5EF4-FFF2-40B4-BE49-F238E27FC236}">
                <a16:creationId xmlns="" xmlns:a16="http://schemas.microsoft.com/office/drawing/2014/main" id="{EF45002F-258B-4587-BCF2-3288DC16565C}"/>
              </a:ext>
            </a:extLst>
          </p:cNvPr>
          <p:cNvCxnSpPr/>
          <p:nvPr/>
        </p:nvCxnSpPr>
        <p:spPr>
          <a:xfrm>
            <a:off x="853199" y="731730"/>
            <a:ext cx="907476" cy="907476"/>
          </a:xfrm>
          <a:prstGeom prst="line">
            <a:avLst/>
          </a:prstGeom>
          <a:ln>
            <a:solidFill>
              <a:srgbClr val="E3E9FD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1" name="直接连接符 240">
            <a:extLst>
              <a:ext uri="{FF2B5EF4-FFF2-40B4-BE49-F238E27FC236}">
                <a16:creationId xmlns="" xmlns:a16="http://schemas.microsoft.com/office/drawing/2014/main" id="{682485EB-A552-4A6E-B8B0-22382AD1AC3D}"/>
              </a:ext>
            </a:extLst>
          </p:cNvPr>
          <p:cNvCxnSpPr>
            <a:cxnSpLocks/>
          </p:cNvCxnSpPr>
          <p:nvPr/>
        </p:nvCxnSpPr>
        <p:spPr>
          <a:xfrm flipH="1">
            <a:off x="830835" y="738078"/>
            <a:ext cx="907476" cy="907476"/>
          </a:xfrm>
          <a:prstGeom prst="line">
            <a:avLst/>
          </a:prstGeom>
          <a:ln>
            <a:solidFill>
              <a:srgbClr val="E3E9FD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2" name="矩形 241">
            <a:extLst>
              <a:ext uri="{FF2B5EF4-FFF2-40B4-BE49-F238E27FC236}">
                <a16:creationId xmlns="" xmlns:a16="http://schemas.microsoft.com/office/drawing/2014/main" id="{51398A99-941E-46A5-9503-4CE14C6D297F}"/>
              </a:ext>
            </a:extLst>
          </p:cNvPr>
          <p:cNvSpPr/>
          <p:nvPr/>
        </p:nvSpPr>
        <p:spPr>
          <a:xfrm>
            <a:off x="853199" y="708617"/>
            <a:ext cx="88511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5400" b="1" dirty="0">
                <a:solidFill>
                  <a:srgbClr val="E3E9FD"/>
                </a:solidFill>
              </a:rPr>
              <a:t>读</a:t>
            </a:r>
          </a:p>
        </p:txBody>
      </p:sp>
      <p:sp>
        <p:nvSpPr>
          <p:cNvPr id="243" name="矩形 242">
            <a:extLst>
              <a:ext uri="{FF2B5EF4-FFF2-40B4-BE49-F238E27FC236}">
                <a16:creationId xmlns="" xmlns:a16="http://schemas.microsoft.com/office/drawing/2014/main" id="{67720DCD-B9B6-48DE-8F7C-73F8C2A1CBFE}"/>
              </a:ext>
            </a:extLst>
          </p:cNvPr>
          <p:cNvSpPr/>
          <p:nvPr/>
        </p:nvSpPr>
        <p:spPr>
          <a:xfrm>
            <a:off x="1903388" y="732320"/>
            <a:ext cx="885112" cy="88511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cxnSp>
        <p:nvCxnSpPr>
          <p:cNvPr id="244" name="直接连接符 243">
            <a:extLst>
              <a:ext uri="{FF2B5EF4-FFF2-40B4-BE49-F238E27FC236}">
                <a16:creationId xmlns="" xmlns:a16="http://schemas.microsoft.com/office/drawing/2014/main" id="{8AD8A333-4C1C-4DB0-9D6B-0B9038ACF317}"/>
              </a:ext>
            </a:extLst>
          </p:cNvPr>
          <p:cNvCxnSpPr/>
          <p:nvPr/>
        </p:nvCxnSpPr>
        <p:spPr>
          <a:xfrm>
            <a:off x="1903388" y="731730"/>
            <a:ext cx="907476" cy="907476"/>
          </a:xfrm>
          <a:prstGeom prst="line">
            <a:avLst/>
          </a:prstGeom>
          <a:ln>
            <a:solidFill>
              <a:srgbClr val="E3E9FD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5" name="直接连接符 244">
            <a:extLst>
              <a:ext uri="{FF2B5EF4-FFF2-40B4-BE49-F238E27FC236}">
                <a16:creationId xmlns="" xmlns:a16="http://schemas.microsoft.com/office/drawing/2014/main" id="{4C5549CC-7456-47A7-98E4-AA6B1FA99B9F}"/>
              </a:ext>
            </a:extLst>
          </p:cNvPr>
          <p:cNvCxnSpPr>
            <a:cxnSpLocks/>
          </p:cNvCxnSpPr>
          <p:nvPr/>
        </p:nvCxnSpPr>
        <p:spPr>
          <a:xfrm flipH="1">
            <a:off x="1881024" y="738078"/>
            <a:ext cx="907476" cy="907476"/>
          </a:xfrm>
          <a:prstGeom prst="line">
            <a:avLst/>
          </a:prstGeom>
          <a:ln>
            <a:solidFill>
              <a:srgbClr val="E3E9FD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6" name="矩形 245">
            <a:extLst>
              <a:ext uri="{FF2B5EF4-FFF2-40B4-BE49-F238E27FC236}">
                <a16:creationId xmlns="" xmlns:a16="http://schemas.microsoft.com/office/drawing/2014/main" id="{6A342952-8367-46C8-8AC5-8A6243FD11CA}"/>
              </a:ext>
            </a:extLst>
          </p:cNvPr>
          <p:cNvSpPr/>
          <p:nvPr/>
        </p:nvSpPr>
        <p:spPr>
          <a:xfrm>
            <a:off x="1892206" y="708617"/>
            <a:ext cx="88511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5400" b="1" dirty="0">
                <a:solidFill>
                  <a:srgbClr val="E3E9FD"/>
                </a:solidFill>
              </a:rPr>
              <a:t>研</a:t>
            </a:r>
          </a:p>
        </p:txBody>
      </p:sp>
      <p:sp>
        <p:nvSpPr>
          <p:cNvPr id="247" name="矩形 246">
            <a:extLst>
              <a:ext uri="{FF2B5EF4-FFF2-40B4-BE49-F238E27FC236}">
                <a16:creationId xmlns="" xmlns:a16="http://schemas.microsoft.com/office/drawing/2014/main" id="{E8567F35-1319-4540-B72A-2A384DD1E7F8}"/>
              </a:ext>
            </a:extLst>
          </p:cNvPr>
          <p:cNvSpPr/>
          <p:nvPr/>
        </p:nvSpPr>
        <p:spPr>
          <a:xfrm>
            <a:off x="2988129" y="732320"/>
            <a:ext cx="885112" cy="88511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cxnSp>
        <p:nvCxnSpPr>
          <p:cNvPr id="248" name="直接连接符 247">
            <a:extLst>
              <a:ext uri="{FF2B5EF4-FFF2-40B4-BE49-F238E27FC236}">
                <a16:creationId xmlns="" xmlns:a16="http://schemas.microsoft.com/office/drawing/2014/main" id="{32885AB5-F65A-4A31-9B8B-C440BF5F5060}"/>
              </a:ext>
            </a:extLst>
          </p:cNvPr>
          <p:cNvCxnSpPr/>
          <p:nvPr/>
        </p:nvCxnSpPr>
        <p:spPr>
          <a:xfrm>
            <a:off x="2988129" y="731730"/>
            <a:ext cx="907476" cy="907476"/>
          </a:xfrm>
          <a:prstGeom prst="line">
            <a:avLst/>
          </a:prstGeom>
          <a:ln>
            <a:solidFill>
              <a:srgbClr val="E3E9FD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9" name="直接连接符 248">
            <a:extLst>
              <a:ext uri="{FF2B5EF4-FFF2-40B4-BE49-F238E27FC236}">
                <a16:creationId xmlns="" xmlns:a16="http://schemas.microsoft.com/office/drawing/2014/main" id="{AF8E2324-BEDB-44E1-80E9-58A7B5DF67B6}"/>
              </a:ext>
            </a:extLst>
          </p:cNvPr>
          <p:cNvCxnSpPr>
            <a:cxnSpLocks/>
          </p:cNvCxnSpPr>
          <p:nvPr/>
        </p:nvCxnSpPr>
        <p:spPr>
          <a:xfrm flipH="1">
            <a:off x="2965765" y="738078"/>
            <a:ext cx="907476" cy="907476"/>
          </a:xfrm>
          <a:prstGeom prst="line">
            <a:avLst/>
          </a:prstGeom>
          <a:ln>
            <a:solidFill>
              <a:srgbClr val="E3E9FD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0" name="矩形 249">
            <a:extLst>
              <a:ext uri="{FF2B5EF4-FFF2-40B4-BE49-F238E27FC236}">
                <a16:creationId xmlns="" xmlns:a16="http://schemas.microsoft.com/office/drawing/2014/main" id="{BF86C8B3-856F-4BD9-864C-A9FCFE83B368}"/>
              </a:ext>
            </a:extLst>
          </p:cNvPr>
          <p:cNvSpPr/>
          <p:nvPr/>
        </p:nvSpPr>
        <p:spPr>
          <a:xfrm>
            <a:off x="2988129" y="708617"/>
            <a:ext cx="88511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5400" b="1" dirty="0">
                <a:solidFill>
                  <a:srgbClr val="E3E9FD"/>
                </a:solidFill>
              </a:rPr>
              <a:t>动</a:t>
            </a:r>
          </a:p>
        </p:txBody>
      </p:sp>
      <p:sp>
        <p:nvSpPr>
          <p:cNvPr id="251" name="矩形 250">
            <a:extLst>
              <a:ext uri="{FF2B5EF4-FFF2-40B4-BE49-F238E27FC236}">
                <a16:creationId xmlns="" xmlns:a16="http://schemas.microsoft.com/office/drawing/2014/main" id="{8AB954B5-A3ED-4EF8-8F62-ED160FAF75F8}"/>
              </a:ext>
            </a:extLst>
          </p:cNvPr>
          <p:cNvSpPr/>
          <p:nvPr/>
        </p:nvSpPr>
        <p:spPr>
          <a:xfrm>
            <a:off x="4038318" y="732320"/>
            <a:ext cx="885112" cy="88511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cxnSp>
        <p:nvCxnSpPr>
          <p:cNvPr id="252" name="直接连接符 251">
            <a:extLst>
              <a:ext uri="{FF2B5EF4-FFF2-40B4-BE49-F238E27FC236}">
                <a16:creationId xmlns="" xmlns:a16="http://schemas.microsoft.com/office/drawing/2014/main" id="{F46EC8D5-5400-4A20-BAF7-307609948319}"/>
              </a:ext>
            </a:extLst>
          </p:cNvPr>
          <p:cNvCxnSpPr/>
          <p:nvPr/>
        </p:nvCxnSpPr>
        <p:spPr>
          <a:xfrm>
            <a:off x="4038318" y="731730"/>
            <a:ext cx="907476" cy="907476"/>
          </a:xfrm>
          <a:prstGeom prst="line">
            <a:avLst/>
          </a:prstGeom>
          <a:ln>
            <a:solidFill>
              <a:srgbClr val="E3E9FD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3" name="直接连接符 252">
            <a:extLst>
              <a:ext uri="{FF2B5EF4-FFF2-40B4-BE49-F238E27FC236}">
                <a16:creationId xmlns="" xmlns:a16="http://schemas.microsoft.com/office/drawing/2014/main" id="{D3F883B3-8D1A-4AA1-9743-A736DE52D67A}"/>
              </a:ext>
            </a:extLst>
          </p:cNvPr>
          <p:cNvCxnSpPr>
            <a:cxnSpLocks/>
          </p:cNvCxnSpPr>
          <p:nvPr/>
        </p:nvCxnSpPr>
        <p:spPr>
          <a:xfrm flipH="1">
            <a:off x="4015954" y="738078"/>
            <a:ext cx="907476" cy="907476"/>
          </a:xfrm>
          <a:prstGeom prst="line">
            <a:avLst/>
          </a:prstGeom>
          <a:ln>
            <a:solidFill>
              <a:srgbClr val="E3E9FD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4" name="矩形 253">
            <a:extLst>
              <a:ext uri="{FF2B5EF4-FFF2-40B4-BE49-F238E27FC236}">
                <a16:creationId xmlns="" xmlns:a16="http://schemas.microsoft.com/office/drawing/2014/main" id="{F9941C29-6CDE-4292-B7C6-E75DAAE7475B}"/>
              </a:ext>
            </a:extLst>
          </p:cNvPr>
          <p:cNvSpPr/>
          <p:nvPr/>
        </p:nvSpPr>
        <p:spPr>
          <a:xfrm>
            <a:off x="4027136" y="708617"/>
            <a:ext cx="88511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5400" b="1" dirty="0">
                <a:solidFill>
                  <a:srgbClr val="E3E9FD"/>
                </a:solidFill>
              </a:rPr>
              <a:t>机</a:t>
            </a:r>
          </a:p>
        </p:txBody>
      </p:sp>
      <p:pic>
        <p:nvPicPr>
          <p:cNvPr id="3" name="图形 2">
            <a:extLst>
              <a:ext uri="{FF2B5EF4-FFF2-40B4-BE49-F238E27FC236}">
                <a16:creationId xmlns="" xmlns:a16="http://schemas.microsoft.com/office/drawing/2014/main" id="{2CA28FF4-9FDE-46A1-97CB-3D3EFFFE10C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=""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966516" y="4701705"/>
            <a:ext cx="1397147" cy="165613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ExtraShape">
            <a:extLst>
              <a:ext uri="{FF2B5EF4-FFF2-40B4-BE49-F238E27FC236}">
                <a16:creationId xmlns="" xmlns:a16="http://schemas.microsoft.com/office/drawing/2014/main" id="{A847A4D7-2E6D-4C81-85B9-A87A214B6C8E}"/>
              </a:ext>
            </a:extLst>
          </p:cNvPr>
          <p:cNvSpPr/>
          <p:nvPr/>
        </p:nvSpPr>
        <p:spPr>
          <a:xfrm rot="1295509">
            <a:off x="2218596" y="-868173"/>
            <a:ext cx="7754807" cy="6862017"/>
          </a:xfrm>
          <a:custGeom>
            <a:avLst/>
            <a:gdLst>
              <a:gd name="connsiteX0" fmla="*/ 48968 w 8141575"/>
              <a:gd name="connsiteY0" fmla="*/ 6736170 h 6749548"/>
              <a:gd name="connsiteX1" fmla="*/ 84440 w 8141575"/>
              <a:gd name="connsiteY1" fmla="*/ 6738698 h 6749548"/>
              <a:gd name="connsiteX2" fmla="*/ 113444 w 8141575"/>
              <a:gd name="connsiteY2" fmla="*/ 6740765 h 6749548"/>
              <a:gd name="connsiteX3" fmla="*/ 122323 w 8141575"/>
              <a:gd name="connsiteY3" fmla="*/ 6740976 h 6749548"/>
              <a:gd name="connsiteX4" fmla="*/ 214878 w 8141575"/>
              <a:gd name="connsiteY4" fmla="*/ 6743170 h 6749548"/>
              <a:gd name="connsiteX5" fmla="*/ 7191733 w 8141575"/>
              <a:gd name="connsiteY5" fmla="*/ 0 h 6749548"/>
              <a:gd name="connsiteX6" fmla="*/ 8141575 w 8141575"/>
              <a:gd name="connsiteY6" fmla="*/ 1201690 h 6749548"/>
              <a:gd name="connsiteX7" fmla="*/ 7569011 w 8141575"/>
              <a:gd name="connsiteY7" fmla="*/ 1201690 h 6749548"/>
              <a:gd name="connsiteX8" fmla="*/ 7427743 w 8141575"/>
              <a:gd name="connsiteY8" fmla="*/ 1785981 h 6749548"/>
              <a:gd name="connsiteX9" fmla="*/ 7426270 w 8141575"/>
              <a:gd name="connsiteY9" fmla="*/ 1790280 h 6749548"/>
              <a:gd name="connsiteX10" fmla="*/ 7425534 w 8141575"/>
              <a:gd name="connsiteY10" fmla="*/ 1793316 h 6749548"/>
              <a:gd name="connsiteX11" fmla="*/ 7379026 w 8141575"/>
              <a:gd name="connsiteY11" fmla="*/ 1928229 h 6749548"/>
              <a:gd name="connsiteX12" fmla="*/ 7235373 w 8141575"/>
              <a:gd name="connsiteY12" fmla="*/ 2347685 h 6749548"/>
              <a:gd name="connsiteX13" fmla="*/ 7231288 w 8141575"/>
              <a:gd name="connsiteY13" fmla="*/ 2356797 h 6749548"/>
              <a:gd name="connsiteX14" fmla="*/ 7229402 w 8141575"/>
              <a:gd name="connsiteY14" fmla="*/ 2362270 h 6749548"/>
              <a:gd name="connsiteX15" fmla="*/ 7163958 w 8141575"/>
              <a:gd name="connsiteY15" fmla="*/ 2506996 h 6749548"/>
              <a:gd name="connsiteX16" fmla="*/ 6994574 w 8141575"/>
              <a:gd name="connsiteY16" fmla="*/ 2884851 h 6749548"/>
              <a:gd name="connsiteX17" fmla="*/ 6986954 w 8141575"/>
              <a:gd name="connsiteY17" fmla="*/ 2898432 h 6749548"/>
              <a:gd name="connsiteX18" fmla="*/ 6983345 w 8141575"/>
              <a:gd name="connsiteY18" fmla="*/ 2906412 h 6749548"/>
              <a:gd name="connsiteX19" fmla="*/ 6899445 w 8141575"/>
              <a:gd name="connsiteY19" fmla="*/ 3054383 h 6749548"/>
              <a:gd name="connsiteX20" fmla="*/ 6708018 w 8141575"/>
              <a:gd name="connsiteY20" fmla="*/ 3395530 h 6749548"/>
              <a:gd name="connsiteX21" fmla="*/ 6692641 w 8141575"/>
              <a:gd name="connsiteY21" fmla="*/ 3419114 h 6749548"/>
              <a:gd name="connsiteX22" fmla="*/ 6690095 w 8141575"/>
              <a:gd name="connsiteY22" fmla="*/ 3423605 h 6749548"/>
              <a:gd name="connsiteX23" fmla="*/ 6657169 w 8141575"/>
              <a:gd name="connsiteY23" fmla="*/ 3473521 h 6749548"/>
              <a:gd name="connsiteX24" fmla="*/ 6548416 w 8141575"/>
              <a:gd name="connsiteY24" fmla="*/ 3640326 h 6749548"/>
              <a:gd name="connsiteX25" fmla="*/ 6532255 w 8141575"/>
              <a:gd name="connsiteY25" fmla="*/ 3662893 h 6749548"/>
              <a:gd name="connsiteX26" fmla="*/ 6526625 w 8141575"/>
              <a:gd name="connsiteY26" fmla="*/ 3671427 h 6749548"/>
              <a:gd name="connsiteX27" fmla="*/ 6487904 w 8141575"/>
              <a:gd name="connsiteY27" fmla="*/ 3724824 h 6749548"/>
              <a:gd name="connsiteX28" fmla="*/ 6378376 w 8141575"/>
              <a:gd name="connsiteY28" fmla="*/ 3877769 h 6749548"/>
              <a:gd name="connsiteX29" fmla="*/ 6359901 w 8141575"/>
              <a:gd name="connsiteY29" fmla="*/ 3901340 h 6749548"/>
              <a:gd name="connsiteX30" fmla="*/ 6352381 w 8141575"/>
              <a:gd name="connsiteY30" fmla="*/ 3911711 h 6749548"/>
              <a:gd name="connsiteX31" fmla="*/ 6306978 w 8141575"/>
              <a:gd name="connsiteY31" fmla="*/ 3968865 h 6749548"/>
              <a:gd name="connsiteX32" fmla="*/ 6198232 w 8141575"/>
              <a:gd name="connsiteY32" fmla="*/ 4107615 h 6749548"/>
              <a:gd name="connsiteX33" fmla="*/ 6177564 w 8141575"/>
              <a:gd name="connsiteY33" fmla="*/ 4131775 h 6749548"/>
              <a:gd name="connsiteX34" fmla="*/ 6167704 w 8141575"/>
              <a:gd name="connsiteY34" fmla="*/ 4144187 h 6749548"/>
              <a:gd name="connsiteX35" fmla="*/ 6115068 w 8141575"/>
              <a:gd name="connsiteY35" fmla="*/ 4204832 h 6749548"/>
              <a:gd name="connsiteX36" fmla="*/ 6008320 w 8141575"/>
              <a:gd name="connsiteY36" fmla="*/ 4329619 h 6749548"/>
              <a:gd name="connsiteX37" fmla="*/ 5985594 w 8141575"/>
              <a:gd name="connsiteY37" fmla="*/ 4354005 h 6749548"/>
              <a:gd name="connsiteX38" fmla="*/ 5972936 w 8141575"/>
              <a:gd name="connsiteY38" fmla="*/ 4368590 h 6749548"/>
              <a:gd name="connsiteX39" fmla="*/ 5912849 w 8141575"/>
              <a:gd name="connsiteY39" fmla="*/ 4432068 h 6749548"/>
              <a:gd name="connsiteX40" fmla="*/ 5808971 w 8141575"/>
              <a:gd name="connsiteY40" fmla="*/ 4543538 h 6749548"/>
              <a:gd name="connsiteX41" fmla="*/ 5784310 w 8141575"/>
              <a:gd name="connsiteY41" fmla="*/ 4567862 h 6749548"/>
              <a:gd name="connsiteX42" fmla="*/ 5768416 w 8141575"/>
              <a:gd name="connsiteY42" fmla="*/ 4584652 h 6749548"/>
              <a:gd name="connsiteX43" fmla="*/ 5701041 w 8141575"/>
              <a:gd name="connsiteY43" fmla="*/ 4649989 h 6749548"/>
              <a:gd name="connsiteX44" fmla="*/ 5600521 w 8141575"/>
              <a:gd name="connsiteY44" fmla="*/ 4749129 h 6749548"/>
              <a:gd name="connsiteX45" fmla="*/ 5574001 w 8141575"/>
              <a:gd name="connsiteY45" fmla="*/ 4773183 h 6749548"/>
              <a:gd name="connsiteX46" fmla="*/ 5554488 w 8141575"/>
              <a:gd name="connsiteY46" fmla="*/ 4792106 h 6749548"/>
              <a:gd name="connsiteX47" fmla="*/ 5480347 w 8141575"/>
              <a:gd name="connsiteY47" fmla="*/ 4858128 h 6749548"/>
              <a:gd name="connsiteX48" fmla="*/ 5383304 w 8141575"/>
              <a:gd name="connsiteY48" fmla="*/ 4946147 h 6749548"/>
              <a:gd name="connsiteX49" fmla="*/ 5354932 w 8141575"/>
              <a:gd name="connsiteY49" fmla="*/ 4969811 h 6749548"/>
              <a:gd name="connsiteX50" fmla="*/ 5331492 w 8141575"/>
              <a:gd name="connsiteY50" fmla="*/ 4990684 h 6749548"/>
              <a:gd name="connsiteX51" fmla="*/ 5251416 w 8141575"/>
              <a:gd name="connsiteY51" fmla="*/ 5056147 h 6749548"/>
              <a:gd name="connsiteX52" fmla="*/ 5157653 w 8141575"/>
              <a:gd name="connsiteY52" fmla="*/ 5134348 h 6749548"/>
              <a:gd name="connsiteX53" fmla="*/ 5127346 w 8141575"/>
              <a:gd name="connsiteY53" fmla="*/ 5157575 h 6749548"/>
              <a:gd name="connsiteX54" fmla="*/ 5099770 w 8141575"/>
              <a:gd name="connsiteY54" fmla="*/ 5180118 h 6749548"/>
              <a:gd name="connsiteX55" fmla="*/ 5014875 w 8141575"/>
              <a:gd name="connsiteY55" fmla="*/ 5243771 h 6749548"/>
              <a:gd name="connsiteX56" fmla="*/ 4923902 w 8141575"/>
              <a:gd name="connsiteY56" fmla="*/ 5313489 h 6749548"/>
              <a:gd name="connsiteX57" fmla="*/ 4891449 w 8141575"/>
              <a:gd name="connsiteY57" fmla="*/ 5336311 h 6749548"/>
              <a:gd name="connsiteX58" fmla="*/ 4859663 w 8141575"/>
              <a:gd name="connsiteY58" fmla="*/ 5360143 h 6749548"/>
              <a:gd name="connsiteX59" fmla="*/ 4771278 w 8141575"/>
              <a:gd name="connsiteY59" fmla="*/ 5420817 h 6749548"/>
              <a:gd name="connsiteX60" fmla="*/ 4682386 w 8141575"/>
              <a:gd name="connsiteY60" fmla="*/ 5483327 h 6749548"/>
              <a:gd name="connsiteX61" fmla="*/ 4647449 w 8141575"/>
              <a:gd name="connsiteY61" fmla="*/ 5505821 h 6749548"/>
              <a:gd name="connsiteX62" fmla="*/ 4611511 w 8141575"/>
              <a:gd name="connsiteY62" fmla="*/ 5530491 h 6749548"/>
              <a:gd name="connsiteX63" fmla="*/ 4521092 w 8141575"/>
              <a:gd name="connsiteY63" fmla="*/ 5587179 h 6749548"/>
              <a:gd name="connsiteX64" fmla="*/ 4433438 w 8141575"/>
              <a:gd name="connsiteY64" fmla="*/ 5643616 h 6749548"/>
              <a:gd name="connsiteX65" fmla="*/ 4395536 w 8141575"/>
              <a:gd name="connsiteY65" fmla="*/ 5665894 h 6749548"/>
              <a:gd name="connsiteX66" fmla="*/ 4355658 w 8141575"/>
              <a:gd name="connsiteY66" fmla="*/ 5690894 h 6749548"/>
              <a:gd name="connsiteX67" fmla="*/ 4264722 w 8141575"/>
              <a:gd name="connsiteY67" fmla="*/ 5742782 h 6749548"/>
              <a:gd name="connsiteX68" fmla="*/ 4177392 w 8141575"/>
              <a:gd name="connsiteY68" fmla="*/ 5794113 h 6749548"/>
              <a:gd name="connsiteX69" fmla="*/ 4135899 w 8141575"/>
              <a:gd name="connsiteY69" fmla="*/ 5816289 h 6749548"/>
              <a:gd name="connsiteX70" fmla="*/ 4092444 w 8141575"/>
              <a:gd name="connsiteY70" fmla="*/ 5841085 h 6749548"/>
              <a:gd name="connsiteX71" fmla="*/ 4002494 w 8141575"/>
              <a:gd name="connsiteY71" fmla="*/ 5887589 h 6749548"/>
              <a:gd name="connsiteX72" fmla="*/ 3914583 w 8141575"/>
              <a:gd name="connsiteY72" fmla="*/ 5934574 h 6749548"/>
              <a:gd name="connsiteX73" fmla="*/ 3868742 w 8141575"/>
              <a:gd name="connsiteY73" fmla="*/ 5956739 h 6749548"/>
              <a:gd name="connsiteX74" fmla="*/ 3822210 w 8141575"/>
              <a:gd name="connsiteY74" fmla="*/ 5980797 h 6749548"/>
              <a:gd name="connsiteX75" fmla="*/ 3734646 w 8141575"/>
              <a:gd name="connsiteY75" fmla="*/ 6021577 h 6749548"/>
              <a:gd name="connsiteX76" fmla="*/ 3645344 w 8141575"/>
              <a:gd name="connsiteY76" fmla="*/ 6064756 h 6749548"/>
              <a:gd name="connsiteX77" fmla="*/ 3594300 w 8141575"/>
              <a:gd name="connsiteY77" fmla="*/ 6086939 h 6749548"/>
              <a:gd name="connsiteX78" fmla="*/ 3545297 w 8141575"/>
              <a:gd name="connsiteY78" fmla="*/ 6109761 h 6749548"/>
              <a:gd name="connsiteX79" fmla="*/ 3461350 w 8141575"/>
              <a:gd name="connsiteY79" fmla="*/ 6144718 h 6749548"/>
              <a:gd name="connsiteX80" fmla="*/ 3370009 w 8141575"/>
              <a:gd name="connsiteY80" fmla="*/ 6184415 h 6749548"/>
              <a:gd name="connsiteX81" fmla="*/ 3312852 w 8141575"/>
              <a:gd name="connsiteY81" fmla="*/ 6206556 h 6749548"/>
              <a:gd name="connsiteX82" fmla="*/ 3262048 w 8141575"/>
              <a:gd name="connsiteY82" fmla="*/ 6227713 h 6749548"/>
              <a:gd name="connsiteX83" fmla="*/ 3182698 w 8141575"/>
              <a:gd name="connsiteY83" fmla="*/ 6256975 h 6749548"/>
              <a:gd name="connsiteX84" fmla="*/ 3088913 w 8141575"/>
              <a:gd name="connsiteY84" fmla="*/ 6293306 h 6749548"/>
              <a:gd name="connsiteX85" fmla="*/ 3024741 w 8141575"/>
              <a:gd name="connsiteY85" fmla="*/ 6315228 h 6749548"/>
              <a:gd name="connsiteX86" fmla="*/ 2972803 w 8141575"/>
              <a:gd name="connsiteY86" fmla="*/ 6334383 h 6749548"/>
              <a:gd name="connsiteX87" fmla="*/ 2898746 w 8141575"/>
              <a:gd name="connsiteY87" fmla="*/ 6358270 h 6749548"/>
              <a:gd name="connsiteX88" fmla="*/ 2802388 w 8141575"/>
              <a:gd name="connsiteY88" fmla="*/ 6391187 h 6749548"/>
              <a:gd name="connsiteX89" fmla="*/ 2730386 w 8141575"/>
              <a:gd name="connsiteY89" fmla="*/ 6412575 h 6749548"/>
              <a:gd name="connsiteX90" fmla="*/ 2677903 w 8141575"/>
              <a:gd name="connsiteY90" fmla="*/ 6429504 h 6749548"/>
              <a:gd name="connsiteX91" fmla="*/ 2609479 w 8141575"/>
              <a:gd name="connsiteY91" fmla="*/ 6448491 h 6749548"/>
              <a:gd name="connsiteX92" fmla="*/ 2510770 w 8141575"/>
              <a:gd name="connsiteY92" fmla="*/ 6477813 h 6749548"/>
              <a:gd name="connsiteX93" fmla="*/ 2430331 w 8141575"/>
              <a:gd name="connsiteY93" fmla="*/ 6498203 h 6749548"/>
              <a:gd name="connsiteX94" fmla="*/ 2377691 w 8141575"/>
              <a:gd name="connsiteY94" fmla="*/ 6512810 h 6749548"/>
              <a:gd name="connsiteX95" fmla="*/ 2314846 w 8141575"/>
              <a:gd name="connsiteY95" fmla="*/ 6527476 h 6749548"/>
              <a:gd name="connsiteX96" fmla="*/ 2214392 w 8141575"/>
              <a:gd name="connsiteY96" fmla="*/ 6552940 h 6749548"/>
              <a:gd name="connsiteX97" fmla="*/ 2125250 w 8141575"/>
              <a:gd name="connsiteY97" fmla="*/ 6571724 h 6749548"/>
              <a:gd name="connsiteX98" fmla="*/ 2072507 w 8141575"/>
              <a:gd name="connsiteY98" fmla="*/ 6584033 h 6749548"/>
              <a:gd name="connsiteX99" fmla="*/ 2014748 w 8141575"/>
              <a:gd name="connsiteY99" fmla="*/ 6595008 h 6749548"/>
              <a:gd name="connsiteX100" fmla="*/ 1913588 w 8141575"/>
              <a:gd name="connsiteY100" fmla="*/ 6616325 h 6749548"/>
              <a:gd name="connsiteX101" fmla="*/ 1815998 w 8141575"/>
              <a:gd name="connsiteY101" fmla="*/ 6632776 h 6749548"/>
              <a:gd name="connsiteX102" fmla="*/ 1762692 w 8141575"/>
              <a:gd name="connsiteY102" fmla="*/ 6642906 h 6749548"/>
              <a:gd name="connsiteX103" fmla="*/ 1709056 w 8141575"/>
              <a:gd name="connsiteY103" fmla="*/ 6650804 h 6749548"/>
              <a:gd name="connsiteX104" fmla="*/ 1608692 w 8141575"/>
              <a:gd name="connsiteY104" fmla="*/ 6667723 h 6749548"/>
              <a:gd name="connsiteX105" fmla="*/ 1503613 w 8141575"/>
              <a:gd name="connsiteY105" fmla="*/ 6681058 h 6749548"/>
              <a:gd name="connsiteX106" fmla="*/ 1448589 w 8141575"/>
              <a:gd name="connsiteY106" fmla="*/ 6689161 h 6749548"/>
              <a:gd name="connsiteX107" fmla="*/ 1397619 w 8141575"/>
              <a:gd name="connsiteY107" fmla="*/ 6694509 h 6749548"/>
              <a:gd name="connsiteX108" fmla="*/ 1300039 w 8141575"/>
              <a:gd name="connsiteY108" fmla="*/ 6706892 h 6749548"/>
              <a:gd name="connsiteX109" fmla="*/ 1189392 w 8141575"/>
              <a:gd name="connsiteY109" fmla="*/ 6716356 h 6749548"/>
              <a:gd name="connsiteX110" fmla="*/ 1130538 w 8141575"/>
              <a:gd name="connsiteY110" fmla="*/ 6722531 h 6749548"/>
              <a:gd name="connsiteX111" fmla="*/ 1080241 w 8141575"/>
              <a:gd name="connsiteY111" fmla="*/ 6725692 h 6749548"/>
              <a:gd name="connsiteX112" fmla="*/ 987961 w 8141575"/>
              <a:gd name="connsiteY112" fmla="*/ 6733586 h 6749548"/>
              <a:gd name="connsiteX113" fmla="*/ 874885 w 8141575"/>
              <a:gd name="connsiteY113" fmla="*/ 6738600 h 6749548"/>
              <a:gd name="connsiteX114" fmla="*/ 808881 w 8141575"/>
              <a:gd name="connsiteY114" fmla="*/ 6742750 h 6749548"/>
              <a:gd name="connsiteX115" fmla="*/ 756720 w 8141575"/>
              <a:gd name="connsiteY115" fmla="*/ 6743840 h 6749548"/>
              <a:gd name="connsiteX116" fmla="*/ 672794 w 8141575"/>
              <a:gd name="connsiteY116" fmla="*/ 6747563 h 6749548"/>
              <a:gd name="connsiteX117" fmla="*/ 569917 w 8141575"/>
              <a:gd name="connsiteY117" fmla="*/ 6747749 h 6749548"/>
              <a:gd name="connsiteX118" fmla="*/ 483959 w 8141575"/>
              <a:gd name="connsiteY118" fmla="*/ 6749548 h 6749548"/>
              <a:gd name="connsiteX119" fmla="*/ 435512 w 8141575"/>
              <a:gd name="connsiteY119" fmla="*/ 6747994 h 6749548"/>
              <a:gd name="connsiteX120" fmla="*/ 419600 w 8141575"/>
              <a:gd name="connsiteY120" fmla="*/ 6748022 h 6749548"/>
              <a:gd name="connsiteX121" fmla="*/ 483959 w 8141575"/>
              <a:gd name="connsiteY121" fmla="*/ 6749548 h 6749548"/>
              <a:gd name="connsiteX122" fmla="*/ 0 w 8141575"/>
              <a:gd name="connsiteY122" fmla="*/ 6749548 h 6749548"/>
              <a:gd name="connsiteX123" fmla="*/ 3591 w 8141575"/>
              <a:gd name="connsiteY123" fmla="*/ 6732745 h 6749548"/>
              <a:gd name="connsiteX124" fmla="*/ 298320 w 8141575"/>
              <a:gd name="connsiteY124" fmla="*/ 6707919 h 6749548"/>
              <a:gd name="connsiteX125" fmla="*/ 299807 w 8141575"/>
              <a:gd name="connsiteY125" fmla="*/ 6707735 h 6749548"/>
              <a:gd name="connsiteX126" fmla="*/ 596690 w 8141575"/>
              <a:gd name="connsiteY126" fmla="*/ 6670791 h 6749548"/>
              <a:gd name="connsiteX127" fmla="*/ 695638 w 8141575"/>
              <a:gd name="connsiteY127" fmla="*/ 6654655 h 6749548"/>
              <a:gd name="connsiteX128" fmla="*/ 891279 w 8141575"/>
              <a:gd name="connsiteY128" fmla="*/ 6622377 h 6749548"/>
              <a:gd name="connsiteX129" fmla="*/ 1007944 w 8141575"/>
              <a:gd name="connsiteY129" fmla="*/ 6598720 h 6749548"/>
              <a:gd name="connsiteX130" fmla="*/ 1181783 w 8141575"/>
              <a:gd name="connsiteY130" fmla="*/ 6562909 h 6749548"/>
              <a:gd name="connsiteX131" fmla="*/ 1304740 w 8141575"/>
              <a:gd name="connsiteY131" fmla="*/ 6533027 h 6749548"/>
              <a:gd name="connsiteX132" fmla="*/ 1467938 w 8141575"/>
              <a:gd name="connsiteY132" fmla="*/ 6492615 h 6749548"/>
              <a:gd name="connsiteX133" fmla="*/ 1593248 w 8141575"/>
              <a:gd name="connsiteY133" fmla="*/ 6457028 h 6749548"/>
              <a:gd name="connsiteX134" fmla="*/ 1749473 w 8141575"/>
              <a:gd name="connsiteY134" fmla="*/ 6411721 h 6749548"/>
              <a:gd name="connsiteX135" fmla="*/ 1875287 w 8141575"/>
              <a:gd name="connsiteY135" fmla="*/ 6370730 h 6749548"/>
              <a:gd name="connsiteX136" fmla="*/ 2026113 w 8141575"/>
              <a:gd name="connsiteY136" fmla="*/ 6320456 h 6749548"/>
              <a:gd name="connsiteX137" fmla="*/ 2151384 w 8141575"/>
              <a:gd name="connsiteY137" fmla="*/ 6274276 h 6749548"/>
              <a:gd name="connsiteX138" fmla="*/ 2297588 w 8141575"/>
              <a:gd name="connsiteY138" fmla="*/ 6219046 h 6749548"/>
              <a:gd name="connsiteX139" fmla="*/ 2421629 w 8141575"/>
              <a:gd name="connsiteY139" fmla="*/ 6167858 h 6749548"/>
              <a:gd name="connsiteX140" fmla="*/ 2563629 w 8141575"/>
              <a:gd name="connsiteY140" fmla="*/ 6107719 h 6749548"/>
              <a:gd name="connsiteX141" fmla="*/ 2685946 w 8141575"/>
              <a:gd name="connsiteY141" fmla="*/ 6051685 h 6749548"/>
              <a:gd name="connsiteX142" fmla="*/ 2823964 w 8141575"/>
              <a:gd name="connsiteY142" fmla="*/ 5986700 h 6749548"/>
              <a:gd name="connsiteX143" fmla="*/ 2944179 w 8141575"/>
              <a:gd name="connsiteY143" fmla="*/ 5925969 h 6749548"/>
              <a:gd name="connsiteX144" fmla="*/ 3078321 w 8141575"/>
              <a:gd name="connsiteY144" fmla="*/ 5856218 h 6749548"/>
              <a:gd name="connsiteX145" fmla="*/ 3196131 w 8141575"/>
              <a:gd name="connsiteY145" fmla="*/ 5790931 h 6749548"/>
              <a:gd name="connsiteX146" fmla="*/ 3326430 w 8141575"/>
              <a:gd name="connsiteY146" fmla="*/ 5716498 h 6749548"/>
              <a:gd name="connsiteX147" fmla="*/ 3441574 w 8141575"/>
              <a:gd name="connsiteY147" fmla="*/ 5646794 h 6749548"/>
              <a:gd name="connsiteX148" fmla="*/ 3568017 w 8141575"/>
              <a:gd name="connsiteY148" fmla="*/ 5567768 h 6749548"/>
              <a:gd name="connsiteX149" fmla="*/ 3680266 w 8141575"/>
              <a:gd name="connsiteY149" fmla="*/ 5493782 h 6749548"/>
              <a:gd name="connsiteX150" fmla="*/ 3802820 w 8141575"/>
              <a:gd name="connsiteY150" fmla="*/ 5410248 h 6749548"/>
              <a:gd name="connsiteX151" fmla="*/ 3911955 w 8141575"/>
              <a:gd name="connsiteY151" fmla="*/ 5332125 h 6749548"/>
              <a:gd name="connsiteX152" fmla="*/ 4030563 w 8141575"/>
              <a:gd name="connsiteY152" fmla="*/ 5244166 h 6749548"/>
              <a:gd name="connsiteX153" fmla="*/ 4136391 w 8141575"/>
              <a:gd name="connsiteY153" fmla="*/ 5162043 h 6749548"/>
              <a:gd name="connsiteX154" fmla="*/ 4250976 w 8141575"/>
              <a:gd name="connsiteY154" fmla="*/ 5069746 h 6749548"/>
              <a:gd name="connsiteX155" fmla="*/ 4353314 w 8141575"/>
              <a:gd name="connsiteY155" fmla="*/ 4983763 h 6749548"/>
              <a:gd name="connsiteX156" fmla="*/ 4463785 w 8141575"/>
              <a:gd name="connsiteY156" fmla="*/ 4887213 h 6749548"/>
              <a:gd name="connsiteX157" fmla="*/ 4562461 w 8141575"/>
              <a:gd name="connsiteY157" fmla="*/ 4797512 h 6749548"/>
              <a:gd name="connsiteX158" fmla="*/ 4668725 w 8141575"/>
              <a:gd name="connsiteY158" fmla="*/ 4696786 h 6749548"/>
              <a:gd name="connsiteX159" fmla="*/ 4763571 w 8141575"/>
              <a:gd name="connsiteY159" fmla="*/ 4603513 h 6749548"/>
              <a:gd name="connsiteX160" fmla="*/ 4834734 w 8141575"/>
              <a:gd name="connsiteY160" fmla="*/ 4530344 h 6749548"/>
              <a:gd name="connsiteX161" fmla="*/ 5139883 w 8141575"/>
              <a:gd name="connsiteY161" fmla="*/ 4192371 h 6749548"/>
              <a:gd name="connsiteX162" fmla="*/ 5328104 w 8141575"/>
              <a:gd name="connsiteY162" fmla="*/ 3954103 h 6749548"/>
              <a:gd name="connsiteX163" fmla="*/ 5481535 w 8141575"/>
              <a:gd name="connsiteY163" fmla="*/ 3754060 h 6749548"/>
              <a:gd name="connsiteX164" fmla="*/ 5651933 w 8141575"/>
              <a:gd name="connsiteY164" fmla="*/ 3496677 h 6749548"/>
              <a:gd name="connsiteX165" fmla="*/ 5785727 w 8141575"/>
              <a:gd name="connsiteY165" fmla="*/ 3289268 h 6749548"/>
              <a:gd name="connsiteX166" fmla="*/ 5937866 w 8141575"/>
              <a:gd name="connsiteY166" fmla="*/ 3010494 h 6749548"/>
              <a:gd name="connsiteX167" fmla="*/ 6050286 w 8141575"/>
              <a:gd name="connsiteY167" fmla="*/ 2799812 h 6749548"/>
              <a:gd name="connsiteX168" fmla="*/ 6184470 w 8141575"/>
              <a:gd name="connsiteY168" fmla="*/ 2493500 h 6749548"/>
              <a:gd name="connsiteX169" fmla="*/ 6273035 w 8141575"/>
              <a:gd name="connsiteY169" fmla="*/ 2287513 h 6749548"/>
              <a:gd name="connsiteX170" fmla="*/ 6392355 w 8141575"/>
              <a:gd name="connsiteY170" fmla="*/ 1933169 h 6749548"/>
              <a:gd name="connsiteX171" fmla="*/ 6451794 w 8141575"/>
              <a:gd name="connsiteY171" fmla="*/ 1754199 h 6749548"/>
              <a:gd name="connsiteX172" fmla="*/ 6584352 w 8141575"/>
              <a:gd name="connsiteY172" fmla="*/ 1201838 h 6749548"/>
              <a:gd name="connsiteX173" fmla="*/ 6584387 w 8141575"/>
              <a:gd name="connsiteY173" fmla="*/ 1201691 h 6749548"/>
              <a:gd name="connsiteX174" fmla="*/ 6069079 w 8141575"/>
              <a:gd name="connsiteY174" fmla="*/ 1201691 h 6749548"/>
              <a:gd name="connsiteX175" fmla="*/ 6011823 w 8141575"/>
              <a:gd name="connsiteY175" fmla="*/ 1201691 h 6749548"/>
              <a:gd name="connsiteX176" fmla="*/ 6011823 w 8141575"/>
              <a:gd name="connsiteY176" fmla="*/ 1201690 h 67495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</a:cxnLst>
            <a:rect l="l" t="t" r="r" b="b"/>
            <a:pathLst>
              <a:path w="8141575" h="6749548">
                <a:moveTo>
                  <a:pt x="48968" y="6736170"/>
                </a:moveTo>
                <a:lnTo>
                  <a:pt x="84440" y="6738698"/>
                </a:lnTo>
                <a:lnTo>
                  <a:pt x="113444" y="6740765"/>
                </a:lnTo>
                <a:lnTo>
                  <a:pt x="122323" y="6740976"/>
                </a:lnTo>
                <a:lnTo>
                  <a:pt x="214878" y="6743170"/>
                </a:lnTo>
                <a:close/>
                <a:moveTo>
                  <a:pt x="7191733" y="0"/>
                </a:moveTo>
                <a:lnTo>
                  <a:pt x="8141575" y="1201690"/>
                </a:lnTo>
                <a:lnTo>
                  <a:pt x="7569011" y="1201690"/>
                </a:lnTo>
                <a:cubicBezTo>
                  <a:pt x="7530735" y="1400002"/>
                  <a:pt x="7483497" y="1594874"/>
                  <a:pt x="7427743" y="1785981"/>
                </a:cubicBezTo>
                <a:lnTo>
                  <a:pt x="7426270" y="1790280"/>
                </a:lnTo>
                <a:lnTo>
                  <a:pt x="7425534" y="1793316"/>
                </a:lnTo>
                <a:lnTo>
                  <a:pt x="7379026" y="1928229"/>
                </a:lnTo>
                <a:lnTo>
                  <a:pt x="7235373" y="2347685"/>
                </a:lnTo>
                <a:lnTo>
                  <a:pt x="7231288" y="2356797"/>
                </a:lnTo>
                <a:lnTo>
                  <a:pt x="7229402" y="2362270"/>
                </a:lnTo>
                <a:lnTo>
                  <a:pt x="7163958" y="2506996"/>
                </a:lnTo>
                <a:lnTo>
                  <a:pt x="6994574" y="2884851"/>
                </a:lnTo>
                <a:lnTo>
                  <a:pt x="6986954" y="2898432"/>
                </a:lnTo>
                <a:lnTo>
                  <a:pt x="6983345" y="2906412"/>
                </a:lnTo>
                <a:lnTo>
                  <a:pt x="6899445" y="3054383"/>
                </a:lnTo>
                <a:lnTo>
                  <a:pt x="6708018" y="3395530"/>
                </a:lnTo>
                <a:lnTo>
                  <a:pt x="6692641" y="3419114"/>
                </a:lnTo>
                <a:lnTo>
                  <a:pt x="6690095" y="3423605"/>
                </a:lnTo>
                <a:lnTo>
                  <a:pt x="6657169" y="3473521"/>
                </a:lnTo>
                <a:lnTo>
                  <a:pt x="6548416" y="3640326"/>
                </a:lnTo>
                <a:lnTo>
                  <a:pt x="6532255" y="3662893"/>
                </a:lnTo>
                <a:lnTo>
                  <a:pt x="6526625" y="3671427"/>
                </a:lnTo>
                <a:lnTo>
                  <a:pt x="6487904" y="3724824"/>
                </a:lnTo>
                <a:lnTo>
                  <a:pt x="6378376" y="3877769"/>
                </a:lnTo>
                <a:lnTo>
                  <a:pt x="6359901" y="3901340"/>
                </a:lnTo>
                <a:lnTo>
                  <a:pt x="6352381" y="3911711"/>
                </a:lnTo>
                <a:lnTo>
                  <a:pt x="6306978" y="3968865"/>
                </a:lnTo>
                <a:lnTo>
                  <a:pt x="6198232" y="4107615"/>
                </a:lnTo>
                <a:lnTo>
                  <a:pt x="6177564" y="4131775"/>
                </a:lnTo>
                <a:lnTo>
                  <a:pt x="6167704" y="4144187"/>
                </a:lnTo>
                <a:lnTo>
                  <a:pt x="6115068" y="4204832"/>
                </a:lnTo>
                <a:lnTo>
                  <a:pt x="6008320" y="4329619"/>
                </a:lnTo>
                <a:lnTo>
                  <a:pt x="5985594" y="4354005"/>
                </a:lnTo>
                <a:lnTo>
                  <a:pt x="5972936" y="4368590"/>
                </a:lnTo>
                <a:lnTo>
                  <a:pt x="5912849" y="4432068"/>
                </a:lnTo>
                <a:lnTo>
                  <a:pt x="5808971" y="4543538"/>
                </a:lnTo>
                <a:lnTo>
                  <a:pt x="5784310" y="4567862"/>
                </a:lnTo>
                <a:lnTo>
                  <a:pt x="5768416" y="4584652"/>
                </a:lnTo>
                <a:lnTo>
                  <a:pt x="5701041" y="4649989"/>
                </a:lnTo>
                <a:lnTo>
                  <a:pt x="5600521" y="4749129"/>
                </a:lnTo>
                <a:lnTo>
                  <a:pt x="5574001" y="4773183"/>
                </a:lnTo>
                <a:lnTo>
                  <a:pt x="5554488" y="4792106"/>
                </a:lnTo>
                <a:lnTo>
                  <a:pt x="5480347" y="4858128"/>
                </a:lnTo>
                <a:lnTo>
                  <a:pt x="5383304" y="4946147"/>
                </a:lnTo>
                <a:lnTo>
                  <a:pt x="5354932" y="4969811"/>
                </a:lnTo>
                <a:lnTo>
                  <a:pt x="5331492" y="4990684"/>
                </a:lnTo>
                <a:lnTo>
                  <a:pt x="5251416" y="5056147"/>
                </a:lnTo>
                <a:lnTo>
                  <a:pt x="5157653" y="5134348"/>
                </a:lnTo>
                <a:lnTo>
                  <a:pt x="5127346" y="5157575"/>
                </a:lnTo>
                <a:lnTo>
                  <a:pt x="5099770" y="5180118"/>
                </a:lnTo>
                <a:lnTo>
                  <a:pt x="5014875" y="5243771"/>
                </a:lnTo>
                <a:lnTo>
                  <a:pt x="4923902" y="5313489"/>
                </a:lnTo>
                <a:lnTo>
                  <a:pt x="4891449" y="5336311"/>
                </a:lnTo>
                <a:lnTo>
                  <a:pt x="4859663" y="5360143"/>
                </a:lnTo>
                <a:lnTo>
                  <a:pt x="4771278" y="5420817"/>
                </a:lnTo>
                <a:lnTo>
                  <a:pt x="4682386" y="5483327"/>
                </a:lnTo>
                <a:lnTo>
                  <a:pt x="4647449" y="5505821"/>
                </a:lnTo>
                <a:lnTo>
                  <a:pt x="4611511" y="5530491"/>
                </a:lnTo>
                <a:lnTo>
                  <a:pt x="4521092" y="5587179"/>
                </a:lnTo>
                <a:lnTo>
                  <a:pt x="4433438" y="5643616"/>
                </a:lnTo>
                <a:lnTo>
                  <a:pt x="4395536" y="5665894"/>
                </a:lnTo>
                <a:lnTo>
                  <a:pt x="4355658" y="5690894"/>
                </a:lnTo>
                <a:lnTo>
                  <a:pt x="4264722" y="5742782"/>
                </a:lnTo>
                <a:lnTo>
                  <a:pt x="4177392" y="5794113"/>
                </a:lnTo>
                <a:lnTo>
                  <a:pt x="4135899" y="5816289"/>
                </a:lnTo>
                <a:lnTo>
                  <a:pt x="4092444" y="5841085"/>
                </a:lnTo>
                <a:lnTo>
                  <a:pt x="4002494" y="5887589"/>
                </a:lnTo>
                <a:lnTo>
                  <a:pt x="3914583" y="5934574"/>
                </a:lnTo>
                <a:lnTo>
                  <a:pt x="3868742" y="5956739"/>
                </a:lnTo>
                <a:lnTo>
                  <a:pt x="3822210" y="5980797"/>
                </a:lnTo>
                <a:lnTo>
                  <a:pt x="3734646" y="6021577"/>
                </a:lnTo>
                <a:lnTo>
                  <a:pt x="3645344" y="6064756"/>
                </a:lnTo>
                <a:lnTo>
                  <a:pt x="3594300" y="6086939"/>
                </a:lnTo>
                <a:lnTo>
                  <a:pt x="3545297" y="6109761"/>
                </a:lnTo>
                <a:lnTo>
                  <a:pt x="3461350" y="6144718"/>
                </a:lnTo>
                <a:lnTo>
                  <a:pt x="3370009" y="6184415"/>
                </a:lnTo>
                <a:lnTo>
                  <a:pt x="3312852" y="6206556"/>
                </a:lnTo>
                <a:lnTo>
                  <a:pt x="3262048" y="6227713"/>
                </a:lnTo>
                <a:lnTo>
                  <a:pt x="3182698" y="6256975"/>
                </a:lnTo>
                <a:lnTo>
                  <a:pt x="3088913" y="6293306"/>
                </a:lnTo>
                <a:lnTo>
                  <a:pt x="3024741" y="6315228"/>
                </a:lnTo>
                <a:lnTo>
                  <a:pt x="2972803" y="6334383"/>
                </a:lnTo>
                <a:lnTo>
                  <a:pt x="2898746" y="6358270"/>
                </a:lnTo>
                <a:lnTo>
                  <a:pt x="2802388" y="6391187"/>
                </a:lnTo>
                <a:lnTo>
                  <a:pt x="2730386" y="6412575"/>
                </a:lnTo>
                <a:lnTo>
                  <a:pt x="2677903" y="6429504"/>
                </a:lnTo>
                <a:lnTo>
                  <a:pt x="2609479" y="6448491"/>
                </a:lnTo>
                <a:lnTo>
                  <a:pt x="2510770" y="6477813"/>
                </a:lnTo>
                <a:lnTo>
                  <a:pt x="2430331" y="6498203"/>
                </a:lnTo>
                <a:lnTo>
                  <a:pt x="2377691" y="6512810"/>
                </a:lnTo>
                <a:lnTo>
                  <a:pt x="2314846" y="6527476"/>
                </a:lnTo>
                <a:lnTo>
                  <a:pt x="2214392" y="6552940"/>
                </a:lnTo>
                <a:lnTo>
                  <a:pt x="2125250" y="6571724"/>
                </a:lnTo>
                <a:lnTo>
                  <a:pt x="2072507" y="6584033"/>
                </a:lnTo>
                <a:lnTo>
                  <a:pt x="2014748" y="6595008"/>
                </a:lnTo>
                <a:lnTo>
                  <a:pt x="1913588" y="6616325"/>
                </a:lnTo>
                <a:lnTo>
                  <a:pt x="1815998" y="6632776"/>
                </a:lnTo>
                <a:lnTo>
                  <a:pt x="1762692" y="6642906"/>
                </a:lnTo>
                <a:lnTo>
                  <a:pt x="1709056" y="6650804"/>
                </a:lnTo>
                <a:lnTo>
                  <a:pt x="1608692" y="6667723"/>
                </a:lnTo>
                <a:lnTo>
                  <a:pt x="1503613" y="6681058"/>
                </a:lnTo>
                <a:lnTo>
                  <a:pt x="1448589" y="6689161"/>
                </a:lnTo>
                <a:lnTo>
                  <a:pt x="1397619" y="6694509"/>
                </a:lnTo>
                <a:lnTo>
                  <a:pt x="1300039" y="6706892"/>
                </a:lnTo>
                <a:lnTo>
                  <a:pt x="1189392" y="6716356"/>
                </a:lnTo>
                <a:lnTo>
                  <a:pt x="1130538" y="6722531"/>
                </a:lnTo>
                <a:lnTo>
                  <a:pt x="1080241" y="6725692"/>
                </a:lnTo>
                <a:lnTo>
                  <a:pt x="987961" y="6733586"/>
                </a:lnTo>
                <a:lnTo>
                  <a:pt x="874885" y="6738600"/>
                </a:lnTo>
                <a:lnTo>
                  <a:pt x="808881" y="6742750"/>
                </a:lnTo>
                <a:lnTo>
                  <a:pt x="756720" y="6743840"/>
                </a:lnTo>
                <a:lnTo>
                  <a:pt x="672794" y="6747563"/>
                </a:lnTo>
                <a:lnTo>
                  <a:pt x="569917" y="6747749"/>
                </a:lnTo>
                <a:lnTo>
                  <a:pt x="483959" y="6749548"/>
                </a:lnTo>
                <a:lnTo>
                  <a:pt x="435512" y="6747994"/>
                </a:lnTo>
                <a:lnTo>
                  <a:pt x="419600" y="6748022"/>
                </a:lnTo>
                <a:lnTo>
                  <a:pt x="483959" y="6749548"/>
                </a:lnTo>
                <a:lnTo>
                  <a:pt x="0" y="6749548"/>
                </a:lnTo>
                <a:lnTo>
                  <a:pt x="3591" y="6732745"/>
                </a:lnTo>
                <a:lnTo>
                  <a:pt x="298320" y="6707919"/>
                </a:lnTo>
                <a:lnTo>
                  <a:pt x="299807" y="6707735"/>
                </a:lnTo>
                <a:lnTo>
                  <a:pt x="596690" y="6670791"/>
                </a:lnTo>
                <a:lnTo>
                  <a:pt x="695638" y="6654655"/>
                </a:lnTo>
                <a:lnTo>
                  <a:pt x="891279" y="6622377"/>
                </a:lnTo>
                <a:lnTo>
                  <a:pt x="1007944" y="6598720"/>
                </a:lnTo>
                <a:lnTo>
                  <a:pt x="1181783" y="6562909"/>
                </a:lnTo>
                <a:lnTo>
                  <a:pt x="1304740" y="6533027"/>
                </a:lnTo>
                <a:lnTo>
                  <a:pt x="1467938" y="6492615"/>
                </a:lnTo>
                <a:lnTo>
                  <a:pt x="1593248" y="6457028"/>
                </a:lnTo>
                <a:lnTo>
                  <a:pt x="1749473" y="6411721"/>
                </a:lnTo>
                <a:lnTo>
                  <a:pt x="1875287" y="6370730"/>
                </a:lnTo>
                <a:lnTo>
                  <a:pt x="2026113" y="6320456"/>
                </a:lnTo>
                <a:lnTo>
                  <a:pt x="2151384" y="6274276"/>
                </a:lnTo>
                <a:lnTo>
                  <a:pt x="2297588" y="6219046"/>
                </a:lnTo>
                <a:lnTo>
                  <a:pt x="2421629" y="6167858"/>
                </a:lnTo>
                <a:lnTo>
                  <a:pt x="2563629" y="6107719"/>
                </a:lnTo>
                <a:lnTo>
                  <a:pt x="2685946" y="6051685"/>
                </a:lnTo>
                <a:lnTo>
                  <a:pt x="2823964" y="5986700"/>
                </a:lnTo>
                <a:lnTo>
                  <a:pt x="2944179" y="5925969"/>
                </a:lnTo>
                <a:lnTo>
                  <a:pt x="3078321" y="5856218"/>
                </a:lnTo>
                <a:lnTo>
                  <a:pt x="3196131" y="5790931"/>
                </a:lnTo>
                <a:lnTo>
                  <a:pt x="3326430" y="5716498"/>
                </a:lnTo>
                <a:lnTo>
                  <a:pt x="3441574" y="5646794"/>
                </a:lnTo>
                <a:lnTo>
                  <a:pt x="3568017" y="5567768"/>
                </a:lnTo>
                <a:lnTo>
                  <a:pt x="3680266" y="5493782"/>
                </a:lnTo>
                <a:lnTo>
                  <a:pt x="3802820" y="5410248"/>
                </a:lnTo>
                <a:lnTo>
                  <a:pt x="3911955" y="5332125"/>
                </a:lnTo>
                <a:lnTo>
                  <a:pt x="4030563" y="5244166"/>
                </a:lnTo>
                <a:lnTo>
                  <a:pt x="4136391" y="5162043"/>
                </a:lnTo>
                <a:lnTo>
                  <a:pt x="4250976" y="5069746"/>
                </a:lnTo>
                <a:lnTo>
                  <a:pt x="4353314" y="4983763"/>
                </a:lnTo>
                <a:lnTo>
                  <a:pt x="4463785" y="4887213"/>
                </a:lnTo>
                <a:lnTo>
                  <a:pt x="4562461" y="4797512"/>
                </a:lnTo>
                <a:lnTo>
                  <a:pt x="4668725" y="4696786"/>
                </a:lnTo>
                <a:lnTo>
                  <a:pt x="4763571" y="4603513"/>
                </a:lnTo>
                <a:lnTo>
                  <a:pt x="4834734" y="4530344"/>
                </a:lnTo>
                <a:lnTo>
                  <a:pt x="5139883" y="4192371"/>
                </a:lnTo>
                <a:lnTo>
                  <a:pt x="5328104" y="3954103"/>
                </a:lnTo>
                <a:lnTo>
                  <a:pt x="5481535" y="3754060"/>
                </a:lnTo>
                <a:lnTo>
                  <a:pt x="5651933" y="3496677"/>
                </a:lnTo>
                <a:lnTo>
                  <a:pt x="5785727" y="3289268"/>
                </a:lnTo>
                <a:lnTo>
                  <a:pt x="5937866" y="3010494"/>
                </a:lnTo>
                <a:lnTo>
                  <a:pt x="6050286" y="2799812"/>
                </a:lnTo>
                <a:lnTo>
                  <a:pt x="6184470" y="2493500"/>
                </a:lnTo>
                <a:lnTo>
                  <a:pt x="6273035" y="2287513"/>
                </a:lnTo>
                <a:lnTo>
                  <a:pt x="6392355" y="1933169"/>
                </a:lnTo>
                <a:lnTo>
                  <a:pt x="6451794" y="1754199"/>
                </a:lnTo>
                <a:lnTo>
                  <a:pt x="6584352" y="1201838"/>
                </a:lnTo>
                <a:lnTo>
                  <a:pt x="6584387" y="1201691"/>
                </a:lnTo>
                <a:lnTo>
                  <a:pt x="6069079" y="1201691"/>
                </a:lnTo>
                <a:lnTo>
                  <a:pt x="6011823" y="1201691"/>
                </a:lnTo>
                <a:lnTo>
                  <a:pt x="6011823" y="1201690"/>
                </a:lnTo>
                <a:close/>
              </a:path>
            </a:pathLst>
          </a:custGeom>
          <a:solidFill>
            <a:schemeClr val="accent1">
              <a:lumMod val="50000"/>
              <a:lumOff val="50000"/>
              <a:alpha val="16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" name="文本框 6"/>
          <p:cNvSpPr txBox="1"/>
          <p:nvPr/>
        </p:nvSpPr>
        <p:spPr>
          <a:xfrm>
            <a:off x="7769557" y="1949014"/>
            <a:ext cx="3788228" cy="306174"/>
          </a:xfrm>
          <a:prstGeom prst="rect">
            <a:avLst/>
          </a:prstGeom>
        </p:spPr>
        <p:txBody>
          <a:bodyPr vert="horz" wrap="none" lIns="101600" tIns="38100" rIns="76200" bIns="38100" rtlCol="0" anchor="ctr" anchorCtr="0">
            <a:noAutofit/>
          </a:bodyPr>
          <a:lstStyle>
            <a:defPPr>
              <a:defRPr lang="zh-CN"/>
            </a:defPPr>
            <a:lvl1pPr marR="0" algn="ctr" fontAlgn="auto">
              <a:lnSpc>
                <a:spcPct val="150000"/>
              </a:lnSpc>
              <a:spcBef>
                <a:spcPct val="0"/>
              </a:spcBef>
              <a:buNone/>
              <a:defRPr kumimoji="0" sz="1050" b="0" i="0" u="none" strike="noStrike" cap="none" spc="200" normalizeH="0" baseline="0">
                <a:solidFill>
                  <a:schemeClr val="accent3"/>
                </a:solidFill>
                <a:uFillTx/>
                <a:latin typeface="+mn-ea"/>
                <a:cs typeface="+mj-cs"/>
              </a:defRPr>
            </a:lvl1pPr>
          </a:lstStyle>
          <a:p>
            <a:pPr algn="r"/>
            <a:r>
              <a:rPr lang="zh-CN" altLang="en-US" spc="0" dirty="0"/>
              <a:t>数据来源：知乎网</a:t>
            </a:r>
            <a:r>
              <a:rPr lang="en-US" altLang="zh-CN" spc="0" dirty="0"/>
              <a:t>-</a:t>
            </a:r>
            <a:r>
              <a:rPr lang="zh-CN" altLang="en-US" spc="0" dirty="0"/>
              <a:t>文</a:t>
            </a:r>
            <a:r>
              <a:rPr lang="zh-CN" altLang="en-US" spc="0"/>
              <a:t>都</a:t>
            </a:r>
            <a:r>
              <a:rPr lang="zh-CN" altLang="en-US" spc="0" smtClean="0"/>
              <a:t>网</a:t>
            </a:r>
            <a:r>
              <a:rPr lang="zh-CN" altLang="en-US" sz="100" spc="0" smtClean="0"/>
              <a:t> </a:t>
            </a:r>
            <a:r>
              <a:rPr lang="zh-CN" altLang="en-US" spc="0" smtClean="0"/>
              <a:t>校</a:t>
            </a:r>
            <a:r>
              <a:rPr lang="en-US" altLang="zh-CN" spc="0" dirty="0"/>
              <a:t>2020</a:t>
            </a:r>
            <a:r>
              <a:rPr lang="zh-CN" altLang="en-US" spc="0" dirty="0"/>
              <a:t>考研大省数据</a:t>
            </a:r>
          </a:p>
        </p:txBody>
      </p:sp>
      <p:sp>
        <p:nvSpPr>
          <p:cNvPr id="30" name="矩形 29">
            <a:extLst>
              <a:ext uri="{FF2B5EF4-FFF2-40B4-BE49-F238E27FC236}">
                <a16:creationId xmlns="" xmlns:a16="http://schemas.microsoft.com/office/drawing/2014/main" id="{D3C35213-49AF-4F7A-90AF-C230C167277B}"/>
              </a:ext>
            </a:extLst>
          </p:cNvPr>
          <p:cNvSpPr/>
          <p:nvPr/>
        </p:nvSpPr>
        <p:spPr>
          <a:xfrm>
            <a:off x="5096442" y="731730"/>
            <a:ext cx="3331361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chemeClr val="accent1"/>
                </a:solidFill>
                <a:latin typeface="+mj-ea"/>
              </a:rPr>
              <a:t>2020考研报</a:t>
            </a:r>
            <a:r>
              <a:rPr lang="zh-CN" altLang="en-US" sz="2800" b="1">
                <a:solidFill>
                  <a:schemeClr val="accent1"/>
                </a:solidFill>
                <a:latin typeface="+mj-ea"/>
              </a:rPr>
              <a:t>考</a:t>
            </a:r>
            <a:r>
              <a:rPr lang="zh-CN" altLang="en-US" sz="2800" b="1" smtClean="0">
                <a:solidFill>
                  <a:schemeClr val="accent1"/>
                </a:solidFill>
                <a:latin typeface="+mj-ea"/>
              </a:rPr>
              <a:t>省</a:t>
            </a:r>
            <a:r>
              <a:rPr lang="zh-CN" altLang="en-US" sz="100" b="1" smtClean="0">
                <a:solidFill>
                  <a:schemeClr val="accent1"/>
                </a:solidFill>
                <a:latin typeface="+mj-ea"/>
              </a:rPr>
              <a:t> </a:t>
            </a:r>
            <a:r>
              <a:rPr lang="zh-CN" altLang="en-US" sz="2800" b="1" smtClean="0">
                <a:solidFill>
                  <a:schemeClr val="accent1"/>
                </a:solidFill>
                <a:latin typeface="+mj-ea"/>
              </a:rPr>
              <a:t>份</a:t>
            </a:r>
            <a:endParaRPr lang="en-US" altLang="zh-CN" sz="2800" b="1" dirty="0">
              <a:solidFill>
                <a:schemeClr val="accent1"/>
              </a:solidFill>
              <a:latin typeface="+mj-ea"/>
            </a:endParaRPr>
          </a:p>
          <a:p>
            <a:r>
              <a:rPr lang="zh-CN" altLang="en-US" sz="2800" b="1" dirty="0">
                <a:solidFill>
                  <a:schemeClr val="accent1"/>
                </a:solidFill>
                <a:latin typeface="+mj-ea"/>
              </a:rPr>
              <a:t>报考人数变化</a:t>
            </a:r>
          </a:p>
        </p:txBody>
      </p:sp>
      <p:sp>
        <p:nvSpPr>
          <p:cNvPr id="32" name="矩形 31">
            <a:extLst>
              <a:ext uri="{FF2B5EF4-FFF2-40B4-BE49-F238E27FC236}">
                <a16:creationId xmlns="" xmlns:a16="http://schemas.microsoft.com/office/drawing/2014/main" id="{CDBE0874-3013-4F97-AA3F-60015F1AE26B}"/>
              </a:ext>
            </a:extLst>
          </p:cNvPr>
          <p:cNvSpPr/>
          <p:nvPr/>
        </p:nvSpPr>
        <p:spPr>
          <a:xfrm>
            <a:off x="853199" y="732320"/>
            <a:ext cx="885112" cy="88511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cxnSp>
        <p:nvCxnSpPr>
          <p:cNvPr id="33" name="直接连接符 32">
            <a:extLst>
              <a:ext uri="{FF2B5EF4-FFF2-40B4-BE49-F238E27FC236}">
                <a16:creationId xmlns="" xmlns:a16="http://schemas.microsoft.com/office/drawing/2014/main" id="{5B8E7388-36DA-4D3E-8761-C08B9B7A378C}"/>
              </a:ext>
            </a:extLst>
          </p:cNvPr>
          <p:cNvCxnSpPr/>
          <p:nvPr/>
        </p:nvCxnSpPr>
        <p:spPr>
          <a:xfrm>
            <a:off x="853199" y="731730"/>
            <a:ext cx="907476" cy="907476"/>
          </a:xfrm>
          <a:prstGeom prst="line">
            <a:avLst/>
          </a:prstGeom>
          <a:ln>
            <a:solidFill>
              <a:srgbClr val="E3E9FD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>
            <a:extLst>
              <a:ext uri="{FF2B5EF4-FFF2-40B4-BE49-F238E27FC236}">
                <a16:creationId xmlns="" xmlns:a16="http://schemas.microsoft.com/office/drawing/2014/main" id="{8CADAF3B-8A5E-4EDD-BA7B-A3823180ACAC}"/>
              </a:ext>
            </a:extLst>
          </p:cNvPr>
          <p:cNvCxnSpPr>
            <a:cxnSpLocks/>
          </p:cNvCxnSpPr>
          <p:nvPr/>
        </p:nvCxnSpPr>
        <p:spPr>
          <a:xfrm flipH="1">
            <a:off x="830835" y="738078"/>
            <a:ext cx="907476" cy="907476"/>
          </a:xfrm>
          <a:prstGeom prst="line">
            <a:avLst/>
          </a:prstGeom>
          <a:ln>
            <a:solidFill>
              <a:srgbClr val="E3E9FD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矩形 34">
            <a:extLst>
              <a:ext uri="{FF2B5EF4-FFF2-40B4-BE49-F238E27FC236}">
                <a16:creationId xmlns="" xmlns:a16="http://schemas.microsoft.com/office/drawing/2014/main" id="{4805AF55-6CE0-4FAD-AFB9-7CAA27FECF2F}"/>
              </a:ext>
            </a:extLst>
          </p:cNvPr>
          <p:cNvSpPr/>
          <p:nvPr/>
        </p:nvSpPr>
        <p:spPr>
          <a:xfrm>
            <a:off x="853199" y="708617"/>
            <a:ext cx="88511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5400" b="1" dirty="0">
                <a:solidFill>
                  <a:srgbClr val="E3E9FD"/>
                </a:solidFill>
              </a:rPr>
              <a:t>报</a:t>
            </a:r>
          </a:p>
        </p:txBody>
      </p:sp>
      <p:sp>
        <p:nvSpPr>
          <p:cNvPr id="36" name="矩形 35">
            <a:extLst>
              <a:ext uri="{FF2B5EF4-FFF2-40B4-BE49-F238E27FC236}">
                <a16:creationId xmlns="" xmlns:a16="http://schemas.microsoft.com/office/drawing/2014/main" id="{5FF0D158-6C46-41D7-99A0-561B9DC47B70}"/>
              </a:ext>
            </a:extLst>
          </p:cNvPr>
          <p:cNvSpPr/>
          <p:nvPr/>
        </p:nvSpPr>
        <p:spPr>
          <a:xfrm>
            <a:off x="1903388" y="732320"/>
            <a:ext cx="885112" cy="88511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cxnSp>
        <p:nvCxnSpPr>
          <p:cNvPr id="37" name="直接连接符 36">
            <a:extLst>
              <a:ext uri="{FF2B5EF4-FFF2-40B4-BE49-F238E27FC236}">
                <a16:creationId xmlns="" xmlns:a16="http://schemas.microsoft.com/office/drawing/2014/main" id="{FAC82AFF-0A62-427C-855D-8F6A6584B4A2}"/>
              </a:ext>
            </a:extLst>
          </p:cNvPr>
          <p:cNvCxnSpPr/>
          <p:nvPr/>
        </p:nvCxnSpPr>
        <p:spPr>
          <a:xfrm>
            <a:off x="1903388" y="731730"/>
            <a:ext cx="907476" cy="907476"/>
          </a:xfrm>
          <a:prstGeom prst="line">
            <a:avLst/>
          </a:prstGeom>
          <a:ln>
            <a:solidFill>
              <a:srgbClr val="E3E9FD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>
            <a:extLst>
              <a:ext uri="{FF2B5EF4-FFF2-40B4-BE49-F238E27FC236}">
                <a16:creationId xmlns="" xmlns:a16="http://schemas.microsoft.com/office/drawing/2014/main" id="{9513A816-0794-456F-86D9-639054FA7DCA}"/>
              </a:ext>
            </a:extLst>
          </p:cNvPr>
          <p:cNvCxnSpPr>
            <a:cxnSpLocks/>
          </p:cNvCxnSpPr>
          <p:nvPr/>
        </p:nvCxnSpPr>
        <p:spPr>
          <a:xfrm flipH="1">
            <a:off x="1881024" y="738078"/>
            <a:ext cx="907476" cy="907476"/>
          </a:xfrm>
          <a:prstGeom prst="line">
            <a:avLst/>
          </a:prstGeom>
          <a:ln>
            <a:solidFill>
              <a:srgbClr val="E3E9FD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矩形 38">
            <a:extLst>
              <a:ext uri="{FF2B5EF4-FFF2-40B4-BE49-F238E27FC236}">
                <a16:creationId xmlns="" xmlns:a16="http://schemas.microsoft.com/office/drawing/2014/main" id="{EE914274-9F51-45C1-A7F1-812DC85D6065}"/>
              </a:ext>
            </a:extLst>
          </p:cNvPr>
          <p:cNvSpPr/>
          <p:nvPr/>
        </p:nvSpPr>
        <p:spPr>
          <a:xfrm>
            <a:off x="1892206" y="708617"/>
            <a:ext cx="88511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5400" b="1" dirty="0">
                <a:solidFill>
                  <a:srgbClr val="E3E9FD"/>
                </a:solidFill>
              </a:rPr>
              <a:t>考</a:t>
            </a:r>
          </a:p>
        </p:txBody>
      </p:sp>
      <p:sp>
        <p:nvSpPr>
          <p:cNvPr id="40" name="矩形 39">
            <a:extLst>
              <a:ext uri="{FF2B5EF4-FFF2-40B4-BE49-F238E27FC236}">
                <a16:creationId xmlns="" xmlns:a16="http://schemas.microsoft.com/office/drawing/2014/main" id="{B2E78BE7-F68E-4A36-93C1-3963B6F0071A}"/>
              </a:ext>
            </a:extLst>
          </p:cNvPr>
          <p:cNvSpPr/>
          <p:nvPr/>
        </p:nvSpPr>
        <p:spPr>
          <a:xfrm>
            <a:off x="2988129" y="732320"/>
            <a:ext cx="885112" cy="88511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cxnSp>
        <p:nvCxnSpPr>
          <p:cNvPr id="41" name="直接连接符 40">
            <a:extLst>
              <a:ext uri="{FF2B5EF4-FFF2-40B4-BE49-F238E27FC236}">
                <a16:creationId xmlns="" xmlns:a16="http://schemas.microsoft.com/office/drawing/2014/main" id="{D440C92B-60BD-4407-962A-25BA5FCE808C}"/>
              </a:ext>
            </a:extLst>
          </p:cNvPr>
          <p:cNvCxnSpPr/>
          <p:nvPr/>
        </p:nvCxnSpPr>
        <p:spPr>
          <a:xfrm>
            <a:off x="2988129" y="731730"/>
            <a:ext cx="907476" cy="907476"/>
          </a:xfrm>
          <a:prstGeom prst="line">
            <a:avLst/>
          </a:prstGeom>
          <a:ln>
            <a:solidFill>
              <a:srgbClr val="E3E9FD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>
            <a:extLst>
              <a:ext uri="{FF2B5EF4-FFF2-40B4-BE49-F238E27FC236}">
                <a16:creationId xmlns="" xmlns:a16="http://schemas.microsoft.com/office/drawing/2014/main" id="{A7E14AA0-20CC-442A-B80D-10CE07BF0EDF}"/>
              </a:ext>
            </a:extLst>
          </p:cNvPr>
          <p:cNvCxnSpPr>
            <a:cxnSpLocks/>
          </p:cNvCxnSpPr>
          <p:nvPr/>
        </p:nvCxnSpPr>
        <p:spPr>
          <a:xfrm flipH="1">
            <a:off x="2965765" y="738078"/>
            <a:ext cx="907476" cy="907476"/>
          </a:xfrm>
          <a:prstGeom prst="line">
            <a:avLst/>
          </a:prstGeom>
          <a:ln>
            <a:solidFill>
              <a:srgbClr val="E3E9FD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矩形 42">
            <a:extLst>
              <a:ext uri="{FF2B5EF4-FFF2-40B4-BE49-F238E27FC236}">
                <a16:creationId xmlns="" xmlns:a16="http://schemas.microsoft.com/office/drawing/2014/main" id="{B1A6D184-42AD-40DB-B38B-D18AC1317AEB}"/>
              </a:ext>
            </a:extLst>
          </p:cNvPr>
          <p:cNvSpPr/>
          <p:nvPr/>
        </p:nvSpPr>
        <p:spPr>
          <a:xfrm>
            <a:off x="2988129" y="708617"/>
            <a:ext cx="88511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5400" b="1" dirty="0">
                <a:solidFill>
                  <a:srgbClr val="E3E9FD"/>
                </a:solidFill>
              </a:rPr>
              <a:t>人</a:t>
            </a:r>
          </a:p>
        </p:txBody>
      </p:sp>
      <p:sp>
        <p:nvSpPr>
          <p:cNvPr id="44" name="矩形 43">
            <a:extLst>
              <a:ext uri="{FF2B5EF4-FFF2-40B4-BE49-F238E27FC236}">
                <a16:creationId xmlns="" xmlns:a16="http://schemas.microsoft.com/office/drawing/2014/main" id="{A4FD25B2-C3A6-4C7C-AD8B-3E19F48724EC}"/>
              </a:ext>
            </a:extLst>
          </p:cNvPr>
          <p:cNvSpPr/>
          <p:nvPr/>
        </p:nvSpPr>
        <p:spPr>
          <a:xfrm>
            <a:off x="4038318" y="732320"/>
            <a:ext cx="885112" cy="88511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cxnSp>
        <p:nvCxnSpPr>
          <p:cNvPr id="45" name="直接连接符 44">
            <a:extLst>
              <a:ext uri="{FF2B5EF4-FFF2-40B4-BE49-F238E27FC236}">
                <a16:creationId xmlns="" xmlns:a16="http://schemas.microsoft.com/office/drawing/2014/main" id="{93D5758E-429E-49AD-8AD3-FDE5A65BC36D}"/>
              </a:ext>
            </a:extLst>
          </p:cNvPr>
          <p:cNvCxnSpPr/>
          <p:nvPr/>
        </p:nvCxnSpPr>
        <p:spPr>
          <a:xfrm>
            <a:off x="4038318" y="731730"/>
            <a:ext cx="907476" cy="907476"/>
          </a:xfrm>
          <a:prstGeom prst="line">
            <a:avLst/>
          </a:prstGeom>
          <a:ln>
            <a:solidFill>
              <a:srgbClr val="E3E9FD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>
            <a:extLst>
              <a:ext uri="{FF2B5EF4-FFF2-40B4-BE49-F238E27FC236}">
                <a16:creationId xmlns="" xmlns:a16="http://schemas.microsoft.com/office/drawing/2014/main" id="{A6293237-48BE-4348-8865-22DDFFF1D4B6}"/>
              </a:ext>
            </a:extLst>
          </p:cNvPr>
          <p:cNvCxnSpPr>
            <a:cxnSpLocks/>
          </p:cNvCxnSpPr>
          <p:nvPr/>
        </p:nvCxnSpPr>
        <p:spPr>
          <a:xfrm flipH="1">
            <a:off x="4015954" y="738078"/>
            <a:ext cx="907476" cy="907476"/>
          </a:xfrm>
          <a:prstGeom prst="line">
            <a:avLst/>
          </a:prstGeom>
          <a:ln>
            <a:solidFill>
              <a:srgbClr val="E3E9FD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矩形 46">
            <a:extLst>
              <a:ext uri="{FF2B5EF4-FFF2-40B4-BE49-F238E27FC236}">
                <a16:creationId xmlns="" xmlns:a16="http://schemas.microsoft.com/office/drawing/2014/main" id="{4869799B-AE10-4259-9A7B-AAC308707E1F}"/>
              </a:ext>
            </a:extLst>
          </p:cNvPr>
          <p:cNvSpPr/>
          <p:nvPr/>
        </p:nvSpPr>
        <p:spPr>
          <a:xfrm>
            <a:off x="4027136" y="708617"/>
            <a:ext cx="88511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5400" b="1" dirty="0">
                <a:solidFill>
                  <a:srgbClr val="E3E9FD"/>
                </a:solidFill>
              </a:rPr>
              <a:t>数</a:t>
            </a:r>
          </a:p>
        </p:txBody>
      </p:sp>
      <p:graphicFrame>
        <p:nvGraphicFramePr>
          <p:cNvPr id="31" name="图表 30">
            <a:extLst>
              <a:ext uri="{FF2B5EF4-FFF2-40B4-BE49-F238E27FC236}">
                <a16:creationId xmlns="" xmlns:a16="http://schemas.microsoft.com/office/drawing/2014/main" id="{CBB2E84D-4BD2-4103-A299-C5C26923EF9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89466354"/>
              </p:ext>
            </p:extLst>
          </p:nvPr>
        </p:nvGraphicFramePr>
        <p:xfrm>
          <a:off x="729778" y="1838039"/>
          <a:ext cx="11030287" cy="46879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4" name="任意多边形: 形状 23">
            <a:extLst>
              <a:ext uri="{FF2B5EF4-FFF2-40B4-BE49-F238E27FC236}">
                <a16:creationId xmlns="" xmlns:a16="http://schemas.microsoft.com/office/drawing/2014/main" id="{FBF40288-4E38-407C-BEA6-C4BA6427C1B7}"/>
              </a:ext>
            </a:extLst>
          </p:cNvPr>
          <p:cNvSpPr/>
          <p:nvPr/>
        </p:nvSpPr>
        <p:spPr>
          <a:xfrm>
            <a:off x="9946472" y="1338513"/>
            <a:ext cx="1611313" cy="400110"/>
          </a:xfrm>
          <a:custGeom>
            <a:avLst/>
            <a:gdLst>
              <a:gd name="connsiteX0" fmla="*/ 2558091 w 5001078"/>
              <a:gd name="connsiteY0" fmla="*/ 592868 h 1241833"/>
              <a:gd name="connsiteX1" fmla="*/ 2426091 w 5001078"/>
              <a:gd name="connsiteY1" fmla="*/ 659401 h 1241833"/>
              <a:gd name="connsiteX2" fmla="*/ 2378059 w 5001078"/>
              <a:gd name="connsiteY2" fmla="*/ 839788 h 1241833"/>
              <a:gd name="connsiteX3" fmla="*/ 2424313 w 5001078"/>
              <a:gd name="connsiteY3" fmla="*/ 1006654 h 1241833"/>
              <a:gd name="connsiteX4" fmla="*/ 2551686 w 5001078"/>
              <a:gd name="connsiteY4" fmla="*/ 1065360 h 1241833"/>
              <a:gd name="connsiteX5" fmla="*/ 2676925 w 5001078"/>
              <a:gd name="connsiteY5" fmla="*/ 1003452 h 1241833"/>
              <a:gd name="connsiteX6" fmla="*/ 2726024 w 5001078"/>
              <a:gd name="connsiteY6" fmla="*/ 842634 h 1241833"/>
              <a:gd name="connsiteX7" fmla="*/ 2726024 w 5001078"/>
              <a:gd name="connsiteY7" fmla="*/ 777168 h 1241833"/>
              <a:gd name="connsiteX8" fmla="*/ 2677993 w 5001078"/>
              <a:gd name="connsiteY8" fmla="*/ 645169 h 1241833"/>
              <a:gd name="connsiteX9" fmla="*/ 2558091 w 5001078"/>
              <a:gd name="connsiteY9" fmla="*/ 592868 h 1241833"/>
              <a:gd name="connsiteX10" fmla="*/ 3505446 w 5001078"/>
              <a:gd name="connsiteY10" fmla="*/ 573655 h 1241833"/>
              <a:gd name="connsiteX11" fmla="*/ 3400843 w 5001078"/>
              <a:gd name="connsiteY11" fmla="*/ 622043 h 1241833"/>
              <a:gd name="connsiteX12" fmla="*/ 3343917 w 5001078"/>
              <a:gd name="connsiteY12" fmla="*/ 750128 h 1241833"/>
              <a:gd name="connsiteX13" fmla="*/ 3648475 w 5001078"/>
              <a:gd name="connsiteY13" fmla="*/ 750128 h 1241833"/>
              <a:gd name="connsiteX14" fmla="*/ 3505446 w 5001078"/>
              <a:gd name="connsiteY14" fmla="*/ 573655 h 1241833"/>
              <a:gd name="connsiteX15" fmla="*/ 1760153 w 5001078"/>
              <a:gd name="connsiteY15" fmla="*/ 435608 h 1241833"/>
              <a:gd name="connsiteX16" fmla="*/ 1989283 w 5001078"/>
              <a:gd name="connsiteY16" fmla="*/ 435608 h 1241833"/>
              <a:gd name="connsiteX17" fmla="*/ 1989283 w 5001078"/>
              <a:gd name="connsiteY17" fmla="*/ 1222620 h 1241833"/>
              <a:gd name="connsiteX18" fmla="*/ 1760153 w 5001078"/>
              <a:gd name="connsiteY18" fmla="*/ 1222620 h 1241833"/>
              <a:gd name="connsiteX19" fmla="*/ 17078 w 5001078"/>
              <a:gd name="connsiteY19" fmla="*/ 435608 h 1241833"/>
              <a:gd name="connsiteX20" fmla="*/ 246208 w 5001078"/>
              <a:gd name="connsiteY20" fmla="*/ 435608 h 1241833"/>
              <a:gd name="connsiteX21" fmla="*/ 246208 w 5001078"/>
              <a:gd name="connsiteY21" fmla="*/ 1222620 h 1241833"/>
              <a:gd name="connsiteX22" fmla="*/ 17078 w 5001078"/>
              <a:gd name="connsiteY22" fmla="*/ 1222620 h 1241833"/>
              <a:gd name="connsiteX23" fmla="*/ 3506869 w 5001078"/>
              <a:gd name="connsiteY23" fmla="*/ 416395 h 1241833"/>
              <a:gd name="connsiteX24" fmla="*/ 3768377 w 5001078"/>
              <a:gd name="connsiteY24" fmla="*/ 517796 h 1241833"/>
              <a:gd name="connsiteX25" fmla="*/ 3862662 w 5001078"/>
              <a:gd name="connsiteY25" fmla="*/ 796381 h 1241833"/>
              <a:gd name="connsiteX26" fmla="*/ 3862662 w 5001078"/>
              <a:gd name="connsiteY26" fmla="*/ 893868 h 1241833"/>
              <a:gd name="connsiteX27" fmla="*/ 3344628 w 5001078"/>
              <a:gd name="connsiteY27" fmla="*/ 893868 h 1241833"/>
              <a:gd name="connsiteX28" fmla="*/ 3565219 w 5001078"/>
              <a:gd name="connsiteY28" fmla="*/ 1076745 h 1241833"/>
              <a:gd name="connsiteX29" fmla="*/ 3795061 w 5001078"/>
              <a:gd name="connsiteY29" fmla="*/ 1012703 h 1241833"/>
              <a:gd name="connsiteX30" fmla="*/ 3795061 w 5001078"/>
              <a:gd name="connsiteY30" fmla="*/ 1181348 h 1241833"/>
              <a:gd name="connsiteX31" fmla="*/ 3513274 w 5001078"/>
              <a:gd name="connsiteY31" fmla="*/ 1241833 h 1241833"/>
              <a:gd name="connsiteX32" fmla="*/ 3221169 w 5001078"/>
              <a:gd name="connsiteY32" fmla="*/ 1135807 h 1241833"/>
              <a:gd name="connsiteX33" fmla="*/ 3116921 w 5001078"/>
              <a:gd name="connsiteY33" fmla="*/ 840499 h 1241833"/>
              <a:gd name="connsiteX34" fmla="*/ 3227929 w 5001078"/>
              <a:gd name="connsiteY34" fmla="*/ 534162 h 1241833"/>
              <a:gd name="connsiteX35" fmla="*/ 3506869 w 5001078"/>
              <a:gd name="connsiteY35" fmla="*/ 416395 h 1241833"/>
              <a:gd name="connsiteX36" fmla="*/ 4744735 w 5001078"/>
              <a:gd name="connsiteY36" fmla="*/ 353465 h 1241833"/>
              <a:gd name="connsiteX37" fmla="*/ 4801132 w 5001078"/>
              <a:gd name="connsiteY37" fmla="*/ 353465 h 1241833"/>
              <a:gd name="connsiteX38" fmla="*/ 4801132 w 5001078"/>
              <a:gd name="connsiteY38" fmla="*/ 424660 h 1241833"/>
              <a:gd name="connsiteX39" fmla="*/ 4744735 w 5001078"/>
              <a:gd name="connsiteY39" fmla="*/ 424660 h 1241833"/>
              <a:gd name="connsiteX40" fmla="*/ 4548747 w 5001078"/>
              <a:gd name="connsiteY40" fmla="*/ 353465 h 1241833"/>
              <a:gd name="connsiteX41" fmla="*/ 4604744 w 5001078"/>
              <a:gd name="connsiteY41" fmla="*/ 353465 h 1241833"/>
              <a:gd name="connsiteX42" fmla="*/ 4604744 w 5001078"/>
              <a:gd name="connsiteY42" fmla="*/ 424660 h 1241833"/>
              <a:gd name="connsiteX43" fmla="*/ 4548747 w 5001078"/>
              <a:gd name="connsiteY43" fmla="*/ 424660 h 1241833"/>
              <a:gd name="connsiteX44" fmla="*/ 4689538 w 5001078"/>
              <a:gd name="connsiteY44" fmla="*/ 304667 h 1241833"/>
              <a:gd name="connsiteX45" fmla="*/ 4689538 w 5001078"/>
              <a:gd name="connsiteY45" fmla="*/ 492255 h 1241833"/>
              <a:gd name="connsiteX46" fmla="*/ 4744734 w 5001078"/>
              <a:gd name="connsiteY46" fmla="*/ 492255 h 1241833"/>
              <a:gd name="connsiteX47" fmla="*/ 4744734 w 5001078"/>
              <a:gd name="connsiteY47" fmla="*/ 473456 h 1241833"/>
              <a:gd name="connsiteX48" fmla="*/ 4801131 w 5001078"/>
              <a:gd name="connsiteY48" fmla="*/ 473456 h 1241833"/>
              <a:gd name="connsiteX49" fmla="*/ 4801131 w 5001078"/>
              <a:gd name="connsiteY49" fmla="*/ 492255 h 1241833"/>
              <a:gd name="connsiteX50" fmla="*/ 4856327 w 5001078"/>
              <a:gd name="connsiteY50" fmla="*/ 492255 h 1241833"/>
              <a:gd name="connsiteX51" fmla="*/ 4856327 w 5001078"/>
              <a:gd name="connsiteY51" fmla="*/ 304667 h 1241833"/>
              <a:gd name="connsiteX52" fmla="*/ 4493550 w 5001078"/>
              <a:gd name="connsiteY52" fmla="*/ 304667 h 1241833"/>
              <a:gd name="connsiteX53" fmla="*/ 4493550 w 5001078"/>
              <a:gd name="connsiteY53" fmla="*/ 492255 h 1241833"/>
              <a:gd name="connsiteX54" fmla="*/ 4548746 w 5001078"/>
              <a:gd name="connsiteY54" fmla="*/ 492255 h 1241833"/>
              <a:gd name="connsiteX55" fmla="*/ 4548746 w 5001078"/>
              <a:gd name="connsiteY55" fmla="*/ 473456 h 1241833"/>
              <a:gd name="connsiteX56" fmla="*/ 4604743 w 5001078"/>
              <a:gd name="connsiteY56" fmla="*/ 473456 h 1241833"/>
              <a:gd name="connsiteX57" fmla="*/ 4604743 w 5001078"/>
              <a:gd name="connsiteY57" fmla="*/ 492255 h 1241833"/>
              <a:gd name="connsiteX58" fmla="*/ 4659939 w 5001078"/>
              <a:gd name="connsiteY58" fmla="*/ 492255 h 1241833"/>
              <a:gd name="connsiteX59" fmla="*/ 4659939 w 5001078"/>
              <a:gd name="connsiteY59" fmla="*/ 304667 h 1241833"/>
              <a:gd name="connsiteX60" fmla="*/ 4590345 w 5001078"/>
              <a:gd name="connsiteY60" fmla="*/ 171076 h 1241833"/>
              <a:gd name="connsiteX61" fmla="*/ 4759934 w 5001078"/>
              <a:gd name="connsiteY61" fmla="*/ 171076 h 1241833"/>
              <a:gd name="connsiteX62" fmla="*/ 4759934 w 5001078"/>
              <a:gd name="connsiteY62" fmla="*/ 223073 h 1241833"/>
              <a:gd name="connsiteX63" fmla="*/ 4590345 w 5001078"/>
              <a:gd name="connsiteY63" fmla="*/ 223073 h 1241833"/>
              <a:gd name="connsiteX64" fmla="*/ 4531147 w 5001078"/>
              <a:gd name="connsiteY64" fmla="*/ 120678 h 1241833"/>
              <a:gd name="connsiteX65" fmla="*/ 4531147 w 5001078"/>
              <a:gd name="connsiteY65" fmla="*/ 273469 h 1241833"/>
              <a:gd name="connsiteX66" fmla="*/ 4819130 w 5001078"/>
              <a:gd name="connsiteY66" fmla="*/ 273469 h 1241833"/>
              <a:gd name="connsiteX67" fmla="*/ 4819130 w 5001078"/>
              <a:gd name="connsiteY67" fmla="*/ 120678 h 1241833"/>
              <a:gd name="connsiteX68" fmla="*/ 4215316 w 5001078"/>
              <a:gd name="connsiteY68" fmla="*/ 106679 h 1241833"/>
              <a:gd name="connsiteX69" fmla="*/ 4215316 w 5001078"/>
              <a:gd name="connsiteY69" fmla="*/ 241871 h 1241833"/>
              <a:gd name="connsiteX70" fmla="*/ 4138520 w 5001078"/>
              <a:gd name="connsiteY70" fmla="*/ 241871 h 1241833"/>
              <a:gd name="connsiteX71" fmla="*/ 4138520 w 5001078"/>
              <a:gd name="connsiteY71" fmla="*/ 141477 h 1241833"/>
              <a:gd name="connsiteX72" fmla="*/ 4082524 w 5001078"/>
              <a:gd name="connsiteY72" fmla="*/ 141477 h 1241833"/>
              <a:gd name="connsiteX73" fmla="*/ 4082524 w 5001078"/>
              <a:gd name="connsiteY73" fmla="*/ 294667 h 1241833"/>
              <a:gd name="connsiteX74" fmla="*/ 4215316 w 5001078"/>
              <a:gd name="connsiteY74" fmla="*/ 294667 h 1241833"/>
              <a:gd name="connsiteX75" fmla="*/ 4215316 w 5001078"/>
              <a:gd name="connsiteY75" fmla="*/ 427459 h 1241833"/>
              <a:gd name="connsiteX76" fmla="*/ 4124121 w 5001078"/>
              <a:gd name="connsiteY76" fmla="*/ 427459 h 1241833"/>
              <a:gd name="connsiteX77" fmla="*/ 4124121 w 5001078"/>
              <a:gd name="connsiteY77" fmla="*/ 329465 h 1241833"/>
              <a:gd name="connsiteX78" fmla="*/ 4068125 w 5001078"/>
              <a:gd name="connsiteY78" fmla="*/ 329465 h 1241833"/>
              <a:gd name="connsiteX79" fmla="*/ 4068125 w 5001078"/>
              <a:gd name="connsiteY79" fmla="*/ 480256 h 1241833"/>
              <a:gd name="connsiteX80" fmla="*/ 4366906 w 5001078"/>
              <a:gd name="connsiteY80" fmla="*/ 480256 h 1241833"/>
              <a:gd name="connsiteX81" fmla="*/ 4366906 w 5001078"/>
              <a:gd name="connsiteY81" fmla="*/ 499055 h 1241833"/>
              <a:gd name="connsiteX82" fmla="*/ 4422903 w 5001078"/>
              <a:gd name="connsiteY82" fmla="*/ 499055 h 1241833"/>
              <a:gd name="connsiteX83" fmla="*/ 4422903 w 5001078"/>
              <a:gd name="connsiteY83" fmla="*/ 329465 h 1241833"/>
              <a:gd name="connsiteX84" fmla="*/ 4366906 w 5001078"/>
              <a:gd name="connsiteY84" fmla="*/ 329465 h 1241833"/>
              <a:gd name="connsiteX85" fmla="*/ 4366906 w 5001078"/>
              <a:gd name="connsiteY85" fmla="*/ 427459 h 1241833"/>
              <a:gd name="connsiteX86" fmla="*/ 4275312 w 5001078"/>
              <a:gd name="connsiteY86" fmla="*/ 427459 h 1241833"/>
              <a:gd name="connsiteX87" fmla="*/ 4275312 w 5001078"/>
              <a:gd name="connsiteY87" fmla="*/ 294667 h 1241833"/>
              <a:gd name="connsiteX88" fmla="*/ 4408504 w 5001078"/>
              <a:gd name="connsiteY88" fmla="*/ 294667 h 1241833"/>
              <a:gd name="connsiteX89" fmla="*/ 4408504 w 5001078"/>
              <a:gd name="connsiteY89" fmla="*/ 141477 h 1241833"/>
              <a:gd name="connsiteX90" fmla="*/ 4352507 w 5001078"/>
              <a:gd name="connsiteY90" fmla="*/ 141477 h 1241833"/>
              <a:gd name="connsiteX91" fmla="*/ 4352507 w 5001078"/>
              <a:gd name="connsiteY91" fmla="*/ 241871 h 1241833"/>
              <a:gd name="connsiteX92" fmla="*/ 4275312 w 5001078"/>
              <a:gd name="connsiteY92" fmla="*/ 241871 h 1241833"/>
              <a:gd name="connsiteX93" fmla="*/ 4275312 w 5001078"/>
              <a:gd name="connsiteY93" fmla="*/ 106679 h 1241833"/>
              <a:gd name="connsiteX94" fmla="*/ 853716 w 5001078"/>
              <a:gd name="connsiteY94" fmla="*/ 101875 h 1241833"/>
              <a:gd name="connsiteX95" fmla="*/ 1124829 w 5001078"/>
              <a:gd name="connsiteY95" fmla="*/ 143858 h 1241833"/>
              <a:gd name="connsiteX96" fmla="*/ 1124829 w 5001078"/>
              <a:gd name="connsiteY96" fmla="*/ 364449 h 1241833"/>
              <a:gd name="connsiteX97" fmla="*/ 865101 w 5001078"/>
              <a:gd name="connsiteY97" fmla="*/ 289021 h 1241833"/>
              <a:gd name="connsiteX98" fmla="*/ 726342 w 5001078"/>
              <a:gd name="connsiteY98" fmla="*/ 320687 h 1241833"/>
              <a:gd name="connsiteX99" fmla="*/ 674396 w 5001078"/>
              <a:gd name="connsiteY99" fmla="*/ 405721 h 1241833"/>
              <a:gd name="connsiteX100" fmla="*/ 709976 w 5001078"/>
              <a:gd name="connsiteY100" fmla="*/ 484351 h 1241833"/>
              <a:gd name="connsiteX101" fmla="*/ 885737 w 5001078"/>
              <a:gd name="connsiteY101" fmla="*/ 581483 h 1241833"/>
              <a:gd name="connsiteX102" fmla="*/ 1111665 w 5001078"/>
              <a:gd name="connsiteY102" fmla="*/ 730204 h 1241833"/>
              <a:gd name="connsiteX103" fmla="*/ 1173217 w 5001078"/>
              <a:gd name="connsiteY103" fmla="*/ 916639 h 1241833"/>
              <a:gd name="connsiteX104" fmla="*/ 1060787 w 5001078"/>
              <a:gd name="connsiteY104" fmla="*/ 1158578 h 1241833"/>
              <a:gd name="connsiteX105" fmla="*/ 741285 w 5001078"/>
              <a:gd name="connsiteY105" fmla="*/ 1241833 h 1241833"/>
              <a:gd name="connsiteX106" fmla="*/ 431034 w 5001078"/>
              <a:gd name="connsiteY106" fmla="*/ 1180637 h 1241833"/>
              <a:gd name="connsiteX107" fmla="*/ 431034 w 5001078"/>
              <a:gd name="connsiteY107" fmla="*/ 945102 h 1241833"/>
              <a:gd name="connsiteX108" fmla="*/ 733458 w 5001078"/>
              <a:gd name="connsiteY108" fmla="*/ 1055398 h 1241833"/>
              <a:gd name="connsiteX109" fmla="*/ 877909 w 5001078"/>
              <a:gd name="connsiteY109" fmla="*/ 1022309 h 1241833"/>
              <a:gd name="connsiteX110" fmla="*/ 926297 w 5001078"/>
              <a:gd name="connsiteY110" fmla="*/ 937275 h 1241833"/>
              <a:gd name="connsiteX111" fmla="*/ 887872 w 5001078"/>
              <a:gd name="connsiteY111" fmla="*/ 852596 h 1241833"/>
              <a:gd name="connsiteX112" fmla="*/ 685070 w 5001078"/>
              <a:gd name="connsiteY112" fmla="*/ 744435 h 1241833"/>
              <a:gd name="connsiteX113" fmla="*/ 426765 w 5001078"/>
              <a:gd name="connsiteY113" fmla="*/ 425646 h 1241833"/>
              <a:gd name="connsiteX114" fmla="*/ 543821 w 5001078"/>
              <a:gd name="connsiteY114" fmla="*/ 186909 h 1241833"/>
              <a:gd name="connsiteX115" fmla="*/ 853716 w 5001078"/>
              <a:gd name="connsiteY115" fmla="*/ 101875 h 1241833"/>
              <a:gd name="connsiteX116" fmla="*/ 1876142 w 5001078"/>
              <a:gd name="connsiteY116" fmla="*/ 62738 h 1241833"/>
              <a:gd name="connsiteX117" fmla="*/ 1972917 w 5001078"/>
              <a:gd name="connsiteY117" fmla="*/ 96538 h 1241833"/>
              <a:gd name="connsiteX118" fmla="*/ 2009919 w 5001078"/>
              <a:gd name="connsiteY118" fmla="*/ 181572 h 1241833"/>
              <a:gd name="connsiteX119" fmla="*/ 1972205 w 5001078"/>
              <a:gd name="connsiteY119" fmla="*/ 268030 h 1241833"/>
              <a:gd name="connsiteX120" fmla="*/ 1876142 w 5001078"/>
              <a:gd name="connsiteY120" fmla="*/ 302541 h 1241833"/>
              <a:gd name="connsiteX121" fmla="*/ 1780789 w 5001078"/>
              <a:gd name="connsiteY121" fmla="*/ 267674 h 1241833"/>
              <a:gd name="connsiteX122" fmla="*/ 1743075 w 5001078"/>
              <a:gd name="connsiteY122" fmla="*/ 181572 h 1241833"/>
              <a:gd name="connsiteX123" fmla="*/ 1780434 w 5001078"/>
              <a:gd name="connsiteY123" fmla="*/ 95826 h 1241833"/>
              <a:gd name="connsiteX124" fmla="*/ 1876142 w 5001078"/>
              <a:gd name="connsiteY124" fmla="*/ 62738 h 1241833"/>
              <a:gd name="connsiteX125" fmla="*/ 133066 w 5001078"/>
              <a:gd name="connsiteY125" fmla="*/ 62738 h 1241833"/>
              <a:gd name="connsiteX126" fmla="*/ 229842 w 5001078"/>
              <a:gd name="connsiteY126" fmla="*/ 96538 h 1241833"/>
              <a:gd name="connsiteX127" fmla="*/ 266844 w 5001078"/>
              <a:gd name="connsiteY127" fmla="*/ 181572 h 1241833"/>
              <a:gd name="connsiteX128" fmla="*/ 229130 w 5001078"/>
              <a:gd name="connsiteY128" fmla="*/ 268030 h 1241833"/>
              <a:gd name="connsiteX129" fmla="*/ 133066 w 5001078"/>
              <a:gd name="connsiteY129" fmla="*/ 302541 h 1241833"/>
              <a:gd name="connsiteX130" fmla="*/ 37714 w 5001078"/>
              <a:gd name="connsiteY130" fmla="*/ 267674 h 1241833"/>
              <a:gd name="connsiteX131" fmla="*/ 0 w 5001078"/>
              <a:gd name="connsiteY131" fmla="*/ 181572 h 1241833"/>
              <a:gd name="connsiteX132" fmla="*/ 37358 w 5001078"/>
              <a:gd name="connsiteY132" fmla="*/ 95826 h 1241833"/>
              <a:gd name="connsiteX133" fmla="*/ 133066 w 5001078"/>
              <a:gd name="connsiteY133" fmla="*/ 62738 h 1241833"/>
              <a:gd name="connsiteX134" fmla="*/ 2722467 w 5001078"/>
              <a:gd name="connsiteY134" fmla="*/ 57756 h 1241833"/>
              <a:gd name="connsiteX135" fmla="*/ 2951597 w 5001078"/>
              <a:gd name="connsiteY135" fmla="*/ 57756 h 1241833"/>
              <a:gd name="connsiteX136" fmla="*/ 2951597 w 5001078"/>
              <a:gd name="connsiteY136" fmla="*/ 1222620 h 1241833"/>
              <a:gd name="connsiteX137" fmla="*/ 2722467 w 5001078"/>
              <a:gd name="connsiteY137" fmla="*/ 1222620 h 1241833"/>
              <a:gd name="connsiteX138" fmla="*/ 2722467 w 5001078"/>
              <a:gd name="connsiteY138" fmla="*/ 1111613 h 1241833"/>
              <a:gd name="connsiteX139" fmla="*/ 2718909 w 5001078"/>
              <a:gd name="connsiteY139" fmla="*/ 1111613 h 1241833"/>
              <a:gd name="connsiteX140" fmla="*/ 2472700 w 5001078"/>
              <a:gd name="connsiteY140" fmla="*/ 1241833 h 1241833"/>
              <a:gd name="connsiteX141" fmla="*/ 2233964 w 5001078"/>
              <a:gd name="connsiteY141" fmla="*/ 1135807 h 1241833"/>
              <a:gd name="connsiteX142" fmla="*/ 2145371 w 5001078"/>
              <a:gd name="connsiteY142" fmla="*/ 846904 h 1241833"/>
              <a:gd name="connsiteX143" fmla="*/ 2244637 w 5001078"/>
              <a:gd name="connsiteY143" fmla="*/ 534874 h 1241833"/>
              <a:gd name="connsiteX144" fmla="*/ 2504010 w 5001078"/>
              <a:gd name="connsiteY144" fmla="*/ 416395 h 1241833"/>
              <a:gd name="connsiteX145" fmla="*/ 2718909 w 5001078"/>
              <a:gd name="connsiteY145" fmla="*/ 527402 h 1241833"/>
              <a:gd name="connsiteX146" fmla="*/ 2722467 w 5001078"/>
              <a:gd name="connsiteY146" fmla="*/ 527402 h 1241833"/>
              <a:gd name="connsiteX147" fmla="*/ 1331528 w 5001078"/>
              <a:gd name="connsiteY147" fmla="*/ 57756 h 1241833"/>
              <a:gd name="connsiteX148" fmla="*/ 1560658 w 5001078"/>
              <a:gd name="connsiteY148" fmla="*/ 57756 h 1241833"/>
              <a:gd name="connsiteX149" fmla="*/ 1560658 w 5001078"/>
              <a:gd name="connsiteY149" fmla="*/ 1222620 h 1241833"/>
              <a:gd name="connsiteX150" fmla="*/ 1331528 w 5001078"/>
              <a:gd name="connsiteY150" fmla="*/ 1222620 h 1241833"/>
              <a:gd name="connsiteX151" fmla="*/ 3977005 w 5001078"/>
              <a:gd name="connsiteY151" fmla="*/ 0 h 1241833"/>
              <a:gd name="connsiteX152" fmla="*/ 4064410 w 5001078"/>
              <a:gd name="connsiteY152" fmla="*/ 0 h 1241833"/>
              <a:gd name="connsiteX153" fmla="*/ 4345410 w 5001078"/>
              <a:gd name="connsiteY153" fmla="*/ 0 h 1241833"/>
              <a:gd name="connsiteX154" fmla="*/ 4901149 w 5001078"/>
              <a:gd name="connsiteY154" fmla="*/ 0 h 1241833"/>
              <a:gd name="connsiteX155" fmla="*/ 5001078 w 5001078"/>
              <a:gd name="connsiteY155" fmla="*/ 99929 h 1241833"/>
              <a:gd name="connsiteX156" fmla="*/ 5001078 w 5001078"/>
              <a:gd name="connsiteY156" fmla="*/ 349746 h 1241833"/>
              <a:gd name="connsiteX157" fmla="*/ 5001078 w 5001078"/>
              <a:gd name="connsiteY157" fmla="*/ 499636 h 1241833"/>
              <a:gd name="connsiteX158" fmla="*/ 4901149 w 5001078"/>
              <a:gd name="connsiteY158" fmla="*/ 599565 h 1241833"/>
              <a:gd name="connsiteX159" fmla="*/ 4345410 w 5001078"/>
              <a:gd name="connsiteY159" fmla="*/ 599565 h 1241833"/>
              <a:gd name="connsiteX160" fmla="*/ 4045260 w 5001078"/>
              <a:gd name="connsiteY160" fmla="*/ 718051 h 1241833"/>
              <a:gd name="connsiteX161" fmla="*/ 4064410 w 5001078"/>
              <a:gd name="connsiteY161" fmla="*/ 599565 h 1241833"/>
              <a:gd name="connsiteX162" fmla="*/ 3977005 w 5001078"/>
              <a:gd name="connsiteY162" fmla="*/ 599565 h 1241833"/>
              <a:gd name="connsiteX163" fmla="*/ 3877076 w 5001078"/>
              <a:gd name="connsiteY163" fmla="*/ 499636 h 1241833"/>
              <a:gd name="connsiteX164" fmla="*/ 3877076 w 5001078"/>
              <a:gd name="connsiteY164" fmla="*/ 349746 h 1241833"/>
              <a:gd name="connsiteX165" fmla="*/ 3877076 w 5001078"/>
              <a:gd name="connsiteY165" fmla="*/ 99929 h 1241833"/>
              <a:gd name="connsiteX166" fmla="*/ 3977005 w 5001078"/>
              <a:gd name="connsiteY166" fmla="*/ 0 h 12418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</a:cxnLst>
            <a:rect l="l" t="t" r="r" b="b"/>
            <a:pathLst>
              <a:path w="5001078" h="1241833">
                <a:moveTo>
                  <a:pt x="2558091" y="592868"/>
                </a:moveTo>
                <a:cubicBezTo>
                  <a:pt x="2502113" y="592868"/>
                  <a:pt x="2458113" y="615046"/>
                  <a:pt x="2426091" y="659401"/>
                </a:cubicBezTo>
                <a:cubicBezTo>
                  <a:pt x="2394070" y="703757"/>
                  <a:pt x="2378059" y="763885"/>
                  <a:pt x="2378059" y="839788"/>
                </a:cubicBezTo>
                <a:cubicBezTo>
                  <a:pt x="2378059" y="911895"/>
                  <a:pt x="2393477" y="967517"/>
                  <a:pt x="2424313" y="1006654"/>
                </a:cubicBezTo>
                <a:cubicBezTo>
                  <a:pt x="2455148" y="1045791"/>
                  <a:pt x="2497606" y="1065360"/>
                  <a:pt x="2551686" y="1065360"/>
                </a:cubicBezTo>
                <a:cubicBezTo>
                  <a:pt x="2602446" y="1065360"/>
                  <a:pt x="2644192" y="1044724"/>
                  <a:pt x="2676925" y="1003452"/>
                </a:cubicBezTo>
                <a:cubicBezTo>
                  <a:pt x="2709658" y="962180"/>
                  <a:pt x="2726024" y="908574"/>
                  <a:pt x="2726024" y="842634"/>
                </a:cubicBezTo>
                <a:lnTo>
                  <a:pt x="2726024" y="777168"/>
                </a:lnTo>
                <a:cubicBezTo>
                  <a:pt x="2726024" y="724037"/>
                  <a:pt x="2710014" y="680037"/>
                  <a:pt x="2677993" y="645169"/>
                </a:cubicBezTo>
                <a:cubicBezTo>
                  <a:pt x="2645971" y="610302"/>
                  <a:pt x="2606004" y="592868"/>
                  <a:pt x="2558091" y="592868"/>
                </a:cubicBezTo>
                <a:close/>
                <a:moveTo>
                  <a:pt x="3505446" y="573655"/>
                </a:moveTo>
                <a:cubicBezTo>
                  <a:pt x="3466072" y="573655"/>
                  <a:pt x="3431205" y="589784"/>
                  <a:pt x="3400843" y="622043"/>
                </a:cubicBezTo>
                <a:cubicBezTo>
                  <a:pt x="3370483" y="654301"/>
                  <a:pt x="3351507" y="696997"/>
                  <a:pt x="3343917" y="750128"/>
                </a:cubicBezTo>
                <a:lnTo>
                  <a:pt x="3648475" y="750128"/>
                </a:lnTo>
                <a:cubicBezTo>
                  <a:pt x="3648475" y="632480"/>
                  <a:pt x="3600799" y="573655"/>
                  <a:pt x="3505446" y="573655"/>
                </a:cubicBezTo>
                <a:close/>
                <a:moveTo>
                  <a:pt x="1760153" y="435608"/>
                </a:moveTo>
                <a:lnTo>
                  <a:pt x="1989283" y="435608"/>
                </a:lnTo>
                <a:lnTo>
                  <a:pt x="1989283" y="1222620"/>
                </a:lnTo>
                <a:lnTo>
                  <a:pt x="1760153" y="1222620"/>
                </a:lnTo>
                <a:close/>
                <a:moveTo>
                  <a:pt x="17078" y="435608"/>
                </a:moveTo>
                <a:lnTo>
                  <a:pt x="246208" y="435608"/>
                </a:lnTo>
                <a:lnTo>
                  <a:pt x="246208" y="1222620"/>
                </a:lnTo>
                <a:lnTo>
                  <a:pt x="17078" y="1222620"/>
                </a:lnTo>
                <a:close/>
                <a:moveTo>
                  <a:pt x="3506869" y="416395"/>
                </a:moveTo>
                <a:cubicBezTo>
                  <a:pt x="3618351" y="416395"/>
                  <a:pt x="3705520" y="450195"/>
                  <a:pt x="3768377" y="517796"/>
                </a:cubicBezTo>
                <a:cubicBezTo>
                  <a:pt x="3831233" y="585396"/>
                  <a:pt x="3862662" y="678258"/>
                  <a:pt x="3862662" y="796381"/>
                </a:cubicBezTo>
                <a:lnTo>
                  <a:pt x="3862662" y="893868"/>
                </a:lnTo>
                <a:lnTo>
                  <a:pt x="3344628" y="893868"/>
                </a:lnTo>
                <a:cubicBezTo>
                  <a:pt x="3352693" y="1015786"/>
                  <a:pt x="3426223" y="1076745"/>
                  <a:pt x="3565219" y="1076745"/>
                </a:cubicBezTo>
                <a:cubicBezTo>
                  <a:pt x="3652033" y="1076745"/>
                  <a:pt x="3728647" y="1055398"/>
                  <a:pt x="3795061" y="1012703"/>
                </a:cubicBezTo>
                <a:lnTo>
                  <a:pt x="3795061" y="1181348"/>
                </a:lnTo>
                <a:cubicBezTo>
                  <a:pt x="3723429" y="1221671"/>
                  <a:pt x="3629499" y="1241833"/>
                  <a:pt x="3513274" y="1241833"/>
                </a:cubicBezTo>
                <a:cubicBezTo>
                  <a:pt x="3388035" y="1241833"/>
                  <a:pt x="3290667" y="1206491"/>
                  <a:pt x="3221169" y="1135807"/>
                </a:cubicBezTo>
                <a:cubicBezTo>
                  <a:pt x="3151671" y="1065123"/>
                  <a:pt x="3116921" y="966687"/>
                  <a:pt x="3116921" y="840499"/>
                </a:cubicBezTo>
                <a:cubicBezTo>
                  <a:pt x="3116921" y="714786"/>
                  <a:pt x="3153924" y="612674"/>
                  <a:pt x="3227929" y="534162"/>
                </a:cubicBezTo>
                <a:cubicBezTo>
                  <a:pt x="3301933" y="455651"/>
                  <a:pt x="3394914" y="416395"/>
                  <a:pt x="3506869" y="416395"/>
                </a:cubicBezTo>
                <a:close/>
                <a:moveTo>
                  <a:pt x="4744735" y="353465"/>
                </a:moveTo>
                <a:lnTo>
                  <a:pt x="4801132" y="353465"/>
                </a:lnTo>
                <a:lnTo>
                  <a:pt x="4801132" y="424660"/>
                </a:lnTo>
                <a:lnTo>
                  <a:pt x="4744735" y="424660"/>
                </a:lnTo>
                <a:close/>
                <a:moveTo>
                  <a:pt x="4548747" y="353465"/>
                </a:moveTo>
                <a:lnTo>
                  <a:pt x="4604744" y="353465"/>
                </a:lnTo>
                <a:lnTo>
                  <a:pt x="4604744" y="424660"/>
                </a:lnTo>
                <a:lnTo>
                  <a:pt x="4548747" y="424660"/>
                </a:lnTo>
                <a:close/>
                <a:moveTo>
                  <a:pt x="4689538" y="304667"/>
                </a:moveTo>
                <a:lnTo>
                  <a:pt x="4689538" y="492255"/>
                </a:lnTo>
                <a:lnTo>
                  <a:pt x="4744734" y="492255"/>
                </a:lnTo>
                <a:lnTo>
                  <a:pt x="4744734" y="473456"/>
                </a:lnTo>
                <a:lnTo>
                  <a:pt x="4801131" y="473456"/>
                </a:lnTo>
                <a:lnTo>
                  <a:pt x="4801131" y="492255"/>
                </a:lnTo>
                <a:lnTo>
                  <a:pt x="4856327" y="492255"/>
                </a:lnTo>
                <a:lnTo>
                  <a:pt x="4856327" y="304667"/>
                </a:lnTo>
                <a:close/>
                <a:moveTo>
                  <a:pt x="4493550" y="304667"/>
                </a:moveTo>
                <a:lnTo>
                  <a:pt x="4493550" y="492255"/>
                </a:lnTo>
                <a:lnTo>
                  <a:pt x="4548746" y="492255"/>
                </a:lnTo>
                <a:lnTo>
                  <a:pt x="4548746" y="473456"/>
                </a:lnTo>
                <a:lnTo>
                  <a:pt x="4604743" y="473456"/>
                </a:lnTo>
                <a:lnTo>
                  <a:pt x="4604743" y="492255"/>
                </a:lnTo>
                <a:lnTo>
                  <a:pt x="4659939" y="492255"/>
                </a:lnTo>
                <a:lnTo>
                  <a:pt x="4659939" y="304667"/>
                </a:lnTo>
                <a:close/>
                <a:moveTo>
                  <a:pt x="4590345" y="171076"/>
                </a:moveTo>
                <a:lnTo>
                  <a:pt x="4759934" y="171076"/>
                </a:lnTo>
                <a:lnTo>
                  <a:pt x="4759934" y="223073"/>
                </a:lnTo>
                <a:lnTo>
                  <a:pt x="4590345" y="223073"/>
                </a:lnTo>
                <a:close/>
                <a:moveTo>
                  <a:pt x="4531147" y="120678"/>
                </a:moveTo>
                <a:lnTo>
                  <a:pt x="4531147" y="273469"/>
                </a:lnTo>
                <a:lnTo>
                  <a:pt x="4819130" y="273469"/>
                </a:lnTo>
                <a:lnTo>
                  <a:pt x="4819130" y="120678"/>
                </a:lnTo>
                <a:close/>
                <a:moveTo>
                  <a:pt x="4215316" y="106679"/>
                </a:moveTo>
                <a:lnTo>
                  <a:pt x="4215316" y="241871"/>
                </a:lnTo>
                <a:lnTo>
                  <a:pt x="4138520" y="241871"/>
                </a:lnTo>
                <a:lnTo>
                  <a:pt x="4138520" y="141477"/>
                </a:lnTo>
                <a:lnTo>
                  <a:pt x="4082524" y="141477"/>
                </a:lnTo>
                <a:lnTo>
                  <a:pt x="4082524" y="294667"/>
                </a:lnTo>
                <a:lnTo>
                  <a:pt x="4215316" y="294667"/>
                </a:lnTo>
                <a:lnTo>
                  <a:pt x="4215316" y="427459"/>
                </a:lnTo>
                <a:lnTo>
                  <a:pt x="4124121" y="427459"/>
                </a:lnTo>
                <a:lnTo>
                  <a:pt x="4124121" y="329465"/>
                </a:lnTo>
                <a:lnTo>
                  <a:pt x="4068125" y="329465"/>
                </a:lnTo>
                <a:lnTo>
                  <a:pt x="4068125" y="480256"/>
                </a:lnTo>
                <a:lnTo>
                  <a:pt x="4366906" y="480256"/>
                </a:lnTo>
                <a:lnTo>
                  <a:pt x="4366906" y="499055"/>
                </a:lnTo>
                <a:lnTo>
                  <a:pt x="4422903" y="499055"/>
                </a:lnTo>
                <a:lnTo>
                  <a:pt x="4422903" y="329465"/>
                </a:lnTo>
                <a:lnTo>
                  <a:pt x="4366906" y="329465"/>
                </a:lnTo>
                <a:lnTo>
                  <a:pt x="4366906" y="427459"/>
                </a:lnTo>
                <a:lnTo>
                  <a:pt x="4275312" y="427459"/>
                </a:lnTo>
                <a:lnTo>
                  <a:pt x="4275312" y="294667"/>
                </a:lnTo>
                <a:lnTo>
                  <a:pt x="4408504" y="294667"/>
                </a:lnTo>
                <a:lnTo>
                  <a:pt x="4408504" y="141477"/>
                </a:lnTo>
                <a:lnTo>
                  <a:pt x="4352507" y="141477"/>
                </a:lnTo>
                <a:lnTo>
                  <a:pt x="4352507" y="241871"/>
                </a:lnTo>
                <a:lnTo>
                  <a:pt x="4275312" y="241871"/>
                </a:lnTo>
                <a:lnTo>
                  <a:pt x="4275312" y="106679"/>
                </a:lnTo>
                <a:close/>
                <a:moveTo>
                  <a:pt x="853716" y="101875"/>
                </a:moveTo>
                <a:cubicBezTo>
                  <a:pt x="961402" y="101875"/>
                  <a:pt x="1051773" y="115869"/>
                  <a:pt x="1124829" y="143858"/>
                </a:cubicBezTo>
                <a:lnTo>
                  <a:pt x="1124829" y="364449"/>
                </a:lnTo>
                <a:cubicBezTo>
                  <a:pt x="1050824" y="314164"/>
                  <a:pt x="964248" y="289021"/>
                  <a:pt x="865101" y="289021"/>
                </a:cubicBezTo>
                <a:cubicBezTo>
                  <a:pt x="807225" y="289021"/>
                  <a:pt x="760972" y="299577"/>
                  <a:pt x="726342" y="320687"/>
                </a:cubicBezTo>
                <a:cubicBezTo>
                  <a:pt x="691712" y="341797"/>
                  <a:pt x="674396" y="370142"/>
                  <a:pt x="674396" y="405721"/>
                </a:cubicBezTo>
                <a:cubicBezTo>
                  <a:pt x="674396" y="434185"/>
                  <a:pt x="686256" y="460395"/>
                  <a:pt x="709976" y="484351"/>
                </a:cubicBezTo>
                <a:cubicBezTo>
                  <a:pt x="733695" y="508308"/>
                  <a:pt x="792282" y="540685"/>
                  <a:pt x="885737" y="581483"/>
                </a:cubicBezTo>
                <a:cubicBezTo>
                  <a:pt x="995321" y="628447"/>
                  <a:pt x="1070630" y="678021"/>
                  <a:pt x="1111665" y="730204"/>
                </a:cubicBezTo>
                <a:cubicBezTo>
                  <a:pt x="1152700" y="782387"/>
                  <a:pt x="1173217" y="844532"/>
                  <a:pt x="1173217" y="916639"/>
                </a:cubicBezTo>
                <a:cubicBezTo>
                  <a:pt x="1173217" y="1022428"/>
                  <a:pt x="1135740" y="1103074"/>
                  <a:pt x="1060787" y="1158578"/>
                </a:cubicBezTo>
                <a:cubicBezTo>
                  <a:pt x="985833" y="1214081"/>
                  <a:pt x="879333" y="1241833"/>
                  <a:pt x="741285" y="1241833"/>
                </a:cubicBezTo>
                <a:cubicBezTo>
                  <a:pt x="615098" y="1241833"/>
                  <a:pt x="511681" y="1221434"/>
                  <a:pt x="431034" y="1180637"/>
                </a:cubicBezTo>
                <a:lnTo>
                  <a:pt x="431034" y="945102"/>
                </a:lnTo>
                <a:cubicBezTo>
                  <a:pt x="519745" y="1018633"/>
                  <a:pt x="620553" y="1055398"/>
                  <a:pt x="733458" y="1055398"/>
                </a:cubicBezTo>
                <a:cubicBezTo>
                  <a:pt x="797500" y="1055398"/>
                  <a:pt x="845651" y="1044368"/>
                  <a:pt x="877909" y="1022309"/>
                </a:cubicBezTo>
                <a:cubicBezTo>
                  <a:pt x="910168" y="1000250"/>
                  <a:pt x="926297" y="971905"/>
                  <a:pt x="926297" y="937275"/>
                </a:cubicBezTo>
                <a:cubicBezTo>
                  <a:pt x="926297" y="907388"/>
                  <a:pt x="913489" y="879162"/>
                  <a:pt x="887872" y="852596"/>
                </a:cubicBezTo>
                <a:cubicBezTo>
                  <a:pt x="862255" y="826030"/>
                  <a:pt x="794654" y="789977"/>
                  <a:pt x="685070" y="744435"/>
                </a:cubicBezTo>
                <a:cubicBezTo>
                  <a:pt x="512867" y="671379"/>
                  <a:pt x="426765" y="565116"/>
                  <a:pt x="426765" y="425646"/>
                </a:cubicBezTo>
                <a:cubicBezTo>
                  <a:pt x="426765" y="323177"/>
                  <a:pt x="465783" y="243599"/>
                  <a:pt x="543821" y="186909"/>
                </a:cubicBezTo>
                <a:cubicBezTo>
                  <a:pt x="621858" y="130219"/>
                  <a:pt x="725156" y="101875"/>
                  <a:pt x="853716" y="101875"/>
                </a:cubicBezTo>
                <a:close/>
                <a:moveTo>
                  <a:pt x="1876142" y="62738"/>
                </a:moveTo>
                <a:cubicBezTo>
                  <a:pt x="1915990" y="62738"/>
                  <a:pt x="1948249" y="74004"/>
                  <a:pt x="1972917" y="96538"/>
                </a:cubicBezTo>
                <a:cubicBezTo>
                  <a:pt x="1997585" y="119071"/>
                  <a:pt x="2009919" y="147416"/>
                  <a:pt x="2009919" y="181572"/>
                </a:cubicBezTo>
                <a:cubicBezTo>
                  <a:pt x="2009919" y="216203"/>
                  <a:pt x="1997348" y="245022"/>
                  <a:pt x="1972205" y="268030"/>
                </a:cubicBezTo>
                <a:cubicBezTo>
                  <a:pt x="1947063" y="291038"/>
                  <a:pt x="1915041" y="302541"/>
                  <a:pt x="1876142" y="302541"/>
                </a:cubicBezTo>
                <a:cubicBezTo>
                  <a:pt x="1837716" y="302541"/>
                  <a:pt x="1805932" y="290919"/>
                  <a:pt x="1780789" y="267674"/>
                </a:cubicBezTo>
                <a:cubicBezTo>
                  <a:pt x="1755647" y="244429"/>
                  <a:pt x="1743075" y="215728"/>
                  <a:pt x="1743075" y="181572"/>
                </a:cubicBezTo>
                <a:cubicBezTo>
                  <a:pt x="1743075" y="146467"/>
                  <a:pt x="1755528" y="117885"/>
                  <a:pt x="1780434" y="95826"/>
                </a:cubicBezTo>
                <a:cubicBezTo>
                  <a:pt x="1805339" y="73767"/>
                  <a:pt x="1837242" y="62738"/>
                  <a:pt x="1876142" y="62738"/>
                </a:cubicBezTo>
                <a:close/>
                <a:moveTo>
                  <a:pt x="133066" y="62738"/>
                </a:moveTo>
                <a:cubicBezTo>
                  <a:pt x="172915" y="62738"/>
                  <a:pt x="205174" y="74004"/>
                  <a:pt x="229842" y="96538"/>
                </a:cubicBezTo>
                <a:cubicBezTo>
                  <a:pt x="254510" y="119071"/>
                  <a:pt x="266844" y="147416"/>
                  <a:pt x="266844" y="181572"/>
                </a:cubicBezTo>
                <a:cubicBezTo>
                  <a:pt x="266844" y="216203"/>
                  <a:pt x="254273" y="245022"/>
                  <a:pt x="229130" y="268030"/>
                </a:cubicBezTo>
                <a:cubicBezTo>
                  <a:pt x="203988" y="291038"/>
                  <a:pt x="171966" y="302541"/>
                  <a:pt x="133066" y="302541"/>
                </a:cubicBezTo>
                <a:cubicBezTo>
                  <a:pt x="94641" y="302541"/>
                  <a:pt x="62857" y="290919"/>
                  <a:pt x="37714" y="267674"/>
                </a:cubicBezTo>
                <a:cubicBezTo>
                  <a:pt x="12572" y="244429"/>
                  <a:pt x="0" y="215728"/>
                  <a:pt x="0" y="181572"/>
                </a:cubicBezTo>
                <a:cubicBezTo>
                  <a:pt x="0" y="146467"/>
                  <a:pt x="12453" y="117885"/>
                  <a:pt x="37358" y="95826"/>
                </a:cubicBezTo>
                <a:cubicBezTo>
                  <a:pt x="62264" y="73767"/>
                  <a:pt x="94167" y="62738"/>
                  <a:pt x="133066" y="62738"/>
                </a:cubicBezTo>
                <a:close/>
                <a:moveTo>
                  <a:pt x="2722467" y="57756"/>
                </a:moveTo>
                <a:lnTo>
                  <a:pt x="2951597" y="57756"/>
                </a:lnTo>
                <a:lnTo>
                  <a:pt x="2951597" y="1222620"/>
                </a:lnTo>
                <a:lnTo>
                  <a:pt x="2722467" y="1222620"/>
                </a:lnTo>
                <a:lnTo>
                  <a:pt x="2722467" y="1111613"/>
                </a:lnTo>
                <a:lnTo>
                  <a:pt x="2718909" y="1111613"/>
                </a:lnTo>
                <a:cubicBezTo>
                  <a:pt x="2663405" y="1198426"/>
                  <a:pt x="2581335" y="1241833"/>
                  <a:pt x="2472700" y="1241833"/>
                </a:cubicBezTo>
                <a:cubicBezTo>
                  <a:pt x="2372604" y="1241833"/>
                  <a:pt x="2293025" y="1206491"/>
                  <a:pt x="2233964" y="1135807"/>
                </a:cubicBezTo>
                <a:cubicBezTo>
                  <a:pt x="2174902" y="1065123"/>
                  <a:pt x="2145371" y="968822"/>
                  <a:pt x="2145371" y="846904"/>
                </a:cubicBezTo>
                <a:cubicBezTo>
                  <a:pt x="2145371" y="717870"/>
                  <a:pt x="2178460" y="613860"/>
                  <a:pt x="2244637" y="534874"/>
                </a:cubicBezTo>
                <a:cubicBezTo>
                  <a:pt x="2310815" y="455888"/>
                  <a:pt x="2397272" y="416395"/>
                  <a:pt x="2504010" y="416395"/>
                </a:cubicBezTo>
                <a:cubicBezTo>
                  <a:pt x="2606478" y="416395"/>
                  <a:pt x="2678111" y="453397"/>
                  <a:pt x="2718909" y="527402"/>
                </a:cubicBezTo>
                <a:lnTo>
                  <a:pt x="2722467" y="527402"/>
                </a:lnTo>
                <a:close/>
                <a:moveTo>
                  <a:pt x="1331528" y="57756"/>
                </a:moveTo>
                <a:lnTo>
                  <a:pt x="1560658" y="57756"/>
                </a:lnTo>
                <a:lnTo>
                  <a:pt x="1560658" y="1222620"/>
                </a:lnTo>
                <a:lnTo>
                  <a:pt x="1331528" y="1222620"/>
                </a:lnTo>
                <a:close/>
                <a:moveTo>
                  <a:pt x="3977005" y="0"/>
                </a:moveTo>
                <a:lnTo>
                  <a:pt x="4064410" y="0"/>
                </a:lnTo>
                <a:lnTo>
                  <a:pt x="4345410" y="0"/>
                </a:lnTo>
                <a:lnTo>
                  <a:pt x="4901149" y="0"/>
                </a:lnTo>
                <a:cubicBezTo>
                  <a:pt x="4956338" y="0"/>
                  <a:pt x="5001078" y="44740"/>
                  <a:pt x="5001078" y="99929"/>
                </a:cubicBezTo>
                <a:lnTo>
                  <a:pt x="5001078" y="349746"/>
                </a:lnTo>
                <a:lnTo>
                  <a:pt x="5001078" y="499636"/>
                </a:lnTo>
                <a:cubicBezTo>
                  <a:pt x="5001078" y="554825"/>
                  <a:pt x="4956338" y="599565"/>
                  <a:pt x="4901149" y="599565"/>
                </a:cubicBezTo>
                <a:lnTo>
                  <a:pt x="4345410" y="599565"/>
                </a:lnTo>
                <a:lnTo>
                  <a:pt x="4045260" y="718051"/>
                </a:lnTo>
                <a:lnTo>
                  <a:pt x="4064410" y="599565"/>
                </a:lnTo>
                <a:lnTo>
                  <a:pt x="3977005" y="599565"/>
                </a:lnTo>
                <a:cubicBezTo>
                  <a:pt x="3921816" y="599565"/>
                  <a:pt x="3877076" y="554825"/>
                  <a:pt x="3877076" y="499636"/>
                </a:cubicBezTo>
                <a:lnTo>
                  <a:pt x="3877076" y="349746"/>
                </a:lnTo>
                <a:lnTo>
                  <a:pt x="3877076" y="99929"/>
                </a:lnTo>
                <a:cubicBezTo>
                  <a:pt x="3877076" y="44740"/>
                  <a:pt x="3921816" y="0"/>
                  <a:pt x="397700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800" dirty="0">
              <a:solidFill>
                <a:schemeClr val="accent3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75636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E90667A2-F98D-4183-8D1B-B9D174846B32}"/>
              </a:ext>
            </a:extLst>
          </p:cNvPr>
          <p:cNvSpPr/>
          <p:nvPr/>
        </p:nvSpPr>
        <p:spPr>
          <a:xfrm>
            <a:off x="5015033" y="738078"/>
            <a:ext cx="6144631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chemeClr val="accent1"/>
                </a:solidFill>
                <a:latin typeface="+mj-ea"/>
              </a:rPr>
              <a:t>面对竞争越来越激烈的国内考</a:t>
            </a:r>
            <a:r>
              <a:rPr lang="zh-CN" altLang="en-US" sz="2800" b="1">
                <a:solidFill>
                  <a:schemeClr val="accent1"/>
                </a:solidFill>
                <a:latin typeface="+mj-ea"/>
              </a:rPr>
              <a:t>研</a:t>
            </a:r>
            <a:r>
              <a:rPr lang="zh-CN" altLang="en-US" sz="2800" b="1" smtClean="0">
                <a:solidFill>
                  <a:schemeClr val="accent1"/>
                </a:solidFill>
                <a:latin typeface="+mj-ea"/>
              </a:rPr>
              <a:t>盛</a:t>
            </a:r>
            <a:r>
              <a:rPr lang="zh-CN" altLang="en-US" sz="100" b="1" smtClean="0">
                <a:solidFill>
                  <a:schemeClr val="accent1"/>
                </a:solidFill>
                <a:latin typeface="+mj-ea"/>
              </a:rPr>
              <a:t> </a:t>
            </a:r>
            <a:r>
              <a:rPr lang="zh-CN" altLang="en-US" sz="2800" b="1" smtClean="0">
                <a:solidFill>
                  <a:schemeClr val="accent1"/>
                </a:solidFill>
                <a:latin typeface="+mj-ea"/>
              </a:rPr>
              <a:t>况 </a:t>
            </a:r>
            <a:r>
              <a:rPr lang="zh-CN" altLang="en-US" sz="2800" b="1" dirty="0">
                <a:solidFill>
                  <a:schemeClr val="accent1"/>
                </a:solidFill>
                <a:latin typeface="+mj-ea"/>
              </a:rPr>
              <a:t/>
            </a:r>
            <a:br>
              <a:rPr lang="zh-CN" altLang="en-US" sz="2800" b="1" dirty="0">
                <a:solidFill>
                  <a:schemeClr val="accent1"/>
                </a:solidFill>
                <a:latin typeface="+mj-ea"/>
              </a:rPr>
            </a:br>
            <a:r>
              <a:rPr lang="zh-CN" altLang="en-US" sz="2800" b="1" dirty="0">
                <a:solidFill>
                  <a:schemeClr val="accent1"/>
                </a:solidFill>
                <a:latin typeface="+mj-ea"/>
              </a:rPr>
              <a:t>有部分人支持出国读研 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90856D59-631B-4DC3-A0CA-8D3C46505819}"/>
              </a:ext>
            </a:extLst>
          </p:cNvPr>
          <p:cNvSpPr/>
          <p:nvPr/>
        </p:nvSpPr>
        <p:spPr>
          <a:xfrm>
            <a:off x="853199" y="732320"/>
            <a:ext cx="885112" cy="88511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cxnSp>
        <p:nvCxnSpPr>
          <p:cNvPr id="12" name="直接连接符 11">
            <a:extLst>
              <a:ext uri="{FF2B5EF4-FFF2-40B4-BE49-F238E27FC236}">
                <a16:creationId xmlns="" xmlns:a16="http://schemas.microsoft.com/office/drawing/2014/main" id="{52B7972B-DC1B-4E25-8C7B-80D8B85978F2}"/>
              </a:ext>
            </a:extLst>
          </p:cNvPr>
          <p:cNvCxnSpPr/>
          <p:nvPr/>
        </p:nvCxnSpPr>
        <p:spPr>
          <a:xfrm>
            <a:off x="853199" y="731730"/>
            <a:ext cx="907476" cy="907476"/>
          </a:xfrm>
          <a:prstGeom prst="line">
            <a:avLst/>
          </a:prstGeom>
          <a:ln>
            <a:solidFill>
              <a:srgbClr val="E3E9FD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="" xmlns:a16="http://schemas.microsoft.com/office/drawing/2014/main" id="{8ED1392B-A76B-4AD5-A6ED-A01BFFE47AC8}"/>
              </a:ext>
            </a:extLst>
          </p:cNvPr>
          <p:cNvCxnSpPr>
            <a:cxnSpLocks/>
          </p:cNvCxnSpPr>
          <p:nvPr/>
        </p:nvCxnSpPr>
        <p:spPr>
          <a:xfrm flipH="1">
            <a:off x="830835" y="738078"/>
            <a:ext cx="907476" cy="907476"/>
          </a:xfrm>
          <a:prstGeom prst="line">
            <a:avLst/>
          </a:prstGeom>
          <a:ln>
            <a:solidFill>
              <a:srgbClr val="E3E9FD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29DBF2F8-9BF5-4E75-98CB-7DB57BCD5C75}"/>
              </a:ext>
            </a:extLst>
          </p:cNvPr>
          <p:cNvSpPr/>
          <p:nvPr/>
        </p:nvSpPr>
        <p:spPr>
          <a:xfrm>
            <a:off x="853199" y="708617"/>
            <a:ext cx="88511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5400" b="1" dirty="0">
                <a:solidFill>
                  <a:srgbClr val="E3E9FD"/>
                </a:solidFill>
              </a:rPr>
              <a:t>出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1D609387-8060-4D90-94F9-7BDF50461CA5}"/>
              </a:ext>
            </a:extLst>
          </p:cNvPr>
          <p:cNvSpPr/>
          <p:nvPr/>
        </p:nvSpPr>
        <p:spPr>
          <a:xfrm>
            <a:off x="1903388" y="732320"/>
            <a:ext cx="885112" cy="88511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cxnSp>
        <p:nvCxnSpPr>
          <p:cNvPr id="16" name="直接连接符 15">
            <a:extLst>
              <a:ext uri="{FF2B5EF4-FFF2-40B4-BE49-F238E27FC236}">
                <a16:creationId xmlns="" xmlns:a16="http://schemas.microsoft.com/office/drawing/2014/main" id="{559A6590-276D-4CE4-A1BD-04CB0800854E}"/>
              </a:ext>
            </a:extLst>
          </p:cNvPr>
          <p:cNvCxnSpPr/>
          <p:nvPr/>
        </p:nvCxnSpPr>
        <p:spPr>
          <a:xfrm>
            <a:off x="1903388" y="731730"/>
            <a:ext cx="907476" cy="907476"/>
          </a:xfrm>
          <a:prstGeom prst="line">
            <a:avLst/>
          </a:prstGeom>
          <a:ln>
            <a:solidFill>
              <a:srgbClr val="E3E9FD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="" xmlns:a16="http://schemas.microsoft.com/office/drawing/2014/main" id="{516BA095-A9A2-4242-950B-3F0125240B31}"/>
              </a:ext>
            </a:extLst>
          </p:cNvPr>
          <p:cNvCxnSpPr>
            <a:cxnSpLocks/>
          </p:cNvCxnSpPr>
          <p:nvPr/>
        </p:nvCxnSpPr>
        <p:spPr>
          <a:xfrm flipH="1">
            <a:off x="1881024" y="738078"/>
            <a:ext cx="907476" cy="907476"/>
          </a:xfrm>
          <a:prstGeom prst="line">
            <a:avLst/>
          </a:prstGeom>
          <a:ln>
            <a:solidFill>
              <a:srgbClr val="E3E9FD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>
            <a:extLst>
              <a:ext uri="{FF2B5EF4-FFF2-40B4-BE49-F238E27FC236}">
                <a16:creationId xmlns="" xmlns:a16="http://schemas.microsoft.com/office/drawing/2014/main" id="{F3817DA5-8773-413D-A910-512A94E16E5D}"/>
              </a:ext>
            </a:extLst>
          </p:cNvPr>
          <p:cNvSpPr/>
          <p:nvPr/>
        </p:nvSpPr>
        <p:spPr>
          <a:xfrm>
            <a:off x="1892206" y="708617"/>
            <a:ext cx="88511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5400" b="1" dirty="0">
                <a:solidFill>
                  <a:srgbClr val="E3E9FD"/>
                </a:solidFill>
              </a:rPr>
              <a:t>国</a:t>
            </a:r>
          </a:p>
        </p:txBody>
      </p:sp>
      <p:sp>
        <p:nvSpPr>
          <p:cNvPr id="19" name="矩形 18">
            <a:extLst>
              <a:ext uri="{FF2B5EF4-FFF2-40B4-BE49-F238E27FC236}">
                <a16:creationId xmlns="" xmlns:a16="http://schemas.microsoft.com/office/drawing/2014/main" id="{3455A5E7-1AF8-4930-83C0-1ADF59A009B7}"/>
              </a:ext>
            </a:extLst>
          </p:cNvPr>
          <p:cNvSpPr/>
          <p:nvPr/>
        </p:nvSpPr>
        <p:spPr>
          <a:xfrm>
            <a:off x="2988129" y="732320"/>
            <a:ext cx="885112" cy="88511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2C80273F-B04A-426E-AF85-A6C765E88BD0}"/>
              </a:ext>
            </a:extLst>
          </p:cNvPr>
          <p:cNvCxnSpPr/>
          <p:nvPr/>
        </p:nvCxnSpPr>
        <p:spPr>
          <a:xfrm>
            <a:off x="2988129" y="731730"/>
            <a:ext cx="907476" cy="907476"/>
          </a:xfrm>
          <a:prstGeom prst="line">
            <a:avLst/>
          </a:prstGeom>
          <a:ln>
            <a:solidFill>
              <a:srgbClr val="E3E9FD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>
            <a:extLst>
              <a:ext uri="{FF2B5EF4-FFF2-40B4-BE49-F238E27FC236}">
                <a16:creationId xmlns="" xmlns:a16="http://schemas.microsoft.com/office/drawing/2014/main" id="{85508C8A-CDA8-4B40-8A83-53544CAE3741}"/>
              </a:ext>
            </a:extLst>
          </p:cNvPr>
          <p:cNvCxnSpPr>
            <a:cxnSpLocks/>
          </p:cNvCxnSpPr>
          <p:nvPr/>
        </p:nvCxnSpPr>
        <p:spPr>
          <a:xfrm flipH="1">
            <a:off x="2965765" y="738078"/>
            <a:ext cx="907476" cy="907476"/>
          </a:xfrm>
          <a:prstGeom prst="line">
            <a:avLst/>
          </a:prstGeom>
          <a:ln>
            <a:solidFill>
              <a:srgbClr val="E3E9FD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矩形 21">
            <a:extLst>
              <a:ext uri="{FF2B5EF4-FFF2-40B4-BE49-F238E27FC236}">
                <a16:creationId xmlns="" xmlns:a16="http://schemas.microsoft.com/office/drawing/2014/main" id="{5194CD79-9AC7-4AD8-BF33-7FC8E458EDBC}"/>
              </a:ext>
            </a:extLst>
          </p:cNvPr>
          <p:cNvSpPr/>
          <p:nvPr/>
        </p:nvSpPr>
        <p:spPr>
          <a:xfrm>
            <a:off x="2988129" y="708617"/>
            <a:ext cx="88511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5400" b="1" dirty="0">
                <a:solidFill>
                  <a:srgbClr val="E3E9FD"/>
                </a:solidFill>
              </a:rPr>
              <a:t>读</a:t>
            </a:r>
          </a:p>
        </p:txBody>
      </p:sp>
      <p:sp>
        <p:nvSpPr>
          <p:cNvPr id="23" name="矩形 22">
            <a:extLst>
              <a:ext uri="{FF2B5EF4-FFF2-40B4-BE49-F238E27FC236}">
                <a16:creationId xmlns="" xmlns:a16="http://schemas.microsoft.com/office/drawing/2014/main" id="{698DD8F5-6034-4C77-A668-F797B11F95E5}"/>
              </a:ext>
            </a:extLst>
          </p:cNvPr>
          <p:cNvSpPr/>
          <p:nvPr/>
        </p:nvSpPr>
        <p:spPr>
          <a:xfrm>
            <a:off x="4038318" y="732320"/>
            <a:ext cx="885112" cy="88511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cxnSp>
        <p:nvCxnSpPr>
          <p:cNvPr id="24" name="直接连接符 23">
            <a:extLst>
              <a:ext uri="{FF2B5EF4-FFF2-40B4-BE49-F238E27FC236}">
                <a16:creationId xmlns="" xmlns:a16="http://schemas.microsoft.com/office/drawing/2014/main" id="{24649995-D8A6-4C73-8B09-746FE8257B4B}"/>
              </a:ext>
            </a:extLst>
          </p:cNvPr>
          <p:cNvCxnSpPr/>
          <p:nvPr/>
        </p:nvCxnSpPr>
        <p:spPr>
          <a:xfrm>
            <a:off x="4038318" y="731730"/>
            <a:ext cx="907476" cy="907476"/>
          </a:xfrm>
          <a:prstGeom prst="line">
            <a:avLst/>
          </a:prstGeom>
          <a:ln>
            <a:solidFill>
              <a:srgbClr val="E3E9FD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>
            <a:extLst>
              <a:ext uri="{FF2B5EF4-FFF2-40B4-BE49-F238E27FC236}">
                <a16:creationId xmlns="" xmlns:a16="http://schemas.microsoft.com/office/drawing/2014/main" id="{93AA7C0D-6F86-4751-B2AA-C915800ABA86}"/>
              </a:ext>
            </a:extLst>
          </p:cNvPr>
          <p:cNvCxnSpPr>
            <a:cxnSpLocks/>
          </p:cNvCxnSpPr>
          <p:nvPr/>
        </p:nvCxnSpPr>
        <p:spPr>
          <a:xfrm flipH="1">
            <a:off x="4015954" y="738078"/>
            <a:ext cx="907476" cy="907476"/>
          </a:xfrm>
          <a:prstGeom prst="line">
            <a:avLst/>
          </a:prstGeom>
          <a:ln>
            <a:solidFill>
              <a:srgbClr val="E3E9FD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矩形 25">
            <a:extLst>
              <a:ext uri="{FF2B5EF4-FFF2-40B4-BE49-F238E27FC236}">
                <a16:creationId xmlns="" xmlns:a16="http://schemas.microsoft.com/office/drawing/2014/main" id="{C143A12D-15B6-4D26-876E-E91BC9F3458A}"/>
              </a:ext>
            </a:extLst>
          </p:cNvPr>
          <p:cNvSpPr/>
          <p:nvPr/>
        </p:nvSpPr>
        <p:spPr>
          <a:xfrm>
            <a:off x="4027136" y="708617"/>
            <a:ext cx="88511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5400" b="1" dirty="0">
                <a:solidFill>
                  <a:srgbClr val="E3E9FD"/>
                </a:solidFill>
              </a:rPr>
              <a:t>研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="" xmlns:a16="http://schemas.microsoft.com/office/drawing/2014/main" id="{17692063-E74D-494E-8894-DC27AAC307D2}"/>
              </a:ext>
            </a:extLst>
          </p:cNvPr>
          <p:cNvGrpSpPr/>
          <p:nvPr/>
        </p:nvGrpSpPr>
        <p:grpSpPr>
          <a:xfrm>
            <a:off x="892725" y="2444750"/>
            <a:ext cx="10416983" cy="3891922"/>
            <a:chOff x="892725" y="2444750"/>
            <a:chExt cx="10416983" cy="3891922"/>
          </a:xfrm>
        </p:grpSpPr>
        <p:sp>
          <p:nvSpPr>
            <p:cNvPr id="127" name="对话气泡: 圆角矩形 126">
              <a:extLst>
                <a:ext uri="{FF2B5EF4-FFF2-40B4-BE49-F238E27FC236}">
                  <a16:creationId xmlns="" xmlns:a16="http://schemas.microsoft.com/office/drawing/2014/main" id="{57EEEDBB-99F0-43CD-8D90-C3DCDA30B6E2}"/>
                </a:ext>
              </a:extLst>
            </p:cNvPr>
            <p:cNvSpPr/>
            <p:nvPr/>
          </p:nvSpPr>
          <p:spPr>
            <a:xfrm flipH="1" flipV="1">
              <a:off x="1932898" y="5712542"/>
              <a:ext cx="4484565" cy="500497"/>
            </a:xfrm>
            <a:prstGeom prst="wedgeRoundRectCallout">
              <a:avLst>
                <a:gd name="adj1" fmla="val -41276"/>
                <a:gd name="adj2" fmla="val 72583"/>
                <a:gd name="adj3" fmla="val 16667"/>
              </a:avLst>
            </a:prstGeom>
            <a:solidFill>
              <a:schemeClr val="bg1">
                <a:alpha val="11000"/>
              </a:schemeClr>
            </a:solidFill>
            <a:ln w="38100">
              <a:solidFill>
                <a:schemeClr val="accent1">
                  <a:alpha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5" name="对话气泡: 圆角矩形 124">
              <a:extLst>
                <a:ext uri="{FF2B5EF4-FFF2-40B4-BE49-F238E27FC236}">
                  <a16:creationId xmlns="" xmlns:a16="http://schemas.microsoft.com/office/drawing/2014/main" id="{45695413-BF44-410D-A102-974C0871A4DE}"/>
                </a:ext>
              </a:extLst>
            </p:cNvPr>
            <p:cNvSpPr/>
            <p:nvPr/>
          </p:nvSpPr>
          <p:spPr>
            <a:xfrm flipH="1">
              <a:off x="3582013" y="2648213"/>
              <a:ext cx="4484565" cy="1161333"/>
            </a:xfrm>
            <a:prstGeom prst="wedgeRoundRectCallout">
              <a:avLst>
                <a:gd name="adj1" fmla="val -41276"/>
                <a:gd name="adj2" fmla="val 72583"/>
                <a:gd name="adj3" fmla="val 16667"/>
              </a:avLst>
            </a:prstGeom>
            <a:solidFill>
              <a:schemeClr val="accent2">
                <a:alpha val="11000"/>
              </a:schemeClr>
            </a:solidFill>
            <a:ln w="38100">
              <a:solidFill>
                <a:schemeClr val="accent1">
                  <a:alpha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4" name="对话气泡: 圆角矩形 113">
              <a:extLst>
                <a:ext uri="{FF2B5EF4-FFF2-40B4-BE49-F238E27FC236}">
                  <a16:creationId xmlns="" xmlns:a16="http://schemas.microsoft.com/office/drawing/2014/main" id="{9B19C479-7FCB-4F89-9726-C6061A57C8FF}"/>
                </a:ext>
              </a:extLst>
            </p:cNvPr>
            <p:cNvSpPr/>
            <p:nvPr/>
          </p:nvSpPr>
          <p:spPr>
            <a:xfrm flipH="1" flipV="1">
              <a:off x="8404182" y="5083381"/>
              <a:ext cx="2895093" cy="677631"/>
            </a:xfrm>
            <a:prstGeom prst="wedgeRoundRectCallout">
              <a:avLst>
                <a:gd name="adj1" fmla="val -1005"/>
                <a:gd name="adj2" fmla="val 65503"/>
                <a:gd name="adj3" fmla="val 16667"/>
              </a:avLst>
            </a:prstGeom>
            <a:solidFill>
              <a:schemeClr val="bg1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>
              <a:extLst>
                <a:ext uri="{FF2B5EF4-FFF2-40B4-BE49-F238E27FC236}">
                  <a16:creationId xmlns="" xmlns:a16="http://schemas.microsoft.com/office/drawing/2014/main" id="{41596312-2553-4A85-8441-23962FEA2D06}"/>
                </a:ext>
              </a:extLst>
            </p:cNvPr>
            <p:cNvSpPr/>
            <p:nvPr/>
          </p:nvSpPr>
          <p:spPr>
            <a:xfrm>
              <a:off x="8571458" y="5199505"/>
              <a:ext cx="2738250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b="1" dirty="0">
                  <a:solidFill>
                    <a:schemeClr val="accent1"/>
                  </a:solidFill>
                  <a:latin typeface="+mj-ea"/>
                </a:rPr>
                <a:t>了解</a:t>
              </a:r>
              <a:r>
                <a:rPr lang="zh-CN" altLang="en-US" sz="2400" b="1">
                  <a:solidFill>
                    <a:schemeClr val="accent1"/>
                  </a:solidFill>
                  <a:latin typeface="+mj-ea"/>
                </a:rPr>
                <a:t>行</a:t>
              </a:r>
              <a:r>
                <a:rPr lang="zh-CN" altLang="en-US" sz="2400" b="1" smtClean="0">
                  <a:solidFill>
                    <a:schemeClr val="accent1"/>
                  </a:solidFill>
                  <a:latin typeface="+mj-ea"/>
                </a:rPr>
                <a:t>业</a:t>
              </a:r>
              <a:r>
                <a:rPr lang="zh-CN" altLang="en-US" sz="100" b="1" smtClean="0">
                  <a:solidFill>
                    <a:schemeClr val="accent1"/>
                  </a:solidFill>
                  <a:latin typeface="+mj-ea"/>
                </a:rPr>
                <a:t> </a:t>
              </a:r>
              <a:r>
                <a:rPr lang="zh-CN" altLang="en-US" sz="2400" b="1" smtClean="0">
                  <a:solidFill>
                    <a:schemeClr val="accent1"/>
                  </a:solidFill>
                  <a:latin typeface="+mj-ea"/>
                </a:rPr>
                <a:t>前</a:t>
              </a:r>
              <a:r>
                <a:rPr lang="zh-CN" altLang="en-US" sz="2400" b="1" dirty="0">
                  <a:solidFill>
                    <a:schemeClr val="accent1"/>
                  </a:solidFill>
                  <a:latin typeface="+mj-ea"/>
                </a:rPr>
                <a:t>沿资讯</a:t>
              </a:r>
            </a:p>
          </p:txBody>
        </p:sp>
        <p:sp>
          <p:nvSpPr>
            <p:cNvPr id="40" name="对话气泡: 圆角矩形 39">
              <a:extLst>
                <a:ext uri="{FF2B5EF4-FFF2-40B4-BE49-F238E27FC236}">
                  <a16:creationId xmlns="" xmlns:a16="http://schemas.microsoft.com/office/drawing/2014/main" id="{C67111F1-B127-4B98-A1AA-6EB7F619EEB3}"/>
                </a:ext>
              </a:extLst>
            </p:cNvPr>
            <p:cNvSpPr/>
            <p:nvPr/>
          </p:nvSpPr>
          <p:spPr>
            <a:xfrm>
              <a:off x="4224699" y="3154059"/>
              <a:ext cx="2017801" cy="547346"/>
            </a:xfrm>
            <a:prstGeom prst="wedgeRoundRectCallout">
              <a:avLst>
                <a:gd name="adj1" fmla="val -37067"/>
                <a:gd name="adj2" fmla="val 74836"/>
                <a:gd name="adj3" fmla="val 16667"/>
              </a:avLst>
            </a:prstGeom>
            <a:solidFill>
              <a:schemeClr val="bg1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>
              <a:extLst>
                <a:ext uri="{FF2B5EF4-FFF2-40B4-BE49-F238E27FC236}">
                  <a16:creationId xmlns="" xmlns:a16="http://schemas.microsoft.com/office/drawing/2014/main" id="{03BA2CFA-6696-4D21-86FA-9E434B26CEED}"/>
                </a:ext>
              </a:extLst>
            </p:cNvPr>
            <p:cNvSpPr/>
            <p:nvPr/>
          </p:nvSpPr>
          <p:spPr>
            <a:xfrm>
              <a:off x="4527462" y="3257089"/>
              <a:ext cx="1547218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b="1" dirty="0">
                  <a:solidFill>
                    <a:schemeClr val="accent1"/>
                  </a:solidFill>
                  <a:latin typeface="+mj-ea"/>
                </a:rPr>
                <a:t>时</a:t>
              </a:r>
              <a:r>
                <a:rPr lang="zh-CN" altLang="en-US" sz="2000" b="1">
                  <a:solidFill>
                    <a:schemeClr val="accent1"/>
                  </a:solidFill>
                  <a:latin typeface="+mj-ea"/>
                </a:rPr>
                <a:t>间</a:t>
              </a:r>
              <a:r>
                <a:rPr lang="zh-CN" altLang="en-US" sz="2000" b="1" smtClean="0">
                  <a:solidFill>
                    <a:schemeClr val="accent1"/>
                  </a:solidFill>
                  <a:latin typeface="+mj-ea"/>
                </a:rPr>
                <a:t>成</a:t>
              </a:r>
              <a:r>
                <a:rPr lang="zh-CN" altLang="en-US" sz="100" b="1" smtClean="0">
                  <a:solidFill>
                    <a:schemeClr val="accent1"/>
                  </a:solidFill>
                  <a:latin typeface="+mj-ea"/>
                </a:rPr>
                <a:t> </a:t>
              </a:r>
              <a:r>
                <a:rPr lang="zh-CN" altLang="en-US" sz="2000" b="1" smtClean="0">
                  <a:solidFill>
                    <a:schemeClr val="accent1"/>
                  </a:solidFill>
                  <a:latin typeface="+mj-ea"/>
                </a:rPr>
                <a:t>本</a:t>
              </a:r>
              <a:r>
                <a:rPr lang="zh-CN" altLang="en-US" sz="2000" b="1" dirty="0">
                  <a:solidFill>
                    <a:schemeClr val="accent1"/>
                  </a:solidFill>
                  <a:latin typeface="+mj-ea"/>
                </a:rPr>
                <a:t>低 </a:t>
              </a:r>
              <a:endParaRPr lang="zh-CN" altLang="en-US" sz="2000" b="1" dirty="0">
                <a:solidFill>
                  <a:schemeClr val="accent1"/>
                </a:solidFill>
              </a:endParaRPr>
            </a:p>
          </p:txBody>
        </p:sp>
        <p:sp>
          <p:nvSpPr>
            <p:cNvPr id="41" name="对话气泡: 圆角矩形 40">
              <a:extLst>
                <a:ext uri="{FF2B5EF4-FFF2-40B4-BE49-F238E27FC236}">
                  <a16:creationId xmlns="" xmlns:a16="http://schemas.microsoft.com/office/drawing/2014/main" id="{B00FC491-6D18-41D6-AD26-F03F8069CA49}"/>
                </a:ext>
              </a:extLst>
            </p:cNvPr>
            <p:cNvSpPr/>
            <p:nvPr/>
          </p:nvSpPr>
          <p:spPr>
            <a:xfrm flipH="1">
              <a:off x="892725" y="4268372"/>
              <a:ext cx="3599301" cy="932083"/>
            </a:xfrm>
            <a:prstGeom prst="wedgeRoundRectCallout">
              <a:avLst>
                <a:gd name="adj1" fmla="val -41276"/>
                <a:gd name="adj2" fmla="val 72583"/>
                <a:gd name="adj3" fmla="val 16667"/>
              </a:avLst>
            </a:prstGeom>
            <a:solidFill>
              <a:schemeClr val="accent2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>
              <a:extLst>
                <a:ext uri="{FF2B5EF4-FFF2-40B4-BE49-F238E27FC236}">
                  <a16:creationId xmlns="" xmlns:a16="http://schemas.microsoft.com/office/drawing/2014/main" id="{F7527578-8E61-4E6B-86DA-47DAD419D67E}"/>
                </a:ext>
              </a:extLst>
            </p:cNvPr>
            <p:cNvSpPr/>
            <p:nvPr/>
          </p:nvSpPr>
          <p:spPr>
            <a:xfrm>
              <a:off x="1155754" y="4410626"/>
              <a:ext cx="2957861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600" b="1" dirty="0">
                  <a:solidFill>
                    <a:schemeClr val="accent1"/>
                  </a:solidFill>
                  <a:latin typeface="+mj-ea"/>
                </a:rPr>
                <a:t>录</a:t>
              </a:r>
              <a:r>
                <a:rPr lang="zh-CN" altLang="en-US" sz="3600" b="1">
                  <a:solidFill>
                    <a:schemeClr val="accent1"/>
                  </a:solidFill>
                  <a:latin typeface="+mj-ea"/>
                </a:rPr>
                <a:t>取</a:t>
              </a:r>
              <a:r>
                <a:rPr lang="zh-CN" altLang="en-US" sz="3600" b="1" smtClean="0">
                  <a:solidFill>
                    <a:schemeClr val="accent1"/>
                  </a:solidFill>
                  <a:latin typeface="+mj-ea"/>
                </a:rPr>
                <a:t>制</a:t>
              </a:r>
              <a:r>
                <a:rPr lang="zh-CN" altLang="en-US" sz="100" b="1" smtClean="0">
                  <a:solidFill>
                    <a:schemeClr val="accent1"/>
                  </a:solidFill>
                  <a:latin typeface="+mj-ea"/>
                </a:rPr>
                <a:t> </a:t>
              </a:r>
              <a:r>
                <a:rPr lang="zh-CN" altLang="en-US" sz="3600" b="1" smtClean="0">
                  <a:solidFill>
                    <a:schemeClr val="accent1"/>
                  </a:solidFill>
                  <a:latin typeface="+mj-ea"/>
                </a:rPr>
                <a:t>度</a:t>
              </a:r>
              <a:r>
                <a:rPr lang="zh-CN" altLang="en-US" sz="3600" b="1" dirty="0">
                  <a:solidFill>
                    <a:schemeClr val="accent1"/>
                  </a:solidFill>
                  <a:latin typeface="+mj-ea"/>
                </a:rPr>
                <a:t>灵活</a:t>
              </a:r>
              <a:endParaRPr lang="zh-CN" altLang="en-US" sz="3600" b="1" dirty="0">
                <a:solidFill>
                  <a:schemeClr val="accent1"/>
                </a:solidFill>
              </a:endParaRPr>
            </a:p>
          </p:txBody>
        </p:sp>
        <p:grpSp>
          <p:nvGrpSpPr>
            <p:cNvPr id="45" name="组合 44">
              <a:extLst>
                <a:ext uri="{FF2B5EF4-FFF2-40B4-BE49-F238E27FC236}">
                  <a16:creationId xmlns="" xmlns:a16="http://schemas.microsoft.com/office/drawing/2014/main" id="{849DCB5D-C182-4BA2-9440-9110A06BAE41}"/>
                </a:ext>
              </a:extLst>
            </p:cNvPr>
            <p:cNvGrpSpPr/>
            <p:nvPr/>
          </p:nvGrpSpPr>
          <p:grpSpPr>
            <a:xfrm>
              <a:off x="9470768" y="4453455"/>
              <a:ext cx="778132" cy="179581"/>
              <a:chOff x="9942286" y="2079919"/>
              <a:chExt cx="1057001" cy="244201"/>
            </a:xfrm>
          </p:grpSpPr>
          <p:sp>
            <p:nvSpPr>
              <p:cNvPr id="42" name="椭圆 41">
                <a:extLst>
                  <a:ext uri="{FF2B5EF4-FFF2-40B4-BE49-F238E27FC236}">
                    <a16:creationId xmlns="" xmlns:a16="http://schemas.microsoft.com/office/drawing/2014/main" id="{BD3F0293-F93F-4492-BA60-1156DCDD1C1C}"/>
                  </a:ext>
                </a:extLst>
              </p:cNvPr>
              <p:cNvSpPr/>
              <p:nvPr/>
            </p:nvSpPr>
            <p:spPr>
              <a:xfrm>
                <a:off x="9942286" y="2079919"/>
                <a:ext cx="244201" cy="244201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椭圆 42">
                <a:extLst>
                  <a:ext uri="{FF2B5EF4-FFF2-40B4-BE49-F238E27FC236}">
                    <a16:creationId xmlns="" xmlns:a16="http://schemas.microsoft.com/office/drawing/2014/main" id="{CE0DF52F-A186-40F3-8853-0C599366B370}"/>
                  </a:ext>
                </a:extLst>
              </p:cNvPr>
              <p:cNvSpPr/>
              <p:nvPr/>
            </p:nvSpPr>
            <p:spPr>
              <a:xfrm>
                <a:off x="10348686" y="2079919"/>
                <a:ext cx="244201" cy="244201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椭圆 43">
                <a:extLst>
                  <a:ext uri="{FF2B5EF4-FFF2-40B4-BE49-F238E27FC236}">
                    <a16:creationId xmlns="" xmlns:a16="http://schemas.microsoft.com/office/drawing/2014/main" id="{B65C094B-5588-426C-9752-347E68B4ECCF}"/>
                  </a:ext>
                </a:extLst>
              </p:cNvPr>
              <p:cNvSpPr/>
              <p:nvPr/>
            </p:nvSpPr>
            <p:spPr>
              <a:xfrm>
                <a:off x="10755086" y="2079919"/>
                <a:ext cx="244201" cy="244201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4" name="图形 51">
              <a:extLst>
                <a:ext uri="{FF2B5EF4-FFF2-40B4-BE49-F238E27FC236}">
                  <a16:creationId xmlns="" xmlns:a16="http://schemas.microsoft.com/office/drawing/2014/main" id="{54CFE6FC-2A94-465B-B59E-44BE16818FC6}"/>
                </a:ext>
              </a:extLst>
            </p:cNvPr>
            <p:cNvGrpSpPr/>
            <p:nvPr/>
          </p:nvGrpSpPr>
          <p:grpSpPr>
            <a:xfrm>
              <a:off x="2414575" y="2604927"/>
              <a:ext cx="1967099" cy="1790122"/>
              <a:chOff x="8269132" y="5133714"/>
              <a:chExt cx="1224958" cy="1132961"/>
            </a:xfrm>
            <a:solidFill>
              <a:schemeClr val="accent1"/>
            </a:solidFill>
          </p:grpSpPr>
          <p:sp>
            <p:nvSpPr>
              <p:cNvPr id="55" name="任意多边形: 形状 54">
                <a:extLst>
                  <a:ext uri="{FF2B5EF4-FFF2-40B4-BE49-F238E27FC236}">
                    <a16:creationId xmlns="" xmlns:a16="http://schemas.microsoft.com/office/drawing/2014/main" id="{A27F0646-DE10-4CAE-AA1F-42608D98B41D}"/>
                  </a:ext>
                </a:extLst>
              </p:cNvPr>
              <p:cNvSpPr/>
              <p:nvPr/>
            </p:nvSpPr>
            <p:spPr>
              <a:xfrm>
                <a:off x="8278423" y="5143376"/>
                <a:ext cx="634460" cy="591946"/>
              </a:xfrm>
              <a:custGeom>
                <a:avLst/>
                <a:gdLst>
                  <a:gd name="connsiteX0" fmla="*/ 634460 w 634460"/>
                  <a:gd name="connsiteY0" fmla="*/ 100791 h 591946"/>
                  <a:gd name="connsiteX1" fmla="*/ 355949 w 634460"/>
                  <a:gd name="connsiteY1" fmla="*/ 17161 h 591946"/>
                  <a:gd name="connsiteX2" fmla="*/ 155734 w 634460"/>
                  <a:gd name="connsiteY2" fmla="*/ 254620 h 591946"/>
                  <a:gd name="connsiteX3" fmla="*/ 0 w 634460"/>
                  <a:gd name="connsiteY3" fmla="*/ 524749 h 591946"/>
                  <a:gd name="connsiteX4" fmla="*/ 260604 w 634460"/>
                  <a:gd name="connsiteY4" fmla="*/ 525796 h 5919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34460" h="591946">
                    <a:moveTo>
                      <a:pt x="634460" y="100791"/>
                    </a:moveTo>
                    <a:cubicBezTo>
                      <a:pt x="634460" y="100791"/>
                      <a:pt x="495395" y="-49799"/>
                      <a:pt x="355949" y="17161"/>
                    </a:cubicBezTo>
                    <a:cubicBezTo>
                      <a:pt x="355949" y="17161"/>
                      <a:pt x="186119" y="78026"/>
                      <a:pt x="155734" y="254620"/>
                    </a:cubicBezTo>
                    <a:cubicBezTo>
                      <a:pt x="155734" y="254620"/>
                      <a:pt x="106013" y="545323"/>
                      <a:pt x="0" y="524749"/>
                    </a:cubicBezTo>
                    <a:cubicBezTo>
                      <a:pt x="0" y="524749"/>
                      <a:pt x="67151" y="675244"/>
                      <a:pt x="260604" y="525796"/>
                    </a:cubicBezTo>
                  </a:path>
                </a:pathLst>
              </a:custGeom>
              <a:solidFill>
                <a:srgbClr val="0A207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" name="任意多边形: 形状 55">
                <a:extLst>
                  <a:ext uri="{FF2B5EF4-FFF2-40B4-BE49-F238E27FC236}">
                    <a16:creationId xmlns="" xmlns:a16="http://schemas.microsoft.com/office/drawing/2014/main" id="{957C86A7-6A3B-4CD6-8B9B-9F409F6225E2}"/>
                  </a:ext>
                </a:extLst>
              </p:cNvPr>
              <p:cNvSpPr/>
              <p:nvPr/>
            </p:nvSpPr>
            <p:spPr>
              <a:xfrm>
                <a:off x="8269132" y="5133714"/>
                <a:ext cx="653284" cy="610991"/>
              </a:xfrm>
              <a:custGeom>
                <a:avLst/>
                <a:gdLst>
                  <a:gd name="connsiteX0" fmla="*/ 117210 w 653284"/>
                  <a:gd name="connsiteY0" fmla="*/ 610991 h 610991"/>
                  <a:gd name="connsiteX1" fmla="*/ 84729 w 653284"/>
                  <a:gd name="connsiteY1" fmla="*/ 607086 h 610991"/>
                  <a:gd name="connsiteX2" fmla="*/ 814 w 653284"/>
                  <a:gd name="connsiteY2" fmla="*/ 538220 h 610991"/>
                  <a:gd name="connsiteX3" fmla="*/ 2052 w 653284"/>
                  <a:gd name="connsiteY3" fmla="*/ 528600 h 610991"/>
                  <a:gd name="connsiteX4" fmla="*/ 11196 w 653284"/>
                  <a:gd name="connsiteY4" fmla="*/ 525171 h 610991"/>
                  <a:gd name="connsiteX5" fmla="*/ 49296 w 653284"/>
                  <a:gd name="connsiteY5" fmla="*/ 516122 h 610991"/>
                  <a:gd name="connsiteX6" fmla="*/ 155881 w 653284"/>
                  <a:gd name="connsiteY6" fmla="*/ 262662 h 610991"/>
                  <a:gd name="connsiteX7" fmla="*/ 361716 w 653284"/>
                  <a:gd name="connsiteY7" fmla="*/ 18155 h 610991"/>
                  <a:gd name="connsiteX8" fmla="*/ 650800 w 653284"/>
                  <a:gd name="connsiteY8" fmla="*/ 104071 h 610991"/>
                  <a:gd name="connsiteX9" fmla="*/ 650324 w 653284"/>
                  <a:gd name="connsiteY9" fmla="*/ 117311 h 610991"/>
                  <a:gd name="connsiteX10" fmla="*/ 637084 w 653284"/>
                  <a:gd name="connsiteY10" fmla="*/ 116834 h 610991"/>
                  <a:gd name="connsiteX11" fmla="*/ 369527 w 653284"/>
                  <a:gd name="connsiteY11" fmla="*/ 35300 h 610991"/>
                  <a:gd name="connsiteX12" fmla="*/ 368670 w 653284"/>
                  <a:gd name="connsiteY12" fmla="*/ 35681 h 610991"/>
                  <a:gd name="connsiteX13" fmla="*/ 174550 w 653284"/>
                  <a:gd name="connsiteY13" fmla="*/ 265901 h 610991"/>
                  <a:gd name="connsiteX14" fmla="*/ 60155 w 653284"/>
                  <a:gd name="connsiteY14" fmla="*/ 531553 h 610991"/>
                  <a:gd name="connsiteX15" fmla="*/ 26627 w 653284"/>
                  <a:gd name="connsiteY15" fmla="*/ 544507 h 610991"/>
                  <a:gd name="connsiteX16" fmla="*/ 89778 w 653284"/>
                  <a:gd name="connsiteY16" fmla="*/ 588893 h 610991"/>
                  <a:gd name="connsiteX17" fmla="*/ 264466 w 653284"/>
                  <a:gd name="connsiteY17" fmla="*/ 527933 h 610991"/>
                  <a:gd name="connsiteX18" fmla="*/ 277611 w 653284"/>
                  <a:gd name="connsiteY18" fmla="*/ 529648 h 610991"/>
                  <a:gd name="connsiteX19" fmla="*/ 275896 w 653284"/>
                  <a:gd name="connsiteY19" fmla="*/ 542792 h 610991"/>
                  <a:gd name="connsiteX20" fmla="*/ 117210 w 653284"/>
                  <a:gd name="connsiteY20" fmla="*/ 610991 h 6109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653284" h="610991">
                    <a:moveTo>
                      <a:pt x="117210" y="610991"/>
                    </a:moveTo>
                    <a:cubicBezTo>
                      <a:pt x="105970" y="610991"/>
                      <a:pt x="95207" y="609658"/>
                      <a:pt x="84729" y="607086"/>
                    </a:cubicBezTo>
                    <a:cubicBezTo>
                      <a:pt x="25484" y="592227"/>
                      <a:pt x="1767" y="540411"/>
                      <a:pt x="814" y="538220"/>
                    </a:cubicBezTo>
                    <a:cubicBezTo>
                      <a:pt x="-615" y="534982"/>
                      <a:pt x="-138" y="531267"/>
                      <a:pt x="2052" y="528600"/>
                    </a:cubicBezTo>
                    <a:cubicBezTo>
                      <a:pt x="4243" y="525838"/>
                      <a:pt x="7767" y="524504"/>
                      <a:pt x="11196" y="525171"/>
                    </a:cubicBezTo>
                    <a:cubicBezTo>
                      <a:pt x="24246" y="527743"/>
                      <a:pt x="36723" y="524695"/>
                      <a:pt x="49296" y="516122"/>
                    </a:cubicBezTo>
                    <a:cubicBezTo>
                      <a:pt x="120162" y="467069"/>
                      <a:pt x="155595" y="264758"/>
                      <a:pt x="155881" y="262662"/>
                    </a:cubicBezTo>
                    <a:cubicBezTo>
                      <a:pt x="186075" y="87688"/>
                      <a:pt x="351144" y="22156"/>
                      <a:pt x="361716" y="18155"/>
                    </a:cubicBezTo>
                    <a:cubicBezTo>
                      <a:pt x="505544" y="-50615"/>
                      <a:pt x="644895" y="97689"/>
                      <a:pt x="650800" y="104071"/>
                    </a:cubicBezTo>
                    <a:cubicBezTo>
                      <a:pt x="654324" y="107881"/>
                      <a:pt x="654039" y="113786"/>
                      <a:pt x="650324" y="117311"/>
                    </a:cubicBezTo>
                    <a:cubicBezTo>
                      <a:pt x="646514" y="120835"/>
                      <a:pt x="640608" y="120644"/>
                      <a:pt x="637084" y="116834"/>
                    </a:cubicBezTo>
                    <a:cubicBezTo>
                      <a:pt x="635751" y="115405"/>
                      <a:pt x="500972" y="-27850"/>
                      <a:pt x="369527" y="35300"/>
                    </a:cubicBezTo>
                    <a:cubicBezTo>
                      <a:pt x="369241" y="35396"/>
                      <a:pt x="368955" y="35586"/>
                      <a:pt x="368670" y="35681"/>
                    </a:cubicBezTo>
                    <a:cubicBezTo>
                      <a:pt x="367050" y="36253"/>
                      <a:pt x="203601" y="97022"/>
                      <a:pt x="174550" y="265901"/>
                    </a:cubicBezTo>
                    <a:cubicBezTo>
                      <a:pt x="173026" y="274568"/>
                      <a:pt x="137498" y="478022"/>
                      <a:pt x="60155" y="531553"/>
                    </a:cubicBezTo>
                    <a:cubicBezTo>
                      <a:pt x="49296" y="538982"/>
                      <a:pt x="38152" y="543364"/>
                      <a:pt x="26627" y="544507"/>
                    </a:cubicBezTo>
                    <a:cubicBezTo>
                      <a:pt x="37009" y="559080"/>
                      <a:pt x="57297" y="580797"/>
                      <a:pt x="89778" y="588893"/>
                    </a:cubicBezTo>
                    <a:cubicBezTo>
                      <a:pt x="137784" y="600895"/>
                      <a:pt x="196648" y="580416"/>
                      <a:pt x="264466" y="527933"/>
                    </a:cubicBezTo>
                    <a:cubicBezTo>
                      <a:pt x="268562" y="524790"/>
                      <a:pt x="274467" y="525552"/>
                      <a:pt x="277611" y="529648"/>
                    </a:cubicBezTo>
                    <a:cubicBezTo>
                      <a:pt x="280754" y="533744"/>
                      <a:pt x="279992" y="539649"/>
                      <a:pt x="275896" y="542792"/>
                    </a:cubicBezTo>
                    <a:cubicBezTo>
                      <a:pt x="217032" y="588227"/>
                      <a:pt x="163882" y="610991"/>
                      <a:pt x="117210" y="610991"/>
                    </a:cubicBezTo>
                    <a:close/>
                  </a:path>
                </a:pathLst>
              </a:custGeom>
              <a:solidFill>
                <a:srgbClr val="0A207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" name="任意多边形: 形状 56">
                <a:extLst>
                  <a:ext uri="{FF2B5EF4-FFF2-40B4-BE49-F238E27FC236}">
                    <a16:creationId xmlns="" xmlns:a16="http://schemas.microsoft.com/office/drawing/2014/main" id="{A8ADD49C-8632-42D4-9D04-D4019A375FD7}"/>
                  </a:ext>
                </a:extLst>
              </p:cNvPr>
              <p:cNvSpPr/>
              <p:nvPr/>
            </p:nvSpPr>
            <p:spPr>
              <a:xfrm>
                <a:off x="8548348" y="5193900"/>
                <a:ext cx="936064" cy="966667"/>
              </a:xfrm>
              <a:custGeom>
                <a:avLst/>
                <a:gdLst>
                  <a:gd name="connsiteX0" fmla="*/ 13825 w 936064"/>
                  <a:gd name="connsiteY0" fmla="*/ 618814 h 966667"/>
                  <a:gd name="connsiteX1" fmla="*/ 11253 w 936064"/>
                  <a:gd name="connsiteY1" fmla="*/ 338589 h 966667"/>
                  <a:gd name="connsiteX2" fmla="*/ 489980 w 936064"/>
                  <a:gd name="connsiteY2" fmla="*/ 261 h 966667"/>
                  <a:gd name="connsiteX3" fmla="*/ 920319 w 936064"/>
                  <a:gd name="connsiteY3" fmla="*/ 364401 h 966667"/>
                  <a:gd name="connsiteX4" fmla="*/ 870980 w 936064"/>
                  <a:gd name="connsiteY4" fmla="*/ 679012 h 966667"/>
                  <a:gd name="connsiteX5" fmla="*/ 525127 w 936064"/>
                  <a:gd name="connsiteY5" fmla="*/ 966667 h 966667"/>
                  <a:gd name="connsiteX6" fmla="*/ 13825 w 936064"/>
                  <a:gd name="connsiteY6" fmla="*/ 618814 h 9666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36064" h="966667">
                    <a:moveTo>
                      <a:pt x="13825" y="618814"/>
                    </a:moveTo>
                    <a:cubicBezTo>
                      <a:pt x="-15703" y="439077"/>
                      <a:pt x="11253" y="338589"/>
                      <a:pt x="11253" y="338589"/>
                    </a:cubicBezTo>
                    <a:cubicBezTo>
                      <a:pt x="118028" y="-21742"/>
                      <a:pt x="489980" y="261"/>
                      <a:pt x="489980" y="261"/>
                    </a:cubicBezTo>
                    <a:cubicBezTo>
                      <a:pt x="489980" y="261"/>
                      <a:pt x="859645" y="-7074"/>
                      <a:pt x="920319" y="364401"/>
                    </a:cubicBezTo>
                    <a:cubicBezTo>
                      <a:pt x="966706" y="501847"/>
                      <a:pt x="898507" y="630530"/>
                      <a:pt x="870980" y="679012"/>
                    </a:cubicBezTo>
                    <a:cubicBezTo>
                      <a:pt x="788588" y="832460"/>
                      <a:pt x="694196" y="922185"/>
                      <a:pt x="525127" y="966667"/>
                    </a:cubicBezTo>
                    <a:cubicBezTo>
                      <a:pt x="304623" y="929996"/>
                      <a:pt x="114695" y="906088"/>
                      <a:pt x="13825" y="618814"/>
                    </a:cubicBezTo>
                    <a:close/>
                  </a:path>
                </a:pathLst>
              </a:custGeom>
              <a:solidFill>
                <a:srgbClr val="0A207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" name="任意多边形: 形状 57">
                <a:extLst>
                  <a:ext uri="{FF2B5EF4-FFF2-40B4-BE49-F238E27FC236}">
                    <a16:creationId xmlns="" xmlns:a16="http://schemas.microsoft.com/office/drawing/2014/main" id="{D7262A66-C058-40E0-9F07-44C38FFCAFA8}"/>
                  </a:ext>
                </a:extLst>
              </p:cNvPr>
              <p:cNvSpPr/>
              <p:nvPr/>
            </p:nvSpPr>
            <p:spPr>
              <a:xfrm>
                <a:off x="8539002" y="5184540"/>
                <a:ext cx="955088" cy="985361"/>
              </a:xfrm>
              <a:custGeom>
                <a:avLst/>
                <a:gdLst>
                  <a:gd name="connsiteX0" fmla="*/ 534568 w 955088"/>
                  <a:gd name="connsiteY0" fmla="*/ 985361 h 985361"/>
                  <a:gd name="connsiteX1" fmla="*/ 533044 w 955088"/>
                  <a:gd name="connsiteY1" fmla="*/ 985266 h 985361"/>
                  <a:gd name="connsiteX2" fmla="*/ 515327 w 955088"/>
                  <a:gd name="connsiteY2" fmla="*/ 982313 h 985361"/>
                  <a:gd name="connsiteX3" fmla="*/ 14408 w 955088"/>
                  <a:gd name="connsiteY3" fmla="*/ 631317 h 985361"/>
                  <a:gd name="connsiteX4" fmla="*/ 14026 w 955088"/>
                  <a:gd name="connsiteY4" fmla="*/ 629698 h 985361"/>
                  <a:gd name="connsiteX5" fmla="*/ 11645 w 955088"/>
                  <a:gd name="connsiteY5" fmla="*/ 345567 h 985361"/>
                  <a:gd name="connsiteX6" fmla="*/ 487038 w 955088"/>
                  <a:gd name="connsiteY6" fmla="*/ 0 h 985361"/>
                  <a:gd name="connsiteX7" fmla="*/ 500087 w 955088"/>
                  <a:gd name="connsiteY7" fmla="*/ 286 h 985361"/>
                  <a:gd name="connsiteX8" fmla="*/ 501135 w 955088"/>
                  <a:gd name="connsiteY8" fmla="*/ 286 h 985361"/>
                  <a:gd name="connsiteX9" fmla="*/ 707542 w 955088"/>
                  <a:gd name="connsiteY9" fmla="*/ 49244 h 985361"/>
                  <a:gd name="connsiteX10" fmla="*/ 938999 w 955088"/>
                  <a:gd name="connsiteY10" fmla="*/ 371475 h 985361"/>
                  <a:gd name="connsiteX11" fmla="*/ 888707 w 955088"/>
                  <a:gd name="connsiteY11" fmla="*/ 692944 h 985361"/>
                  <a:gd name="connsiteX12" fmla="*/ 537044 w 955088"/>
                  <a:gd name="connsiteY12" fmla="*/ 985076 h 985361"/>
                  <a:gd name="connsiteX13" fmla="*/ 534568 w 955088"/>
                  <a:gd name="connsiteY13" fmla="*/ 985361 h 985361"/>
                  <a:gd name="connsiteX14" fmla="*/ 32314 w 955088"/>
                  <a:gd name="connsiteY14" fmla="*/ 625793 h 985361"/>
                  <a:gd name="connsiteX15" fmla="*/ 518280 w 955088"/>
                  <a:gd name="connsiteY15" fmla="*/ 963740 h 985361"/>
                  <a:gd name="connsiteX16" fmla="*/ 533996 w 955088"/>
                  <a:gd name="connsiteY16" fmla="*/ 966311 h 985361"/>
                  <a:gd name="connsiteX17" fmla="*/ 872039 w 955088"/>
                  <a:gd name="connsiteY17" fmla="*/ 683800 h 985361"/>
                  <a:gd name="connsiteX18" fmla="*/ 920711 w 955088"/>
                  <a:gd name="connsiteY18" fmla="*/ 376619 h 985361"/>
                  <a:gd name="connsiteX19" fmla="*/ 920330 w 955088"/>
                  <a:gd name="connsiteY19" fmla="*/ 375095 h 985361"/>
                  <a:gd name="connsiteX20" fmla="*/ 500849 w 955088"/>
                  <a:gd name="connsiteY20" fmla="*/ 18860 h 985361"/>
                  <a:gd name="connsiteX21" fmla="*/ 499420 w 955088"/>
                  <a:gd name="connsiteY21" fmla="*/ 18860 h 985361"/>
                  <a:gd name="connsiteX22" fmla="*/ 486752 w 955088"/>
                  <a:gd name="connsiteY22" fmla="*/ 18574 h 985361"/>
                  <a:gd name="connsiteX23" fmla="*/ 29457 w 955088"/>
                  <a:gd name="connsiteY23" fmla="*/ 350425 h 985361"/>
                  <a:gd name="connsiteX24" fmla="*/ 32314 w 955088"/>
                  <a:gd name="connsiteY24" fmla="*/ 625793 h 9853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955088" h="985361">
                    <a:moveTo>
                      <a:pt x="534568" y="985361"/>
                    </a:moveTo>
                    <a:cubicBezTo>
                      <a:pt x="534092" y="985361"/>
                      <a:pt x="533520" y="985361"/>
                      <a:pt x="533044" y="985266"/>
                    </a:cubicBezTo>
                    <a:lnTo>
                      <a:pt x="515327" y="982313"/>
                    </a:lnTo>
                    <a:cubicBezTo>
                      <a:pt x="300157" y="946785"/>
                      <a:pt x="114325" y="916115"/>
                      <a:pt x="14408" y="631317"/>
                    </a:cubicBezTo>
                    <a:cubicBezTo>
                      <a:pt x="14217" y="630841"/>
                      <a:pt x="14122" y="630269"/>
                      <a:pt x="14026" y="629698"/>
                    </a:cubicBezTo>
                    <a:cubicBezTo>
                      <a:pt x="-15501" y="450056"/>
                      <a:pt x="10598" y="349758"/>
                      <a:pt x="11645" y="345567"/>
                    </a:cubicBezTo>
                    <a:cubicBezTo>
                      <a:pt x="109086" y="16669"/>
                      <a:pt x="424745" y="0"/>
                      <a:pt x="487038" y="0"/>
                    </a:cubicBezTo>
                    <a:cubicBezTo>
                      <a:pt x="495420" y="0"/>
                      <a:pt x="500087" y="286"/>
                      <a:pt x="500087" y="286"/>
                    </a:cubicBezTo>
                    <a:lnTo>
                      <a:pt x="501135" y="286"/>
                    </a:lnTo>
                    <a:cubicBezTo>
                      <a:pt x="518566" y="286"/>
                      <a:pt x="610292" y="2667"/>
                      <a:pt x="707542" y="49244"/>
                    </a:cubicBezTo>
                    <a:cubicBezTo>
                      <a:pt x="834320" y="110109"/>
                      <a:pt x="914330" y="221552"/>
                      <a:pt x="938999" y="371475"/>
                    </a:cubicBezTo>
                    <a:cubicBezTo>
                      <a:pt x="971575" y="468725"/>
                      <a:pt x="954620" y="576929"/>
                      <a:pt x="888707" y="692944"/>
                    </a:cubicBezTo>
                    <a:cubicBezTo>
                      <a:pt x="800125" y="857917"/>
                      <a:pt x="698207" y="942594"/>
                      <a:pt x="537044" y="985076"/>
                    </a:cubicBezTo>
                    <a:cubicBezTo>
                      <a:pt x="536092" y="985266"/>
                      <a:pt x="535330" y="985361"/>
                      <a:pt x="534568" y="985361"/>
                    </a:cubicBezTo>
                    <a:close/>
                    <a:moveTo>
                      <a:pt x="32314" y="625793"/>
                    </a:moveTo>
                    <a:cubicBezTo>
                      <a:pt x="128612" y="899446"/>
                      <a:pt x="309206" y="929259"/>
                      <a:pt x="518280" y="963740"/>
                    </a:cubicBezTo>
                    <a:lnTo>
                      <a:pt x="533996" y="966311"/>
                    </a:lnTo>
                    <a:cubicBezTo>
                      <a:pt x="690397" y="924687"/>
                      <a:pt x="785361" y="845344"/>
                      <a:pt x="872039" y="683800"/>
                    </a:cubicBezTo>
                    <a:cubicBezTo>
                      <a:pt x="935475" y="572072"/>
                      <a:pt x="951858" y="468821"/>
                      <a:pt x="920711" y="376619"/>
                    </a:cubicBezTo>
                    <a:cubicBezTo>
                      <a:pt x="920521" y="376142"/>
                      <a:pt x="920426" y="375666"/>
                      <a:pt x="920330" y="375095"/>
                    </a:cubicBezTo>
                    <a:cubicBezTo>
                      <a:pt x="863847" y="28861"/>
                      <a:pt x="537902" y="18860"/>
                      <a:pt x="500849" y="18860"/>
                    </a:cubicBezTo>
                    <a:lnTo>
                      <a:pt x="499420" y="18860"/>
                    </a:lnTo>
                    <a:cubicBezTo>
                      <a:pt x="498563" y="18860"/>
                      <a:pt x="494277" y="18574"/>
                      <a:pt x="486752" y="18574"/>
                    </a:cubicBezTo>
                    <a:cubicBezTo>
                      <a:pt x="426840" y="18574"/>
                      <a:pt x="123088" y="34576"/>
                      <a:pt x="29457" y="350425"/>
                    </a:cubicBezTo>
                    <a:cubicBezTo>
                      <a:pt x="29457" y="351377"/>
                      <a:pt x="3835" y="451009"/>
                      <a:pt x="32314" y="625793"/>
                    </a:cubicBezTo>
                    <a:close/>
                  </a:path>
                </a:pathLst>
              </a:custGeom>
              <a:solidFill>
                <a:srgbClr val="0A207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" name="任意多边形: 形状 58">
                <a:extLst>
                  <a:ext uri="{FF2B5EF4-FFF2-40B4-BE49-F238E27FC236}">
                    <a16:creationId xmlns="" xmlns:a16="http://schemas.microsoft.com/office/drawing/2014/main" id="{0823D427-30B6-44BC-A041-1EABBB9AC3A9}"/>
                  </a:ext>
                </a:extLst>
              </p:cNvPr>
              <p:cNvSpPr/>
              <p:nvPr/>
            </p:nvSpPr>
            <p:spPr>
              <a:xfrm>
                <a:off x="8640547" y="5448954"/>
                <a:ext cx="760825" cy="808282"/>
              </a:xfrm>
              <a:custGeom>
                <a:avLst/>
                <a:gdLst>
                  <a:gd name="connsiteX0" fmla="*/ 33449 w 760825"/>
                  <a:gd name="connsiteY0" fmla="*/ 349568 h 808282"/>
                  <a:gd name="connsiteX1" fmla="*/ 84217 w 760825"/>
                  <a:gd name="connsiteY1" fmla="*/ 352902 h 808282"/>
                  <a:gd name="connsiteX2" fmla="*/ 84217 w 760825"/>
                  <a:gd name="connsiteY2" fmla="*/ 284322 h 808282"/>
                  <a:gd name="connsiteX3" fmla="*/ 84217 w 760825"/>
                  <a:gd name="connsiteY3" fmla="*/ 264987 h 808282"/>
                  <a:gd name="connsiteX4" fmla="*/ 465408 w 760825"/>
                  <a:gd name="connsiteY4" fmla="*/ 1 h 808282"/>
                  <a:gd name="connsiteX5" fmla="*/ 759635 w 760825"/>
                  <a:gd name="connsiteY5" fmla="*/ 495396 h 808282"/>
                  <a:gd name="connsiteX6" fmla="*/ 730584 w 760825"/>
                  <a:gd name="connsiteY6" fmla="*/ 607982 h 808282"/>
                  <a:gd name="connsiteX7" fmla="*/ 435976 w 760825"/>
                  <a:gd name="connsiteY7" fmla="*/ 808102 h 808282"/>
                  <a:gd name="connsiteX8" fmla="*/ 408448 w 760825"/>
                  <a:gd name="connsiteY8" fmla="*/ 808102 h 808282"/>
                  <a:gd name="connsiteX9" fmla="*/ 113840 w 760825"/>
                  <a:gd name="connsiteY9" fmla="*/ 607982 h 808282"/>
                  <a:gd name="connsiteX10" fmla="*/ 88599 w 760825"/>
                  <a:gd name="connsiteY10" fmla="*/ 523304 h 808282"/>
                  <a:gd name="connsiteX11" fmla="*/ 3541 w 760825"/>
                  <a:gd name="connsiteY11" fmla="*/ 433198 h 808282"/>
                  <a:gd name="connsiteX12" fmla="*/ 33449 w 760825"/>
                  <a:gd name="connsiteY12" fmla="*/ 349568 h 8082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60825" h="808282">
                    <a:moveTo>
                      <a:pt x="33449" y="349568"/>
                    </a:moveTo>
                    <a:cubicBezTo>
                      <a:pt x="53452" y="340424"/>
                      <a:pt x="76312" y="350045"/>
                      <a:pt x="84217" y="352902"/>
                    </a:cubicBezTo>
                    <a:lnTo>
                      <a:pt x="84217" y="284322"/>
                    </a:lnTo>
                    <a:cubicBezTo>
                      <a:pt x="84217" y="240507"/>
                      <a:pt x="82598" y="266320"/>
                      <a:pt x="84217" y="264987"/>
                    </a:cubicBezTo>
                    <a:cubicBezTo>
                      <a:pt x="412449" y="182786"/>
                      <a:pt x="457883" y="-475"/>
                      <a:pt x="465408" y="1"/>
                    </a:cubicBezTo>
                    <a:cubicBezTo>
                      <a:pt x="585232" y="7526"/>
                      <a:pt x="777733" y="38958"/>
                      <a:pt x="759635" y="495396"/>
                    </a:cubicBezTo>
                    <a:cubicBezTo>
                      <a:pt x="753825" y="539116"/>
                      <a:pt x="746014" y="566643"/>
                      <a:pt x="730584" y="607982"/>
                    </a:cubicBezTo>
                    <a:cubicBezTo>
                      <a:pt x="676958" y="723234"/>
                      <a:pt x="579517" y="798577"/>
                      <a:pt x="435976" y="808102"/>
                    </a:cubicBezTo>
                    <a:cubicBezTo>
                      <a:pt x="431404" y="808388"/>
                      <a:pt x="413020" y="808292"/>
                      <a:pt x="408448" y="808102"/>
                    </a:cubicBezTo>
                    <a:cubicBezTo>
                      <a:pt x="267478" y="801054"/>
                      <a:pt x="160798" y="725711"/>
                      <a:pt x="113840" y="607982"/>
                    </a:cubicBezTo>
                    <a:cubicBezTo>
                      <a:pt x="97267" y="573120"/>
                      <a:pt x="97457" y="557309"/>
                      <a:pt x="88599" y="523304"/>
                    </a:cubicBezTo>
                    <a:cubicBezTo>
                      <a:pt x="12018" y="490348"/>
                      <a:pt x="3541" y="433198"/>
                      <a:pt x="3541" y="433198"/>
                    </a:cubicBezTo>
                    <a:cubicBezTo>
                      <a:pt x="-12938" y="373000"/>
                      <a:pt x="33449" y="349568"/>
                      <a:pt x="33449" y="349568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0" name="任意多边形: 形状 59">
                <a:extLst>
                  <a:ext uri="{FF2B5EF4-FFF2-40B4-BE49-F238E27FC236}">
                    <a16:creationId xmlns="" xmlns:a16="http://schemas.microsoft.com/office/drawing/2014/main" id="{742E7026-D56A-47FC-9C3B-E73CF2985BD3}"/>
                  </a:ext>
                </a:extLst>
              </p:cNvPr>
              <p:cNvSpPr/>
              <p:nvPr/>
            </p:nvSpPr>
            <p:spPr>
              <a:xfrm>
                <a:off x="8631115" y="5439715"/>
                <a:ext cx="779730" cy="826960"/>
              </a:xfrm>
              <a:custGeom>
                <a:avLst/>
                <a:gdLst>
                  <a:gd name="connsiteX0" fmla="*/ 432835 w 779730"/>
                  <a:gd name="connsiteY0" fmla="*/ 826961 h 826960"/>
                  <a:gd name="connsiteX1" fmla="*/ 417404 w 779730"/>
                  <a:gd name="connsiteY1" fmla="*/ 826770 h 826960"/>
                  <a:gd name="connsiteX2" fmla="*/ 114509 w 779730"/>
                  <a:gd name="connsiteY2" fmla="*/ 620840 h 826960"/>
                  <a:gd name="connsiteX3" fmla="*/ 94793 w 779730"/>
                  <a:gd name="connsiteY3" fmla="*/ 560356 h 826960"/>
                  <a:gd name="connsiteX4" fmla="*/ 90030 w 779730"/>
                  <a:gd name="connsiteY4" fmla="*/ 539496 h 826960"/>
                  <a:gd name="connsiteX5" fmla="*/ 3734 w 779730"/>
                  <a:gd name="connsiteY5" fmla="*/ 444722 h 826960"/>
                  <a:gd name="connsiteX6" fmla="*/ 38690 w 779730"/>
                  <a:gd name="connsiteY6" fmla="*/ 350615 h 826960"/>
                  <a:gd name="connsiteX7" fmla="*/ 61741 w 779730"/>
                  <a:gd name="connsiteY7" fmla="*/ 345758 h 826960"/>
                  <a:gd name="connsiteX8" fmla="*/ 84220 w 779730"/>
                  <a:gd name="connsiteY8" fmla="*/ 349187 h 826960"/>
                  <a:gd name="connsiteX9" fmla="*/ 84220 w 779730"/>
                  <a:gd name="connsiteY9" fmla="*/ 293751 h 826960"/>
                  <a:gd name="connsiteX10" fmla="*/ 84125 w 779730"/>
                  <a:gd name="connsiteY10" fmla="*/ 276320 h 826960"/>
                  <a:gd name="connsiteX11" fmla="*/ 83839 w 779730"/>
                  <a:gd name="connsiteY11" fmla="*/ 266129 h 826960"/>
                  <a:gd name="connsiteX12" fmla="*/ 93078 w 779730"/>
                  <a:gd name="connsiteY12" fmla="*/ 258699 h 826960"/>
                  <a:gd name="connsiteX13" fmla="*/ 100889 w 779730"/>
                  <a:gd name="connsiteY13" fmla="*/ 262890 h 826960"/>
                  <a:gd name="connsiteX14" fmla="*/ 460267 w 779730"/>
                  <a:gd name="connsiteY14" fmla="*/ 15240 h 826960"/>
                  <a:gd name="connsiteX15" fmla="*/ 474840 w 779730"/>
                  <a:gd name="connsiteY15" fmla="*/ 0 h 826960"/>
                  <a:gd name="connsiteX16" fmla="*/ 778497 w 779730"/>
                  <a:gd name="connsiteY16" fmla="*/ 505111 h 826960"/>
                  <a:gd name="connsiteX17" fmla="*/ 748779 w 779730"/>
                  <a:gd name="connsiteY17" fmla="*/ 620649 h 826960"/>
                  <a:gd name="connsiteX18" fmla="*/ 445979 w 779730"/>
                  <a:gd name="connsiteY18" fmla="*/ 826770 h 826960"/>
                  <a:gd name="connsiteX19" fmla="*/ 432835 w 779730"/>
                  <a:gd name="connsiteY19" fmla="*/ 826961 h 826960"/>
                  <a:gd name="connsiteX20" fmla="*/ 61741 w 779730"/>
                  <a:gd name="connsiteY20" fmla="*/ 364426 h 826960"/>
                  <a:gd name="connsiteX21" fmla="*/ 46787 w 779730"/>
                  <a:gd name="connsiteY21" fmla="*/ 367475 h 826960"/>
                  <a:gd name="connsiteX22" fmla="*/ 22022 w 779730"/>
                  <a:gd name="connsiteY22" fmla="*/ 440150 h 826960"/>
                  <a:gd name="connsiteX23" fmla="*/ 22212 w 779730"/>
                  <a:gd name="connsiteY23" fmla="*/ 441293 h 826960"/>
                  <a:gd name="connsiteX24" fmla="*/ 101651 w 779730"/>
                  <a:gd name="connsiteY24" fmla="*/ 524161 h 826960"/>
                  <a:gd name="connsiteX25" fmla="*/ 106985 w 779730"/>
                  <a:gd name="connsiteY25" fmla="*/ 530447 h 826960"/>
                  <a:gd name="connsiteX26" fmla="*/ 113081 w 779730"/>
                  <a:gd name="connsiteY26" fmla="*/ 556451 h 826960"/>
                  <a:gd name="connsiteX27" fmla="*/ 131654 w 779730"/>
                  <a:gd name="connsiteY27" fmla="*/ 613410 h 826960"/>
                  <a:gd name="connsiteX28" fmla="*/ 418262 w 779730"/>
                  <a:gd name="connsiteY28" fmla="*/ 808101 h 826960"/>
                  <a:gd name="connsiteX29" fmla="*/ 444741 w 779730"/>
                  <a:gd name="connsiteY29" fmla="*/ 808101 h 826960"/>
                  <a:gd name="connsiteX30" fmla="*/ 731444 w 779730"/>
                  <a:gd name="connsiteY30" fmla="*/ 613410 h 826960"/>
                  <a:gd name="connsiteX31" fmla="*/ 759733 w 779730"/>
                  <a:gd name="connsiteY31" fmla="*/ 503587 h 826960"/>
                  <a:gd name="connsiteX32" fmla="*/ 479317 w 779730"/>
                  <a:gd name="connsiteY32" fmla="*/ 19145 h 826960"/>
                  <a:gd name="connsiteX33" fmla="*/ 476936 w 779730"/>
                  <a:gd name="connsiteY33" fmla="*/ 23813 h 826960"/>
                  <a:gd name="connsiteX34" fmla="*/ 102889 w 779730"/>
                  <a:gd name="connsiteY34" fmla="*/ 281845 h 826960"/>
                  <a:gd name="connsiteX35" fmla="*/ 102889 w 779730"/>
                  <a:gd name="connsiteY35" fmla="*/ 293846 h 826960"/>
                  <a:gd name="connsiteX36" fmla="*/ 102889 w 779730"/>
                  <a:gd name="connsiteY36" fmla="*/ 362426 h 826960"/>
                  <a:gd name="connsiteX37" fmla="*/ 98888 w 779730"/>
                  <a:gd name="connsiteY37" fmla="*/ 370142 h 826960"/>
                  <a:gd name="connsiteX38" fmla="*/ 90316 w 779730"/>
                  <a:gd name="connsiteY38" fmla="*/ 371284 h 826960"/>
                  <a:gd name="connsiteX39" fmla="*/ 88601 w 779730"/>
                  <a:gd name="connsiteY39" fmla="*/ 370618 h 826960"/>
                  <a:gd name="connsiteX40" fmla="*/ 61741 w 779730"/>
                  <a:gd name="connsiteY40" fmla="*/ 364426 h 8269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</a:cxnLst>
                <a:rect l="l" t="t" r="r" b="b"/>
                <a:pathLst>
                  <a:path w="779730" h="826960">
                    <a:moveTo>
                      <a:pt x="432835" y="826961"/>
                    </a:moveTo>
                    <a:cubicBezTo>
                      <a:pt x="426548" y="826961"/>
                      <a:pt x="419976" y="826865"/>
                      <a:pt x="417404" y="826770"/>
                    </a:cubicBezTo>
                    <a:cubicBezTo>
                      <a:pt x="274339" y="819626"/>
                      <a:pt x="163944" y="744569"/>
                      <a:pt x="114509" y="620840"/>
                    </a:cubicBezTo>
                    <a:cubicBezTo>
                      <a:pt x="102508" y="595598"/>
                      <a:pt x="98888" y="579215"/>
                      <a:pt x="94793" y="560356"/>
                    </a:cubicBezTo>
                    <a:cubicBezTo>
                      <a:pt x="93364" y="553974"/>
                      <a:pt x="91935" y="547211"/>
                      <a:pt x="90030" y="539496"/>
                    </a:cubicBezTo>
                    <a:cubicBezTo>
                      <a:pt x="16783" y="506159"/>
                      <a:pt x="4972" y="451485"/>
                      <a:pt x="3734" y="444722"/>
                    </a:cubicBezTo>
                    <a:cubicBezTo>
                      <a:pt x="-14173" y="378142"/>
                      <a:pt x="38119" y="350901"/>
                      <a:pt x="38690" y="350615"/>
                    </a:cubicBezTo>
                    <a:cubicBezTo>
                      <a:pt x="45834" y="347377"/>
                      <a:pt x="53549" y="345758"/>
                      <a:pt x="61741" y="345758"/>
                    </a:cubicBezTo>
                    <a:cubicBezTo>
                      <a:pt x="70028" y="345758"/>
                      <a:pt x="77933" y="347377"/>
                      <a:pt x="84220" y="349187"/>
                    </a:cubicBezTo>
                    <a:lnTo>
                      <a:pt x="84220" y="293751"/>
                    </a:lnTo>
                    <a:cubicBezTo>
                      <a:pt x="84220" y="285845"/>
                      <a:pt x="84125" y="280225"/>
                      <a:pt x="84125" y="276320"/>
                    </a:cubicBezTo>
                    <a:cubicBezTo>
                      <a:pt x="82696" y="271463"/>
                      <a:pt x="83839" y="266224"/>
                      <a:pt x="83839" y="266129"/>
                    </a:cubicBezTo>
                    <a:cubicBezTo>
                      <a:pt x="84791" y="261842"/>
                      <a:pt x="88697" y="258699"/>
                      <a:pt x="93078" y="258699"/>
                    </a:cubicBezTo>
                    <a:cubicBezTo>
                      <a:pt x="97174" y="258699"/>
                      <a:pt x="99555" y="260413"/>
                      <a:pt x="100889" y="262890"/>
                    </a:cubicBezTo>
                    <a:cubicBezTo>
                      <a:pt x="279768" y="216217"/>
                      <a:pt x="400640" y="132969"/>
                      <a:pt x="460267" y="15240"/>
                    </a:cubicBezTo>
                    <a:cubicBezTo>
                      <a:pt x="465601" y="4763"/>
                      <a:pt x="467982" y="0"/>
                      <a:pt x="474840" y="0"/>
                    </a:cubicBezTo>
                    <a:cubicBezTo>
                      <a:pt x="634765" y="10001"/>
                      <a:pt x="795452" y="77819"/>
                      <a:pt x="778497" y="505111"/>
                    </a:cubicBezTo>
                    <a:cubicBezTo>
                      <a:pt x="772211" y="552545"/>
                      <a:pt x="763638" y="581120"/>
                      <a:pt x="748779" y="620649"/>
                    </a:cubicBezTo>
                    <a:cubicBezTo>
                      <a:pt x="690200" y="746570"/>
                      <a:pt x="585616" y="817626"/>
                      <a:pt x="445979" y="826770"/>
                    </a:cubicBezTo>
                    <a:cubicBezTo>
                      <a:pt x="443789" y="826865"/>
                      <a:pt x="438359" y="826961"/>
                      <a:pt x="432835" y="826961"/>
                    </a:cubicBezTo>
                    <a:close/>
                    <a:moveTo>
                      <a:pt x="61741" y="364426"/>
                    </a:moveTo>
                    <a:cubicBezTo>
                      <a:pt x="56216" y="364426"/>
                      <a:pt x="51168" y="365474"/>
                      <a:pt x="46787" y="367475"/>
                    </a:cubicBezTo>
                    <a:cubicBezTo>
                      <a:pt x="45548" y="368141"/>
                      <a:pt x="7829" y="388334"/>
                      <a:pt x="22022" y="440150"/>
                    </a:cubicBezTo>
                    <a:cubicBezTo>
                      <a:pt x="22117" y="440531"/>
                      <a:pt x="22212" y="440912"/>
                      <a:pt x="22212" y="441293"/>
                    </a:cubicBezTo>
                    <a:cubicBezTo>
                      <a:pt x="22498" y="443389"/>
                      <a:pt x="31356" y="493871"/>
                      <a:pt x="101651" y="524161"/>
                    </a:cubicBezTo>
                    <a:cubicBezTo>
                      <a:pt x="104318" y="525304"/>
                      <a:pt x="106318" y="527590"/>
                      <a:pt x="106985" y="530447"/>
                    </a:cubicBezTo>
                    <a:cubicBezTo>
                      <a:pt x="109556" y="540353"/>
                      <a:pt x="111366" y="548640"/>
                      <a:pt x="113081" y="556451"/>
                    </a:cubicBezTo>
                    <a:cubicBezTo>
                      <a:pt x="117081" y="574929"/>
                      <a:pt x="120320" y="589597"/>
                      <a:pt x="131654" y="613410"/>
                    </a:cubicBezTo>
                    <a:cubicBezTo>
                      <a:pt x="178422" y="730568"/>
                      <a:pt x="282816" y="801338"/>
                      <a:pt x="418262" y="808101"/>
                    </a:cubicBezTo>
                    <a:cubicBezTo>
                      <a:pt x="422643" y="808292"/>
                      <a:pt x="440264" y="808387"/>
                      <a:pt x="444741" y="808101"/>
                    </a:cubicBezTo>
                    <a:cubicBezTo>
                      <a:pt x="577139" y="799338"/>
                      <a:pt x="676199" y="732092"/>
                      <a:pt x="731444" y="613410"/>
                    </a:cubicBezTo>
                    <a:cubicBezTo>
                      <a:pt x="745445" y="575882"/>
                      <a:pt x="753827" y="548354"/>
                      <a:pt x="759733" y="503587"/>
                    </a:cubicBezTo>
                    <a:cubicBezTo>
                      <a:pt x="777830" y="45720"/>
                      <a:pt x="579806" y="25527"/>
                      <a:pt x="479317" y="19145"/>
                    </a:cubicBezTo>
                    <a:cubicBezTo>
                      <a:pt x="478555" y="20574"/>
                      <a:pt x="477698" y="22193"/>
                      <a:pt x="476936" y="23813"/>
                    </a:cubicBezTo>
                    <a:cubicBezTo>
                      <a:pt x="414452" y="147066"/>
                      <a:pt x="288722" y="233934"/>
                      <a:pt x="102889" y="281845"/>
                    </a:cubicBezTo>
                    <a:cubicBezTo>
                      <a:pt x="102889" y="285083"/>
                      <a:pt x="102889" y="289084"/>
                      <a:pt x="102889" y="293846"/>
                    </a:cubicBezTo>
                    <a:lnTo>
                      <a:pt x="102889" y="362426"/>
                    </a:lnTo>
                    <a:cubicBezTo>
                      <a:pt x="102889" y="365474"/>
                      <a:pt x="101365" y="368332"/>
                      <a:pt x="98888" y="370142"/>
                    </a:cubicBezTo>
                    <a:cubicBezTo>
                      <a:pt x="96412" y="371856"/>
                      <a:pt x="93173" y="372332"/>
                      <a:pt x="90316" y="371284"/>
                    </a:cubicBezTo>
                    <a:lnTo>
                      <a:pt x="88601" y="370618"/>
                    </a:lnTo>
                    <a:cubicBezTo>
                      <a:pt x="83077" y="368237"/>
                      <a:pt x="72695" y="364426"/>
                      <a:pt x="61741" y="364426"/>
                    </a:cubicBezTo>
                    <a:close/>
                  </a:path>
                </a:pathLst>
              </a:custGeom>
              <a:solidFill>
                <a:srgbClr val="0A207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1" name="任意多边形: 形状 60">
                <a:extLst>
                  <a:ext uri="{FF2B5EF4-FFF2-40B4-BE49-F238E27FC236}">
                    <a16:creationId xmlns="" xmlns:a16="http://schemas.microsoft.com/office/drawing/2014/main" id="{BBF1D428-E6D4-4364-B60F-D4C25873E9D8}"/>
                  </a:ext>
                </a:extLst>
              </p:cNvPr>
              <p:cNvSpPr/>
              <p:nvPr/>
            </p:nvSpPr>
            <p:spPr>
              <a:xfrm>
                <a:off x="8684141" y="5830325"/>
                <a:ext cx="50372" cy="96498"/>
              </a:xfrm>
              <a:custGeom>
                <a:avLst/>
                <a:gdLst>
                  <a:gd name="connsiteX0" fmla="*/ 40623 w 50372"/>
                  <a:gd name="connsiteY0" fmla="*/ 96499 h 96498"/>
                  <a:gd name="connsiteX1" fmla="*/ 35766 w 50372"/>
                  <a:gd name="connsiteY1" fmla="*/ 95165 h 96498"/>
                  <a:gd name="connsiteX2" fmla="*/ 15573 w 50372"/>
                  <a:gd name="connsiteY2" fmla="*/ 60971 h 96498"/>
                  <a:gd name="connsiteX3" fmla="*/ 30336 w 50372"/>
                  <a:gd name="connsiteY3" fmla="*/ 27919 h 96498"/>
                  <a:gd name="connsiteX4" fmla="*/ 25193 w 50372"/>
                  <a:gd name="connsiteY4" fmla="*/ 20584 h 96498"/>
                  <a:gd name="connsiteX5" fmla="*/ 12144 w 50372"/>
                  <a:gd name="connsiteY5" fmla="*/ 19537 h 96498"/>
                  <a:gd name="connsiteX6" fmla="*/ 428 w 50372"/>
                  <a:gd name="connsiteY6" fmla="*/ 13346 h 96498"/>
                  <a:gd name="connsiteX7" fmla="*/ 6524 w 50372"/>
                  <a:gd name="connsiteY7" fmla="*/ 1630 h 96498"/>
                  <a:gd name="connsiteX8" fmla="*/ 35004 w 50372"/>
                  <a:gd name="connsiteY8" fmla="*/ 4487 h 96498"/>
                  <a:gd name="connsiteX9" fmla="*/ 50148 w 50372"/>
                  <a:gd name="connsiteY9" fmla="*/ 29347 h 96498"/>
                  <a:gd name="connsiteX10" fmla="*/ 47100 w 50372"/>
                  <a:gd name="connsiteY10" fmla="*/ 38015 h 96498"/>
                  <a:gd name="connsiteX11" fmla="*/ 34527 w 50372"/>
                  <a:gd name="connsiteY11" fmla="*/ 59066 h 96498"/>
                  <a:gd name="connsiteX12" fmla="*/ 45862 w 50372"/>
                  <a:gd name="connsiteY12" fmla="*/ 79163 h 96498"/>
                  <a:gd name="connsiteX13" fmla="*/ 49005 w 50372"/>
                  <a:gd name="connsiteY13" fmla="*/ 92117 h 96498"/>
                  <a:gd name="connsiteX14" fmla="*/ 40623 w 50372"/>
                  <a:gd name="connsiteY14" fmla="*/ 96499 h 964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50372" h="96498">
                    <a:moveTo>
                      <a:pt x="40623" y="96499"/>
                    </a:moveTo>
                    <a:cubicBezTo>
                      <a:pt x="38909" y="96499"/>
                      <a:pt x="37290" y="96022"/>
                      <a:pt x="35766" y="95165"/>
                    </a:cubicBezTo>
                    <a:cubicBezTo>
                      <a:pt x="17287" y="83926"/>
                      <a:pt x="15668" y="61828"/>
                      <a:pt x="15573" y="60971"/>
                    </a:cubicBezTo>
                    <a:cubicBezTo>
                      <a:pt x="13572" y="47635"/>
                      <a:pt x="24050" y="34396"/>
                      <a:pt x="30336" y="27919"/>
                    </a:cubicBezTo>
                    <a:cubicBezTo>
                      <a:pt x="29193" y="24490"/>
                      <a:pt x="27479" y="22013"/>
                      <a:pt x="25193" y="20584"/>
                    </a:cubicBezTo>
                    <a:cubicBezTo>
                      <a:pt x="20716" y="17822"/>
                      <a:pt x="14239" y="18870"/>
                      <a:pt x="12144" y="19537"/>
                    </a:cubicBezTo>
                    <a:cubicBezTo>
                      <a:pt x="7191" y="21061"/>
                      <a:pt x="1952" y="18299"/>
                      <a:pt x="428" y="13346"/>
                    </a:cubicBezTo>
                    <a:cubicBezTo>
                      <a:pt x="-1096" y="8392"/>
                      <a:pt x="1571" y="3154"/>
                      <a:pt x="6524" y="1630"/>
                    </a:cubicBezTo>
                    <a:cubicBezTo>
                      <a:pt x="8143" y="1154"/>
                      <a:pt x="22431" y="-3133"/>
                      <a:pt x="35004" y="4487"/>
                    </a:cubicBezTo>
                    <a:cubicBezTo>
                      <a:pt x="40528" y="7916"/>
                      <a:pt x="47672" y="14965"/>
                      <a:pt x="50148" y="29347"/>
                    </a:cubicBezTo>
                    <a:cubicBezTo>
                      <a:pt x="50720" y="32586"/>
                      <a:pt x="49482" y="35825"/>
                      <a:pt x="47100" y="38015"/>
                    </a:cubicBezTo>
                    <a:cubicBezTo>
                      <a:pt x="41481" y="42968"/>
                      <a:pt x="33670" y="53065"/>
                      <a:pt x="34527" y="59066"/>
                    </a:cubicBezTo>
                    <a:cubicBezTo>
                      <a:pt x="34623" y="59828"/>
                      <a:pt x="35766" y="73067"/>
                      <a:pt x="45862" y="79163"/>
                    </a:cubicBezTo>
                    <a:cubicBezTo>
                      <a:pt x="50339" y="81830"/>
                      <a:pt x="51672" y="87641"/>
                      <a:pt x="49005" y="92117"/>
                    </a:cubicBezTo>
                    <a:cubicBezTo>
                      <a:pt x="46815" y="94879"/>
                      <a:pt x="43767" y="96499"/>
                      <a:pt x="40623" y="96499"/>
                    </a:cubicBezTo>
                    <a:close/>
                  </a:path>
                </a:pathLst>
              </a:custGeom>
              <a:solidFill>
                <a:srgbClr val="0A207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2" name="任意多边形: 形状 61">
                <a:extLst>
                  <a:ext uri="{FF2B5EF4-FFF2-40B4-BE49-F238E27FC236}">
                    <a16:creationId xmlns="" xmlns:a16="http://schemas.microsoft.com/office/drawing/2014/main" id="{743E0602-5FAD-46A3-9AE1-991F22196D5C}"/>
                  </a:ext>
                </a:extLst>
              </p:cNvPr>
              <p:cNvSpPr/>
              <p:nvPr/>
            </p:nvSpPr>
            <p:spPr>
              <a:xfrm>
                <a:off x="9201681" y="5812619"/>
                <a:ext cx="53149" cy="83439"/>
              </a:xfrm>
              <a:custGeom>
                <a:avLst/>
                <a:gdLst>
                  <a:gd name="connsiteX0" fmla="*/ 0 w 53149"/>
                  <a:gd name="connsiteY0" fmla="*/ 41720 h 83439"/>
                  <a:gd name="connsiteX1" fmla="*/ 26575 w 53149"/>
                  <a:gd name="connsiteY1" fmla="*/ 83439 h 83439"/>
                  <a:gd name="connsiteX2" fmla="*/ 53149 w 53149"/>
                  <a:gd name="connsiteY2" fmla="*/ 41720 h 83439"/>
                  <a:gd name="connsiteX3" fmla="*/ 26575 w 53149"/>
                  <a:gd name="connsiteY3" fmla="*/ 0 h 83439"/>
                  <a:gd name="connsiteX4" fmla="*/ 0 w 53149"/>
                  <a:gd name="connsiteY4" fmla="*/ 41720 h 834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3149" h="83439">
                    <a:moveTo>
                      <a:pt x="0" y="41720"/>
                    </a:moveTo>
                    <a:cubicBezTo>
                      <a:pt x="0" y="64675"/>
                      <a:pt x="11906" y="83439"/>
                      <a:pt x="26575" y="83439"/>
                    </a:cubicBezTo>
                    <a:cubicBezTo>
                      <a:pt x="41243" y="83439"/>
                      <a:pt x="53149" y="64770"/>
                      <a:pt x="53149" y="41720"/>
                    </a:cubicBezTo>
                    <a:cubicBezTo>
                      <a:pt x="53149" y="18669"/>
                      <a:pt x="41243" y="0"/>
                      <a:pt x="26575" y="0"/>
                    </a:cubicBezTo>
                    <a:cubicBezTo>
                      <a:pt x="11906" y="0"/>
                      <a:pt x="0" y="18669"/>
                      <a:pt x="0" y="41720"/>
                    </a:cubicBezTo>
                    <a:close/>
                  </a:path>
                </a:pathLst>
              </a:custGeom>
              <a:solidFill>
                <a:srgbClr val="0A207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3" name="任意多边形: 形状 62">
                <a:extLst>
                  <a:ext uri="{FF2B5EF4-FFF2-40B4-BE49-F238E27FC236}">
                    <a16:creationId xmlns="" xmlns:a16="http://schemas.microsoft.com/office/drawing/2014/main" id="{6E36E648-FABE-499D-B777-F9BF5E4CC694}"/>
                  </a:ext>
                </a:extLst>
              </p:cNvPr>
              <p:cNvSpPr/>
              <p:nvPr/>
            </p:nvSpPr>
            <p:spPr>
              <a:xfrm>
                <a:off x="8896024" y="5812619"/>
                <a:ext cx="53149" cy="83439"/>
              </a:xfrm>
              <a:custGeom>
                <a:avLst/>
                <a:gdLst>
                  <a:gd name="connsiteX0" fmla="*/ 0 w 53149"/>
                  <a:gd name="connsiteY0" fmla="*/ 41720 h 83439"/>
                  <a:gd name="connsiteX1" fmla="*/ 26575 w 53149"/>
                  <a:gd name="connsiteY1" fmla="*/ 83439 h 83439"/>
                  <a:gd name="connsiteX2" fmla="*/ 53150 w 53149"/>
                  <a:gd name="connsiteY2" fmla="*/ 41720 h 83439"/>
                  <a:gd name="connsiteX3" fmla="*/ 26575 w 53149"/>
                  <a:gd name="connsiteY3" fmla="*/ 0 h 83439"/>
                  <a:gd name="connsiteX4" fmla="*/ 0 w 53149"/>
                  <a:gd name="connsiteY4" fmla="*/ 41720 h 834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3149" h="83439">
                    <a:moveTo>
                      <a:pt x="0" y="41720"/>
                    </a:moveTo>
                    <a:cubicBezTo>
                      <a:pt x="0" y="64675"/>
                      <a:pt x="11906" y="83439"/>
                      <a:pt x="26575" y="83439"/>
                    </a:cubicBezTo>
                    <a:cubicBezTo>
                      <a:pt x="41243" y="83439"/>
                      <a:pt x="53150" y="64770"/>
                      <a:pt x="53150" y="41720"/>
                    </a:cubicBezTo>
                    <a:cubicBezTo>
                      <a:pt x="53150" y="18669"/>
                      <a:pt x="41243" y="0"/>
                      <a:pt x="26575" y="0"/>
                    </a:cubicBezTo>
                    <a:cubicBezTo>
                      <a:pt x="11906" y="0"/>
                      <a:pt x="0" y="18669"/>
                      <a:pt x="0" y="41720"/>
                    </a:cubicBezTo>
                    <a:close/>
                  </a:path>
                </a:pathLst>
              </a:custGeom>
              <a:solidFill>
                <a:srgbClr val="0A207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" name="任意多边形: 形状 63">
                <a:extLst>
                  <a:ext uri="{FF2B5EF4-FFF2-40B4-BE49-F238E27FC236}">
                    <a16:creationId xmlns="" xmlns:a16="http://schemas.microsoft.com/office/drawing/2014/main" id="{A364EB3D-EECF-4BAC-A055-7743F046DA0E}"/>
                  </a:ext>
                </a:extLst>
              </p:cNvPr>
              <p:cNvSpPr/>
              <p:nvPr/>
            </p:nvSpPr>
            <p:spPr>
              <a:xfrm>
                <a:off x="9080330" y="5863446"/>
                <a:ext cx="41218" cy="91857"/>
              </a:xfrm>
              <a:custGeom>
                <a:avLst/>
                <a:gdLst>
                  <a:gd name="connsiteX0" fmla="*/ 9433 w 41218"/>
                  <a:gd name="connsiteY0" fmla="*/ 91857 h 91857"/>
                  <a:gd name="connsiteX1" fmla="*/ 670 w 41218"/>
                  <a:gd name="connsiteY1" fmla="*/ 85951 h 91857"/>
                  <a:gd name="connsiteX2" fmla="*/ 5909 w 41218"/>
                  <a:gd name="connsiteY2" fmla="*/ 73759 h 91857"/>
                  <a:gd name="connsiteX3" fmla="*/ 22006 w 41218"/>
                  <a:gd name="connsiteY3" fmla="*/ 59853 h 91857"/>
                  <a:gd name="connsiteX4" fmla="*/ 2670 w 41218"/>
                  <a:gd name="connsiteY4" fmla="*/ 10990 h 91857"/>
                  <a:gd name="connsiteX5" fmla="*/ 10385 w 41218"/>
                  <a:gd name="connsiteY5" fmla="*/ 131 h 91857"/>
                  <a:gd name="connsiteX6" fmla="*/ 21244 w 41218"/>
                  <a:gd name="connsiteY6" fmla="*/ 7846 h 91857"/>
                  <a:gd name="connsiteX7" fmla="*/ 38770 w 41218"/>
                  <a:gd name="connsiteY7" fmla="*/ 50614 h 91857"/>
                  <a:gd name="connsiteX8" fmla="*/ 41151 w 41218"/>
                  <a:gd name="connsiteY8" fmla="*/ 55853 h 91857"/>
                  <a:gd name="connsiteX9" fmla="*/ 12957 w 41218"/>
                  <a:gd name="connsiteY9" fmla="*/ 91190 h 91857"/>
                  <a:gd name="connsiteX10" fmla="*/ 9433 w 41218"/>
                  <a:gd name="connsiteY10" fmla="*/ 91857 h 918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1218" h="91857">
                    <a:moveTo>
                      <a:pt x="9433" y="91857"/>
                    </a:moveTo>
                    <a:cubicBezTo>
                      <a:pt x="5718" y="91857"/>
                      <a:pt x="2194" y="89666"/>
                      <a:pt x="670" y="85951"/>
                    </a:cubicBezTo>
                    <a:cubicBezTo>
                      <a:pt x="-1235" y="81094"/>
                      <a:pt x="1051" y="75665"/>
                      <a:pt x="5909" y="73759"/>
                    </a:cubicBezTo>
                    <a:cubicBezTo>
                      <a:pt x="17720" y="69092"/>
                      <a:pt x="21053" y="63092"/>
                      <a:pt x="22006" y="59853"/>
                    </a:cubicBezTo>
                    <a:cubicBezTo>
                      <a:pt x="8004" y="41470"/>
                      <a:pt x="2861" y="12323"/>
                      <a:pt x="2670" y="10990"/>
                    </a:cubicBezTo>
                    <a:cubicBezTo>
                      <a:pt x="1813" y="5846"/>
                      <a:pt x="5242" y="1084"/>
                      <a:pt x="10385" y="131"/>
                    </a:cubicBezTo>
                    <a:cubicBezTo>
                      <a:pt x="15529" y="-726"/>
                      <a:pt x="20291" y="2703"/>
                      <a:pt x="21244" y="7846"/>
                    </a:cubicBezTo>
                    <a:cubicBezTo>
                      <a:pt x="22577" y="15847"/>
                      <a:pt x="28388" y="39184"/>
                      <a:pt x="38770" y="50614"/>
                    </a:cubicBezTo>
                    <a:cubicBezTo>
                      <a:pt x="40103" y="52042"/>
                      <a:pt x="40865" y="53852"/>
                      <a:pt x="41151" y="55853"/>
                    </a:cubicBezTo>
                    <a:cubicBezTo>
                      <a:pt x="41246" y="56805"/>
                      <a:pt x="43437" y="78998"/>
                      <a:pt x="12957" y="91190"/>
                    </a:cubicBezTo>
                    <a:cubicBezTo>
                      <a:pt x="11719" y="91667"/>
                      <a:pt x="10576" y="91857"/>
                      <a:pt x="9433" y="91857"/>
                    </a:cubicBezTo>
                    <a:close/>
                  </a:path>
                </a:pathLst>
              </a:custGeom>
              <a:solidFill>
                <a:srgbClr val="0A207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5" name="任意多边形: 形状 64">
                <a:extLst>
                  <a:ext uri="{FF2B5EF4-FFF2-40B4-BE49-F238E27FC236}">
                    <a16:creationId xmlns="" xmlns:a16="http://schemas.microsoft.com/office/drawing/2014/main" id="{E5161973-92AC-4E9B-87FF-C4DF87108A84}"/>
                  </a:ext>
                </a:extLst>
              </p:cNvPr>
              <p:cNvSpPr/>
              <p:nvPr/>
            </p:nvSpPr>
            <p:spPr>
              <a:xfrm>
                <a:off x="8886604" y="5677911"/>
                <a:ext cx="66917" cy="27266"/>
              </a:xfrm>
              <a:custGeom>
                <a:avLst/>
                <a:gdLst>
                  <a:gd name="connsiteX0" fmla="*/ 57616 w 66917"/>
                  <a:gd name="connsiteY0" fmla="*/ 27266 h 27266"/>
                  <a:gd name="connsiteX1" fmla="*/ 50663 w 66917"/>
                  <a:gd name="connsiteY1" fmla="*/ 24218 h 27266"/>
                  <a:gd name="connsiteX2" fmla="*/ 11706 w 66917"/>
                  <a:gd name="connsiteY2" fmla="*/ 21456 h 27266"/>
                  <a:gd name="connsiteX3" fmla="*/ 276 w 66917"/>
                  <a:gd name="connsiteY3" fmla="*/ 14693 h 27266"/>
                  <a:gd name="connsiteX4" fmla="*/ 7039 w 66917"/>
                  <a:gd name="connsiteY4" fmla="*/ 3263 h 27266"/>
                  <a:gd name="connsiteX5" fmla="*/ 64665 w 66917"/>
                  <a:gd name="connsiteY5" fmla="*/ 11740 h 27266"/>
                  <a:gd name="connsiteX6" fmla="*/ 63617 w 66917"/>
                  <a:gd name="connsiteY6" fmla="*/ 24980 h 27266"/>
                  <a:gd name="connsiteX7" fmla="*/ 57616 w 66917"/>
                  <a:gd name="connsiteY7" fmla="*/ 27266 h 272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6917" h="27266">
                    <a:moveTo>
                      <a:pt x="57616" y="27266"/>
                    </a:moveTo>
                    <a:cubicBezTo>
                      <a:pt x="55045" y="27266"/>
                      <a:pt x="52473" y="26218"/>
                      <a:pt x="50663" y="24218"/>
                    </a:cubicBezTo>
                    <a:cubicBezTo>
                      <a:pt x="50092" y="23647"/>
                      <a:pt x="39709" y="14407"/>
                      <a:pt x="11706" y="21456"/>
                    </a:cubicBezTo>
                    <a:cubicBezTo>
                      <a:pt x="6658" y="22694"/>
                      <a:pt x="1609" y="19741"/>
                      <a:pt x="276" y="14693"/>
                    </a:cubicBezTo>
                    <a:cubicBezTo>
                      <a:pt x="-962" y="9645"/>
                      <a:pt x="2086" y="4597"/>
                      <a:pt x="7039" y="3263"/>
                    </a:cubicBezTo>
                    <a:cubicBezTo>
                      <a:pt x="47139" y="-6929"/>
                      <a:pt x="62950" y="9835"/>
                      <a:pt x="64665" y="11740"/>
                    </a:cubicBezTo>
                    <a:cubicBezTo>
                      <a:pt x="67999" y="15646"/>
                      <a:pt x="67618" y="21646"/>
                      <a:pt x="63617" y="24980"/>
                    </a:cubicBezTo>
                    <a:cubicBezTo>
                      <a:pt x="61903" y="26504"/>
                      <a:pt x="59712" y="27266"/>
                      <a:pt x="57616" y="27266"/>
                    </a:cubicBezTo>
                    <a:close/>
                  </a:path>
                </a:pathLst>
              </a:custGeom>
              <a:solidFill>
                <a:srgbClr val="0A207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" name="任意多边形: 形状 65">
                <a:extLst>
                  <a:ext uri="{FF2B5EF4-FFF2-40B4-BE49-F238E27FC236}">
                    <a16:creationId xmlns="" xmlns:a16="http://schemas.microsoft.com/office/drawing/2014/main" id="{77AF035C-FBB0-471F-8BA1-466C62986CAC}"/>
                  </a:ext>
                </a:extLst>
              </p:cNvPr>
              <p:cNvSpPr/>
              <p:nvPr/>
            </p:nvSpPr>
            <p:spPr>
              <a:xfrm>
                <a:off x="9197264" y="5666552"/>
                <a:ext cx="63023" cy="34053"/>
              </a:xfrm>
              <a:custGeom>
                <a:avLst/>
                <a:gdLst>
                  <a:gd name="connsiteX0" fmla="*/ 9370 w 63023"/>
                  <a:gd name="connsiteY0" fmla="*/ 34053 h 34053"/>
                  <a:gd name="connsiteX1" fmla="*/ 5846 w 63023"/>
                  <a:gd name="connsiteY1" fmla="*/ 33387 h 34053"/>
                  <a:gd name="connsiteX2" fmla="*/ 607 w 63023"/>
                  <a:gd name="connsiteY2" fmla="*/ 21480 h 34053"/>
                  <a:gd name="connsiteX3" fmla="*/ 55947 w 63023"/>
                  <a:gd name="connsiteY3" fmla="*/ 2430 h 34053"/>
                  <a:gd name="connsiteX4" fmla="*/ 62710 w 63023"/>
                  <a:gd name="connsiteY4" fmla="*/ 13860 h 34053"/>
                  <a:gd name="connsiteX5" fmla="*/ 51280 w 63023"/>
                  <a:gd name="connsiteY5" fmla="*/ 20623 h 34053"/>
                  <a:gd name="connsiteX6" fmla="*/ 17942 w 63023"/>
                  <a:gd name="connsiteY6" fmla="*/ 28434 h 34053"/>
                  <a:gd name="connsiteX7" fmla="*/ 9370 w 63023"/>
                  <a:gd name="connsiteY7" fmla="*/ 34053 h 34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3023" h="34053">
                    <a:moveTo>
                      <a:pt x="9370" y="34053"/>
                    </a:moveTo>
                    <a:cubicBezTo>
                      <a:pt x="8227" y="34053"/>
                      <a:pt x="6989" y="33863"/>
                      <a:pt x="5846" y="33387"/>
                    </a:cubicBezTo>
                    <a:cubicBezTo>
                      <a:pt x="1178" y="31481"/>
                      <a:pt x="-1203" y="26243"/>
                      <a:pt x="607" y="21480"/>
                    </a:cubicBezTo>
                    <a:cubicBezTo>
                      <a:pt x="4607" y="11003"/>
                      <a:pt x="21371" y="-6428"/>
                      <a:pt x="55947" y="2430"/>
                    </a:cubicBezTo>
                    <a:cubicBezTo>
                      <a:pt x="60995" y="3668"/>
                      <a:pt x="64043" y="8812"/>
                      <a:pt x="62710" y="13860"/>
                    </a:cubicBezTo>
                    <a:cubicBezTo>
                      <a:pt x="61472" y="18909"/>
                      <a:pt x="56233" y="21956"/>
                      <a:pt x="51280" y="20623"/>
                    </a:cubicBezTo>
                    <a:cubicBezTo>
                      <a:pt x="25181" y="13955"/>
                      <a:pt x="18609" y="26909"/>
                      <a:pt x="17942" y="28434"/>
                    </a:cubicBezTo>
                    <a:cubicBezTo>
                      <a:pt x="16609" y="31863"/>
                      <a:pt x="13085" y="34053"/>
                      <a:pt x="9370" y="34053"/>
                    </a:cubicBezTo>
                    <a:close/>
                  </a:path>
                </a:pathLst>
              </a:custGeom>
              <a:solidFill>
                <a:srgbClr val="0A207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" name="任意多边形: 形状 66">
                <a:extLst>
                  <a:ext uri="{FF2B5EF4-FFF2-40B4-BE49-F238E27FC236}">
                    <a16:creationId xmlns="" xmlns:a16="http://schemas.microsoft.com/office/drawing/2014/main" id="{6513E93D-DD33-465A-AC44-971AF66487BA}"/>
                  </a:ext>
                </a:extLst>
              </p:cNvPr>
              <p:cNvSpPr/>
              <p:nvPr/>
            </p:nvSpPr>
            <p:spPr>
              <a:xfrm>
                <a:off x="9000277" y="6045886"/>
                <a:ext cx="140253" cy="87634"/>
              </a:xfrm>
              <a:custGeom>
                <a:avLst/>
                <a:gdLst>
                  <a:gd name="connsiteX0" fmla="*/ 140254 w 140253"/>
                  <a:gd name="connsiteY0" fmla="*/ 17717 h 87634"/>
                  <a:gd name="connsiteX1" fmla="*/ 141 w 140253"/>
                  <a:gd name="connsiteY1" fmla="*/ 0 h 87634"/>
                  <a:gd name="connsiteX2" fmla="*/ 73579 w 140253"/>
                  <a:gd name="connsiteY2" fmla="*/ 87630 h 87634"/>
                  <a:gd name="connsiteX3" fmla="*/ 140254 w 140253"/>
                  <a:gd name="connsiteY3" fmla="*/ 17717 h 876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0253" h="87634">
                    <a:moveTo>
                      <a:pt x="140254" y="17717"/>
                    </a:moveTo>
                    <a:lnTo>
                      <a:pt x="141" y="0"/>
                    </a:lnTo>
                    <a:cubicBezTo>
                      <a:pt x="141" y="0"/>
                      <a:pt x="-6622" y="88392"/>
                      <a:pt x="73579" y="87630"/>
                    </a:cubicBezTo>
                    <a:cubicBezTo>
                      <a:pt x="73579" y="87630"/>
                      <a:pt x="132634" y="89059"/>
                      <a:pt x="140254" y="17717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8" name="任意多边形: 形状 67">
                <a:extLst>
                  <a:ext uri="{FF2B5EF4-FFF2-40B4-BE49-F238E27FC236}">
                    <a16:creationId xmlns="" xmlns:a16="http://schemas.microsoft.com/office/drawing/2014/main" id="{1B489C67-628D-4B48-B133-7D2EEDB2B5DC}"/>
                  </a:ext>
                </a:extLst>
              </p:cNvPr>
              <p:cNvSpPr/>
              <p:nvPr/>
            </p:nvSpPr>
            <p:spPr>
              <a:xfrm>
                <a:off x="8990836" y="6036455"/>
                <a:ext cx="159070" cy="106395"/>
              </a:xfrm>
              <a:custGeom>
                <a:avLst/>
                <a:gdLst>
                  <a:gd name="connsiteX0" fmla="*/ 82067 w 159070"/>
                  <a:gd name="connsiteY0" fmla="*/ 106396 h 106395"/>
                  <a:gd name="connsiteX1" fmla="*/ 23488 w 159070"/>
                  <a:gd name="connsiteY1" fmla="*/ 83345 h 106395"/>
                  <a:gd name="connsiteX2" fmla="*/ 152 w 159070"/>
                  <a:gd name="connsiteY2" fmla="*/ 8669 h 106395"/>
                  <a:gd name="connsiteX3" fmla="*/ 3581 w 159070"/>
                  <a:gd name="connsiteY3" fmla="*/ 2097 h 106395"/>
                  <a:gd name="connsiteX4" fmla="*/ 10725 w 159070"/>
                  <a:gd name="connsiteY4" fmla="*/ 97 h 106395"/>
                  <a:gd name="connsiteX5" fmla="*/ 150837 w 159070"/>
                  <a:gd name="connsiteY5" fmla="*/ 17813 h 106395"/>
                  <a:gd name="connsiteX6" fmla="*/ 159029 w 159070"/>
                  <a:gd name="connsiteY6" fmla="*/ 28100 h 106395"/>
                  <a:gd name="connsiteX7" fmla="*/ 83400 w 159070"/>
                  <a:gd name="connsiteY7" fmla="*/ 106396 h 106395"/>
                  <a:gd name="connsiteX8" fmla="*/ 83400 w 159070"/>
                  <a:gd name="connsiteY8" fmla="*/ 106396 h 106395"/>
                  <a:gd name="connsiteX9" fmla="*/ 82067 w 159070"/>
                  <a:gd name="connsiteY9" fmla="*/ 106396 h 106395"/>
                  <a:gd name="connsiteX10" fmla="*/ 19011 w 159070"/>
                  <a:gd name="connsiteY10" fmla="*/ 20004 h 106395"/>
                  <a:gd name="connsiteX11" fmla="*/ 37394 w 159070"/>
                  <a:gd name="connsiteY11" fmla="*/ 70582 h 106395"/>
                  <a:gd name="connsiteX12" fmla="*/ 82067 w 159070"/>
                  <a:gd name="connsiteY12" fmla="*/ 87631 h 106395"/>
                  <a:gd name="connsiteX13" fmla="*/ 83019 w 159070"/>
                  <a:gd name="connsiteY13" fmla="*/ 87631 h 106395"/>
                  <a:gd name="connsiteX14" fmla="*/ 83019 w 159070"/>
                  <a:gd name="connsiteY14" fmla="*/ 87631 h 106395"/>
                  <a:gd name="connsiteX15" fmla="*/ 139026 w 159070"/>
                  <a:gd name="connsiteY15" fmla="*/ 35244 h 106395"/>
                  <a:gd name="connsiteX16" fmla="*/ 19011 w 159070"/>
                  <a:gd name="connsiteY16" fmla="*/ 20004 h 1063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59070" h="106395">
                    <a:moveTo>
                      <a:pt x="82067" y="106396"/>
                    </a:moveTo>
                    <a:cubicBezTo>
                      <a:pt x="57397" y="106396"/>
                      <a:pt x="37680" y="98585"/>
                      <a:pt x="23488" y="83345"/>
                    </a:cubicBezTo>
                    <a:cubicBezTo>
                      <a:pt x="-2992" y="54770"/>
                      <a:pt x="56" y="10574"/>
                      <a:pt x="152" y="8669"/>
                    </a:cubicBezTo>
                    <a:cubicBezTo>
                      <a:pt x="342" y="6097"/>
                      <a:pt x="1581" y="3716"/>
                      <a:pt x="3581" y="2097"/>
                    </a:cubicBezTo>
                    <a:cubicBezTo>
                      <a:pt x="5581" y="478"/>
                      <a:pt x="8153" y="-284"/>
                      <a:pt x="10725" y="97"/>
                    </a:cubicBezTo>
                    <a:lnTo>
                      <a:pt x="150837" y="17813"/>
                    </a:lnTo>
                    <a:cubicBezTo>
                      <a:pt x="155886" y="18480"/>
                      <a:pt x="159505" y="23052"/>
                      <a:pt x="159029" y="28100"/>
                    </a:cubicBezTo>
                    <a:cubicBezTo>
                      <a:pt x="152456" y="89917"/>
                      <a:pt x="108356" y="106396"/>
                      <a:pt x="83400" y="106396"/>
                    </a:cubicBezTo>
                    <a:lnTo>
                      <a:pt x="83400" y="106396"/>
                    </a:lnTo>
                    <a:lnTo>
                      <a:pt x="82067" y="106396"/>
                    </a:lnTo>
                    <a:close/>
                    <a:moveTo>
                      <a:pt x="19011" y="20004"/>
                    </a:moveTo>
                    <a:cubicBezTo>
                      <a:pt x="19678" y="32863"/>
                      <a:pt x="23107" y="55246"/>
                      <a:pt x="37394" y="70582"/>
                    </a:cubicBezTo>
                    <a:cubicBezTo>
                      <a:pt x="47872" y="81916"/>
                      <a:pt x="62921" y="87631"/>
                      <a:pt x="82067" y="87631"/>
                    </a:cubicBezTo>
                    <a:lnTo>
                      <a:pt x="83019" y="87631"/>
                    </a:lnTo>
                    <a:lnTo>
                      <a:pt x="83019" y="87631"/>
                    </a:lnTo>
                    <a:cubicBezTo>
                      <a:pt x="88258" y="87631"/>
                      <a:pt x="129215" y="86012"/>
                      <a:pt x="139026" y="35244"/>
                    </a:cubicBezTo>
                    <a:lnTo>
                      <a:pt x="19011" y="20004"/>
                    </a:lnTo>
                    <a:close/>
                  </a:path>
                </a:pathLst>
              </a:custGeom>
              <a:solidFill>
                <a:srgbClr val="0A207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9" name="任意多边形: 形状 68">
                <a:extLst>
                  <a:ext uri="{FF2B5EF4-FFF2-40B4-BE49-F238E27FC236}">
                    <a16:creationId xmlns="" xmlns:a16="http://schemas.microsoft.com/office/drawing/2014/main" id="{BF0F181F-4798-4A2E-9AB5-B0715ED0DD41}"/>
                  </a:ext>
                </a:extLst>
              </p:cNvPr>
              <p:cNvSpPr/>
              <p:nvPr/>
            </p:nvSpPr>
            <p:spPr>
              <a:xfrm>
                <a:off x="8676562" y="5731561"/>
                <a:ext cx="749770" cy="244887"/>
              </a:xfrm>
              <a:custGeom>
                <a:avLst/>
                <a:gdLst>
                  <a:gd name="connsiteX0" fmla="*/ 567506 w 749770"/>
                  <a:gd name="connsiteY0" fmla="*/ 244888 h 244887"/>
                  <a:gd name="connsiteX1" fmla="*/ 445395 w 749770"/>
                  <a:gd name="connsiteY1" fmla="*/ 130969 h 244887"/>
                  <a:gd name="connsiteX2" fmla="*/ 358432 w 749770"/>
                  <a:gd name="connsiteY2" fmla="*/ 130969 h 244887"/>
                  <a:gd name="connsiteX3" fmla="*/ 236321 w 749770"/>
                  <a:gd name="connsiteY3" fmla="*/ 244888 h 244887"/>
                  <a:gd name="connsiteX4" fmla="*/ 113830 w 749770"/>
                  <a:gd name="connsiteY4" fmla="*/ 122396 h 244887"/>
                  <a:gd name="connsiteX5" fmla="*/ 117069 w 749770"/>
                  <a:gd name="connsiteY5" fmla="*/ 94488 h 244887"/>
                  <a:gd name="connsiteX6" fmla="*/ 14580 w 749770"/>
                  <a:gd name="connsiteY6" fmla="*/ 69437 h 244887"/>
                  <a:gd name="connsiteX7" fmla="*/ 2769 w 749770"/>
                  <a:gd name="connsiteY7" fmla="*/ 60770 h 244887"/>
                  <a:gd name="connsiteX8" fmla="*/ 578 w 749770"/>
                  <a:gd name="connsiteY8" fmla="*/ 46292 h 244887"/>
                  <a:gd name="connsiteX9" fmla="*/ 23724 w 749770"/>
                  <a:gd name="connsiteY9" fmla="*/ 32290 h 244887"/>
                  <a:gd name="connsiteX10" fmla="*/ 131928 w 749770"/>
                  <a:gd name="connsiteY10" fmla="*/ 58674 h 244887"/>
                  <a:gd name="connsiteX11" fmla="*/ 236417 w 749770"/>
                  <a:gd name="connsiteY11" fmla="*/ 0 h 244887"/>
                  <a:gd name="connsiteX12" fmla="*/ 354908 w 749770"/>
                  <a:gd name="connsiteY12" fmla="*/ 91726 h 244887"/>
                  <a:gd name="connsiteX13" fmla="*/ 448920 w 749770"/>
                  <a:gd name="connsiteY13" fmla="*/ 91726 h 244887"/>
                  <a:gd name="connsiteX14" fmla="*/ 567411 w 749770"/>
                  <a:gd name="connsiteY14" fmla="*/ 0 h 244887"/>
                  <a:gd name="connsiteX15" fmla="*/ 670566 w 749770"/>
                  <a:gd name="connsiteY15" fmla="*/ 56674 h 244887"/>
                  <a:gd name="connsiteX16" fmla="*/ 724859 w 749770"/>
                  <a:gd name="connsiteY16" fmla="*/ 39338 h 244887"/>
                  <a:gd name="connsiteX17" fmla="*/ 730669 w 749770"/>
                  <a:gd name="connsiteY17" fmla="*/ 38386 h 244887"/>
                  <a:gd name="connsiteX18" fmla="*/ 748862 w 749770"/>
                  <a:gd name="connsiteY18" fmla="*/ 51721 h 244887"/>
                  <a:gd name="connsiteX19" fmla="*/ 747624 w 749770"/>
                  <a:gd name="connsiteY19" fmla="*/ 66294 h 244887"/>
                  <a:gd name="connsiteX20" fmla="*/ 736479 w 749770"/>
                  <a:gd name="connsiteY20" fmla="*/ 75724 h 244887"/>
                  <a:gd name="connsiteX21" fmla="*/ 685997 w 749770"/>
                  <a:gd name="connsiteY21" fmla="*/ 91821 h 244887"/>
                  <a:gd name="connsiteX22" fmla="*/ 689902 w 749770"/>
                  <a:gd name="connsiteY22" fmla="*/ 122301 h 244887"/>
                  <a:gd name="connsiteX23" fmla="*/ 567506 w 749770"/>
                  <a:gd name="connsiteY23" fmla="*/ 244888 h 244887"/>
                  <a:gd name="connsiteX24" fmla="*/ 351765 w 749770"/>
                  <a:gd name="connsiteY24" fmla="*/ 116872 h 244887"/>
                  <a:gd name="connsiteX25" fmla="*/ 452253 w 749770"/>
                  <a:gd name="connsiteY25" fmla="*/ 116872 h 244887"/>
                  <a:gd name="connsiteX26" fmla="*/ 459302 w 749770"/>
                  <a:gd name="connsiteY26" fmla="*/ 123825 h 244887"/>
                  <a:gd name="connsiteX27" fmla="*/ 567601 w 749770"/>
                  <a:gd name="connsiteY27" fmla="*/ 230791 h 244887"/>
                  <a:gd name="connsiteX28" fmla="*/ 675996 w 749770"/>
                  <a:gd name="connsiteY28" fmla="*/ 122396 h 244887"/>
                  <a:gd name="connsiteX29" fmla="*/ 670852 w 749770"/>
                  <a:gd name="connsiteY29" fmla="*/ 89440 h 244887"/>
                  <a:gd name="connsiteX30" fmla="*/ 671328 w 749770"/>
                  <a:gd name="connsiteY30" fmla="*/ 84106 h 244887"/>
                  <a:gd name="connsiteX31" fmla="*/ 675424 w 749770"/>
                  <a:gd name="connsiteY31" fmla="*/ 80582 h 244887"/>
                  <a:gd name="connsiteX32" fmla="*/ 732384 w 749770"/>
                  <a:gd name="connsiteY32" fmla="*/ 62389 h 244887"/>
                  <a:gd name="connsiteX33" fmla="*/ 735336 w 749770"/>
                  <a:gd name="connsiteY33" fmla="*/ 59912 h 244887"/>
                  <a:gd name="connsiteX34" fmla="*/ 735622 w 749770"/>
                  <a:gd name="connsiteY34" fmla="*/ 56007 h 244887"/>
                  <a:gd name="connsiteX35" fmla="*/ 729336 w 749770"/>
                  <a:gd name="connsiteY35" fmla="*/ 52769 h 244887"/>
                  <a:gd name="connsiteX36" fmla="*/ 669804 w 749770"/>
                  <a:gd name="connsiteY36" fmla="*/ 71819 h 244887"/>
                  <a:gd name="connsiteX37" fmla="*/ 661518 w 749770"/>
                  <a:gd name="connsiteY37" fmla="*/ 68580 h 244887"/>
                  <a:gd name="connsiteX38" fmla="*/ 567601 w 749770"/>
                  <a:gd name="connsiteY38" fmla="*/ 14097 h 244887"/>
                  <a:gd name="connsiteX39" fmla="*/ 461588 w 749770"/>
                  <a:gd name="connsiteY39" fmla="*/ 100203 h 244887"/>
                  <a:gd name="connsiteX40" fmla="*/ 454730 w 749770"/>
                  <a:gd name="connsiteY40" fmla="*/ 105823 h 244887"/>
                  <a:gd name="connsiteX41" fmla="*/ 349383 w 749770"/>
                  <a:gd name="connsiteY41" fmla="*/ 105823 h 244887"/>
                  <a:gd name="connsiteX42" fmla="*/ 342525 w 749770"/>
                  <a:gd name="connsiteY42" fmla="*/ 100203 h 244887"/>
                  <a:gd name="connsiteX43" fmla="*/ 236512 w 749770"/>
                  <a:gd name="connsiteY43" fmla="*/ 14097 h 244887"/>
                  <a:gd name="connsiteX44" fmla="*/ 141548 w 749770"/>
                  <a:gd name="connsiteY44" fmla="*/ 70295 h 244887"/>
                  <a:gd name="connsiteX45" fmla="*/ 132880 w 749770"/>
                  <a:gd name="connsiteY45" fmla="*/ 73533 h 244887"/>
                  <a:gd name="connsiteX46" fmla="*/ 20485 w 749770"/>
                  <a:gd name="connsiteY46" fmla="*/ 46006 h 244887"/>
                  <a:gd name="connsiteX47" fmla="*/ 14389 w 749770"/>
                  <a:gd name="connsiteY47" fmla="*/ 49721 h 244887"/>
                  <a:gd name="connsiteX48" fmla="*/ 14960 w 749770"/>
                  <a:gd name="connsiteY48" fmla="*/ 53530 h 244887"/>
                  <a:gd name="connsiteX49" fmla="*/ 18104 w 749770"/>
                  <a:gd name="connsiteY49" fmla="*/ 55817 h 244887"/>
                  <a:gd name="connsiteX50" fmla="*/ 127641 w 749770"/>
                  <a:gd name="connsiteY50" fmla="*/ 82582 h 244887"/>
                  <a:gd name="connsiteX51" fmla="*/ 132118 w 749770"/>
                  <a:gd name="connsiteY51" fmla="*/ 85916 h 244887"/>
                  <a:gd name="connsiteX52" fmla="*/ 132785 w 749770"/>
                  <a:gd name="connsiteY52" fmla="*/ 91440 h 244887"/>
                  <a:gd name="connsiteX53" fmla="*/ 128213 w 749770"/>
                  <a:gd name="connsiteY53" fmla="*/ 122492 h 244887"/>
                  <a:gd name="connsiteX54" fmla="*/ 236607 w 749770"/>
                  <a:gd name="connsiteY54" fmla="*/ 230886 h 244887"/>
                  <a:gd name="connsiteX55" fmla="*/ 344907 w 749770"/>
                  <a:gd name="connsiteY55" fmla="*/ 123920 h 244887"/>
                  <a:gd name="connsiteX56" fmla="*/ 351765 w 749770"/>
                  <a:gd name="connsiteY56" fmla="*/ 116872 h 244887"/>
                  <a:gd name="connsiteX57" fmla="*/ 567506 w 749770"/>
                  <a:gd name="connsiteY57" fmla="*/ 218599 h 244887"/>
                  <a:gd name="connsiteX58" fmla="*/ 471303 w 749770"/>
                  <a:gd name="connsiteY58" fmla="*/ 122396 h 244887"/>
                  <a:gd name="connsiteX59" fmla="*/ 567506 w 749770"/>
                  <a:gd name="connsiteY59" fmla="*/ 26194 h 244887"/>
                  <a:gd name="connsiteX60" fmla="*/ 663708 w 749770"/>
                  <a:gd name="connsiteY60" fmla="*/ 122396 h 244887"/>
                  <a:gd name="connsiteX61" fmla="*/ 567506 w 749770"/>
                  <a:gd name="connsiteY61" fmla="*/ 218599 h 244887"/>
                  <a:gd name="connsiteX62" fmla="*/ 567506 w 749770"/>
                  <a:gd name="connsiteY62" fmla="*/ 40291 h 244887"/>
                  <a:gd name="connsiteX63" fmla="*/ 485400 w 749770"/>
                  <a:gd name="connsiteY63" fmla="*/ 122396 h 244887"/>
                  <a:gd name="connsiteX64" fmla="*/ 567506 w 749770"/>
                  <a:gd name="connsiteY64" fmla="*/ 204597 h 244887"/>
                  <a:gd name="connsiteX65" fmla="*/ 649611 w 749770"/>
                  <a:gd name="connsiteY65" fmla="*/ 122396 h 244887"/>
                  <a:gd name="connsiteX66" fmla="*/ 567506 w 749770"/>
                  <a:gd name="connsiteY66" fmla="*/ 40291 h 244887"/>
                  <a:gd name="connsiteX67" fmla="*/ 236417 w 749770"/>
                  <a:gd name="connsiteY67" fmla="*/ 218599 h 244887"/>
                  <a:gd name="connsiteX68" fmla="*/ 140214 w 749770"/>
                  <a:gd name="connsiteY68" fmla="*/ 122396 h 244887"/>
                  <a:gd name="connsiteX69" fmla="*/ 236417 w 749770"/>
                  <a:gd name="connsiteY69" fmla="*/ 26194 h 244887"/>
                  <a:gd name="connsiteX70" fmla="*/ 332619 w 749770"/>
                  <a:gd name="connsiteY70" fmla="*/ 122396 h 244887"/>
                  <a:gd name="connsiteX71" fmla="*/ 236417 w 749770"/>
                  <a:gd name="connsiteY71" fmla="*/ 218599 h 244887"/>
                  <a:gd name="connsiteX72" fmla="*/ 236417 w 749770"/>
                  <a:gd name="connsiteY72" fmla="*/ 40291 h 244887"/>
                  <a:gd name="connsiteX73" fmla="*/ 154311 w 749770"/>
                  <a:gd name="connsiteY73" fmla="*/ 122396 h 244887"/>
                  <a:gd name="connsiteX74" fmla="*/ 236417 w 749770"/>
                  <a:gd name="connsiteY74" fmla="*/ 204597 h 244887"/>
                  <a:gd name="connsiteX75" fmla="*/ 318522 w 749770"/>
                  <a:gd name="connsiteY75" fmla="*/ 122396 h 244887"/>
                  <a:gd name="connsiteX76" fmla="*/ 236417 w 749770"/>
                  <a:gd name="connsiteY76" fmla="*/ 40291 h 2448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</a:cxnLst>
                <a:rect l="l" t="t" r="r" b="b"/>
                <a:pathLst>
                  <a:path w="749770" h="244887">
                    <a:moveTo>
                      <a:pt x="567506" y="244888"/>
                    </a:moveTo>
                    <a:cubicBezTo>
                      <a:pt x="503212" y="244888"/>
                      <a:pt x="449872" y="194405"/>
                      <a:pt x="445395" y="130969"/>
                    </a:cubicBezTo>
                    <a:lnTo>
                      <a:pt x="358432" y="130969"/>
                    </a:lnTo>
                    <a:cubicBezTo>
                      <a:pt x="353955" y="194405"/>
                      <a:pt x="300615" y="244888"/>
                      <a:pt x="236321" y="244888"/>
                    </a:cubicBezTo>
                    <a:cubicBezTo>
                      <a:pt x="168789" y="244888"/>
                      <a:pt x="113830" y="189929"/>
                      <a:pt x="113830" y="122396"/>
                    </a:cubicBezTo>
                    <a:cubicBezTo>
                      <a:pt x="113830" y="113062"/>
                      <a:pt x="114973" y="103632"/>
                      <a:pt x="117069" y="94488"/>
                    </a:cubicBezTo>
                    <a:lnTo>
                      <a:pt x="14580" y="69437"/>
                    </a:lnTo>
                    <a:cubicBezTo>
                      <a:pt x="9627" y="68199"/>
                      <a:pt x="5435" y="65151"/>
                      <a:pt x="2769" y="60770"/>
                    </a:cubicBezTo>
                    <a:cubicBezTo>
                      <a:pt x="102" y="56388"/>
                      <a:pt x="-660" y="51245"/>
                      <a:pt x="578" y="46292"/>
                    </a:cubicBezTo>
                    <a:cubicBezTo>
                      <a:pt x="3054" y="36195"/>
                      <a:pt x="13627" y="29718"/>
                      <a:pt x="23724" y="32290"/>
                    </a:cubicBezTo>
                    <a:lnTo>
                      <a:pt x="131928" y="58674"/>
                    </a:lnTo>
                    <a:cubicBezTo>
                      <a:pt x="154121" y="22384"/>
                      <a:pt x="193650" y="0"/>
                      <a:pt x="236417" y="0"/>
                    </a:cubicBezTo>
                    <a:cubicBezTo>
                      <a:pt x="292138" y="0"/>
                      <a:pt x="341096" y="38291"/>
                      <a:pt x="354908" y="91726"/>
                    </a:cubicBezTo>
                    <a:lnTo>
                      <a:pt x="448920" y="91726"/>
                    </a:lnTo>
                    <a:cubicBezTo>
                      <a:pt x="462826" y="38195"/>
                      <a:pt x="511689" y="0"/>
                      <a:pt x="567411" y="0"/>
                    </a:cubicBezTo>
                    <a:cubicBezTo>
                      <a:pt x="609130" y="0"/>
                      <a:pt x="648087" y="21622"/>
                      <a:pt x="670566" y="56674"/>
                    </a:cubicBezTo>
                    <a:lnTo>
                      <a:pt x="724859" y="39338"/>
                    </a:lnTo>
                    <a:cubicBezTo>
                      <a:pt x="726764" y="38671"/>
                      <a:pt x="728669" y="38386"/>
                      <a:pt x="730669" y="38386"/>
                    </a:cubicBezTo>
                    <a:cubicBezTo>
                      <a:pt x="739051" y="38386"/>
                      <a:pt x="746385" y="43720"/>
                      <a:pt x="748862" y="51721"/>
                    </a:cubicBezTo>
                    <a:cubicBezTo>
                      <a:pt x="750386" y="56579"/>
                      <a:pt x="750005" y="61817"/>
                      <a:pt x="747624" y="66294"/>
                    </a:cubicBezTo>
                    <a:cubicBezTo>
                      <a:pt x="745242" y="70866"/>
                      <a:pt x="741337" y="74200"/>
                      <a:pt x="736479" y="75724"/>
                    </a:cubicBezTo>
                    <a:lnTo>
                      <a:pt x="685997" y="91821"/>
                    </a:lnTo>
                    <a:cubicBezTo>
                      <a:pt x="688569" y="101822"/>
                      <a:pt x="689902" y="112014"/>
                      <a:pt x="689902" y="122301"/>
                    </a:cubicBezTo>
                    <a:cubicBezTo>
                      <a:pt x="689997" y="189929"/>
                      <a:pt x="635038" y="244888"/>
                      <a:pt x="567506" y="244888"/>
                    </a:cubicBezTo>
                    <a:close/>
                    <a:moveTo>
                      <a:pt x="351765" y="116872"/>
                    </a:moveTo>
                    <a:lnTo>
                      <a:pt x="452253" y="116872"/>
                    </a:lnTo>
                    <a:cubicBezTo>
                      <a:pt x="456063" y="116872"/>
                      <a:pt x="459207" y="120015"/>
                      <a:pt x="459302" y="123825"/>
                    </a:cubicBezTo>
                    <a:cubicBezTo>
                      <a:pt x="460064" y="182785"/>
                      <a:pt x="508641" y="230791"/>
                      <a:pt x="567601" y="230791"/>
                    </a:cubicBezTo>
                    <a:cubicBezTo>
                      <a:pt x="627323" y="230791"/>
                      <a:pt x="675996" y="182213"/>
                      <a:pt x="675996" y="122396"/>
                    </a:cubicBezTo>
                    <a:cubicBezTo>
                      <a:pt x="675996" y="111252"/>
                      <a:pt x="674281" y="100108"/>
                      <a:pt x="670852" y="89440"/>
                    </a:cubicBezTo>
                    <a:cubicBezTo>
                      <a:pt x="670281" y="87630"/>
                      <a:pt x="670471" y="85725"/>
                      <a:pt x="671328" y="84106"/>
                    </a:cubicBezTo>
                    <a:cubicBezTo>
                      <a:pt x="672186" y="82391"/>
                      <a:pt x="673710" y="81153"/>
                      <a:pt x="675424" y="80582"/>
                    </a:cubicBezTo>
                    <a:lnTo>
                      <a:pt x="732384" y="62389"/>
                    </a:lnTo>
                    <a:cubicBezTo>
                      <a:pt x="733717" y="62008"/>
                      <a:pt x="734670" y="61150"/>
                      <a:pt x="735336" y="59912"/>
                    </a:cubicBezTo>
                    <a:cubicBezTo>
                      <a:pt x="736003" y="58674"/>
                      <a:pt x="736098" y="57341"/>
                      <a:pt x="735622" y="56007"/>
                    </a:cubicBezTo>
                    <a:cubicBezTo>
                      <a:pt x="734765" y="53435"/>
                      <a:pt x="731907" y="51911"/>
                      <a:pt x="729336" y="52769"/>
                    </a:cubicBezTo>
                    <a:lnTo>
                      <a:pt x="669804" y="71819"/>
                    </a:lnTo>
                    <a:cubicBezTo>
                      <a:pt x="666661" y="72866"/>
                      <a:pt x="663232" y="71533"/>
                      <a:pt x="661518" y="68580"/>
                    </a:cubicBezTo>
                    <a:cubicBezTo>
                      <a:pt x="642182" y="34957"/>
                      <a:pt x="606177" y="14097"/>
                      <a:pt x="567601" y="14097"/>
                    </a:cubicBezTo>
                    <a:cubicBezTo>
                      <a:pt x="516547" y="14097"/>
                      <a:pt x="471970" y="50292"/>
                      <a:pt x="461588" y="100203"/>
                    </a:cubicBezTo>
                    <a:cubicBezTo>
                      <a:pt x="460921" y="103442"/>
                      <a:pt x="458064" y="105823"/>
                      <a:pt x="454730" y="105823"/>
                    </a:cubicBezTo>
                    <a:lnTo>
                      <a:pt x="349383" y="105823"/>
                    </a:lnTo>
                    <a:cubicBezTo>
                      <a:pt x="346050" y="105823"/>
                      <a:pt x="343192" y="103442"/>
                      <a:pt x="342525" y="100203"/>
                    </a:cubicBezTo>
                    <a:cubicBezTo>
                      <a:pt x="332048" y="50292"/>
                      <a:pt x="287471" y="14097"/>
                      <a:pt x="236512" y="14097"/>
                    </a:cubicBezTo>
                    <a:cubicBezTo>
                      <a:pt x="197079" y="14097"/>
                      <a:pt x="160693" y="35624"/>
                      <a:pt x="141548" y="70295"/>
                    </a:cubicBezTo>
                    <a:cubicBezTo>
                      <a:pt x="139833" y="73342"/>
                      <a:pt x="136214" y="74676"/>
                      <a:pt x="132880" y="73533"/>
                    </a:cubicBezTo>
                    <a:lnTo>
                      <a:pt x="20485" y="46006"/>
                    </a:lnTo>
                    <a:cubicBezTo>
                      <a:pt x="17723" y="45339"/>
                      <a:pt x="15056" y="47054"/>
                      <a:pt x="14389" y="49721"/>
                    </a:cubicBezTo>
                    <a:cubicBezTo>
                      <a:pt x="14103" y="51054"/>
                      <a:pt x="14294" y="52388"/>
                      <a:pt x="14960" y="53530"/>
                    </a:cubicBezTo>
                    <a:cubicBezTo>
                      <a:pt x="15627" y="54674"/>
                      <a:pt x="16770" y="55436"/>
                      <a:pt x="18104" y="55817"/>
                    </a:cubicBezTo>
                    <a:lnTo>
                      <a:pt x="127641" y="82582"/>
                    </a:lnTo>
                    <a:cubicBezTo>
                      <a:pt x="129546" y="83058"/>
                      <a:pt x="131166" y="84296"/>
                      <a:pt x="132118" y="85916"/>
                    </a:cubicBezTo>
                    <a:cubicBezTo>
                      <a:pt x="133071" y="87630"/>
                      <a:pt x="133261" y="89630"/>
                      <a:pt x="132785" y="91440"/>
                    </a:cubicBezTo>
                    <a:cubicBezTo>
                      <a:pt x="129737" y="101632"/>
                      <a:pt x="128213" y="112014"/>
                      <a:pt x="128213" y="122492"/>
                    </a:cubicBezTo>
                    <a:cubicBezTo>
                      <a:pt x="128213" y="182213"/>
                      <a:pt x="176790" y="230886"/>
                      <a:pt x="236607" y="230886"/>
                    </a:cubicBezTo>
                    <a:cubicBezTo>
                      <a:pt x="295567" y="230886"/>
                      <a:pt x="344145" y="182880"/>
                      <a:pt x="344907" y="123920"/>
                    </a:cubicBezTo>
                    <a:cubicBezTo>
                      <a:pt x="344811" y="120015"/>
                      <a:pt x="347859" y="116872"/>
                      <a:pt x="351765" y="116872"/>
                    </a:cubicBezTo>
                    <a:close/>
                    <a:moveTo>
                      <a:pt x="567506" y="218599"/>
                    </a:moveTo>
                    <a:cubicBezTo>
                      <a:pt x="514452" y="218599"/>
                      <a:pt x="471303" y="175450"/>
                      <a:pt x="471303" y="122396"/>
                    </a:cubicBezTo>
                    <a:cubicBezTo>
                      <a:pt x="471303" y="69342"/>
                      <a:pt x="514452" y="26194"/>
                      <a:pt x="567506" y="26194"/>
                    </a:cubicBezTo>
                    <a:cubicBezTo>
                      <a:pt x="620560" y="26194"/>
                      <a:pt x="663708" y="69342"/>
                      <a:pt x="663708" y="122396"/>
                    </a:cubicBezTo>
                    <a:cubicBezTo>
                      <a:pt x="663804" y="175450"/>
                      <a:pt x="620560" y="218599"/>
                      <a:pt x="567506" y="218599"/>
                    </a:cubicBezTo>
                    <a:close/>
                    <a:moveTo>
                      <a:pt x="567506" y="40291"/>
                    </a:moveTo>
                    <a:cubicBezTo>
                      <a:pt x="522262" y="40291"/>
                      <a:pt x="485400" y="77153"/>
                      <a:pt x="485400" y="122396"/>
                    </a:cubicBezTo>
                    <a:cubicBezTo>
                      <a:pt x="485400" y="167735"/>
                      <a:pt x="522262" y="204597"/>
                      <a:pt x="567506" y="204597"/>
                    </a:cubicBezTo>
                    <a:cubicBezTo>
                      <a:pt x="612750" y="204597"/>
                      <a:pt x="649611" y="167735"/>
                      <a:pt x="649611" y="122396"/>
                    </a:cubicBezTo>
                    <a:cubicBezTo>
                      <a:pt x="649707" y="77153"/>
                      <a:pt x="612845" y="40291"/>
                      <a:pt x="567506" y="40291"/>
                    </a:cubicBezTo>
                    <a:close/>
                    <a:moveTo>
                      <a:pt x="236417" y="218599"/>
                    </a:moveTo>
                    <a:cubicBezTo>
                      <a:pt x="183363" y="218599"/>
                      <a:pt x="140214" y="175450"/>
                      <a:pt x="140214" y="122396"/>
                    </a:cubicBezTo>
                    <a:cubicBezTo>
                      <a:pt x="140214" y="69342"/>
                      <a:pt x="183363" y="26194"/>
                      <a:pt x="236417" y="26194"/>
                    </a:cubicBezTo>
                    <a:cubicBezTo>
                      <a:pt x="289471" y="26194"/>
                      <a:pt x="332619" y="69342"/>
                      <a:pt x="332619" y="122396"/>
                    </a:cubicBezTo>
                    <a:cubicBezTo>
                      <a:pt x="332619" y="175450"/>
                      <a:pt x="289471" y="218599"/>
                      <a:pt x="236417" y="218599"/>
                    </a:cubicBezTo>
                    <a:close/>
                    <a:moveTo>
                      <a:pt x="236417" y="40291"/>
                    </a:moveTo>
                    <a:cubicBezTo>
                      <a:pt x="191173" y="40291"/>
                      <a:pt x="154311" y="77153"/>
                      <a:pt x="154311" y="122396"/>
                    </a:cubicBezTo>
                    <a:cubicBezTo>
                      <a:pt x="154311" y="167735"/>
                      <a:pt x="191173" y="204597"/>
                      <a:pt x="236417" y="204597"/>
                    </a:cubicBezTo>
                    <a:cubicBezTo>
                      <a:pt x="281661" y="204597"/>
                      <a:pt x="318522" y="167735"/>
                      <a:pt x="318522" y="122396"/>
                    </a:cubicBezTo>
                    <a:cubicBezTo>
                      <a:pt x="318522" y="77153"/>
                      <a:pt x="281756" y="40291"/>
                      <a:pt x="236417" y="40291"/>
                    </a:cubicBezTo>
                    <a:close/>
                  </a:path>
                </a:pathLst>
              </a:custGeom>
              <a:solidFill>
                <a:srgbClr val="0A207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" name="任意多边形: 形状 69">
                <a:extLst>
                  <a:ext uri="{FF2B5EF4-FFF2-40B4-BE49-F238E27FC236}">
                    <a16:creationId xmlns="" xmlns:a16="http://schemas.microsoft.com/office/drawing/2014/main" id="{E80647E5-D8F5-4780-B8A3-FB40C9386A62}"/>
                  </a:ext>
                </a:extLst>
              </p:cNvPr>
              <p:cNvSpPr/>
              <p:nvPr/>
            </p:nvSpPr>
            <p:spPr>
              <a:xfrm>
                <a:off x="9180536" y="5425428"/>
                <a:ext cx="230600" cy="251745"/>
              </a:xfrm>
              <a:custGeom>
                <a:avLst/>
                <a:gdLst>
                  <a:gd name="connsiteX0" fmla="*/ 0 w 230600"/>
                  <a:gd name="connsiteY0" fmla="*/ 0 h 251745"/>
                  <a:gd name="connsiteX1" fmla="*/ 230600 w 230600"/>
                  <a:gd name="connsiteY1" fmla="*/ 251746 h 251745"/>
                  <a:gd name="connsiteX2" fmla="*/ 211931 w 230600"/>
                  <a:gd name="connsiteY2" fmla="*/ 55150 h 2517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30600" h="251745">
                    <a:moveTo>
                      <a:pt x="0" y="0"/>
                    </a:moveTo>
                    <a:cubicBezTo>
                      <a:pt x="0" y="0"/>
                      <a:pt x="50197" y="215837"/>
                      <a:pt x="230600" y="251746"/>
                    </a:cubicBezTo>
                    <a:cubicBezTo>
                      <a:pt x="230600" y="251746"/>
                      <a:pt x="200215" y="117158"/>
                      <a:pt x="211931" y="55150"/>
                    </a:cubicBezTo>
                  </a:path>
                </a:pathLst>
              </a:custGeom>
              <a:solidFill>
                <a:srgbClr val="0A207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1" name="任意多边形: 形状 70">
                <a:extLst>
                  <a:ext uri="{FF2B5EF4-FFF2-40B4-BE49-F238E27FC236}">
                    <a16:creationId xmlns="" xmlns:a16="http://schemas.microsoft.com/office/drawing/2014/main" id="{337E09CE-650E-4BC9-94D7-5B67B7D818C2}"/>
                  </a:ext>
                </a:extLst>
              </p:cNvPr>
              <p:cNvSpPr/>
              <p:nvPr/>
            </p:nvSpPr>
            <p:spPr>
              <a:xfrm>
                <a:off x="9171157" y="5416049"/>
                <a:ext cx="249247" cy="270554"/>
              </a:xfrm>
              <a:custGeom>
                <a:avLst/>
                <a:gdLst>
                  <a:gd name="connsiteX0" fmla="*/ 239884 w 249247"/>
                  <a:gd name="connsiteY0" fmla="*/ 270554 h 270554"/>
                  <a:gd name="connsiteX1" fmla="*/ 238074 w 249247"/>
                  <a:gd name="connsiteY1" fmla="*/ 270364 h 270554"/>
                  <a:gd name="connsiteX2" fmla="*/ 235 w 249247"/>
                  <a:gd name="connsiteY2" fmla="*/ 11474 h 270554"/>
                  <a:gd name="connsiteX3" fmla="*/ 7283 w 249247"/>
                  <a:gd name="connsiteY3" fmla="*/ 235 h 270554"/>
                  <a:gd name="connsiteX4" fmla="*/ 18523 w 249247"/>
                  <a:gd name="connsiteY4" fmla="*/ 7283 h 270554"/>
                  <a:gd name="connsiteX5" fmla="*/ 227692 w 249247"/>
                  <a:gd name="connsiteY5" fmla="*/ 248742 h 270554"/>
                  <a:gd name="connsiteX6" fmla="*/ 212071 w 249247"/>
                  <a:gd name="connsiteY6" fmla="*/ 62909 h 270554"/>
                  <a:gd name="connsiteX7" fmla="*/ 223024 w 249247"/>
                  <a:gd name="connsiteY7" fmla="*/ 55480 h 270554"/>
                  <a:gd name="connsiteX8" fmla="*/ 230454 w 249247"/>
                  <a:gd name="connsiteY8" fmla="*/ 66433 h 270554"/>
                  <a:gd name="connsiteX9" fmla="*/ 249028 w 249247"/>
                  <a:gd name="connsiteY9" fmla="*/ 259219 h 270554"/>
                  <a:gd name="connsiteX10" fmla="*/ 246551 w 249247"/>
                  <a:gd name="connsiteY10" fmla="*/ 267887 h 270554"/>
                  <a:gd name="connsiteX11" fmla="*/ 239884 w 249247"/>
                  <a:gd name="connsiteY11" fmla="*/ 270554 h 2705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49247" h="270554">
                    <a:moveTo>
                      <a:pt x="239884" y="270554"/>
                    </a:moveTo>
                    <a:cubicBezTo>
                      <a:pt x="239312" y="270554"/>
                      <a:pt x="238645" y="270459"/>
                      <a:pt x="238074" y="270364"/>
                    </a:cubicBezTo>
                    <a:cubicBezTo>
                      <a:pt x="53956" y="233692"/>
                      <a:pt x="711" y="13760"/>
                      <a:pt x="235" y="11474"/>
                    </a:cubicBezTo>
                    <a:cubicBezTo>
                      <a:pt x="-908" y="6426"/>
                      <a:pt x="2235" y="1378"/>
                      <a:pt x="7283" y="235"/>
                    </a:cubicBezTo>
                    <a:cubicBezTo>
                      <a:pt x="12331" y="-908"/>
                      <a:pt x="17380" y="2235"/>
                      <a:pt x="18523" y="7283"/>
                    </a:cubicBezTo>
                    <a:cubicBezTo>
                      <a:pt x="18999" y="9283"/>
                      <a:pt x="66814" y="206260"/>
                      <a:pt x="227692" y="248742"/>
                    </a:cubicBezTo>
                    <a:cubicBezTo>
                      <a:pt x="220167" y="211785"/>
                      <a:pt x="202260" y="114535"/>
                      <a:pt x="212071" y="62909"/>
                    </a:cubicBezTo>
                    <a:cubicBezTo>
                      <a:pt x="213023" y="57861"/>
                      <a:pt x="217976" y="54432"/>
                      <a:pt x="223024" y="55480"/>
                    </a:cubicBezTo>
                    <a:cubicBezTo>
                      <a:pt x="228168" y="56432"/>
                      <a:pt x="231502" y="61385"/>
                      <a:pt x="230454" y="66433"/>
                    </a:cubicBezTo>
                    <a:cubicBezTo>
                      <a:pt x="219119" y="125869"/>
                      <a:pt x="248742" y="257886"/>
                      <a:pt x="249028" y="259219"/>
                    </a:cubicBezTo>
                    <a:cubicBezTo>
                      <a:pt x="249694" y="262363"/>
                      <a:pt x="248837" y="265601"/>
                      <a:pt x="246551" y="267887"/>
                    </a:cubicBezTo>
                    <a:cubicBezTo>
                      <a:pt x="244837" y="269506"/>
                      <a:pt x="242455" y="270554"/>
                      <a:pt x="239884" y="270554"/>
                    </a:cubicBezTo>
                    <a:close/>
                  </a:path>
                </a:pathLst>
              </a:custGeom>
              <a:solidFill>
                <a:srgbClr val="0A207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2" name="任意多边形: 形状 71">
                <a:extLst>
                  <a:ext uri="{FF2B5EF4-FFF2-40B4-BE49-F238E27FC236}">
                    <a16:creationId xmlns="" xmlns:a16="http://schemas.microsoft.com/office/drawing/2014/main" id="{076E0D76-36C6-4142-B00B-4CF44FC2C311}"/>
                  </a:ext>
                </a:extLst>
              </p:cNvPr>
              <p:cNvSpPr/>
              <p:nvPr/>
            </p:nvSpPr>
            <p:spPr>
              <a:xfrm>
                <a:off x="8631200" y="5439613"/>
                <a:ext cx="235208" cy="220415"/>
              </a:xfrm>
              <a:custGeom>
                <a:avLst/>
                <a:gdLst>
                  <a:gd name="connsiteX0" fmla="*/ 9364 w 235208"/>
                  <a:gd name="connsiteY0" fmla="*/ 220415 h 220415"/>
                  <a:gd name="connsiteX1" fmla="*/ 410 w 235208"/>
                  <a:gd name="connsiteY1" fmla="*/ 213748 h 220415"/>
                  <a:gd name="connsiteX2" fmla="*/ 6697 w 235208"/>
                  <a:gd name="connsiteY2" fmla="*/ 202032 h 220415"/>
                  <a:gd name="connsiteX3" fmla="*/ 216914 w 235208"/>
                  <a:gd name="connsiteY3" fmla="*/ 6389 h 220415"/>
                  <a:gd name="connsiteX4" fmla="*/ 228820 w 235208"/>
                  <a:gd name="connsiteY4" fmla="*/ 483 h 220415"/>
                  <a:gd name="connsiteX5" fmla="*/ 234725 w 235208"/>
                  <a:gd name="connsiteY5" fmla="*/ 12389 h 220415"/>
                  <a:gd name="connsiteX6" fmla="*/ 12221 w 235208"/>
                  <a:gd name="connsiteY6" fmla="*/ 219939 h 220415"/>
                  <a:gd name="connsiteX7" fmla="*/ 9364 w 235208"/>
                  <a:gd name="connsiteY7" fmla="*/ 220415 h 2204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35208" h="220415">
                    <a:moveTo>
                      <a:pt x="9364" y="220415"/>
                    </a:moveTo>
                    <a:cubicBezTo>
                      <a:pt x="5363" y="220415"/>
                      <a:pt x="1649" y="217844"/>
                      <a:pt x="410" y="213748"/>
                    </a:cubicBezTo>
                    <a:cubicBezTo>
                      <a:pt x="-1114" y="208795"/>
                      <a:pt x="1744" y="203556"/>
                      <a:pt x="6697" y="202032"/>
                    </a:cubicBezTo>
                    <a:cubicBezTo>
                      <a:pt x="165479" y="153931"/>
                      <a:pt x="216438" y="7913"/>
                      <a:pt x="216914" y="6389"/>
                    </a:cubicBezTo>
                    <a:cubicBezTo>
                      <a:pt x="218533" y="1436"/>
                      <a:pt x="223867" y="-1136"/>
                      <a:pt x="228820" y="483"/>
                    </a:cubicBezTo>
                    <a:cubicBezTo>
                      <a:pt x="233773" y="2102"/>
                      <a:pt x="236345" y="7436"/>
                      <a:pt x="234725" y="12389"/>
                    </a:cubicBezTo>
                    <a:cubicBezTo>
                      <a:pt x="232535" y="18771"/>
                      <a:pt x="180147" y="169076"/>
                      <a:pt x="12221" y="219939"/>
                    </a:cubicBezTo>
                    <a:cubicBezTo>
                      <a:pt x="11174" y="220320"/>
                      <a:pt x="10221" y="220415"/>
                      <a:pt x="9364" y="220415"/>
                    </a:cubicBezTo>
                    <a:close/>
                  </a:path>
                </a:pathLst>
              </a:custGeom>
              <a:solidFill>
                <a:srgbClr val="0A207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73" name="图形 51">
              <a:extLst>
                <a:ext uri="{FF2B5EF4-FFF2-40B4-BE49-F238E27FC236}">
                  <a16:creationId xmlns="" xmlns:a16="http://schemas.microsoft.com/office/drawing/2014/main" id="{54CFE6FC-2A94-465B-B59E-44BE16818FC6}"/>
                </a:ext>
              </a:extLst>
            </p:cNvPr>
            <p:cNvGrpSpPr/>
            <p:nvPr/>
          </p:nvGrpSpPr>
          <p:grpSpPr>
            <a:xfrm>
              <a:off x="4138020" y="4294312"/>
              <a:ext cx="1474805" cy="1616362"/>
              <a:chOff x="9649376" y="4429780"/>
              <a:chExt cx="1026992" cy="1136427"/>
            </a:xfrm>
            <a:solidFill>
              <a:schemeClr val="accent1"/>
            </a:solidFill>
          </p:grpSpPr>
          <p:grpSp>
            <p:nvGrpSpPr>
              <p:cNvPr id="74" name="图形 51">
                <a:extLst>
                  <a:ext uri="{FF2B5EF4-FFF2-40B4-BE49-F238E27FC236}">
                    <a16:creationId xmlns="" xmlns:a16="http://schemas.microsoft.com/office/drawing/2014/main" id="{54CFE6FC-2A94-465B-B59E-44BE16818FC6}"/>
                  </a:ext>
                </a:extLst>
              </p:cNvPr>
              <p:cNvGrpSpPr/>
              <p:nvPr/>
            </p:nvGrpSpPr>
            <p:grpSpPr>
              <a:xfrm>
                <a:off x="9649376" y="4429780"/>
                <a:ext cx="1026992" cy="1136427"/>
                <a:chOff x="9649376" y="4429780"/>
                <a:chExt cx="1026992" cy="1136427"/>
              </a:xfrm>
              <a:solidFill>
                <a:schemeClr val="accent1"/>
              </a:solidFill>
            </p:grpSpPr>
            <p:sp>
              <p:nvSpPr>
                <p:cNvPr id="75" name="任意多边形: 形状 74">
                  <a:extLst>
                    <a:ext uri="{FF2B5EF4-FFF2-40B4-BE49-F238E27FC236}">
                      <a16:creationId xmlns="" xmlns:a16="http://schemas.microsoft.com/office/drawing/2014/main" id="{92DEAA46-3DB0-48D3-9646-52D29E080989}"/>
                    </a:ext>
                  </a:extLst>
                </p:cNvPr>
                <p:cNvSpPr/>
                <p:nvPr/>
              </p:nvSpPr>
              <p:spPr>
                <a:xfrm>
                  <a:off x="9658417" y="4439274"/>
                  <a:ext cx="1008691" cy="1043684"/>
                </a:xfrm>
                <a:custGeom>
                  <a:avLst/>
                  <a:gdLst>
                    <a:gd name="connsiteX0" fmla="*/ 122766 w 1008691"/>
                    <a:gd name="connsiteY0" fmla="*/ 675448 h 1043684"/>
                    <a:gd name="connsiteX1" fmla="*/ 24753 w 1008691"/>
                    <a:gd name="connsiteY1" fmla="*/ 384174 h 1043684"/>
                    <a:gd name="connsiteX2" fmla="*/ 441472 w 1008691"/>
                    <a:gd name="connsiteY2" fmla="*/ 12889 h 1043684"/>
                    <a:gd name="connsiteX3" fmla="*/ 864573 w 1008691"/>
                    <a:gd name="connsiteY3" fmla="*/ 186721 h 1043684"/>
                    <a:gd name="connsiteX4" fmla="*/ 990207 w 1008691"/>
                    <a:gd name="connsiteY4" fmla="*/ 609154 h 1043684"/>
                    <a:gd name="connsiteX5" fmla="*/ 491954 w 1008691"/>
                    <a:gd name="connsiteY5" fmla="*/ 1043685 h 1043684"/>
                    <a:gd name="connsiteX6" fmla="*/ 122766 w 1008691"/>
                    <a:gd name="connsiteY6" fmla="*/ 675448 h 10436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008691" h="1043684">
                      <a:moveTo>
                        <a:pt x="122766" y="675448"/>
                      </a:moveTo>
                      <a:cubicBezTo>
                        <a:pt x="-73926" y="558100"/>
                        <a:pt x="24753" y="384174"/>
                        <a:pt x="24753" y="384174"/>
                      </a:cubicBezTo>
                      <a:cubicBezTo>
                        <a:pt x="87809" y="19843"/>
                        <a:pt x="441472" y="12889"/>
                        <a:pt x="441472" y="12889"/>
                      </a:cubicBezTo>
                      <a:cubicBezTo>
                        <a:pt x="441472" y="12889"/>
                        <a:pt x="748272" y="-70454"/>
                        <a:pt x="864573" y="186721"/>
                      </a:cubicBezTo>
                      <a:cubicBezTo>
                        <a:pt x="864573" y="186721"/>
                        <a:pt x="1070217" y="257110"/>
                        <a:pt x="990207" y="609154"/>
                      </a:cubicBezTo>
                      <a:cubicBezTo>
                        <a:pt x="838950" y="852137"/>
                        <a:pt x="746177" y="981106"/>
                        <a:pt x="491954" y="1043685"/>
                      </a:cubicBezTo>
                      <a:cubicBezTo>
                        <a:pt x="464141" y="946339"/>
                        <a:pt x="222397" y="795749"/>
                        <a:pt x="122766" y="675448"/>
                      </a:cubicBezTo>
                      <a:close/>
                    </a:path>
                  </a:pathLst>
                </a:custGeom>
                <a:solidFill>
                  <a:srgbClr val="0A207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6" name="任意多边形: 形状 75">
                  <a:extLst>
                    <a:ext uri="{FF2B5EF4-FFF2-40B4-BE49-F238E27FC236}">
                      <a16:creationId xmlns="" xmlns:a16="http://schemas.microsoft.com/office/drawing/2014/main" id="{19923EA8-E0E9-4F1F-BF59-6E4FF1BFFAAE}"/>
                    </a:ext>
                  </a:extLst>
                </p:cNvPr>
                <p:cNvSpPr/>
                <p:nvPr/>
              </p:nvSpPr>
              <p:spPr>
                <a:xfrm>
                  <a:off x="9649376" y="4429780"/>
                  <a:ext cx="1026992" cy="1062704"/>
                </a:xfrm>
                <a:custGeom>
                  <a:avLst/>
                  <a:gdLst>
                    <a:gd name="connsiteX0" fmla="*/ 500900 w 1026992"/>
                    <a:gd name="connsiteY0" fmla="*/ 1062704 h 1062704"/>
                    <a:gd name="connsiteX1" fmla="*/ 491756 w 1026992"/>
                    <a:gd name="connsiteY1" fmla="*/ 1055751 h 1062704"/>
                    <a:gd name="connsiteX2" fmla="*/ 296875 w 1026992"/>
                    <a:gd name="connsiteY2" fmla="*/ 850868 h 1062704"/>
                    <a:gd name="connsiteX3" fmla="*/ 125615 w 1026992"/>
                    <a:gd name="connsiteY3" fmla="*/ 692277 h 1062704"/>
                    <a:gd name="connsiteX4" fmla="*/ 24745 w 1026992"/>
                    <a:gd name="connsiteY4" fmla="*/ 390525 h 1062704"/>
                    <a:gd name="connsiteX5" fmla="*/ 449179 w 1026992"/>
                    <a:gd name="connsiteY5" fmla="*/ 12859 h 1062704"/>
                    <a:gd name="connsiteX6" fmla="*/ 562622 w 1026992"/>
                    <a:gd name="connsiteY6" fmla="*/ 0 h 1062704"/>
                    <a:gd name="connsiteX7" fmla="*/ 880662 w 1026992"/>
                    <a:gd name="connsiteY7" fmla="*/ 188881 h 1062704"/>
                    <a:gd name="connsiteX8" fmla="*/ 1008487 w 1026992"/>
                    <a:gd name="connsiteY8" fmla="*/ 620840 h 1062704"/>
                    <a:gd name="connsiteX9" fmla="*/ 1007249 w 1026992"/>
                    <a:gd name="connsiteY9" fmla="*/ 623792 h 1062704"/>
                    <a:gd name="connsiteX10" fmla="*/ 503186 w 1026992"/>
                    <a:gd name="connsiteY10" fmla="*/ 1062514 h 1062704"/>
                    <a:gd name="connsiteX11" fmla="*/ 500900 w 1026992"/>
                    <a:gd name="connsiteY11" fmla="*/ 1062704 h 1062704"/>
                    <a:gd name="connsiteX12" fmla="*/ 562622 w 1026992"/>
                    <a:gd name="connsiteY12" fmla="*/ 19050 h 1062704"/>
                    <a:gd name="connsiteX13" fmla="*/ 453085 w 1026992"/>
                    <a:gd name="connsiteY13" fmla="*/ 31623 h 1062704"/>
                    <a:gd name="connsiteX14" fmla="*/ 450799 w 1026992"/>
                    <a:gd name="connsiteY14" fmla="*/ 31909 h 1062704"/>
                    <a:gd name="connsiteX15" fmla="*/ 43224 w 1026992"/>
                    <a:gd name="connsiteY15" fmla="*/ 395288 h 1062704"/>
                    <a:gd name="connsiteX16" fmla="*/ 42081 w 1026992"/>
                    <a:gd name="connsiteY16" fmla="*/ 398336 h 1062704"/>
                    <a:gd name="connsiteX17" fmla="*/ 136759 w 1026992"/>
                    <a:gd name="connsiteY17" fmla="*/ 676751 h 1062704"/>
                    <a:gd name="connsiteX18" fmla="*/ 139236 w 1026992"/>
                    <a:gd name="connsiteY18" fmla="*/ 678847 h 1062704"/>
                    <a:gd name="connsiteX19" fmla="*/ 309067 w 1026992"/>
                    <a:gd name="connsiteY19" fmla="*/ 836295 h 1062704"/>
                    <a:gd name="connsiteX20" fmla="*/ 507091 w 1026992"/>
                    <a:gd name="connsiteY20" fmla="*/ 1041845 h 1062704"/>
                    <a:gd name="connsiteX21" fmla="*/ 990199 w 1026992"/>
                    <a:gd name="connsiteY21" fmla="*/ 615029 h 1062704"/>
                    <a:gd name="connsiteX22" fmla="*/ 870470 w 1026992"/>
                    <a:gd name="connsiteY22" fmla="*/ 205264 h 1062704"/>
                    <a:gd name="connsiteX23" fmla="*/ 864850 w 1026992"/>
                    <a:gd name="connsiteY23" fmla="*/ 200216 h 1062704"/>
                    <a:gd name="connsiteX24" fmla="*/ 562622 w 1026992"/>
                    <a:gd name="connsiteY24" fmla="*/ 19050 h 10627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1026992" h="1062704">
                      <a:moveTo>
                        <a:pt x="500900" y="1062704"/>
                      </a:moveTo>
                      <a:cubicBezTo>
                        <a:pt x="496709" y="1062704"/>
                        <a:pt x="492899" y="1059942"/>
                        <a:pt x="491756" y="1055751"/>
                      </a:cubicBezTo>
                      <a:cubicBezTo>
                        <a:pt x="476326" y="1001363"/>
                        <a:pt x="385076" y="924878"/>
                        <a:pt x="296875" y="850868"/>
                      </a:cubicBezTo>
                      <a:cubicBezTo>
                        <a:pt x="233248" y="797433"/>
                        <a:pt x="167430" y="742283"/>
                        <a:pt x="125615" y="692277"/>
                      </a:cubicBezTo>
                      <a:cubicBezTo>
                        <a:pt x="-64885" y="577596"/>
                        <a:pt x="15316" y="408718"/>
                        <a:pt x="24745" y="390525"/>
                      </a:cubicBezTo>
                      <a:cubicBezTo>
                        <a:pt x="87229" y="34862"/>
                        <a:pt x="426034" y="13907"/>
                        <a:pt x="449179" y="12859"/>
                      </a:cubicBezTo>
                      <a:cubicBezTo>
                        <a:pt x="456799" y="10954"/>
                        <a:pt x="502043" y="0"/>
                        <a:pt x="562622" y="0"/>
                      </a:cubicBezTo>
                      <a:cubicBezTo>
                        <a:pt x="667969" y="0"/>
                        <a:pt x="808367" y="32861"/>
                        <a:pt x="880662" y="188881"/>
                      </a:cubicBezTo>
                      <a:cubicBezTo>
                        <a:pt x="909618" y="201549"/>
                        <a:pt x="1083164" y="292132"/>
                        <a:pt x="1008487" y="620840"/>
                      </a:cubicBezTo>
                      <a:cubicBezTo>
                        <a:pt x="1008202" y="621887"/>
                        <a:pt x="1007821" y="622840"/>
                        <a:pt x="1007249" y="623792"/>
                      </a:cubicBezTo>
                      <a:cubicBezTo>
                        <a:pt x="859421" y="861155"/>
                        <a:pt x="763123" y="998506"/>
                        <a:pt x="503186" y="1062514"/>
                      </a:cubicBezTo>
                      <a:cubicBezTo>
                        <a:pt x="502424" y="1062609"/>
                        <a:pt x="501567" y="1062704"/>
                        <a:pt x="500900" y="1062704"/>
                      </a:cubicBezTo>
                      <a:close/>
                      <a:moveTo>
                        <a:pt x="562622" y="19050"/>
                      </a:moveTo>
                      <a:cubicBezTo>
                        <a:pt x="500138" y="19050"/>
                        <a:pt x="453466" y="31528"/>
                        <a:pt x="453085" y="31623"/>
                      </a:cubicBezTo>
                      <a:cubicBezTo>
                        <a:pt x="452323" y="31814"/>
                        <a:pt x="451561" y="31909"/>
                        <a:pt x="450799" y="31909"/>
                      </a:cubicBezTo>
                      <a:cubicBezTo>
                        <a:pt x="436702" y="32195"/>
                        <a:pt x="104184" y="43148"/>
                        <a:pt x="43224" y="395288"/>
                      </a:cubicBezTo>
                      <a:cubicBezTo>
                        <a:pt x="43033" y="396335"/>
                        <a:pt x="42652" y="397383"/>
                        <a:pt x="42081" y="398336"/>
                      </a:cubicBezTo>
                      <a:cubicBezTo>
                        <a:pt x="38271" y="405098"/>
                        <a:pt x="-49454" y="565690"/>
                        <a:pt x="136759" y="676751"/>
                      </a:cubicBezTo>
                      <a:cubicBezTo>
                        <a:pt x="137712" y="677323"/>
                        <a:pt x="138474" y="677990"/>
                        <a:pt x="139236" y="678847"/>
                      </a:cubicBezTo>
                      <a:cubicBezTo>
                        <a:pt x="179812" y="727901"/>
                        <a:pt x="245535" y="782955"/>
                        <a:pt x="309067" y="836295"/>
                      </a:cubicBezTo>
                      <a:cubicBezTo>
                        <a:pt x="399078" y="911828"/>
                        <a:pt x="484422" y="983361"/>
                        <a:pt x="507091" y="1041845"/>
                      </a:cubicBezTo>
                      <a:cubicBezTo>
                        <a:pt x="753503" y="978789"/>
                        <a:pt x="843038" y="851345"/>
                        <a:pt x="990199" y="615029"/>
                      </a:cubicBezTo>
                      <a:cubicBezTo>
                        <a:pt x="1066495" y="276606"/>
                        <a:pt x="872470" y="205931"/>
                        <a:pt x="870470" y="205264"/>
                      </a:cubicBezTo>
                      <a:cubicBezTo>
                        <a:pt x="867994" y="204406"/>
                        <a:pt x="865993" y="202597"/>
                        <a:pt x="864850" y="200216"/>
                      </a:cubicBezTo>
                      <a:cubicBezTo>
                        <a:pt x="797223" y="50483"/>
                        <a:pt x="663111" y="19050"/>
                        <a:pt x="562622" y="19050"/>
                      </a:cubicBezTo>
                      <a:close/>
                    </a:path>
                  </a:pathLst>
                </a:custGeom>
                <a:solidFill>
                  <a:srgbClr val="0A207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7" name="任意多边形: 形状 76">
                  <a:extLst>
                    <a:ext uri="{FF2B5EF4-FFF2-40B4-BE49-F238E27FC236}">
                      <a16:creationId xmlns="" xmlns:a16="http://schemas.microsoft.com/office/drawing/2014/main" id="{CC831A22-5B55-4522-A6B8-B15379CF5327}"/>
                    </a:ext>
                  </a:extLst>
                </p:cNvPr>
                <p:cNvSpPr/>
                <p:nvPr/>
              </p:nvSpPr>
              <p:spPr>
                <a:xfrm>
                  <a:off x="9750749" y="4771246"/>
                  <a:ext cx="805609" cy="785320"/>
                </a:xfrm>
                <a:custGeom>
                  <a:avLst/>
                  <a:gdLst>
                    <a:gd name="connsiteX0" fmla="*/ 1191 w 805609"/>
                    <a:gd name="connsiteY0" fmla="*/ 248416 h 785320"/>
                    <a:gd name="connsiteX1" fmla="*/ 174546 w 805609"/>
                    <a:gd name="connsiteY1" fmla="*/ 4 h 785320"/>
                    <a:gd name="connsiteX2" fmla="*/ 489443 w 805609"/>
                    <a:gd name="connsiteY2" fmla="*/ 123258 h 785320"/>
                    <a:gd name="connsiteX3" fmla="*/ 715947 w 805609"/>
                    <a:gd name="connsiteY3" fmla="*/ 216222 h 785320"/>
                    <a:gd name="connsiteX4" fmla="*/ 720900 w 805609"/>
                    <a:gd name="connsiteY4" fmla="*/ 220222 h 785320"/>
                    <a:gd name="connsiteX5" fmla="*/ 721186 w 805609"/>
                    <a:gd name="connsiteY5" fmla="*/ 241844 h 785320"/>
                    <a:gd name="connsiteX6" fmla="*/ 755952 w 805609"/>
                    <a:gd name="connsiteY6" fmla="*/ 239653 h 785320"/>
                    <a:gd name="connsiteX7" fmla="*/ 805482 w 805609"/>
                    <a:gd name="connsiteY7" fmla="*/ 331665 h 785320"/>
                    <a:gd name="connsiteX8" fmla="*/ 723472 w 805609"/>
                    <a:gd name="connsiteY8" fmla="*/ 445774 h 785320"/>
                    <a:gd name="connsiteX9" fmla="*/ 694516 w 805609"/>
                    <a:gd name="connsiteY9" fmla="*/ 566551 h 785320"/>
                    <a:gd name="connsiteX10" fmla="*/ 386668 w 805609"/>
                    <a:gd name="connsiteY10" fmla="*/ 784864 h 785320"/>
                    <a:gd name="connsiteX11" fmla="*/ 357617 w 805609"/>
                    <a:gd name="connsiteY11" fmla="*/ 785245 h 785320"/>
                    <a:gd name="connsiteX12" fmla="*/ 43673 w 805609"/>
                    <a:gd name="connsiteY12" fmla="*/ 575886 h 785320"/>
                    <a:gd name="connsiteX13" fmla="*/ 11193 w 805609"/>
                    <a:gd name="connsiteY13" fmla="*/ 455966 h 785320"/>
                    <a:gd name="connsiteX14" fmla="*/ 1191 w 805609"/>
                    <a:gd name="connsiteY14" fmla="*/ 248416 h 7853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805609" h="785320">
                      <a:moveTo>
                        <a:pt x="1191" y="248416"/>
                      </a:moveTo>
                      <a:cubicBezTo>
                        <a:pt x="1191" y="248416"/>
                        <a:pt x="-13572" y="31151"/>
                        <a:pt x="174546" y="4"/>
                      </a:cubicBezTo>
                      <a:cubicBezTo>
                        <a:pt x="181023" y="-1043"/>
                        <a:pt x="249222" y="187456"/>
                        <a:pt x="489443" y="123258"/>
                      </a:cubicBezTo>
                      <a:cubicBezTo>
                        <a:pt x="541068" y="195172"/>
                        <a:pt x="627365" y="242320"/>
                        <a:pt x="715947" y="216222"/>
                      </a:cubicBezTo>
                      <a:cubicBezTo>
                        <a:pt x="717662" y="217555"/>
                        <a:pt x="719186" y="218889"/>
                        <a:pt x="720900" y="220222"/>
                      </a:cubicBezTo>
                      <a:lnTo>
                        <a:pt x="721186" y="241844"/>
                      </a:lnTo>
                      <a:cubicBezTo>
                        <a:pt x="729473" y="238606"/>
                        <a:pt x="740712" y="236891"/>
                        <a:pt x="755952" y="239653"/>
                      </a:cubicBezTo>
                      <a:cubicBezTo>
                        <a:pt x="755952" y="239653"/>
                        <a:pt x="808530" y="246130"/>
                        <a:pt x="805482" y="331665"/>
                      </a:cubicBezTo>
                      <a:cubicBezTo>
                        <a:pt x="805482" y="331665"/>
                        <a:pt x="803768" y="409389"/>
                        <a:pt x="723472" y="445774"/>
                      </a:cubicBezTo>
                      <a:cubicBezTo>
                        <a:pt x="718043" y="492542"/>
                        <a:pt x="710232" y="522165"/>
                        <a:pt x="694516" y="566551"/>
                      </a:cubicBezTo>
                      <a:cubicBezTo>
                        <a:pt x="639652" y="690472"/>
                        <a:pt x="538020" y="772577"/>
                        <a:pt x="386668" y="784864"/>
                      </a:cubicBezTo>
                      <a:cubicBezTo>
                        <a:pt x="381810" y="785245"/>
                        <a:pt x="362475" y="785436"/>
                        <a:pt x="357617" y="785245"/>
                      </a:cubicBezTo>
                      <a:cubicBezTo>
                        <a:pt x="208836" y="779816"/>
                        <a:pt x="95013" y="700949"/>
                        <a:pt x="43673" y="575886"/>
                      </a:cubicBezTo>
                      <a:cubicBezTo>
                        <a:pt x="25671" y="538929"/>
                        <a:pt x="17479" y="499972"/>
                        <a:pt x="11193" y="455966"/>
                      </a:cubicBezTo>
                      <a:cubicBezTo>
                        <a:pt x="-523" y="329665"/>
                        <a:pt x="-1380" y="303090"/>
                        <a:pt x="1191" y="248416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8" name="任意多边形: 形状 77">
                  <a:extLst>
                    <a:ext uri="{FF2B5EF4-FFF2-40B4-BE49-F238E27FC236}">
                      <a16:creationId xmlns="" xmlns:a16="http://schemas.microsoft.com/office/drawing/2014/main" id="{2C78BDFB-E516-479C-B1D6-2503DFD91394}"/>
                    </a:ext>
                  </a:extLst>
                </p:cNvPr>
                <p:cNvSpPr/>
                <p:nvPr/>
              </p:nvSpPr>
              <p:spPr>
                <a:xfrm>
                  <a:off x="9741195" y="4761726"/>
                  <a:ext cx="824694" cy="804481"/>
                </a:xfrm>
                <a:custGeom>
                  <a:avLst/>
                  <a:gdLst>
                    <a:gd name="connsiteX0" fmla="*/ 372886 w 824694"/>
                    <a:gd name="connsiteY0" fmla="*/ 804482 h 804481"/>
                    <a:gd name="connsiteX1" fmla="*/ 366981 w 824694"/>
                    <a:gd name="connsiteY1" fmla="*/ 804386 h 804481"/>
                    <a:gd name="connsiteX2" fmla="*/ 44464 w 824694"/>
                    <a:gd name="connsiteY2" fmla="*/ 589121 h 804481"/>
                    <a:gd name="connsiteX3" fmla="*/ 11412 w 824694"/>
                    <a:gd name="connsiteY3" fmla="*/ 466916 h 804481"/>
                    <a:gd name="connsiteX4" fmla="*/ 1221 w 824694"/>
                    <a:gd name="connsiteY4" fmla="*/ 257937 h 804481"/>
                    <a:gd name="connsiteX5" fmla="*/ 182481 w 824694"/>
                    <a:gd name="connsiteY5" fmla="*/ 95 h 804481"/>
                    <a:gd name="connsiteX6" fmla="*/ 184101 w 824694"/>
                    <a:gd name="connsiteY6" fmla="*/ 0 h 804481"/>
                    <a:gd name="connsiteX7" fmla="*/ 198674 w 824694"/>
                    <a:gd name="connsiteY7" fmla="*/ 13811 h 804481"/>
                    <a:gd name="connsiteX8" fmla="*/ 404700 w 824694"/>
                    <a:gd name="connsiteY8" fmla="*/ 136589 h 804481"/>
                    <a:gd name="connsiteX9" fmla="*/ 496521 w 824694"/>
                    <a:gd name="connsiteY9" fmla="*/ 123539 h 804481"/>
                    <a:gd name="connsiteX10" fmla="*/ 506712 w 824694"/>
                    <a:gd name="connsiteY10" fmla="*/ 127159 h 804481"/>
                    <a:gd name="connsiteX11" fmla="*/ 675400 w 824694"/>
                    <a:gd name="connsiteY11" fmla="*/ 223457 h 804481"/>
                    <a:gd name="connsiteX12" fmla="*/ 722835 w 824694"/>
                    <a:gd name="connsiteY12" fmla="*/ 216503 h 804481"/>
                    <a:gd name="connsiteX13" fmla="*/ 731407 w 824694"/>
                    <a:gd name="connsiteY13" fmla="*/ 218123 h 804481"/>
                    <a:gd name="connsiteX14" fmla="*/ 736265 w 824694"/>
                    <a:gd name="connsiteY14" fmla="*/ 222028 h 804481"/>
                    <a:gd name="connsiteX15" fmla="*/ 739980 w 824694"/>
                    <a:gd name="connsiteY15" fmla="*/ 229457 h 804481"/>
                    <a:gd name="connsiteX16" fmla="*/ 740075 w 824694"/>
                    <a:gd name="connsiteY16" fmla="*/ 238982 h 804481"/>
                    <a:gd name="connsiteX17" fmla="*/ 767221 w 824694"/>
                    <a:gd name="connsiteY17" fmla="*/ 239744 h 804481"/>
                    <a:gd name="connsiteX18" fmla="*/ 767221 w 824694"/>
                    <a:gd name="connsiteY18" fmla="*/ 239744 h 804481"/>
                    <a:gd name="connsiteX19" fmla="*/ 824562 w 824694"/>
                    <a:gd name="connsiteY19" fmla="*/ 341471 h 804481"/>
                    <a:gd name="connsiteX20" fmla="*/ 741885 w 824694"/>
                    <a:gd name="connsiteY20" fmla="*/ 461582 h 804481"/>
                    <a:gd name="connsiteX21" fmla="*/ 713024 w 824694"/>
                    <a:gd name="connsiteY21" fmla="*/ 579215 h 804481"/>
                    <a:gd name="connsiteX22" fmla="*/ 396984 w 824694"/>
                    <a:gd name="connsiteY22" fmla="*/ 803815 h 804481"/>
                    <a:gd name="connsiteX23" fmla="*/ 372886 w 824694"/>
                    <a:gd name="connsiteY23" fmla="*/ 804482 h 804481"/>
                    <a:gd name="connsiteX24" fmla="*/ 180100 w 824694"/>
                    <a:gd name="connsiteY24" fmla="*/ 19907 h 804481"/>
                    <a:gd name="connsiteX25" fmla="*/ 20271 w 824694"/>
                    <a:gd name="connsiteY25" fmla="*/ 257270 h 804481"/>
                    <a:gd name="connsiteX26" fmla="*/ 20271 w 824694"/>
                    <a:gd name="connsiteY26" fmla="*/ 258413 h 804481"/>
                    <a:gd name="connsiteX27" fmla="*/ 30367 w 824694"/>
                    <a:gd name="connsiteY27" fmla="*/ 464820 h 804481"/>
                    <a:gd name="connsiteX28" fmla="*/ 61895 w 824694"/>
                    <a:gd name="connsiteY28" fmla="*/ 581406 h 804481"/>
                    <a:gd name="connsiteX29" fmla="*/ 367647 w 824694"/>
                    <a:gd name="connsiteY29" fmla="*/ 785432 h 804481"/>
                    <a:gd name="connsiteX30" fmla="*/ 372886 w 824694"/>
                    <a:gd name="connsiteY30" fmla="*/ 785527 h 804481"/>
                    <a:gd name="connsiteX31" fmla="*/ 395651 w 824694"/>
                    <a:gd name="connsiteY31" fmla="*/ 785051 h 804481"/>
                    <a:gd name="connsiteX32" fmla="*/ 695498 w 824694"/>
                    <a:gd name="connsiteY32" fmla="*/ 572357 h 804481"/>
                    <a:gd name="connsiteX33" fmla="*/ 723692 w 824694"/>
                    <a:gd name="connsiteY33" fmla="*/ 454343 h 804481"/>
                    <a:gd name="connsiteX34" fmla="*/ 729216 w 824694"/>
                    <a:gd name="connsiteY34" fmla="*/ 446723 h 804481"/>
                    <a:gd name="connsiteX35" fmla="*/ 805607 w 824694"/>
                    <a:gd name="connsiteY35" fmla="*/ 341090 h 804481"/>
                    <a:gd name="connsiteX36" fmla="*/ 764268 w 824694"/>
                    <a:gd name="connsiteY36" fmla="*/ 258794 h 804481"/>
                    <a:gd name="connsiteX37" fmla="*/ 734169 w 824694"/>
                    <a:gd name="connsiteY37" fmla="*/ 260414 h 804481"/>
                    <a:gd name="connsiteX38" fmla="*/ 725406 w 824694"/>
                    <a:gd name="connsiteY38" fmla="*/ 259461 h 804481"/>
                    <a:gd name="connsiteX39" fmla="*/ 721215 w 824694"/>
                    <a:gd name="connsiteY39" fmla="*/ 251746 h 804481"/>
                    <a:gd name="connsiteX40" fmla="*/ 721025 w 824694"/>
                    <a:gd name="connsiteY40" fmla="*/ 237077 h 804481"/>
                    <a:gd name="connsiteX41" fmla="*/ 675305 w 824694"/>
                    <a:gd name="connsiteY41" fmla="*/ 242792 h 804481"/>
                    <a:gd name="connsiteX42" fmla="*/ 495092 w 824694"/>
                    <a:gd name="connsiteY42" fmla="*/ 143828 h 804481"/>
                    <a:gd name="connsiteX43" fmla="*/ 404700 w 824694"/>
                    <a:gd name="connsiteY43" fmla="*/ 155829 h 804481"/>
                    <a:gd name="connsiteX44" fmla="*/ 182386 w 824694"/>
                    <a:gd name="connsiteY44" fmla="*/ 23717 h 804481"/>
                    <a:gd name="connsiteX45" fmla="*/ 180100 w 824694"/>
                    <a:gd name="connsiteY45" fmla="*/ 19907 h 8044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</a:cxnLst>
                  <a:rect l="l" t="t" r="r" b="b"/>
                  <a:pathLst>
                    <a:path w="824694" h="804481">
                      <a:moveTo>
                        <a:pt x="372886" y="804482"/>
                      </a:moveTo>
                      <a:cubicBezTo>
                        <a:pt x="370314" y="804482"/>
                        <a:pt x="368219" y="804482"/>
                        <a:pt x="366981" y="804386"/>
                      </a:cubicBezTo>
                      <a:cubicBezTo>
                        <a:pt x="216009" y="798957"/>
                        <a:pt x="98471" y="720471"/>
                        <a:pt x="44464" y="589121"/>
                      </a:cubicBezTo>
                      <a:cubicBezTo>
                        <a:pt x="25033" y="549212"/>
                        <a:pt x="17032" y="506825"/>
                        <a:pt x="11412" y="466916"/>
                      </a:cubicBezTo>
                      <a:cubicBezTo>
                        <a:pt x="-684" y="337852"/>
                        <a:pt x="-1351" y="311848"/>
                        <a:pt x="1221" y="257937"/>
                      </a:cubicBezTo>
                      <a:cubicBezTo>
                        <a:pt x="554" y="244793"/>
                        <a:pt x="-6876" y="31433"/>
                        <a:pt x="182481" y="95"/>
                      </a:cubicBezTo>
                      <a:cubicBezTo>
                        <a:pt x="182958" y="0"/>
                        <a:pt x="183529" y="0"/>
                        <a:pt x="184101" y="0"/>
                      </a:cubicBezTo>
                      <a:cubicBezTo>
                        <a:pt x="190387" y="0"/>
                        <a:pt x="192864" y="4001"/>
                        <a:pt x="198674" y="13811"/>
                      </a:cubicBezTo>
                      <a:cubicBezTo>
                        <a:pt x="216867" y="44196"/>
                        <a:pt x="272112" y="136589"/>
                        <a:pt x="404700" y="136589"/>
                      </a:cubicBezTo>
                      <a:cubicBezTo>
                        <a:pt x="433370" y="136589"/>
                        <a:pt x="464231" y="132207"/>
                        <a:pt x="496521" y="123539"/>
                      </a:cubicBezTo>
                      <a:cubicBezTo>
                        <a:pt x="500331" y="122587"/>
                        <a:pt x="504426" y="124016"/>
                        <a:pt x="506712" y="127159"/>
                      </a:cubicBezTo>
                      <a:cubicBezTo>
                        <a:pt x="550051" y="187452"/>
                        <a:pt x="613011" y="223457"/>
                        <a:pt x="675400" y="223457"/>
                      </a:cubicBezTo>
                      <a:cubicBezTo>
                        <a:pt x="691307" y="223457"/>
                        <a:pt x="707309" y="221171"/>
                        <a:pt x="722835" y="216503"/>
                      </a:cubicBezTo>
                      <a:cubicBezTo>
                        <a:pt x="725787" y="215646"/>
                        <a:pt x="729026" y="216218"/>
                        <a:pt x="731407" y="218123"/>
                      </a:cubicBezTo>
                      <a:lnTo>
                        <a:pt x="736265" y="222028"/>
                      </a:lnTo>
                      <a:cubicBezTo>
                        <a:pt x="738551" y="223838"/>
                        <a:pt x="739980" y="226505"/>
                        <a:pt x="739980" y="229457"/>
                      </a:cubicBezTo>
                      <a:lnTo>
                        <a:pt x="740075" y="238982"/>
                      </a:lnTo>
                      <a:cubicBezTo>
                        <a:pt x="748362" y="237744"/>
                        <a:pt x="757506" y="237935"/>
                        <a:pt x="767221" y="239744"/>
                      </a:cubicBezTo>
                      <a:lnTo>
                        <a:pt x="767221" y="239744"/>
                      </a:lnTo>
                      <a:cubicBezTo>
                        <a:pt x="767316" y="239744"/>
                        <a:pt x="827895" y="248317"/>
                        <a:pt x="824562" y="341471"/>
                      </a:cubicBezTo>
                      <a:cubicBezTo>
                        <a:pt x="824466" y="344710"/>
                        <a:pt x="821895" y="422339"/>
                        <a:pt x="741885" y="461582"/>
                      </a:cubicBezTo>
                      <a:cubicBezTo>
                        <a:pt x="736074" y="508445"/>
                        <a:pt x="727502" y="538353"/>
                        <a:pt x="713024" y="579215"/>
                      </a:cubicBezTo>
                      <a:cubicBezTo>
                        <a:pt x="653207" y="714470"/>
                        <a:pt x="544050" y="791909"/>
                        <a:pt x="396984" y="803815"/>
                      </a:cubicBezTo>
                      <a:cubicBezTo>
                        <a:pt x="392984" y="804291"/>
                        <a:pt x="380316" y="804482"/>
                        <a:pt x="372886" y="804482"/>
                      </a:cubicBezTo>
                      <a:close/>
                      <a:moveTo>
                        <a:pt x="180100" y="19907"/>
                      </a:moveTo>
                      <a:cubicBezTo>
                        <a:pt x="8364" y="52673"/>
                        <a:pt x="20080" y="255175"/>
                        <a:pt x="20271" y="257270"/>
                      </a:cubicBezTo>
                      <a:cubicBezTo>
                        <a:pt x="20271" y="257651"/>
                        <a:pt x="20271" y="258032"/>
                        <a:pt x="20271" y="258413"/>
                      </a:cubicBezTo>
                      <a:cubicBezTo>
                        <a:pt x="17794" y="311563"/>
                        <a:pt x="18461" y="336995"/>
                        <a:pt x="30367" y="464820"/>
                      </a:cubicBezTo>
                      <a:cubicBezTo>
                        <a:pt x="35796" y="502634"/>
                        <a:pt x="43321" y="543306"/>
                        <a:pt x="61895" y="581406"/>
                      </a:cubicBezTo>
                      <a:cubicBezTo>
                        <a:pt x="113139" y="706088"/>
                        <a:pt x="224487" y="780193"/>
                        <a:pt x="367647" y="785432"/>
                      </a:cubicBezTo>
                      <a:cubicBezTo>
                        <a:pt x="368695" y="785432"/>
                        <a:pt x="370600" y="785527"/>
                        <a:pt x="372886" y="785527"/>
                      </a:cubicBezTo>
                      <a:cubicBezTo>
                        <a:pt x="380792" y="785527"/>
                        <a:pt x="392412" y="785336"/>
                        <a:pt x="395651" y="785051"/>
                      </a:cubicBezTo>
                      <a:cubicBezTo>
                        <a:pt x="535287" y="773716"/>
                        <a:pt x="639015" y="700183"/>
                        <a:pt x="695498" y="572357"/>
                      </a:cubicBezTo>
                      <a:cubicBezTo>
                        <a:pt x="709690" y="532067"/>
                        <a:pt x="718072" y="502444"/>
                        <a:pt x="723692" y="454343"/>
                      </a:cubicBezTo>
                      <a:cubicBezTo>
                        <a:pt x="724073" y="451009"/>
                        <a:pt x="726168" y="448151"/>
                        <a:pt x="729216" y="446723"/>
                      </a:cubicBezTo>
                      <a:cubicBezTo>
                        <a:pt x="803226" y="413195"/>
                        <a:pt x="805607" y="341757"/>
                        <a:pt x="805607" y="341090"/>
                      </a:cubicBezTo>
                      <a:cubicBezTo>
                        <a:pt x="808274" y="266033"/>
                        <a:pt x="766078" y="258985"/>
                        <a:pt x="764268" y="258794"/>
                      </a:cubicBezTo>
                      <a:cubicBezTo>
                        <a:pt x="751791" y="256508"/>
                        <a:pt x="742361" y="257175"/>
                        <a:pt x="734169" y="260414"/>
                      </a:cubicBezTo>
                      <a:cubicBezTo>
                        <a:pt x="731312" y="261557"/>
                        <a:pt x="727978" y="261176"/>
                        <a:pt x="725406" y="259461"/>
                      </a:cubicBezTo>
                      <a:cubicBezTo>
                        <a:pt x="722835" y="257747"/>
                        <a:pt x="721215" y="254794"/>
                        <a:pt x="721215" y="251746"/>
                      </a:cubicBezTo>
                      <a:lnTo>
                        <a:pt x="721025" y="237077"/>
                      </a:lnTo>
                      <a:cubicBezTo>
                        <a:pt x="705975" y="240887"/>
                        <a:pt x="690640" y="242792"/>
                        <a:pt x="675305" y="242792"/>
                      </a:cubicBezTo>
                      <a:cubicBezTo>
                        <a:pt x="608725" y="242792"/>
                        <a:pt x="541764" y="205931"/>
                        <a:pt x="495092" y="143828"/>
                      </a:cubicBezTo>
                      <a:cubicBezTo>
                        <a:pt x="463469" y="151829"/>
                        <a:pt x="433084" y="155829"/>
                        <a:pt x="404700" y="155829"/>
                      </a:cubicBezTo>
                      <a:cubicBezTo>
                        <a:pt x="261348" y="155829"/>
                        <a:pt x="201912" y="56388"/>
                        <a:pt x="182386" y="23717"/>
                      </a:cubicBezTo>
                      <a:cubicBezTo>
                        <a:pt x="181624" y="22384"/>
                        <a:pt x="180862" y="21050"/>
                        <a:pt x="180100" y="19907"/>
                      </a:cubicBezTo>
                      <a:close/>
                    </a:path>
                  </a:pathLst>
                </a:custGeom>
                <a:solidFill>
                  <a:srgbClr val="0A207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9" name="任意多边形: 形状 78">
                  <a:extLst>
                    <a:ext uri="{FF2B5EF4-FFF2-40B4-BE49-F238E27FC236}">
                      <a16:creationId xmlns="" xmlns:a16="http://schemas.microsoft.com/office/drawing/2014/main" id="{5CB8F7A1-07C4-453B-BB57-B1CBB58BF42A}"/>
                    </a:ext>
                  </a:extLst>
                </p:cNvPr>
                <p:cNvSpPr/>
                <p:nvPr/>
              </p:nvSpPr>
              <p:spPr>
                <a:xfrm>
                  <a:off x="10085748" y="4689101"/>
                  <a:ext cx="161917" cy="164350"/>
                </a:xfrm>
                <a:custGeom>
                  <a:avLst/>
                  <a:gdLst>
                    <a:gd name="connsiteX0" fmla="*/ 152444 w 161917"/>
                    <a:gd name="connsiteY0" fmla="*/ 164350 h 164350"/>
                    <a:gd name="connsiteX1" fmla="*/ 149301 w 161917"/>
                    <a:gd name="connsiteY1" fmla="*/ 163779 h 164350"/>
                    <a:gd name="connsiteX2" fmla="*/ 520 w 161917"/>
                    <a:gd name="connsiteY2" fmla="*/ 12617 h 164350"/>
                    <a:gd name="connsiteX3" fmla="*/ 6426 w 161917"/>
                    <a:gd name="connsiteY3" fmla="*/ 520 h 164350"/>
                    <a:gd name="connsiteX4" fmla="*/ 18522 w 161917"/>
                    <a:gd name="connsiteY4" fmla="*/ 6426 h 164350"/>
                    <a:gd name="connsiteX5" fmla="*/ 155492 w 161917"/>
                    <a:gd name="connsiteY5" fmla="*/ 145776 h 164350"/>
                    <a:gd name="connsiteX6" fmla="*/ 161397 w 161917"/>
                    <a:gd name="connsiteY6" fmla="*/ 157873 h 164350"/>
                    <a:gd name="connsiteX7" fmla="*/ 152444 w 161917"/>
                    <a:gd name="connsiteY7" fmla="*/ 164350 h 1643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61917" h="164350">
                      <a:moveTo>
                        <a:pt x="152444" y="164350"/>
                      </a:moveTo>
                      <a:cubicBezTo>
                        <a:pt x="151396" y="164350"/>
                        <a:pt x="150348" y="164160"/>
                        <a:pt x="149301" y="163779"/>
                      </a:cubicBezTo>
                      <a:cubicBezTo>
                        <a:pt x="40430" y="126060"/>
                        <a:pt x="2044" y="17284"/>
                        <a:pt x="520" y="12617"/>
                      </a:cubicBezTo>
                      <a:cubicBezTo>
                        <a:pt x="-1194" y="7664"/>
                        <a:pt x="1473" y="2235"/>
                        <a:pt x="6426" y="520"/>
                      </a:cubicBezTo>
                      <a:cubicBezTo>
                        <a:pt x="11379" y="-1194"/>
                        <a:pt x="16808" y="1473"/>
                        <a:pt x="18522" y="6426"/>
                      </a:cubicBezTo>
                      <a:cubicBezTo>
                        <a:pt x="18903" y="7473"/>
                        <a:pt x="55670" y="111105"/>
                        <a:pt x="155492" y="145776"/>
                      </a:cubicBezTo>
                      <a:cubicBezTo>
                        <a:pt x="160445" y="147491"/>
                        <a:pt x="163112" y="152920"/>
                        <a:pt x="161397" y="157873"/>
                      </a:cubicBezTo>
                      <a:cubicBezTo>
                        <a:pt x="160064" y="161874"/>
                        <a:pt x="156444" y="164350"/>
                        <a:pt x="152444" y="164350"/>
                      </a:cubicBezTo>
                      <a:close/>
                    </a:path>
                  </a:pathLst>
                </a:custGeom>
                <a:solidFill>
                  <a:srgbClr val="0A207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0" name="任意多边形: 形状 79">
                  <a:extLst>
                    <a:ext uri="{FF2B5EF4-FFF2-40B4-BE49-F238E27FC236}">
                      <a16:creationId xmlns="" xmlns:a16="http://schemas.microsoft.com/office/drawing/2014/main" id="{1E793A97-2F13-48FD-AFD8-8A31646CED10}"/>
                    </a:ext>
                  </a:extLst>
                </p:cNvPr>
                <p:cNvSpPr/>
                <p:nvPr/>
              </p:nvSpPr>
              <p:spPr>
                <a:xfrm>
                  <a:off x="9712034" y="4728000"/>
                  <a:ext cx="107012" cy="182125"/>
                </a:xfrm>
                <a:custGeom>
                  <a:avLst/>
                  <a:gdLst>
                    <a:gd name="connsiteX0" fmla="*/ 9998 w 107012"/>
                    <a:gd name="connsiteY0" fmla="*/ 182126 h 182125"/>
                    <a:gd name="connsiteX1" fmla="*/ 473 w 107012"/>
                    <a:gd name="connsiteY1" fmla="*/ 173267 h 182125"/>
                    <a:gd name="connsiteX2" fmla="*/ 92580 w 107012"/>
                    <a:gd name="connsiteY2" fmla="*/ 1341 h 182125"/>
                    <a:gd name="connsiteX3" fmla="*/ 105629 w 107012"/>
                    <a:gd name="connsiteY3" fmla="*/ 4580 h 182125"/>
                    <a:gd name="connsiteX4" fmla="*/ 102391 w 107012"/>
                    <a:gd name="connsiteY4" fmla="*/ 17629 h 182125"/>
                    <a:gd name="connsiteX5" fmla="*/ 19428 w 107012"/>
                    <a:gd name="connsiteY5" fmla="*/ 171839 h 182125"/>
                    <a:gd name="connsiteX6" fmla="*/ 10665 w 107012"/>
                    <a:gd name="connsiteY6" fmla="*/ 182030 h 182125"/>
                    <a:gd name="connsiteX7" fmla="*/ 9998 w 107012"/>
                    <a:gd name="connsiteY7" fmla="*/ 182126 h 1821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07012" h="182125">
                      <a:moveTo>
                        <a:pt x="9998" y="182126"/>
                      </a:moveTo>
                      <a:cubicBezTo>
                        <a:pt x="5045" y="182126"/>
                        <a:pt x="854" y="178316"/>
                        <a:pt x="473" y="173267"/>
                      </a:cubicBezTo>
                      <a:cubicBezTo>
                        <a:pt x="-7528" y="62968"/>
                        <a:pt x="88484" y="3818"/>
                        <a:pt x="92580" y="1341"/>
                      </a:cubicBezTo>
                      <a:cubicBezTo>
                        <a:pt x="97057" y="-1326"/>
                        <a:pt x="102962" y="103"/>
                        <a:pt x="105629" y="4580"/>
                      </a:cubicBezTo>
                      <a:cubicBezTo>
                        <a:pt x="108392" y="9056"/>
                        <a:pt x="106868" y="14962"/>
                        <a:pt x="102391" y="17629"/>
                      </a:cubicBezTo>
                      <a:cubicBezTo>
                        <a:pt x="101534" y="18200"/>
                        <a:pt x="12189" y="73445"/>
                        <a:pt x="19428" y="171839"/>
                      </a:cubicBezTo>
                      <a:cubicBezTo>
                        <a:pt x="19809" y="177077"/>
                        <a:pt x="15904" y="181649"/>
                        <a:pt x="10665" y="182030"/>
                      </a:cubicBezTo>
                      <a:cubicBezTo>
                        <a:pt x="10475" y="182126"/>
                        <a:pt x="10284" y="182126"/>
                        <a:pt x="9998" y="182126"/>
                      </a:cubicBezTo>
                      <a:close/>
                    </a:path>
                  </a:pathLst>
                </a:custGeom>
                <a:solidFill>
                  <a:srgbClr val="0A207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1" name="任意多边形: 形状 80">
                  <a:extLst>
                    <a:ext uri="{FF2B5EF4-FFF2-40B4-BE49-F238E27FC236}">
                      <a16:creationId xmlns="" xmlns:a16="http://schemas.microsoft.com/office/drawing/2014/main" id="{F2A12A12-0D03-4B2B-8AA1-4681157EF400}"/>
                    </a:ext>
                  </a:extLst>
                </p:cNvPr>
                <p:cNvSpPr/>
                <p:nvPr/>
              </p:nvSpPr>
              <p:spPr>
                <a:xfrm>
                  <a:off x="10368504" y="4686489"/>
                  <a:ext cx="200975" cy="202776"/>
                </a:xfrm>
                <a:custGeom>
                  <a:avLst/>
                  <a:gdLst>
                    <a:gd name="connsiteX0" fmla="*/ 191537 w 200975"/>
                    <a:gd name="connsiteY0" fmla="*/ 202777 h 202776"/>
                    <a:gd name="connsiteX1" fmla="*/ 190109 w 200975"/>
                    <a:gd name="connsiteY1" fmla="*/ 202682 h 202776"/>
                    <a:gd name="connsiteX2" fmla="*/ 656 w 200975"/>
                    <a:gd name="connsiteY2" fmla="*/ 13039 h 202776"/>
                    <a:gd name="connsiteX3" fmla="*/ 5990 w 200975"/>
                    <a:gd name="connsiteY3" fmla="*/ 656 h 202776"/>
                    <a:gd name="connsiteX4" fmla="*/ 18373 w 200975"/>
                    <a:gd name="connsiteY4" fmla="*/ 5990 h 202776"/>
                    <a:gd name="connsiteX5" fmla="*/ 192871 w 200975"/>
                    <a:gd name="connsiteY5" fmla="*/ 183822 h 202776"/>
                    <a:gd name="connsiteX6" fmla="*/ 200872 w 200975"/>
                    <a:gd name="connsiteY6" fmla="*/ 194585 h 202776"/>
                    <a:gd name="connsiteX7" fmla="*/ 191537 w 200975"/>
                    <a:gd name="connsiteY7" fmla="*/ 202777 h 2027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00975" h="202776">
                      <a:moveTo>
                        <a:pt x="191537" y="202777"/>
                      </a:moveTo>
                      <a:cubicBezTo>
                        <a:pt x="191061" y="202777"/>
                        <a:pt x="190585" y="202777"/>
                        <a:pt x="190109" y="202682"/>
                      </a:cubicBezTo>
                      <a:cubicBezTo>
                        <a:pt x="69617" y="184965"/>
                        <a:pt x="3419" y="19992"/>
                        <a:pt x="656" y="13039"/>
                      </a:cubicBezTo>
                      <a:cubicBezTo>
                        <a:pt x="-1249" y="8181"/>
                        <a:pt x="1133" y="2657"/>
                        <a:pt x="5990" y="656"/>
                      </a:cubicBezTo>
                      <a:cubicBezTo>
                        <a:pt x="10848" y="-1249"/>
                        <a:pt x="16373" y="1133"/>
                        <a:pt x="18373" y="5990"/>
                      </a:cubicBezTo>
                      <a:cubicBezTo>
                        <a:pt x="19040" y="7610"/>
                        <a:pt x="83333" y="167725"/>
                        <a:pt x="192871" y="183822"/>
                      </a:cubicBezTo>
                      <a:cubicBezTo>
                        <a:pt x="198110" y="184584"/>
                        <a:pt x="201634" y="189442"/>
                        <a:pt x="200872" y="194585"/>
                      </a:cubicBezTo>
                      <a:cubicBezTo>
                        <a:pt x="200300" y="199443"/>
                        <a:pt x="196205" y="202777"/>
                        <a:pt x="191537" y="202777"/>
                      </a:cubicBezTo>
                      <a:close/>
                    </a:path>
                  </a:pathLst>
                </a:custGeom>
                <a:solidFill>
                  <a:srgbClr val="0A207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82" name="任意多边形: 形状 81">
                <a:extLst>
                  <a:ext uri="{FF2B5EF4-FFF2-40B4-BE49-F238E27FC236}">
                    <a16:creationId xmlns="" xmlns:a16="http://schemas.microsoft.com/office/drawing/2014/main" id="{8662DC19-5520-440A-8840-A169632F10D4}"/>
                  </a:ext>
                </a:extLst>
              </p:cNvPr>
              <p:cNvSpPr/>
              <p:nvPr/>
            </p:nvSpPr>
            <p:spPr>
              <a:xfrm>
                <a:off x="10465262" y="5047361"/>
                <a:ext cx="51894" cy="101556"/>
              </a:xfrm>
              <a:custGeom>
                <a:avLst/>
                <a:gdLst>
                  <a:gd name="connsiteX0" fmla="*/ 10483 w 51894"/>
                  <a:gd name="connsiteY0" fmla="*/ 101556 h 101556"/>
                  <a:gd name="connsiteX1" fmla="*/ 2387 w 51894"/>
                  <a:gd name="connsiteY1" fmla="*/ 97079 h 101556"/>
                  <a:gd name="connsiteX2" fmla="*/ 5339 w 51894"/>
                  <a:gd name="connsiteY2" fmla="*/ 83935 h 101556"/>
                  <a:gd name="connsiteX3" fmla="*/ 17055 w 51894"/>
                  <a:gd name="connsiteY3" fmla="*/ 62885 h 101556"/>
                  <a:gd name="connsiteX4" fmla="*/ 3339 w 51894"/>
                  <a:gd name="connsiteY4" fmla="*/ 39834 h 101556"/>
                  <a:gd name="connsiteX5" fmla="*/ 101 w 51894"/>
                  <a:gd name="connsiteY5" fmla="*/ 31166 h 101556"/>
                  <a:gd name="connsiteX6" fmla="*/ 15531 w 51894"/>
                  <a:gd name="connsiteY6" fmla="*/ 4973 h 101556"/>
                  <a:gd name="connsiteX7" fmla="*/ 45154 w 51894"/>
                  <a:gd name="connsiteY7" fmla="*/ 1544 h 101556"/>
                  <a:gd name="connsiteX8" fmla="*/ 51440 w 51894"/>
                  <a:gd name="connsiteY8" fmla="*/ 13450 h 101556"/>
                  <a:gd name="connsiteX9" fmla="*/ 39629 w 51894"/>
                  <a:gd name="connsiteY9" fmla="*/ 19832 h 101556"/>
                  <a:gd name="connsiteX10" fmla="*/ 25532 w 51894"/>
                  <a:gd name="connsiteY10" fmla="*/ 21165 h 101556"/>
                  <a:gd name="connsiteX11" fmla="*/ 19913 w 51894"/>
                  <a:gd name="connsiteY11" fmla="*/ 29357 h 101556"/>
                  <a:gd name="connsiteX12" fmla="*/ 35914 w 51894"/>
                  <a:gd name="connsiteY12" fmla="*/ 64599 h 101556"/>
                  <a:gd name="connsiteX13" fmla="*/ 15340 w 51894"/>
                  <a:gd name="connsiteY13" fmla="*/ 100032 h 101556"/>
                  <a:gd name="connsiteX14" fmla="*/ 10483 w 51894"/>
                  <a:gd name="connsiteY14" fmla="*/ 101556 h 1015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51894" h="101556">
                    <a:moveTo>
                      <a:pt x="10483" y="101556"/>
                    </a:moveTo>
                    <a:cubicBezTo>
                      <a:pt x="7339" y="101556"/>
                      <a:pt x="4196" y="99937"/>
                      <a:pt x="2387" y="97079"/>
                    </a:cubicBezTo>
                    <a:cubicBezTo>
                      <a:pt x="-376" y="92603"/>
                      <a:pt x="863" y="86697"/>
                      <a:pt x="5339" y="83935"/>
                    </a:cubicBezTo>
                    <a:cubicBezTo>
                      <a:pt x="16007" y="77172"/>
                      <a:pt x="17055" y="63075"/>
                      <a:pt x="17055" y="62885"/>
                    </a:cubicBezTo>
                    <a:cubicBezTo>
                      <a:pt x="18008" y="55646"/>
                      <a:pt x="9435" y="44978"/>
                      <a:pt x="3339" y="39834"/>
                    </a:cubicBezTo>
                    <a:cubicBezTo>
                      <a:pt x="863" y="37739"/>
                      <a:pt x="-376" y="34405"/>
                      <a:pt x="101" y="31166"/>
                    </a:cubicBezTo>
                    <a:cubicBezTo>
                      <a:pt x="1910" y="19070"/>
                      <a:pt x="7149" y="10211"/>
                      <a:pt x="15531" y="4973"/>
                    </a:cubicBezTo>
                    <a:cubicBezTo>
                      <a:pt x="28485" y="-3219"/>
                      <a:pt x="43535" y="1067"/>
                      <a:pt x="45154" y="1544"/>
                    </a:cubicBezTo>
                    <a:cubicBezTo>
                      <a:pt x="50202" y="3068"/>
                      <a:pt x="53060" y="8402"/>
                      <a:pt x="51440" y="13450"/>
                    </a:cubicBezTo>
                    <a:cubicBezTo>
                      <a:pt x="49916" y="18498"/>
                      <a:pt x="44677" y="21260"/>
                      <a:pt x="39629" y="19832"/>
                    </a:cubicBezTo>
                    <a:cubicBezTo>
                      <a:pt x="37343" y="19165"/>
                      <a:pt x="30295" y="18117"/>
                      <a:pt x="25532" y="21165"/>
                    </a:cubicBezTo>
                    <a:cubicBezTo>
                      <a:pt x="23056" y="22784"/>
                      <a:pt x="21151" y="25547"/>
                      <a:pt x="19913" y="29357"/>
                    </a:cubicBezTo>
                    <a:cubicBezTo>
                      <a:pt x="26485" y="36119"/>
                      <a:pt x="37819" y="49931"/>
                      <a:pt x="35914" y="64599"/>
                    </a:cubicBezTo>
                    <a:cubicBezTo>
                      <a:pt x="35914" y="64885"/>
                      <a:pt x="34486" y="87935"/>
                      <a:pt x="15340" y="100032"/>
                    </a:cubicBezTo>
                    <a:cubicBezTo>
                      <a:pt x="14007" y="101080"/>
                      <a:pt x="12197" y="101556"/>
                      <a:pt x="10483" y="101556"/>
                    </a:cubicBezTo>
                    <a:close/>
                  </a:path>
                </a:pathLst>
              </a:custGeom>
              <a:solidFill>
                <a:srgbClr val="0A207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" name="任意多边形: 形状 82">
                <a:extLst>
                  <a:ext uri="{FF2B5EF4-FFF2-40B4-BE49-F238E27FC236}">
                    <a16:creationId xmlns="" xmlns:a16="http://schemas.microsoft.com/office/drawing/2014/main" id="{F2D93983-68B5-4EDC-BCE5-B30B21CCCA12}"/>
                  </a:ext>
                </a:extLst>
              </p:cNvPr>
              <p:cNvSpPr/>
              <p:nvPr/>
            </p:nvSpPr>
            <p:spPr>
              <a:xfrm>
                <a:off x="10211329" y="5084903"/>
                <a:ext cx="56104" cy="81164"/>
              </a:xfrm>
              <a:custGeom>
                <a:avLst/>
                <a:gdLst>
                  <a:gd name="connsiteX0" fmla="*/ 2 w 56104"/>
                  <a:gd name="connsiteY0" fmla="*/ 41249 h 81164"/>
                  <a:gd name="connsiteX1" fmla="*/ 28196 w 56104"/>
                  <a:gd name="connsiteY1" fmla="*/ 81159 h 81164"/>
                  <a:gd name="connsiteX2" fmla="*/ 56104 w 56104"/>
                  <a:gd name="connsiteY2" fmla="*/ 39916 h 81164"/>
                  <a:gd name="connsiteX3" fmla="*/ 27910 w 56104"/>
                  <a:gd name="connsiteY3" fmla="*/ 6 h 81164"/>
                  <a:gd name="connsiteX4" fmla="*/ 2 w 56104"/>
                  <a:gd name="connsiteY4" fmla="*/ 41249 h 811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6104" h="81164">
                    <a:moveTo>
                      <a:pt x="2" y="41249"/>
                    </a:moveTo>
                    <a:cubicBezTo>
                      <a:pt x="97" y="63633"/>
                      <a:pt x="12766" y="81540"/>
                      <a:pt x="28196" y="81159"/>
                    </a:cubicBezTo>
                    <a:cubicBezTo>
                      <a:pt x="43722" y="80778"/>
                      <a:pt x="56200" y="62299"/>
                      <a:pt x="56104" y="39916"/>
                    </a:cubicBezTo>
                    <a:cubicBezTo>
                      <a:pt x="56009" y="17532"/>
                      <a:pt x="43341" y="-375"/>
                      <a:pt x="27910" y="6"/>
                    </a:cubicBezTo>
                    <a:cubicBezTo>
                      <a:pt x="12289" y="387"/>
                      <a:pt x="-188" y="18866"/>
                      <a:pt x="2" y="41249"/>
                    </a:cubicBezTo>
                    <a:close/>
                  </a:path>
                </a:pathLst>
              </a:custGeom>
              <a:solidFill>
                <a:srgbClr val="0A207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4" name="任意多边形: 形状 83">
                <a:extLst>
                  <a:ext uri="{FF2B5EF4-FFF2-40B4-BE49-F238E27FC236}">
                    <a16:creationId xmlns="" xmlns:a16="http://schemas.microsoft.com/office/drawing/2014/main" id="{E055C686-0ADC-496F-A565-ABA453BD11EA}"/>
                  </a:ext>
                </a:extLst>
              </p:cNvPr>
              <p:cNvSpPr/>
              <p:nvPr/>
            </p:nvSpPr>
            <p:spPr>
              <a:xfrm>
                <a:off x="9889100" y="5084810"/>
                <a:ext cx="56103" cy="81257"/>
              </a:xfrm>
              <a:custGeom>
                <a:avLst/>
                <a:gdLst>
                  <a:gd name="connsiteX0" fmla="*/ 1 w 56103"/>
                  <a:gd name="connsiteY0" fmla="*/ 41342 h 81257"/>
                  <a:gd name="connsiteX1" fmla="*/ 28194 w 56103"/>
                  <a:gd name="connsiteY1" fmla="*/ 81252 h 81257"/>
                  <a:gd name="connsiteX2" fmla="*/ 56103 w 56103"/>
                  <a:gd name="connsiteY2" fmla="*/ 40008 h 81257"/>
                  <a:gd name="connsiteX3" fmla="*/ 27909 w 56103"/>
                  <a:gd name="connsiteY3" fmla="*/ 3 h 81257"/>
                  <a:gd name="connsiteX4" fmla="*/ 1 w 56103"/>
                  <a:gd name="connsiteY4" fmla="*/ 41342 h 812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6103" h="81257">
                    <a:moveTo>
                      <a:pt x="1" y="41342"/>
                    </a:moveTo>
                    <a:cubicBezTo>
                      <a:pt x="96" y="63726"/>
                      <a:pt x="12764" y="81633"/>
                      <a:pt x="28194" y="81252"/>
                    </a:cubicBezTo>
                    <a:cubicBezTo>
                      <a:pt x="43720" y="80871"/>
                      <a:pt x="56198" y="62392"/>
                      <a:pt x="56103" y="40008"/>
                    </a:cubicBezTo>
                    <a:cubicBezTo>
                      <a:pt x="56008" y="17529"/>
                      <a:pt x="43339" y="-282"/>
                      <a:pt x="27909" y="3"/>
                    </a:cubicBezTo>
                    <a:cubicBezTo>
                      <a:pt x="12288" y="480"/>
                      <a:pt x="-95" y="18958"/>
                      <a:pt x="1" y="41342"/>
                    </a:cubicBezTo>
                    <a:close/>
                  </a:path>
                </a:pathLst>
              </a:custGeom>
              <a:solidFill>
                <a:srgbClr val="0A207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" name="任意多边形: 形状 84">
                <a:extLst>
                  <a:ext uri="{FF2B5EF4-FFF2-40B4-BE49-F238E27FC236}">
                    <a16:creationId xmlns="" xmlns:a16="http://schemas.microsoft.com/office/drawing/2014/main" id="{716489F8-9F46-4A1B-8E52-AAD1D8814922}"/>
                  </a:ext>
                </a:extLst>
              </p:cNvPr>
              <p:cNvSpPr/>
              <p:nvPr/>
            </p:nvSpPr>
            <p:spPr>
              <a:xfrm>
                <a:off x="10042406" y="5071953"/>
                <a:ext cx="43142" cy="150401"/>
              </a:xfrm>
              <a:custGeom>
                <a:avLst/>
                <a:gdLst>
                  <a:gd name="connsiteX0" fmla="*/ 33575 w 43142"/>
                  <a:gd name="connsiteY0" fmla="*/ 150402 h 150401"/>
                  <a:gd name="connsiteX1" fmla="*/ 29956 w 43142"/>
                  <a:gd name="connsiteY1" fmla="*/ 149735 h 150401"/>
                  <a:gd name="connsiteX2" fmla="*/ 47 w 43142"/>
                  <a:gd name="connsiteY2" fmla="*/ 111540 h 150401"/>
                  <a:gd name="connsiteX3" fmla="*/ 809 w 43142"/>
                  <a:gd name="connsiteY3" fmla="*/ 108492 h 150401"/>
                  <a:gd name="connsiteX4" fmla="*/ 12525 w 43142"/>
                  <a:gd name="connsiteY4" fmla="*/ 11432 h 150401"/>
                  <a:gd name="connsiteX5" fmla="*/ 19955 w 43142"/>
                  <a:gd name="connsiteY5" fmla="*/ 193 h 150401"/>
                  <a:gd name="connsiteX6" fmla="*/ 31194 w 43142"/>
                  <a:gd name="connsiteY6" fmla="*/ 7622 h 150401"/>
                  <a:gd name="connsiteX7" fmla="*/ 19097 w 43142"/>
                  <a:gd name="connsiteY7" fmla="*/ 114207 h 150401"/>
                  <a:gd name="connsiteX8" fmla="*/ 37195 w 43142"/>
                  <a:gd name="connsiteY8" fmla="*/ 132019 h 150401"/>
                  <a:gd name="connsiteX9" fmla="*/ 42434 w 43142"/>
                  <a:gd name="connsiteY9" fmla="*/ 144401 h 150401"/>
                  <a:gd name="connsiteX10" fmla="*/ 33575 w 43142"/>
                  <a:gd name="connsiteY10" fmla="*/ 150402 h 1504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3142" h="150401">
                    <a:moveTo>
                      <a:pt x="33575" y="150402"/>
                    </a:moveTo>
                    <a:cubicBezTo>
                      <a:pt x="32337" y="150402"/>
                      <a:pt x="31194" y="150211"/>
                      <a:pt x="29956" y="149735"/>
                    </a:cubicBezTo>
                    <a:cubicBezTo>
                      <a:pt x="-1858" y="136686"/>
                      <a:pt x="-48" y="112588"/>
                      <a:pt x="47" y="111540"/>
                    </a:cubicBezTo>
                    <a:cubicBezTo>
                      <a:pt x="143" y="110492"/>
                      <a:pt x="428" y="109444"/>
                      <a:pt x="809" y="108492"/>
                    </a:cubicBezTo>
                    <a:cubicBezTo>
                      <a:pt x="22145" y="60962"/>
                      <a:pt x="12620" y="11908"/>
                      <a:pt x="12525" y="11432"/>
                    </a:cubicBezTo>
                    <a:cubicBezTo>
                      <a:pt x="11477" y="6289"/>
                      <a:pt x="14811" y="1240"/>
                      <a:pt x="19955" y="193"/>
                    </a:cubicBezTo>
                    <a:cubicBezTo>
                      <a:pt x="25003" y="-855"/>
                      <a:pt x="30146" y="2479"/>
                      <a:pt x="31194" y="7622"/>
                    </a:cubicBezTo>
                    <a:cubicBezTo>
                      <a:pt x="31670" y="9813"/>
                      <a:pt x="41767" y="61629"/>
                      <a:pt x="19097" y="114207"/>
                    </a:cubicBezTo>
                    <a:cubicBezTo>
                      <a:pt x="19574" y="117160"/>
                      <a:pt x="22050" y="125827"/>
                      <a:pt x="37195" y="132019"/>
                    </a:cubicBezTo>
                    <a:cubicBezTo>
                      <a:pt x="42053" y="134019"/>
                      <a:pt x="44434" y="139543"/>
                      <a:pt x="42434" y="144401"/>
                    </a:cubicBezTo>
                    <a:cubicBezTo>
                      <a:pt x="40910" y="148211"/>
                      <a:pt x="37290" y="150402"/>
                      <a:pt x="33575" y="150402"/>
                    </a:cubicBezTo>
                    <a:close/>
                  </a:path>
                </a:pathLst>
              </a:custGeom>
              <a:solidFill>
                <a:srgbClr val="0A207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6" name="任意多边形: 形状 85">
                <a:extLst>
                  <a:ext uri="{FF2B5EF4-FFF2-40B4-BE49-F238E27FC236}">
                    <a16:creationId xmlns="" xmlns:a16="http://schemas.microsoft.com/office/drawing/2014/main" id="{9F5078A9-FB30-4D22-AA1A-139B046B393A}"/>
                  </a:ext>
                </a:extLst>
              </p:cNvPr>
              <p:cNvSpPr/>
              <p:nvPr/>
            </p:nvSpPr>
            <p:spPr>
              <a:xfrm>
                <a:off x="9884687" y="5012953"/>
                <a:ext cx="64772" cy="35093"/>
              </a:xfrm>
              <a:custGeom>
                <a:avLst/>
                <a:gdLst>
                  <a:gd name="connsiteX0" fmla="*/ 55277 w 64772"/>
                  <a:gd name="connsiteY0" fmla="*/ 35094 h 35093"/>
                  <a:gd name="connsiteX1" fmla="*/ 47562 w 64772"/>
                  <a:gd name="connsiteY1" fmla="*/ 31189 h 35093"/>
                  <a:gd name="connsiteX2" fmla="*/ 13272 w 64772"/>
                  <a:gd name="connsiteY2" fmla="*/ 21473 h 35093"/>
                  <a:gd name="connsiteX3" fmla="*/ 794 w 64772"/>
                  <a:gd name="connsiteY3" fmla="*/ 16520 h 35093"/>
                  <a:gd name="connsiteX4" fmla="*/ 5747 w 64772"/>
                  <a:gd name="connsiteY4" fmla="*/ 4042 h 35093"/>
                  <a:gd name="connsiteX5" fmla="*/ 62992 w 64772"/>
                  <a:gd name="connsiteY5" fmla="*/ 20044 h 35093"/>
                  <a:gd name="connsiteX6" fmla="*/ 60801 w 64772"/>
                  <a:gd name="connsiteY6" fmla="*/ 33284 h 35093"/>
                  <a:gd name="connsiteX7" fmla="*/ 55277 w 64772"/>
                  <a:gd name="connsiteY7" fmla="*/ 35094 h 350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4772" h="35093">
                    <a:moveTo>
                      <a:pt x="55277" y="35094"/>
                    </a:moveTo>
                    <a:cubicBezTo>
                      <a:pt x="52324" y="35094"/>
                      <a:pt x="49467" y="33760"/>
                      <a:pt x="47562" y="31189"/>
                    </a:cubicBezTo>
                    <a:cubicBezTo>
                      <a:pt x="46133" y="29284"/>
                      <a:pt x="33274" y="12901"/>
                      <a:pt x="13272" y="21473"/>
                    </a:cubicBezTo>
                    <a:cubicBezTo>
                      <a:pt x="8509" y="23569"/>
                      <a:pt x="2794" y="21378"/>
                      <a:pt x="794" y="16520"/>
                    </a:cubicBezTo>
                    <a:cubicBezTo>
                      <a:pt x="-1302" y="11662"/>
                      <a:pt x="889" y="6043"/>
                      <a:pt x="5747" y="4042"/>
                    </a:cubicBezTo>
                    <a:cubicBezTo>
                      <a:pt x="33369" y="-7864"/>
                      <a:pt x="55277" y="9281"/>
                      <a:pt x="62992" y="20044"/>
                    </a:cubicBezTo>
                    <a:cubicBezTo>
                      <a:pt x="66040" y="24330"/>
                      <a:pt x="65088" y="30236"/>
                      <a:pt x="60801" y="33284"/>
                    </a:cubicBezTo>
                    <a:cubicBezTo>
                      <a:pt x="59087" y="34522"/>
                      <a:pt x="57182" y="35094"/>
                      <a:pt x="55277" y="35094"/>
                    </a:cubicBezTo>
                    <a:close/>
                  </a:path>
                </a:pathLst>
              </a:custGeom>
              <a:solidFill>
                <a:srgbClr val="0A207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7" name="任意多边形: 形状 86">
                <a:extLst>
                  <a:ext uri="{FF2B5EF4-FFF2-40B4-BE49-F238E27FC236}">
                    <a16:creationId xmlns="" xmlns:a16="http://schemas.microsoft.com/office/drawing/2014/main" id="{D02E7730-9BF5-4025-9AE1-BA2B7E7A694B}"/>
                  </a:ext>
                </a:extLst>
              </p:cNvPr>
              <p:cNvSpPr/>
              <p:nvPr/>
            </p:nvSpPr>
            <p:spPr>
              <a:xfrm>
                <a:off x="10204640" y="5014553"/>
                <a:ext cx="67205" cy="31875"/>
              </a:xfrm>
              <a:custGeom>
                <a:avLst/>
                <a:gdLst>
                  <a:gd name="connsiteX0" fmla="*/ 9549 w 67205"/>
                  <a:gd name="connsiteY0" fmla="*/ 31875 h 31875"/>
                  <a:gd name="connsiteX1" fmla="*/ 2786 w 67205"/>
                  <a:gd name="connsiteY1" fmla="*/ 29113 h 31875"/>
                  <a:gd name="connsiteX2" fmla="*/ 2786 w 67205"/>
                  <a:gd name="connsiteY2" fmla="*/ 15778 h 31875"/>
                  <a:gd name="connsiteX3" fmla="*/ 59174 w 67205"/>
                  <a:gd name="connsiteY3" fmla="*/ 1014 h 31875"/>
                  <a:gd name="connsiteX4" fmla="*/ 67080 w 67205"/>
                  <a:gd name="connsiteY4" fmla="*/ 11873 h 31875"/>
                  <a:gd name="connsiteX5" fmla="*/ 56221 w 67205"/>
                  <a:gd name="connsiteY5" fmla="*/ 19779 h 31875"/>
                  <a:gd name="connsiteX6" fmla="*/ 16216 w 67205"/>
                  <a:gd name="connsiteY6" fmla="*/ 29208 h 31875"/>
                  <a:gd name="connsiteX7" fmla="*/ 9549 w 67205"/>
                  <a:gd name="connsiteY7" fmla="*/ 31875 h 31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7205" h="31875">
                    <a:moveTo>
                      <a:pt x="9549" y="31875"/>
                    </a:moveTo>
                    <a:cubicBezTo>
                      <a:pt x="7072" y="31875"/>
                      <a:pt x="4691" y="30923"/>
                      <a:pt x="2786" y="29113"/>
                    </a:cubicBezTo>
                    <a:cubicBezTo>
                      <a:pt x="-929" y="25398"/>
                      <a:pt x="-929" y="19493"/>
                      <a:pt x="2786" y="15778"/>
                    </a:cubicBezTo>
                    <a:cubicBezTo>
                      <a:pt x="3643" y="14921"/>
                      <a:pt x="23360" y="-4605"/>
                      <a:pt x="59174" y="1014"/>
                    </a:cubicBezTo>
                    <a:cubicBezTo>
                      <a:pt x="64318" y="1872"/>
                      <a:pt x="67937" y="6729"/>
                      <a:pt x="67080" y="11873"/>
                    </a:cubicBezTo>
                    <a:cubicBezTo>
                      <a:pt x="66223" y="17016"/>
                      <a:pt x="61555" y="20636"/>
                      <a:pt x="56221" y="19779"/>
                    </a:cubicBezTo>
                    <a:cubicBezTo>
                      <a:pt x="30504" y="15778"/>
                      <a:pt x="16788" y="28637"/>
                      <a:pt x="16216" y="29208"/>
                    </a:cubicBezTo>
                    <a:cubicBezTo>
                      <a:pt x="14407" y="31018"/>
                      <a:pt x="11930" y="31875"/>
                      <a:pt x="9549" y="31875"/>
                    </a:cubicBezTo>
                    <a:close/>
                  </a:path>
                </a:pathLst>
              </a:custGeom>
              <a:solidFill>
                <a:srgbClr val="0A207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8" name="任意多边形: 形状 87">
                <a:extLst>
                  <a:ext uri="{FF2B5EF4-FFF2-40B4-BE49-F238E27FC236}">
                    <a16:creationId xmlns="" xmlns:a16="http://schemas.microsoft.com/office/drawing/2014/main" id="{BE263499-C00E-43EE-B73D-ECF34E948B4B}"/>
                  </a:ext>
                </a:extLst>
              </p:cNvPr>
              <p:cNvSpPr/>
              <p:nvPr/>
            </p:nvSpPr>
            <p:spPr>
              <a:xfrm>
                <a:off x="9989780" y="5291411"/>
                <a:ext cx="196313" cy="142076"/>
              </a:xfrm>
              <a:custGeom>
                <a:avLst/>
                <a:gdLst>
                  <a:gd name="connsiteX0" fmla="*/ 196310 w 196313"/>
                  <a:gd name="connsiteY0" fmla="*/ 0 h 142076"/>
                  <a:gd name="connsiteX1" fmla="*/ 0 w 196313"/>
                  <a:gd name="connsiteY1" fmla="*/ 30956 h 142076"/>
                  <a:gd name="connsiteX2" fmla="*/ 108014 w 196313"/>
                  <a:gd name="connsiteY2" fmla="*/ 141732 h 142076"/>
                  <a:gd name="connsiteX3" fmla="*/ 196310 w 196313"/>
                  <a:gd name="connsiteY3" fmla="*/ 0 h 1420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6313" h="142076">
                    <a:moveTo>
                      <a:pt x="196310" y="0"/>
                    </a:moveTo>
                    <a:cubicBezTo>
                      <a:pt x="196310" y="0"/>
                      <a:pt x="99346" y="23527"/>
                      <a:pt x="0" y="30956"/>
                    </a:cubicBezTo>
                    <a:cubicBezTo>
                      <a:pt x="0" y="30956"/>
                      <a:pt x="5334" y="149257"/>
                      <a:pt x="108014" y="141732"/>
                    </a:cubicBezTo>
                    <a:cubicBezTo>
                      <a:pt x="108014" y="141732"/>
                      <a:pt x="196977" y="152114"/>
                      <a:pt x="19631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9" name="任意多边形: 形状 88">
                <a:extLst>
                  <a:ext uri="{FF2B5EF4-FFF2-40B4-BE49-F238E27FC236}">
                    <a16:creationId xmlns="" xmlns:a16="http://schemas.microsoft.com/office/drawing/2014/main" id="{D17F6248-713A-4C15-9D0C-9DEDF3E28A77}"/>
                  </a:ext>
                </a:extLst>
              </p:cNvPr>
              <p:cNvSpPr/>
              <p:nvPr/>
            </p:nvSpPr>
            <p:spPr>
              <a:xfrm>
                <a:off x="9980153" y="5282012"/>
                <a:ext cx="215276" cy="161036"/>
              </a:xfrm>
              <a:custGeom>
                <a:avLst/>
                <a:gdLst>
                  <a:gd name="connsiteX0" fmla="*/ 108401 w 215276"/>
                  <a:gd name="connsiteY0" fmla="*/ 161037 h 161036"/>
                  <a:gd name="connsiteX1" fmla="*/ 7 w 215276"/>
                  <a:gd name="connsiteY1" fmla="*/ 40831 h 161036"/>
                  <a:gd name="connsiteX2" fmla="*/ 8770 w 215276"/>
                  <a:gd name="connsiteY2" fmla="*/ 30925 h 161036"/>
                  <a:gd name="connsiteX3" fmla="*/ 203556 w 215276"/>
                  <a:gd name="connsiteY3" fmla="*/ 255 h 161036"/>
                  <a:gd name="connsiteX4" fmla="*/ 211652 w 215276"/>
                  <a:gd name="connsiteY4" fmla="*/ 1969 h 161036"/>
                  <a:gd name="connsiteX5" fmla="*/ 215272 w 215276"/>
                  <a:gd name="connsiteY5" fmla="*/ 9399 h 161036"/>
                  <a:gd name="connsiteX6" fmla="*/ 177362 w 215276"/>
                  <a:gd name="connsiteY6" fmla="*/ 136462 h 161036"/>
                  <a:gd name="connsiteX7" fmla="*/ 120974 w 215276"/>
                  <a:gd name="connsiteY7" fmla="*/ 160846 h 161036"/>
                  <a:gd name="connsiteX8" fmla="*/ 120974 w 215276"/>
                  <a:gd name="connsiteY8" fmla="*/ 160846 h 161036"/>
                  <a:gd name="connsiteX9" fmla="*/ 117355 w 215276"/>
                  <a:gd name="connsiteY9" fmla="*/ 160751 h 161036"/>
                  <a:gd name="connsiteX10" fmla="*/ 108401 w 215276"/>
                  <a:gd name="connsiteY10" fmla="*/ 161037 h 161036"/>
                  <a:gd name="connsiteX11" fmla="*/ 20009 w 215276"/>
                  <a:gd name="connsiteY11" fmla="*/ 49118 h 161036"/>
                  <a:gd name="connsiteX12" fmla="*/ 116879 w 215276"/>
                  <a:gd name="connsiteY12" fmla="*/ 141701 h 161036"/>
                  <a:gd name="connsiteX13" fmla="*/ 118688 w 215276"/>
                  <a:gd name="connsiteY13" fmla="*/ 141796 h 161036"/>
                  <a:gd name="connsiteX14" fmla="*/ 121070 w 215276"/>
                  <a:gd name="connsiteY14" fmla="*/ 141891 h 161036"/>
                  <a:gd name="connsiteX15" fmla="*/ 121070 w 215276"/>
                  <a:gd name="connsiteY15" fmla="*/ 141891 h 161036"/>
                  <a:gd name="connsiteX16" fmla="*/ 163932 w 215276"/>
                  <a:gd name="connsiteY16" fmla="*/ 123127 h 161036"/>
                  <a:gd name="connsiteX17" fmla="*/ 196127 w 215276"/>
                  <a:gd name="connsiteY17" fmla="*/ 21495 h 161036"/>
                  <a:gd name="connsiteX18" fmla="*/ 20009 w 215276"/>
                  <a:gd name="connsiteY18" fmla="*/ 49118 h 1610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215276" h="161036">
                    <a:moveTo>
                      <a:pt x="108401" y="161037"/>
                    </a:moveTo>
                    <a:cubicBezTo>
                      <a:pt x="26963" y="161037"/>
                      <a:pt x="1912" y="82360"/>
                      <a:pt x="7" y="40831"/>
                    </a:cubicBezTo>
                    <a:cubicBezTo>
                      <a:pt x="-184" y="35688"/>
                      <a:pt x="3626" y="31306"/>
                      <a:pt x="8770" y="30925"/>
                    </a:cubicBezTo>
                    <a:cubicBezTo>
                      <a:pt x="106211" y="23686"/>
                      <a:pt x="202604" y="445"/>
                      <a:pt x="203556" y="255"/>
                    </a:cubicBezTo>
                    <a:cubicBezTo>
                      <a:pt x="206414" y="-412"/>
                      <a:pt x="209366" y="255"/>
                      <a:pt x="211652" y="1969"/>
                    </a:cubicBezTo>
                    <a:cubicBezTo>
                      <a:pt x="213938" y="3779"/>
                      <a:pt x="215272" y="6541"/>
                      <a:pt x="215272" y="9399"/>
                    </a:cubicBezTo>
                    <a:cubicBezTo>
                      <a:pt x="215558" y="68168"/>
                      <a:pt x="202794" y="110935"/>
                      <a:pt x="177362" y="136462"/>
                    </a:cubicBezTo>
                    <a:cubicBezTo>
                      <a:pt x="155455" y="158465"/>
                      <a:pt x="130595" y="160846"/>
                      <a:pt x="120974" y="160846"/>
                    </a:cubicBezTo>
                    <a:lnTo>
                      <a:pt x="120974" y="160846"/>
                    </a:lnTo>
                    <a:cubicBezTo>
                      <a:pt x="119355" y="160846"/>
                      <a:pt x="118212" y="160751"/>
                      <a:pt x="117355" y="160751"/>
                    </a:cubicBezTo>
                    <a:cubicBezTo>
                      <a:pt x="114402" y="160941"/>
                      <a:pt x="111354" y="161037"/>
                      <a:pt x="108401" y="161037"/>
                    </a:cubicBezTo>
                    <a:close/>
                    <a:moveTo>
                      <a:pt x="20009" y="49118"/>
                    </a:moveTo>
                    <a:cubicBezTo>
                      <a:pt x="23534" y="75312"/>
                      <a:pt x="40393" y="147225"/>
                      <a:pt x="116879" y="141701"/>
                    </a:cubicBezTo>
                    <a:cubicBezTo>
                      <a:pt x="117450" y="141701"/>
                      <a:pt x="118022" y="141701"/>
                      <a:pt x="118688" y="141796"/>
                    </a:cubicBezTo>
                    <a:cubicBezTo>
                      <a:pt x="118784" y="141796"/>
                      <a:pt x="119736" y="141891"/>
                      <a:pt x="121070" y="141891"/>
                    </a:cubicBezTo>
                    <a:lnTo>
                      <a:pt x="121070" y="141891"/>
                    </a:lnTo>
                    <a:cubicBezTo>
                      <a:pt x="128309" y="141891"/>
                      <a:pt x="147073" y="140082"/>
                      <a:pt x="163932" y="123127"/>
                    </a:cubicBezTo>
                    <a:cubicBezTo>
                      <a:pt x="184030" y="102934"/>
                      <a:pt x="194793" y="68835"/>
                      <a:pt x="196127" y="21495"/>
                    </a:cubicBezTo>
                    <a:cubicBezTo>
                      <a:pt x="168314" y="27591"/>
                      <a:pt x="95447" y="42641"/>
                      <a:pt x="20009" y="49118"/>
                    </a:cubicBezTo>
                    <a:close/>
                  </a:path>
                </a:pathLst>
              </a:custGeom>
              <a:solidFill>
                <a:srgbClr val="0A207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90" name="对话气泡: 圆角矩形 89">
              <a:extLst>
                <a:ext uri="{FF2B5EF4-FFF2-40B4-BE49-F238E27FC236}">
                  <a16:creationId xmlns="" xmlns:a16="http://schemas.microsoft.com/office/drawing/2014/main" id="{C0FA4CA1-DF9D-4244-8267-B46123C57D1D}"/>
                </a:ext>
              </a:extLst>
            </p:cNvPr>
            <p:cNvSpPr/>
            <p:nvPr/>
          </p:nvSpPr>
          <p:spPr>
            <a:xfrm>
              <a:off x="5011877" y="4194493"/>
              <a:ext cx="2503360" cy="648276"/>
            </a:xfrm>
            <a:prstGeom prst="wedgeRoundRectCallout">
              <a:avLst>
                <a:gd name="adj1" fmla="val -37067"/>
                <a:gd name="adj2" fmla="val 74836"/>
                <a:gd name="adj3" fmla="val 16667"/>
              </a:avLst>
            </a:prstGeom>
            <a:solidFill>
              <a:schemeClr val="bg1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>
              <a:extLst>
                <a:ext uri="{FF2B5EF4-FFF2-40B4-BE49-F238E27FC236}">
                  <a16:creationId xmlns="" xmlns:a16="http://schemas.microsoft.com/office/drawing/2014/main" id="{DFF14853-85D6-47B1-BD50-DF5636DFC046}"/>
                </a:ext>
              </a:extLst>
            </p:cNvPr>
            <p:cNvSpPr/>
            <p:nvPr/>
          </p:nvSpPr>
          <p:spPr>
            <a:xfrm>
              <a:off x="5341648" y="4294312"/>
              <a:ext cx="2034531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b="1" dirty="0">
                  <a:solidFill>
                    <a:schemeClr val="accent1"/>
                  </a:solidFill>
                  <a:latin typeface="+mj-ea"/>
                </a:rPr>
                <a:t>提升</a:t>
              </a:r>
              <a:r>
                <a:rPr lang="zh-CN" altLang="en-US" sz="2400" b="1">
                  <a:solidFill>
                    <a:schemeClr val="accent1"/>
                  </a:solidFill>
                  <a:latin typeface="+mj-ea"/>
                </a:rPr>
                <a:t>就</a:t>
              </a:r>
              <a:r>
                <a:rPr lang="zh-CN" altLang="en-US" sz="2400" b="1" smtClean="0">
                  <a:solidFill>
                    <a:schemeClr val="accent1"/>
                  </a:solidFill>
                  <a:latin typeface="+mj-ea"/>
                </a:rPr>
                <a:t>业</a:t>
              </a:r>
              <a:r>
                <a:rPr lang="zh-CN" altLang="en-US" sz="100" b="1" smtClean="0">
                  <a:solidFill>
                    <a:schemeClr val="accent1"/>
                  </a:solidFill>
                  <a:latin typeface="+mj-ea"/>
                </a:rPr>
                <a:t> </a:t>
              </a:r>
              <a:r>
                <a:rPr lang="zh-CN" altLang="en-US" sz="2400" b="1" smtClean="0">
                  <a:solidFill>
                    <a:schemeClr val="accent1"/>
                  </a:solidFill>
                  <a:latin typeface="+mj-ea"/>
                </a:rPr>
                <a:t>技</a:t>
              </a:r>
              <a:r>
                <a:rPr lang="zh-CN" altLang="en-US" sz="2400" b="1" dirty="0">
                  <a:solidFill>
                    <a:schemeClr val="accent1"/>
                  </a:solidFill>
                  <a:latin typeface="+mj-ea"/>
                </a:rPr>
                <a:t>能</a:t>
              </a:r>
            </a:p>
          </p:txBody>
        </p:sp>
        <p:pic>
          <p:nvPicPr>
            <p:cNvPr id="110" name="图形 109">
              <a:extLst>
                <a:ext uri="{FF2B5EF4-FFF2-40B4-BE49-F238E27FC236}">
                  <a16:creationId xmlns="" xmlns:a16="http://schemas.microsoft.com/office/drawing/2014/main" id="{11AF9483-3C08-4B5E-8672-72BE9DA45F0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=""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7334147" y="3754270"/>
              <a:ext cx="1813159" cy="1849588"/>
            </a:xfrm>
            <a:prstGeom prst="rect">
              <a:avLst/>
            </a:prstGeom>
          </p:spPr>
        </p:pic>
        <p:sp>
          <p:nvSpPr>
            <p:cNvPr id="111" name="对话气泡: 圆角矩形 110">
              <a:extLst>
                <a:ext uri="{FF2B5EF4-FFF2-40B4-BE49-F238E27FC236}">
                  <a16:creationId xmlns="" xmlns:a16="http://schemas.microsoft.com/office/drawing/2014/main" id="{E23E0F43-92FC-47E0-84D3-0C414C974998}"/>
                </a:ext>
              </a:extLst>
            </p:cNvPr>
            <p:cNvSpPr/>
            <p:nvPr/>
          </p:nvSpPr>
          <p:spPr>
            <a:xfrm>
              <a:off x="8066578" y="3036060"/>
              <a:ext cx="2256532" cy="751957"/>
            </a:xfrm>
            <a:prstGeom prst="wedgeRoundRectCallout">
              <a:avLst>
                <a:gd name="adj1" fmla="val -37067"/>
                <a:gd name="adj2" fmla="val 74836"/>
                <a:gd name="adj3" fmla="val 16667"/>
              </a:avLst>
            </a:prstGeom>
            <a:solidFill>
              <a:schemeClr val="accent2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2" name="矩形 111">
              <a:extLst>
                <a:ext uri="{FF2B5EF4-FFF2-40B4-BE49-F238E27FC236}">
                  <a16:creationId xmlns="" xmlns:a16="http://schemas.microsoft.com/office/drawing/2014/main" id="{B77B191F-DA47-45FB-B836-FFDC6811BBA7}"/>
                </a:ext>
              </a:extLst>
            </p:cNvPr>
            <p:cNvSpPr/>
            <p:nvPr/>
          </p:nvSpPr>
          <p:spPr>
            <a:xfrm>
              <a:off x="8407627" y="3160306"/>
              <a:ext cx="1624163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800" b="1">
                  <a:solidFill>
                    <a:schemeClr val="accent1"/>
                  </a:solidFill>
                  <a:latin typeface="+mj-ea"/>
                </a:rPr>
                <a:t>开</a:t>
              </a:r>
              <a:r>
                <a:rPr lang="zh-CN" altLang="en-US" sz="2800" b="1" smtClean="0">
                  <a:solidFill>
                    <a:schemeClr val="accent1"/>
                  </a:solidFill>
                  <a:latin typeface="+mj-ea"/>
                </a:rPr>
                <a:t>拓</a:t>
              </a:r>
              <a:r>
                <a:rPr lang="zh-CN" altLang="en-US" sz="100" b="1" smtClean="0">
                  <a:solidFill>
                    <a:schemeClr val="accent1"/>
                  </a:solidFill>
                  <a:latin typeface="+mj-ea"/>
                </a:rPr>
                <a:t> </a:t>
              </a:r>
              <a:r>
                <a:rPr lang="zh-CN" altLang="en-US" sz="2800" b="1" smtClean="0">
                  <a:solidFill>
                    <a:schemeClr val="accent1"/>
                  </a:solidFill>
                  <a:latin typeface="+mj-ea"/>
                </a:rPr>
                <a:t>视</a:t>
              </a:r>
              <a:r>
                <a:rPr lang="zh-CN" altLang="en-US" sz="2800" b="1" dirty="0">
                  <a:solidFill>
                    <a:schemeClr val="accent1"/>
                  </a:solidFill>
                  <a:latin typeface="+mj-ea"/>
                </a:rPr>
                <a:t>野</a:t>
              </a:r>
            </a:p>
          </p:txBody>
        </p:sp>
        <p:sp>
          <p:nvSpPr>
            <p:cNvPr id="113" name="对话气泡: 圆角矩形 112">
              <a:extLst>
                <a:ext uri="{FF2B5EF4-FFF2-40B4-BE49-F238E27FC236}">
                  <a16:creationId xmlns="" xmlns:a16="http://schemas.microsoft.com/office/drawing/2014/main" id="{F47445AA-9ABF-4C0C-917B-82DC7AE7128E}"/>
                </a:ext>
              </a:extLst>
            </p:cNvPr>
            <p:cNvSpPr/>
            <p:nvPr/>
          </p:nvSpPr>
          <p:spPr>
            <a:xfrm flipV="1">
              <a:off x="5251610" y="5364203"/>
              <a:ext cx="2503360" cy="648276"/>
            </a:xfrm>
            <a:prstGeom prst="wedgeRoundRectCallout">
              <a:avLst>
                <a:gd name="adj1" fmla="val 47583"/>
                <a:gd name="adj2" fmla="val 94572"/>
                <a:gd name="adj3" fmla="val 16667"/>
              </a:avLst>
            </a:prstGeom>
            <a:solidFill>
              <a:schemeClr val="accent2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>
              <a:extLst>
                <a:ext uri="{FF2B5EF4-FFF2-40B4-BE49-F238E27FC236}">
                  <a16:creationId xmlns="" xmlns:a16="http://schemas.microsoft.com/office/drawing/2014/main" id="{871A5977-EF7A-4F91-8CDF-E69A2F4D7641}"/>
                </a:ext>
              </a:extLst>
            </p:cNvPr>
            <p:cNvSpPr/>
            <p:nvPr/>
          </p:nvSpPr>
          <p:spPr>
            <a:xfrm>
              <a:off x="5565176" y="5475118"/>
              <a:ext cx="2034531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b="1" dirty="0">
                  <a:solidFill>
                    <a:schemeClr val="accent1"/>
                  </a:solidFill>
                  <a:latin typeface="+mj-ea"/>
                </a:rPr>
                <a:t>接触</a:t>
              </a:r>
              <a:r>
                <a:rPr lang="zh-CN" altLang="en-US" sz="2400" b="1">
                  <a:solidFill>
                    <a:schemeClr val="accent1"/>
                  </a:solidFill>
                  <a:latin typeface="+mj-ea"/>
                </a:rPr>
                <a:t>多</a:t>
              </a:r>
              <a:r>
                <a:rPr lang="zh-CN" altLang="en-US" sz="2400" b="1" smtClean="0">
                  <a:solidFill>
                    <a:schemeClr val="accent1"/>
                  </a:solidFill>
                  <a:latin typeface="+mj-ea"/>
                </a:rPr>
                <a:t>元</a:t>
              </a:r>
              <a:r>
                <a:rPr lang="zh-CN" altLang="en-US" sz="100" b="1" smtClean="0">
                  <a:solidFill>
                    <a:schemeClr val="accent1"/>
                  </a:solidFill>
                  <a:latin typeface="+mj-ea"/>
                </a:rPr>
                <a:t> </a:t>
              </a:r>
              <a:r>
                <a:rPr lang="zh-CN" altLang="en-US" sz="2400" b="1" smtClean="0">
                  <a:solidFill>
                    <a:schemeClr val="accent1"/>
                  </a:solidFill>
                  <a:latin typeface="+mj-ea"/>
                </a:rPr>
                <a:t>文</a:t>
              </a:r>
              <a:r>
                <a:rPr lang="zh-CN" altLang="en-US" sz="2400" b="1" dirty="0">
                  <a:solidFill>
                    <a:schemeClr val="accent1"/>
                  </a:solidFill>
                  <a:latin typeface="+mj-ea"/>
                </a:rPr>
                <a:t>化</a:t>
              </a:r>
            </a:p>
          </p:txBody>
        </p:sp>
        <p:grpSp>
          <p:nvGrpSpPr>
            <p:cNvPr id="115" name="组合 114">
              <a:extLst>
                <a:ext uri="{FF2B5EF4-FFF2-40B4-BE49-F238E27FC236}">
                  <a16:creationId xmlns="" xmlns:a16="http://schemas.microsoft.com/office/drawing/2014/main" id="{C6E529DE-09F4-4E7D-B2AB-AB8D4397397D}"/>
                </a:ext>
              </a:extLst>
            </p:cNvPr>
            <p:cNvGrpSpPr/>
            <p:nvPr/>
          </p:nvGrpSpPr>
          <p:grpSpPr>
            <a:xfrm>
              <a:off x="5101463" y="3903573"/>
              <a:ext cx="778132" cy="179581"/>
              <a:chOff x="9942286" y="2079919"/>
              <a:chExt cx="1057001" cy="244201"/>
            </a:xfrm>
          </p:grpSpPr>
          <p:sp>
            <p:nvSpPr>
              <p:cNvPr id="116" name="椭圆 115">
                <a:extLst>
                  <a:ext uri="{FF2B5EF4-FFF2-40B4-BE49-F238E27FC236}">
                    <a16:creationId xmlns="" xmlns:a16="http://schemas.microsoft.com/office/drawing/2014/main" id="{265E1DD3-31D5-4B5E-83F0-8AC3E5685192}"/>
                  </a:ext>
                </a:extLst>
              </p:cNvPr>
              <p:cNvSpPr/>
              <p:nvPr/>
            </p:nvSpPr>
            <p:spPr>
              <a:xfrm>
                <a:off x="9942286" y="2079919"/>
                <a:ext cx="244201" cy="244201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7" name="椭圆 116">
                <a:extLst>
                  <a:ext uri="{FF2B5EF4-FFF2-40B4-BE49-F238E27FC236}">
                    <a16:creationId xmlns="" xmlns:a16="http://schemas.microsoft.com/office/drawing/2014/main" id="{31D80272-3071-401B-8975-047655001FD3}"/>
                  </a:ext>
                </a:extLst>
              </p:cNvPr>
              <p:cNvSpPr/>
              <p:nvPr/>
            </p:nvSpPr>
            <p:spPr>
              <a:xfrm>
                <a:off x="10348686" y="2079919"/>
                <a:ext cx="244201" cy="244201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8" name="椭圆 117">
                <a:extLst>
                  <a:ext uri="{FF2B5EF4-FFF2-40B4-BE49-F238E27FC236}">
                    <a16:creationId xmlns="" xmlns:a16="http://schemas.microsoft.com/office/drawing/2014/main" id="{9CE3BF86-351D-4481-9C3F-C6D4D8AEB6D2}"/>
                  </a:ext>
                </a:extLst>
              </p:cNvPr>
              <p:cNvSpPr/>
              <p:nvPr/>
            </p:nvSpPr>
            <p:spPr>
              <a:xfrm>
                <a:off x="10755086" y="2079919"/>
                <a:ext cx="244201" cy="244201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19" name="组合 118">
              <a:extLst>
                <a:ext uri="{FF2B5EF4-FFF2-40B4-BE49-F238E27FC236}">
                  <a16:creationId xmlns="" xmlns:a16="http://schemas.microsoft.com/office/drawing/2014/main" id="{1E966E9E-5E9C-4A6E-83C2-9C5D72941496}"/>
                </a:ext>
              </a:extLst>
            </p:cNvPr>
            <p:cNvGrpSpPr/>
            <p:nvPr/>
          </p:nvGrpSpPr>
          <p:grpSpPr>
            <a:xfrm>
              <a:off x="6976260" y="6193530"/>
              <a:ext cx="620241" cy="143142"/>
              <a:chOff x="9942286" y="2079919"/>
              <a:chExt cx="1057001" cy="244201"/>
            </a:xfrm>
          </p:grpSpPr>
          <p:sp>
            <p:nvSpPr>
              <p:cNvPr id="120" name="椭圆 119">
                <a:extLst>
                  <a:ext uri="{FF2B5EF4-FFF2-40B4-BE49-F238E27FC236}">
                    <a16:creationId xmlns="" xmlns:a16="http://schemas.microsoft.com/office/drawing/2014/main" id="{D47CD1FC-A2B4-4C9F-8C68-65922EF235BC}"/>
                  </a:ext>
                </a:extLst>
              </p:cNvPr>
              <p:cNvSpPr/>
              <p:nvPr/>
            </p:nvSpPr>
            <p:spPr>
              <a:xfrm>
                <a:off x="9942286" y="2079919"/>
                <a:ext cx="244201" cy="244201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1" name="椭圆 120">
                <a:extLst>
                  <a:ext uri="{FF2B5EF4-FFF2-40B4-BE49-F238E27FC236}">
                    <a16:creationId xmlns="" xmlns:a16="http://schemas.microsoft.com/office/drawing/2014/main" id="{0F67D16B-8C31-49F3-99FF-D4512C5DEA70}"/>
                  </a:ext>
                </a:extLst>
              </p:cNvPr>
              <p:cNvSpPr/>
              <p:nvPr/>
            </p:nvSpPr>
            <p:spPr>
              <a:xfrm>
                <a:off x="10348686" y="2079919"/>
                <a:ext cx="244201" cy="244201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2" name="椭圆 121">
                <a:extLst>
                  <a:ext uri="{FF2B5EF4-FFF2-40B4-BE49-F238E27FC236}">
                    <a16:creationId xmlns="" xmlns:a16="http://schemas.microsoft.com/office/drawing/2014/main" id="{44059632-1C60-4DEE-827C-C315492E6201}"/>
                  </a:ext>
                </a:extLst>
              </p:cNvPr>
              <p:cNvSpPr/>
              <p:nvPr/>
            </p:nvSpPr>
            <p:spPr>
              <a:xfrm>
                <a:off x="10755086" y="2079919"/>
                <a:ext cx="244201" cy="244201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26" name="对话气泡: 圆角矩形 125">
              <a:extLst>
                <a:ext uri="{FF2B5EF4-FFF2-40B4-BE49-F238E27FC236}">
                  <a16:creationId xmlns="" xmlns:a16="http://schemas.microsoft.com/office/drawing/2014/main" id="{71C3C260-9F4A-4DE2-BA59-62CF6BD86F29}"/>
                </a:ext>
              </a:extLst>
            </p:cNvPr>
            <p:cNvSpPr/>
            <p:nvPr/>
          </p:nvSpPr>
          <p:spPr>
            <a:xfrm>
              <a:off x="6674242" y="2444750"/>
              <a:ext cx="2878013" cy="648277"/>
            </a:xfrm>
            <a:prstGeom prst="wedgeRoundRectCallout">
              <a:avLst>
                <a:gd name="adj1" fmla="val -41276"/>
                <a:gd name="adj2" fmla="val 72583"/>
                <a:gd name="adj3" fmla="val 16667"/>
              </a:avLst>
            </a:prstGeom>
            <a:solidFill>
              <a:schemeClr val="bg1">
                <a:alpha val="11000"/>
              </a:schemeClr>
            </a:solidFill>
            <a:ln w="38100">
              <a:solidFill>
                <a:schemeClr val="accent1">
                  <a:alpha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8" name="矩形 27">
            <a:extLst>
              <a:ext uri="{FF2B5EF4-FFF2-40B4-BE49-F238E27FC236}">
                <a16:creationId xmlns="" xmlns:a16="http://schemas.microsoft.com/office/drawing/2014/main" id="{381EBB83-76AC-47EA-A696-23D277CABAE3}"/>
              </a:ext>
            </a:extLst>
          </p:cNvPr>
          <p:cNvSpPr/>
          <p:nvPr/>
        </p:nvSpPr>
        <p:spPr>
          <a:xfrm>
            <a:off x="762010" y="1943979"/>
            <a:ext cx="289694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chemeClr val="accent1"/>
                </a:solidFill>
                <a:latin typeface="+mn-ea"/>
              </a:rPr>
              <a:t>#</a:t>
            </a:r>
            <a:r>
              <a:rPr lang="zh-CN" altLang="en-US" sz="2000" b="1" dirty="0">
                <a:solidFill>
                  <a:schemeClr val="accent1"/>
                </a:solidFill>
                <a:latin typeface="+mn-ea"/>
              </a:rPr>
              <a:t>选择出国读研</a:t>
            </a:r>
            <a:r>
              <a:rPr lang="zh-CN" altLang="en-US" sz="2000" b="1">
                <a:solidFill>
                  <a:schemeClr val="accent1"/>
                </a:solidFill>
                <a:latin typeface="+mn-ea"/>
              </a:rPr>
              <a:t>的</a:t>
            </a:r>
            <a:r>
              <a:rPr lang="zh-CN" altLang="en-US" sz="2000" b="1" smtClean="0">
                <a:solidFill>
                  <a:schemeClr val="accent1"/>
                </a:solidFill>
                <a:latin typeface="+mn-ea"/>
              </a:rPr>
              <a:t>原</a:t>
            </a:r>
            <a:r>
              <a:rPr lang="zh-CN" altLang="en-US" sz="100" b="1" smtClean="0">
                <a:solidFill>
                  <a:schemeClr val="accent1"/>
                </a:solidFill>
                <a:latin typeface="+mn-ea"/>
              </a:rPr>
              <a:t> </a:t>
            </a:r>
            <a:r>
              <a:rPr lang="zh-CN" altLang="en-US" sz="2000" b="1" smtClean="0">
                <a:solidFill>
                  <a:schemeClr val="accent1"/>
                </a:solidFill>
                <a:latin typeface="+mn-ea"/>
              </a:rPr>
              <a:t>因</a:t>
            </a:r>
            <a:r>
              <a:rPr lang="en-US" altLang="zh-CN" sz="2000" b="1" dirty="0">
                <a:solidFill>
                  <a:schemeClr val="accent1"/>
                </a:solidFill>
                <a:latin typeface="+mn-ea"/>
              </a:rPr>
              <a:t>#</a:t>
            </a:r>
            <a:endParaRPr lang="zh-CN" altLang="en-US" sz="2000" b="1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91" name="任意多边形: 形状 90">
            <a:extLst>
              <a:ext uri="{FF2B5EF4-FFF2-40B4-BE49-F238E27FC236}">
                <a16:creationId xmlns="" xmlns:a16="http://schemas.microsoft.com/office/drawing/2014/main" id="{9C1CC8B5-8EEA-460B-A61C-512BA36A4979}"/>
              </a:ext>
            </a:extLst>
          </p:cNvPr>
          <p:cNvSpPr/>
          <p:nvPr/>
        </p:nvSpPr>
        <p:spPr>
          <a:xfrm>
            <a:off x="9769947" y="1883385"/>
            <a:ext cx="1611313" cy="400110"/>
          </a:xfrm>
          <a:custGeom>
            <a:avLst/>
            <a:gdLst>
              <a:gd name="connsiteX0" fmla="*/ 2558091 w 5001078"/>
              <a:gd name="connsiteY0" fmla="*/ 592868 h 1241833"/>
              <a:gd name="connsiteX1" fmla="*/ 2426091 w 5001078"/>
              <a:gd name="connsiteY1" fmla="*/ 659401 h 1241833"/>
              <a:gd name="connsiteX2" fmla="*/ 2378059 w 5001078"/>
              <a:gd name="connsiteY2" fmla="*/ 839788 h 1241833"/>
              <a:gd name="connsiteX3" fmla="*/ 2424313 w 5001078"/>
              <a:gd name="connsiteY3" fmla="*/ 1006654 h 1241833"/>
              <a:gd name="connsiteX4" fmla="*/ 2551686 w 5001078"/>
              <a:gd name="connsiteY4" fmla="*/ 1065360 h 1241833"/>
              <a:gd name="connsiteX5" fmla="*/ 2676925 w 5001078"/>
              <a:gd name="connsiteY5" fmla="*/ 1003452 h 1241833"/>
              <a:gd name="connsiteX6" fmla="*/ 2726024 w 5001078"/>
              <a:gd name="connsiteY6" fmla="*/ 842634 h 1241833"/>
              <a:gd name="connsiteX7" fmla="*/ 2726024 w 5001078"/>
              <a:gd name="connsiteY7" fmla="*/ 777168 h 1241833"/>
              <a:gd name="connsiteX8" fmla="*/ 2677993 w 5001078"/>
              <a:gd name="connsiteY8" fmla="*/ 645169 h 1241833"/>
              <a:gd name="connsiteX9" fmla="*/ 2558091 w 5001078"/>
              <a:gd name="connsiteY9" fmla="*/ 592868 h 1241833"/>
              <a:gd name="connsiteX10" fmla="*/ 3505446 w 5001078"/>
              <a:gd name="connsiteY10" fmla="*/ 573655 h 1241833"/>
              <a:gd name="connsiteX11" fmla="*/ 3400843 w 5001078"/>
              <a:gd name="connsiteY11" fmla="*/ 622043 h 1241833"/>
              <a:gd name="connsiteX12" fmla="*/ 3343917 w 5001078"/>
              <a:gd name="connsiteY12" fmla="*/ 750128 h 1241833"/>
              <a:gd name="connsiteX13" fmla="*/ 3648475 w 5001078"/>
              <a:gd name="connsiteY13" fmla="*/ 750128 h 1241833"/>
              <a:gd name="connsiteX14" fmla="*/ 3505446 w 5001078"/>
              <a:gd name="connsiteY14" fmla="*/ 573655 h 1241833"/>
              <a:gd name="connsiteX15" fmla="*/ 1760153 w 5001078"/>
              <a:gd name="connsiteY15" fmla="*/ 435608 h 1241833"/>
              <a:gd name="connsiteX16" fmla="*/ 1989283 w 5001078"/>
              <a:gd name="connsiteY16" fmla="*/ 435608 h 1241833"/>
              <a:gd name="connsiteX17" fmla="*/ 1989283 w 5001078"/>
              <a:gd name="connsiteY17" fmla="*/ 1222620 h 1241833"/>
              <a:gd name="connsiteX18" fmla="*/ 1760153 w 5001078"/>
              <a:gd name="connsiteY18" fmla="*/ 1222620 h 1241833"/>
              <a:gd name="connsiteX19" fmla="*/ 17078 w 5001078"/>
              <a:gd name="connsiteY19" fmla="*/ 435608 h 1241833"/>
              <a:gd name="connsiteX20" fmla="*/ 246208 w 5001078"/>
              <a:gd name="connsiteY20" fmla="*/ 435608 h 1241833"/>
              <a:gd name="connsiteX21" fmla="*/ 246208 w 5001078"/>
              <a:gd name="connsiteY21" fmla="*/ 1222620 h 1241833"/>
              <a:gd name="connsiteX22" fmla="*/ 17078 w 5001078"/>
              <a:gd name="connsiteY22" fmla="*/ 1222620 h 1241833"/>
              <a:gd name="connsiteX23" fmla="*/ 3506869 w 5001078"/>
              <a:gd name="connsiteY23" fmla="*/ 416395 h 1241833"/>
              <a:gd name="connsiteX24" fmla="*/ 3768377 w 5001078"/>
              <a:gd name="connsiteY24" fmla="*/ 517796 h 1241833"/>
              <a:gd name="connsiteX25" fmla="*/ 3862662 w 5001078"/>
              <a:gd name="connsiteY25" fmla="*/ 796381 h 1241833"/>
              <a:gd name="connsiteX26" fmla="*/ 3862662 w 5001078"/>
              <a:gd name="connsiteY26" fmla="*/ 893868 h 1241833"/>
              <a:gd name="connsiteX27" fmla="*/ 3344628 w 5001078"/>
              <a:gd name="connsiteY27" fmla="*/ 893868 h 1241833"/>
              <a:gd name="connsiteX28" fmla="*/ 3565219 w 5001078"/>
              <a:gd name="connsiteY28" fmla="*/ 1076745 h 1241833"/>
              <a:gd name="connsiteX29" fmla="*/ 3795061 w 5001078"/>
              <a:gd name="connsiteY29" fmla="*/ 1012703 h 1241833"/>
              <a:gd name="connsiteX30" fmla="*/ 3795061 w 5001078"/>
              <a:gd name="connsiteY30" fmla="*/ 1181348 h 1241833"/>
              <a:gd name="connsiteX31" fmla="*/ 3513274 w 5001078"/>
              <a:gd name="connsiteY31" fmla="*/ 1241833 h 1241833"/>
              <a:gd name="connsiteX32" fmla="*/ 3221169 w 5001078"/>
              <a:gd name="connsiteY32" fmla="*/ 1135807 h 1241833"/>
              <a:gd name="connsiteX33" fmla="*/ 3116921 w 5001078"/>
              <a:gd name="connsiteY33" fmla="*/ 840499 h 1241833"/>
              <a:gd name="connsiteX34" fmla="*/ 3227929 w 5001078"/>
              <a:gd name="connsiteY34" fmla="*/ 534162 h 1241833"/>
              <a:gd name="connsiteX35" fmla="*/ 3506869 w 5001078"/>
              <a:gd name="connsiteY35" fmla="*/ 416395 h 1241833"/>
              <a:gd name="connsiteX36" fmla="*/ 4744735 w 5001078"/>
              <a:gd name="connsiteY36" fmla="*/ 353465 h 1241833"/>
              <a:gd name="connsiteX37" fmla="*/ 4801132 w 5001078"/>
              <a:gd name="connsiteY37" fmla="*/ 353465 h 1241833"/>
              <a:gd name="connsiteX38" fmla="*/ 4801132 w 5001078"/>
              <a:gd name="connsiteY38" fmla="*/ 424660 h 1241833"/>
              <a:gd name="connsiteX39" fmla="*/ 4744735 w 5001078"/>
              <a:gd name="connsiteY39" fmla="*/ 424660 h 1241833"/>
              <a:gd name="connsiteX40" fmla="*/ 4548747 w 5001078"/>
              <a:gd name="connsiteY40" fmla="*/ 353465 h 1241833"/>
              <a:gd name="connsiteX41" fmla="*/ 4604744 w 5001078"/>
              <a:gd name="connsiteY41" fmla="*/ 353465 h 1241833"/>
              <a:gd name="connsiteX42" fmla="*/ 4604744 w 5001078"/>
              <a:gd name="connsiteY42" fmla="*/ 424660 h 1241833"/>
              <a:gd name="connsiteX43" fmla="*/ 4548747 w 5001078"/>
              <a:gd name="connsiteY43" fmla="*/ 424660 h 1241833"/>
              <a:gd name="connsiteX44" fmla="*/ 4689538 w 5001078"/>
              <a:gd name="connsiteY44" fmla="*/ 304667 h 1241833"/>
              <a:gd name="connsiteX45" fmla="*/ 4689538 w 5001078"/>
              <a:gd name="connsiteY45" fmla="*/ 492255 h 1241833"/>
              <a:gd name="connsiteX46" fmla="*/ 4744734 w 5001078"/>
              <a:gd name="connsiteY46" fmla="*/ 492255 h 1241833"/>
              <a:gd name="connsiteX47" fmla="*/ 4744734 w 5001078"/>
              <a:gd name="connsiteY47" fmla="*/ 473456 h 1241833"/>
              <a:gd name="connsiteX48" fmla="*/ 4801131 w 5001078"/>
              <a:gd name="connsiteY48" fmla="*/ 473456 h 1241833"/>
              <a:gd name="connsiteX49" fmla="*/ 4801131 w 5001078"/>
              <a:gd name="connsiteY49" fmla="*/ 492255 h 1241833"/>
              <a:gd name="connsiteX50" fmla="*/ 4856327 w 5001078"/>
              <a:gd name="connsiteY50" fmla="*/ 492255 h 1241833"/>
              <a:gd name="connsiteX51" fmla="*/ 4856327 w 5001078"/>
              <a:gd name="connsiteY51" fmla="*/ 304667 h 1241833"/>
              <a:gd name="connsiteX52" fmla="*/ 4493550 w 5001078"/>
              <a:gd name="connsiteY52" fmla="*/ 304667 h 1241833"/>
              <a:gd name="connsiteX53" fmla="*/ 4493550 w 5001078"/>
              <a:gd name="connsiteY53" fmla="*/ 492255 h 1241833"/>
              <a:gd name="connsiteX54" fmla="*/ 4548746 w 5001078"/>
              <a:gd name="connsiteY54" fmla="*/ 492255 h 1241833"/>
              <a:gd name="connsiteX55" fmla="*/ 4548746 w 5001078"/>
              <a:gd name="connsiteY55" fmla="*/ 473456 h 1241833"/>
              <a:gd name="connsiteX56" fmla="*/ 4604743 w 5001078"/>
              <a:gd name="connsiteY56" fmla="*/ 473456 h 1241833"/>
              <a:gd name="connsiteX57" fmla="*/ 4604743 w 5001078"/>
              <a:gd name="connsiteY57" fmla="*/ 492255 h 1241833"/>
              <a:gd name="connsiteX58" fmla="*/ 4659939 w 5001078"/>
              <a:gd name="connsiteY58" fmla="*/ 492255 h 1241833"/>
              <a:gd name="connsiteX59" fmla="*/ 4659939 w 5001078"/>
              <a:gd name="connsiteY59" fmla="*/ 304667 h 1241833"/>
              <a:gd name="connsiteX60" fmla="*/ 4590345 w 5001078"/>
              <a:gd name="connsiteY60" fmla="*/ 171076 h 1241833"/>
              <a:gd name="connsiteX61" fmla="*/ 4759934 w 5001078"/>
              <a:gd name="connsiteY61" fmla="*/ 171076 h 1241833"/>
              <a:gd name="connsiteX62" fmla="*/ 4759934 w 5001078"/>
              <a:gd name="connsiteY62" fmla="*/ 223073 h 1241833"/>
              <a:gd name="connsiteX63" fmla="*/ 4590345 w 5001078"/>
              <a:gd name="connsiteY63" fmla="*/ 223073 h 1241833"/>
              <a:gd name="connsiteX64" fmla="*/ 4531147 w 5001078"/>
              <a:gd name="connsiteY64" fmla="*/ 120678 h 1241833"/>
              <a:gd name="connsiteX65" fmla="*/ 4531147 w 5001078"/>
              <a:gd name="connsiteY65" fmla="*/ 273469 h 1241833"/>
              <a:gd name="connsiteX66" fmla="*/ 4819130 w 5001078"/>
              <a:gd name="connsiteY66" fmla="*/ 273469 h 1241833"/>
              <a:gd name="connsiteX67" fmla="*/ 4819130 w 5001078"/>
              <a:gd name="connsiteY67" fmla="*/ 120678 h 1241833"/>
              <a:gd name="connsiteX68" fmla="*/ 4215316 w 5001078"/>
              <a:gd name="connsiteY68" fmla="*/ 106679 h 1241833"/>
              <a:gd name="connsiteX69" fmla="*/ 4215316 w 5001078"/>
              <a:gd name="connsiteY69" fmla="*/ 241871 h 1241833"/>
              <a:gd name="connsiteX70" fmla="*/ 4138520 w 5001078"/>
              <a:gd name="connsiteY70" fmla="*/ 241871 h 1241833"/>
              <a:gd name="connsiteX71" fmla="*/ 4138520 w 5001078"/>
              <a:gd name="connsiteY71" fmla="*/ 141477 h 1241833"/>
              <a:gd name="connsiteX72" fmla="*/ 4082524 w 5001078"/>
              <a:gd name="connsiteY72" fmla="*/ 141477 h 1241833"/>
              <a:gd name="connsiteX73" fmla="*/ 4082524 w 5001078"/>
              <a:gd name="connsiteY73" fmla="*/ 294667 h 1241833"/>
              <a:gd name="connsiteX74" fmla="*/ 4215316 w 5001078"/>
              <a:gd name="connsiteY74" fmla="*/ 294667 h 1241833"/>
              <a:gd name="connsiteX75" fmla="*/ 4215316 w 5001078"/>
              <a:gd name="connsiteY75" fmla="*/ 427459 h 1241833"/>
              <a:gd name="connsiteX76" fmla="*/ 4124121 w 5001078"/>
              <a:gd name="connsiteY76" fmla="*/ 427459 h 1241833"/>
              <a:gd name="connsiteX77" fmla="*/ 4124121 w 5001078"/>
              <a:gd name="connsiteY77" fmla="*/ 329465 h 1241833"/>
              <a:gd name="connsiteX78" fmla="*/ 4068125 w 5001078"/>
              <a:gd name="connsiteY78" fmla="*/ 329465 h 1241833"/>
              <a:gd name="connsiteX79" fmla="*/ 4068125 w 5001078"/>
              <a:gd name="connsiteY79" fmla="*/ 480256 h 1241833"/>
              <a:gd name="connsiteX80" fmla="*/ 4366906 w 5001078"/>
              <a:gd name="connsiteY80" fmla="*/ 480256 h 1241833"/>
              <a:gd name="connsiteX81" fmla="*/ 4366906 w 5001078"/>
              <a:gd name="connsiteY81" fmla="*/ 499055 h 1241833"/>
              <a:gd name="connsiteX82" fmla="*/ 4422903 w 5001078"/>
              <a:gd name="connsiteY82" fmla="*/ 499055 h 1241833"/>
              <a:gd name="connsiteX83" fmla="*/ 4422903 w 5001078"/>
              <a:gd name="connsiteY83" fmla="*/ 329465 h 1241833"/>
              <a:gd name="connsiteX84" fmla="*/ 4366906 w 5001078"/>
              <a:gd name="connsiteY84" fmla="*/ 329465 h 1241833"/>
              <a:gd name="connsiteX85" fmla="*/ 4366906 w 5001078"/>
              <a:gd name="connsiteY85" fmla="*/ 427459 h 1241833"/>
              <a:gd name="connsiteX86" fmla="*/ 4275312 w 5001078"/>
              <a:gd name="connsiteY86" fmla="*/ 427459 h 1241833"/>
              <a:gd name="connsiteX87" fmla="*/ 4275312 w 5001078"/>
              <a:gd name="connsiteY87" fmla="*/ 294667 h 1241833"/>
              <a:gd name="connsiteX88" fmla="*/ 4408504 w 5001078"/>
              <a:gd name="connsiteY88" fmla="*/ 294667 h 1241833"/>
              <a:gd name="connsiteX89" fmla="*/ 4408504 w 5001078"/>
              <a:gd name="connsiteY89" fmla="*/ 141477 h 1241833"/>
              <a:gd name="connsiteX90" fmla="*/ 4352507 w 5001078"/>
              <a:gd name="connsiteY90" fmla="*/ 141477 h 1241833"/>
              <a:gd name="connsiteX91" fmla="*/ 4352507 w 5001078"/>
              <a:gd name="connsiteY91" fmla="*/ 241871 h 1241833"/>
              <a:gd name="connsiteX92" fmla="*/ 4275312 w 5001078"/>
              <a:gd name="connsiteY92" fmla="*/ 241871 h 1241833"/>
              <a:gd name="connsiteX93" fmla="*/ 4275312 w 5001078"/>
              <a:gd name="connsiteY93" fmla="*/ 106679 h 1241833"/>
              <a:gd name="connsiteX94" fmla="*/ 853716 w 5001078"/>
              <a:gd name="connsiteY94" fmla="*/ 101875 h 1241833"/>
              <a:gd name="connsiteX95" fmla="*/ 1124829 w 5001078"/>
              <a:gd name="connsiteY95" fmla="*/ 143858 h 1241833"/>
              <a:gd name="connsiteX96" fmla="*/ 1124829 w 5001078"/>
              <a:gd name="connsiteY96" fmla="*/ 364449 h 1241833"/>
              <a:gd name="connsiteX97" fmla="*/ 865101 w 5001078"/>
              <a:gd name="connsiteY97" fmla="*/ 289021 h 1241833"/>
              <a:gd name="connsiteX98" fmla="*/ 726342 w 5001078"/>
              <a:gd name="connsiteY98" fmla="*/ 320687 h 1241833"/>
              <a:gd name="connsiteX99" fmla="*/ 674396 w 5001078"/>
              <a:gd name="connsiteY99" fmla="*/ 405721 h 1241833"/>
              <a:gd name="connsiteX100" fmla="*/ 709976 w 5001078"/>
              <a:gd name="connsiteY100" fmla="*/ 484351 h 1241833"/>
              <a:gd name="connsiteX101" fmla="*/ 885737 w 5001078"/>
              <a:gd name="connsiteY101" fmla="*/ 581483 h 1241833"/>
              <a:gd name="connsiteX102" fmla="*/ 1111665 w 5001078"/>
              <a:gd name="connsiteY102" fmla="*/ 730204 h 1241833"/>
              <a:gd name="connsiteX103" fmla="*/ 1173217 w 5001078"/>
              <a:gd name="connsiteY103" fmla="*/ 916639 h 1241833"/>
              <a:gd name="connsiteX104" fmla="*/ 1060787 w 5001078"/>
              <a:gd name="connsiteY104" fmla="*/ 1158578 h 1241833"/>
              <a:gd name="connsiteX105" fmla="*/ 741285 w 5001078"/>
              <a:gd name="connsiteY105" fmla="*/ 1241833 h 1241833"/>
              <a:gd name="connsiteX106" fmla="*/ 431034 w 5001078"/>
              <a:gd name="connsiteY106" fmla="*/ 1180637 h 1241833"/>
              <a:gd name="connsiteX107" fmla="*/ 431034 w 5001078"/>
              <a:gd name="connsiteY107" fmla="*/ 945102 h 1241833"/>
              <a:gd name="connsiteX108" fmla="*/ 733458 w 5001078"/>
              <a:gd name="connsiteY108" fmla="*/ 1055398 h 1241833"/>
              <a:gd name="connsiteX109" fmla="*/ 877909 w 5001078"/>
              <a:gd name="connsiteY109" fmla="*/ 1022309 h 1241833"/>
              <a:gd name="connsiteX110" fmla="*/ 926297 w 5001078"/>
              <a:gd name="connsiteY110" fmla="*/ 937275 h 1241833"/>
              <a:gd name="connsiteX111" fmla="*/ 887872 w 5001078"/>
              <a:gd name="connsiteY111" fmla="*/ 852596 h 1241833"/>
              <a:gd name="connsiteX112" fmla="*/ 685070 w 5001078"/>
              <a:gd name="connsiteY112" fmla="*/ 744435 h 1241833"/>
              <a:gd name="connsiteX113" fmla="*/ 426765 w 5001078"/>
              <a:gd name="connsiteY113" fmla="*/ 425646 h 1241833"/>
              <a:gd name="connsiteX114" fmla="*/ 543821 w 5001078"/>
              <a:gd name="connsiteY114" fmla="*/ 186909 h 1241833"/>
              <a:gd name="connsiteX115" fmla="*/ 853716 w 5001078"/>
              <a:gd name="connsiteY115" fmla="*/ 101875 h 1241833"/>
              <a:gd name="connsiteX116" fmla="*/ 1876142 w 5001078"/>
              <a:gd name="connsiteY116" fmla="*/ 62738 h 1241833"/>
              <a:gd name="connsiteX117" fmla="*/ 1972917 w 5001078"/>
              <a:gd name="connsiteY117" fmla="*/ 96538 h 1241833"/>
              <a:gd name="connsiteX118" fmla="*/ 2009919 w 5001078"/>
              <a:gd name="connsiteY118" fmla="*/ 181572 h 1241833"/>
              <a:gd name="connsiteX119" fmla="*/ 1972205 w 5001078"/>
              <a:gd name="connsiteY119" fmla="*/ 268030 h 1241833"/>
              <a:gd name="connsiteX120" fmla="*/ 1876142 w 5001078"/>
              <a:gd name="connsiteY120" fmla="*/ 302541 h 1241833"/>
              <a:gd name="connsiteX121" fmla="*/ 1780789 w 5001078"/>
              <a:gd name="connsiteY121" fmla="*/ 267674 h 1241833"/>
              <a:gd name="connsiteX122" fmla="*/ 1743075 w 5001078"/>
              <a:gd name="connsiteY122" fmla="*/ 181572 h 1241833"/>
              <a:gd name="connsiteX123" fmla="*/ 1780434 w 5001078"/>
              <a:gd name="connsiteY123" fmla="*/ 95826 h 1241833"/>
              <a:gd name="connsiteX124" fmla="*/ 1876142 w 5001078"/>
              <a:gd name="connsiteY124" fmla="*/ 62738 h 1241833"/>
              <a:gd name="connsiteX125" fmla="*/ 133066 w 5001078"/>
              <a:gd name="connsiteY125" fmla="*/ 62738 h 1241833"/>
              <a:gd name="connsiteX126" fmla="*/ 229842 w 5001078"/>
              <a:gd name="connsiteY126" fmla="*/ 96538 h 1241833"/>
              <a:gd name="connsiteX127" fmla="*/ 266844 w 5001078"/>
              <a:gd name="connsiteY127" fmla="*/ 181572 h 1241833"/>
              <a:gd name="connsiteX128" fmla="*/ 229130 w 5001078"/>
              <a:gd name="connsiteY128" fmla="*/ 268030 h 1241833"/>
              <a:gd name="connsiteX129" fmla="*/ 133066 w 5001078"/>
              <a:gd name="connsiteY129" fmla="*/ 302541 h 1241833"/>
              <a:gd name="connsiteX130" fmla="*/ 37714 w 5001078"/>
              <a:gd name="connsiteY130" fmla="*/ 267674 h 1241833"/>
              <a:gd name="connsiteX131" fmla="*/ 0 w 5001078"/>
              <a:gd name="connsiteY131" fmla="*/ 181572 h 1241833"/>
              <a:gd name="connsiteX132" fmla="*/ 37358 w 5001078"/>
              <a:gd name="connsiteY132" fmla="*/ 95826 h 1241833"/>
              <a:gd name="connsiteX133" fmla="*/ 133066 w 5001078"/>
              <a:gd name="connsiteY133" fmla="*/ 62738 h 1241833"/>
              <a:gd name="connsiteX134" fmla="*/ 2722467 w 5001078"/>
              <a:gd name="connsiteY134" fmla="*/ 57756 h 1241833"/>
              <a:gd name="connsiteX135" fmla="*/ 2951597 w 5001078"/>
              <a:gd name="connsiteY135" fmla="*/ 57756 h 1241833"/>
              <a:gd name="connsiteX136" fmla="*/ 2951597 w 5001078"/>
              <a:gd name="connsiteY136" fmla="*/ 1222620 h 1241833"/>
              <a:gd name="connsiteX137" fmla="*/ 2722467 w 5001078"/>
              <a:gd name="connsiteY137" fmla="*/ 1222620 h 1241833"/>
              <a:gd name="connsiteX138" fmla="*/ 2722467 w 5001078"/>
              <a:gd name="connsiteY138" fmla="*/ 1111613 h 1241833"/>
              <a:gd name="connsiteX139" fmla="*/ 2718909 w 5001078"/>
              <a:gd name="connsiteY139" fmla="*/ 1111613 h 1241833"/>
              <a:gd name="connsiteX140" fmla="*/ 2472700 w 5001078"/>
              <a:gd name="connsiteY140" fmla="*/ 1241833 h 1241833"/>
              <a:gd name="connsiteX141" fmla="*/ 2233964 w 5001078"/>
              <a:gd name="connsiteY141" fmla="*/ 1135807 h 1241833"/>
              <a:gd name="connsiteX142" fmla="*/ 2145371 w 5001078"/>
              <a:gd name="connsiteY142" fmla="*/ 846904 h 1241833"/>
              <a:gd name="connsiteX143" fmla="*/ 2244637 w 5001078"/>
              <a:gd name="connsiteY143" fmla="*/ 534874 h 1241833"/>
              <a:gd name="connsiteX144" fmla="*/ 2504010 w 5001078"/>
              <a:gd name="connsiteY144" fmla="*/ 416395 h 1241833"/>
              <a:gd name="connsiteX145" fmla="*/ 2718909 w 5001078"/>
              <a:gd name="connsiteY145" fmla="*/ 527402 h 1241833"/>
              <a:gd name="connsiteX146" fmla="*/ 2722467 w 5001078"/>
              <a:gd name="connsiteY146" fmla="*/ 527402 h 1241833"/>
              <a:gd name="connsiteX147" fmla="*/ 1331528 w 5001078"/>
              <a:gd name="connsiteY147" fmla="*/ 57756 h 1241833"/>
              <a:gd name="connsiteX148" fmla="*/ 1560658 w 5001078"/>
              <a:gd name="connsiteY148" fmla="*/ 57756 h 1241833"/>
              <a:gd name="connsiteX149" fmla="*/ 1560658 w 5001078"/>
              <a:gd name="connsiteY149" fmla="*/ 1222620 h 1241833"/>
              <a:gd name="connsiteX150" fmla="*/ 1331528 w 5001078"/>
              <a:gd name="connsiteY150" fmla="*/ 1222620 h 1241833"/>
              <a:gd name="connsiteX151" fmla="*/ 3977005 w 5001078"/>
              <a:gd name="connsiteY151" fmla="*/ 0 h 1241833"/>
              <a:gd name="connsiteX152" fmla="*/ 4064410 w 5001078"/>
              <a:gd name="connsiteY152" fmla="*/ 0 h 1241833"/>
              <a:gd name="connsiteX153" fmla="*/ 4345410 w 5001078"/>
              <a:gd name="connsiteY153" fmla="*/ 0 h 1241833"/>
              <a:gd name="connsiteX154" fmla="*/ 4901149 w 5001078"/>
              <a:gd name="connsiteY154" fmla="*/ 0 h 1241833"/>
              <a:gd name="connsiteX155" fmla="*/ 5001078 w 5001078"/>
              <a:gd name="connsiteY155" fmla="*/ 99929 h 1241833"/>
              <a:gd name="connsiteX156" fmla="*/ 5001078 w 5001078"/>
              <a:gd name="connsiteY156" fmla="*/ 349746 h 1241833"/>
              <a:gd name="connsiteX157" fmla="*/ 5001078 w 5001078"/>
              <a:gd name="connsiteY157" fmla="*/ 499636 h 1241833"/>
              <a:gd name="connsiteX158" fmla="*/ 4901149 w 5001078"/>
              <a:gd name="connsiteY158" fmla="*/ 599565 h 1241833"/>
              <a:gd name="connsiteX159" fmla="*/ 4345410 w 5001078"/>
              <a:gd name="connsiteY159" fmla="*/ 599565 h 1241833"/>
              <a:gd name="connsiteX160" fmla="*/ 4045260 w 5001078"/>
              <a:gd name="connsiteY160" fmla="*/ 718051 h 1241833"/>
              <a:gd name="connsiteX161" fmla="*/ 4064410 w 5001078"/>
              <a:gd name="connsiteY161" fmla="*/ 599565 h 1241833"/>
              <a:gd name="connsiteX162" fmla="*/ 3977005 w 5001078"/>
              <a:gd name="connsiteY162" fmla="*/ 599565 h 1241833"/>
              <a:gd name="connsiteX163" fmla="*/ 3877076 w 5001078"/>
              <a:gd name="connsiteY163" fmla="*/ 499636 h 1241833"/>
              <a:gd name="connsiteX164" fmla="*/ 3877076 w 5001078"/>
              <a:gd name="connsiteY164" fmla="*/ 349746 h 1241833"/>
              <a:gd name="connsiteX165" fmla="*/ 3877076 w 5001078"/>
              <a:gd name="connsiteY165" fmla="*/ 99929 h 1241833"/>
              <a:gd name="connsiteX166" fmla="*/ 3977005 w 5001078"/>
              <a:gd name="connsiteY166" fmla="*/ 0 h 12418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</a:cxnLst>
            <a:rect l="l" t="t" r="r" b="b"/>
            <a:pathLst>
              <a:path w="5001078" h="1241833">
                <a:moveTo>
                  <a:pt x="2558091" y="592868"/>
                </a:moveTo>
                <a:cubicBezTo>
                  <a:pt x="2502113" y="592868"/>
                  <a:pt x="2458113" y="615046"/>
                  <a:pt x="2426091" y="659401"/>
                </a:cubicBezTo>
                <a:cubicBezTo>
                  <a:pt x="2394070" y="703757"/>
                  <a:pt x="2378059" y="763885"/>
                  <a:pt x="2378059" y="839788"/>
                </a:cubicBezTo>
                <a:cubicBezTo>
                  <a:pt x="2378059" y="911895"/>
                  <a:pt x="2393477" y="967517"/>
                  <a:pt x="2424313" y="1006654"/>
                </a:cubicBezTo>
                <a:cubicBezTo>
                  <a:pt x="2455148" y="1045791"/>
                  <a:pt x="2497606" y="1065360"/>
                  <a:pt x="2551686" y="1065360"/>
                </a:cubicBezTo>
                <a:cubicBezTo>
                  <a:pt x="2602446" y="1065360"/>
                  <a:pt x="2644192" y="1044724"/>
                  <a:pt x="2676925" y="1003452"/>
                </a:cubicBezTo>
                <a:cubicBezTo>
                  <a:pt x="2709658" y="962180"/>
                  <a:pt x="2726024" y="908574"/>
                  <a:pt x="2726024" y="842634"/>
                </a:cubicBezTo>
                <a:lnTo>
                  <a:pt x="2726024" y="777168"/>
                </a:lnTo>
                <a:cubicBezTo>
                  <a:pt x="2726024" y="724037"/>
                  <a:pt x="2710014" y="680037"/>
                  <a:pt x="2677993" y="645169"/>
                </a:cubicBezTo>
                <a:cubicBezTo>
                  <a:pt x="2645971" y="610302"/>
                  <a:pt x="2606004" y="592868"/>
                  <a:pt x="2558091" y="592868"/>
                </a:cubicBezTo>
                <a:close/>
                <a:moveTo>
                  <a:pt x="3505446" y="573655"/>
                </a:moveTo>
                <a:cubicBezTo>
                  <a:pt x="3466072" y="573655"/>
                  <a:pt x="3431205" y="589784"/>
                  <a:pt x="3400843" y="622043"/>
                </a:cubicBezTo>
                <a:cubicBezTo>
                  <a:pt x="3370483" y="654301"/>
                  <a:pt x="3351507" y="696997"/>
                  <a:pt x="3343917" y="750128"/>
                </a:cubicBezTo>
                <a:lnTo>
                  <a:pt x="3648475" y="750128"/>
                </a:lnTo>
                <a:cubicBezTo>
                  <a:pt x="3648475" y="632480"/>
                  <a:pt x="3600799" y="573655"/>
                  <a:pt x="3505446" y="573655"/>
                </a:cubicBezTo>
                <a:close/>
                <a:moveTo>
                  <a:pt x="1760153" y="435608"/>
                </a:moveTo>
                <a:lnTo>
                  <a:pt x="1989283" y="435608"/>
                </a:lnTo>
                <a:lnTo>
                  <a:pt x="1989283" y="1222620"/>
                </a:lnTo>
                <a:lnTo>
                  <a:pt x="1760153" y="1222620"/>
                </a:lnTo>
                <a:close/>
                <a:moveTo>
                  <a:pt x="17078" y="435608"/>
                </a:moveTo>
                <a:lnTo>
                  <a:pt x="246208" y="435608"/>
                </a:lnTo>
                <a:lnTo>
                  <a:pt x="246208" y="1222620"/>
                </a:lnTo>
                <a:lnTo>
                  <a:pt x="17078" y="1222620"/>
                </a:lnTo>
                <a:close/>
                <a:moveTo>
                  <a:pt x="3506869" y="416395"/>
                </a:moveTo>
                <a:cubicBezTo>
                  <a:pt x="3618351" y="416395"/>
                  <a:pt x="3705520" y="450195"/>
                  <a:pt x="3768377" y="517796"/>
                </a:cubicBezTo>
                <a:cubicBezTo>
                  <a:pt x="3831233" y="585396"/>
                  <a:pt x="3862662" y="678258"/>
                  <a:pt x="3862662" y="796381"/>
                </a:cubicBezTo>
                <a:lnTo>
                  <a:pt x="3862662" y="893868"/>
                </a:lnTo>
                <a:lnTo>
                  <a:pt x="3344628" y="893868"/>
                </a:lnTo>
                <a:cubicBezTo>
                  <a:pt x="3352693" y="1015786"/>
                  <a:pt x="3426223" y="1076745"/>
                  <a:pt x="3565219" y="1076745"/>
                </a:cubicBezTo>
                <a:cubicBezTo>
                  <a:pt x="3652033" y="1076745"/>
                  <a:pt x="3728647" y="1055398"/>
                  <a:pt x="3795061" y="1012703"/>
                </a:cubicBezTo>
                <a:lnTo>
                  <a:pt x="3795061" y="1181348"/>
                </a:lnTo>
                <a:cubicBezTo>
                  <a:pt x="3723429" y="1221671"/>
                  <a:pt x="3629499" y="1241833"/>
                  <a:pt x="3513274" y="1241833"/>
                </a:cubicBezTo>
                <a:cubicBezTo>
                  <a:pt x="3388035" y="1241833"/>
                  <a:pt x="3290667" y="1206491"/>
                  <a:pt x="3221169" y="1135807"/>
                </a:cubicBezTo>
                <a:cubicBezTo>
                  <a:pt x="3151671" y="1065123"/>
                  <a:pt x="3116921" y="966687"/>
                  <a:pt x="3116921" y="840499"/>
                </a:cubicBezTo>
                <a:cubicBezTo>
                  <a:pt x="3116921" y="714786"/>
                  <a:pt x="3153924" y="612674"/>
                  <a:pt x="3227929" y="534162"/>
                </a:cubicBezTo>
                <a:cubicBezTo>
                  <a:pt x="3301933" y="455651"/>
                  <a:pt x="3394914" y="416395"/>
                  <a:pt x="3506869" y="416395"/>
                </a:cubicBezTo>
                <a:close/>
                <a:moveTo>
                  <a:pt x="4744735" y="353465"/>
                </a:moveTo>
                <a:lnTo>
                  <a:pt x="4801132" y="353465"/>
                </a:lnTo>
                <a:lnTo>
                  <a:pt x="4801132" y="424660"/>
                </a:lnTo>
                <a:lnTo>
                  <a:pt x="4744735" y="424660"/>
                </a:lnTo>
                <a:close/>
                <a:moveTo>
                  <a:pt x="4548747" y="353465"/>
                </a:moveTo>
                <a:lnTo>
                  <a:pt x="4604744" y="353465"/>
                </a:lnTo>
                <a:lnTo>
                  <a:pt x="4604744" y="424660"/>
                </a:lnTo>
                <a:lnTo>
                  <a:pt x="4548747" y="424660"/>
                </a:lnTo>
                <a:close/>
                <a:moveTo>
                  <a:pt x="4689538" y="304667"/>
                </a:moveTo>
                <a:lnTo>
                  <a:pt x="4689538" y="492255"/>
                </a:lnTo>
                <a:lnTo>
                  <a:pt x="4744734" y="492255"/>
                </a:lnTo>
                <a:lnTo>
                  <a:pt x="4744734" y="473456"/>
                </a:lnTo>
                <a:lnTo>
                  <a:pt x="4801131" y="473456"/>
                </a:lnTo>
                <a:lnTo>
                  <a:pt x="4801131" y="492255"/>
                </a:lnTo>
                <a:lnTo>
                  <a:pt x="4856327" y="492255"/>
                </a:lnTo>
                <a:lnTo>
                  <a:pt x="4856327" y="304667"/>
                </a:lnTo>
                <a:close/>
                <a:moveTo>
                  <a:pt x="4493550" y="304667"/>
                </a:moveTo>
                <a:lnTo>
                  <a:pt x="4493550" y="492255"/>
                </a:lnTo>
                <a:lnTo>
                  <a:pt x="4548746" y="492255"/>
                </a:lnTo>
                <a:lnTo>
                  <a:pt x="4548746" y="473456"/>
                </a:lnTo>
                <a:lnTo>
                  <a:pt x="4604743" y="473456"/>
                </a:lnTo>
                <a:lnTo>
                  <a:pt x="4604743" y="492255"/>
                </a:lnTo>
                <a:lnTo>
                  <a:pt x="4659939" y="492255"/>
                </a:lnTo>
                <a:lnTo>
                  <a:pt x="4659939" y="304667"/>
                </a:lnTo>
                <a:close/>
                <a:moveTo>
                  <a:pt x="4590345" y="171076"/>
                </a:moveTo>
                <a:lnTo>
                  <a:pt x="4759934" y="171076"/>
                </a:lnTo>
                <a:lnTo>
                  <a:pt x="4759934" y="223073"/>
                </a:lnTo>
                <a:lnTo>
                  <a:pt x="4590345" y="223073"/>
                </a:lnTo>
                <a:close/>
                <a:moveTo>
                  <a:pt x="4531147" y="120678"/>
                </a:moveTo>
                <a:lnTo>
                  <a:pt x="4531147" y="273469"/>
                </a:lnTo>
                <a:lnTo>
                  <a:pt x="4819130" y="273469"/>
                </a:lnTo>
                <a:lnTo>
                  <a:pt x="4819130" y="120678"/>
                </a:lnTo>
                <a:close/>
                <a:moveTo>
                  <a:pt x="4215316" y="106679"/>
                </a:moveTo>
                <a:lnTo>
                  <a:pt x="4215316" y="241871"/>
                </a:lnTo>
                <a:lnTo>
                  <a:pt x="4138520" y="241871"/>
                </a:lnTo>
                <a:lnTo>
                  <a:pt x="4138520" y="141477"/>
                </a:lnTo>
                <a:lnTo>
                  <a:pt x="4082524" y="141477"/>
                </a:lnTo>
                <a:lnTo>
                  <a:pt x="4082524" y="294667"/>
                </a:lnTo>
                <a:lnTo>
                  <a:pt x="4215316" y="294667"/>
                </a:lnTo>
                <a:lnTo>
                  <a:pt x="4215316" y="427459"/>
                </a:lnTo>
                <a:lnTo>
                  <a:pt x="4124121" y="427459"/>
                </a:lnTo>
                <a:lnTo>
                  <a:pt x="4124121" y="329465"/>
                </a:lnTo>
                <a:lnTo>
                  <a:pt x="4068125" y="329465"/>
                </a:lnTo>
                <a:lnTo>
                  <a:pt x="4068125" y="480256"/>
                </a:lnTo>
                <a:lnTo>
                  <a:pt x="4366906" y="480256"/>
                </a:lnTo>
                <a:lnTo>
                  <a:pt x="4366906" y="499055"/>
                </a:lnTo>
                <a:lnTo>
                  <a:pt x="4422903" y="499055"/>
                </a:lnTo>
                <a:lnTo>
                  <a:pt x="4422903" y="329465"/>
                </a:lnTo>
                <a:lnTo>
                  <a:pt x="4366906" y="329465"/>
                </a:lnTo>
                <a:lnTo>
                  <a:pt x="4366906" y="427459"/>
                </a:lnTo>
                <a:lnTo>
                  <a:pt x="4275312" y="427459"/>
                </a:lnTo>
                <a:lnTo>
                  <a:pt x="4275312" y="294667"/>
                </a:lnTo>
                <a:lnTo>
                  <a:pt x="4408504" y="294667"/>
                </a:lnTo>
                <a:lnTo>
                  <a:pt x="4408504" y="141477"/>
                </a:lnTo>
                <a:lnTo>
                  <a:pt x="4352507" y="141477"/>
                </a:lnTo>
                <a:lnTo>
                  <a:pt x="4352507" y="241871"/>
                </a:lnTo>
                <a:lnTo>
                  <a:pt x="4275312" y="241871"/>
                </a:lnTo>
                <a:lnTo>
                  <a:pt x="4275312" y="106679"/>
                </a:lnTo>
                <a:close/>
                <a:moveTo>
                  <a:pt x="853716" y="101875"/>
                </a:moveTo>
                <a:cubicBezTo>
                  <a:pt x="961402" y="101875"/>
                  <a:pt x="1051773" y="115869"/>
                  <a:pt x="1124829" y="143858"/>
                </a:cubicBezTo>
                <a:lnTo>
                  <a:pt x="1124829" y="364449"/>
                </a:lnTo>
                <a:cubicBezTo>
                  <a:pt x="1050824" y="314164"/>
                  <a:pt x="964248" y="289021"/>
                  <a:pt x="865101" y="289021"/>
                </a:cubicBezTo>
                <a:cubicBezTo>
                  <a:pt x="807225" y="289021"/>
                  <a:pt x="760972" y="299577"/>
                  <a:pt x="726342" y="320687"/>
                </a:cubicBezTo>
                <a:cubicBezTo>
                  <a:pt x="691712" y="341797"/>
                  <a:pt x="674396" y="370142"/>
                  <a:pt x="674396" y="405721"/>
                </a:cubicBezTo>
                <a:cubicBezTo>
                  <a:pt x="674396" y="434185"/>
                  <a:pt x="686256" y="460395"/>
                  <a:pt x="709976" y="484351"/>
                </a:cubicBezTo>
                <a:cubicBezTo>
                  <a:pt x="733695" y="508308"/>
                  <a:pt x="792282" y="540685"/>
                  <a:pt x="885737" y="581483"/>
                </a:cubicBezTo>
                <a:cubicBezTo>
                  <a:pt x="995321" y="628447"/>
                  <a:pt x="1070630" y="678021"/>
                  <a:pt x="1111665" y="730204"/>
                </a:cubicBezTo>
                <a:cubicBezTo>
                  <a:pt x="1152700" y="782387"/>
                  <a:pt x="1173217" y="844532"/>
                  <a:pt x="1173217" y="916639"/>
                </a:cubicBezTo>
                <a:cubicBezTo>
                  <a:pt x="1173217" y="1022428"/>
                  <a:pt x="1135740" y="1103074"/>
                  <a:pt x="1060787" y="1158578"/>
                </a:cubicBezTo>
                <a:cubicBezTo>
                  <a:pt x="985833" y="1214081"/>
                  <a:pt x="879333" y="1241833"/>
                  <a:pt x="741285" y="1241833"/>
                </a:cubicBezTo>
                <a:cubicBezTo>
                  <a:pt x="615098" y="1241833"/>
                  <a:pt x="511681" y="1221434"/>
                  <a:pt x="431034" y="1180637"/>
                </a:cubicBezTo>
                <a:lnTo>
                  <a:pt x="431034" y="945102"/>
                </a:lnTo>
                <a:cubicBezTo>
                  <a:pt x="519745" y="1018633"/>
                  <a:pt x="620553" y="1055398"/>
                  <a:pt x="733458" y="1055398"/>
                </a:cubicBezTo>
                <a:cubicBezTo>
                  <a:pt x="797500" y="1055398"/>
                  <a:pt x="845651" y="1044368"/>
                  <a:pt x="877909" y="1022309"/>
                </a:cubicBezTo>
                <a:cubicBezTo>
                  <a:pt x="910168" y="1000250"/>
                  <a:pt x="926297" y="971905"/>
                  <a:pt x="926297" y="937275"/>
                </a:cubicBezTo>
                <a:cubicBezTo>
                  <a:pt x="926297" y="907388"/>
                  <a:pt x="913489" y="879162"/>
                  <a:pt x="887872" y="852596"/>
                </a:cubicBezTo>
                <a:cubicBezTo>
                  <a:pt x="862255" y="826030"/>
                  <a:pt x="794654" y="789977"/>
                  <a:pt x="685070" y="744435"/>
                </a:cubicBezTo>
                <a:cubicBezTo>
                  <a:pt x="512867" y="671379"/>
                  <a:pt x="426765" y="565116"/>
                  <a:pt x="426765" y="425646"/>
                </a:cubicBezTo>
                <a:cubicBezTo>
                  <a:pt x="426765" y="323177"/>
                  <a:pt x="465783" y="243599"/>
                  <a:pt x="543821" y="186909"/>
                </a:cubicBezTo>
                <a:cubicBezTo>
                  <a:pt x="621858" y="130219"/>
                  <a:pt x="725156" y="101875"/>
                  <a:pt x="853716" y="101875"/>
                </a:cubicBezTo>
                <a:close/>
                <a:moveTo>
                  <a:pt x="1876142" y="62738"/>
                </a:moveTo>
                <a:cubicBezTo>
                  <a:pt x="1915990" y="62738"/>
                  <a:pt x="1948249" y="74004"/>
                  <a:pt x="1972917" y="96538"/>
                </a:cubicBezTo>
                <a:cubicBezTo>
                  <a:pt x="1997585" y="119071"/>
                  <a:pt x="2009919" y="147416"/>
                  <a:pt x="2009919" y="181572"/>
                </a:cubicBezTo>
                <a:cubicBezTo>
                  <a:pt x="2009919" y="216203"/>
                  <a:pt x="1997348" y="245022"/>
                  <a:pt x="1972205" y="268030"/>
                </a:cubicBezTo>
                <a:cubicBezTo>
                  <a:pt x="1947063" y="291038"/>
                  <a:pt x="1915041" y="302541"/>
                  <a:pt x="1876142" y="302541"/>
                </a:cubicBezTo>
                <a:cubicBezTo>
                  <a:pt x="1837716" y="302541"/>
                  <a:pt x="1805932" y="290919"/>
                  <a:pt x="1780789" y="267674"/>
                </a:cubicBezTo>
                <a:cubicBezTo>
                  <a:pt x="1755647" y="244429"/>
                  <a:pt x="1743075" y="215728"/>
                  <a:pt x="1743075" y="181572"/>
                </a:cubicBezTo>
                <a:cubicBezTo>
                  <a:pt x="1743075" y="146467"/>
                  <a:pt x="1755528" y="117885"/>
                  <a:pt x="1780434" y="95826"/>
                </a:cubicBezTo>
                <a:cubicBezTo>
                  <a:pt x="1805339" y="73767"/>
                  <a:pt x="1837242" y="62738"/>
                  <a:pt x="1876142" y="62738"/>
                </a:cubicBezTo>
                <a:close/>
                <a:moveTo>
                  <a:pt x="133066" y="62738"/>
                </a:moveTo>
                <a:cubicBezTo>
                  <a:pt x="172915" y="62738"/>
                  <a:pt x="205174" y="74004"/>
                  <a:pt x="229842" y="96538"/>
                </a:cubicBezTo>
                <a:cubicBezTo>
                  <a:pt x="254510" y="119071"/>
                  <a:pt x="266844" y="147416"/>
                  <a:pt x="266844" y="181572"/>
                </a:cubicBezTo>
                <a:cubicBezTo>
                  <a:pt x="266844" y="216203"/>
                  <a:pt x="254273" y="245022"/>
                  <a:pt x="229130" y="268030"/>
                </a:cubicBezTo>
                <a:cubicBezTo>
                  <a:pt x="203988" y="291038"/>
                  <a:pt x="171966" y="302541"/>
                  <a:pt x="133066" y="302541"/>
                </a:cubicBezTo>
                <a:cubicBezTo>
                  <a:pt x="94641" y="302541"/>
                  <a:pt x="62857" y="290919"/>
                  <a:pt x="37714" y="267674"/>
                </a:cubicBezTo>
                <a:cubicBezTo>
                  <a:pt x="12572" y="244429"/>
                  <a:pt x="0" y="215728"/>
                  <a:pt x="0" y="181572"/>
                </a:cubicBezTo>
                <a:cubicBezTo>
                  <a:pt x="0" y="146467"/>
                  <a:pt x="12453" y="117885"/>
                  <a:pt x="37358" y="95826"/>
                </a:cubicBezTo>
                <a:cubicBezTo>
                  <a:pt x="62264" y="73767"/>
                  <a:pt x="94167" y="62738"/>
                  <a:pt x="133066" y="62738"/>
                </a:cubicBezTo>
                <a:close/>
                <a:moveTo>
                  <a:pt x="2722467" y="57756"/>
                </a:moveTo>
                <a:lnTo>
                  <a:pt x="2951597" y="57756"/>
                </a:lnTo>
                <a:lnTo>
                  <a:pt x="2951597" y="1222620"/>
                </a:lnTo>
                <a:lnTo>
                  <a:pt x="2722467" y="1222620"/>
                </a:lnTo>
                <a:lnTo>
                  <a:pt x="2722467" y="1111613"/>
                </a:lnTo>
                <a:lnTo>
                  <a:pt x="2718909" y="1111613"/>
                </a:lnTo>
                <a:cubicBezTo>
                  <a:pt x="2663405" y="1198426"/>
                  <a:pt x="2581335" y="1241833"/>
                  <a:pt x="2472700" y="1241833"/>
                </a:cubicBezTo>
                <a:cubicBezTo>
                  <a:pt x="2372604" y="1241833"/>
                  <a:pt x="2293025" y="1206491"/>
                  <a:pt x="2233964" y="1135807"/>
                </a:cubicBezTo>
                <a:cubicBezTo>
                  <a:pt x="2174902" y="1065123"/>
                  <a:pt x="2145371" y="968822"/>
                  <a:pt x="2145371" y="846904"/>
                </a:cubicBezTo>
                <a:cubicBezTo>
                  <a:pt x="2145371" y="717870"/>
                  <a:pt x="2178460" y="613860"/>
                  <a:pt x="2244637" y="534874"/>
                </a:cubicBezTo>
                <a:cubicBezTo>
                  <a:pt x="2310815" y="455888"/>
                  <a:pt x="2397272" y="416395"/>
                  <a:pt x="2504010" y="416395"/>
                </a:cubicBezTo>
                <a:cubicBezTo>
                  <a:pt x="2606478" y="416395"/>
                  <a:pt x="2678111" y="453397"/>
                  <a:pt x="2718909" y="527402"/>
                </a:cubicBezTo>
                <a:lnTo>
                  <a:pt x="2722467" y="527402"/>
                </a:lnTo>
                <a:close/>
                <a:moveTo>
                  <a:pt x="1331528" y="57756"/>
                </a:moveTo>
                <a:lnTo>
                  <a:pt x="1560658" y="57756"/>
                </a:lnTo>
                <a:lnTo>
                  <a:pt x="1560658" y="1222620"/>
                </a:lnTo>
                <a:lnTo>
                  <a:pt x="1331528" y="1222620"/>
                </a:lnTo>
                <a:close/>
                <a:moveTo>
                  <a:pt x="3977005" y="0"/>
                </a:moveTo>
                <a:lnTo>
                  <a:pt x="4064410" y="0"/>
                </a:lnTo>
                <a:lnTo>
                  <a:pt x="4345410" y="0"/>
                </a:lnTo>
                <a:lnTo>
                  <a:pt x="4901149" y="0"/>
                </a:lnTo>
                <a:cubicBezTo>
                  <a:pt x="4956338" y="0"/>
                  <a:pt x="5001078" y="44740"/>
                  <a:pt x="5001078" y="99929"/>
                </a:cubicBezTo>
                <a:lnTo>
                  <a:pt x="5001078" y="349746"/>
                </a:lnTo>
                <a:lnTo>
                  <a:pt x="5001078" y="499636"/>
                </a:lnTo>
                <a:cubicBezTo>
                  <a:pt x="5001078" y="554825"/>
                  <a:pt x="4956338" y="599565"/>
                  <a:pt x="4901149" y="599565"/>
                </a:cubicBezTo>
                <a:lnTo>
                  <a:pt x="4345410" y="599565"/>
                </a:lnTo>
                <a:lnTo>
                  <a:pt x="4045260" y="718051"/>
                </a:lnTo>
                <a:lnTo>
                  <a:pt x="4064410" y="599565"/>
                </a:lnTo>
                <a:lnTo>
                  <a:pt x="3977005" y="599565"/>
                </a:lnTo>
                <a:cubicBezTo>
                  <a:pt x="3921816" y="599565"/>
                  <a:pt x="3877076" y="554825"/>
                  <a:pt x="3877076" y="499636"/>
                </a:cubicBezTo>
                <a:lnTo>
                  <a:pt x="3877076" y="349746"/>
                </a:lnTo>
                <a:lnTo>
                  <a:pt x="3877076" y="99929"/>
                </a:lnTo>
                <a:cubicBezTo>
                  <a:pt x="3877076" y="44740"/>
                  <a:pt x="3921816" y="0"/>
                  <a:pt x="397700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800" dirty="0">
              <a:solidFill>
                <a:schemeClr val="accent3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="" xmlns:a16="http://schemas.microsoft.com/office/drawing/2014/main" id="{48EF491F-1813-4ECC-8404-7E133164171A}"/>
              </a:ext>
            </a:extLst>
          </p:cNvPr>
          <p:cNvSpPr/>
          <p:nvPr/>
        </p:nvSpPr>
        <p:spPr>
          <a:xfrm>
            <a:off x="838200" y="1408813"/>
            <a:ext cx="10515600" cy="4276334"/>
          </a:xfrm>
          <a:prstGeom prst="rect">
            <a:avLst/>
          </a:prstGeom>
          <a:solidFill>
            <a:schemeClr val="accent1"/>
          </a:solidFill>
          <a:ln w="28575">
            <a:solidFill>
              <a:srgbClr val="0A2073"/>
            </a:solidFill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201" name="dde2c2de-4721-42d5-ad7a-0e7cc101037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EF5E8FF7-01D5-47C7-BA04-A094E0FB1A9D}"/>
              </a:ext>
            </a:extLst>
          </p:cNvPr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3381889" y="1748998"/>
            <a:ext cx="7498776" cy="3610120"/>
            <a:chOff x="1071716" y="1247323"/>
            <a:chExt cx="10048568" cy="4837661"/>
          </a:xfrm>
          <a:solidFill>
            <a:schemeClr val="accent1">
              <a:lumMod val="60000"/>
              <a:lumOff val="40000"/>
              <a:alpha val="16000"/>
            </a:schemeClr>
          </a:solidFill>
        </p:grpSpPr>
        <p:sp>
          <p:nvSpPr>
            <p:cNvPr id="202" name="ïṥľíḓé">
              <a:extLst>
                <a:ext uri="{FF2B5EF4-FFF2-40B4-BE49-F238E27FC236}">
                  <a16:creationId xmlns="" xmlns:a16="http://schemas.microsoft.com/office/drawing/2014/main" id="{F5030431-8E5A-4530-B591-7CFAC81FE68B}"/>
                </a:ext>
              </a:extLst>
            </p:cNvPr>
            <p:cNvSpPr/>
            <p:nvPr/>
          </p:nvSpPr>
          <p:spPr>
            <a:xfrm>
              <a:off x="1071716" y="1560254"/>
              <a:ext cx="2892665" cy="22414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471" y="862"/>
                  </a:moveTo>
                  <a:lnTo>
                    <a:pt x="3355" y="857"/>
                  </a:lnTo>
                  <a:lnTo>
                    <a:pt x="3271" y="882"/>
                  </a:lnTo>
                  <a:lnTo>
                    <a:pt x="3183" y="953"/>
                  </a:lnTo>
                  <a:lnTo>
                    <a:pt x="3184" y="1042"/>
                  </a:lnTo>
                  <a:lnTo>
                    <a:pt x="3333" y="1224"/>
                  </a:lnTo>
                  <a:lnTo>
                    <a:pt x="3405" y="1341"/>
                  </a:lnTo>
                  <a:lnTo>
                    <a:pt x="3390" y="1464"/>
                  </a:lnTo>
                  <a:lnTo>
                    <a:pt x="3242" y="1537"/>
                  </a:lnTo>
                  <a:lnTo>
                    <a:pt x="3142" y="1593"/>
                  </a:lnTo>
                  <a:lnTo>
                    <a:pt x="3051" y="1629"/>
                  </a:lnTo>
                  <a:lnTo>
                    <a:pt x="2932" y="1629"/>
                  </a:lnTo>
                  <a:lnTo>
                    <a:pt x="2859" y="1585"/>
                  </a:lnTo>
                  <a:lnTo>
                    <a:pt x="2789" y="1563"/>
                  </a:lnTo>
                  <a:lnTo>
                    <a:pt x="2709" y="1563"/>
                  </a:lnTo>
                  <a:lnTo>
                    <a:pt x="2538" y="1534"/>
                  </a:lnTo>
                  <a:lnTo>
                    <a:pt x="2466" y="1563"/>
                  </a:lnTo>
                  <a:lnTo>
                    <a:pt x="2365" y="1607"/>
                  </a:lnTo>
                  <a:lnTo>
                    <a:pt x="2298" y="1641"/>
                  </a:lnTo>
                  <a:lnTo>
                    <a:pt x="2170" y="1699"/>
                  </a:lnTo>
                  <a:lnTo>
                    <a:pt x="2067" y="1750"/>
                  </a:lnTo>
                  <a:lnTo>
                    <a:pt x="1990" y="1821"/>
                  </a:lnTo>
                  <a:lnTo>
                    <a:pt x="1951" y="1874"/>
                  </a:lnTo>
                  <a:lnTo>
                    <a:pt x="1983" y="1939"/>
                  </a:lnTo>
                  <a:lnTo>
                    <a:pt x="2111" y="2002"/>
                  </a:lnTo>
                  <a:lnTo>
                    <a:pt x="2233" y="2014"/>
                  </a:lnTo>
                  <a:lnTo>
                    <a:pt x="2276" y="2084"/>
                  </a:lnTo>
                  <a:lnTo>
                    <a:pt x="2346" y="2091"/>
                  </a:lnTo>
                  <a:lnTo>
                    <a:pt x="2437" y="2062"/>
                  </a:lnTo>
                  <a:lnTo>
                    <a:pt x="2540" y="1999"/>
                  </a:lnTo>
                  <a:lnTo>
                    <a:pt x="2612" y="1957"/>
                  </a:lnTo>
                  <a:lnTo>
                    <a:pt x="2743" y="1921"/>
                  </a:lnTo>
                  <a:lnTo>
                    <a:pt x="2857" y="1964"/>
                  </a:lnTo>
                  <a:lnTo>
                    <a:pt x="2857" y="2077"/>
                  </a:lnTo>
                  <a:lnTo>
                    <a:pt x="2787" y="2146"/>
                  </a:lnTo>
                  <a:lnTo>
                    <a:pt x="2684" y="2233"/>
                  </a:lnTo>
                  <a:lnTo>
                    <a:pt x="2588" y="2379"/>
                  </a:lnTo>
                  <a:lnTo>
                    <a:pt x="2406" y="2517"/>
                  </a:lnTo>
                  <a:lnTo>
                    <a:pt x="2207" y="2539"/>
                  </a:lnTo>
                  <a:lnTo>
                    <a:pt x="1909" y="2568"/>
                  </a:lnTo>
                  <a:lnTo>
                    <a:pt x="1651" y="2627"/>
                  </a:lnTo>
                  <a:lnTo>
                    <a:pt x="1469" y="2721"/>
                  </a:lnTo>
                  <a:lnTo>
                    <a:pt x="1322" y="2843"/>
                  </a:lnTo>
                  <a:lnTo>
                    <a:pt x="1251" y="2882"/>
                  </a:lnTo>
                  <a:lnTo>
                    <a:pt x="1186" y="3000"/>
                  </a:lnTo>
                  <a:lnTo>
                    <a:pt x="1231" y="3090"/>
                  </a:lnTo>
                  <a:lnTo>
                    <a:pt x="1253" y="3243"/>
                  </a:lnTo>
                  <a:lnTo>
                    <a:pt x="1206" y="3386"/>
                  </a:lnTo>
                  <a:lnTo>
                    <a:pt x="1138" y="3503"/>
                  </a:lnTo>
                  <a:lnTo>
                    <a:pt x="1047" y="3568"/>
                  </a:lnTo>
                  <a:lnTo>
                    <a:pt x="990" y="3598"/>
                  </a:lnTo>
                  <a:lnTo>
                    <a:pt x="895" y="3671"/>
                  </a:lnTo>
                  <a:lnTo>
                    <a:pt x="846" y="3748"/>
                  </a:lnTo>
                  <a:lnTo>
                    <a:pt x="900" y="3817"/>
                  </a:lnTo>
                  <a:lnTo>
                    <a:pt x="1049" y="3874"/>
                  </a:lnTo>
                  <a:lnTo>
                    <a:pt x="1159" y="3952"/>
                  </a:lnTo>
                  <a:lnTo>
                    <a:pt x="1272" y="3905"/>
                  </a:lnTo>
                  <a:lnTo>
                    <a:pt x="1375" y="3811"/>
                  </a:lnTo>
                  <a:lnTo>
                    <a:pt x="1500" y="3789"/>
                  </a:lnTo>
                  <a:lnTo>
                    <a:pt x="1562" y="3898"/>
                  </a:lnTo>
                  <a:lnTo>
                    <a:pt x="1479" y="4034"/>
                  </a:lnTo>
                  <a:lnTo>
                    <a:pt x="1276" y="4180"/>
                  </a:lnTo>
                  <a:lnTo>
                    <a:pt x="967" y="4357"/>
                  </a:lnTo>
                  <a:lnTo>
                    <a:pt x="603" y="4579"/>
                  </a:lnTo>
                  <a:lnTo>
                    <a:pt x="227" y="4739"/>
                  </a:lnTo>
                  <a:lnTo>
                    <a:pt x="77" y="4776"/>
                  </a:lnTo>
                  <a:lnTo>
                    <a:pt x="0" y="4852"/>
                  </a:lnTo>
                  <a:lnTo>
                    <a:pt x="90" y="4896"/>
                  </a:lnTo>
                  <a:lnTo>
                    <a:pt x="253" y="4896"/>
                  </a:lnTo>
                  <a:lnTo>
                    <a:pt x="574" y="4762"/>
                  </a:lnTo>
                  <a:lnTo>
                    <a:pt x="1090" y="4512"/>
                  </a:lnTo>
                  <a:lnTo>
                    <a:pt x="1721" y="4146"/>
                  </a:lnTo>
                  <a:lnTo>
                    <a:pt x="1947" y="4061"/>
                  </a:lnTo>
                  <a:lnTo>
                    <a:pt x="2151" y="4010"/>
                  </a:lnTo>
                  <a:lnTo>
                    <a:pt x="2424" y="3876"/>
                  </a:lnTo>
                  <a:lnTo>
                    <a:pt x="2669" y="3694"/>
                  </a:lnTo>
                  <a:lnTo>
                    <a:pt x="2845" y="3589"/>
                  </a:lnTo>
                  <a:lnTo>
                    <a:pt x="3007" y="3485"/>
                  </a:lnTo>
                  <a:lnTo>
                    <a:pt x="3144" y="3448"/>
                  </a:lnTo>
                  <a:lnTo>
                    <a:pt x="3223" y="3477"/>
                  </a:lnTo>
                  <a:lnTo>
                    <a:pt x="3316" y="3526"/>
                  </a:lnTo>
                  <a:lnTo>
                    <a:pt x="3468" y="3467"/>
                  </a:lnTo>
                  <a:lnTo>
                    <a:pt x="3802" y="3365"/>
                  </a:lnTo>
                  <a:lnTo>
                    <a:pt x="3944" y="3233"/>
                  </a:lnTo>
                  <a:lnTo>
                    <a:pt x="4086" y="3138"/>
                  </a:lnTo>
                  <a:lnTo>
                    <a:pt x="4204" y="3181"/>
                  </a:lnTo>
                  <a:lnTo>
                    <a:pt x="4397" y="3244"/>
                  </a:lnTo>
                  <a:lnTo>
                    <a:pt x="4521" y="3281"/>
                  </a:lnTo>
                  <a:lnTo>
                    <a:pt x="4639" y="3339"/>
                  </a:lnTo>
                  <a:lnTo>
                    <a:pt x="4775" y="3368"/>
                  </a:lnTo>
                  <a:lnTo>
                    <a:pt x="4854" y="3425"/>
                  </a:lnTo>
                  <a:lnTo>
                    <a:pt x="5019" y="3462"/>
                  </a:lnTo>
                  <a:lnTo>
                    <a:pt x="5175" y="3517"/>
                  </a:lnTo>
                  <a:lnTo>
                    <a:pt x="5355" y="3539"/>
                  </a:lnTo>
                  <a:lnTo>
                    <a:pt x="5417" y="3626"/>
                  </a:lnTo>
                  <a:lnTo>
                    <a:pt x="5565" y="3719"/>
                  </a:lnTo>
                  <a:lnTo>
                    <a:pt x="5597" y="3852"/>
                  </a:lnTo>
                  <a:lnTo>
                    <a:pt x="5745" y="3981"/>
                  </a:lnTo>
                  <a:lnTo>
                    <a:pt x="5908" y="3981"/>
                  </a:lnTo>
                  <a:lnTo>
                    <a:pt x="6085" y="4147"/>
                  </a:lnTo>
                  <a:lnTo>
                    <a:pt x="6174" y="4375"/>
                  </a:lnTo>
                  <a:lnTo>
                    <a:pt x="6176" y="4532"/>
                  </a:lnTo>
                  <a:lnTo>
                    <a:pt x="6104" y="4646"/>
                  </a:lnTo>
                  <a:lnTo>
                    <a:pt x="6105" y="4760"/>
                  </a:lnTo>
                  <a:lnTo>
                    <a:pt x="6133" y="4859"/>
                  </a:lnTo>
                  <a:lnTo>
                    <a:pt x="6182" y="4992"/>
                  </a:lnTo>
                  <a:lnTo>
                    <a:pt x="6142" y="5132"/>
                  </a:lnTo>
                  <a:lnTo>
                    <a:pt x="6087" y="5256"/>
                  </a:lnTo>
                  <a:lnTo>
                    <a:pt x="6047" y="5423"/>
                  </a:lnTo>
                  <a:lnTo>
                    <a:pt x="5980" y="5547"/>
                  </a:lnTo>
                  <a:lnTo>
                    <a:pt x="5974" y="5648"/>
                  </a:lnTo>
                  <a:lnTo>
                    <a:pt x="5991" y="5729"/>
                  </a:lnTo>
                  <a:lnTo>
                    <a:pt x="6063" y="5807"/>
                  </a:lnTo>
                  <a:lnTo>
                    <a:pt x="6052" y="5953"/>
                  </a:lnTo>
                  <a:lnTo>
                    <a:pt x="5940" y="6067"/>
                  </a:lnTo>
                  <a:lnTo>
                    <a:pt x="5904" y="6154"/>
                  </a:lnTo>
                  <a:lnTo>
                    <a:pt x="5939" y="6241"/>
                  </a:lnTo>
                  <a:lnTo>
                    <a:pt x="6058" y="6365"/>
                  </a:lnTo>
                  <a:lnTo>
                    <a:pt x="6223" y="6556"/>
                  </a:lnTo>
                  <a:lnTo>
                    <a:pt x="6343" y="6699"/>
                  </a:lnTo>
                  <a:lnTo>
                    <a:pt x="6434" y="6845"/>
                  </a:lnTo>
                  <a:lnTo>
                    <a:pt x="6500" y="7107"/>
                  </a:lnTo>
                  <a:lnTo>
                    <a:pt x="6489" y="7297"/>
                  </a:lnTo>
                  <a:lnTo>
                    <a:pt x="6460" y="7435"/>
                  </a:lnTo>
                  <a:lnTo>
                    <a:pt x="6404" y="7536"/>
                  </a:lnTo>
                  <a:lnTo>
                    <a:pt x="6347" y="7646"/>
                  </a:lnTo>
                  <a:lnTo>
                    <a:pt x="6233" y="7774"/>
                  </a:lnTo>
                  <a:lnTo>
                    <a:pt x="6155" y="7825"/>
                  </a:lnTo>
                  <a:lnTo>
                    <a:pt x="6116" y="7774"/>
                  </a:lnTo>
                  <a:lnTo>
                    <a:pt x="6099" y="7686"/>
                  </a:lnTo>
                  <a:lnTo>
                    <a:pt x="6184" y="7556"/>
                  </a:lnTo>
                  <a:lnTo>
                    <a:pt x="6118" y="7534"/>
                  </a:lnTo>
                  <a:lnTo>
                    <a:pt x="5937" y="7519"/>
                  </a:lnTo>
                  <a:lnTo>
                    <a:pt x="5869" y="7534"/>
                  </a:lnTo>
                  <a:lnTo>
                    <a:pt x="5847" y="7626"/>
                  </a:lnTo>
                  <a:lnTo>
                    <a:pt x="5773" y="7891"/>
                  </a:lnTo>
                  <a:lnTo>
                    <a:pt x="5640" y="8226"/>
                  </a:lnTo>
                  <a:lnTo>
                    <a:pt x="5551" y="8409"/>
                  </a:lnTo>
                  <a:lnTo>
                    <a:pt x="5477" y="8496"/>
                  </a:lnTo>
                  <a:lnTo>
                    <a:pt x="5437" y="8605"/>
                  </a:lnTo>
                  <a:lnTo>
                    <a:pt x="5358" y="8684"/>
                  </a:lnTo>
                  <a:lnTo>
                    <a:pt x="5286" y="8789"/>
                  </a:lnTo>
                  <a:lnTo>
                    <a:pt x="5207" y="8896"/>
                  </a:lnTo>
                  <a:lnTo>
                    <a:pt x="5129" y="8983"/>
                  </a:lnTo>
                  <a:lnTo>
                    <a:pt x="5067" y="9121"/>
                  </a:lnTo>
                  <a:lnTo>
                    <a:pt x="4998" y="9301"/>
                  </a:lnTo>
                  <a:lnTo>
                    <a:pt x="4938" y="9544"/>
                  </a:lnTo>
                  <a:lnTo>
                    <a:pt x="4887" y="9705"/>
                  </a:lnTo>
                  <a:lnTo>
                    <a:pt x="4728" y="9947"/>
                  </a:lnTo>
                  <a:lnTo>
                    <a:pt x="4614" y="10032"/>
                  </a:lnTo>
                  <a:lnTo>
                    <a:pt x="4588" y="10124"/>
                  </a:lnTo>
                  <a:lnTo>
                    <a:pt x="4607" y="10221"/>
                  </a:lnTo>
                  <a:lnTo>
                    <a:pt x="4667" y="10298"/>
                  </a:lnTo>
                  <a:lnTo>
                    <a:pt x="4646" y="10400"/>
                  </a:lnTo>
                  <a:lnTo>
                    <a:pt x="4578" y="10466"/>
                  </a:lnTo>
                  <a:lnTo>
                    <a:pt x="4533" y="10596"/>
                  </a:lnTo>
                  <a:lnTo>
                    <a:pt x="4533" y="10730"/>
                  </a:lnTo>
                  <a:lnTo>
                    <a:pt x="4564" y="10866"/>
                  </a:lnTo>
                  <a:lnTo>
                    <a:pt x="4615" y="10975"/>
                  </a:lnTo>
                  <a:lnTo>
                    <a:pt x="4687" y="11050"/>
                  </a:lnTo>
                  <a:lnTo>
                    <a:pt x="4672" y="11124"/>
                  </a:lnTo>
                  <a:lnTo>
                    <a:pt x="4602" y="11167"/>
                  </a:lnTo>
                  <a:lnTo>
                    <a:pt x="4575" y="11232"/>
                  </a:lnTo>
                  <a:lnTo>
                    <a:pt x="4638" y="11310"/>
                  </a:lnTo>
                  <a:lnTo>
                    <a:pt x="4658" y="11489"/>
                  </a:lnTo>
                  <a:lnTo>
                    <a:pt x="4708" y="11732"/>
                  </a:lnTo>
                  <a:lnTo>
                    <a:pt x="4757" y="12031"/>
                  </a:lnTo>
                  <a:lnTo>
                    <a:pt x="4809" y="12198"/>
                  </a:lnTo>
                  <a:lnTo>
                    <a:pt x="4889" y="12242"/>
                  </a:lnTo>
                  <a:lnTo>
                    <a:pt x="4983" y="12307"/>
                  </a:lnTo>
                  <a:lnTo>
                    <a:pt x="5074" y="12365"/>
                  </a:lnTo>
                  <a:lnTo>
                    <a:pt x="5182" y="12551"/>
                  </a:lnTo>
                  <a:lnTo>
                    <a:pt x="5257" y="12784"/>
                  </a:lnTo>
                  <a:lnTo>
                    <a:pt x="5291" y="13051"/>
                  </a:lnTo>
                  <a:lnTo>
                    <a:pt x="5251" y="13252"/>
                  </a:lnTo>
                  <a:lnTo>
                    <a:pt x="5228" y="13427"/>
                  </a:lnTo>
                  <a:lnTo>
                    <a:pt x="5243" y="13556"/>
                  </a:lnTo>
                  <a:lnTo>
                    <a:pt x="5361" y="13731"/>
                  </a:lnTo>
                  <a:lnTo>
                    <a:pt x="5475" y="14018"/>
                  </a:lnTo>
                  <a:lnTo>
                    <a:pt x="5549" y="14237"/>
                  </a:lnTo>
                  <a:lnTo>
                    <a:pt x="5534" y="14380"/>
                  </a:lnTo>
                  <a:lnTo>
                    <a:pt x="5455" y="14489"/>
                  </a:lnTo>
                  <a:lnTo>
                    <a:pt x="5444" y="14620"/>
                  </a:lnTo>
                  <a:lnTo>
                    <a:pt x="5538" y="14705"/>
                  </a:lnTo>
                  <a:lnTo>
                    <a:pt x="5553" y="14790"/>
                  </a:lnTo>
                  <a:lnTo>
                    <a:pt x="5597" y="14873"/>
                  </a:lnTo>
                  <a:lnTo>
                    <a:pt x="5705" y="14957"/>
                  </a:lnTo>
                  <a:lnTo>
                    <a:pt x="5832" y="15137"/>
                  </a:lnTo>
                  <a:lnTo>
                    <a:pt x="5849" y="15280"/>
                  </a:lnTo>
                  <a:lnTo>
                    <a:pt x="5806" y="15409"/>
                  </a:lnTo>
                  <a:lnTo>
                    <a:pt x="5785" y="15479"/>
                  </a:lnTo>
                  <a:lnTo>
                    <a:pt x="5785" y="15568"/>
                  </a:lnTo>
                  <a:lnTo>
                    <a:pt x="5876" y="15690"/>
                  </a:lnTo>
                  <a:lnTo>
                    <a:pt x="5983" y="15842"/>
                  </a:lnTo>
                  <a:lnTo>
                    <a:pt x="6074" y="15973"/>
                  </a:lnTo>
                  <a:lnTo>
                    <a:pt x="6165" y="16095"/>
                  </a:lnTo>
                  <a:lnTo>
                    <a:pt x="6241" y="16141"/>
                  </a:lnTo>
                  <a:lnTo>
                    <a:pt x="6223" y="16045"/>
                  </a:lnTo>
                  <a:lnTo>
                    <a:pt x="6167" y="15916"/>
                  </a:lnTo>
                  <a:lnTo>
                    <a:pt x="6083" y="15746"/>
                  </a:lnTo>
                  <a:lnTo>
                    <a:pt x="6049" y="15645"/>
                  </a:lnTo>
                  <a:lnTo>
                    <a:pt x="6033" y="15535"/>
                  </a:lnTo>
                  <a:lnTo>
                    <a:pt x="6033" y="15389"/>
                  </a:lnTo>
                  <a:lnTo>
                    <a:pt x="6006" y="15260"/>
                  </a:lnTo>
                  <a:lnTo>
                    <a:pt x="5944" y="15173"/>
                  </a:lnTo>
                  <a:lnTo>
                    <a:pt x="5928" y="15052"/>
                  </a:lnTo>
                  <a:lnTo>
                    <a:pt x="5923" y="14877"/>
                  </a:lnTo>
                  <a:lnTo>
                    <a:pt x="5917" y="14782"/>
                  </a:lnTo>
                  <a:lnTo>
                    <a:pt x="5826" y="14534"/>
                  </a:lnTo>
                  <a:lnTo>
                    <a:pt x="5720" y="14254"/>
                  </a:lnTo>
                  <a:lnTo>
                    <a:pt x="5646" y="13909"/>
                  </a:lnTo>
                  <a:lnTo>
                    <a:pt x="5549" y="13654"/>
                  </a:lnTo>
                  <a:lnTo>
                    <a:pt x="5538" y="13489"/>
                  </a:lnTo>
                  <a:lnTo>
                    <a:pt x="5583" y="13314"/>
                  </a:lnTo>
                  <a:lnTo>
                    <a:pt x="5657" y="13214"/>
                  </a:lnTo>
                  <a:lnTo>
                    <a:pt x="5739" y="13178"/>
                  </a:lnTo>
                  <a:lnTo>
                    <a:pt x="5837" y="13204"/>
                  </a:lnTo>
                  <a:lnTo>
                    <a:pt x="6002" y="13298"/>
                  </a:lnTo>
                  <a:lnTo>
                    <a:pt x="6041" y="13466"/>
                  </a:lnTo>
                  <a:lnTo>
                    <a:pt x="6021" y="13669"/>
                  </a:lnTo>
                  <a:lnTo>
                    <a:pt x="6083" y="13842"/>
                  </a:lnTo>
                  <a:lnTo>
                    <a:pt x="6123" y="14044"/>
                  </a:lnTo>
                  <a:lnTo>
                    <a:pt x="6214" y="14248"/>
                  </a:lnTo>
                  <a:lnTo>
                    <a:pt x="6284" y="14430"/>
                  </a:lnTo>
                  <a:lnTo>
                    <a:pt x="6364" y="14595"/>
                  </a:lnTo>
                  <a:lnTo>
                    <a:pt x="6436" y="14724"/>
                  </a:lnTo>
                  <a:lnTo>
                    <a:pt x="6560" y="14862"/>
                  </a:lnTo>
                  <a:lnTo>
                    <a:pt x="6578" y="15043"/>
                  </a:lnTo>
                  <a:lnTo>
                    <a:pt x="6534" y="15102"/>
                  </a:lnTo>
                  <a:lnTo>
                    <a:pt x="6506" y="15225"/>
                  </a:lnTo>
                  <a:lnTo>
                    <a:pt x="6626" y="15313"/>
                  </a:lnTo>
                  <a:lnTo>
                    <a:pt x="6758" y="15490"/>
                  </a:lnTo>
                  <a:lnTo>
                    <a:pt x="6832" y="15660"/>
                  </a:lnTo>
                  <a:lnTo>
                    <a:pt x="6946" y="15755"/>
                  </a:lnTo>
                  <a:lnTo>
                    <a:pt x="7001" y="15932"/>
                  </a:lnTo>
                  <a:lnTo>
                    <a:pt x="7069" y="16078"/>
                  </a:lnTo>
                  <a:lnTo>
                    <a:pt x="7141" y="16216"/>
                  </a:lnTo>
                  <a:lnTo>
                    <a:pt x="7193" y="16447"/>
                  </a:lnTo>
                  <a:lnTo>
                    <a:pt x="7230" y="16668"/>
                  </a:lnTo>
                  <a:lnTo>
                    <a:pt x="7224" y="16870"/>
                  </a:lnTo>
                  <a:lnTo>
                    <a:pt x="7174" y="17029"/>
                  </a:lnTo>
                  <a:lnTo>
                    <a:pt x="7125" y="17173"/>
                  </a:lnTo>
                  <a:lnTo>
                    <a:pt x="7142" y="17291"/>
                  </a:lnTo>
                  <a:lnTo>
                    <a:pt x="7204" y="17363"/>
                  </a:lnTo>
                  <a:lnTo>
                    <a:pt x="7292" y="17443"/>
                  </a:lnTo>
                  <a:lnTo>
                    <a:pt x="7417" y="17611"/>
                  </a:lnTo>
                  <a:lnTo>
                    <a:pt x="7500" y="17756"/>
                  </a:lnTo>
                  <a:lnTo>
                    <a:pt x="7591" y="17820"/>
                  </a:lnTo>
                  <a:lnTo>
                    <a:pt x="7800" y="17893"/>
                  </a:lnTo>
                  <a:lnTo>
                    <a:pt x="7925" y="18009"/>
                  </a:lnTo>
                  <a:lnTo>
                    <a:pt x="8090" y="18111"/>
                  </a:lnTo>
                  <a:lnTo>
                    <a:pt x="8241" y="18220"/>
                  </a:lnTo>
                  <a:lnTo>
                    <a:pt x="8372" y="18315"/>
                  </a:lnTo>
                  <a:lnTo>
                    <a:pt x="8507" y="18400"/>
                  </a:lnTo>
                  <a:lnTo>
                    <a:pt x="8706" y="18516"/>
                  </a:lnTo>
                  <a:lnTo>
                    <a:pt x="8842" y="18596"/>
                  </a:lnTo>
                  <a:lnTo>
                    <a:pt x="8943" y="18660"/>
                  </a:lnTo>
                  <a:lnTo>
                    <a:pt x="9047" y="18713"/>
                  </a:lnTo>
                  <a:lnTo>
                    <a:pt x="9142" y="18769"/>
                  </a:lnTo>
                  <a:lnTo>
                    <a:pt x="9212" y="18725"/>
                  </a:lnTo>
                  <a:lnTo>
                    <a:pt x="9284" y="18698"/>
                  </a:lnTo>
                  <a:lnTo>
                    <a:pt x="9443" y="18618"/>
                  </a:lnTo>
                  <a:lnTo>
                    <a:pt x="9551" y="18567"/>
                  </a:lnTo>
                  <a:lnTo>
                    <a:pt x="9694" y="18567"/>
                  </a:lnTo>
                  <a:lnTo>
                    <a:pt x="9830" y="18670"/>
                  </a:lnTo>
                  <a:lnTo>
                    <a:pt x="10001" y="18799"/>
                  </a:lnTo>
                  <a:lnTo>
                    <a:pt x="10103" y="18897"/>
                  </a:lnTo>
                  <a:lnTo>
                    <a:pt x="10183" y="19065"/>
                  </a:lnTo>
                  <a:lnTo>
                    <a:pt x="10280" y="19194"/>
                  </a:lnTo>
                  <a:lnTo>
                    <a:pt x="10399" y="19279"/>
                  </a:lnTo>
                  <a:lnTo>
                    <a:pt x="10524" y="19345"/>
                  </a:lnTo>
                  <a:lnTo>
                    <a:pt x="10621" y="19420"/>
                  </a:lnTo>
                  <a:lnTo>
                    <a:pt x="10755" y="19493"/>
                  </a:lnTo>
                  <a:lnTo>
                    <a:pt x="10877" y="19578"/>
                  </a:lnTo>
                  <a:lnTo>
                    <a:pt x="11002" y="19607"/>
                  </a:lnTo>
                  <a:lnTo>
                    <a:pt x="11156" y="19612"/>
                  </a:lnTo>
                  <a:lnTo>
                    <a:pt x="11241" y="19532"/>
                  </a:lnTo>
                  <a:lnTo>
                    <a:pt x="11335" y="19547"/>
                  </a:lnTo>
                  <a:lnTo>
                    <a:pt x="11364" y="19707"/>
                  </a:lnTo>
                  <a:lnTo>
                    <a:pt x="11392" y="19855"/>
                  </a:lnTo>
                  <a:lnTo>
                    <a:pt x="11426" y="19991"/>
                  </a:lnTo>
                  <a:lnTo>
                    <a:pt x="11500" y="20114"/>
                  </a:lnTo>
                  <a:lnTo>
                    <a:pt x="11589" y="20243"/>
                  </a:lnTo>
                  <a:lnTo>
                    <a:pt x="11653" y="20382"/>
                  </a:lnTo>
                  <a:lnTo>
                    <a:pt x="11664" y="20506"/>
                  </a:lnTo>
                  <a:lnTo>
                    <a:pt x="11682" y="20676"/>
                  </a:lnTo>
                  <a:lnTo>
                    <a:pt x="11772" y="20819"/>
                  </a:lnTo>
                  <a:lnTo>
                    <a:pt x="11902" y="20848"/>
                  </a:lnTo>
                  <a:lnTo>
                    <a:pt x="12025" y="20953"/>
                  </a:lnTo>
                  <a:lnTo>
                    <a:pt x="12094" y="21084"/>
                  </a:lnTo>
                  <a:lnTo>
                    <a:pt x="12179" y="21177"/>
                  </a:lnTo>
                  <a:lnTo>
                    <a:pt x="12295" y="21296"/>
                  </a:lnTo>
                  <a:lnTo>
                    <a:pt x="12435" y="21310"/>
                  </a:lnTo>
                  <a:lnTo>
                    <a:pt x="12549" y="21391"/>
                  </a:lnTo>
                  <a:lnTo>
                    <a:pt x="12667" y="21461"/>
                  </a:lnTo>
                  <a:lnTo>
                    <a:pt x="12729" y="21510"/>
                  </a:lnTo>
                  <a:lnTo>
                    <a:pt x="12864" y="21571"/>
                  </a:lnTo>
                  <a:lnTo>
                    <a:pt x="12989" y="21600"/>
                  </a:lnTo>
                  <a:lnTo>
                    <a:pt x="13033" y="21529"/>
                  </a:lnTo>
                  <a:lnTo>
                    <a:pt x="12995" y="21406"/>
                  </a:lnTo>
                  <a:lnTo>
                    <a:pt x="13103" y="21304"/>
                  </a:lnTo>
                  <a:lnTo>
                    <a:pt x="13183" y="21223"/>
                  </a:lnTo>
                  <a:lnTo>
                    <a:pt x="13268" y="21158"/>
                  </a:lnTo>
                  <a:lnTo>
                    <a:pt x="13213" y="21056"/>
                  </a:lnTo>
                  <a:lnTo>
                    <a:pt x="13081" y="21093"/>
                  </a:lnTo>
                  <a:lnTo>
                    <a:pt x="12971" y="21149"/>
                  </a:lnTo>
                  <a:lnTo>
                    <a:pt x="12887" y="21241"/>
                  </a:lnTo>
                  <a:lnTo>
                    <a:pt x="12803" y="21285"/>
                  </a:lnTo>
                  <a:lnTo>
                    <a:pt x="12762" y="21202"/>
                  </a:lnTo>
                  <a:lnTo>
                    <a:pt x="12656" y="21154"/>
                  </a:lnTo>
                  <a:lnTo>
                    <a:pt x="12537" y="21095"/>
                  </a:lnTo>
                  <a:lnTo>
                    <a:pt x="12412" y="20986"/>
                  </a:lnTo>
                  <a:lnTo>
                    <a:pt x="12350" y="20797"/>
                  </a:lnTo>
                  <a:lnTo>
                    <a:pt x="12262" y="20656"/>
                  </a:lnTo>
                  <a:lnTo>
                    <a:pt x="12209" y="20570"/>
                  </a:lnTo>
                  <a:lnTo>
                    <a:pt x="12187" y="20410"/>
                  </a:lnTo>
                  <a:lnTo>
                    <a:pt x="12198" y="20249"/>
                  </a:lnTo>
                  <a:lnTo>
                    <a:pt x="12225" y="20028"/>
                  </a:lnTo>
                  <a:lnTo>
                    <a:pt x="12236" y="19853"/>
                  </a:lnTo>
                  <a:lnTo>
                    <a:pt x="12264" y="19692"/>
                  </a:lnTo>
                  <a:lnTo>
                    <a:pt x="12287" y="19534"/>
                  </a:lnTo>
                  <a:lnTo>
                    <a:pt x="12302" y="19376"/>
                  </a:lnTo>
                  <a:lnTo>
                    <a:pt x="12330" y="19230"/>
                  </a:lnTo>
                  <a:lnTo>
                    <a:pt x="12364" y="19073"/>
                  </a:lnTo>
                  <a:lnTo>
                    <a:pt x="12324" y="18924"/>
                  </a:lnTo>
                  <a:lnTo>
                    <a:pt x="12279" y="18783"/>
                  </a:lnTo>
                  <a:lnTo>
                    <a:pt x="12107" y="18728"/>
                  </a:lnTo>
                  <a:lnTo>
                    <a:pt x="11924" y="18714"/>
                  </a:lnTo>
                  <a:lnTo>
                    <a:pt x="11751" y="18714"/>
                  </a:lnTo>
                  <a:lnTo>
                    <a:pt x="11628" y="18765"/>
                  </a:lnTo>
                  <a:lnTo>
                    <a:pt x="11406" y="18816"/>
                  </a:lnTo>
                  <a:lnTo>
                    <a:pt x="11165" y="18816"/>
                  </a:lnTo>
                  <a:lnTo>
                    <a:pt x="11133" y="18658"/>
                  </a:lnTo>
                  <a:lnTo>
                    <a:pt x="11154" y="18467"/>
                  </a:lnTo>
                  <a:lnTo>
                    <a:pt x="11237" y="18145"/>
                  </a:lnTo>
                  <a:lnTo>
                    <a:pt x="11347" y="17912"/>
                  </a:lnTo>
                  <a:lnTo>
                    <a:pt x="11460" y="17663"/>
                  </a:lnTo>
                  <a:lnTo>
                    <a:pt x="11505" y="17483"/>
                  </a:lnTo>
                  <a:lnTo>
                    <a:pt x="11604" y="17196"/>
                  </a:lnTo>
                  <a:lnTo>
                    <a:pt x="11683" y="17024"/>
                  </a:lnTo>
                  <a:lnTo>
                    <a:pt x="11689" y="16887"/>
                  </a:lnTo>
                  <a:lnTo>
                    <a:pt x="11632" y="16817"/>
                  </a:lnTo>
                  <a:lnTo>
                    <a:pt x="11551" y="16802"/>
                  </a:lnTo>
                  <a:lnTo>
                    <a:pt x="11477" y="16780"/>
                  </a:lnTo>
                  <a:lnTo>
                    <a:pt x="11365" y="16780"/>
                  </a:lnTo>
                  <a:lnTo>
                    <a:pt x="11234" y="16802"/>
                  </a:lnTo>
                  <a:lnTo>
                    <a:pt x="11104" y="16839"/>
                  </a:lnTo>
                  <a:lnTo>
                    <a:pt x="11028" y="16887"/>
                  </a:lnTo>
                  <a:lnTo>
                    <a:pt x="10924" y="16956"/>
                  </a:lnTo>
                  <a:lnTo>
                    <a:pt x="10890" y="17029"/>
                  </a:lnTo>
                  <a:lnTo>
                    <a:pt x="10884" y="17157"/>
                  </a:lnTo>
                  <a:lnTo>
                    <a:pt x="10833" y="17347"/>
                  </a:lnTo>
                  <a:lnTo>
                    <a:pt x="10751" y="17509"/>
                  </a:lnTo>
                  <a:lnTo>
                    <a:pt x="10649" y="17596"/>
                  </a:lnTo>
                  <a:lnTo>
                    <a:pt x="10454" y="17759"/>
                  </a:lnTo>
                  <a:lnTo>
                    <a:pt x="10312" y="17818"/>
                  </a:lnTo>
                  <a:lnTo>
                    <a:pt x="10135" y="17898"/>
                  </a:lnTo>
                  <a:lnTo>
                    <a:pt x="9999" y="17898"/>
                  </a:lnTo>
                  <a:lnTo>
                    <a:pt x="9792" y="17879"/>
                  </a:lnTo>
                  <a:lnTo>
                    <a:pt x="9606" y="17831"/>
                  </a:lnTo>
                  <a:lnTo>
                    <a:pt x="9447" y="17654"/>
                  </a:lnTo>
                  <a:lnTo>
                    <a:pt x="9334" y="17487"/>
                  </a:lnTo>
                  <a:lnTo>
                    <a:pt x="9279" y="17285"/>
                  </a:lnTo>
                  <a:lnTo>
                    <a:pt x="9196" y="16914"/>
                  </a:lnTo>
                  <a:lnTo>
                    <a:pt x="9146" y="16624"/>
                  </a:lnTo>
                  <a:lnTo>
                    <a:pt x="9129" y="16345"/>
                  </a:lnTo>
                  <a:lnTo>
                    <a:pt x="9167" y="16032"/>
                  </a:lnTo>
                  <a:lnTo>
                    <a:pt x="9286" y="15655"/>
                  </a:lnTo>
                  <a:lnTo>
                    <a:pt x="9383" y="15401"/>
                  </a:lnTo>
                  <a:lnTo>
                    <a:pt x="9400" y="15183"/>
                  </a:lnTo>
                  <a:lnTo>
                    <a:pt x="9406" y="14977"/>
                  </a:lnTo>
                  <a:lnTo>
                    <a:pt x="9444" y="14790"/>
                  </a:lnTo>
                  <a:lnTo>
                    <a:pt x="9506" y="14595"/>
                  </a:lnTo>
                  <a:lnTo>
                    <a:pt x="9635" y="14457"/>
                  </a:lnTo>
                  <a:lnTo>
                    <a:pt x="9806" y="14284"/>
                  </a:lnTo>
                  <a:lnTo>
                    <a:pt x="10189" y="14050"/>
                  </a:lnTo>
                  <a:lnTo>
                    <a:pt x="10354" y="13911"/>
                  </a:lnTo>
                  <a:lnTo>
                    <a:pt x="10480" y="13836"/>
                  </a:lnTo>
                  <a:lnTo>
                    <a:pt x="10603" y="13720"/>
                  </a:lnTo>
                  <a:lnTo>
                    <a:pt x="10739" y="13684"/>
                  </a:lnTo>
                  <a:lnTo>
                    <a:pt x="10870" y="13684"/>
                  </a:lnTo>
                  <a:lnTo>
                    <a:pt x="10993" y="13742"/>
                  </a:lnTo>
                  <a:lnTo>
                    <a:pt x="11150" y="13886"/>
                  </a:lnTo>
                  <a:lnTo>
                    <a:pt x="11296" y="13993"/>
                  </a:lnTo>
                  <a:lnTo>
                    <a:pt x="11413" y="14043"/>
                  </a:lnTo>
                  <a:lnTo>
                    <a:pt x="11504" y="14043"/>
                  </a:lnTo>
                  <a:lnTo>
                    <a:pt x="11606" y="13970"/>
                  </a:lnTo>
                  <a:lnTo>
                    <a:pt x="11711" y="13735"/>
                  </a:lnTo>
                  <a:lnTo>
                    <a:pt x="11875" y="13611"/>
                  </a:lnTo>
                  <a:lnTo>
                    <a:pt x="12014" y="13548"/>
                  </a:lnTo>
                  <a:lnTo>
                    <a:pt x="12178" y="13504"/>
                  </a:lnTo>
                  <a:lnTo>
                    <a:pt x="12297" y="13548"/>
                  </a:lnTo>
                  <a:lnTo>
                    <a:pt x="12373" y="13646"/>
                  </a:lnTo>
                  <a:lnTo>
                    <a:pt x="12497" y="13704"/>
                  </a:lnTo>
                  <a:lnTo>
                    <a:pt x="12604" y="13781"/>
                  </a:lnTo>
                  <a:lnTo>
                    <a:pt x="12701" y="13812"/>
                  </a:lnTo>
                  <a:lnTo>
                    <a:pt x="12778" y="13740"/>
                  </a:lnTo>
                  <a:lnTo>
                    <a:pt x="12875" y="13710"/>
                  </a:lnTo>
                  <a:lnTo>
                    <a:pt x="12998" y="13746"/>
                  </a:lnTo>
                  <a:lnTo>
                    <a:pt x="13081" y="13890"/>
                  </a:lnTo>
                  <a:lnTo>
                    <a:pt x="13168" y="13996"/>
                  </a:lnTo>
                  <a:lnTo>
                    <a:pt x="13228" y="14124"/>
                  </a:lnTo>
                  <a:lnTo>
                    <a:pt x="13245" y="14260"/>
                  </a:lnTo>
                  <a:lnTo>
                    <a:pt x="13188" y="14382"/>
                  </a:lnTo>
                  <a:lnTo>
                    <a:pt x="13150" y="14515"/>
                  </a:lnTo>
                  <a:lnTo>
                    <a:pt x="13150" y="14661"/>
                  </a:lnTo>
                  <a:lnTo>
                    <a:pt x="13213" y="14744"/>
                  </a:lnTo>
                  <a:lnTo>
                    <a:pt x="13265" y="14853"/>
                  </a:lnTo>
                  <a:lnTo>
                    <a:pt x="13283" y="15108"/>
                  </a:lnTo>
                  <a:lnTo>
                    <a:pt x="13334" y="15290"/>
                  </a:lnTo>
                  <a:lnTo>
                    <a:pt x="13452" y="15424"/>
                  </a:lnTo>
                  <a:lnTo>
                    <a:pt x="13548" y="15365"/>
                  </a:lnTo>
                  <a:lnTo>
                    <a:pt x="13603" y="15222"/>
                  </a:lnTo>
                  <a:lnTo>
                    <a:pt x="13654" y="15037"/>
                  </a:lnTo>
                  <a:lnTo>
                    <a:pt x="13654" y="14814"/>
                  </a:lnTo>
                  <a:lnTo>
                    <a:pt x="13681" y="14602"/>
                  </a:lnTo>
                  <a:lnTo>
                    <a:pt x="13650" y="14293"/>
                  </a:lnTo>
                  <a:lnTo>
                    <a:pt x="13616" y="14170"/>
                  </a:lnTo>
                  <a:lnTo>
                    <a:pt x="13599" y="13973"/>
                  </a:lnTo>
                  <a:lnTo>
                    <a:pt x="13582" y="13688"/>
                  </a:lnTo>
                  <a:lnTo>
                    <a:pt x="13593" y="13506"/>
                  </a:lnTo>
                  <a:lnTo>
                    <a:pt x="13658" y="13353"/>
                  </a:lnTo>
                  <a:lnTo>
                    <a:pt x="13728" y="13200"/>
                  </a:lnTo>
                  <a:lnTo>
                    <a:pt x="13825" y="13091"/>
                  </a:lnTo>
                  <a:lnTo>
                    <a:pt x="13927" y="12967"/>
                  </a:lnTo>
                  <a:lnTo>
                    <a:pt x="14218" y="12701"/>
                  </a:lnTo>
                  <a:lnTo>
                    <a:pt x="14326" y="12563"/>
                  </a:lnTo>
                  <a:lnTo>
                    <a:pt x="14453" y="12468"/>
                  </a:lnTo>
                  <a:lnTo>
                    <a:pt x="14577" y="12404"/>
                  </a:lnTo>
                  <a:lnTo>
                    <a:pt x="14723" y="12341"/>
                  </a:lnTo>
                  <a:lnTo>
                    <a:pt x="14852" y="12246"/>
                  </a:lnTo>
                  <a:lnTo>
                    <a:pt x="14935" y="12127"/>
                  </a:lnTo>
                  <a:lnTo>
                    <a:pt x="15055" y="12032"/>
                  </a:lnTo>
                  <a:lnTo>
                    <a:pt x="15152" y="11945"/>
                  </a:lnTo>
                  <a:lnTo>
                    <a:pt x="15263" y="11753"/>
                  </a:lnTo>
                  <a:lnTo>
                    <a:pt x="15280" y="11595"/>
                  </a:lnTo>
                  <a:lnTo>
                    <a:pt x="15303" y="11434"/>
                  </a:lnTo>
                  <a:lnTo>
                    <a:pt x="15281" y="11276"/>
                  </a:lnTo>
                  <a:lnTo>
                    <a:pt x="15281" y="11116"/>
                  </a:lnTo>
                  <a:lnTo>
                    <a:pt x="15303" y="10934"/>
                  </a:lnTo>
                  <a:lnTo>
                    <a:pt x="15389" y="10761"/>
                  </a:lnTo>
                  <a:lnTo>
                    <a:pt x="15482" y="10761"/>
                  </a:lnTo>
                  <a:lnTo>
                    <a:pt x="15499" y="10880"/>
                  </a:lnTo>
                  <a:lnTo>
                    <a:pt x="15546" y="11021"/>
                  </a:lnTo>
                  <a:lnTo>
                    <a:pt x="15614" y="10967"/>
                  </a:lnTo>
                  <a:lnTo>
                    <a:pt x="15535" y="10727"/>
                  </a:lnTo>
                  <a:lnTo>
                    <a:pt x="15650" y="10569"/>
                  </a:lnTo>
                  <a:lnTo>
                    <a:pt x="15762" y="10432"/>
                  </a:lnTo>
                  <a:lnTo>
                    <a:pt x="16024" y="10381"/>
                  </a:lnTo>
                  <a:lnTo>
                    <a:pt x="16117" y="10289"/>
                  </a:lnTo>
                  <a:lnTo>
                    <a:pt x="16183" y="10120"/>
                  </a:lnTo>
                  <a:lnTo>
                    <a:pt x="16253" y="10035"/>
                  </a:lnTo>
                  <a:lnTo>
                    <a:pt x="16440" y="9841"/>
                  </a:lnTo>
                  <a:lnTo>
                    <a:pt x="16600" y="9797"/>
                  </a:lnTo>
                  <a:lnTo>
                    <a:pt x="16827" y="9761"/>
                  </a:lnTo>
                  <a:lnTo>
                    <a:pt x="16975" y="9680"/>
                  </a:lnTo>
                  <a:lnTo>
                    <a:pt x="17100" y="9613"/>
                  </a:lnTo>
                  <a:lnTo>
                    <a:pt x="17191" y="9547"/>
                  </a:lnTo>
                  <a:lnTo>
                    <a:pt x="17242" y="9250"/>
                  </a:lnTo>
                  <a:lnTo>
                    <a:pt x="17356" y="9134"/>
                  </a:lnTo>
                  <a:lnTo>
                    <a:pt x="17482" y="9045"/>
                  </a:lnTo>
                  <a:lnTo>
                    <a:pt x="17579" y="8965"/>
                  </a:lnTo>
                  <a:lnTo>
                    <a:pt x="17788" y="8827"/>
                  </a:lnTo>
                  <a:lnTo>
                    <a:pt x="17966" y="8684"/>
                  </a:lnTo>
                  <a:lnTo>
                    <a:pt x="18192" y="8613"/>
                  </a:lnTo>
                  <a:lnTo>
                    <a:pt x="18339" y="8516"/>
                  </a:lnTo>
                  <a:lnTo>
                    <a:pt x="18489" y="8428"/>
                  </a:lnTo>
                  <a:lnTo>
                    <a:pt x="18633" y="8365"/>
                  </a:lnTo>
                  <a:lnTo>
                    <a:pt x="18762" y="8309"/>
                  </a:lnTo>
                  <a:lnTo>
                    <a:pt x="18913" y="8309"/>
                  </a:lnTo>
                  <a:lnTo>
                    <a:pt x="19010" y="8350"/>
                  </a:lnTo>
                  <a:lnTo>
                    <a:pt x="19016" y="8472"/>
                  </a:lnTo>
                  <a:lnTo>
                    <a:pt x="18873" y="8513"/>
                  </a:lnTo>
                  <a:lnTo>
                    <a:pt x="18706" y="8635"/>
                  </a:lnTo>
                  <a:lnTo>
                    <a:pt x="18595" y="8691"/>
                  </a:lnTo>
                  <a:lnTo>
                    <a:pt x="18495" y="8751"/>
                  </a:lnTo>
                  <a:lnTo>
                    <a:pt x="18450" y="8839"/>
                  </a:lnTo>
                  <a:lnTo>
                    <a:pt x="18511" y="8931"/>
                  </a:lnTo>
                  <a:lnTo>
                    <a:pt x="18611" y="8931"/>
                  </a:lnTo>
                  <a:lnTo>
                    <a:pt x="18791" y="8827"/>
                  </a:lnTo>
                  <a:lnTo>
                    <a:pt x="18930" y="8727"/>
                  </a:lnTo>
                  <a:lnTo>
                    <a:pt x="19074" y="8650"/>
                  </a:lnTo>
                  <a:lnTo>
                    <a:pt x="19244" y="8635"/>
                  </a:lnTo>
                  <a:cubicBezTo>
                    <a:pt x="19290" y="8619"/>
                    <a:pt x="19335" y="8600"/>
                    <a:pt x="19379" y="8579"/>
                  </a:cubicBezTo>
                  <a:cubicBezTo>
                    <a:pt x="19434" y="8553"/>
                    <a:pt x="19488" y="8523"/>
                    <a:pt x="19541" y="8489"/>
                  </a:cubicBezTo>
                  <a:lnTo>
                    <a:pt x="19653" y="8409"/>
                  </a:lnTo>
                  <a:lnTo>
                    <a:pt x="19869" y="8294"/>
                  </a:lnTo>
                  <a:lnTo>
                    <a:pt x="19833" y="8195"/>
                  </a:lnTo>
                  <a:lnTo>
                    <a:pt x="19698" y="8202"/>
                  </a:lnTo>
                  <a:lnTo>
                    <a:pt x="19554" y="8292"/>
                  </a:lnTo>
                  <a:lnTo>
                    <a:pt x="19488" y="8314"/>
                  </a:lnTo>
                  <a:lnTo>
                    <a:pt x="19341" y="8314"/>
                  </a:lnTo>
                  <a:lnTo>
                    <a:pt x="19174" y="8207"/>
                  </a:lnTo>
                  <a:lnTo>
                    <a:pt x="18993" y="8112"/>
                  </a:lnTo>
                  <a:lnTo>
                    <a:pt x="18933" y="7978"/>
                  </a:lnTo>
                  <a:lnTo>
                    <a:pt x="18938" y="7840"/>
                  </a:lnTo>
                  <a:lnTo>
                    <a:pt x="18944" y="7690"/>
                  </a:lnTo>
                  <a:lnTo>
                    <a:pt x="19006" y="7610"/>
                  </a:lnTo>
                  <a:lnTo>
                    <a:pt x="19140" y="7428"/>
                  </a:lnTo>
                  <a:lnTo>
                    <a:pt x="19187" y="7345"/>
                  </a:lnTo>
                  <a:lnTo>
                    <a:pt x="19237" y="7180"/>
                  </a:lnTo>
                  <a:lnTo>
                    <a:pt x="19106" y="7144"/>
                  </a:lnTo>
                  <a:lnTo>
                    <a:pt x="18892" y="7163"/>
                  </a:lnTo>
                  <a:lnTo>
                    <a:pt x="18659" y="7228"/>
                  </a:lnTo>
                  <a:lnTo>
                    <a:pt x="18407" y="7344"/>
                  </a:lnTo>
                  <a:lnTo>
                    <a:pt x="18286" y="7459"/>
                  </a:lnTo>
                  <a:lnTo>
                    <a:pt x="18115" y="7495"/>
                  </a:lnTo>
                  <a:lnTo>
                    <a:pt x="18053" y="7522"/>
                  </a:lnTo>
                  <a:lnTo>
                    <a:pt x="17997" y="7406"/>
                  </a:lnTo>
                  <a:lnTo>
                    <a:pt x="18048" y="7304"/>
                  </a:lnTo>
                  <a:lnTo>
                    <a:pt x="18150" y="7238"/>
                  </a:lnTo>
                  <a:lnTo>
                    <a:pt x="18577" y="7007"/>
                  </a:lnTo>
                  <a:lnTo>
                    <a:pt x="18765" y="6862"/>
                  </a:lnTo>
                  <a:cubicBezTo>
                    <a:pt x="18809" y="6831"/>
                    <a:pt x="18854" y="6805"/>
                    <a:pt x="18901" y="6781"/>
                  </a:cubicBezTo>
                  <a:cubicBezTo>
                    <a:pt x="18965" y="6749"/>
                    <a:pt x="19031" y="6724"/>
                    <a:pt x="19098" y="6706"/>
                  </a:cubicBezTo>
                  <a:lnTo>
                    <a:pt x="19233" y="6665"/>
                  </a:lnTo>
                  <a:lnTo>
                    <a:pt x="19413" y="6636"/>
                  </a:lnTo>
                  <a:lnTo>
                    <a:pt x="19652" y="6658"/>
                  </a:lnTo>
                  <a:lnTo>
                    <a:pt x="19921" y="6687"/>
                  </a:lnTo>
                  <a:lnTo>
                    <a:pt x="20075" y="6660"/>
                  </a:lnTo>
                  <a:lnTo>
                    <a:pt x="20242" y="6618"/>
                  </a:lnTo>
                  <a:lnTo>
                    <a:pt x="20490" y="6615"/>
                  </a:lnTo>
                  <a:lnTo>
                    <a:pt x="20803" y="6477"/>
                  </a:lnTo>
                  <a:lnTo>
                    <a:pt x="20930" y="6409"/>
                  </a:lnTo>
                  <a:cubicBezTo>
                    <a:pt x="20988" y="6390"/>
                    <a:pt x="21045" y="6366"/>
                    <a:pt x="21099" y="6336"/>
                  </a:cubicBezTo>
                  <a:cubicBezTo>
                    <a:pt x="21140" y="6313"/>
                    <a:pt x="21179" y="6288"/>
                    <a:pt x="21217" y="6260"/>
                  </a:cubicBezTo>
                  <a:lnTo>
                    <a:pt x="21276" y="6209"/>
                  </a:lnTo>
                  <a:lnTo>
                    <a:pt x="21373" y="6131"/>
                  </a:lnTo>
                  <a:cubicBezTo>
                    <a:pt x="21397" y="6115"/>
                    <a:pt x="21420" y="6096"/>
                    <a:pt x="21441" y="6073"/>
                  </a:cubicBezTo>
                  <a:cubicBezTo>
                    <a:pt x="21471" y="6042"/>
                    <a:pt x="21497" y="6005"/>
                    <a:pt x="21518" y="5964"/>
                  </a:cubicBezTo>
                  <a:lnTo>
                    <a:pt x="21583" y="5842"/>
                  </a:lnTo>
                  <a:lnTo>
                    <a:pt x="21600" y="5716"/>
                  </a:lnTo>
                  <a:lnTo>
                    <a:pt x="21594" y="5645"/>
                  </a:lnTo>
                  <a:lnTo>
                    <a:pt x="21471" y="5526"/>
                  </a:lnTo>
                  <a:lnTo>
                    <a:pt x="21403" y="5467"/>
                  </a:lnTo>
                  <a:lnTo>
                    <a:pt x="21327" y="5446"/>
                  </a:lnTo>
                  <a:lnTo>
                    <a:pt x="21196" y="5446"/>
                  </a:lnTo>
                  <a:lnTo>
                    <a:pt x="21091" y="5453"/>
                  </a:lnTo>
                  <a:lnTo>
                    <a:pt x="20995" y="5547"/>
                  </a:lnTo>
                  <a:lnTo>
                    <a:pt x="20900" y="5567"/>
                  </a:lnTo>
                  <a:lnTo>
                    <a:pt x="20828" y="5523"/>
                  </a:lnTo>
                  <a:lnTo>
                    <a:pt x="20828" y="5416"/>
                  </a:lnTo>
                  <a:cubicBezTo>
                    <a:pt x="20860" y="5376"/>
                    <a:pt x="20896" y="5339"/>
                    <a:pt x="20934" y="5307"/>
                  </a:cubicBezTo>
                  <a:cubicBezTo>
                    <a:pt x="20959" y="5286"/>
                    <a:pt x="20985" y="5266"/>
                    <a:pt x="21011" y="5249"/>
                  </a:cubicBezTo>
                  <a:lnTo>
                    <a:pt x="20920" y="5120"/>
                  </a:lnTo>
                  <a:lnTo>
                    <a:pt x="20871" y="4942"/>
                  </a:lnTo>
                  <a:lnTo>
                    <a:pt x="20814" y="4814"/>
                  </a:lnTo>
                  <a:lnTo>
                    <a:pt x="20734" y="4712"/>
                  </a:lnTo>
                  <a:lnTo>
                    <a:pt x="20746" y="4563"/>
                  </a:lnTo>
                  <a:lnTo>
                    <a:pt x="20846" y="4476"/>
                  </a:lnTo>
                  <a:lnTo>
                    <a:pt x="20856" y="4345"/>
                  </a:lnTo>
                  <a:lnTo>
                    <a:pt x="20833" y="4183"/>
                  </a:lnTo>
                  <a:lnTo>
                    <a:pt x="20762" y="4113"/>
                  </a:lnTo>
                  <a:lnTo>
                    <a:pt x="20722" y="4001"/>
                  </a:lnTo>
                  <a:cubicBezTo>
                    <a:pt x="20752" y="3980"/>
                    <a:pt x="20776" y="3947"/>
                    <a:pt x="20790" y="3907"/>
                  </a:cubicBezTo>
                  <a:cubicBezTo>
                    <a:pt x="20808" y="3857"/>
                    <a:pt x="20810" y="3800"/>
                    <a:pt x="20796" y="3749"/>
                  </a:cubicBezTo>
                  <a:lnTo>
                    <a:pt x="20745" y="3647"/>
                  </a:lnTo>
                  <a:lnTo>
                    <a:pt x="20720" y="3537"/>
                  </a:lnTo>
                  <a:lnTo>
                    <a:pt x="20625" y="3493"/>
                  </a:lnTo>
                  <a:lnTo>
                    <a:pt x="20528" y="3632"/>
                  </a:lnTo>
                  <a:lnTo>
                    <a:pt x="20392" y="3756"/>
                  </a:lnTo>
                  <a:lnTo>
                    <a:pt x="20250" y="3892"/>
                  </a:lnTo>
                  <a:lnTo>
                    <a:pt x="20115" y="4018"/>
                  </a:lnTo>
                  <a:lnTo>
                    <a:pt x="19946" y="4098"/>
                  </a:lnTo>
                  <a:lnTo>
                    <a:pt x="19822" y="4091"/>
                  </a:lnTo>
                  <a:lnTo>
                    <a:pt x="19744" y="4074"/>
                  </a:lnTo>
                  <a:lnTo>
                    <a:pt x="19649" y="3952"/>
                  </a:lnTo>
                  <a:lnTo>
                    <a:pt x="19564" y="3858"/>
                  </a:lnTo>
                  <a:lnTo>
                    <a:pt x="19617" y="3705"/>
                  </a:lnTo>
                  <a:lnTo>
                    <a:pt x="19691" y="3562"/>
                  </a:lnTo>
                  <a:lnTo>
                    <a:pt x="19670" y="3362"/>
                  </a:lnTo>
                  <a:lnTo>
                    <a:pt x="19615" y="3265"/>
                  </a:lnTo>
                  <a:lnTo>
                    <a:pt x="19484" y="3118"/>
                  </a:lnTo>
                  <a:lnTo>
                    <a:pt x="19382" y="3053"/>
                  </a:lnTo>
                  <a:lnTo>
                    <a:pt x="19268" y="2958"/>
                  </a:lnTo>
                  <a:lnTo>
                    <a:pt x="19145" y="2912"/>
                  </a:lnTo>
                  <a:lnTo>
                    <a:pt x="19014" y="2919"/>
                  </a:lnTo>
                  <a:lnTo>
                    <a:pt x="18924" y="2834"/>
                  </a:lnTo>
                  <a:lnTo>
                    <a:pt x="18793" y="2819"/>
                  </a:lnTo>
                  <a:lnTo>
                    <a:pt x="18658" y="2819"/>
                  </a:lnTo>
                  <a:lnTo>
                    <a:pt x="18524" y="2863"/>
                  </a:lnTo>
                  <a:lnTo>
                    <a:pt x="18416" y="2934"/>
                  </a:lnTo>
                  <a:lnTo>
                    <a:pt x="18334" y="2997"/>
                  </a:lnTo>
                  <a:lnTo>
                    <a:pt x="18277" y="3133"/>
                  </a:lnTo>
                  <a:lnTo>
                    <a:pt x="18228" y="3344"/>
                  </a:lnTo>
                  <a:lnTo>
                    <a:pt x="18114" y="3556"/>
                  </a:lnTo>
                  <a:lnTo>
                    <a:pt x="18057" y="3665"/>
                  </a:lnTo>
                  <a:lnTo>
                    <a:pt x="17966" y="3765"/>
                  </a:lnTo>
                  <a:lnTo>
                    <a:pt x="17864" y="3806"/>
                  </a:lnTo>
                  <a:lnTo>
                    <a:pt x="17813" y="3908"/>
                  </a:lnTo>
                  <a:lnTo>
                    <a:pt x="17790" y="3988"/>
                  </a:lnTo>
                  <a:lnTo>
                    <a:pt x="17790" y="4105"/>
                  </a:lnTo>
                  <a:lnTo>
                    <a:pt x="17807" y="4220"/>
                  </a:lnTo>
                  <a:lnTo>
                    <a:pt x="17813" y="4330"/>
                  </a:lnTo>
                  <a:lnTo>
                    <a:pt x="17807" y="4419"/>
                  </a:lnTo>
                  <a:lnTo>
                    <a:pt x="17727" y="4570"/>
                  </a:lnTo>
                  <a:lnTo>
                    <a:pt x="17608" y="4723"/>
                  </a:lnTo>
                  <a:lnTo>
                    <a:pt x="17570" y="4807"/>
                  </a:lnTo>
                  <a:lnTo>
                    <a:pt x="17479" y="4941"/>
                  </a:lnTo>
                  <a:lnTo>
                    <a:pt x="17394" y="5028"/>
                  </a:lnTo>
                  <a:lnTo>
                    <a:pt x="17345" y="5072"/>
                  </a:lnTo>
                  <a:lnTo>
                    <a:pt x="17172" y="5175"/>
                  </a:lnTo>
                  <a:lnTo>
                    <a:pt x="17093" y="5197"/>
                  </a:lnTo>
                  <a:lnTo>
                    <a:pt x="16951" y="5269"/>
                  </a:lnTo>
                  <a:lnTo>
                    <a:pt x="16873" y="5378"/>
                  </a:lnTo>
                  <a:lnTo>
                    <a:pt x="16811" y="5487"/>
                  </a:lnTo>
                  <a:lnTo>
                    <a:pt x="16771" y="5592"/>
                  </a:lnTo>
                  <a:lnTo>
                    <a:pt x="16743" y="5750"/>
                  </a:lnTo>
                  <a:lnTo>
                    <a:pt x="16726" y="5871"/>
                  </a:lnTo>
                  <a:lnTo>
                    <a:pt x="16709" y="5944"/>
                  </a:lnTo>
                  <a:lnTo>
                    <a:pt x="16652" y="6076"/>
                  </a:lnTo>
                  <a:lnTo>
                    <a:pt x="16601" y="6191"/>
                  </a:lnTo>
                  <a:lnTo>
                    <a:pt x="16482" y="6279"/>
                  </a:lnTo>
                  <a:lnTo>
                    <a:pt x="16345" y="6351"/>
                  </a:lnTo>
                  <a:lnTo>
                    <a:pt x="16220" y="6410"/>
                  </a:lnTo>
                  <a:lnTo>
                    <a:pt x="16108" y="6417"/>
                  </a:lnTo>
                  <a:lnTo>
                    <a:pt x="16026" y="6249"/>
                  </a:lnTo>
                  <a:lnTo>
                    <a:pt x="15965" y="6129"/>
                  </a:lnTo>
                  <a:lnTo>
                    <a:pt x="15948" y="6014"/>
                  </a:lnTo>
                  <a:lnTo>
                    <a:pt x="15982" y="5833"/>
                  </a:lnTo>
                  <a:lnTo>
                    <a:pt x="16056" y="5667"/>
                  </a:lnTo>
                  <a:lnTo>
                    <a:pt x="16079" y="5551"/>
                  </a:lnTo>
                  <a:lnTo>
                    <a:pt x="16130" y="5398"/>
                  </a:lnTo>
                  <a:lnTo>
                    <a:pt x="16168" y="5299"/>
                  </a:lnTo>
                  <a:lnTo>
                    <a:pt x="16158" y="5212"/>
                  </a:lnTo>
                  <a:lnTo>
                    <a:pt x="16120" y="5149"/>
                  </a:lnTo>
                  <a:lnTo>
                    <a:pt x="16044" y="5134"/>
                  </a:lnTo>
                  <a:lnTo>
                    <a:pt x="15842" y="5066"/>
                  </a:lnTo>
                  <a:lnTo>
                    <a:pt x="15649" y="5016"/>
                  </a:lnTo>
                  <a:lnTo>
                    <a:pt x="15519" y="4899"/>
                  </a:lnTo>
                  <a:lnTo>
                    <a:pt x="15428" y="4807"/>
                  </a:lnTo>
                  <a:lnTo>
                    <a:pt x="15295" y="4703"/>
                  </a:lnTo>
                  <a:lnTo>
                    <a:pt x="15101" y="4615"/>
                  </a:lnTo>
                  <a:lnTo>
                    <a:pt x="15030" y="4608"/>
                  </a:lnTo>
                  <a:lnTo>
                    <a:pt x="14853" y="4596"/>
                  </a:lnTo>
                  <a:lnTo>
                    <a:pt x="14711" y="4533"/>
                  </a:lnTo>
                  <a:lnTo>
                    <a:pt x="14656" y="4441"/>
                  </a:lnTo>
                  <a:lnTo>
                    <a:pt x="14613" y="4335"/>
                  </a:lnTo>
                  <a:lnTo>
                    <a:pt x="14581" y="4174"/>
                  </a:lnTo>
                  <a:lnTo>
                    <a:pt x="14534" y="4070"/>
                  </a:lnTo>
                  <a:lnTo>
                    <a:pt x="14451" y="4048"/>
                  </a:lnTo>
                  <a:lnTo>
                    <a:pt x="14384" y="3982"/>
                  </a:lnTo>
                  <a:lnTo>
                    <a:pt x="14380" y="3875"/>
                  </a:lnTo>
                  <a:lnTo>
                    <a:pt x="14437" y="3743"/>
                  </a:lnTo>
                  <a:lnTo>
                    <a:pt x="14496" y="3639"/>
                  </a:lnTo>
                  <a:lnTo>
                    <a:pt x="14589" y="3529"/>
                  </a:lnTo>
                  <a:lnTo>
                    <a:pt x="14644" y="3420"/>
                  </a:lnTo>
                  <a:lnTo>
                    <a:pt x="14712" y="3355"/>
                  </a:lnTo>
                  <a:lnTo>
                    <a:pt x="14846" y="3290"/>
                  </a:lnTo>
                  <a:lnTo>
                    <a:pt x="14960" y="3224"/>
                  </a:lnTo>
                  <a:lnTo>
                    <a:pt x="15117" y="3068"/>
                  </a:lnTo>
                  <a:lnTo>
                    <a:pt x="15265" y="2971"/>
                  </a:lnTo>
                  <a:lnTo>
                    <a:pt x="15367" y="2891"/>
                  </a:lnTo>
                  <a:lnTo>
                    <a:pt x="15479" y="2833"/>
                  </a:lnTo>
                  <a:lnTo>
                    <a:pt x="15627" y="2760"/>
                  </a:lnTo>
                  <a:lnTo>
                    <a:pt x="15801" y="2672"/>
                  </a:lnTo>
                  <a:lnTo>
                    <a:pt x="15902" y="2616"/>
                  </a:lnTo>
                  <a:lnTo>
                    <a:pt x="15953" y="2544"/>
                  </a:lnTo>
                  <a:lnTo>
                    <a:pt x="15902" y="2480"/>
                  </a:lnTo>
                  <a:lnTo>
                    <a:pt x="15942" y="2320"/>
                  </a:lnTo>
                  <a:lnTo>
                    <a:pt x="16029" y="2276"/>
                  </a:lnTo>
                  <a:lnTo>
                    <a:pt x="16111" y="2336"/>
                  </a:lnTo>
                  <a:lnTo>
                    <a:pt x="16338" y="2329"/>
                  </a:lnTo>
                  <a:lnTo>
                    <a:pt x="16515" y="2242"/>
                  </a:lnTo>
                  <a:lnTo>
                    <a:pt x="16662" y="2213"/>
                  </a:lnTo>
                  <a:lnTo>
                    <a:pt x="16803" y="2154"/>
                  </a:lnTo>
                  <a:lnTo>
                    <a:pt x="16958" y="2088"/>
                  </a:lnTo>
                  <a:lnTo>
                    <a:pt x="16928" y="1994"/>
                  </a:lnTo>
                  <a:lnTo>
                    <a:pt x="16828" y="1852"/>
                  </a:lnTo>
                  <a:lnTo>
                    <a:pt x="16746" y="1775"/>
                  </a:lnTo>
                  <a:lnTo>
                    <a:pt x="16786" y="1685"/>
                  </a:lnTo>
                  <a:lnTo>
                    <a:pt x="16894" y="1649"/>
                  </a:lnTo>
                  <a:lnTo>
                    <a:pt x="17022" y="1728"/>
                  </a:lnTo>
                  <a:cubicBezTo>
                    <a:pt x="17065" y="1745"/>
                    <a:pt x="17109" y="1754"/>
                    <a:pt x="17154" y="1754"/>
                  </a:cubicBezTo>
                  <a:cubicBezTo>
                    <a:pt x="17193" y="1754"/>
                    <a:pt x="17232" y="1748"/>
                    <a:pt x="17270" y="1735"/>
                  </a:cubicBezTo>
                  <a:lnTo>
                    <a:pt x="17369" y="1675"/>
                  </a:lnTo>
                  <a:lnTo>
                    <a:pt x="17463" y="1580"/>
                  </a:lnTo>
                  <a:lnTo>
                    <a:pt x="17617" y="1551"/>
                  </a:lnTo>
                  <a:lnTo>
                    <a:pt x="17797" y="1546"/>
                  </a:lnTo>
                  <a:lnTo>
                    <a:pt x="17945" y="1517"/>
                  </a:lnTo>
                  <a:cubicBezTo>
                    <a:pt x="18025" y="1530"/>
                    <a:pt x="18106" y="1530"/>
                    <a:pt x="18186" y="1517"/>
                  </a:cubicBezTo>
                  <a:cubicBezTo>
                    <a:pt x="18230" y="1510"/>
                    <a:pt x="18274" y="1499"/>
                    <a:pt x="18316" y="1480"/>
                  </a:cubicBezTo>
                  <a:cubicBezTo>
                    <a:pt x="18379" y="1453"/>
                    <a:pt x="18437" y="1411"/>
                    <a:pt x="18487" y="1357"/>
                  </a:cubicBezTo>
                  <a:lnTo>
                    <a:pt x="18576" y="1269"/>
                  </a:lnTo>
                  <a:lnTo>
                    <a:pt x="18679" y="1133"/>
                  </a:lnTo>
                  <a:lnTo>
                    <a:pt x="18740" y="1033"/>
                  </a:lnTo>
                  <a:lnTo>
                    <a:pt x="18827" y="887"/>
                  </a:lnTo>
                  <a:lnTo>
                    <a:pt x="18865" y="773"/>
                  </a:lnTo>
                  <a:lnTo>
                    <a:pt x="18842" y="683"/>
                  </a:lnTo>
                  <a:lnTo>
                    <a:pt x="18706" y="662"/>
                  </a:lnTo>
                  <a:lnTo>
                    <a:pt x="18611" y="642"/>
                  </a:lnTo>
                  <a:lnTo>
                    <a:pt x="18371" y="642"/>
                  </a:lnTo>
                  <a:lnTo>
                    <a:pt x="18303" y="678"/>
                  </a:lnTo>
                  <a:lnTo>
                    <a:pt x="18196" y="812"/>
                  </a:lnTo>
                  <a:lnTo>
                    <a:pt x="18035" y="1029"/>
                  </a:lnTo>
                  <a:lnTo>
                    <a:pt x="17939" y="1072"/>
                  </a:lnTo>
                  <a:lnTo>
                    <a:pt x="17774" y="1203"/>
                  </a:lnTo>
                  <a:lnTo>
                    <a:pt x="17708" y="1283"/>
                  </a:lnTo>
                  <a:lnTo>
                    <a:pt x="17630" y="1324"/>
                  </a:lnTo>
                  <a:lnTo>
                    <a:pt x="17575" y="1297"/>
                  </a:lnTo>
                  <a:lnTo>
                    <a:pt x="17456" y="1210"/>
                  </a:lnTo>
                  <a:lnTo>
                    <a:pt x="17478" y="1123"/>
                  </a:lnTo>
                  <a:lnTo>
                    <a:pt x="17579" y="987"/>
                  </a:lnTo>
                  <a:lnTo>
                    <a:pt x="17620" y="848"/>
                  </a:lnTo>
                  <a:lnTo>
                    <a:pt x="17580" y="746"/>
                  </a:lnTo>
                  <a:lnTo>
                    <a:pt x="17480" y="713"/>
                  </a:lnTo>
                  <a:lnTo>
                    <a:pt x="17389" y="669"/>
                  </a:lnTo>
                  <a:lnTo>
                    <a:pt x="17377" y="770"/>
                  </a:lnTo>
                  <a:lnTo>
                    <a:pt x="17275" y="843"/>
                  </a:lnTo>
                  <a:lnTo>
                    <a:pt x="17223" y="719"/>
                  </a:lnTo>
                  <a:lnTo>
                    <a:pt x="17188" y="550"/>
                  </a:lnTo>
                  <a:lnTo>
                    <a:pt x="17158" y="474"/>
                  </a:lnTo>
                  <a:lnTo>
                    <a:pt x="17158" y="393"/>
                  </a:lnTo>
                  <a:lnTo>
                    <a:pt x="17262" y="250"/>
                  </a:lnTo>
                  <a:lnTo>
                    <a:pt x="17279" y="137"/>
                  </a:lnTo>
                  <a:lnTo>
                    <a:pt x="17211" y="42"/>
                  </a:lnTo>
                  <a:lnTo>
                    <a:pt x="17121" y="0"/>
                  </a:lnTo>
                  <a:lnTo>
                    <a:pt x="16997" y="69"/>
                  </a:lnTo>
                  <a:lnTo>
                    <a:pt x="16878" y="193"/>
                  </a:lnTo>
                  <a:lnTo>
                    <a:pt x="16739" y="264"/>
                  </a:lnTo>
                  <a:lnTo>
                    <a:pt x="16601" y="308"/>
                  </a:lnTo>
                  <a:lnTo>
                    <a:pt x="16495" y="385"/>
                  </a:lnTo>
                  <a:lnTo>
                    <a:pt x="16478" y="478"/>
                  </a:lnTo>
                  <a:lnTo>
                    <a:pt x="16580" y="499"/>
                  </a:lnTo>
                  <a:lnTo>
                    <a:pt x="16696" y="652"/>
                  </a:lnTo>
                  <a:lnTo>
                    <a:pt x="16774" y="698"/>
                  </a:lnTo>
                  <a:lnTo>
                    <a:pt x="16711" y="834"/>
                  </a:lnTo>
                  <a:lnTo>
                    <a:pt x="16611" y="914"/>
                  </a:lnTo>
                  <a:lnTo>
                    <a:pt x="16484" y="970"/>
                  </a:lnTo>
                  <a:lnTo>
                    <a:pt x="16336" y="992"/>
                  </a:lnTo>
                  <a:lnTo>
                    <a:pt x="16211" y="1072"/>
                  </a:lnTo>
                  <a:lnTo>
                    <a:pt x="16065" y="1208"/>
                  </a:lnTo>
                  <a:lnTo>
                    <a:pt x="15938" y="1300"/>
                  </a:lnTo>
                  <a:lnTo>
                    <a:pt x="15900" y="1403"/>
                  </a:lnTo>
                  <a:lnTo>
                    <a:pt x="15840" y="1405"/>
                  </a:lnTo>
                  <a:lnTo>
                    <a:pt x="15806" y="1296"/>
                  </a:lnTo>
                  <a:lnTo>
                    <a:pt x="15726" y="1252"/>
                  </a:lnTo>
                  <a:lnTo>
                    <a:pt x="15631" y="1267"/>
                  </a:lnTo>
                  <a:lnTo>
                    <a:pt x="15605" y="1192"/>
                  </a:lnTo>
                  <a:cubicBezTo>
                    <a:pt x="15584" y="1165"/>
                    <a:pt x="15559" y="1144"/>
                    <a:pt x="15531" y="1131"/>
                  </a:cubicBezTo>
                  <a:cubicBezTo>
                    <a:pt x="15512" y="1122"/>
                    <a:pt x="15491" y="1117"/>
                    <a:pt x="15471" y="1117"/>
                  </a:cubicBezTo>
                  <a:lnTo>
                    <a:pt x="15344" y="1117"/>
                  </a:lnTo>
                  <a:lnTo>
                    <a:pt x="15199" y="1177"/>
                  </a:lnTo>
                  <a:lnTo>
                    <a:pt x="15108" y="1170"/>
                  </a:lnTo>
                  <a:lnTo>
                    <a:pt x="14956" y="1162"/>
                  </a:lnTo>
                  <a:lnTo>
                    <a:pt x="14865" y="1119"/>
                  </a:lnTo>
                  <a:cubicBezTo>
                    <a:pt x="14833" y="1105"/>
                    <a:pt x="14801" y="1091"/>
                    <a:pt x="14769" y="1075"/>
                  </a:cubicBezTo>
                  <a:cubicBezTo>
                    <a:pt x="14722" y="1053"/>
                    <a:pt x="14676" y="1028"/>
                    <a:pt x="14628" y="1010"/>
                  </a:cubicBezTo>
                  <a:cubicBezTo>
                    <a:pt x="14586" y="993"/>
                    <a:pt x="14542" y="981"/>
                    <a:pt x="14498" y="973"/>
                  </a:cubicBezTo>
                  <a:lnTo>
                    <a:pt x="14362" y="995"/>
                  </a:lnTo>
                  <a:lnTo>
                    <a:pt x="14227" y="1051"/>
                  </a:lnTo>
                  <a:lnTo>
                    <a:pt x="14126" y="1073"/>
                  </a:lnTo>
                  <a:lnTo>
                    <a:pt x="14007" y="1095"/>
                  </a:lnTo>
                  <a:lnTo>
                    <a:pt x="13915" y="1160"/>
                  </a:lnTo>
                  <a:lnTo>
                    <a:pt x="13864" y="1223"/>
                  </a:lnTo>
                  <a:lnTo>
                    <a:pt x="13791" y="1318"/>
                  </a:lnTo>
                  <a:cubicBezTo>
                    <a:pt x="13779" y="1341"/>
                    <a:pt x="13766" y="1364"/>
                    <a:pt x="13753" y="1386"/>
                  </a:cubicBezTo>
                  <a:cubicBezTo>
                    <a:pt x="13728" y="1427"/>
                    <a:pt x="13701" y="1467"/>
                    <a:pt x="13670" y="1500"/>
                  </a:cubicBezTo>
                  <a:cubicBezTo>
                    <a:pt x="13638" y="1533"/>
                    <a:pt x="13603" y="1560"/>
                    <a:pt x="13565" y="1580"/>
                  </a:cubicBezTo>
                  <a:lnTo>
                    <a:pt x="13469" y="1480"/>
                  </a:lnTo>
                  <a:lnTo>
                    <a:pt x="13459" y="1310"/>
                  </a:lnTo>
                  <a:lnTo>
                    <a:pt x="13425" y="1176"/>
                  </a:lnTo>
                  <a:lnTo>
                    <a:pt x="13378" y="1120"/>
                  </a:lnTo>
                  <a:lnTo>
                    <a:pt x="13268" y="1101"/>
                  </a:lnTo>
                  <a:lnTo>
                    <a:pt x="13148" y="1115"/>
                  </a:lnTo>
                  <a:lnTo>
                    <a:pt x="13089" y="1183"/>
                  </a:lnTo>
                  <a:lnTo>
                    <a:pt x="13018" y="1183"/>
                  </a:lnTo>
                  <a:lnTo>
                    <a:pt x="12818" y="1192"/>
                  </a:lnTo>
                  <a:lnTo>
                    <a:pt x="12642" y="1192"/>
                  </a:lnTo>
                  <a:lnTo>
                    <a:pt x="12500" y="1104"/>
                  </a:lnTo>
                  <a:lnTo>
                    <a:pt x="12494" y="1027"/>
                  </a:lnTo>
                  <a:lnTo>
                    <a:pt x="12560" y="956"/>
                  </a:lnTo>
                  <a:lnTo>
                    <a:pt x="12650" y="915"/>
                  </a:lnTo>
                  <a:lnTo>
                    <a:pt x="12674" y="840"/>
                  </a:lnTo>
                  <a:lnTo>
                    <a:pt x="12555" y="840"/>
                  </a:lnTo>
                  <a:lnTo>
                    <a:pt x="12364" y="876"/>
                  </a:lnTo>
                  <a:lnTo>
                    <a:pt x="12266" y="825"/>
                  </a:lnTo>
                  <a:lnTo>
                    <a:pt x="12129" y="723"/>
                  </a:lnTo>
                  <a:lnTo>
                    <a:pt x="11999" y="650"/>
                  </a:lnTo>
                  <a:lnTo>
                    <a:pt x="11913" y="614"/>
                  </a:lnTo>
                  <a:lnTo>
                    <a:pt x="11760" y="572"/>
                  </a:lnTo>
                  <a:lnTo>
                    <a:pt x="11642" y="550"/>
                  </a:lnTo>
                  <a:lnTo>
                    <a:pt x="11514" y="550"/>
                  </a:lnTo>
                  <a:lnTo>
                    <a:pt x="11415" y="558"/>
                  </a:lnTo>
                  <a:lnTo>
                    <a:pt x="11319" y="601"/>
                  </a:lnTo>
                  <a:lnTo>
                    <a:pt x="11143" y="637"/>
                  </a:lnTo>
                  <a:lnTo>
                    <a:pt x="11018" y="616"/>
                  </a:lnTo>
                  <a:lnTo>
                    <a:pt x="10847" y="514"/>
                  </a:lnTo>
                  <a:lnTo>
                    <a:pt x="10762" y="449"/>
                  </a:lnTo>
                  <a:lnTo>
                    <a:pt x="10681" y="458"/>
                  </a:lnTo>
                  <a:lnTo>
                    <a:pt x="10573" y="509"/>
                  </a:lnTo>
                  <a:lnTo>
                    <a:pt x="10499" y="546"/>
                  </a:lnTo>
                  <a:lnTo>
                    <a:pt x="10376" y="524"/>
                  </a:lnTo>
                  <a:lnTo>
                    <a:pt x="10291" y="502"/>
                  </a:lnTo>
                  <a:lnTo>
                    <a:pt x="10121" y="517"/>
                  </a:lnTo>
                  <a:lnTo>
                    <a:pt x="9918" y="575"/>
                  </a:lnTo>
                  <a:lnTo>
                    <a:pt x="9714" y="655"/>
                  </a:lnTo>
                  <a:lnTo>
                    <a:pt x="9448" y="747"/>
                  </a:lnTo>
                  <a:lnTo>
                    <a:pt x="9329" y="769"/>
                  </a:lnTo>
                  <a:lnTo>
                    <a:pt x="8951" y="819"/>
                  </a:lnTo>
                  <a:lnTo>
                    <a:pt x="8616" y="776"/>
                  </a:lnTo>
                  <a:lnTo>
                    <a:pt x="8127" y="613"/>
                  </a:lnTo>
                  <a:lnTo>
                    <a:pt x="7941" y="509"/>
                  </a:lnTo>
                  <a:lnTo>
                    <a:pt x="7648" y="483"/>
                  </a:lnTo>
                  <a:lnTo>
                    <a:pt x="7075" y="407"/>
                  </a:lnTo>
                  <a:lnTo>
                    <a:pt x="6936" y="356"/>
                  </a:lnTo>
                  <a:lnTo>
                    <a:pt x="6817" y="290"/>
                  </a:lnTo>
                  <a:lnTo>
                    <a:pt x="6682" y="254"/>
                  </a:lnTo>
                  <a:lnTo>
                    <a:pt x="6466" y="217"/>
                  </a:lnTo>
                  <a:lnTo>
                    <a:pt x="6284" y="195"/>
                  </a:lnTo>
                  <a:lnTo>
                    <a:pt x="6126" y="188"/>
                  </a:lnTo>
                  <a:lnTo>
                    <a:pt x="5969" y="188"/>
                  </a:lnTo>
                  <a:lnTo>
                    <a:pt x="5690" y="225"/>
                  </a:lnTo>
                  <a:lnTo>
                    <a:pt x="5320" y="268"/>
                  </a:lnTo>
                  <a:lnTo>
                    <a:pt x="5074" y="361"/>
                  </a:lnTo>
                  <a:lnTo>
                    <a:pt x="4688" y="433"/>
                  </a:lnTo>
                  <a:lnTo>
                    <a:pt x="4586" y="477"/>
                  </a:lnTo>
                  <a:lnTo>
                    <a:pt x="4348" y="572"/>
                  </a:lnTo>
                  <a:lnTo>
                    <a:pt x="4054" y="701"/>
                  </a:lnTo>
                  <a:lnTo>
                    <a:pt x="3823" y="793"/>
                  </a:lnTo>
                  <a:lnTo>
                    <a:pt x="3588" y="866"/>
                  </a:lnTo>
                  <a:lnTo>
                    <a:pt x="3471" y="862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3" name="îṡlïḑe">
              <a:extLst>
                <a:ext uri="{FF2B5EF4-FFF2-40B4-BE49-F238E27FC236}">
                  <a16:creationId xmlns="" xmlns:a16="http://schemas.microsoft.com/office/drawing/2014/main" id="{5BB4EFBC-0C9C-4EA4-BEF7-1D9C3FBB3A0D}"/>
                </a:ext>
              </a:extLst>
            </p:cNvPr>
            <p:cNvSpPr/>
            <p:nvPr/>
          </p:nvSpPr>
          <p:spPr>
            <a:xfrm>
              <a:off x="2659645" y="1473576"/>
              <a:ext cx="486286" cy="1753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634" y="1167"/>
                  </a:moveTo>
                  <a:lnTo>
                    <a:pt x="4811" y="2252"/>
                  </a:lnTo>
                  <a:lnTo>
                    <a:pt x="2967" y="4498"/>
                  </a:lnTo>
                  <a:lnTo>
                    <a:pt x="1963" y="5618"/>
                  </a:lnTo>
                  <a:lnTo>
                    <a:pt x="576" y="7014"/>
                  </a:lnTo>
                  <a:lnTo>
                    <a:pt x="80" y="8227"/>
                  </a:lnTo>
                  <a:lnTo>
                    <a:pt x="0" y="9312"/>
                  </a:lnTo>
                  <a:lnTo>
                    <a:pt x="451" y="10588"/>
                  </a:lnTo>
                  <a:lnTo>
                    <a:pt x="1016" y="11735"/>
                  </a:lnTo>
                  <a:cubicBezTo>
                    <a:pt x="1189" y="11851"/>
                    <a:pt x="1367" y="11914"/>
                    <a:pt x="1545" y="11921"/>
                  </a:cubicBezTo>
                  <a:cubicBezTo>
                    <a:pt x="2101" y="11944"/>
                    <a:pt x="2642" y="11441"/>
                    <a:pt x="3079" y="10495"/>
                  </a:cubicBezTo>
                  <a:lnTo>
                    <a:pt x="3970" y="9406"/>
                  </a:lnTo>
                  <a:lnTo>
                    <a:pt x="5427" y="8286"/>
                  </a:lnTo>
                  <a:lnTo>
                    <a:pt x="6330" y="8286"/>
                  </a:lnTo>
                  <a:lnTo>
                    <a:pt x="7392" y="10183"/>
                  </a:lnTo>
                  <a:lnTo>
                    <a:pt x="7965" y="10836"/>
                  </a:lnTo>
                  <a:lnTo>
                    <a:pt x="7774" y="11797"/>
                  </a:lnTo>
                  <a:lnTo>
                    <a:pt x="7111" y="12073"/>
                  </a:lnTo>
                  <a:cubicBezTo>
                    <a:pt x="6813" y="12042"/>
                    <a:pt x="6516" y="12011"/>
                    <a:pt x="6219" y="11980"/>
                  </a:cubicBezTo>
                  <a:cubicBezTo>
                    <a:pt x="5914" y="11948"/>
                    <a:pt x="5609" y="11917"/>
                    <a:pt x="5304" y="11886"/>
                  </a:cubicBezTo>
                  <a:lnTo>
                    <a:pt x="5201" y="13473"/>
                  </a:lnTo>
                  <a:lnTo>
                    <a:pt x="6409" y="14126"/>
                  </a:lnTo>
                  <a:cubicBezTo>
                    <a:pt x="6963" y="14051"/>
                    <a:pt x="7516" y="13958"/>
                    <a:pt x="8069" y="13846"/>
                  </a:cubicBezTo>
                  <a:cubicBezTo>
                    <a:pt x="8714" y="13716"/>
                    <a:pt x="9358" y="13560"/>
                    <a:pt x="10001" y="13380"/>
                  </a:cubicBezTo>
                  <a:lnTo>
                    <a:pt x="10642" y="15239"/>
                  </a:lnTo>
                  <a:lnTo>
                    <a:pt x="9896" y="15981"/>
                  </a:lnTo>
                  <a:cubicBezTo>
                    <a:pt x="9546" y="16191"/>
                    <a:pt x="9192" y="16347"/>
                    <a:pt x="8836" y="16448"/>
                  </a:cubicBezTo>
                  <a:cubicBezTo>
                    <a:pt x="7951" y="16697"/>
                    <a:pt x="7059" y="16604"/>
                    <a:pt x="6183" y="16172"/>
                  </a:cubicBezTo>
                  <a:lnTo>
                    <a:pt x="4831" y="16172"/>
                  </a:lnTo>
                  <a:lnTo>
                    <a:pt x="4764" y="17467"/>
                  </a:lnTo>
                  <a:lnTo>
                    <a:pt x="5860" y="18555"/>
                  </a:lnTo>
                  <a:lnTo>
                    <a:pt x="7450" y="19951"/>
                  </a:lnTo>
                  <a:lnTo>
                    <a:pt x="9207" y="21320"/>
                  </a:lnTo>
                  <a:lnTo>
                    <a:pt x="10369" y="21600"/>
                  </a:lnTo>
                  <a:lnTo>
                    <a:pt x="11950" y="21507"/>
                  </a:lnTo>
                  <a:lnTo>
                    <a:pt x="13656" y="20231"/>
                  </a:lnTo>
                  <a:cubicBezTo>
                    <a:pt x="13887" y="19682"/>
                    <a:pt x="14168" y="19316"/>
                    <a:pt x="14469" y="19174"/>
                  </a:cubicBezTo>
                  <a:cubicBezTo>
                    <a:pt x="14818" y="19009"/>
                    <a:pt x="15172" y="19150"/>
                    <a:pt x="15519" y="19329"/>
                  </a:cubicBezTo>
                  <a:cubicBezTo>
                    <a:pt x="15975" y="19564"/>
                    <a:pt x="16427" y="19863"/>
                    <a:pt x="16872" y="20224"/>
                  </a:cubicBezTo>
                  <a:lnTo>
                    <a:pt x="18689" y="19850"/>
                  </a:lnTo>
                  <a:lnTo>
                    <a:pt x="20146" y="18544"/>
                  </a:lnTo>
                  <a:lnTo>
                    <a:pt x="21195" y="17237"/>
                  </a:lnTo>
                  <a:lnTo>
                    <a:pt x="21600" y="15873"/>
                  </a:lnTo>
                  <a:lnTo>
                    <a:pt x="21374" y="15130"/>
                  </a:lnTo>
                  <a:cubicBezTo>
                    <a:pt x="21049" y="15131"/>
                    <a:pt x="20734" y="14814"/>
                    <a:pt x="20486" y="14235"/>
                  </a:cubicBezTo>
                  <a:cubicBezTo>
                    <a:pt x="20325" y="13859"/>
                    <a:pt x="20198" y="13383"/>
                    <a:pt x="20115" y="12847"/>
                  </a:cubicBezTo>
                  <a:cubicBezTo>
                    <a:pt x="20094" y="12509"/>
                    <a:pt x="20094" y="12163"/>
                    <a:pt x="20115" y="11824"/>
                  </a:cubicBezTo>
                  <a:cubicBezTo>
                    <a:pt x="20168" y="10953"/>
                    <a:pt x="20353" y="10185"/>
                    <a:pt x="20623" y="9709"/>
                  </a:cubicBezTo>
                  <a:lnTo>
                    <a:pt x="21199" y="6443"/>
                  </a:lnTo>
                  <a:lnTo>
                    <a:pt x="21301" y="5513"/>
                  </a:lnTo>
                  <a:cubicBezTo>
                    <a:pt x="21336" y="5080"/>
                    <a:pt x="21268" y="4633"/>
                    <a:pt x="21131" y="4397"/>
                  </a:cubicBezTo>
                  <a:cubicBezTo>
                    <a:pt x="20903" y="4004"/>
                    <a:pt x="20627" y="4349"/>
                    <a:pt x="20376" y="4646"/>
                  </a:cubicBezTo>
                  <a:cubicBezTo>
                    <a:pt x="20058" y="5024"/>
                    <a:pt x="19716" y="5284"/>
                    <a:pt x="19439" y="5860"/>
                  </a:cubicBezTo>
                  <a:cubicBezTo>
                    <a:pt x="19169" y="6418"/>
                    <a:pt x="18986" y="7219"/>
                    <a:pt x="18761" y="7909"/>
                  </a:cubicBezTo>
                  <a:cubicBezTo>
                    <a:pt x="18530" y="8617"/>
                    <a:pt x="18255" y="9207"/>
                    <a:pt x="17949" y="9651"/>
                  </a:cubicBezTo>
                  <a:lnTo>
                    <a:pt x="17192" y="8997"/>
                  </a:lnTo>
                  <a:cubicBezTo>
                    <a:pt x="17245" y="8451"/>
                    <a:pt x="17264" y="7885"/>
                    <a:pt x="17249" y="7321"/>
                  </a:cubicBezTo>
                  <a:cubicBezTo>
                    <a:pt x="17234" y="6788"/>
                    <a:pt x="17188" y="6264"/>
                    <a:pt x="17113" y="5770"/>
                  </a:cubicBezTo>
                  <a:lnTo>
                    <a:pt x="16235" y="5863"/>
                  </a:lnTo>
                  <a:lnTo>
                    <a:pt x="15637" y="7539"/>
                  </a:lnTo>
                  <a:lnTo>
                    <a:pt x="14936" y="7349"/>
                  </a:lnTo>
                  <a:lnTo>
                    <a:pt x="14394" y="6820"/>
                  </a:lnTo>
                  <a:lnTo>
                    <a:pt x="13160" y="5925"/>
                  </a:lnTo>
                  <a:lnTo>
                    <a:pt x="12891" y="4996"/>
                  </a:lnTo>
                  <a:lnTo>
                    <a:pt x="12371" y="3658"/>
                  </a:lnTo>
                  <a:lnTo>
                    <a:pt x="11460" y="2356"/>
                  </a:lnTo>
                  <a:lnTo>
                    <a:pt x="10150" y="1298"/>
                  </a:lnTo>
                  <a:lnTo>
                    <a:pt x="9103" y="649"/>
                  </a:lnTo>
                  <a:lnTo>
                    <a:pt x="8371" y="2"/>
                  </a:lnTo>
                  <a:lnTo>
                    <a:pt x="7461" y="0"/>
                  </a:lnTo>
                  <a:lnTo>
                    <a:pt x="6933" y="376"/>
                  </a:lnTo>
                  <a:lnTo>
                    <a:pt x="5634" y="1167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4" name="í$ļíḋe">
              <a:extLst>
                <a:ext uri="{FF2B5EF4-FFF2-40B4-BE49-F238E27FC236}">
                  <a16:creationId xmlns="" xmlns:a16="http://schemas.microsoft.com/office/drawing/2014/main" id="{B13BD0E8-AFDB-4AFA-B63A-AEE023A7587A}"/>
                </a:ext>
              </a:extLst>
            </p:cNvPr>
            <p:cNvSpPr/>
            <p:nvPr/>
          </p:nvSpPr>
          <p:spPr>
            <a:xfrm>
              <a:off x="3184375" y="1615331"/>
              <a:ext cx="84303" cy="418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670" y="2473"/>
                  </a:moveTo>
                  <a:lnTo>
                    <a:pt x="5361" y="4164"/>
                  </a:lnTo>
                  <a:lnTo>
                    <a:pt x="2017" y="7047"/>
                  </a:lnTo>
                  <a:lnTo>
                    <a:pt x="0" y="10954"/>
                  </a:lnTo>
                  <a:lnTo>
                    <a:pt x="2552" y="17693"/>
                  </a:lnTo>
                  <a:lnTo>
                    <a:pt x="5850" y="21600"/>
                  </a:lnTo>
                  <a:cubicBezTo>
                    <a:pt x="7389" y="21202"/>
                    <a:pt x="8897" y="20415"/>
                    <a:pt x="10337" y="19256"/>
                  </a:cubicBezTo>
                  <a:cubicBezTo>
                    <a:pt x="12339" y="17645"/>
                    <a:pt x="14178" y="15341"/>
                    <a:pt x="16135" y="13527"/>
                  </a:cubicBezTo>
                  <a:cubicBezTo>
                    <a:pt x="17883" y="11907"/>
                    <a:pt x="19716" y="10684"/>
                    <a:pt x="21600" y="9880"/>
                  </a:cubicBezTo>
                  <a:lnTo>
                    <a:pt x="21014" y="4151"/>
                  </a:lnTo>
                  <a:lnTo>
                    <a:pt x="17112" y="2719"/>
                  </a:lnTo>
                  <a:lnTo>
                    <a:pt x="14661" y="0"/>
                  </a:lnTo>
                  <a:lnTo>
                    <a:pt x="10670" y="2473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5" name="iṣ1ïdé">
              <a:extLst>
                <a:ext uri="{FF2B5EF4-FFF2-40B4-BE49-F238E27FC236}">
                  <a16:creationId xmlns="" xmlns:a16="http://schemas.microsoft.com/office/drawing/2014/main" id="{06B85211-A663-4AF1-AFB0-6BBCAC85FFF4}"/>
                </a:ext>
              </a:extLst>
            </p:cNvPr>
            <p:cNvSpPr/>
            <p:nvPr/>
          </p:nvSpPr>
          <p:spPr>
            <a:xfrm>
              <a:off x="3215588" y="1484505"/>
              <a:ext cx="150776" cy="769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855" y="8070"/>
                  </a:moveTo>
                  <a:lnTo>
                    <a:pt x="7801" y="11552"/>
                  </a:lnTo>
                  <a:lnTo>
                    <a:pt x="5516" y="10656"/>
                  </a:lnTo>
                  <a:lnTo>
                    <a:pt x="2915" y="8883"/>
                  </a:lnTo>
                  <a:lnTo>
                    <a:pt x="484" y="9938"/>
                  </a:lnTo>
                  <a:lnTo>
                    <a:pt x="0" y="12339"/>
                  </a:lnTo>
                  <a:lnTo>
                    <a:pt x="2322" y="13819"/>
                  </a:lnTo>
                  <a:lnTo>
                    <a:pt x="4989" y="16372"/>
                  </a:lnTo>
                  <a:lnTo>
                    <a:pt x="6259" y="21600"/>
                  </a:lnTo>
                  <a:lnTo>
                    <a:pt x="8764" y="21166"/>
                  </a:lnTo>
                  <a:lnTo>
                    <a:pt x="11419" y="18835"/>
                  </a:lnTo>
                  <a:lnTo>
                    <a:pt x="13595" y="17559"/>
                  </a:lnTo>
                  <a:lnTo>
                    <a:pt x="16209" y="16717"/>
                  </a:lnTo>
                  <a:lnTo>
                    <a:pt x="18103" y="12039"/>
                  </a:lnTo>
                  <a:lnTo>
                    <a:pt x="18868" y="8289"/>
                  </a:lnTo>
                  <a:lnTo>
                    <a:pt x="21600" y="2573"/>
                  </a:lnTo>
                  <a:lnTo>
                    <a:pt x="21345" y="797"/>
                  </a:lnTo>
                  <a:lnTo>
                    <a:pt x="19965" y="0"/>
                  </a:lnTo>
                  <a:lnTo>
                    <a:pt x="18121" y="1761"/>
                  </a:lnTo>
                  <a:lnTo>
                    <a:pt x="15430" y="3083"/>
                  </a:lnTo>
                  <a:cubicBezTo>
                    <a:pt x="14909" y="2790"/>
                    <a:pt x="14357" y="2790"/>
                    <a:pt x="13836" y="3083"/>
                  </a:cubicBezTo>
                  <a:cubicBezTo>
                    <a:pt x="13246" y="3416"/>
                    <a:pt x="12725" y="4109"/>
                    <a:pt x="12352" y="5060"/>
                  </a:cubicBezTo>
                  <a:lnTo>
                    <a:pt x="9855" y="807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6" name="iṣlíḋé">
              <a:extLst>
                <a:ext uri="{FF2B5EF4-FFF2-40B4-BE49-F238E27FC236}">
                  <a16:creationId xmlns="" xmlns:a16="http://schemas.microsoft.com/office/drawing/2014/main" id="{CBF4BC78-CE5C-4ABE-AFA6-351B8FB3EC44}"/>
                </a:ext>
              </a:extLst>
            </p:cNvPr>
            <p:cNvSpPr/>
            <p:nvPr/>
          </p:nvSpPr>
          <p:spPr>
            <a:xfrm>
              <a:off x="3377772" y="1484037"/>
              <a:ext cx="117289" cy="512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283" y="0"/>
                  </a:moveTo>
                  <a:lnTo>
                    <a:pt x="11928" y="3126"/>
                  </a:lnTo>
                  <a:lnTo>
                    <a:pt x="8108" y="3244"/>
                  </a:lnTo>
                  <a:lnTo>
                    <a:pt x="5428" y="5147"/>
                  </a:lnTo>
                  <a:lnTo>
                    <a:pt x="1745" y="9615"/>
                  </a:lnTo>
                  <a:lnTo>
                    <a:pt x="0" y="15547"/>
                  </a:lnTo>
                  <a:lnTo>
                    <a:pt x="588" y="20642"/>
                  </a:lnTo>
                  <a:lnTo>
                    <a:pt x="3255" y="21600"/>
                  </a:lnTo>
                  <a:lnTo>
                    <a:pt x="5550" y="17130"/>
                  </a:lnTo>
                  <a:lnTo>
                    <a:pt x="11731" y="15960"/>
                  </a:lnTo>
                  <a:lnTo>
                    <a:pt x="16226" y="17237"/>
                  </a:lnTo>
                  <a:lnTo>
                    <a:pt x="19914" y="14058"/>
                  </a:lnTo>
                  <a:lnTo>
                    <a:pt x="21459" y="10547"/>
                  </a:lnTo>
                  <a:lnTo>
                    <a:pt x="21600" y="3750"/>
                  </a:lnTo>
                  <a:lnTo>
                    <a:pt x="20248" y="1848"/>
                  </a:lnTo>
                  <a:lnTo>
                    <a:pt x="16283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7" name="iṣḷîḋé">
              <a:extLst>
                <a:ext uri="{FF2B5EF4-FFF2-40B4-BE49-F238E27FC236}">
                  <a16:creationId xmlns="" xmlns:a16="http://schemas.microsoft.com/office/drawing/2014/main" id="{4881E768-D0E6-4BFB-B1D4-C6883977B8F7}"/>
                </a:ext>
              </a:extLst>
            </p:cNvPr>
            <p:cNvSpPr/>
            <p:nvPr/>
          </p:nvSpPr>
          <p:spPr>
            <a:xfrm>
              <a:off x="3537340" y="1418200"/>
              <a:ext cx="289161" cy="6625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838" y="93"/>
                  </a:moveTo>
                  <a:lnTo>
                    <a:pt x="2736" y="1503"/>
                  </a:lnTo>
                  <a:lnTo>
                    <a:pt x="1623" y="3591"/>
                  </a:lnTo>
                  <a:lnTo>
                    <a:pt x="622" y="6051"/>
                  </a:lnTo>
                  <a:lnTo>
                    <a:pt x="0" y="11309"/>
                  </a:lnTo>
                  <a:cubicBezTo>
                    <a:pt x="23" y="12625"/>
                    <a:pt x="147" y="13870"/>
                    <a:pt x="350" y="14850"/>
                  </a:cubicBezTo>
                  <a:cubicBezTo>
                    <a:pt x="1005" y="17999"/>
                    <a:pt x="2162" y="17761"/>
                    <a:pt x="2744" y="14356"/>
                  </a:cubicBezTo>
                  <a:lnTo>
                    <a:pt x="5745" y="14109"/>
                  </a:lnTo>
                  <a:lnTo>
                    <a:pt x="6941" y="15344"/>
                  </a:lnTo>
                  <a:lnTo>
                    <a:pt x="7732" y="17545"/>
                  </a:lnTo>
                  <a:lnTo>
                    <a:pt x="11998" y="18080"/>
                  </a:lnTo>
                  <a:lnTo>
                    <a:pt x="14484" y="17092"/>
                  </a:lnTo>
                  <a:lnTo>
                    <a:pt x="15087" y="21600"/>
                  </a:lnTo>
                  <a:lnTo>
                    <a:pt x="16550" y="21600"/>
                  </a:lnTo>
                  <a:lnTo>
                    <a:pt x="17231" y="19140"/>
                  </a:lnTo>
                  <a:lnTo>
                    <a:pt x="18865" y="15518"/>
                  </a:lnTo>
                  <a:lnTo>
                    <a:pt x="20308" y="14036"/>
                  </a:lnTo>
                  <a:lnTo>
                    <a:pt x="21600" y="11412"/>
                  </a:lnTo>
                  <a:cubicBezTo>
                    <a:pt x="21334" y="10787"/>
                    <a:pt x="21058" y="10251"/>
                    <a:pt x="20774" y="9806"/>
                  </a:cubicBezTo>
                  <a:cubicBezTo>
                    <a:pt x="20288" y="9047"/>
                    <a:pt x="19783" y="8563"/>
                    <a:pt x="19275" y="8160"/>
                  </a:cubicBezTo>
                  <a:cubicBezTo>
                    <a:pt x="18598" y="7622"/>
                    <a:pt x="17913" y="7228"/>
                    <a:pt x="17224" y="7172"/>
                  </a:cubicBezTo>
                  <a:cubicBezTo>
                    <a:pt x="16485" y="7113"/>
                    <a:pt x="15746" y="7444"/>
                    <a:pt x="15026" y="8160"/>
                  </a:cubicBezTo>
                  <a:lnTo>
                    <a:pt x="12369" y="8407"/>
                  </a:lnTo>
                  <a:lnTo>
                    <a:pt x="10911" y="9394"/>
                  </a:lnTo>
                  <a:lnTo>
                    <a:pt x="8883" y="10619"/>
                  </a:lnTo>
                  <a:lnTo>
                    <a:pt x="7915" y="8232"/>
                  </a:lnTo>
                  <a:lnTo>
                    <a:pt x="5806" y="3786"/>
                  </a:lnTo>
                  <a:lnTo>
                    <a:pt x="5241" y="0"/>
                  </a:lnTo>
                  <a:lnTo>
                    <a:pt x="3838" y="93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8" name="íşlïḓê">
              <a:extLst>
                <a:ext uri="{FF2B5EF4-FFF2-40B4-BE49-F238E27FC236}">
                  <a16:creationId xmlns="" xmlns:a16="http://schemas.microsoft.com/office/drawing/2014/main" id="{252C2F38-4CCF-4CC9-8BDC-9E503F2D8BDD}"/>
                </a:ext>
              </a:extLst>
            </p:cNvPr>
            <p:cNvSpPr/>
            <p:nvPr/>
          </p:nvSpPr>
          <p:spPr>
            <a:xfrm>
              <a:off x="3672980" y="1247323"/>
              <a:ext cx="662519" cy="18783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561" y="13378"/>
                  </a:moveTo>
                  <a:lnTo>
                    <a:pt x="5088" y="13526"/>
                  </a:lnTo>
                  <a:lnTo>
                    <a:pt x="4669" y="12962"/>
                  </a:lnTo>
                  <a:lnTo>
                    <a:pt x="4219" y="12959"/>
                  </a:lnTo>
                  <a:lnTo>
                    <a:pt x="3753" y="12614"/>
                  </a:lnTo>
                  <a:lnTo>
                    <a:pt x="3243" y="12700"/>
                  </a:lnTo>
                  <a:lnTo>
                    <a:pt x="3001" y="13654"/>
                  </a:lnTo>
                  <a:lnTo>
                    <a:pt x="3447" y="14348"/>
                  </a:lnTo>
                  <a:lnTo>
                    <a:pt x="4117" y="13825"/>
                  </a:lnTo>
                  <a:lnTo>
                    <a:pt x="4612" y="14954"/>
                  </a:lnTo>
                  <a:lnTo>
                    <a:pt x="4247" y="16144"/>
                  </a:lnTo>
                  <a:lnTo>
                    <a:pt x="3401" y="16493"/>
                  </a:lnTo>
                  <a:lnTo>
                    <a:pt x="3037" y="17070"/>
                  </a:lnTo>
                  <a:lnTo>
                    <a:pt x="2338" y="17502"/>
                  </a:lnTo>
                  <a:lnTo>
                    <a:pt x="1089" y="17154"/>
                  </a:lnTo>
                  <a:lnTo>
                    <a:pt x="368" y="16144"/>
                  </a:lnTo>
                  <a:lnTo>
                    <a:pt x="0" y="16754"/>
                  </a:lnTo>
                  <a:lnTo>
                    <a:pt x="473" y="17680"/>
                  </a:lnTo>
                  <a:lnTo>
                    <a:pt x="1410" y="19248"/>
                  </a:lnTo>
                  <a:cubicBezTo>
                    <a:pt x="1564" y="19437"/>
                    <a:pt x="1722" y="19583"/>
                    <a:pt x="1882" y="19684"/>
                  </a:cubicBezTo>
                  <a:cubicBezTo>
                    <a:pt x="2315" y="19954"/>
                    <a:pt x="2758" y="19895"/>
                    <a:pt x="3184" y="19509"/>
                  </a:cubicBezTo>
                  <a:lnTo>
                    <a:pt x="4003" y="18899"/>
                  </a:lnTo>
                  <a:lnTo>
                    <a:pt x="4865" y="19684"/>
                  </a:lnTo>
                  <a:lnTo>
                    <a:pt x="5810" y="21600"/>
                  </a:lnTo>
                  <a:lnTo>
                    <a:pt x="6299" y="20087"/>
                  </a:lnTo>
                  <a:cubicBezTo>
                    <a:pt x="6564" y="19546"/>
                    <a:pt x="6838" y="19061"/>
                    <a:pt x="7119" y="18634"/>
                  </a:cubicBezTo>
                  <a:cubicBezTo>
                    <a:pt x="7498" y="18061"/>
                    <a:pt x="7889" y="17595"/>
                    <a:pt x="8288" y="17241"/>
                  </a:cubicBezTo>
                  <a:lnTo>
                    <a:pt x="8943" y="16573"/>
                  </a:lnTo>
                  <a:cubicBezTo>
                    <a:pt x="9325" y="16367"/>
                    <a:pt x="9696" y="15967"/>
                    <a:pt x="10045" y="15386"/>
                  </a:cubicBezTo>
                  <a:cubicBezTo>
                    <a:pt x="10339" y="14896"/>
                    <a:pt x="10614" y="14282"/>
                    <a:pt x="10865" y="13557"/>
                  </a:cubicBezTo>
                  <a:lnTo>
                    <a:pt x="11910" y="11553"/>
                  </a:lnTo>
                  <a:lnTo>
                    <a:pt x="12755" y="10329"/>
                  </a:lnTo>
                  <a:lnTo>
                    <a:pt x="14123" y="9460"/>
                  </a:lnTo>
                  <a:lnTo>
                    <a:pt x="15016" y="8853"/>
                  </a:lnTo>
                  <a:lnTo>
                    <a:pt x="16306" y="7600"/>
                  </a:lnTo>
                  <a:lnTo>
                    <a:pt x="17582" y="6587"/>
                  </a:lnTo>
                  <a:lnTo>
                    <a:pt x="19014" y="5139"/>
                  </a:lnTo>
                  <a:lnTo>
                    <a:pt x="20556" y="3047"/>
                  </a:lnTo>
                  <a:lnTo>
                    <a:pt x="21202" y="1453"/>
                  </a:lnTo>
                  <a:lnTo>
                    <a:pt x="21600" y="174"/>
                  </a:lnTo>
                  <a:lnTo>
                    <a:pt x="21294" y="0"/>
                  </a:lnTo>
                  <a:lnTo>
                    <a:pt x="20633" y="10"/>
                  </a:lnTo>
                  <a:lnTo>
                    <a:pt x="19151" y="1139"/>
                  </a:lnTo>
                  <a:cubicBezTo>
                    <a:pt x="18849" y="1367"/>
                    <a:pt x="18545" y="1570"/>
                    <a:pt x="18239" y="1749"/>
                  </a:cubicBezTo>
                  <a:cubicBezTo>
                    <a:pt x="17545" y="2156"/>
                    <a:pt x="16846" y="2436"/>
                    <a:pt x="16143" y="2588"/>
                  </a:cubicBezTo>
                  <a:lnTo>
                    <a:pt x="14478" y="2326"/>
                  </a:lnTo>
                  <a:lnTo>
                    <a:pt x="13302" y="2239"/>
                  </a:lnTo>
                  <a:lnTo>
                    <a:pt x="12681" y="2239"/>
                  </a:lnTo>
                  <a:lnTo>
                    <a:pt x="11912" y="2497"/>
                  </a:lnTo>
                  <a:lnTo>
                    <a:pt x="10970" y="2932"/>
                  </a:lnTo>
                  <a:cubicBezTo>
                    <a:pt x="10552" y="3620"/>
                    <a:pt x="10097" y="3995"/>
                    <a:pt x="9635" y="4036"/>
                  </a:cubicBezTo>
                  <a:cubicBezTo>
                    <a:pt x="9179" y="4076"/>
                    <a:pt x="8728" y="3788"/>
                    <a:pt x="8276" y="3600"/>
                  </a:cubicBezTo>
                  <a:cubicBezTo>
                    <a:pt x="7888" y="3439"/>
                    <a:pt x="7498" y="3352"/>
                    <a:pt x="7108" y="3339"/>
                  </a:cubicBezTo>
                  <a:lnTo>
                    <a:pt x="6305" y="3339"/>
                  </a:lnTo>
                  <a:lnTo>
                    <a:pt x="5909" y="3945"/>
                  </a:lnTo>
                  <a:lnTo>
                    <a:pt x="6356" y="4864"/>
                  </a:lnTo>
                  <a:lnTo>
                    <a:pt x="6967" y="5096"/>
                  </a:lnTo>
                  <a:cubicBezTo>
                    <a:pt x="7229" y="5258"/>
                    <a:pt x="7491" y="5403"/>
                    <a:pt x="7755" y="5531"/>
                  </a:cubicBezTo>
                  <a:cubicBezTo>
                    <a:pt x="8151" y="5725"/>
                    <a:pt x="8549" y="5880"/>
                    <a:pt x="8948" y="5996"/>
                  </a:cubicBezTo>
                  <a:cubicBezTo>
                    <a:pt x="9130" y="6050"/>
                    <a:pt x="9312" y="6050"/>
                    <a:pt x="9493" y="5996"/>
                  </a:cubicBezTo>
                  <a:cubicBezTo>
                    <a:pt x="9721" y="5928"/>
                    <a:pt x="9946" y="5776"/>
                    <a:pt x="10171" y="5648"/>
                  </a:cubicBezTo>
                  <a:cubicBezTo>
                    <a:pt x="10400" y="5517"/>
                    <a:pt x="10629" y="5411"/>
                    <a:pt x="10859" y="5328"/>
                  </a:cubicBezTo>
                  <a:lnTo>
                    <a:pt x="11646" y="6374"/>
                  </a:lnTo>
                  <a:lnTo>
                    <a:pt x="11398" y="7992"/>
                  </a:lnTo>
                  <a:lnTo>
                    <a:pt x="10289" y="8686"/>
                  </a:lnTo>
                  <a:cubicBezTo>
                    <a:pt x="9973" y="8994"/>
                    <a:pt x="9649" y="9198"/>
                    <a:pt x="9321" y="9296"/>
                  </a:cubicBezTo>
                  <a:cubicBezTo>
                    <a:pt x="8943" y="9409"/>
                    <a:pt x="8562" y="9380"/>
                    <a:pt x="8186" y="9209"/>
                  </a:cubicBezTo>
                  <a:lnTo>
                    <a:pt x="7166" y="9034"/>
                  </a:lnTo>
                  <a:cubicBezTo>
                    <a:pt x="6949" y="8622"/>
                    <a:pt x="6715" y="8329"/>
                    <a:pt x="6473" y="8167"/>
                  </a:cubicBezTo>
                  <a:cubicBezTo>
                    <a:pt x="6175" y="7967"/>
                    <a:pt x="5868" y="7967"/>
                    <a:pt x="5570" y="8167"/>
                  </a:cubicBezTo>
                  <a:lnTo>
                    <a:pt x="4985" y="8744"/>
                  </a:lnTo>
                  <a:lnTo>
                    <a:pt x="5399" y="10189"/>
                  </a:lnTo>
                  <a:lnTo>
                    <a:pt x="5614" y="11056"/>
                  </a:lnTo>
                  <a:lnTo>
                    <a:pt x="5762" y="12595"/>
                  </a:lnTo>
                  <a:lnTo>
                    <a:pt x="5561" y="13378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9" name="îŝļiḍé">
              <a:extLst>
                <a:ext uri="{FF2B5EF4-FFF2-40B4-BE49-F238E27FC236}">
                  <a16:creationId xmlns="" xmlns:a16="http://schemas.microsoft.com/office/drawing/2014/main" id="{F019FC4C-35C0-4D3C-B809-3A262A00D3D2}"/>
                </a:ext>
              </a:extLst>
            </p:cNvPr>
            <p:cNvSpPr/>
            <p:nvPr/>
          </p:nvSpPr>
          <p:spPr>
            <a:xfrm>
              <a:off x="4072085" y="1252852"/>
              <a:ext cx="1290276" cy="6614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570" y="1596"/>
                  </a:moveTo>
                  <a:lnTo>
                    <a:pt x="3927" y="2113"/>
                  </a:lnTo>
                  <a:lnTo>
                    <a:pt x="2963" y="3015"/>
                  </a:lnTo>
                  <a:lnTo>
                    <a:pt x="2197" y="3378"/>
                  </a:lnTo>
                  <a:cubicBezTo>
                    <a:pt x="1959" y="3423"/>
                    <a:pt x="1720" y="3456"/>
                    <a:pt x="1481" y="3477"/>
                  </a:cubicBezTo>
                  <a:cubicBezTo>
                    <a:pt x="1325" y="3490"/>
                    <a:pt x="1168" y="3498"/>
                    <a:pt x="1012" y="3501"/>
                  </a:cubicBezTo>
                  <a:lnTo>
                    <a:pt x="480" y="3625"/>
                  </a:lnTo>
                  <a:lnTo>
                    <a:pt x="0" y="4046"/>
                  </a:lnTo>
                  <a:lnTo>
                    <a:pt x="205" y="4266"/>
                  </a:lnTo>
                  <a:lnTo>
                    <a:pt x="192" y="4578"/>
                  </a:lnTo>
                  <a:lnTo>
                    <a:pt x="145" y="4873"/>
                  </a:lnTo>
                  <a:lnTo>
                    <a:pt x="366" y="5235"/>
                  </a:lnTo>
                  <a:cubicBezTo>
                    <a:pt x="483" y="5325"/>
                    <a:pt x="606" y="5381"/>
                    <a:pt x="731" y="5399"/>
                  </a:cubicBezTo>
                  <a:cubicBezTo>
                    <a:pt x="871" y="5420"/>
                    <a:pt x="1012" y="5394"/>
                    <a:pt x="1152" y="5399"/>
                  </a:cubicBezTo>
                  <a:cubicBezTo>
                    <a:pt x="1276" y="5404"/>
                    <a:pt x="1400" y="5432"/>
                    <a:pt x="1522" y="5399"/>
                  </a:cubicBezTo>
                  <a:cubicBezTo>
                    <a:pt x="1649" y="5365"/>
                    <a:pt x="1769" y="5267"/>
                    <a:pt x="1892" y="5202"/>
                  </a:cubicBezTo>
                  <a:cubicBezTo>
                    <a:pt x="2058" y="5116"/>
                    <a:pt x="2231" y="5090"/>
                    <a:pt x="2402" y="5128"/>
                  </a:cubicBezTo>
                  <a:lnTo>
                    <a:pt x="2767" y="5276"/>
                  </a:lnTo>
                  <a:cubicBezTo>
                    <a:pt x="2900" y="5352"/>
                    <a:pt x="3033" y="5420"/>
                    <a:pt x="3167" y="5482"/>
                  </a:cubicBezTo>
                  <a:cubicBezTo>
                    <a:pt x="3243" y="5518"/>
                    <a:pt x="3319" y="5551"/>
                    <a:pt x="3395" y="5581"/>
                  </a:cubicBezTo>
                  <a:lnTo>
                    <a:pt x="3650" y="5902"/>
                  </a:lnTo>
                  <a:lnTo>
                    <a:pt x="4020" y="6514"/>
                  </a:lnTo>
                  <a:lnTo>
                    <a:pt x="4415" y="7659"/>
                  </a:lnTo>
                  <a:lnTo>
                    <a:pt x="4440" y="8450"/>
                  </a:lnTo>
                  <a:lnTo>
                    <a:pt x="4352" y="9024"/>
                  </a:lnTo>
                  <a:lnTo>
                    <a:pt x="4531" y="9485"/>
                  </a:lnTo>
                  <a:lnTo>
                    <a:pt x="4876" y="9749"/>
                  </a:lnTo>
                  <a:lnTo>
                    <a:pt x="5054" y="10490"/>
                  </a:lnTo>
                  <a:lnTo>
                    <a:pt x="5054" y="11980"/>
                  </a:lnTo>
                  <a:lnTo>
                    <a:pt x="4876" y="12838"/>
                  </a:lnTo>
                  <a:lnTo>
                    <a:pt x="4638" y="13183"/>
                  </a:lnTo>
                  <a:lnTo>
                    <a:pt x="3903" y="13807"/>
                  </a:lnTo>
                  <a:lnTo>
                    <a:pt x="3525" y="14343"/>
                  </a:lnTo>
                  <a:lnTo>
                    <a:pt x="3368" y="15002"/>
                  </a:lnTo>
                  <a:lnTo>
                    <a:pt x="3321" y="15677"/>
                  </a:lnTo>
                  <a:cubicBezTo>
                    <a:pt x="3404" y="15780"/>
                    <a:pt x="3470" y="15925"/>
                    <a:pt x="3512" y="16096"/>
                  </a:cubicBezTo>
                  <a:cubicBezTo>
                    <a:pt x="3580" y="16367"/>
                    <a:pt x="3585" y="16682"/>
                    <a:pt x="3525" y="16960"/>
                  </a:cubicBezTo>
                  <a:lnTo>
                    <a:pt x="3385" y="17619"/>
                  </a:lnTo>
                  <a:lnTo>
                    <a:pt x="3351" y="18130"/>
                  </a:lnTo>
                  <a:lnTo>
                    <a:pt x="3444" y="18881"/>
                  </a:lnTo>
                  <a:lnTo>
                    <a:pt x="3708" y="19400"/>
                  </a:lnTo>
                  <a:lnTo>
                    <a:pt x="4236" y="20174"/>
                  </a:lnTo>
                  <a:lnTo>
                    <a:pt x="4376" y="20719"/>
                  </a:lnTo>
                  <a:lnTo>
                    <a:pt x="4670" y="21057"/>
                  </a:lnTo>
                  <a:lnTo>
                    <a:pt x="4900" y="21337"/>
                  </a:lnTo>
                  <a:lnTo>
                    <a:pt x="5157" y="21600"/>
                  </a:lnTo>
                  <a:lnTo>
                    <a:pt x="5715" y="21600"/>
                  </a:lnTo>
                  <a:lnTo>
                    <a:pt x="6033" y="21031"/>
                  </a:lnTo>
                  <a:lnTo>
                    <a:pt x="6548" y="20355"/>
                  </a:lnTo>
                  <a:lnTo>
                    <a:pt x="6705" y="19796"/>
                  </a:lnTo>
                  <a:lnTo>
                    <a:pt x="6910" y="19062"/>
                  </a:lnTo>
                  <a:lnTo>
                    <a:pt x="7139" y="18519"/>
                  </a:lnTo>
                  <a:lnTo>
                    <a:pt x="7301" y="17868"/>
                  </a:lnTo>
                  <a:lnTo>
                    <a:pt x="7390" y="17406"/>
                  </a:lnTo>
                  <a:lnTo>
                    <a:pt x="7761" y="16591"/>
                  </a:lnTo>
                  <a:cubicBezTo>
                    <a:pt x="7873" y="16404"/>
                    <a:pt x="7997" y="16246"/>
                    <a:pt x="8131" y="16121"/>
                  </a:cubicBezTo>
                  <a:cubicBezTo>
                    <a:pt x="8328" y="15937"/>
                    <a:pt x="8542" y="15828"/>
                    <a:pt x="8761" y="15801"/>
                  </a:cubicBezTo>
                  <a:lnTo>
                    <a:pt x="9305" y="15727"/>
                  </a:lnTo>
                  <a:cubicBezTo>
                    <a:pt x="9405" y="15710"/>
                    <a:pt x="9504" y="15685"/>
                    <a:pt x="9603" y="15652"/>
                  </a:cubicBezTo>
                  <a:cubicBezTo>
                    <a:pt x="9812" y="15583"/>
                    <a:pt x="10017" y="15478"/>
                    <a:pt x="10216" y="15339"/>
                  </a:cubicBezTo>
                  <a:cubicBezTo>
                    <a:pt x="10289" y="15303"/>
                    <a:pt x="10361" y="15262"/>
                    <a:pt x="10433" y="15215"/>
                  </a:cubicBezTo>
                  <a:cubicBezTo>
                    <a:pt x="10645" y="15077"/>
                    <a:pt x="10849" y="14891"/>
                    <a:pt x="11040" y="14663"/>
                  </a:cubicBezTo>
                  <a:lnTo>
                    <a:pt x="11355" y="14177"/>
                  </a:lnTo>
                  <a:lnTo>
                    <a:pt x="11891" y="13522"/>
                  </a:lnTo>
                  <a:lnTo>
                    <a:pt x="12235" y="13078"/>
                  </a:lnTo>
                  <a:lnTo>
                    <a:pt x="12847" y="13004"/>
                  </a:lnTo>
                  <a:lnTo>
                    <a:pt x="13102" y="13144"/>
                  </a:lnTo>
                  <a:lnTo>
                    <a:pt x="13519" y="13218"/>
                  </a:lnTo>
                  <a:lnTo>
                    <a:pt x="13829" y="13053"/>
                  </a:lnTo>
                  <a:lnTo>
                    <a:pt x="14271" y="12814"/>
                  </a:lnTo>
                  <a:lnTo>
                    <a:pt x="14663" y="12566"/>
                  </a:lnTo>
                  <a:lnTo>
                    <a:pt x="15084" y="12467"/>
                  </a:lnTo>
                  <a:lnTo>
                    <a:pt x="15497" y="12402"/>
                  </a:lnTo>
                  <a:lnTo>
                    <a:pt x="15854" y="12327"/>
                  </a:lnTo>
                  <a:lnTo>
                    <a:pt x="16108" y="12327"/>
                  </a:lnTo>
                  <a:lnTo>
                    <a:pt x="16138" y="11701"/>
                  </a:lnTo>
                  <a:lnTo>
                    <a:pt x="15849" y="11379"/>
                  </a:lnTo>
                  <a:cubicBezTo>
                    <a:pt x="15736" y="11393"/>
                    <a:pt x="15622" y="11407"/>
                    <a:pt x="15509" y="11420"/>
                  </a:cubicBezTo>
                  <a:cubicBezTo>
                    <a:pt x="15303" y="11445"/>
                    <a:pt x="15098" y="11470"/>
                    <a:pt x="14892" y="11494"/>
                  </a:cubicBezTo>
                  <a:lnTo>
                    <a:pt x="14740" y="11123"/>
                  </a:lnTo>
                  <a:cubicBezTo>
                    <a:pt x="14769" y="10919"/>
                    <a:pt x="14851" y="10760"/>
                    <a:pt x="14956" y="10703"/>
                  </a:cubicBezTo>
                  <a:cubicBezTo>
                    <a:pt x="15099" y="10626"/>
                    <a:pt x="15250" y="10749"/>
                    <a:pt x="15322" y="11000"/>
                  </a:cubicBezTo>
                  <a:cubicBezTo>
                    <a:pt x="15374" y="10900"/>
                    <a:pt x="15405" y="10769"/>
                    <a:pt x="15412" y="10629"/>
                  </a:cubicBezTo>
                  <a:cubicBezTo>
                    <a:pt x="15424" y="10350"/>
                    <a:pt x="15341" y="10089"/>
                    <a:pt x="15207" y="9985"/>
                  </a:cubicBezTo>
                  <a:lnTo>
                    <a:pt x="15493" y="9515"/>
                  </a:lnTo>
                  <a:cubicBezTo>
                    <a:pt x="15637" y="9640"/>
                    <a:pt x="15768" y="9813"/>
                    <a:pt x="15880" y="10027"/>
                  </a:cubicBezTo>
                  <a:cubicBezTo>
                    <a:pt x="15998" y="10251"/>
                    <a:pt x="16093" y="10517"/>
                    <a:pt x="16160" y="10810"/>
                  </a:cubicBezTo>
                  <a:lnTo>
                    <a:pt x="16658" y="11082"/>
                  </a:lnTo>
                  <a:lnTo>
                    <a:pt x="16895" y="10959"/>
                  </a:lnTo>
                  <a:lnTo>
                    <a:pt x="17018" y="10515"/>
                  </a:lnTo>
                  <a:lnTo>
                    <a:pt x="16294" y="9855"/>
                  </a:lnTo>
                  <a:lnTo>
                    <a:pt x="16103" y="9419"/>
                  </a:lnTo>
                  <a:lnTo>
                    <a:pt x="15695" y="8999"/>
                  </a:lnTo>
                  <a:lnTo>
                    <a:pt x="15487" y="8406"/>
                  </a:lnTo>
                  <a:lnTo>
                    <a:pt x="15870" y="8134"/>
                  </a:lnTo>
                  <a:lnTo>
                    <a:pt x="16533" y="8547"/>
                  </a:lnTo>
                  <a:cubicBezTo>
                    <a:pt x="16596" y="8499"/>
                    <a:pt x="16659" y="8450"/>
                    <a:pt x="16721" y="8398"/>
                  </a:cubicBezTo>
                  <a:cubicBezTo>
                    <a:pt x="16929" y="8224"/>
                    <a:pt x="17132" y="8026"/>
                    <a:pt x="17328" y="7805"/>
                  </a:cubicBezTo>
                  <a:lnTo>
                    <a:pt x="17788" y="7319"/>
                  </a:lnTo>
                  <a:lnTo>
                    <a:pt x="18210" y="6429"/>
                  </a:lnTo>
                  <a:lnTo>
                    <a:pt x="18235" y="5884"/>
                  </a:lnTo>
                  <a:cubicBezTo>
                    <a:pt x="18303" y="5655"/>
                    <a:pt x="18399" y="5463"/>
                    <a:pt x="18515" y="5325"/>
                  </a:cubicBezTo>
                  <a:cubicBezTo>
                    <a:pt x="18632" y="5186"/>
                    <a:pt x="18765" y="5106"/>
                    <a:pt x="18902" y="5094"/>
                  </a:cubicBezTo>
                  <a:lnTo>
                    <a:pt x="18902" y="4509"/>
                  </a:lnTo>
                  <a:lnTo>
                    <a:pt x="18817" y="4263"/>
                  </a:lnTo>
                  <a:lnTo>
                    <a:pt x="18746" y="3869"/>
                  </a:lnTo>
                  <a:lnTo>
                    <a:pt x="18880" y="3190"/>
                  </a:lnTo>
                  <a:lnTo>
                    <a:pt x="19186" y="2499"/>
                  </a:lnTo>
                  <a:lnTo>
                    <a:pt x="19696" y="2178"/>
                  </a:lnTo>
                  <a:lnTo>
                    <a:pt x="20121" y="2202"/>
                  </a:lnTo>
                  <a:lnTo>
                    <a:pt x="20414" y="1856"/>
                  </a:lnTo>
                  <a:lnTo>
                    <a:pt x="21001" y="1881"/>
                  </a:lnTo>
                  <a:cubicBezTo>
                    <a:pt x="21065" y="1886"/>
                    <a:pt x="21130" y="1860"/>
                    <a:pt x="21188" y="1807"/>
                  </a:cubicBezTo>
                  <a:cubicBezTo>
                    <a:pt x="21269" y="1732"/>
                    <a:pt x="21335" y="1607"/>
                    <a:pt x="21375" y="1452"/>
                  </a:cubicBezTo>
                  <a:lnTo>
                    <a:pt x="21591" y="1348"/>
                  </a:lnTo>
                  <a:lnTo>
                    <a:pt x="21600" y="1011"/>
                  </a:lnTo>
                  <a:lnTo>
                    <a:pt x="21150" y="975"/>
                  </a:lnTo>
                  <a:cubicBezTo>
                    <a:pt x="20995" y="1003"/>
                    <a:pt x="20843" y="1062"/>
                    <a:pt x="20694" y="1151"/>
                  </a:cubicBezTo>
                  <a:cubicBezTo>
                    <a:pt x="20557" y="1233"/>
                    <a:pt x="20423" y="1342"/>
                    <a:pt x="20282" y="1390"/>
                  </a:cubicBezTo>
                  <a:cubicBezTo>
                    <a:pt x="20093" y="1454"/>
                    <a:pt x="19900" y="1411"/>
                    <a:pt x="19724" y="1265"/>
                  </a:cubicBezTo>
                  <a:cubicBezTo>
                    <a:pt x="19577" y="1262"/>
                    <a:pt x="19430" y="1212"/>
                    <a:pt x="19291" y="1117"/>
                  </a:cubicBezTo>
                  <a:cubicBezTo>
                    <a:pt x="19095" y="983"/>
                    <a:pt x="18917" y="763"/>
                    <a:pt x="18772" y="474"/>
                  </a:cubicBezTo>
                  <a:lnTo>
                    <a:pt x="18083" y="0"/>
                  </a:lnTo>
                  <a:lnTo>
                    <a:pt x="16508" y="3"/>
                  </a:lnTo>
                  <a:lnTo>
                    <a:pt x="15693" y="275"/>
                  </a:lnTo>
                  <a:lnTo>
                    <a:pt x="14944" y="531"/>
                  </a:lnTo>
                  <a:lnTo>
                    <a:pt x="14463" y="291"/>
                  </a:lnTo>
                  <a:lnTo>
                    <a:pt x="13875" y="143"/>
                  </a:lnTo>
                  <a:lnTo>
                    <a:pt x="13340" y="291"/>
                  </a:lnTo>
                  <a:lnTo>
                    <a:pt x="12195" y="653"/>
                  </a:lnTo>
                  <a:lnTo>
                    <a:pt x="10633" y="1133"/>
                  </a:lnTo>
                  <a:lnTo>
                    <a:pt x="9702" y="1133"/>
                  </a:lnTo>
                  <a:lnTo>
                    <a:pt x="8978" y="1388"/>
                  </a:lnTo>
                  <a:lnTo>
                    <a:pt x="8396" y="1388"/>
                  </a:lnTo>
                  <a:lnTo>
                    <a:pt x="7809" y="1141"/>
                  </a:lnTo>
                  <a:lnTo>
                    <a:pt x="7009" y="1092"/>
                  </a:lnTo>
                  <a:lnTo>
                    <a:pt x="6559" y="1002"/>
                  </a:lnTo>
                  <a:lnTo>
                    <a:pt x="5776" y="1002"/>
                  </a:lnTo>
                  <a:lnTo>
                    <a:pt x="5285" y="1142"/>
                  </a:lnTo>
                  <a:lnTo>
                    <a:pt x="4570" y="1596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0" name="iś1ïḑe">
              <a:extLst>
                <a:ext uri="{FF2B5EF4-FFF2-40B4-BE49-F238E27FC236}">
                  <a16:creationId xmlns="" xmlns:a16="http://schemas.microsoft.com/office/drawing/2014/main" id="{E2E55B05-795F-4BB7-8CE4-3AB3281A152F}"/>
                </a:ext>
              </a:extLst>
            </p:cNvPr>
            <p:cNvSpPr/>
            <p:nvPr/>
          </p:nvSpPr>
          <p:spPr>
            <a:xfrm>
              <a:off x="3479660" y="1494826"/>
              <a:ext cx="530890" cy="3689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021" y="593"/>
                  </a:moveTo>
                  <a:lnTo>
                    <a:pt x="7339" y="943"/>
                  </a:lnTo>
                  <a:lnTo>
                    <a:pt x="6138" y="1776"/>
                  </a:lnTo>
                  <a:lnTo>
                    <a:pt x="5808" y="2763"/>
                  </a:lnTo>
                  <a:lnTo>
                    <a:pt x="5092" y="3323"/>
                  </a:lnTo>
                  <a:cubicBezTo>
                    <a:pt x="4981" y="3552"/>
                    <a:pt x="4794" y="3681"/>
                    <a:pt x="4600" y="3663"/>
                  </a:cubicBezTo>
                  <a:cubicBezTo>
                    <a:pt x="4347" y="3639"/>
                    <a:pt x="4136" y="3380"/>
                    <a:pt x="4082" y="3027"/>
                  </a:cubicBezTo>
                  <a:lnTo>
                    <a:pt x="4399" y="1979"/>
                  </a:lnTo>
                  <a:lnTo>
                    <a:pt x="5690" y="798"/>
                  </a:lnTo>
                  <a:lnTo>
                    <a:pt x="5100" y="0"/>
                  </a:lnTo>
                  <a:cubicBezTo>
                    <a:pt x="4899" y="133"/>
                    <a:pt x="4693" y="250"/>
                    <a:pt x="4483" y="350"/>
                  </a:cubicBezTo>
                  <a:cubicBezTo>
                    <a:pt x="4069" y="547"/>
                    <a:pt x="3640" y="676"/>
                    <a:pt x="3206" y="735"/>
                  </a:cubicBezTo>
                  <a:lnTo>
                    <a:pt x="2729" y="1223"/>
                  </a:lnTo>
                  <a:lnTo>
                    <a:pt x="1867" y="1975"/>
                  </a:lnTo>
                  <a:lnTo>
                    <a:pt x="1287" y="3024"/>
                  </a:lnTo>
                  <a:lnTo>
                    <a:pt x="765" y="3246"/>
                  </a:lnTo>
                  <a:lnTo>
                    <a:pt x="240" y="4131"/>
                  </a:lnTo>
                  <a:lnTo>
                    <a:pt x="0" y="4706"/>
                  </a:lnTo>
                  <a:lnTo>
                    <a:pt x="488" y="5355"/>
                  </a:lnTo>
                  <a:lnTo>
                    <a:pt x="1157" y="5843"/>
                  </a:lnTo>
                  <a:lnTo>
                    <a:pt x="1737" y="6153"/>
                  </a:lnTo>
                  <a:lnTo>
                    <a:pt x="2377" y="6286"/>
                  </a:lnTo>
                  <a:lnTo>
                    <a:pt x="3276" y="6064"/>
                  </a:lnTo>
                  <a:lnTo>
                    <a:pt x="4259" y="5754"/>
                  </a:lnTo>
                  <a:lnTo>
                    <a:pt x="5354" y="6094"/>
                  </a:lnTo>
                  <a:lnTo>
                    <a:pt x="6511" y="6183"/>
                  </a:lnTo>
                  <a:lnTo>
                    <a:pt x="7184" y="6626"/>
                  </a:lnTo>
                  <a:cubicBezTo>
                    <a:pt x="7405" y="6541"/>
                    <a:pt x="7623" y="6437"/>
                    <a:pt x="7835" y="6316"/>
                  </a:cubicBezTo>
                  <a:cubicBezTo>
                    <a:pt x="8220" y="6096"/>
                    <a:pt x="8587" y="5819"/>
                    <a:pt x="8931" y="5490"/>
                  </a:cubicBezTo>
                  <a:lnTo>
                    <a:pt x="9355" y="5312"/>
                  </a:lnTo>
                  <a:lnTo>
                    <a:pt x="9932" y="5575"/>
                  </a:lnTo>
                  <a:lnTo>
                    <a:pt x="10644" y="6240"/>
                  </a:lnTo>
                  <a:lnTo>
                    <a:pt x="11141" y="6846"/>
                  </a:lnTo>
                  <a:lnTo>
                    <a:pt x="12060" y="7539"/>
                  </a:lnTo>
                  <a:lnTo>
                    <a:pt x="12619" y="8736"/>
                  </a:lnTo>
                  <a:lnTo>
                    <a:pt x="13095" y="10006"/>
                  </a:lnTo>
                  <a:lnTo>
                    <a:pt x="13435" y="11054"/>
                  </a:lnTo>
                  <a:lnTo>
                    <a:pt x="14056" y="11586"/>
                  </a:lnTo>
                  <a:lnTo>
                    <a:pt x="14914" y="12148"/>
                  </a:lnTo>
                  <a:lnTo>
                    <a:pt x="14833" y="12869"/>
                  </a:lnTo>
                  <a:lnTo>
                    <a:pt x="14379" y="13177"/>
                  </a:lnTo>
                  <a:lnTo>
                    <a:pt x="13740" y="13602"/>
                  </a:lnTo>
                  <a:lnTo>
                    <a:pt x="12986" y="13647"/>
                  </a:lnTo>
                  <a:lnTo>
                    <a:pt x="12638" y="13264"/>
                  </a:lnTo>
                  <a:lnTo>
                    <a:pt x="11587" y="13042"/>
                  </a:lnTo>
                  <a:lnTo>
                    <a:pt x="10513" y="13484"/>
                  </a:lnTo>
                  <a:lnTo>
                    <a:pt x="9841" y="14502"/>
                  </a:lnTo>
                  <a:lnTo>
                    <a:pt x="9564" y="15162"/>
                  </a:lnTo>
                  <a:lnTo>
                    <a:pt x="9078" y="15545"/>
                  </a:lnTo>
                  <a:lnTo>
                    <a:pt x="7809" y="15678"/>
                  </a:lnTo>
                  <a:lnTo>
                    <a:pt x="6983" y="15367"/>
                  </a:lnTo>
                  <a:lnTo>
                    <a:pt x="6084" y="15147"/>
                  </a:lnTo>
                  <a:lnTo>
                    <a:pt x="5096" y="15369"/>
                  </a:lnTo>
                  <a:lnTo>
                    <a:pt x="4413" y="16019"/>
                  </a:lnTo>
                  <a:lnTo>
                    <a:pt x="5045" y="16668"/>
                  </a:lnTo>
                  <a:lnTo>
                    <a:pt x="6285" y="16934"/>
                  </a:lnTo>
                  <a:lnTo>
                    <a:pt x="7287" y="16420"/>
                  </a:lnTo>
                  <a:lnTo>
                    <a:pt x="8059" y="16243"/>
                  </a:lnTo>
                  <a:lnTo>
                    <a:pt x="9091" y="16300"/>
                  </a:lnTo>
                  <a:lnTo>
                    <a:pt x="9462" y="16921"/>
                  </a:lnTo>
                  <a:lnTo>
                    <a:pt x="9564" y="17355"/>
                  </a:lnTo>
                  <a:lnTo>
                    <a:pt x="9891" y="18150"/>
                  </a:lnTo>
                  <a:lnTo>
                    <a:pt x="10014" y="18797"/>
                  </a:lnTo>
                  <a:lnTo>
                    <a:pt x="10439" y="19327"/>
                  </a:lnTo>
                  <a:lnTo>
                    <a:pt x="10902" y="19443"/>
                  </a:lnTo>
                  <a:lnTo>
                    <a:pt x="12019" y="20417"/>
                  </a:lnTo>
                  <a:lnTo>
                    <a:pt x="12722" y="21245"/>
                  </a:lnTo>
                  <a:lnTo>
                    <a:pt x="14241" y="21600"/>
                  </a:lnTo>
                  <a:lnTo>
                    <a:pt x="14643" y="21336"/>
                  </a:lnTo>
                  <a:lnTo>
                    <a:pt x="15294" y="20804"/>
                  </a:lnTo>
                  <a:cubicBezTo>
                    <a:pt x="15170" y="20619"/>
                    <a:pt x="15023" y="20469"/>
                    <a:pt x="14861" y="20360"/>
                  </a:cubicBezTo>
                  <a:cubicBezTo>
                    <a:pt x="14623" y="20200"/>
                    <a:pt x="14358" y="20132"/>
                    <a:pt x="14128" y="19948"/>
                  </a:cubicBezTo>
                  <a:cubicBezTo>
                    <a:pt x="13879" y="19749"/>
                    <a:pt x="13688" y="19429"/>
                    <a:pt x="13590" y="19046"/>
                  </a:cubicBezTo>
                  <a:lnTo>
                    <a:pt x="13158" y="18532"/>
                  </a:lnTo>
                  <a:lnTo>
                    <a:pt x="13427" y="18017"/>
                  </a:lnTo>
                  <a:lnTo>
                    <a:pt x="14110" y="18105"/>
                  </a:lnTo>
                  <a:lnTo>
                    <a:pt x="14793" y="18460"/>
                  </a:lnTo>
                  <a:lnTo>
                    <a:pt x="15377" y="18697"/>
                  </a:lnTo>
                  <a:lnTo>
                    <a:pt x="15778" y="19005"/>
                  </a:lnTo>
                  <a:lnTo>
                    <a:pt x="16295" y="19094"/>
                  </a:lnTo>
                  <a:lnTo>
                    <a:pt x="16532" y="18785"/>
                  </a:lnTo>
                  <a:lnTo>
                    <a:pt x="16863" y="17974"/>
                  </a:lnTo>
                  <a:lnTo>
                    <a:pt x="16832" y="16720"/>
                  </a:lnTo>
                  <a:lnTo>
                    <a:pt x="16410" y="15436"/>
                  </a:lnTo>
                  <a:lnTo>
                    <a:pt x="16038" y="14519"/>
                  </a:lnTo>
                  <a:lnTo>
                    <a:pt x="16348" y="13987"/>
                  </a:lnTo>
                  <a:lnTo>
                    <a:pt x="17092" y="13263"/>
                  </a:lnTo>
                  <a:lnTo>
                    <a:pt x="17959" y="13751"/>
                  </a:lnTo>
                  <a:cubicBezTo>
                    <a:pt x="18224" y="13919"/>
                    <a:pt x="18489" y="14087"/>
                    <a:pt x="18755" y="14253"/>
                  </a:cubicBezTo>
                  <a:cubicBezTo>
                    <a:pt x="19010" y="14412"/>
                    <a:pt x="19265" y="14570"/>
                    <a:pt x="19521" y="14726"/>
                  </a:cubicBezTo>
                  <a:lnTo>
                    <a:pt x="20059" y="14800"/>
                  </a:lnTo>
                  <a:cubicBezTo>
                    <a:pt x="20261" y="14738"/>
                    <a:pt x="20456" y="14633"/>
                    <a:pt x="20638" y="14490"/>
                  </a:cubicBezTo>
                  <a:cubicBezTo>
                    <a:pt x="21053" y="14162"/>
                    <a:pt x="21380" y="13647"/>
                    <a:pt x="21569" y="13026"/>
                  </a:cubicBezTo>
                  <a:lnTo>
                    <a:pt x="21600" y="12364"/>
                  </a:lnTo>
                  <a:lnTo>
                    <a:pt x="20876" y="11537"/>
                  </a:lnTo>
                  <a:lnTo>
                    <a:pt x="20172" y="11271"/>
                  </a:lnTo>
                  <a:cubicBezTo>
                    <a:pt x="19977" y="10989"/>
                    <a:pt x="19782" y="10709"/>
                    <a:pt x="19585" y="10430"/>
                  </a:cubicBezTo>
                  <a:cubicBezTo>
                    <a:pt x="19314" y="10044"/>
                    <a:pt x="19041" y="9659"/>
                    <a:pt x="18768" y="9277"/>
                  </a:cubicBezTo>
                  <a:lnTo>
                    <a:pt x="18552" y="8352"/>
                  </a:lnTo>
                  <a:lnTo>
                    <a:pt x="18707" y="7850"/>
                  </a:lnTo>
                  <a:lnTo>
                    <a:pt x="18707" y="7053"/>
                  </a:lnTo>
                  <a:lnTo>
                    <a:pt x="18460" y="6506"/>
                  </a:lnTo>
                  <a:lnTo>
                    <a:pt x="17665" y="6018"/>
                  </a:lnTo>
                  <a:lnTo>
                    <a:pt x="16139" y="5357"/>
                  </a:lnTo>
                  <a:lnTo>
                    <a:pt x="15519" y="4734"/>
                  </a:lnTo>
                  <a:lnTo>
                    <a:pt x="14962" y="3542"/>
                  </a:lnTo>
                  <a:lnTo>
                    <a:pt x="14662" y="2965"/>
                  </a:lnTo>
                  <a:lnTo>
                    <a:pt x="14176" y="2226"/>
                  </a:lnTo>
                  <a:lnTo>
                    <a:pt x="13369" y="2581"/>
                  </a:lnTo>
                  <a:lnTo>
                    <a:pt x="12408" y="3126"/>
                  </a:lnTo>
                  <a:lnTo>
                    <a:pt x="11913" y="2771"/>
                  </a:lnTo>
                  <a:cubicBezTo>
                    <a:pt x="11698" y="2567"/>
                    <a:pt x="11484" y="2360"/>
                    <a:pt x="11271" y="2150"/>
                  </a:cubicBezTo>
                  <a:cubicBezTo>
                    <a:pt x="11036" y="1918"/>
                    <a:pt x="10801" y="1682"/>
                    <a:pt x="10569" y="1443"/>
                  </a:cubicBezTo>
                  <a:lnTo>
                    <a:pt x="9607" y="777"/>
                  </a:lnTo>
                  <a:lnTo>
                    <a:pt x="9009" y="497"/>
                  </a:lnTo>
                  <a:lnTo>
                    <a:pt x="8021" y="593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1" name="iSľîḍe">
              <a:extLst>
                <a:ext uri="{FF2B5EF4-FFF2-40B4-BE49-F238E27FC236}">
                  <a16:creationId xmlns="" xmlns:a16="http://schemas.microsoft.com/office/drawing/2014/main" id="{8893DA31-914B-4A2E-8BB2-A4F777FA0470}"/>
                </a:ext>
              </a:extLst>
            </p:cNvPr>
            <p:cNvSpPr/>
            <p:nvPr/>
          </p:nvSpPr>
          <p:spPr>
            <a:xfrm>
              <a:off x="3367978" y="1754955"/>
              <a:ext cx="134323" cy="632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86" h="21600" extrusionOk="0">
                  <a:moveTo>
                    <a:pt x="14288" y="2825"/>
                  </a:moveTo>
                  <a:lnTo>
                    <a:pt x="10337" y="0"/>
                  </a:lnTo>
                  <a:lnTo>
                    <a:pt x="6944" y="635"/>
                  </a:lnTo>
                  <a:lnTo>
                    <a:pt x="4261" y="5531"/>
                  </a:lnTo>
                  <a:lnTo>
                    <a:pt x="923" y="10880"/>
                  </a:lnTo>
                  <a:lnTo>
                    <a:pt x="0" y="13544"/>
                  </a:lnTo>
                  <a:lnTo>
                    <a:pt x="505" y="17480"/>
                  </a:lnTo>
                  <a:lnTo>
                    <a:pt x="3926" y="18763"/>
                  </a:lnTo>
                  <a:lnTo>
                    <a:pt x="6234" y="16694"/>
                  </a:lnTo>
                  <a:lnTo>
                    <a:pt x="9366" y="14882"/>
                  </a:lnTo>
                  <a:cubicBezTo>
                    <a:pt x="10482" y="14254"/>
                    <a:pt x="11657" y="14254"/>
                    <a:pt x="12773" y="14882"/>
                  </a:cubicBezTo>
                  <a:cubicBezTo>
                    <a:pt x="14008" y="15576"/>
                    <a:pt x="15124" y="17010"/>
                    <a:pt x="15986" y="19012"/>
                  </a:cubicBezTo>
                  <a:lnTo>
                    <a:pt x="19647" y="21600"/>
                  </a:lnTo>
                  <a:cubicBezTo>
                    <a:pt x="20643" y="20974"/>
                    <a:pt x="21364" y="19135"/>
                    <a:pt x="21472" y="16942"/>
                  </a:cubicBezTo>
                  <a:cubicBezTo>
                    <a:pt x="21600" y="14339"/>
                    <a:pt x="20855" y="11900"/>
                    <a:pt x="19682" y="11085"/>
                  </a:cubicBezTo>
                  <a:lnTo>
                    <a:pt x="16154" y="7063"/>
                  </a:lnTo>
                  <a:lnTo>
                    <a:pt x="14288" y="2825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4" name="íṡ1îḓê">
              <a:extLst>
                <a:ext uri="{FF2B5EF4-FFF2-40B4-BE49-F238E27FC236}">
                  <a16:creationId xmlns="" xmlns:a16="http://schemas.microsoft.com/office/drawing/2014/main" id="{7F80A52F-52B1-43A1-9F0B-044139642C0C}"/>
                </a:ext>
              </a:extLst>
            </p:cNvPr>
            <p:cNvSpPr/>
            <p:nvPr/>
          </p:nvSpPr>
          <p:spPr>
            <a:xfrm>
              <a:off x="3798219" y="2232769"/>
              <a:ext cx="191559" cy="15233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617" y="713"/>
                  </a:moveTo>
                  <a:lnTo>
                    <a:pt x="12158" y="1430"/>
                  </a:lnTo>
                  <a:lnTo>
                    <a:pt x="10460" y="3510"/>
                  </a:lnTo>
                  <a:lnTo>
                    <a:pt x="9735" y="5219"/>
                  </a:lnTo>
                  <a:lnTo>
                    <a:pt x="8711" y="7368"/>
                  </a:lnTo>
                  <a:lnTo>
                    <a:pt x="6506" y="9587"/>
                  </a:lnTo>
                  <a:lnTo>
                    <a:pt x="4116" y="10124"/>
                  </a:lnTo>
                  <a:lnTo>
                    <a:pt x="3238" y="12590"/>
                  </a:lnTo>
                  <a:lnTo>
                    <a:pt x="2264" y="14703"/>
                  </a:lnTo>
                  <a:lnTo>
                    <a:pt x="112" y="15347"/>
                  </a:lnTo>
                  <a:lnTo>
                    <a:pt x="0" y="16883"/>
                  </a:lnTo>
                  <a:lnTo>
                    <a:pt x="2956" y="16668"/>
                  </a:lnTo>
                  <a:lnTo>
                    <a:pt x="4669" y="16668"/>
                  </a:lnTo>
                  <a:lnTo>
                    <a:pt x="6963" y="17384"/>
                  </a:lnTo>
                  <a:lnTo>
                    <a:pt x="8339" y="17778"/>
                  </a:lnTo>
                  <a:lnTo>
                    <a:pt x="7794" y="19707"/>
                  </a:lnTo>
                  <a:lnTo>
                    <a:pt x="8250" y="21600"/>
                  </a:lnTo>
                  <a:lnTo>
                    <a:pt x="9877" y="20459"/>
                  </a:lnTo>
                  <a:lnTo>
                    <a:pt x="9307" y="17997"/>
                  </a:lnTo>
                  <a:lnTo>
                    <a:pt x="11744" y="17389"/>
                  </a:lnTo>
                  <a:lnTo>
                    <a:pt x="13751" y="17389"/>
                  </a:lnTo>
                  <a:lnTo>
                    <a:pt x="15873" y="16529"/>
                  </a:lnTo>
                  <a:lnTo>
                    <a:pt x="18822" y="16207"/>
                  </a:lnTo>
                  <a:lnTo>
                    <a:pt x="20342" y="15240"/>
                  </a:lnTo>
                  <a:lnTo>
                    <a:pt x="21600" y="14632"/>
                  </a:lnTo>
                  <a:lnTo>
                    <a:pt x="18847" y="11235"/>
                  </a:lnTo>
                  <a:lnTo>
                    <a:pt x="17711" y="9945"/>
                  </a:lnTo>
                  <a:lnTo>
                    <a:pt x="15740" y="9095"/>
                  </a:lnTo>
                  <a:lnTo>
                    <a:pt x="13625" y="8379"/>
                  </a:lnTo>
                  <a:lnTo>
                    <a:pt x="12948" y="7206"/>
                  </a:lnTo>
                  <a:cubicBezTo>
                    <a:pt x="12674" y="6625"/>
                    <a:pt x="12582" y="5938"/>
                    <a:pt x="12690" y="5277"/>
                  </a:cubicBezTo>
                  <a:cubicBezTo>
                    <a:pt x="12841" y="4349"/>
                    <a:pt x="13359" y="3580"/>
                    <a:pt x="14066" y="3237"/>
                  </a:cubicBezTo>
                  <a:cubicBezTo>
                    <a:pt x="14497" y="2942"/>
                    <a:pt x="14876" y="2541"/>
                    <a:pt x="15181" y="2059"/>
                  </a:cubicBezTo>
                  <a:cubicBezTo>
                    <a:pt x="15444" y="1642"/>
                    <a:pt x="15646" y="1171"/>
                    <a:pt x="15779" y="667"/>
                  </a:cubicBezTo>
                  <a:lnTo>
                    <a:pt x="15098" y="0"/>
                  </a:lnTo>
                  <a:lnTo>
                    <a:pt x="13617" y="713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5" name="íšḻïdè">
              <a:extLst>
                <a:ext uri="{FF2B5EF4-FFF2-40B4-BE49-F238E27FC236}">
                  <a16:creationId xmlns="" xmlns:a16="http://schemas.microsoft.com/office/drawing/2014/main" id="{43EC300B-20DE-4714-A821-4A5190010450}"/>
                </a:ext>
              </a:extLst>
            </p:cNvPr>
            <p:cNvSpPr/>
            <p:nvPr/>
          </p:nvSpPr>
          <p:spPr>
            <a:xfrm>
              <a:off x="3443720" y="2870076"/>
              <a:ext cx="43114" cy="315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449" y="0"/>
                  </a:moveTo>
                  <a:lnTo>
                    <a:pt x="4511" y="2596"/>
                  </a:lnTo>
                  <a:lnTo>
                    <a:pt x="0" y="15912"/>
                  </a:lnTo>
                  <a:lnTo>
                    <a:pt x="12679" y="21600"/>
                  </a:lnTo>
                  <a:lnTo>
                    <a:pt x="21600" y="12688"/>
                  </a:lnTo>
                  <a:lnTo>
                    <a:pt x="9449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6" name="î$ḻidè">
              <a:extLst>
                <a:ext uri="{FF2B5EF4-FFF2-40B4-BE49-F238E27FC236}">
                  <a16:creationId xmlns="" xmlns:a16="http://schemas.microsoft.com/office/drawing/2014/main" id="{F5A29590-0904-4B28-972C-F04E5776DDE0}"/>
                </a:ext>
              </a:extLst>
            </p:cNvPr>
            <p:cNvSpPr/>
            <p:nvPr/>
          </p:nvSpPr>
          <p:spPr>
            <a:xfrm>
              <a:off x="2721842" y="3238975"/>
              <a:ext cx="336007" cy="1201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424" extrusionOk="0">
                  <a:moveTo>
                    <a:pt x="6693" y="0"/>
                  </a:moveTo>
                  <a:lnTo>
                    <a:pt x="3994" y="298"/>
                  </a:lnTo>
                  <a:lnTo>
                    <a:pt x="1905" y="1849"/>
                  </a:lnTo>
                  <a:lnTo>
                    <a:pt x="0" y="4685"/>
                  </a:lnTo>
                  <a:lnTo>
                    <a:pt x="3" y="8050"/>
                  </a:lnTo>
                  <a:lnTo>
                    <a:pt x="2136" y="6609"/>
                  </a:lnTo>
                  <a:lnTo>
                    <a:pt x="5761" y="4730"/>
                  </a:lnTo>
                  <a:lnTo>
                    <a:pt x="7958" y="6075"/>
                  </a:lnTo>
                  <a:lnTo>
                    <a:pt x="10066" y="8095"/>
                  </a:lnTo>
                  <a:lnTo>
                    <a:pt x="12698" y="10886"/>
                  </a:lnTo>
                  <a:lnTo>
                    <a:pt x="13431" y="13491"/>
                  </a:lnTo>
                  <a:lnTo>
                    <a:pt x="13576" y="16728"/>
                  </a:lnTo>
                  <a:lnTo>
                    <a:pt x="13202" y="18838"/>
                  </a:lnTo>
                  <a:lnTo>
                    <a:pt x="14379" y="19732"/>
                  </a:lnTo>
                  <a:lnTo>
                    <a:pt x="15587" y="19372"/>
                  </a:lnTo>
                  <a:lnTo>
                    <a:pt x="17041" y="19372"/>
                  </a:lnTo>
                  <a:lnTo>
                    <a:pt x="17973" y="20722"/>
                  </a:lnTo>
                  <a:cubicBezTo>
                    <a:pt x="18362" y="21404"/>
                    <a:pt x="18837" y="21600"/>
                    <a:pt x="19281" y="21263"/>
                  </a:cubicBezTo>
                  <a:cubicBezTo>
                    <a:pt x="19538" y="21068"/>
                    <a:pt x="19773" y="20698"/>
                    <a:pt x="19965" y="20188"/>
                  </a:cubicBezTo>
                  <a:lnTo>
                    <a:pt x="20995" y="19018"/>
                  </a:lnTo>
                  <a:lnTo>
                    <a:pt x="21584" y="18883"/>
                  </a:lnTo>
                  <a:lnTo>
                    <a:pt x="21600" y="16502"/>
                  </a:lnTo>
                  <a:lnTo>
                    <a:pt x="20145" y="14116"/>
                  </a:lnTo>
                  <a:cubicBezTo>
                    <a:pt x="19497" y="13439"/>
                    <a:pt x="18849" y="12764"/>
                    <a:pt x="18200" y="12091"/>
                  </a:cubicBezTo>
                  <a:cubicBezTo>
                    <a:pt x="17606" y="11474"/>
                    <a:pt x="17013" y="10859"/>
                    <a:pt x="16418" y="10245"/>
                  </a:cubicBezTo>
                  <a:lnTo>
                    <a:pt x="14034" y="5974"/>
                  </a:lnTo>
                  <a:lnTo>
                    <a:pt x="11880" y="2378"/>
                  </a:lnTo>
                  <a:lnTo>
                    <a:pt x="9839" y="1348"/>
                  </a:lnTo>
                  <a:lnTo>
                    <a:pt x="8476" y="678"/>
                  </a:lnTo>
                  <a:lnTo>
                    <a:pt x="6693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7" name="işlîdê">
              <a:extLst>
                <a:ext uri="{FF2B5EF4-FFF2-40B4-BE49-F238E27FC236}">
                  <a16:creationId xmlns="" xmlns:a16="http://schemas.microsoft.com/office/drawing/2014/main" id="{35B960AF-38D6-4934-9177-A6784564896E}"/>
                </a:ext>
              </a:extLst>
            </p:cNvPr>
            <p:cNvSpPr/>
            <p:nvPr/>
          </p:nvSpPr>
          <p:spPr>
            <a:xfrm>
              <a:off x="3014633" y="3360630"/>
              <a:ext cx="222454" cy="695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321" extrusionOk="0">
                  <a:moveTo>
                    <a:pt x="8080" y="2346"/>
                  </a:moveTo>
                  <a:lnTo>
                    <a:pt x="7608" y="5248"/>
                  </a:lnTo>
                  <a:lnTo>
                    <a:pt x="9192" y="9941"/>
                  </a:lnTo>
                  <a:lnTo>
                    <a:pt x="8133" y="13268"/>
                  </a:lnTo>
                  <a:lnTo>
                    <a:pt x="6167" y="13491"/>
                  </a:lnTo>
                  <a:cubicBezTo>
                    <a:pt x="5337" y="12924"/>
                    <a:pt x="4494" y="12536"/>
                    <a:pt x="3646" y="12331"/>
                  </a:cubicBezTo>
                  <a:cubicBezTo>
                    <a:pt x="2705" y="12103"/>
                    <a:pt x="1759" y="12099"/>
                    <a:pt x="817" y="12321"/>
                  </a:cubicBezTo>
                  <a:lnTo>
                    <a:pt x="0" y="15310"/>
                  </a:lnTo>
                  <a:lnTo>
                    <a:pt x="1925" y="18019"/>
                  </a:lnTo>
                  <a:lnTo>
                    <a:pt x="4070" y="18251"/>
                  </a:lnTo>
                  <a:lnTo>
                    <a:pt x="5845" y="19877"/>
                  </a:lnTo>
                  <a:lnTo>
                    <a:pt x="7598" y="18329"/>
                  </a:lnTo>
                  <a:lnTo>
                    <a:pt x="9746" y="17400"/>
                  </a:lnTo>
                  <a:cubicBezTo>
                    <a:pt x="10130" y="18713"/>
                    <a:pt x="10602" y="19744"/>
                    <a:pt x="11128" y="20417"/>
                  </a:cubicBezTo>
                  <a:cubicBezTo>
                    <a:pt x="11927" y="21440"/>
                    <a:pt x="12812" y="21600"/>
                    <a:pt x="13644" y="20872"/>
                  </a:cubicBezTo>
                  <a:cubicBezTo>
                    <a:pt x="14104" y="19420"/>
                    <a:pt x="14627" y="18174"/>
                    <a:pt x="15196" y="17168"/>
                  </a:cubicBezTo>
                  <a:cubicBezTo>
                    <a:pt x="15866" y="15984"/>
                    <a:pt x="16591" y="15148"/>
                    <a:pt x="17341" y="14614"/>
                  </a:cubicBezTo>
                  <a:cubicBezTo>
                    <a:pt x="18005" y="14141"/>
                    <a:pt x="18684" y="13907"/>
                    <a:pt x="19365" y="13918"/>
                  </a:cubicBezTo>
                  <a:lnTo>
                    <a:pt x="20717" y="13841"/>
                  </a:lnTo>
                  <a:lnTo>
                    <a:pt x="21600" y="12215"/>
                  </a:lnTo>
                  <a:lnTo>
                    <a:pt x="21378" y="8984"/>
                  </a:lnTo>
                  <a:lnTo>
                    <a:pt x="19406" y="7282"/>
                  </a:lnTo>
                  <a:lnTo>
                    <a:pt x="18248" y="4350"/>
                  </a:lnTo>
                  <a:lnTo>
                    <a:pt x="15434" y="1333"/>
                  </a:lnTo>
                  <a:lnTo>
                    <a:pt x="12671" y="459"/>
                  </a:lnTo>
                  <a:lnTo>
                    <a:pt x="10801" y="0"/>
                  </a:lnTo>
                  <a:lnTo>
                    <a:pt x="9496" y="697"/>
                  </a:lnTo>
                  <a:lnTo>
                    <a:pt x="8080" y="2346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2" name="îś1îḑe">
              <a:extLst>
                <a:ext uri="{FF2B5EF4-FFF2-40B4-BE49-F238E27FC236}">
                  <a16:creationId xmlns="" xmlns:a16="http://schemas.microsoft.com/office/drawing/2014/main" id="{6BBA2C20-5F08-4331-8DFE-0EF5A2891CC2}"/>
                </a:ext>
              </a:extLst>
            </p:cNvPr>
            <p:cNvSpPr/>
            <p:nvPr/>
          </p:nvSpPr>
          <p:spPr>
            <a:xfrm>
              <a:off x="2895033" y="3401778"/>
              <a:ext cx="72795" cy="306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960" y="778"/>
                  </a:moveTo>
                  <a:lnTo>
                    <a:pt x="5952" y="0"/>
                  </a:lnTo>
                  <a:lnTo>
                    <a:pt x="0" y="4529"/>
                  </a:lnTo>
                  <a:lnTo>
                    <a:pt x="4023" y="14144"/>
                  </a:lnTo>
                  <a:lnTo>
                    <a:pt x="9924" y="18396"/>
                  </a:lnTo>
                  <a:lnTo>
                    <a:pt x="16715" y="21600"/>
                  </a:lnTo>
                  <a:lnTo>
                    <a:pt x="21157" y="18240"/>
                  </a:lnTo>
                  <a:lnTo>
                    <a:pt x="21600" y="11139"/>
                  </a:lnTo>
                  <a:lnTo>
                    <a:pt x="17129" y="5862"/>
                  </a:lnTo>
                  <a:lnTo>
                    <a:pt x="14054" y="2835"/>
                  </a:lnTo>
                  <a:lnTo>
                    <a:pt x="9960" y="778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6" name="íṣļiḍè">
              <a:extLst>
                <a:ext uri="{FF2B5EF4-FFF2-40B4-BE49-F238E27FC236}">
                  <a16:creationId xmlns="" xmlns:a16="http://schemas.microsoft.com/office/drawing/2014/main" id="{522D294B-1972-462E-BA28-C16277F94F43}"/>
                </a:ext>
              </a:extLst>
            </p:cNvPr>
            <p:cNvSpPr/>
            <p:nvPr/>
          </p:nvSpPr>
          <p:spPr>
            <a:xfrm>
              <a:off x="3271035" y="3400703"/>
              <a:ext cx="56091" cy="294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717" y="0"/>
                  </a:moveTo>
                  <a:lnTo>
                    <a:pt x="6904" y="785"/>
                  </a:lnTo>
                  <a:lnTo>
                    <a:pt x="2619" y="2158"/>
                  </a:lnTo>
                  <a:lnTo>
                    <a:pt x="0" y="9325"/>
                  </a:lnTo>
                  <a:lnTo>
                    <a:pt x="1145" y="14597"/>
                  </a:lnTo>
                  <a:cubicBezTo>
                    <a:pt x="2957" y="16107"/>
                    <a:pt x="4818" y="17397"/>
                    <a:pt x="6717" y="18458"/>
                  </a:cubicBezTo>
                  <a:cubicBezTo>
                    <a:pt x="9466" y="19994"/>
                    <a:pt x="12285" y="21046"/>
                    <a:pt x="15138" y="21600"/>
                  </a:cubicBezTo>
                  <a:lnTo>
                    <a:pt x="21600" y="11985"/>
                  </a:lnTo>
                  <a:lnTo>
                    <a:pt x="18686" y="4286"/>
                  </a:lnTo>
                  <a:lnTo>
                    <a:pt x="12717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7" name="ïsḻîďé">
              <a:extLst>
                <a:ext uri="{FF2B5EF4-FFF2-40B4-BE49-F238E27FC236}">
                  <a16:creationId xmlns="" xmlns:a16="http://schemas.microsoft.com/office/drawing/2014/main" id="{AE1651A5-66E1-401C-8E8A-F3C8F0BAA48F}"/>
                </a:ext>
              </a:extLst>
            </p:cNvPr>
            <p:cNvSpPr/>
            <p:nvPr/>
          </p:nvSpPr>
          <p:spPr>
            <a:xfrm>
              <a:off x="3099915" y="3243765"/>
              <a:ext cx="48677" cy="296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591" y="2096"/>
                  </a:moveTo>
                  <a:lnTo>
                    <a:pt x="5726" y="2074"/>
                  </a:lnTo>
                  <a:lnTo>
                    <a:pt x="0" y="12257"/>
                  </a:lnTo>
                  <a:lnTo>
                    <a:pt x="3941" y="21600"/>
                  </a:lnTo>
                  <a:lnTo>
                    <a:pt x="9231" y="16101"/>
                  </a:lnTo>
                  <a:lnTo>
                    <a:pt x="15549" y="13362"/>
                  </a:lnTo>
                  <a:lnTo>
                    <a:pt x="21600" y="7815"/>
                  </a:lnTo>
                  <a:lnTo>
                    <a:pt x="20020" y="727"/>
                  </a:lnTo>
                  <a:lnTo>
                    <a:pt x="15874" y="0"/>
                  </a:lnTo>
                  <a:lnTo>
                    <a:pt x="10591" y="2096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8" name="ïṡlîdè">
              <a:extLst>
                <a:ext uri="{FF2B5EF4-FFF2-40B4-BE49-F238E27FC236}">
                  <a16:creationId xmlns="" xmlns:a16="http://schemas.microsoft.com/office/drawing/2014/main" id="{F0DA585E-8EEC-407E-974C-6F6F242C24DA}"/>
                </a:ext>
              </a:extLst>
            </p:cNvPr>
            <p:cNvSpPr/>
            <p:nvPr/>
          </p:nvSpPr>
          <p:spPr>
            <a:xfrm>
              <a:off x="3040202" y="3273501"/>
              <a:ext cx="39982" cy="191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268" y="0"/>
                  </a:moveTo>
                  <a:lnTo>
                    <a:pt x="6280" y="4263"/>
                  </a:lnTo>
                  <a:lnTo>
                    <a:pt x="0" y="14496"/>
                  </a:lnTo>
                  <a:lnTo>
                    <a:pt x="4170" y="17941"/>
                  </a:lnTo>
                  <a:lnTo>
                    <a:pt x="13786" y="19078"/>
                  </a:lnTo>
                  <a:lnTo>
                    <a:pt x="21583" y="21600"/>
                  </a:lnTo>
                  <a:lnTo>
                    <a:pt x="21600" y="6005"/>
                  </a:lnTo>
                  <a:lnTo>
                    <a:pt x="13268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9" name="iš1ïḑè">
              <a:extLst>
                <a:ext uri="{FF2B5EF4-FFF2-40B4-BE49-F238E27FC236}">
                  <a16:creationId xmlns="" xmlns:a16="http://schemas.microsoft.com/office/drawing/2014/main" id="{94A6201B-E954-4996-AFD2-ACED1FEFBFBA}"/>
                </a:ext>
              </a:extLst>
            </p:cNvPr>
            <p:cNvSpPr/>
            <p:nvPr/>
          </p:nvSpPr>
          <p:spPr>
            <a:xfrm>
              <a:off x="2935381" y="3141153"/>
              <a:ext cx="28333" cy="526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366" y="0"/>
                  </a:moveTo>
                  <a:lnTo>
                    <a:pt x="15" y="2162"/>
                  </a:lnTo>
                  <a:lnTo>
                    <a:pt x="9987" y="9811"/>
                  </a:lnTo>
                  <a:lnTo>
                    <a:pt x="0" y="12733"/>
                  </a:lnTo>
                  <a:lnTo>
                    <a:pt x="12126" y="20150"/>
                  </a:lnTo>
                  <a:lnTo>
                    <a:pt x="19276" y="21600"/>
                  </a:lnTo>
                  <a:lnTo>
                    <a:pt x="21600" y="16009"/>
                  </a:lnTo>
                  <a:lnTo>
                    <a:pt x="14089" y="12940"/>
                  </a:lnTo>
                  <a:lnTo>
                    <a:pt x="16973" y="9329"/>
                  </a:lnTo>
                  <a:lnTo>
                    <a:pt x="16973" y="1873"/>
                  </a:lnTo>
                  <a:lnTo>
                    <a:pt x="6366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0" name="ïṧliďè">
              <a:extLst>
                <a:ext uri="{FF2B5EF4-FFF2-40B4-BE49-F238E27FC236}">
                  <a16:creationId xmlns="" xmlns:a16="http://schemas.microsoft.com/office/drawing/2014/main" id="{B8C97B5F-C41A-4742-8FFC-1678316E32EE}"/>
                </a:ext>
              </a:extLst>
            </p:cNvPr>
            <p:cNvSpPr/>
            <p:nvPr/>
          </p:nvSpPr>
          <p:spPr>
            <a:xfrm>
              <a:off x="2937717" y="3092070"/>
              <a:ext cx="33856" cy="344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939" y="3032"/>
                  </a:moveTo>
                  <a:lnTo>
                    <a:pt x="13971" y="0"/>
                  </a:lnTo>
                  <a:lnTo>
                    <a:pt x="21600" y="3050"/>
                  </a:lnTo>
                  <a:lnTo>
                    <a:pt x="17401" y="7736"/>
                  </a:lnTo>
                  <a:lnTo>
                    <a:pt x="11620" y="11520"/>
                  </a:lnTo>
                  <a:lnTo>
                    <a:pt x="10649" y="17817"/>
                  </a:lnTo>
                  <a:lnTo>
                    <a:pt x="3854" y="21600"/>
                  </a:lnTo>
                  <a:lnTo>
                    <a:pt x="0" y="19243"/>
                  </a:lnTo>
                  <a:lnTo>
                    <a:pt x="2779" y="14669"/>
                  </a:lnTo>
                  <a:lnTo>
                    <a:pt x="6081" y="9182"/>
                  </a:lnTo>
                  <a:lnTo>
                    <a:pt x="2939" y="3032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1" name="ïŝľîḑè">
              <a:extLst>
                <a:ext uri="{FF2B5EF4-FFF2-40B4-BE49-F238E27FC236}">
                  <a16:creationId xmlns="" xmlns:a16="http://schemas.microsoft.com/office/drawing/2014/main" id="{DED4F586-C0B4-40ED-B780-0387E60ED5A1}"/>
                </a:ext>
              </a:extLst>
            </p:cNvPr>
            <p:cNvSpPr/>
            <p:nvPr/>
          </p:nvSpPr>
          <p:spPr>
            <a:xfrm>
              <a:off x="2983567" y="3093648"/>
              <a:ext cx="25228" cy="3629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070" y="0"/>
                  </a:moveTo>
                  <a:lnTo>
                    <a:pt x="14242" y="3737"/>
                  </a:lnTo>
                  <a:lnTo>
                    <a:pt x="21600" y="9259"/>
                  </a:lnTo>
                  <a:lnTo>
                    <a:pt x="18987" y="16321"/>
                  </a:lnTo>
                  <a:lnTo>
                    <a:pt x="8344" y="21600"/>
                  </a:lnTo>
                  <a:lnTo>
                    <a:pt x="5690" y="16490"/>
                  </a:lnTo>
                  <a:lnTo>
                    <a:pt x="2563" y="11082"/>
                  </a:lnTo>
                  <a:lnTo>
                    <a:pt x="0" y="2684"/>
                  </a:lnTo>
                  <a:lnTo>
                    <a:pt x="9070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2" name="ïṩḷîḍê">
              <a:extLst>
                <a:ext uri="{FF2B5EF4-FFF2-40B4-BE49-F238E27FC236}">
                  <a16:creationId xmlns="" xmlns:a16="http://schemas.microsoft.com/office/drawing/2014/main" id="{3DF2E2DB-4A8B-4281-9215-5762B0F00577}"/>
                </a:ext>
              </a:extLst>
            </p:cNvPr>
            <p:cNvSpPr/>
            <p:nvPr/>
          </p:nvSpPr>
          <p:spPr>
            <a:xfrm>
              <a:off x="2959952" y="3134535"/>
              <a:ext cx="28911" cy="163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041" y="0"/>
                  </a:moveTo>
                  <a:lnTo>
                    <a:pt x="13043" y="2762"/>
                  </a:lnTo>
                  <a:lnTo>
                    <a:pt x="21600" y="12283"/>
                  </a:lnTo>
                  <a:lnTo>
                    <a:pt x="16470" y="21600"/>
                  </a:lnTo>
                  <a:lnTo>
                    <a:pt x="5285" y="18232"/>
                  </a:lnTo>
                  <a:lnTo>
                    <a:pt x="0" y="10410"/>
                  </a:lnTo>
                  <a:lnTo>
                    <a:pt x="6041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3" name="íṩ1îḓé">
              <a:extLst>
                <a:ext uri="{FF2B5EF4-FFF2-40B4-BE49-F238E27FC236}">
                  <a16:creationId xmlns="" xmlns:a16="http://schemas.microsoft.com/office/drawing/2014/main" id="{B19B71F3-D989-473B-9246-B21948B3EB27}"/>
                </a:ext>
              </a:extLst>
            </p:cNvPr>
            <p:cNvSpPr/>
            <p:nvPr/>
          </p:nvSpPr>
          <p:spPr>
            <a:xfrm>
              <a:off x="3029817" y="3184357"/>
              <a:ext cx="16360" cy="248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704" y="0"/>
                  </a:moveTo>
                  <a:lnTo>
                    <a:pt x="0" y="5659"/>
                  </a:lnTo>
                  <a:lnTo>
                    <a:pt x="2963" y="18412"/>
                  </a:lnTo>
                  <a:lnTo>
                    <a:pt x="21600" y="21600"/>
                  </a:lnTo>
                  <a:lnTo>
                    <a:pt x="21600" y="6494"/>
                  </a:lnTo>
                  <a:lnTo>
                    <a:pt x="11704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4" name="îşlîḍé">
              <a:extLst>
                <a:ext uri="{FF2B5EF4-FFF2-40B4-BE49-F238E27FC236}">
                  <a16:creationId xmlns="" xmlns:a16="http://schemas.microsoft.com/office/drawing/2014/main" id="{D41D75C5-9CB4-4BF7-B311-50FBB4CA3F28}"/>
                </a:ext>
              </a:extLst>
            </p:cNvPr>
            <p:cNvSpPr/>
            <p:nvPr/>
          </p:nvSpPr>
          <p:spPr>
            <a:xfrm>
              <a:off x="3034154" y="3223970"/>
              <a:ext cx="25012" cy="163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341" y="1756"/>
                  </a:moveTo>
                  <a:lnTo>
                    <a:pt x="5869" y="0"/>
                  </a:lnTo>
                  <a:lnTo>
                    <a:pt x="0" y="5101"/>
                  </a:lnTo>
                  <a:lnTo>
                    <a:pt x="11023" y="21600"/>
                  </a:lnTo>
                  <a:lnTo>
                    <a:pt x="21600" y="19642"/>
                  </a:lnTo>
                  <a:lnTo>
                    <a:pt x="17341" y="1756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5" name="iṡ1iḍé">
              <a:extLst>
                <a:ext uri="{FF2B5EF4-FFF2-40B4-BE49-F238E27FC236}">
                  <a16:creationId xmlns="" xmlns:a16="http://schemas.microsoft.com/office/drawing/2014/main" id="{90EE43B7-BB0C-43EB-96E7-ED204C14A2FF}"/>
                </a:ext>
              </a:extLst>
            </p:cNvPr>
            <p:cNvSpPr/>
            <p:nvPr/>
          </p:nvSpPr>
          <p:spPr>
            <a:xfrm>
              <a:off x="2785378" y="3359199"/>
              <a:ext cx="31691" cy="211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640" y="1640"/>
                  </a:moveTo>
                  <a:lnTo>
                    <a:pt x="0" y="7796"/>
                  </a:lnTo>
                  <a:lnTo>
                    <a:pt x="2602" y="18763"/>
                  </a:lnTo>
                  <a:lnTo>
                    <a:pt x="14365" y="21600"/>
                  </a:lnTo>
                  <a:lnTo>
                    <a:pt x="21600" y="10799"/>
                  </a:lnTo>
                  <a:lnTo>
                    <a:pt x="12284" y="0"/>
                  </a:lnTo>
                  <a:lnTo>
                    <a:pt x="3640" y="164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6" name="iṣ1îḓe">
              <a:extLst>
                <a:ext uri="{FF2B5EF4-FFF2-40B4-BE49-F238E27FC236}">
                  <a16:creationId xmlns="" xmlns:a16="http://schemas.microsoft.com/office/drawing/2014/main" id="{58181A5A-2D37-4146-9FE2-CEA946F86BCC}"/>
                </a:ext>
              </a:extLst>
            </p:cNvPr>
            <p:cNvSpPr/>
            <p:nvPr/>
          </p:nvSpPr>
          <p:spPr>
            <a:xfrm>
              <a:off x="3344267" y="3394292"/>
              <a:ext cx="33620" cy="2035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908" y="0"/>
                  </a:moveTo>
                  <a:lnTo>
                    <a:pt x="4923" y="5629"/>
                  </a:lnTo>
                  <a:lnTo>
                    <a:pt x="0" y="15233"/>
                  </a:lnTo>
                  <a:lnTo>
                    <a:pt x="11838" y="21600"/>
                  </a:lnTo>
                  <a:lnTo>
                    <a:pt x="21600" y="13561"/>
                  </a:lnTo>
                  <a:lnTo>
                    <a:pt x="13908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7" name="ísḻïďé">
              <a:extLst>
                <a:ext uri="{FF2B5EF4-FFF2-40B4-BE49-F238E27FC236}">
                  <a16:creationId xmlns="" xmlns:a16="http://schemas.microsoft.com/office/drawing/2014/main" id="{282B36F0-1694-4975-B12A-DBC4EEC782CA}"/>
                </a:ext>
              </a:extLst>
            </p:cNvPr>
            <p:cNvSpPr/>
            <p:nvPr/>
          </p:nvSpPr>
          <p:spPr>
            <a:xfrm>
              <a:off x="3331641" y="3425859"/>
              <a:ext cx="28455" cy="190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631" y="0"/>
                  </a:moveTo>
                  <a:lnTo>
                    <a:pt x="0" y="4044"/>
                  </a:lnTo>
                  <a:lnTo>
                    <a:pt x="1813" y="14722"/>
                  </a:lnTo>
                  <a:lnTo>
                    <a:pt x="18125" y="21600"/>
                  </a:lnTo>
                  <a:lnTo>
                    <a:pt x="21600" y="6160"/>
                  </a:lnTo>
                  <a:lnTo>
                    <a:pt x="9631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8" name="îṣļiḑe">
              <a:extLst>
                <a:ext uri="{FF2B5EF4-FFF2-40B4-BE49-F238E27FC236}">
                  <a16:creationId xmlns="" xmlns:a16="http://schemas.microsoft.com/office/drawing/2014/main" id="{86E4A991-3537-4FA8-8C96-43ADEB0428F6}"/>
                </a:ext>
              </a:extLst>
            </p:cNvPr>
            <p:cNvSpPr/>
            <p:nvPr/>
          </p:nvSpPr>
          <p:spPr>
            <a:xfrm>
              <a:off x="3393321" y="3447981"/>
              <a:ext cx="35832" cy="228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523" y="6376"/>
                  </a:moveTo>
                  <a:lnTo>
                    <a:pt x="4204" y="0"/>
                  </a:lnTo>
                  <a:lnTo>
                    <a:pt x="0" y="8047"/>
                  </a:lnTo>
                  <a:lnTo>
                    <a:pt x="10142" y="21600"/>
                  </a:lnTo>
                  <a:lnTo>
                    <a:pt x="18861" y="21123"/>
                  </a:lnTo>
                  <a:lnTo>
                    <a:pt x="21600" y="13528"/>
                  </a:lnTo>
                  <a:lnTo>
                    <a:pt x="16408" y="10012"/>
                  </a:lnTo>
                  <a:lnTo>
                    <a:pt x="11523" y="6376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9" name="íṡ1îḑe">
              <a:extLst>
                <a:ext uri="{FF2B5EF4-FFF2-40B4-BE49-F238E27FC236}">
                  <a16:creationId xmlns="" xmlns:a16="http://schemas.microsoft.com/office/drawing/2014/main" id="{C95F0801-A793-42BA-BADC-744EB323477D}"/>
                </a:ext>
              </a:extLst>
            </p:cNvPr>
            <p:cNvSpPr/>
            <p:nvPr/>
          </p:nvSpPr>
          <p:spPr>
            <a:xfrm>
              <a:off x="3434240" y="3430336"/>
              <a:ext cx="22284" cy="235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626" y="0"/>
                  </a:moveTo>
                  <a:lnTo>
                    <a:pt x="20027" y="3450"/>
                  </a:lnTo>
                  <a:lnTo>
                    <a:pt x="21600" y="15366"/>
                  </a:lnTo>
                  <a:lnTo>
                    <a:pt x="15221" y="21600"/>
                  </a:lnTo>
                  <a:lnTo>
                    <a:pt x="10567" y="15424"/>
                  </a:lnTo>
                  <a:lnTo>
                    <a:pt x="0" y="9425"/>
                  </a:lnTo>
                  <a:lnTo>
                    <a:pt x="6626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0" name="i$lîḍe">
              <a:extLst>
                <a:ext uri="{FF2B5EF4-FFF2-40B4-BE49-F238E27FC236}">
                  <a16:creationId xmlns="" xmlns:a16="http://schemas.microsoft.com/office/drawing/2014/main" id="{6C26921A-35E4-44F3-80AC-8BE47856267A}"/>
                </a:ext>
              </a:extLst>
            </p:cNvPr>
            <p:cNvSpPr/>
            <p:nvPr/>
          </p:nvSpPr>
          <p:spPr>
            <a:xfrm>
              <a:off x="3386807" y="3401248"/>
              <a:ext cx="16360" cy="163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0" y="4009"/>
                  </a:lnTo>
                  <a:lnTo>
                    <a:pt x="4094" y="21600"/>
                  </a:lnTo>
                  <a:lnTo>
                    <a:pt x="19333" y="19457"/>
                  </a:lnTo>
                  <a:lnTo>
                    <a:pt x="21600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1" name="íṣ1iḑé">
              <a:extLst>
                <a:ext uri="{FF2B5EF4-FFF2-40B4-BE49-F238E27FC236}">
                  <a16:creationId xmlns="" xmlns:a16="http://schemas.microsoft.com/office/drawing/2014/main" id="{5BDBD2E1-200A-4CC2-B327-BACB67144BF7}"/>
                </a:ext>
              </a:extLst>
            </p:cNvPr>
            <p:cNvSpPr/>
            <p:nvPr/>
          </p:nvSpPr>
          <p:spPr>
            <a:xfrm>
              <a:off x="3471329" y="3432447"/>
              <a:ext cx="25215" cy="238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658" y="0"/>
                  </a:moveTo>
                  <a:lnTo>
                    <a:pt x="0" y="6332"/>
                  </a:lnTo>
                  <a:lnTo>
                    <a:pt x="2862" y="20225"/>
                  </a:lnTo>
                  <a:lnTo>
                    <a:pt x="16398" y="21600"/>
                  </a:lnTo>
                  <a:lnTo>
                    <a:pt x="21600" y="13406"/>
                  </a:lnTo>
                  <a:lnTo>
                    <a:pt x="12259" y="9052"/>
                  </a:lnTo>
                  <a:lnTo>
                    <a:pt x="4658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2" name="ïšḷïḋé">
              <a:extLst>
                <a:ext uri="{FF2B5EF4-FFF2-40B4-BE49-F238E27FC236}">
                  <a16:creationId xmlns="" xmlns:a16="http://schemas.microsoft.com/office/drawing/2014/main" id="{A7C2875A-4DF0-493A-9903-1D780443C82A}"/>
                </a:ext>
              </a:extLst>
            </p:cNvPr>
            <p:cNvSpPr/>
            <p:nvPr/>
          </p:nvSpPr>
          <p:spPr>
            <a:xfrm>
              <a:off x="3444546" y="3470941"/>
              <a:ext cx="16360" cy="163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399" y="0"/>
                  </a:moveTo>
                  <a:lnTo>
                    <a:pt x="0" y="5671"/>
                  </a:lnTo>
                  <a:lnTo>
                    <a:pt x="2675" y="21600"/>
                  </a:lnTo>
                  <a:lnTo>
                    <a:pt x="21600" y="16063"/>
                  </a:lnTo>
                  <a:lnTo>
                    <a:pt x="12399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3" name="ïṧ1îḋê">
              <a:extLst>
                <a:ext uri="{FF2B5EF4-FFF2-40B4-BE49-F238E27FC236}">
                  <a16:creationId xmlns="" xmlns:a16="http://schemas.microsoft.com/office/drawing/2014/main" id="{0670C002-8282-4EA7-A695-F268D2CAD707}"/>
                </a:ext>
              </a:extLst>
            </p:cNvPr>
            <p:cNvSpPr/>
            <p:nvPr/>
          </p:nvSpPr>
          <p:spPr>
            <a:xfrm>
              <a:off x="3474836" y="3472701"/>
              <a:ext cx="20827" cy="336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991" y="1945"/>
                  </a:moveTo>
                  <a:lnTo>
                    <a:pt x="1244" y="7766"/>
                  </a:lnTo>
                  <a:lnTo>
                    <a:pt x="0" y="16103"/>
                  </a:lnTo>
                  <a:lnTo>
                    <a:pt x="7919" y="21600"/>
                  </a:lnTo>
                  <a:lnTo>
                    <a:pt x="15566" y="13365"/>
                  </a:lnTo>
                  <a:lnTo>
                    <a:pt x="21600" y="6755"/>
                  </a:lnTo>
                  <a:lnTo>
                    <a:pt x="18962" y="0"/>
                  </a:lnTo>
                  <a:lnTo>
                    <a:pt x="5991" y="1945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4" name="i$ḻïďe">
              <a:extLst>
                <a:ext uri="{FF2B5EF4-FFF2-40B4-BE49-F238E27FC236}">
                  <a16:creationId xmlns="" xmlns:a16="http://schemas.microsoft.com/office/drawing/2014/main" id="{C9F0BE61-61F1-4A6F-9417-98C4F080A7A6}"/>
                </a:ext>
              </a:extLst>
            </p:cNvPr>
            <p:cNvSpPr/>
            <p:nvPr/>
          </p:nvSpPr>
          <p:spPr>
            <a:xfrm>
              <a:off x="3486460" y="3511833"/>
              <a:ext cx="18556" cy="1746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469" y="0"/>
                  </a:moveTo>
                  <a:lnTo>
                    <a:pt x="4293" y="1913"/>
                  </a:lnTo>
                  <a:lnTo>
                    <a:pt x="0" y="13206"/>
                  </a:lnTo>
                  <a:lnTo>
                    <a:pt x="8574" y="21600"/>
                  </a:lnTo>
                  <a:lnTo>
                    <a:pt x="21600" y="15041"/>
                  </a:lnTo>
                  <a:lnTo>
                    <a:pt x="14469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5" name="îṩ1iḍé">
              <a:extLst>
                <a:ext uri="{FF2B5EF4-FFF2-40B4-BE49-F238E27FC236}">
                  <a16:creationId xmlns="" xmlns:a16="http://schemas.microsoft.com/office/drawing/2014/main" id="{CB404A64-E39A-4280-8007-9B3F4F5E9A95}"/>
                </a:ext>
              </a:extLst>
            </p:cNvPr>
            <p:cNvSpPr/>
            <p:nvPr/>
          </p:nvSpPr>
          <p:spPr>
            <a:xfrm>
              <a:off x="3201743" y="3611230"/>
              <a:ext cx="24821" cy="343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948" y="0"/>
                  </a:moveTo>
                  <a:lnTo>
                    <a:pt x="0" y="7133"/>
                  </a:lnTo>
                  <a:lnTo>
                    <a:pt x="2568" y="12598"/>
                  </a:lnTo>
                  <a:lnTo>
                    <a:pt x="10534" y="21600"/>
                  </a:lnTo>
                  <a:lnTo>
                    <a:pt x="21600" y="16991"/>
                  </a:lnTo>
                  <a:lnTo>
                    <a:pt x="13411" y="4789"/>
                  </a:lnTo>
                  <a:lnTo>
                    <a:pt x="5948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6" name="ïṥḷîḍe">
              <a:extLst>
                <a:ext uri="{FF2B5EF4-FFF2-40B4-BE49-F238E27FC236}">
                  <a16:creationId xmlns="" xmlns:a16="http://schemas.microsoft.com/office/drawing/2014/main" id="{9AF98C1C-1CA6-4A36-B4BB-9FE301CE6208}"/>
                </a:ext>
              </a:extLst>
            </p:cNvPr>
            <p:cNvSpPr/>
            <p:nvPr/>
          </p:nvSpPr>
          <p:spPr>
            <a:xfrm>
              <a:off x="3163762" y="3609243"/>
              <a:ext cx="17550" cy="295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385" y="0"/>
                  </a:moveTo>
                  <a:lnTo>
                    <a:pt x="0" y="5129"/>
                  </a:lnTo>
                  <a:lnTo>
                    <a:pt x="434" y="19428"/>
                  </a:lnTo>
                  <a:lnTo>
                    <a:pt x="19135" y="21600"/>
                  </a:lnTo>
                  <a:lnTo>
                    <a:pt x="21600" y="14762"/>
                  </a:lnTo>
                  <a:lnTo>
                    <a:pt x="16043" y="5916"/>
                  </a:lnTo>
                  <a:lnTo>
                    <a:pt x="2385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7" name="íṩ1ïḋé">
              <a:extLst>
                <a:ext uri="{FF2B5EF4-FFF2-40B4-BE49-F238E27FC236}">
                  <a16:creationId xmlns="" xmlns:a16="http://schemas.microsoft.com/office/drawing/2014/main" id="{26910363-5551-4B4D-84CA-99B1DDF56D52}"/>
                </a:ext>
              </a:extLst>
            </p:cNvPr>
            <p:cNvSpPr/>
            <p:nvPr/>
          </p:nvSpPr>
          <p:spPr>
            <a:xfrm>
              <a:off x="3499270" y="3543405"/>
              <a:ext cx="20061" cy="1868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114" y="0"/>
                  </a:moveTo>
                  <a:lnTo>
                    <a:pt x="0" y="7264"/>
                  </a:lnTo>
                  <a:lnTo>
                    <a:pt x="3469" y="21600"/>
                  </a:lnTo>
                  <a:lnTo>
                    <a:pt x="16705" y="21600"/>
                  </a:lnTo>
                  <a:lnTo>
                    <a:pt x="21600" y="6746"/>
                  </a:lnTo>
                  <a:lnTo>
                    <a:pt x="8114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8" name="íṡ1íḓé">
              <a:extLst>
                <a:ext uri="{FF2B5EF4-FFF2-40B4-BE49-F238E27FC236}">
                  <a16:creationId xmlns="" xmlns:a16="http://schemas.microsoft.com/office/drawing/2014/main" id="{FE452624-A1ED-49E9-BDED-108CC0840391}"/>
                </a:ext>
              </a:extLst>
            </p:cNvPr>
            <p:cNvSpPr/>
            <p:nvPr/>
          </p:nvSpPr>
          <p:spPr>
            <a:xfrm>
              <a:off x="3477190" y="3573359"/>
              <a:ext cx="16360" cy="236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562" y="0"/>
                  </a:moveTo>
                  <a:lnTo>
                    <a:pt x="0" y="10629"/>
                  </a:lnTo>
                  <a:lnTo>
                    <a:pt x="15829" y="21600"/>
                  </a:lnTo>
                  <a:lnTo>
                    <a:pt x="21600" y="10397"/>
                  </a:lnTo>
                  <a:lnTo>
                    <a:pt x="7562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9" name="ïṩ1îḑe">
              <a:extLst>
                <a:ext uri="{FF2B5EF4-FFF2-40B4-BE49-F238E27FC236}">
                  <a16:creationId xmlns="" xmlns:a16="http://schemas.microsoft.com/office/drawing/2014/main" id="{DA85F11D-F778-4A7B-983E-BD43AA31110D}"/>
                </a:ext>
              </a:extLst>
            </p:cNvPr>
            <p:cNvSpPr/>
            <p:nvPr/>
          </p:nvSpPr>
          <p:spPr>
            <a:xfrm>
              <a:off x="3463227" y="3603633"/>
              <a:ext cx="16360" cy="183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327" y="736"/>
                  </a:moveTo>
                  <a:lnTo>
                    <a:pt x="0" y="9568"/>
                  </a:lnTo>
                  <a:lnTo>
                    <a:pt x="5961" y="21600"/>
                  </a:lnTo>
                  <a:lnTo>
                    <a:pt x="20526" y="21266"/>
                  </a:lnTo>
                  <a:lnTo>
                    <a:pt x="21600" y="0"/>
                  </a:lnTo>
                  <a:lnTo>
                    <a:pt x="5327" y="736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0" name="íṡḷiḑe">
              <a:extLst>
                <a:ext uri="{FF2B5EF4-FFF2-40B4-BE49-F238E27FC236}">
                  <a16:creationId xmlns="" xmlns:a16="http://schemas.microsoft.com/office/drawing/2014/main" id="{76416AE3-FC17-4F22-9AD5-8CB1DEFA6644}"/>
                </a:ext>
              </a:extLst>
            </p:cNvPr>
            <p:cNvSpPr/>
            <p:nvPr/>
          </p:nvSpPr>
          <p:spPr>
            <a:xfrm>
              <a:off x="3443086" y="3638761"/>
              <a:ext cx="16360" cy="2203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127" y="0"/>
                  </a:moveTo>
                  <a:lnTo>
                    <a:pt x="0" y="9654"/>
                  </a:lnTo>
                  <a:lnTo>
                    <a:pt x="3308" y="20145"/>
                  </a:lnTo>
                  <a:lnTo>
                    <a:pt x="16235" y="21600"/>
                  </a:lnTo>
                  <a:lnTo>
                    <a:pt x="21600" y="6811"/>
                  </a:lnTo>
                  <a:lnTo>
                    <a:pt x="11127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1" name="îŝľidé">
              <a:extLst>
                <a:ext uri="{FF2B5EF4-FFF2-40B4-BE49-F238E27FC236}">
                  <a16:creationId xmlns="" xmlns:a16="http://schemas.microsoft.com/office/drawing/2014/main" id="{3EAB2C31-3A89-417A-8289-B1C5DB1106C6}"/>
                </a:ext>
              </a:extLst>
            </p:cNvPr>
            <p:cNvSpPr/>
            <p:nvPr/>
          </p:nvSpPr>
          <p:spPr>
            <a:xfrm>
              <a:off x="3429659" y="3689387"/>
              <a:ext cx="39165" cy="385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904" y="867"/>
                  </a:moveTo>
                  <a:lnTo>
                    <a:pt x="8331" y="0"/>
                  </a:lnTo>
                  <a:lnTo>
                    <a:pt x="2816" y="2733"/>
                  </a:lnTo>
                  <a:lnTo>
                    <a:pt x="6666" y="6397"/>
                  </a:lnTo>
                  <a:lnTo>
                    <a:pt x="2928" y="11440"/>
                  </a:lnTo>
                  <a:lnTo>
                    <a:pt x="0" y="16520"/>
                  </a:lnTo>
                  <a:lnTo>
                    <a:pt x="4665" y="21600"/>
                  </a:lnTo>
                  <a:lnTo>
                    <a:pt x="15744" y="21600"/>
                  </a:lnTo>
                  <a:lnTo>
                    <a:pt x="16989" y="14679"/>
                  </a:lnTo>
                  <a:lnTo>
                    <a:pt x="17830" y="9194"/>
                  </a:lnTo>
                  <a:lnTo>
                    <a:pt x="21600" y="3831"/>
                  </a:lnTo>
                  <a:lnTo>
                    <a:pt x="19513" y="592"/>
                  </a:lnTo>
                  <a:lnTo>
                    <a:pt x="14904" y="867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2" name="ïSlïḋé">
              <a:extLst>
                <a:ext uri="{FF2B5EF4-FFF2-40B4-BE49-F238E27FC236}">
                  <a16:creationId xmlns="" xmlns:a16="http://schemas.microsoft.com/office/drawing/2014/main" id="{63C0F43C-4C24-41EC-A854-9098510C2D5A}"/>
                </a:ext>
              </a:extLst>
            </p:cNvPr>
            <p:cNvSpPr/>
            <p:nvPr/>
          </p:nvSpPr>
          <p:spPr>
            <a:xfrm>
              <a:off x="3541688" y="3591732"/>
              <a:ext cx="25710" cy="2191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204" y="0"/>
                  </a:moveTo>
                  <a:lnTo>
                    <a:pt x="385" y="10265"/>
                  </a:lnTo>
                  <a:lnTo>
                    <a:pt x="0" y="20853"/>
                  </a:lnTo>
                  <a:lnTo>
                    <a:pt x="13483" y="21600"/>
                  </a:lnTo>
                  <a:lnTo>
                    <a:pt x="21600" y="18646"/>
                  </a:lnTo>
                  <a:lnTo>
                    <a:pt x="9663" y="9934"/>
                  </a:lnTo>
                  <a:lnTo>
                    <a:pt x="6204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3" name="îśḻiḑè">
              <a:extLst>
                <a:ext uri="{FF2B5EF4-FFF2-40B4-BE49-F238E27FC236}">
                  <a16:creationId xmlns="" xmlns:a16="http://schemas.microsoft.com/office/drawing/2014/main" id="{D07DBEC8-B5BC-4647-B1A6-608C27717BB6}"/>
                </a:ext>
              </a:extLst>
            </p:cNvPr>
            <p:cNvSpPr/>
            <p:nvPr/>
          </p:nvSpPr>
          <p:spPr>
            <a:xfrm>
              <a:off x="3470588" y="3663018"/>
              <a:ext cx="21475" cy="163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020" y="3205"/>
                  </a:moveTo>
                  <a:lnTo>
                    <a:pt x="7333" y="0"/>
                  </a:lnTo>
                  <a:lnTo>
                    <a:pt x="0" y="8914"/>
                  </a:lnTo>
                  <a:lnTo>
                    <a:pt x="4730" y="21600"/>
                  </a:lnTo>
                  <a:lnTo>
                    <a:pt x="21600" y="21600"/>
                  </a:lnTo>
                  <a:lnTo>
                    <a:pt x="17020" y="3205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4" name="ïsļídê">
              <a:extLst>
                <a:ext uri="{FF2B5EF4-FFF2-40B4-BE49-F238E27FC236}">
                  <a16:creationId xmlns="" xmlns:a16="http://schemas.microsoft.com/office/drawing/2014/main" id="{B5605831-90A3-42B6-8DE7-E931A1E51393}"/>
                </a:ext>
              </a:extLst>
            </p:cNvPr>
            <p:cNvSpPr/>
            <p:nvPr/>
          </p:nvSpPr>
          <p:spPr>
            <a:xfrm>
              <a:off x="1825926" y="2244407"/>
              <a:ext cx="83204" cy="742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117" y="146"/>
                  </a:moveTo>
                  <a:lnTo>
                    <a:pt x="3502" y="1771"/>
                  </a:lnTo>
                  <a:lnTo>
                    <a:pt x="0" y="2955"/>
                  </a:lnTo>
                  <a:lnTo>
                    <a:pt x="708" y="6398"/>
                  </a:lnTo>
                  <a:lnTo>
                    <a:pt x="4312" y="9886"/>
                  </a:lnTo>
                  <a:lnTo>
                    <a:pt x="5691" y="13614"/>
                  </a:lnTo>
                  <a:lnTo>
                    <a:pt x="8851" y="16257"/>
                  </a:lnTo>
                  <a:lnTo>
                    <a:pt x="10889" y="16698"/>
                  </a:lnTo>
                  <a:lnTo>
                    <a:pt x="13588" y="19994"/>
                  </a:lnTo>
                  <a:lnTo>
                    <a:pt x="16096" y="21600"/>
                  </a:lnTo>
                  <a:lnTo>
                    <a:pt x="19232" y="21600"/>
                  </a:lnTo>
                  <a:lnTo>
                    <a:pt x="21394" y="20279"/>
                  </a:lnTo>
                  <a:lnTo>
                    <a:pt x="21600" y="17056"/>
                  </a:lnTo>
                  <a:lnTo>
                    <a:pt x="19554" y="13017"/>
                  </a:lnTo>
                  <a:lnTo>
                    <a:pt x="19158" y="10006"/>
                  </a:lnTo>
                  <a:lnTo>
                    <a:pt x="17375" y="5389"/>
                  </a:lnTo>
                  <a:lnTo>
                    <a:pt x="14075" y="5389"/>
                  </a:lnTo>
                  <a:lnTo>
                    <a:pt x="11979" y="3782"/>
                  </a:lnTo>
                  <a:lnTo>
                    <a:pt x="10857" y="1891"/>
                  </a:lnTo>
                  <a:lnTo>
                    <a:pt x="8909" y="0"/>
                  </a:lnTo>
                  <a:lnTo>
                    <a:pt x="6117" y="146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5" name="îśḻíḍe">
              <a:extLst>
                <a:ext uri="{FF2B5EF4-FFF2-40B4-BE49-F238E27FC236}">
                  <a16:creationId xmlns="" xmlns:a16="http://schemas.microsoft.com/office/drawing/2014/main" id="{0A6F45C6-B67F-4AEE-A2FD-329DF0733A15}"/>
                </a:ext>
              </a:extLst>
            </p:cNvPr>
            <p:cNvSpPr/>
            <p:nvPr/>
          </p:nvSpPr>
          <p:spPr>
            <a:xfrm>
              <a:off x="1823323" y="2056804"/>
              <a:ext cx="44228" cy="488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460" y="0"/>
                  </a:moveTo>
                  <a:lnTo>
                    <a:pt x="9924" y="1900"/>
                  </a:lnTo>
                  <a:lnTo>
                    <a:pt x="4018" y="6719"/>
                  </a:lnTo>
                  <a:lnTo>
                    <a:pt x="0" y="11386"/>
                  </a:lnTo>
                  <a:lnTo>
                    <a:pt x="7069" y="14725"/>
                  </a:lnTo>
                  <a:lnTo>
                    <a:pt x="9537" y="18288"/>
                  </a:lnTo>
                  <a:lnTo>
                    <a:pt x="13341" y="21600"/>
                  </a:lnTo>
                  <a:lnTo>
                    <a:pt x="16742" y="19182"/>
                  </a:lnTo>
                  <a:lnTo>
                    <a:pt x="14522" y="13942"/>
                  </a:lnTo>
                  <a:lnTo>
                    <a:pt x="18621" y="10604"/>
                  </a:lnTo>
                  <a:lnTo>
                    <a:pt x="21600" y="4903"/>
                  </a:lnTo>
                  <a:lnTo>
                    <a:pt x="16460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6" name="íṡḻïdé">
              <a:extLst>
                <a:ext uri="{FF2B5EF4-FFF2-40B4-BE49-F238E27FC236}">
                  <a16:creationId xmlns="" xmlns:a16="http://schemas.microsoft.com/office/drawing/2014/main" id="{E3FAF018-1FC5-4437-9E12-8A86CCFB2505}"/>
                </a:ext>
              </a:extLst>
            </p:cNvPr>
            <p:cNvSpPr/>
            <p:nvPr/>
          </p:nvSpPr>
          <p:spPr>
            <a:xfrm>
              <a:off x="1819244" y="2000935"/>
              <a:ext cx="28061" cy="423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900" y="0"/>
                  </a:moveTo>
                  <a:lnTo>
                    <a:pt x="5701" y="4155"/>
                  </a:lnTo>
                  <a:lnTo>
                    <a:pt x="0" y="9292"/>
                  </a:lnTo>
                  <a:lnTo>
                    <a:pt x="3627" y="15800"/>
                  </a:lnTo>
                  <a:lnTo>
                    <a:pt x="11688" y="21600"/>
                  </a:lnTo>
                  <a:lnTo>
                    <a:pt x="13818" y="14011"/>
                  </a:lnTo>
                  <a:lnTo>
                    <a:pt x="14405" y="8116"/>
                  </a:lnTo>
                  <a:lnTo>
                    <a:pt x="21600" y="3749"/>
                  </a:lnTo>
                  <a:lnTo>
                    <a:pt x="15900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7" name="íslíḍé">
              <a:extLst>
                <a:ext uri="{FF2B5EF4-FFF2-40B4-BE49-F238E27FC236}">
                  <a16:creationId xmlns="" xmlns:a16="http://schemas.microsoft.com/office/drawing/2014/main" id="{EF6CB5F3-3EAA-47FA-ADBE-EEEAD7C656AC}"/>
                </a:ext>
              </a:extLst>
            </p:cNvPr>
            <p:cNvSpPr/>
            <p:nvPr/>
          </p:nvSpPr>
          <p:spPr>
            <a:xfrm>
              <a:off x="1856174" y="2020886"/>
              <a:ext cx="16360" cy="1856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929" y="0"/>
                  </a:moveTo>
                  <a:lnTo>
                    <a:pt x="0" y="10904"/>
                  </a:lnTo>
                  <a:lnTo>
                    <a:pt x="10299" y="21600"/>
                  </a:lnTo>
                  <a:lnTo>
                    <a:pt x="21600" y="13776"/>
                  </a:lnTo>
                  <a:lnTo>
                    <a:pt x="19395" y="5259"/>
                  </a:lnTo>
                  <a:lnTo>
                    <a:pt x="6929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8" name="íslíḓè">
              <a:extLst>
                <a:ext uri="{FF2B5EF4-FFF2-40B4-BE49-F238E27FC236}">
                  <a16:creationId xmlns="" xmlns:a16="http://schemas.microsoft.com/office/drawing/2014/main" id="{53D4CDD8-A1BD-487E-8F43-C643CA59AF24}"/>
                </a:ext>
              </a:extLst>
            </p:cNvPr>
            <p:cNvSpPr/>
            <p:nvPr/>
          </p:nvSpPr>
          <p:spPr>
            <a:xfrm>
              <a:off x="1296107" y="1987859"/>
              <a:ext cx="91303" cy="429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537" y="2831"/>
                  </a:moveTo>
                  <a:lnTo>
                    <a:pt x="10161" y="8024"/>
                  </a:lnTo>
                  <a:lnTo>
                    <a:pt x="5271" y="9340"/>
                  </a:lnTo>
                  <a:lnTo>
                    <a:pt x="1171" y="14295"/>
                  </a:lnTo>
                  <a:lnTo>
                    <a:pt x="0" y="19330"/>
                  </a:lnTo>
                  <a:lnTo>
                    <a:pt x="3343" y="21600"/>
                  </a:lnTo>
                  <a:lnTo>
                    <a:pt x="5268" y="16011"/>
                  </a:lnTo>
                  <a:lnTo>
                    <a:pt x="8817" y="15249"/>
                  </a:lnTo>
                  <a:lnTo>
                    <a:pt x="11276" y="14486"/>
                  </a:lnTo>
                  <a:lnTo>
                    <a:pt x="14517" y="13724"/>
                  </a:lnTo>
                  <a:lnTo>
                    <a:pt x="18179" y="13089"/>
                  </a:lnTo>
                  <a:lnTo>
                    <a:pt x="21239" y="5467"/>
                  </a:lnTo>
                  <a:lnTo>
                    <a:pt x="21600" y="162"/>
                  </a:lnTo>
                  <a:lnTo>
                    <a:pt x="19638" y="0"/>
                  </a:lnTo>
                  <a:lnTo>
                    <a:pt x="17537" y="2831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9" name="ísḷíḋè">
              <a:extLst>
                <a:ext uri="{FF2B5EF4-FFF2-40B4-BE49-F238E27FC236}">
                  <a16:creationId xmlns="" xmlns:a16="http://schemas.microsoft.com/office/drawing/2014/main" id="{B8ECE5F5-26C2-460D-A4A4-91FEA8AEBCAC}"/>
                </a:ext>
              </a:extLst>
            </p:cNvPr>
            <p:cNvSpPr/>
            <p:nvPr/>
          </p:nvSpPr>
          <p:spPr>
            <a:xfrm>
              <a:off x="2777576" y="3634434"/>
              <a:ext cx="1575803" cy="236654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69" y="1016"/>
                  </a:moveTo>
                  <a:lnTo>
                    <a:pt x="1153" y="974"/>
                  </a:lnTo>
                  <a:lnTo>
                    <a:pt x="1415" y="1017"/>
                  </a:lnTo>
                  <a:lnTo>
                    <a:pt x="1706" y="1125"/>
                  </a:lnTo>
                  <a:lnTo>
                    <a:pt x="1964" y="1238"/>
                  </a:lnTo>
                  <a:lnTo>
                    <a:pt x="2173" y="1355"/>
                  </a:lnTo>
                  <a:lnTo>
                    <a:pt x="2350" y="1292"/>
                  </a:lnTo>
                  <a:lnTo>
                    <a:pt x="2416" y="1193"/>
                  </a:lnTo>
                  <a:lnTo>
                    <a:pt x="2643" y="1138"/>
                  </a:lnTo>
                  <a:lnTo>
                    <a:pt x="2768" y="931"/>
                  </a:lnTo>
                  <a:lnTo>
                    <a:pt x="2901" y="758"/>
                  </a:lnTo>
                  <a:lnTo>
                    <a:pt x="3075" y="584"/>
                  </a:lnTo>
                  <a:lnTo>
                    <a:pt x="3218" y="492"/>
                  </a:lnTo>
                  <a:lnTo>
                    <a:pt x="3455" y="405"/>
                  </a:lnTo>
                  <a:lnTo>
                    <a:pt x="3796" y="405"/>
                  </a:lnTo>
                  <a:lnTo>
                    <a:pt x="4006" y="344"/>
                  </a:lnTo>
                  <a:lnTo>
                    <a:pt x="4155" y="198"/>
                  </a:lnTo>
                  <a:lnTo>
                    <a:pt x="4308" y="101"/>
                  </a:lnTo>
                  <a:lnTo>
                    <a:pt x="4423" y="34"/>
                  </a:lnTo>
                  <a:lnTo>
                    <a:pt x="4684" y="0"/>
                  </a:lnTo>
                  <a:lnTo>
                    <a:pt x="4809" y="15"/>
                  </a:lnTo>
                  <a:lnTo>
                    <a:pt x="4798" y="104"/>
                  </a:lnTo>
                  <a:lnTo>
                    <a:pt x="4656" y="173"/>
                  </a:lnTo>
                  <a:lnTo>
                    <a:pt x="4518" y="268"/>
                  </a:lnTo>
                  <a:lnTo>
                    <a:pt x="4466" y="385"/>
                  </a:lnTo>
                  <a:lnTo>
                    <a:pt x="4483" y="636"/>
                  </a:lnTo>
                  <a:lnTo>
                    <a:pt x="4421" y="753"/>
                  </a:lnTo>
                  <a:lnTo>
                    <a:pt x="4365" y="838"/>
                  </a:lnTo>
                  <a:lnTo>
                    <a:pt x="4375" y="962"/>
                  </a:lnTo>
                  <a:lnTo>
                    <a:pt x="4434" y="1080"/>
                  </a:lnTo>
                  <a:lnTo>
                    <a:pt x="4626" y="1121"/>
                  </a:lnTo>
                  <a:lnTo>
                    <a:pt x="4821" y="1077"/>
                  </a:lnTo>
                  <a:lnTo>
                    <a:pt x="4911" y="964"/>
                  </a:lnTo>
                  <a:lnTo>
                    <a:pt x="5012" y="863"/>
                  </a:lnTo>
                  <a:lnTo>
                    <a:pt x="5002" y="773"/>
                  </a:lnTo>
                  <a:lnTo>
                    <a:pt x="4888" y="691"/>
                  </a:lnTo>
                  <a:lnTo>
                    <a:pt x="4815" y="594"/>
                  </a:lnTo>
                  <a:cubicBezTo>
                    <a:pt x="4810" y="569"/>
                    <a:pt x="4818" y="543"/>
                    <a:pt x="4835" y="521"/>
                  </a:cubicBezTo>
                  <a:cubicBezTo>
                    <a:pt x="4864" y="484"/>
                    <a:pt x="4917" y="459"/>
                    <a:pt x="4977" y="452"/>
                  </a:cubicBezTo>
                  <a:lnTo>
                    <a:pt x="5179" y="365"/>
                  </a:lnTo>
                  <a:lnTo>
                    <a:pt x="5325" y="234"/>
                  </a:lnTo>
                  <a:lnTo>
                    <a:pt x="5398" y="181"/>
                  </a:lnTo>
                  <a:lnTo>
                    <a:pt x="5513" y="174"/>
                  </a:lnTo>
                  <a:lnTo>
                    <a:pt x="5658" y="180"/>
                  </a:lnTo>
                  <a:lnTo>
                    <a:pt x="5845" y="279"/>
                  </a:lnTo>
                  <a:lnTo>
                    <a:pt x="6023" y="369"/>
                  </a:lnTo>
                  <a:lnTo>
                    <a:pt x="6158" y="486"/>
                  </a:lnTo>
                  <a:lnTo>
                    <a:pt x="6252" y="563"/>
                  </a:lnTo>
                  <a:lnTo>
                    <a:pt x="6423" y="602"/>
                  </a:lnTo>
                  <a:lnTo>
                    <a:pt x="6760" y="602"/>
                  </a:lnTo>
                  <a:lnTo>
                    <a:pt x="6916" y="629"/>
                  </a:lnTo>
                  <a:lnTo>
                    <a:pt x="7159" y="658"/>
                  </a:lnTo>
                  <a:lnTo>
                    <a:pt x="7344" y="698"/>
                  </a:lnTo>
                  <a:lnTo>
                    <a:pt x="7500" y="785"/>
                  </a:lnTo>
                  <a:lnTo>
                    <a:pt x="7792" y="799"/>
                  </a:lnTo>
                  <a:lnTo>
                    <a:pt x="7945" y="725"/>
                  </a:lnTo>
                  <a:lnTo>
                    <a:pt x="8130" y="720"/>
                  </a:lnTo>
                  <a:lnTo>
                    <a:pt x="8343" y="741"/>
                  </a:lnTo>
                  <a:lnTo>
                    <a:pt x="8508" y="799"/>
                  </a:lnTo>
                  <a:lnTo>
                    <a:pt x="8764" y="882"/>
                  </a:lnTo>
                  <a:lnTo>
                    <a:pt x="9015" y="958"/>
                  </a:lnTo>
                  <a:lnTo>
                    <a:pt x="9502" y="1062"/>
                  </a:lnTo>
                  <a:lnTo>
                    <a:pt x="9816" y="1193"/>
                  </a:lnTo>
                  <a:lnTo>
                    <a:pt x="9920" y="1317"/>
                  </a:lnTo>
                  <a:lnTo>
                    <a:pt x="10065" y="1399"/>
                  </a:lnTo>
                  <a:lnTo>
                    <a:pt x="10187" y="1473"/>
                  </a:lnTo>
                  <a:lnTo>
                    <a:pt x="10298" y="1576"/>
                  </a:lnTo>
                  <a:lnTo>
                    <a:pt x="10339" y="1679"/>
                  </a:lnTo>
                  <a:lnTo>
                    <a:pt x="10420" y="1769"/>
                  </a:lnTo>
                  <a:lnTo>
                    <a:pt x="10606" y="1887"/>
                  </a:lnTo>
                  <a:lnTo>
                    <a:pt x="10818" y="2000"/>
                  </a:lnTo>
                  <a:lnTo>
                    <a:pt x="11131" y="2123"/>
                  </a:lnTo>
                  <a:lnTo>
                    <a:pt x="11378" y="2178"/>
                  </a:lnTo>
                  <a:lnTo>
                    <a:pt x="11636" y="2243"/>
                  </a:lnTo>
                  <a:lnTo>
                    <a:pt x="11855" y="2243"/>
                  </a:lnTo>
                  <a:lnTo>
                    <a:pt x="11990" y="2181"/>
                  </a:lnTo>
                  <a:lnTo>
                    <a:pt x="12151" y="2160"/>
                  </a:lnTo>
                  <a:lnTo>
                    <a:pt x="12356" y="2167"/>
                  </a:lnTo>
                  <a:lnTo>
                    <a:pt x="12575" y="2208"/>
                  </a:lnTo>
                  <a:lnTo>
                    <a:pt x="12707" y="2236"/>
                  </a:lnTo>
                  <a:lnTo>
                    <a:pt x="12850" y="2254"/>
                  </a:lnTo>
                  <a:lnTo>
                    <a:pt x="12964" y="2298"/>
                  </a:lnTo>
                  <a:lnTo>
                    <a:pt x="13152" y="2421"/>
                  </a:lnTo>
                  <a:lnTo>
                    <a:pt x="13358" y="2525"/>
                  </a:lnTo>
                  <a:lnTo>
                    <a:pt x="13524" y="2594"/>
                  </a:lnTo>
                  <a:lnTo>
                    <a:pt x="13666" y="2651"/>
                  </a:lnTo>
                  <a:lnTo>
                    <a:pt x="13833" y="2742"/>
                  </a:lnTo>
                  <a:lnTo>
                    <a:pt x="13864" y="2891"/>
                  </a:lnTo>
                  <a:lnTo>
                    <a:pt x="13944" y="3025"/>
                  </a:lnTo>
                  <a:lnTo>
                    <a:pt x="14059" y="3126"/>
                  </a:lnTo>
                  <a:lnTo>
                    <a:pt x="14069" y="3246"/>
                  </a:lnTo>
                  <a:lnTo>
                    <a:pt x="14069" y="3383"/>
                  </a:lnTo>
                  <a:lnTo>
                    <a:pt x="14132" y="3485"/>
                  </a:lnTo>
                  <a:lnTo>
                    <a:pt x="14251" y="3544"/>
                  </a:lnTo>
                  <a:lnTo>
                    <a:pt x="14376" y="3565"/>
                  </a:lnTo>
                  <a:lnTo>
                    <a:pt x="14376" y="3654"/>
                  </a:lnTo>
                  <a:lnTo>
                    <a:pt x="14240" y="3723"/>
                  </a:lnTo>
                  <a:lnTo>
                    <a:pt x="14147" y="3806"/>
                  </a:lnTo>
                  <a:lnTo>
                    <a:pt x="14084" y="3898"/>
                  </a:lnTo>
                  <a:lnTo>
                    <a:pt x="14021" y="4015"/>
                  </a:lnTo>
                  <a:lnTo>
                    <a:pt x="13892" y="4050"/>
                  </a:lnTo>
                  <a:lnTo>
                    <a:pt x="13746" y="4071"/>
                  </a:lnTo>
                  <a:lnTo>
                    <a:pt x="13369" y="4317"/>
                  </a:lnTo>
                  <a:lnTo>
                    <a:pt x="13296" y="4414"/>
                  </a:lnTo>
                  <a:lnTo>
                    <a:pt x="13244" y="4544"/>
                  </a:lnTo>
                  <a:lnTo>
                    <a:pt x="13401" y="4640"/>
                  </a:lnTo>
                  <a:lnTo>
                    <a:pt x="13638" y="4623"/>
                  </a:lnTo>
                  <a:lnTo>
                    <a:pt x="13801" y="4475"/>
                  </a:lnTo>
                  <a:lnTo>
                    <a:pt x="14058" y="4319"/>
                  </a:lnTo>
                  <a:lnTo>
                    <a:pt x="14233" y="4211"/>
                  </a:lnTo>
                  <a:lnTo>
                    <a:pt x="14406" y="4124"/>
                  </a:lnTo>
                  <a:lnTo>
                    <a:pt x="14601" y="4061"/>
                  </a:lnTo>
                  <a:lnTo>
                    <a:pt x="14824" y="4068"/>
                  </a:lnTo>
                  <a:lnTo>
                    <a:pt x="14950" y="4135"/>
                  </a:lnTo>
                  <a:lnTo>
                    <a:pt x="15054" y="4245"/>
                  </a:lnTo>
                  <a:lnTo>
                    <a:pt x="15054" y="4370"/>
                  </a:lnTo>
                  <a:lnTo>
                    <a:pt x="14772" y="4500"/>
                  </a:lnTo>
                  <a:lnTo>
                    <a:pt x="14706" y="4615"/>
                  </a:lnTo>
                  <a:lnTo>
                    <a:pt x="14561" y="4643"/>
                  </a:lnTo>
                  <a:lnTo>
                    <a:pt x="14369" y="4636"/>
                  </a:lnTo>
                  <a:lnTo>
                    <a:pt x="14297" y="4713"/>
                  </a:lnTo>
                  <a:lnTo>
                    <a:pt x="14537" y="4754"/>
                  </a:lnTo>
                  <a:lnTo>
                    <a:pt x="14713" y="4770"/>
                  </a:lnTo>
                  <a:lnTo>
                    <a:pt x="14862" y="4841"/>
                  </a:lnTo>
                  <a:lnTo>
                    <a:pt x="15018" y="4770"/>
                  </a:lnTo>
                  <a:lnTo>
                    <a:pt x="15209" y="4692"/>
                  </a:lnTo>
                  <a:lnTo>
                    <a:pt x="15341" y="4566"/>
                  </a:lnTo>
                  <a:lnTo>
                    <a:pt x="15491" y="4466"/>
                  </a:lnTo>
                  <a:lnTo>
                    <a:pt x="15585" y="4369"/>
                  </a:lnTo>
                  <a:lnTo>
                    <a:pt x="15846" y="4342"/>
                  </a:lnTo>
                  <a:lnTo>
                    <a:pt x="16125" y="4370"/>
                  </a:lnTo>
                  <a:lnTo>
                    <a:pt x="16397" y="4508"/>
                  </a:lnTo>
                  <a:lnTo>
                    <a:pt x="16564" y="4666"/>
                  </a:lnTo>
                  <a:lnTo>
                    <a:pt x="16723" y="4714"/>
                  </a:lnTo>
                  <a:lnTo>
                    <a:pt x="16844" y="4787"/>
                  </a:lnTo>
                  <a:lnTo>
                    <a:pt x="16817" y="4904"/>
                  </a:lnTo>
                  <a:lnTo>
                    <a:pt x="16751" y="4982"/>
                  </a:lnTo>
                  <a:lnTo>
                    <a:pt x="16751" y="5058"/>
                  </a:lnTo>
                  <a:lnTo>
                    <a:pt x="16949" y="5154"/>
                  </a:lnTo>
                  <a:lnTo>
                    <a:pt x="17116" y="5085"/>
                  </a:lnTo>
                  <a:lnTo>
                    <a:pt x="17332" y="5023"/>
                  </a:lnTo>
                  <a:lnTo>
                    <a:pt x="17569" y="4982"/>
                  </a:lnTo>
                  <a:lnTo>
                    <a:pt x="17746" y="4988"/>
                  </a:lnTo>
                  <a:lnTo>
                    <a:pt x="18122" y="5071"/>
                  </a:lnTo>
                  <a:lnTo>
                    <a:pt x="18476" y="5071"/>
                  </a:lnTo>
                  <a:lnTo>
                    <a:pt x="18914" y="5085"/>
                  </a:lnTo>
                  <a:lnTo>
                    <a:pt x="19226" y="5085"/>
                  </a:lnTo>
                  <a:lnTo>
                    <a:pt x="19337" y="5145"/>
                  </a:lnTo>
                  <a:lnTo>
                    <a:pt x="19417" y="5245"/>
                  </a:lnTo>
                  <a:lnTo>
                    <a:pt x="19501" y="5384"/>
                  </a:lnTo>
                  <a:lnTo>
                    <a:pt x="19761" y="5515"/>
                  </a:lnTo>
                  <a:lnTo>
                    <a:pt x="20054" y="5632"/>
                  </a:lnTo>
                  <a:lnTo>
                    <a:pt x="20337" y="5763"/>
                  </a:lnTo>
                  <a:lnTo>
                    <a:pt x="20783" y="5818"/>
                  </a:lnTo>
                  <a:lnTo>
                    <a:pt x="21128" y="5832"/>
                  </a:lnTo>
                  <a:lnTo>
                    <a:pt x="21292" y="5922"/>
                  </a:lnTo>
                  <a:lnTo>
                    <a:pt x="21413" y="6000"/>
                  </a:lnTo>
                  <a:lnTo>
                    <a:pt x="21423" y="6110"/>
                  </a:lnTo>
                  <a:lnTo>
                    <a:pt x="21496" y="6233"/>
                  </a:lnTo>
                  <a:lnTo>
                    <a:pt x="21548" y="6335"/>
                  </a:lnTo>
                  <a:lnTo>
                    <a:pt x="21600" y="6459"/>
                  </a:lnTo>
                  <a:lnTo>
                    <a:pt x="21558" y="6567"/>
                  </a:lnTo>
                  <a:lnTo>
                    <a:pt x="21548" y="6744"/>
                  </a:lnTo>
                  <a:lnTo>
                    <a:pt x="21416" y="6872"/>
                  </a:lnTo>
                  <a:lnTo>
                    <a:pt x="21374" y="6999"/>
                  </a:lnTo>
                  <a:lnTo>
                    <a:pt x="21263" y="7141"/>
                  </a:lnTo>
                  <a:lnTo>
                    <a:pt x="20928" y="7257"/>
                  </a:lnTo>
                  <a:lnTo>
                    <a:pt x="20782" y="7498"/>
                  </a:lnTo>
                  <a:lnTo>
                    <a:pt x="20646" y="7643"/>
                  </a:lnTo>
                  <a:lnTo>
                    <a:pt x="20531" y="7747"/>
                  </a:lnTo>
                  <a:lnTo>
                    <a:pt x="20344" y="7910"/>
                  </a:lnTo>
                  <a:lnTo>
                    <a:pt x="20222" y="8109"/>
                  </a:lnTo>
                  <a:lnTo>
                    <a:pt x="19916" y="8196"/>
                  </a:lnTo>
                  <a:lnTo>
                    <a:pt x="19700" y="8360"/>
                  </a:lnTo>
                  <a:lnTo>
                    <a:pt x="19631" y="8498"/>
                  </a:lnTo>
                  <a:lnTo>
                    <a:pt x="19615" y="8867"/>
                  </a:lnTo>
                  <a:lnTo>
                    <a:pt x="19688" y="9089"/>
                  </a:lnTo>
                  <a:lnTo>
                    <a:pt x="19688" y="9302"/>
                  </a:lnTo>
                  <a:lnTo>
                    <a:pt x="19705" y="9546"/>
                  </a:lnTo>
                  <a:lnTo>
                    <a:pt x="19653" y="9772"/>
                  </a:lnTo>
                  <a:lnTo>
                    <a:pt x="19612" y="9950"/>
                  </a:lnTo>
                  <a:lnTo>
                    <a:pt x="19580" y="10104"/>
                  </a:lnTo>
                  <a:lnTo>
                    <a:pt x="19559" y="10281"/>
                  </a:lnTo>
                  <a:lnTo>
                    <a:pt x="19465" y="10449"/>
                  </a:lnTo>
                  <a:lnTo>
                    <a:pt x="19444" y="10661"/>
                  </a:lnTo>
                  <a:lnTo>
                    <a:pt x="19392" y="10797"/>
                  </a:lnTo>
                  <a:lnTo>
                    <a:pt x="19322" y="10935"/>
                  </a:lnTo>
                  <a:lnTo>
                    <a:pt x="19169" y="11064"/>
                  </a:lnTo>
                  <a:lnTo>
                    <a:pt x="19033" y="11278"/>
                  </a:lnTo>
                  <a:lnTo>
                    <a:pt x="18939" y="11393"/>
                  </a:lnTo>
                  <a:lnTo>
                    <a:pt x="18834" y="11511"/>
                  </a:lnTo>
                  <a:lnTo>
                    <a:pt x="18562" y="11665"/>
                  </a:lnTo>
                  <a:lnTo>
                    <a:pt x="18374" y="11762"/>
                  </a:lnTo>
                  <a:lnTo>
                    <a:pt x="18204" y="11755"/>
                  </a:lnTo>
                  <a:lnTo>
                    <a:pt x="18048" y="11735"/>
                  </a:lnTo>
                  <a:lnTo>
                    <a:pt x="17899" y="11638"/>
                  </a:lnTo>
                  <a:lnTo>
                    <a:pt x="17642" y="11707"/>
                  </a:lnTo>
                  <a:lnTo>
                    <a:pt x="17486" y="11796"/>
                  </a:lnTo>
                  <a:lnTo>
                    <a:pt x="17287" y="11941"/>
                  </a:lnTo>
                  <a:lnTo>
                    <a:pt x="17134" y="11969"/>
                  </a:lnTo>
                  <a:lnTo>
                    <a:pt x="16834" y="12015"/>
                  </a:lnTo>
                  <a:lnTo>
                    <a:pt x="16534" y="12077"/>
                  </a:lnTo>
                  <a:lnTo>
                    <a:pt x="16336" y="12167"/>
                  </a:lnTo>
                  <a:lnTo>
                    <a:pt x="16253" y="12270"/>
                  </a:lnTo>
                  <a:lnTo>
                    <a:pt x="16183" y="12325"/>
                  </a:lnTo>
                  <a:lnTo>
                    <a:pt x="16027" y="12380"/>
                  </a:lnTo>
                  <a:lnTo>
                    <a:pt x="15916" y="12449"/>
                  </a:lnTo>
                  <a:lnTo>
                    <a:pt x="15804" y="12518"/>
                  </a:lnTo>
                  <a:lnTo>
                    <a:pt x="15752" y="12629"/>
                  </a:lnTo>
                  <a:lnTo>
                    <a:pt x="15825" y="12724"/>
                  </a:lnTo>
                  <a:lnTo>
                    <a:pt x="15951" y="12849"/>
                  </a:lnTo>
                  <a:lnTo>
                    <a:pt x="15961" y="13008"/>
                  </a:lnTo>
                  <a:lnTo>
                    <a:pt x="15909" y="13192"/>
                  </a:lnTo>
                  <a:cubicBezTo>
                    <a:pt x="15880" y="13228"/>
                    <a:pt x="15856" y="13266"/>
                    <a:pt x="15840" y="13305"/>
                  </a:cubicBezTo>
                  <a:cubicBezTo>
                    <a:pt x="15812" y="13369"/>
                    <a:pt x="15801" y="13436"/>
                    <a:pt x="15809" y="13503"/>
                  </a:cubicBezTo>
                  <a:lnTo>
                    <a:pt x="15600" y="13652"/>
                  </a:lnTo>
                  <a:lnTo>
                    <a:pt x="15506" y="13742"/>
                  </a:lnTo>
                  <a:lnTo>
                    <a:pt x="15464" y="13846"/>
                  </a:lnTo>
                  <a:cubicBezTo>
                    <a:pt x="15464" y="13877"/>
                    <a:pt x="15464" y="13909"/>
                    <a:pt x="15464" y="13940"/>
                  </a:cubicBezTo>
                  <a:cubicBezTo>
                    <a:pt x="15464" y="13981"/>
                    <a:pt x="15464" y="14022"/>
                    <a:pt x="15464" y="14062"/>
                  </a:cubicBezTo>
                  <a:lnTo>
                    <a:pt x="15412" y="14177"/>
                  </a:lnTo>
                  <a:lnTo>
                    <a:pt x="15183" y="14308"/>
                  </a:lnTo>
                  <a:lnTo>
                    <a:pt x="15048" y="14443"/>
                  </a:lnTo>
                  <a:lnTo>
                    <a:pt x="14923" y="14578"/>
                  </a:lnTo>
                  <a:lnTo>
                    <a:pt x="14840" y="14707"/>
                  </a:lnTo>
                  <a:lnTo>
                    <a:pt x="14760" y="14868"/>
                  </a:lnTo>
                  <a:cubicBezTo>
                    <a:pt x="14740" y="14913"/>
                    <a:pt x="14716" y="14957"/>
                    <a:pt x="14687" y="14999"/>
                  </a:cubicBezTo>
                  <a:cubicBezTo>
                    <a:pt x="14660" y="15040"/>
                    <a:pt x="14629" y="15079"/>
                    <a:pt x="14593" y="15116"/>
                  </a:cubicBezTo>
                  <a:cubicBezTo>
                    <a:pt x="14565" y="15141"/>
                    <a:pt x="14538" y="15167"/>
                    <a:pt x="14510" y="15192"/>
                  </a:cubicBezTo>
                  <a:cubicBezTo>
                    <a:pt x="14469" y="15230"/>
                    <a:pt x="14429" y="15268"/>
                    <a:pt x="14390" y="15307"/>
                  </a:cubicBezTo>
                  <a:lnTo>
                    <a:pt x="14233" y="15431"/>
                  </a:lnTo>
                  <a:lnTo>
                    <a:pt x="14123" y="15518"/>
                  </a:lnTo>
                  <a:lnTo>
                    <a:pt x="13872" y="15628"/>
                  </a:lnTo>
                  <a:lnTo>
                    <a:pt x="13685" y="15663"/>
                  </a:lnTo>
                  <a:lnTo>
                    <a:pt x="13323" y="15670"/>
                  </a:lnTo>
                  <a:cubicBezTo>
                    <a:pt x="13286" y="15642"/>
                    <a:pt x="13245" y="15616"/>
                    <a:pt x="13201" y="15594"/>
                  </a:cubicBezTo>
                  <a:cubicBezTo>
                    <a:pt x="13122" y="15553"/>
                    <a:pt x="13034" y="15521"/>
                    <a:pt x="12939" y="15499"/>
                  </a:cubicBezTo>
                  <a:cubicBezTo>
                    <a:pt x="12851" y="15484"/>
                    <a:pt x="12764" y="15467"/>
                    <a:pt x="12678" y="15446"/>
                  </a:cubicBezTo>
                  <a:cubicBezTo>
                    <a:pt x="12585" y="15424"/>
                    <a:pt x="12495" y="15399"/>
                    <a:pt x="12406" y="15370"/>
                  </a:cubicBezTo>
                  <a:lnTo>
                    <a:pt x="12194" y="15426"/>
                  </a:lnTo>
                  <a:lnTo>
                    <a:pt x="12131" y="15541"/>
                  </a:lnTo>
                  <a:lnTo>
                    <a:pt x="12255" y="15615"/>
                  </a:lnTo>
                  <a:lnTo>
                    <a:pt x="12467" y="15700"/>
                  </a:lnTo>
                  <a:lnTo>
                    <a:pt x="12582" y="15762"/>
                  </a:lnTo>
                  <a:lnTo>
                    <a:pt x="12768" y="15886"/>
                  </a:lnTo>
                  <a:lnTo>
                    <a:pt x="12977" y="16065"/>
                  </a:lnTo>
                  <a:lnTo>
                    <a:pt x="13103" y="16201"/>
                  </a:lnTo>
                  <a:lnTo>
                    <a:pt x="13155" y="16372"/>
                  </a:lnTo>
                  <a:lnTo>
                    <a:pt x="13166" y="16545"/>
                  </a:lnTo>
                  <a:lnTo>
                    <a:pt x="13065" y="16676"/>
                  </a:lnTo>
                  <a:lnTo>
                    <a:pt x="12951" y="16779"/>
                  </a:lnTo>
                  <a:lnTo>
                    <a:pt x="12787" y="16862"/>
                  </a:lnTo>
                  <a:lnTo>
                    <a:pt x="12505" y="16924"/>
                  </a:lnTo>
                  <a:lnTo>
                    <a:pt x="12122" y="16970"/>
                  </a:lnTo>
                  <a:lnTo>
                    <a:pt x="11913" y="16977"/>
                  </a:lnTo>
                  <a:lnTo>
                    <a:pt x="11733" y="16982"/>
                  </a:lnTo>
                  <a:lnTo>
                    <a:pt x="11430" y="16982"/>
                  </a:lnTo>
                  <a:lnTo>
                    <a:pt x="11263" y="17044"/>
                  </a:lnTo>
                  <a:lnTo>
                    <a:pt x="11232" y="17116"/>
                  </a:lnTo>
                  <a:lnTo>
                    <a:pt x="11252" y="17235"/>
                  </a:lnTo>
                  <a:lnTo>
                    <a:pt x="11325" y="17332"/>
                  </a:lnTo>
                  <a:lnTo>
                    <a:pt x="11412" y="17380"/>
                  </a:lnTo>
                  <a:lnTo>
                    <a:pt x="11444" y="17498"/>
                  </a:lnTo>
                  <a:lnTo>
                    <a:pt x="11382" y="17567"/>
                  </a:lnTo>
                  <a:cubicBezTo>
                    <a:pt x="11322" y="17599"/>
                    <a:pt x="11279" y="17642"/>
                    <a:pt x="11257" y="17691"/>
                  </a:cubicBezTo>
                  <a:cubicBezTo>
                    <a:pt x="11240" y="17729"/>
                    <a:pt x="11236" y="17769"/>
                    <a:pt x="11246" y="17808"/>
                  </a:cubicBezTo>
                  <a:lnTo>
                    <a:pt x="11037" y="17802"/>
                  </a:lnTo>
                  <a:lnTo>
                    <a:pt x="10881" y="17726"/>
                  </a:lnTo>
                  <a:lnTo>
                    <a:pt x="10631" y="17622"/>
                  </a:lnTo>
                  <a:lnTo>
                    <a:pt x="10349" y="17581"/>
                  </a:lnTo>
                  <a:lnTo>
                    <a:pt x="10141" y="17677"/>
                  </a:lnTo>
                  <a:lnTo>
                    <a:pt x="10273" y="17815"/>
                  </a:lnTo>
                  <a:cubicBezTo>
                    <a:pt x="10359" y="17814"/>
                    <a:pt x="10437" y="17847"/>
                    <a:pt x="10472" y="17898"/>
                  </a:cubicBezTo>
                  <a:cubicBezTo>
                    <a:pt x="10504" y="17944"/>
                    <a:pt x="10496" y="17997"/>
                    <a:pt x="10451" y="18038"/>
                  </a:cubicBezTo>
                  <a:lnTo>
                    <a:pt x="10493" y="18142"/>
                  </a:lnTo>
                  <a:cubicBezTo>
                    <a:pt x="10535" y="18167"/>
                    <a:pt x="10583" y="18187"/>
                    <a:pt x="10636" y="18201"/>
                  </a:cubicBezTo>
                  <a:cubicBezTo>
                    <a:pt x="10678" y="18213"/>
                    <a:pt x="10723" y="18220"/>
                    <a:pt x="10768" y="18222"/>
                  </a:cubicBezTo>
                  <a:cubicBezTo>
                    <a:pt x="10824" y="18185"/>
                    <a:pt x="10918" y="18194"/>
                    <a:pt x="10956" y="18240"/>
                  </a:cubicBezTo>
                  <a:cubicBezTo>
                    <a:pt x="10983" y="18272"/>
                    <a:pt x="10969" y="18313"/>
                    <a:pt x="10925" y="18335"/>
                  </a:cubicBezTo>
                  <a:lnTo>
                    <a:pt x="10783" y="18390"/>
                  </a:lnTo>
                  <a:lnTo>
                    <a:pt x="10605" y="18448"/>
                  </a:lnTo>
                  <a:lnTo>
                    <a:pt x="10615" y="18589"/>
                  </a:lnTo>
                  <a:lnTo>
                    <a:pt x="10663" y="18651"/>
                  </a:lnTo>
                  <a:lnTo>
                    <a:pt x="10698" y="18740"/>
                  </a:lnTo>
                  <a:lnTo>
                    <a:pt x="10479" y="18860"/>
                  </a:lnTo>
                  <a:lnTo>
                    <a:pt x="10374" y="19045"/>
                  </a:lnTo>
                  <a:lnTo>
                    <a:pt x="10259" y="19180"/>
                  </a:lnTo>
                  <a:lnTo>
                    <a:pt x="10218" y="19263"/>
                  </a:lnTo>
                  <a:lnTo>
                    <a:pt x="10283" y="19367"/>
                  </a:lnTo>
                  <a:lnTo>
                    <a:pt x="10350" y="19544"/>
                  </a:lnTo>
                  <a:lnTo>
                    <a:pt x="10506" y="19579"/>
                  </a:lnTo>
                  <a:lnTo>
                    <a:pt x="10637" y="19689"/>
                  </a:lnTo>
                  <a:lnTo>
                    <a:pt x="10913" y="19767"/>
                  </a:lnTo>
                  <a:lnTo>
                    <a:pt x="11066" y="19942"/>
                  </a:lnTo>
                  <a:lnTo>
                    <a:pt x="11076" y="20069"/>
                  </a:lnTo>
                  <a:lnTo>
                    <a:pt x="10982" y="20241"/>
                  </a:lnTo>
                  <a:lnTo>
                    <a:pt x="10888" y="20363"/>
                  </a:lnTo>
                  <a:lnTo>
                    <a:pt x="10794" y="20527"/>
                  </a:lnTo>
                  <a:cubicBezTo>
                    <a:pt x="10712" y="20573"/>
                    <a:pt x="10646" y="20631"/>
                    <a:pt x="10600" y="20695"/>
                  </a:cubicBezTo>
                  <a:cubicBezTo>
                    <a:pt x="10553" y="20760"/>
                    <a:pt x="10528" y="20830"/>
                    <a:pt x="10526" y="20902"/>
                  </a:cubicBezTo>
                  <a:lnTo>
                    <a:pt x="10613" y="21051"/>
                  </a:lnTo>
                  <a:lnTo>
                    <a:pt x="10773" y="21173"/>
                  </a:lnTo>
                  <a:lnTo>
                    <a:pt x="10846" y="21254"/>
                  </a:lnTo>
                  <a:lnTo>
                    <a:pt x="10766" y="21359"/>
                  </a:lnTo>
                  <a:lnTo>
                    <a:pt x="10536" y="21440"/>
                  </a:lnTo>
                  <a:lnTo>
                    <a:pt x="10441" y="21536"/>
                  </a:lnTo>
                  <a:lnTo>
                    <a:pt x="10363" y="21600"/>
                  </a:lnTo>
                  <a:lnTo>
                    <a:pt x="10225" y="21595"/>
                  </a:lnTo>
                  <a:lnTo>
                    <a:pt x="9866" y="21480"/>
                  </a:lnTo>
                  <a:lnTo>
                    <a:pt x="9668" y="21506"/>
                  </a:lnTo>
                  <a:lnTo>
                    <a:pt x="9418" y="21531"/>
                  </a:lnTo>
                  <a:cubicBezTo>
                    <a:pt x="9428" y="21473"/>
                    <a:pt x="9417" y="21413"/>
                    <a:pt x="9386" y="21358"/>
                  </a:cubicBezTo>
                  <a:cubicBezTo>
                    <a:pt x="9350" y="21293"/>
                    <a:pt x="9286" y="21235"/>
                    <a:pt x="9202" y="21193"/>
                  </a:cubicBezTo>
                  <a:lnTo>
                    <a:pt x="8951" y="21172"/>
                  </a:lnTo>
                  <a:lnTo>
                    <a:pt x="8767" y="21096"/>
                  </a:lnTo>
                  <a:lnTo>
                    <a:pt x="8767" y="20966"/>
                  </a:lnTo>
                  <a:lnTo>
                    <a:pt x="8683" y="20814"/>
                  </a:lnTo>
                  <a:cubicBezTo>
                    <a:pt x="8625" y="20767"/>
                    <a:pt x="8560" y="20724"/>
                    <a:pt x="8489" y="20687"/>
                  </a:cubicBezTo>
                  <a:cubicBezTo>
                    <a:pt x="8402" y="20641"/>
                    <a:pt x="8307" y="20603"/>
                    <a:pt x="8206" y="20574"/>
                  </a:cubicBezTo>
                  <a:lnTo>
                    <a:pt x="8185" y="20340"/>
                  </a:lnTo>
                  <a:lnTo>
                    <a:pt x="8175" y="20091"/>
                  </a:lnTo>
                  <a:cubicBezTo>
                    <a:pt x="8118" y="20014"/>
                    <a:pt x="8052" y="19940"/>
                    <a:pt x="7977" y="19870"/>
                  </a:cubicBezTo>
                  <a:cubicBezTo>
                    <a:pt x="7874" y="19775"/>
                    <a:pt x="7755" y="19687"/>
                    <a:pt x="7622" y="19610"/>
                  </a:cubicBezTo>
                  <a:lnTo>
                    <a:pt x="7320" y="19591"/>
                  </a:lnTo>
                  <a:lnTo>
                    <a:pt x="7269" y="19491"/>
                  </a:lnTo>
                  <a:lnTo>
                    <a:pt x="7463" y="19422"/>
                  </a:lnTo>
                  <a:lnTo>
                    <a:pt x="7664" y="19293"/>
                  </a:lnTo>
                  <a:lnTo>
                    <a:pt x="7747" y="19155"/>
                  </a:lnTo>
                  <a:lnTo>
                    <a:pt x="7862" y="18947"/>
                  </a:lnTo>
                  <a:cubicBezTo>
                    <a:pt x="7859" y="18904"/>
                    <a:pt x="7841" y="18862"/>
                    <a:pt x="7810" y="18823"/>
                  </a:cubicBezTo>
                  <a:cubicBezTo>
                    <a:pt x="7763" y="18763"/>
                    <a:pt x="7687" y="18715"/>
                    <a:pt x="7594" y="18687"/>
                  </a:cubicBezTo>
                  <a:lnTo>
                    <a:pt x="7373" y="18531"/>
                  </a:lnTo>
                  <a:lnTo>
                    <a:pt x="7344" y="18427"/>
                  </a:lnTo>
                  <a:lnTo>
                    <a:pt x="7439" y="18291"/>
                  </a:lnTo>
                  <a:lnTo>
                    <a:pt x="7386" y="18128"/>
                  </a:lnTo>
                  <a:lnTo>
                    <a:pt x="7191" y="18036"/>
                  </a:lnTo>
                  <a:lnTo>
                    <a:pt x="6944" y="17872"/>
                  </a:lnTo>
                  <a:lnTo>
                    <a:pt x="6714" y="17722"/>
                  </a:lnTo>
                  <a:lnTo>
                    <a:pt x="6595" y="17655"/>
                  </a:lnTo>
                  <a:lnTo>
                    <a:pt x="6560" y="17485"/>
                  </a:lnTo>
                  <a:lnTo>
                    <a:pt x="6414" y="17372"/>
                  </a:lnTo>
                  <a:lnTo>
                    <a:pt x="6518" y="17199"/>
                  </a:lnTo>
                  <a:cubicBezTo>
                    <a:pt x="6570" y="17154"/>
                    <a:pt x="6593" y="17097"/>
                    <a:pt x="6581" y="17041"/>
                  </a:cubicBezTo>
                  <a:cubicBezTo>
                    <a:pt x="6561" y="16948"/>
                    <a:pt x="6457" y="16874"/>
                    <a:pt x="6320" y="16854"/>
                  </a:cubicBezTo>
                  <a:cubicBezTo>
                    <a:pt x="6272" y="16815"/>
                    <a:pt x="6237" y="16771"/>
                    <a:pt x="6215" y="16723"/>
                  </a:cubicBezTo>
                  <a:cubicBezTo>
                    <a:pt x="6159" y="16596"/>
                    <a:pt x="6202" y="16460"/>
                    <a:pt x="6330" y="16359"/>
                  </a:cubicBezTo>
                  <a:lnTo>
                    <a:pt x="6341" y="16207"/>
                  </a:lnTo>
                  <a:lnTo>
                    <a:pt x="6351" y="16005"/>
                  </a:lnTo>
                  <a:lnTo>
                    <a:pt x="6382" y="15534"/>
                  </a:lnTo>
                  <a:lnTo>
                    <a:pt x="6330" y="14960"/>
                  </a:lnTo>
                  <a:lnTo>
                    <a:pt x="6125" y="14624"/>
                  </a:lnTo>
                  <a:lnTo>
                    <a:pt x="6027" y="14310"/>
                  </a:lnTo>
                  <a:lnTo>
                    <a:pt x="5975" y="14131"/>
                  </a:lnTo>
                  <a:lnTo>
                    <a:pt x="5925" y="13492"/>
                  </a:lnTo>
                  <a:lnTo>
                    <a:pt x="5925" y="13243"/>
                  </a:lnTo>
                  <a:lnTo>
                    <a:pt x="6020" y="13001"/>
                  </a:lnTo>
                  <a:lnTo>
                    <a:pt x="6020" y="12755"/>
                  </a:lnTo>
                  <a:lnTo>
                    <a:pt x="5988" y="12469"/>
                  </a:lnTo>
                  <a:lnTo>
                    <a:pt x="5842" y="12317"/>
                  </a:lnTo>
                  <a:lnTo>
                    <a:pt x="5852" y="12041"/>
                  </a:lnTo>
                  <a:lnTo>
                    <a:pt x="5936" y="11755"/>
                  </a:lnTo>
                  <a:cubicBezTo>
                    <a:pt x="5963" y="11665"/>
                    <a:pt x="5977" y="11573"/>
                    <a:pt x="5978" y="11481"/>
                  </a:cubicBezTo>
                  <a:cubicBezTo>
                    <a:pt x="5979" y="11396"/>
                    <a:pt x="5968" y="11310"/>
                    <a:pt x="5946" y="11226"/>
                  </a:cubicBezTo>
                  <a:cubicBezTo>
                    <a:pt x="5920" y="11122"/>
                    <a:pt x="5877" y="11021"/>
                    <a:pt x="5817" y="10924"/>
                  </a:cubicBezTo>
                  <a:lnTo>
                    <a:pt x="5790" y="10657"/>
                  </a:lnTo>
                  <a:lnTo>
                    <a:pt x="5779" y="10588"/>
                  </a:lnTo>
                  <a:lnTo>
                    <a:pt x="5509" y="10273"/>
                  </a:lnTo>
                  <a:lnTo>
                    <a:pt x="5325" y="10025"/>
                  </a:lnTo>
                  <a:lnTo>
                    <a:pt x="5081" y="9901"/>
                  </a:lnTo>
                  <a:lnTo>
                    <a:pt x="4781" y="9783"/>
                  </a:lnTo>
                  <a:lnTo>
                    <a:pt x="4531" y="9611"/>
                  </a:lnTo>
                  <a:lnTo>
                    <a:pt x="4066" y="9506"/>
                  </a:lnTo>
                  <a:lnTo>
                    <a:pt x="3850" y="9416"/>
                  </a:lnTo>
                  <a:lnTo>
                    <a:pt x="3285" y="9256"/>
                  </a:lnTo>
                  <a:lnTo>
                    <a:pt x="3020" y="9164"/>
                  </a:lnTo>
                  <a:lnTo>
                    <a:pt x="2895" y="8913"/>
                  </a:lnTo>
                  <a:lnTo>
                    <a:pt x="2752" y="8757"/>
                  </a:lnTo>
                  <a:lnTo>
                    <a:pt x="2626" y="8512"/>
                  </a:lnTo>
                  <a:lnTo>
                    <a:pt x="2494" y="8355"/>
                  </a:lnTo>
                  <a:lnTo>
                    <a:pt x="2330" y="8219"/>
                  </a:lnTo>
                  <a:lnTo>
                    <a:pt x="2088" y="8047"/>
                  </a:lnTo>
                  <a:lnTo>
                    <a:pt x="1976" y="7929"/>
                  </a:lnTo>
                  <a:lnTo>
                    <a:pt x="1868" y="7775"/>
                  </a:lnTo>
                  <a:lnTo>
                    <a:pt x="1712" y="7713"/>
                  </a:lnTo>
                  <a:lnTo>
                    <a:pt x="1653" y="7630"/>
                  </a:lnTo>
                  <a:lnTo>
                    <a:pt x="1559" y="7481"/>
                  </a:lnTo>
                  <a:lnTo>
                    <a:pt x="1499" y="7363"/>
                  </a:lnTo>
                  <a:lnTo>
                    <a:pt x="1332" y="7016"/>
                  </a:lnTo>
                  <a:lnTo>
                    <a:pt x="1207" y="6813"/>
                  </a:lnTo>
                  <a:lnTo>
                    <a:pt x="1072" y="6654"/>
                  </a:lnTo>
                  <a:lnTo>
                    <a:pt x="958" y="6495"/>
                  </a:lnTo>
                  <a:lnTo>
                    <a:pt x="875" y="6420"/>
                  </a:lnTo>
                  <a:lnTo>
                    <a:pt x="683" y="6358"/>
                  </a:lnTo>
                  <a:lnTo>
                    <a:pt x="577" y="6210"/>
                  </a:lnTo>
                  <a:lnTo>
                    <a:pt x="392" y="6183"/>
                  </a:lnTo>
                  <a:lnTo>
                    <a:pt x="270" y="6084"/>
                  </a:lnTo>
                  <a:lnTo>
                    <a:pt x="131" y="5971"/>
                  </a:lnTo>
                  <a:lnTo>
                    <a:pt x="79" y="5813"/>
                  </a:lnTo>
                  <a:lnTo>
                    <a:pt x="38" y="5703"/>
                  </a:lnTo>
                  <a:lnTo>
                    <a:pt x="0" y="5602"/>
                  </a:lnTo>
                  <a:lnTo>
                    <a:pt x="115" y="5491"/>
                  </a:lnTo>
                  <a:lnTo>
                    <a:pt x="268" y="5348"/>
                  </a:lnTo>
                  <a:lnTo>
                    <a:pt x="330" y="5224"/>
                  </a:lnTo>
                  <a:lnTo>
                    <a:pt x="413" y="5153"/>
                  </a:lnTo>
                  <a:lnTo>
                    <a:pt x="602" y="5033"/>
                  </a:lnTo>
                  <a:lnTo>
                    <a:pt x="653" y="4916"/>
                  </a:lnTo>
                  <a:lnTo>
                    <a:pt x="542" y="4875"/>
                  </a:lnTo>
                  <a:lnTo>
                    <a:pt x="350" y="4849"/>
                  </a:lnTo>
                  <a:lnTo>
                    <a:pt x="233" y="4810"/>
                  </a:lnTo>
                  <a:lnTo>
                    <a:pt x="173" y="4693"/>
                  </a:lnTo>
                  <a:lnTo>
                    <a:pt x="132" y="4589"/>
                  </a:lnTo>
                  <a:lnTo>
                    <a:pt x="236" y="4435"/>
                  </a:lnTo>
                  <a:lnTo>
                    <a:pt x="363" y="4279"/>
                  </a:lnTo>
                  <a:lnTo>
                    <a:pt x="464" y="4141"/>
                  </a:lnTo>
                  <a:lnTo>
                    <a:pt x="722" y="3881"/>
                  </a:lnTo>
                  <a:lnTo>
                    <a:pt x="837" y="3725"/>
                  </a:lnTo>
                  <a:lnTo>
                    <a:pt x="878" y="3658"/>
                  </a:lnTo>
                  <a:lnTo>
                    <a:pt x="1105" y="3567"/>
                  </a:lnTo>
                  <a:lnTo>
                    <a:pt x="1275" y="3479"/>
                  </a:lnTo>
                  <a:lnTo>
                    <a:pt x="1338" y="3385"/>
                  </a:lnTo>
                  <a:lnTo>
                    <a:pt x="1359" y="3295"/>
                  </a:lnTo>
                  <a:lnTo>
                    <a:pt x="1523" y="3201"/>
                  </a:lnTo>
                  <a:lnTo>
                    <a:pt x="1707" y="3072"/>
                  </a:lnTo>
                  <a:cubicBezTo>
                    <a:pt x="1704" y="3016"/>
                    <a:pt x="1711" y="2960"/>
                    <a:pt x="1728" y="2906"/>
                  </a:cubicBezTo>
                  <a:cubicBezTo>
                    <a:pt x="1757" y="2814"/>
                    <a:pt x="1814" y="2727"/>
                    <a:pt x="1896" y="2650"/>
                  </a:cubicBezTo>
                  <a:cubicBezTo>
                    <a:pt x="1934" y="2572"/>
                    <a:pt x="1938" y="2488"/>
                    <a:pt x="1906" y="2408"/>
                  </a:cubicBezTo>
                  <a:cubicBezTo>
                    <a:pt x="1883" y="2352"/>
                    <a:pt x="1843" y="2298"/>
                    <a:pt x="1815" y="2242"/>
                  </a:cubicBezTo>
                  <a:cubicBezTo>
                    <a:pt x="1790" y="2191"/>
                    <a:pt x="1776" y="2138"/>
                    <a:pt x="1774" y="2083"/>
                  </a:cubicBezTo>
                  <a:lnTo>
                    <a:pt x="1774" y="1918"/>
                  </a:lnTo>
                  <a:lnTo>
                    <a:pt x="1753" y="1808"/>
                  </a:lnTo>
                  <a:lnTo>
                    <a:pt x="1638" y="1656"/>
                  </a:lnTo>
                  <a:lnTo>
                    <a:pt x="1493" y="1546"/>
                  </a:lnTo>
                  <a:lnTo>
                    <a:pt x="1587" y="1443"/>
                  </a:lnTo>
                  <a:lnTo>
                    <a:pt x="1656" y="1310"/>
                  </a:lnTo>
                  <a:lnTo>
                    <a:pt x="1459" y="1199"/>
                  </a:lnTo>
                  <a:lnTo>
                    <a:pt x="1280" y="1115"/>
                  </a:lnTo>
                  <a:lnTo>
                    <a:pt x="1083" y="1076"/>
                  </a:lnTo>
                  <a:lnTo>
                    <a:pt x="968" y="1103"/>
                  </a:lnTo>
                  <a:lnTo>
                    <a:pt x="869" y="1016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0" name="îśļíḓê">
              <a:extLst>
                <a:ext uri="{FF2B5EF4-FFF2-40B4-BE49-F238E27FC236}">
                  <a16:creationId xmlns="" xmlns:a16="http://schemas.microsoft.com/office/drawing/2014/main" id="{4C841E14-70A0-40CE-B357-F90D5E62D2DC}"/>
                </a:ext>
              </a:extLst>
            </p:cNvPr>
            <p:cNvSpPr/>
            <p:nvPr/>
          </p:nvSpPr>
          <p:spPr>
            <a:xfrm>
              <a:off x="3559421" y="5995142"/>
              <a:ext cx="176422" cy="898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225" y="3547"/>
                  </a:moveTo>
                  <a:lnTo>
                    <a:pt x="5676" y="1626"/>
                  </a:lnTo>
                  <a:lnTo>
                    <a:pt x="3209" y="0"/>
                  </a:lnTo>
                  <a:lnTo>
                    <a:pt x="1176" y="1709"/>
                  </a:lnTo>
                  <a:lnTo>
                    <a:pt x="993" y="6809"/>
                  </a:lnTo>
                  <a:lnTo>
                    <a:pt x="0" y="9230"/>
                  </a:lnTo>
                  <a:lnTo>
                    <a:pt x="146" y="11719"/>
                  </a:lnTo>
                  <a:lnTo>
                    <a:pt x="1232" y="14861"/>
                  </a:lnTo>
                  <a:lnTo>
                    <a:pt x="2757" y="16925"/>
                  </a:lnTo>
                  <a:lnTo>
                    <a:pt x="4617" y="16204"/>
                  </a:lnTo>
                  <a:lnTo>
                    <a:pt x="6205" y="18329"/>
                  </a:lnTo>
                  <a:lnTo>
                    <a:pt x="6765" y="21054"/>
                  </a:lnTo>
                  <a:lnTo>
                    <a:pt x="9338" y="21600"/>
                  </a:lnTo>
                  <a:lnTo>
                    <a:pt x="10638" y="20386"/>
                  </a:lnTo>
                  <a:lnTo>
                    <a:pt x="12868" y="19239"/>
                  </a:lnTo>
                  <a:cubicBezTo>
                    <a:pt x="13384" y="19258"/>
                    <a:pt x="13900" y="19258"/>
                    <a:pt x="14416" y="19239"/>
                  </a:cubicBezTo>
                  <a:cubicBezTo>
                    <a:pt x="15695" y="19193"/>
                    <a:pt x="16971" y="19031"/>
                    <a:pt x="18242" y="18754"/>
                  </a:cubicBezTo>
                  <a:lnTo>
                    <a:pt x="20946" y="19118"/>
                  </a:lnTo>
                  <a:lnTo>
                    <a:pt x="21600" y="16751"/>
                  </a:lnTo>
                  <a:lnTo>
                    <a:pt x="17600" y="16751"/>
                  </a:lnTo>
                  <a:lnTo>
                    <a:pt x="14802" y="15172"/>
                  </a:lnTo>
                  <a:lnTo>
                    <a:pt x="13214" y="10808"/>
                  </a:lnTo>
                  <a:lnTo>
                    <a:pt x="11408" y="9230"/>
                  </a:lnTo>
                  <a:lnTo>
                    <a:pt x="9731" y="7773"/>
                  </a:lnTo>
                  <a:lnTo>
                    <a:pt x="9139" y="5420"/>
                  </a:lnTo>
                  <a:lnTo>
                    <a:pt x="7225" y="3547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1" name="îṥļiḍê">
              <a:extLst>
                <a:ext uri="{FF2B5EF4-FFF2-40B4-BE49-F238E27FC236}">
                  <a16:creationId xmlns="" xmlns:a16="http://schemas.microsoft.com/office/drawing/2014/main" id="{25065342-2794-4EF5-904C-4D4C661BE6E4}"/>
                </a:ext>
              </a:extLst>
            </p:cNvPr>
            <p:cNvSpPr/>
            <p:nvPr/>
          </p:nvSpPr>
          <p:spPr>
            <a:xfrm>
              <a:off x="3768642" y="5937250"/>
              <a:ext cx="110098" cy="46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319" y="0"/>
                  </a:moveTo>
                  <a:lnTo>
                    <a:pt x="5026" y="117"/>
                  </a:lnTo>
                  <a:cubicBezTo>
                    <a:pt x="4484" y="789"/>
                    <a:pt x="3941" y="1461"/>
                    <a:pt x="3399" y="2133"/>
                  </a:cubicBezTo>
                  <a:cubicBezTo>
                    <a:pt x="2857" y="2805"/>
                    <a:pt x="2314" y="3476"/>
                    <a:pt x="1772" y="4148"/>
                  </a:cubicBezTo>
                  <a:lnTo>
                    <a:pt x="4542" y="6577"/>
                  </a:lnTo>
                  <a:lnTo>
                    <a:pt x="3392" y="10753"/>
                  </a:lnTo>
                  <a:lnTo>
                    <a:pt x="0" y="11818"/>
                  </a:lnTo>
                  <a:lnTo>
                    <a:pt x="1581" y="16345"/>
                  </a:lnTo>
                  <a:lnTo>
                    <a:pt x="4913" y="16345"/>
                  </a:lnTo>
                  <a:lnTo>
                    <a:pt x="7757" y="19148"/>
                  </a:lnTo>
                  <a:lnTo>
                    <a:pt x="10993" y="21600"/>
                  </a:lnTo>
                  <a:lnTo>
                    <a:pt x="14223" y="19761"/>
                  </a:lnTo>
                  <a:lnTo>
                    <a:pt x="14972" y="14169"/>
                  </a:lnTo>
                  <a:lnTo>
                    <a:pt x="18108" y="8928"/>
                  </a:lnTo>
                  <a:lnTo>
                    <a:pt x="21600" y="7876"/>
                  </a:lnTo>
                  <a:lnTo>
                    <a:pt x="21600" y="3101"/>
                  </a:lnTo>
                  <a:lnTo>
                    <a:pt x="19411" y="1378"/>
                  </a:lnTo>
                  <a:lnTo>
                    <a:pt x="17621" y="692"/>
                  </a:lnTo>
                  <a:lnTo>
                    <a:pt x="12533" y="2093"/>
                  </a:lnTo>
                  <a:lnTo>
                    <a:pt x="10949" y="1393"/>
                  </a:lnTo>
                  <a:lnTo>
                    <a:pt x="8319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2" name="ïṧlíďé">
              <a:extLst>
                <a:ext uri="{FF2B5EF4-FFF2-40B4-BE49-F238E27FC236}">
                  <a16:creationId xmlns="" xmlns:a16="http://schemas.microsoft.com/office/drawing/2014/main" id="{27C2BDE4-D14F-4EDD-9B7E-DD15A75A7A1B}"/>
                </a:ext>
              </a:extLst>
            </p:cNvPr>
            <p:cNvSpPr/>
            <p:nvPr/>
          </p:nvSpPr>
          <p:spPr>
            <a:xfrm>
              <a:off x="4951705" y="2729160"/>
              <a:ext cx="2278812" cy="26127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905" y="1298"/>
                  </a:moveTo>
                  <a:lnTo>
                    <a:pt x="11748" y="1386"/>
                  </a:lnTo>
                  <a:lnTo>
                    <a:pt x="11649" y="1501"/>
                  </a:lnTo>
                  <a:lnTo>
                    <a:pt x="11657" y="1629"/>
                  </a:lnTo>
                  <a:lnTo>
                    <a:pt x="11744" y="1704"/>
                  </a:lnTo>
                  <a:lnTo>
                    <a:pt x="11765" y="1791"/>
                  </a:lnTo>
                  <a:lnTo>
                    <a:pt x="11622" y="1915"/>
                  </a:lnTo>
                  <a:lnTo>
                    <a:pt x="11470" y="2059"/>
                  </a:lnTo>
                  <a:lnTo>
                    <a:pt x="11326" y="2096"/>
                  </a:lnTo>
                  <a:lnTo>
                    <a:pt x="11204" y="2078"/>
                  </a:lnTo>
                  <a:lnTo>
                    <a:pt x="10972" y="2003"/>
                  </a:lnTo>
                  <a:lnTo>
                    <a:pt x="10824" y="1959"/>
                  </a:lnTo>
                  <a:lnTo>
                    <a:pt x="10659" y="1903"/>
                  </a:lnTo>
                  <a:lnTo>
                    <a:pt x="10370" y="1872"/>
                  </a:lnTo>
                  <a:lnTo>
                    <a:pt x="10297" y="1768"/>
                  </a:lnTo>
                  <a:lnTo>
                    <a:pt x="10194" y="1639"/>
                  </a:lnTo>
                  <a:lnTo>
                    <a:pt x="10095" y="1497"/>
                  </a:lnTo>
                  <a:lnTo>
                    <a:pt x="9893" y="1403"/>
                  </a:lnTo>
                  <a:lnTo>
                    <a:pt x="9738" y="1384"/>
                  </a:lnTo>
                  <a:lnTo>
                    <a:pt x="9487" y="1311"/>
                  </a:lnTo>
                  <a:lnTo>
                    <a:pt x="9256" y="1311"/>
                  </a:lnTo>
                  <a:lnTo>
                    <a:pt x="9130" y="1305"/>
                  </a:lnTo>
                  <a:lnTo>
                    <a:pt x="9053" y="1242"/>
                  </a:lnTo>
                  <a:lnTo>
                    <a:pt x="8911" y="1116"/>
                  </a:lnTo>
                  <a:lnTo>
                    <a:pt x="8694" y="947"/>
                  </a:lnTo>
                  <a:lnTo>
                    <a:pt x="8636" y="849"/>
                  </a:lnTo>
                  <a:lnTo>
                    <a:pt x="8687" y="761"/>
                  </a:lnTo>
                  <a:lnTo>
                    <a:pt x="8783" y="636"/>
                  </a:lnTo>
                  <a:lnTo>
                    <a:pt x="8776" y="548"/>
                  </a:lnTo>
                  <a:lnTo>
                    <a:pt x="8704" y="440"/>
                  </a:lnTo>
                  <a:lnTo>
                    <a:pt x="8651" y="369"/>
                  </a:lnTo>
                  <a:lnTo>
                    <a:pt x="8694" y="263"/>
                  </a:lnTo>
                  <a:lnTo>
                    <a:pt x="8750" y="213"/>
                  </a:lnTo>
                  <a:lnTo>
                    <a:pt x="8706" y="120"/>
                  </a:lnTo>
                  <a:lnTo>
                    <a:pt x="8574" y="53"/>
                  </a:lnTo>
                  <a:lnTo>
                    <a:pt x="8473" y="0"/>
                  </a:lnTo>
                  <a:lnTo>
                    <a:pt x="8301" y="31"/>
                  </a:lnTo>
                  <a:lnTo>
                    <a:pt x="8038" y="123"/>
                  </a:lnTo>
                  <a:lnTo>
                    <a:pt x="7831" y="167"/>
                  </a:lnTo>
                  <a:lnTo>
                    <a:pt x="7542" y="204"/>
                  </a:lnTo>
                  <a:lnTo>
                    <a:pt x="7323" y="198"/>
                  </a:lnTo>
                  <a:lnTo>
                    <a:pt x="7098" y="173"/>
                  </a:lnTo>
                  <a:lnTo>
                    <a:pt x="6861" y="167"/>
                  </a:lnTo>
                  <a:lnTo>
                    <a:pt x="6735" y="117"/>
                  </a:lnTo>
                  <a:lnTo>
                    <a:pt x="6538" y="97"/>
                  </a:lnTo>
                  <a:lnTo>
                    <a:pt x="6405" y="145"/>
                  </a:lnTo>
                  <a:lnTo>
                    <a:pt x="6221" y="214"/>
                  </a:lnTo>
                  <a:lnTo>
                    <a:pt x="6040" y="224"/>
                  </a:lnTo>
                  <a:lnTo>
                    <a:pt x="5774" y="295"/>
                  </a:lnTo>
                  <a:lnTo>
                    <a:pt x="5503" y="389"/>
                  </a:lnTo>
                  <a:lnTo>
                    <a:pt x="5346" y="481"/>
                  </a:lnTo>
                  <a:lnTo>
                    <a:pt x="5159" y="600"/>
                  </a:lnTo>
                  <a:lnTo>
                    <a:pt x="4994" y="675"/>
                  </a:lnTo>
                  <a:cubicBezTo>
                    <a:pt x="4958" y="685"/>
                    <a:pt x="4920" y="693"/>
                    <a:pt x="4883" y="698"/>
                  </a:cubicBezTo>
                  <a:cubicBezTo>
                    <a:pt x="4849" y="702"/>
                    <a:pt x="4815" y="704"/>
                    <a:pt x="4781" y="704"/>
                  </a:cubicBezTo>
                  <a:lnTo>
                    <a:pt x="4638" y="679"/>
                  </a:lnTo>
                  <a:lnTo>
                    <a:pt x="4547" y="675"/>
                  </a:lnTo>
                  <a:lnTo>
                    <a:pt x="4417" y="656"/>
                  </a:lnTo>
                  <a:lnTo>
                    <a:pt x="4244" y="637"/>
                  </a:lnTo>
                  <a:lnTo>
                    <a:pt x="4107" y="562"/>
                  </a:lnTo>
                  <a:lnTo>
                    <a:pt x="3988" y="482"/>
                  </a:lnTo>
                  <a:lnTo>
                    <a:pt x="3873" y="464"/>
                  </a:lnTo>
                  <a:lnTo>
                    <a:pt x="3807" y="533"/>
                  </a:lnTo>
                  <a:lnTo>
                    <a:pt x="3751" y="608"/>
                  </a:lnTo>
                  <a:lnTo>
                    <a:pt x="3646" y="730"/>
                  </a:lnTo>
                  <a:lnTo>
                    <a:pt x="3580" y="822"/>
                  </a:lnTo>
                  <a:lnTo>
                    <a:pt x="3480" y="939"/>
                  </a:lnTo>
                  <a:lnTo>
                    <a:pt x="3212" y="1058"/>
                  </a:lnTo>
                  <a:lnTo>
                    <a:pt x="2961" y="1162"/>
                  </a:lnTo>
                  <a:lnTo>
                    <a:pt x="2882" y="1237"/>
                  </a:lnTo>
                  <a:lnTo>
                    <a:pt x="2746" y="1325"/>
                  </a:lnTo>
                  <a:lnTo>
                    <a:pt x="2704" y="1430"/>
                  </a:lnTo>
                  <a:lnTo>
                    <a:pt x="2576" y="1610"/>
                  </a:lnTo>
                  <a:lnTo>
                    <a:pt x="2532" y="1707"/>
                  </a:lnTo>
                  <a:lnTo>
                    <a:pt x="2566" y="1826"/>
                  </a:lnTo>
                  <a:lnTo>
                    <a:pt x="2573" y="1918"/>
                  </a:lnTo>
                  <a:lnTo>
                    <a:pt x="2559" y="2012"/>
                  </a:lnTo>
                  <a:lnTo>
                    <a:pt x="2544" y="2114"/>
                  </a:lnTo>
                  <a:lnTo>
                    <a:pt x="2436" y="2195"/>
                  </a:lnTo>
                  <a:lnTo>
                    <a:pt x="2269" y="2330"/>
                  </a:lnTo>
                  <a:lnTo>
                    <a:pt x="2091" y="2512"/>
                  </a:lnTo>
                  <a:lnTo>
                    <a:pt x="1925" y="2605"/>
                  </a:lnTo>
                  <a:lnTo>
                    <a:pt x="1797" y="2653"/>
                  </a:lnTo>
                  <a:lnTo>
                    <a:pt x="1647" y="2722"/>
                  </a:lnTo>
                  <a:lnTo>
                    <a:pt x="1528" y="2808"/>
                  </a:lnTo>
                  <a:lnTo>
                    <a:pt x="1447" y="2931"/>
                  </a:lnTo>
                  <a:lnTo>
                    <a:pt x="1332" y="3038"/>
                  </a:lnTo>
                  <a:lnTo>
                    <a:pt x="1173" y="3213"/>
                  </a:lnTo>
                  <a:lnTo>
                    <a:pt x="1030" y="3388"/>
                  </a:lnTo>
                  <a:lnTo>
                    <a:pt x="1001" y="3475"/>
                  </a:lnTo>
                  <a:lnTo>
                    <a:pt x="951" y="3585"/>
                  </a:lnTo>
                  <a:lnTo>
                    <a:pt x="845" y="3723"/>
                  </a:lnTo>
                  <a:lnTo>
                    <a:pt x="700" y="3911"/>
                  </a:lnTo>
                  <a:lnTo>
                    <a:pt x="650" y="4048"/>
                  </a:lnTo>
                  <a:lnTo>
                    <a:pt x="448" y="4221"/>
                  </a:lnTo>
                  <a:lnTo>
                    <a:pt x="410" y="4305"/>
                  </a:lnTo>
                  <a:lnTo>
                    <a:pt x="349" y="4386"/>
                  </a:lnTo>
                  <a:lnTo>
                    <a:pt x="269" y="4455"/>
                  </a:lnTo>
                  <a:lnTo>
                    <a:pt x="232" y="4555"/>
                  </a:lnTo>
                  <a:lnTo>
                    <a:pt x="226" y="4651"/>
                  </a:lnTo>
                  <a:lnTo>
                    <a:pt x="176" y="4751"/>
                  </a:lnTo>
                  <a:lnTo>
                    <a:pt x="156" y="4813"/>
                  </a:lnTo>
                  <a:lnTo>
                    <a:pt x="163" y="4888"/>
                  </a:lnTo>
                  <a:lnTo>
                    <a:pt x="220" y="5002"/>
                  </a:lnTo>
                  <a:lnTo>
                    <a:pt x="292" y="5121"/>
                  </a:lnTo>
                  <a:lnTo>
                    <a:pt x="355" y="5258"/>
                  </a:lnTo>
                  <a:lnTo>
                    <a:pt x="369" y="5453"/>
                  </a:lnTo>
                  <a:lnTo>
                    <a:pt x="413" y="5578"/>
                  </a:lnTo>
                  <a:lnTo>
                    <a:pt x="477" y="5695"/>
                  </a:lnTo>
                  <a:lnTo>
                    <a:pt x="477" y="5825"/>
                  </a:lnTo>
                  <a:lnTo>
                    <a:pt x="441" y="5944"/>
                  </a:lnTo>
                  <a:lnTo>
                    <a:pt x="405" y="6019"/>
                  </a:lnTo>
                  <a:lnTo>
                    <a:pt x="391" y="6138"/>
                  </a:lnTo>
                  <a:lnTo>
                    <a:pt x="355" y="6250"/>
                  </a:lnTo>
                  <a:lnTo>
                    <a:pt x="307" y="6323"/>
                  </a:lnTo>
                  <a:lnTo>
                    <a:pt x="280" y="6392"/>
                  </a:lnTo>
                  <a:lnTo>
                    <a:pt x="215" y="6459"/>
                  </a:lnTo>
                  <a:lnTo>
                    <a:pt x="80" y="6545"/>
                  </a:lnTo>
                  <a:lnTo>
                    <a:pt x="0" y="6592"/>
                  </a:lnTo>
                  <a:lnTo>
                    <a:pt x="0" y="6680"/>
                  </a:lnTo>
                  <a:lnTo>
                    <a:pt x="74" y="6761"/>
                  </a:lnTo>
                  <a:lnTo>
                    <a:pt x="110" y="6891"/>
                  </a:lnTo>
                  <a:lnTo>
                    <a:pt x="117" y="7009"/>
                  </a:lnTo>
                  <a:lnTo>
                    <a:pt x="117" y="7138"/>
                  </a:lnTo>
                  <a:lnTo>
                    <a:pt x="61" y="7213"/>
                  </a:lnTo>
                  <a:lnTo>
                    <a:pt x="54" y="7299"/>
                  </a:lnTo>
                  <a:lnTo>
                    <a:pt x="185" y="7447"/>
                  </a:lnTo>
                  <a:lnTo>
                    <a:pt x="278" y="7578"/>
                  </a:lnTo>
                  <a:lnTo>
                    <a:pt x="459" y="7641"/>
                  </a:lnTo>
                  <a:lnTo>
                    <a:pt x="564" y="7676"/>
                  </a:lnTo>
                  <a:lnTo>
                    <a:pt x="670" y="7805"/>
                  </a:lnTo>
                  <a:lnTo>
                    <a:pt x="779" y="7951"/>
                  </a:lnTo>
                  <a:lnTo>
                    <a:pt x="880" y="8070"/>
                  </a:lnTo>
                  <a:lnTo>
                    <a:pt x="1010" y="8216"/>
                  </a:lnTo>
                  <a:lnTo>
                    <a:pt x="1152" y="8321"/>
                  </a:lnTo>
                  <a:lnTo>
                    <a:pt x="1238" y="8546"/>
                  </a:lnTo>
                  <a:lnTo>
                    <a:pt x="1195" y="8652"/>
                  </a:lnTo>
                  <a:lnTo>
                    <a:pt x="1275" y="8822"/>
                  </a:lnTo>
                  <a:lnTo>
                    <a:pt x="1378" y="8876"/>
                  </a:lnTo>
                  <a:lnTo>
                    <a:pt x="1513" y="8970"/>
                  </a:lnTo>
                  <a:lnTo>
                    <a:pt x="1679" y="9195"/>
                  </a:lnTo>
                  <a:lnTo>
                    <a:pt x="1843" y="9284"/>
                  </a:lnTo>
                  <a:lnTo>
                    <a:pt x="1963" y="9393"/>
                  </a:lnTo>
                  <a:lnTo>
                    <a:pt x="2026" y="9468"/>
                  </a:lnTo>
                  <a:lnTo>
                    <a:pt x="2137" y="9480"/>
                  </a:lnTo>
                  <a:lnTo>
                    <a:pt x="2185" y="9549"/>
                  </a:lnTo>
                  <a:lnTo>
                    <a:pt x="2387" y="9655"/>
                  </a:lnTo>
                  <a:lnTo>
                    <a:pt x="2546" y="9722"/>
                  </a:lnTo>
                  <a:lnTo>
                    <a:pt x="2676" y="9747"/>
                  </a:lnTo>
                  <a:lnTo>
                    <a:pt x="2864" y="9801"/>
                  </a:lnTo>
                  <a:lnTo>
                    <a:pt x="3059" y="9868"/>
                  </a:lnTo>
                  <a:lnTo>
                    <a:pt x="3321" y="9803"/>
                  </a:lnTo>
                  <a:lnTo>
                    <a:pt x="3355" y="9741"/>
                  </a:lnTo>
                  <a:lnTo>
                    <a:pt x="3514" y="9656"/>
                  </a:lnTo>
                  <a:lnTo>
                    <a:pt x="3671" y="9656"/>
                  </a:lnTo>
                  <a:lnTo>
                    <a:pt x="3834" y="9668"/>
                  </a:lnTo>
                  <a:lnTo>
                    <a:pt x="3928" y="9618"/>
                  </a:lnTo>
                  <a:lnTo>
                    <a:pt x="4065" y="9568"/>
                  </a:lnTo>
                  <a:lnTo>
                    <a:pt x="4183" y="9562"/>
                  </a:lnTo>
                  <a:lnTo>
                    <a:pt x="4264" y="9614"/>
                  </a:lnTo>
                  <a:lnTo>
                    <a:pt x="4399" y="9656"/>
                  </a:lnTo>
                  <a:lnTo>
                    <a:pt x="4491" y="9685"/>
                  </a:lnTo>
                  <a:lnTo>
                    <a:pt x="4570" y="9697"/>
                  </a:lnTo>
                  <a:lnTo>
                    <a:pt x="4741" y="9672"/>
                  </a:lnTo>
                  <a:lnTo>
                    <a:pt x="4835" y="9629"/>
                  </a:lnTo>
                  <a:lnTo>
                    <a:pt x="5049" y="9541"/>
                  </a:lnTo>
                  <a:lnTo>
                    <a:pt x="5236" y="9504"/>
                  </a:lnTo>
                  <a:lnTo>
                    <a:pt x="5409" y="9560"/>
                  </a:lnTo>
                  <a:lnTo>
                    <a:pt x="5568" y="9456"/>
                  </a:lnTo>
                  <a:lnTo>
                    <a:pt x="5900" y="9362"/>
                  </a:lnTo>
                  <a:lnTo>
                    <a:pt x="6211" y="9231"/>
                  </a:lnTo>
                  <a:lnTo>
                    <a:pt x="6387" y="9206"/>
                  </a:lnTo>
                  <a:lnTo>
                    <a:pt x="6552" y="9212"/>
                  </a:lnTo>
                  <a:lnTo>
                    <a:pt x="6746" y="9256"/>
                  </a:lnTo>
                  <a:lnTo>
                    <a:pt x="6865" y="9309"/>
                  </a:lnTo>
                  <a:lnTo>
                    <a:pt x="6951" y="9353"/>
                  </a:lnTo>
                  <a:lnTo>
                    <a:pt x="7023" y="9409"/>
                  </a:lnTo>
                  <a:lnTo>
                    <a:pt x="7103" y="9497"/>
                  </a:lnTo>
                  <a:lnTo>
                    <a:pt x="7134" y="9626"/>
                  </a:lnTo>
                  <a:lnTo>
                    <a:pt x="7148" y="9713"/>
                  </a:lnTo>
                  <a:lnTo>
                    <a:pt x="7170" y="9786"/>
                  </a:lnTo>
                  <a:lnTo>
                    <a:pt x="7298" y="9829"/>
                  </a:lnTo>
                  <a:lnTo>
                    <a:pt x="7435" y="9842"/>
                  </a:lnTo>
                  <a:lnTo>
                    <a:pt x="7584" y="9786"/>
                  </a:lnTo>
                  <a:lnTo>
                    <a:pt x="7980" y="9786"/>
                  </a:lnTo>
                  <a:lnTo>
                    <a:pt x="8202" y="9831"/>
                  </a:lnTo>
                  <a:lnTo>
                    <a:pt x="8289" y="9968"/>
                  </a:lnTo>
                  <a:lnTo>
                    <a:pt x="8455" y="10087"/>
                  </a:lnTo>
                  <a:lnTo>
                    <a:pt x="8491" y="10175"/>
                  </a:lnTo>
                  <a:lnTo>
                    <a:pt x="8498" y="10323"/>
                  </a:lnTo>
                  <a:lnTo>
                    <a:pt x="8534" y="10455"/>
                  </a:lnTo>
                  <a:lnTo>
                    <a:pt x="8534" y="10567"/>
                  </a:lnTo>
                  <a:lnTo>
                    <a:pt x="8486" y="10709"/>
                  </a:lnTo>
                  <a:lnTo>
                    <a:pt x="8438" y="10877"/>
                  </a:lnTo>
                  <a:lnTo>
                    <a:pt x="8421" y="11008"/>
                  </a:lnTo>
                  <a:lnTo>
                    <a:pt x="8356" y="11171"/>
                  </a:lnTo>
                  <a:lnTo>
                    <a:pt x="8236" y="11348"/>
                  </a:lnTo>
                  <a:lnTo>
                    <a:pt x="8272" y="11458"/>
                  </a:lnTo>
                  <a:lnTo>
                    <a:pt x="8279" y="11545"/>
                  </a:lnTo>
                  <a:lnTo>
                    <a:pt x="8322" y="11649"/>
                  </a:lnTo>
                  <a:lnTo>
                    <a:pt x="8387" y="11749"/>
                  </a:lnTo>
                  <a:lnTo>
                    <a:pt x="8437" y="11849"/>
                  </a:lnTo>
                  <a:lnTo>
                    <a:pt x="8567" y="11936"/>
                  </a:lnTo>
                  <a:lnTo>
                    <a:pt x="8726" y="12086"/>
                  </a:lnTo>
                  <a:lnTo>
                    <a:pt x="8935" y="12257"/>
                  </a:lnTo>
                  <a:lnTo>
                    <a:pt x="9193" y="12538"/>
                  </a:lnTo>
                  <a:lnTo>
                    <a:pt x="9222" y="12667"/>
                  </a:lnTo>
                  <a:lnTo>
                    <a:pt x="9215" y="12761"/>
                  </a:lnTo>
                  <a:lnTo>
                    <a:pt x="9229" y="12888"/>
                  </a:lnTo>
                  <a:lnTo>
                    <a:pt x="9266" y="13018"/>
                  </a:lnTo>
                  <a:lnTo>
                    <a:pt x="9302" y="13097"/>
                  </a:lnTo>
                  <a:lnTo>
                    <a:pt x="9403" y="13235"/>
                  </a:lnTo>
                  <a:lnTo>
                    <a:pt x="9453" y="13316"/>
                  </a:lnTo>
                  <a:lnTo>
                    <a:pt x="9566" y="13451"/>
                  </a:lnTo>
                  <a:lnTo>
                    <a:pt x="9766" y="13633"/>
                  </a:lnTo>
                  <a:lnTo>
                    <a:pt x="9692" y="13770"/>
                  </a:lnTo>
                  <a:lnTo>
                    <a:pt x="9591" y="13864"/>
                  </a:lnTo>
                  <a:lnTo>
                    <a:pt x="9591" y="13962"/>
                  </a:lnTo>
                  <a:lnTo>
                    <a:pt x="9620" y="14068"/>
                  </a:lnTo>
                  <a:lnTo>
                    <a:pt x="9710" y="14197"/>
                  </a:lnTo>
                  <a:lnTo>
                    <a:pt x="9780" y="14370"/>
                  </a:lnTo>
                  <a:lnTo>
                    <a:pt x="9795" y="14482"/>
                  </a:lnTo>
                  <a:lnTo>
                    <a:pt x="9802" y="14588"/>
                  </a:lnTo>
                  <a:lnTo>
                    <a:pt x="9775" y="14690"/>
                  </a:lnTo>
                  <a:lnTo>
                    <a:pt x="9739" y="14790"/>
                  </a:lnTo>
                  <a:lnTo>
                    <a:pt x="9667" y="14915"/>
                  </a:lnTo>
                  <a:lnTo>
                    <a:pt x="9609" y="15021"/>
                  </a:lnTo>
                  <a:lnTo>
                    <a:pt x="9530" y="15132"/>
                  </a:lnTo>
                  <a:lnTo>
                    <a:pt x="9479" y="15276"/>
                  </a:lnTo>
                  <a:lnTo>
                    <a:pt x="9395" y="15443"/>
                  </a:lnTo>
                  <a:lnTo>
                    <a:pt x="9345" y="15586"/>
                  </a:lnTo>
                  <a:lnTo>
                    <a:pt x="9275" y="15726"/>
                  </a:lnTo>
                  <a:lnTo>
                    <a:pt x="9162" y="15929"/>
                  </a:lnTo>
                  <a:lnTo>
                    <a:pt x="9125" y="16060"/>
                  </a:lnTo>
                  <a:lnTo>
                    <a:pt x="9118" y="16204"/>
                  </a:lnTo>
                  <a:lnTo>
                    <a:pt x="9133" y="16366"/>
                  </a:lnTo>
                  <a:lnTo>
                    <a:pt x="9145" y="16558"/>
                  </a:lnTo>
                  <a:lnTo>
                    <a:pt x="9224" y="16671"/>
                  </a:lnTo>
                  <a:lnTo>
                    <a:pt x="9275" y="16808"/>
                  </a:lnTo>
                  <a:lnTo>
                    <a:pt x="9364" y="16942"/>
                  </a:lnTo>
                  <a:lnTo>
                    <a:pt x="9448" y="17105"/>
                  </a:lnTo>
                  <a:lnTo>
                    <a:pt x="9540" y="17211"/>
                  </a:lnTo>
                  <a:lnTo>
                    <a:pt x="9663" y="17399"/>
                  </a:lnTo>
                  <a:lnTo>
                    <a:pt x="9739" y="17522"/>
                  </a:lnTo>
                  <a:lnTo>
                    <a:pt x="9826" y="17703"/>
                  </a:lnTo>
                  <a:lnTo>
                    <a:pt x="9978" y="17846"/>
                  </a:lnTo>
                  <a:lnTo>
                    <a:pt x="9978" y="17984"/>
                  </a:lnTo>
                  <a:lnTo>
                    <a:pt x="10014" y="18084"/>
                  </a:lnTo>
                  <a:lnTo>
                    <a:pt x="10050" y="18240"/>
                  </a:lnTo>
                  <a:lnTo>
                    <a:pt x="10081" y="18371"/>
                  </a:lnTo>
                  <a:lnTo>
                    <a:pt x="10146" y="18518"/>
                  </a:lnTo>
                  <a:lnTo>
                    <a:pt x="10197" y="18674"/>
                  </a:lnTo>
                  <a:lnTo>
                    <a:pt x="10223" y="18828"/>
                  </a:lnTo>
                  <a:lnTo>
                    <a:pt x="10173" y="18905"/>
                  </a:lnTo>
                  <a:cubicBezTo>
                    <a:pt x="10161" y="18932"/>
                    <a:pt x="10154" y="18960"/>
                    <a:pt x="10154" y="18989"/>
                  </a:cubicBezTo>
                  <a:cubicBezTo>
                    <a:pt x="10153" y="19050"/>
                    <a:pt x="10179" y="19109"/>
                    <a:pt x="10226" y="19154"/>
                  </a:cubicBezTo>
                  <a:lnTo>
                    <a:pt x="10226" y="19319"/>
                  </a:lnTo>
                  <a:lnTo>
                    <a:pt x="10198" y="19438"/>
                  </a:lnTo>
                  <a:lnTo>
                    <a:pt x="10205" y="19569"/>
                  </a:lnTo>
                  <a:lnTo>
                    <a:pt x="10335" y="19657"/>
                  </a:lnTo>
                  <a:cubicBezTo>
                    <a:pt x="10390" y="19680"/>
                    <a:pt x="10437" y="19714"/>
                    <a:pt x="10472" y="19757"/>
                  </a:cubicBezTo>
                  <a:cubicBezTo>
                    <a:pt x="10520" y="19816"/>
                    <a:pt x="10543" y="19887"/>
                    <a:pt x="10537" y="19959"/>
                  </a:cubicBezTo>
                  <a:cubicBezTo>
                    <a:pt x="10582" y="19972"/>
                    <a:pt x="10624" y="19991"/>
                    <a:pt x="10662" y="20015"/>
                  </a:cubicBezTo>
                  <a:cubicBezTo>
                    <a:pt x="10709" y="20045"/>
                    <a:pt x="10748" y="20083"/>
                    <a:pt x="10778" y="20126"/>
                  </a:cubicBezTo>
                  <a:lnTo>
                    <a:pt x="10833" y="20258"/>
                  </a:lnTo>
                  <a:lnTo>
                    <a:pt x="10886" y="20443"/>
                  </a:lnTo>
                  <a:lnTo>
                    <a:pt x="10987" y="20518"/>
                  </a:lnTo>
                  <a:lnTo>
                    <a:pt x="11146" y="20643"/>
                  </a:lnTo>
                  <a:lnTo>
                    <a:pt x="11228" y="20767"/>
                  </a:lnTo>
                  <a:lnTo>
                    <a:pt x="11192" y="20929"/>
                  </a:lnTo>
                  <a:lnTo>
                    <a:pt x="11116" y="20979"/>
                  </a:lnTo>
                  <a:lnTo>
                    <a:pt x="11094" y="21129"/>
                  </a:lnTo>
                  <a:lnTo>
                    <a:pt x="11138" y="21216"/>
                  </a:lnTo>
                  <a:lnTo>
                    <a:pt x="11232" y="21323"/>
                  </a:lnTo>
                  <a:lnTo>
                    <a:pt x="11296" y="21404"/>
                  </a:lnTo>
                  <a:lnTo>
                    <a:pt x="11398" y="21485"/>
                  </a:lnTo>
                  <a:lnTo>
                    <a:pt x="11510" y="21554"/>
                  </a:lnTo>
                  <a:lnTo>
                    <a:pt x="11611" y="21600"/>
                  </a:lnTo>
                  <a:lnTo>
                    <a:pt x="11710" y="21587"/>
                  </a:lnTo>
                  <a:lnTo>
                    <a:pt x="11885" y="21519"/>
                  </a:lnTo>
                  <a:lnTo>
                    <a:pt x="12056" y="21494"/>
                  </a:lnTo>
                  <a:lnTo>
                    <a:pt x="12201" y="21481"/>
                  </a:lnTo>
                  <a:lnTo>
                    <a:pt x="12338" y="21418"/>
                  </a:lnTo>
                  <a:lnTo>
                    <a:pt x="12439" y="21389"/>
                  </a:lnTo>
                  <a:lnTo>
                    <a:pt x="12576" y="21408"/>
                  </a:lnTo>
                  <a:lnTo>
                    <a:pt x="12739" y="21426"/>
                  </a:lnTo>
                  <a:lnTo>
                    <a:pt x="12983" y="21499"/>
                  </a:lnTo>
                  <a:lnTo>
                    <a:pt x="13082" y="21535"/>
                  </a:lnTo>
                  <a:lnTo>
                    <a:pt x="13262" y="21478"/>
                  </a:lnTo>
                  <a:lnTo>
                    <a:pt x="13457" y="21372"/>
                  </a:lnTo>
                  <a:lnTo>
                    <a:pt x="13645" y="21293"/>
                  </a:lnTo>
                  <a:lnTo>
                    <a:pt x="13855" y="21184"/>
                  </a:lnTo>
                  <a:lnTo>
                    <a:pt x="13917" y="21124"/>
                  </a:lnTo>
                  <a:lnTo>
                    <a:pt x="14020" y="21112"/>
                  </a:lnTo>
                  <a:lnTo>
                    <a:pt x="14140" y="20918"/>
                  </a:lnTo>
                  <a:lnTo>
                    <a:pt x="14308" y="20841"/>
                  </a:lnTo>
                  <a:lnTo>
                    <a:pt x="14496" y="20735"/>
                  </a:lnTo>
                  <a:lnTo>
                    <a:pt x="14532" y="20631"/>
                  </a:lnTo>
                  <a:cubicBezTo>
                    <a:pt x="14523" y="20597"/>
                    <a:pt x="14526" y="20563"/>
                    <a:pt x="14539" y="20531"/>
                  </a:cubicBezTo>
                  <a:cubicBezTo>
                    <a:pt x="14575" y="20440"/>
                    <a:pt x="14682" y="20384"/>
                    <a:pt x="14791" y="20399"/>
                  </a:cubicBezTo>
                  <a:lnTo>
                    <a:pt x="14996" y="20260"/>
                  </a:lnTo>
                  <a:lnTo>
                    <a:pt x="15107" y="20110"/>
                  </a:lnTo>
                  <a:lnTo>
                    <a:pt x="15150" y="19997"/>
                  </a:lnTo>
                  <a:lnTo>
                    <a:pt x="15186" y="19891"/>
                  </a:lnTo>
                  <a:lnTo>
                    <a:pt x="15369" y="19792"/>
                  </a:lnTo>
                  <a:lnTo>
                    <a:pt x="15454" y="19676"/>
                  </a:lnTo>
                  <a:lnTo>
                    <a:pt x="15576" y="19632"/>
                  </a:lnTo>
                  <a:lnTo>
                    <a:pt x="15638" y="19549"/>
                  </a:lnTo>
                  <a:lnTo>
                    <a:pt x="15609" y="19482"/>
                  </a:lnTo>
                  <a:lnTo>
                    <a:pt x="15554" y="19391"/>
                  </a:lnTo>
                  <a:lnTo>
                    <a:pt x="15540" y="19247"/>
                  </a:lnTo>
                  <a:lnTo>
                    <a:pt x="15594" y="18994"/>
                  </a:lnTo>
                  <a:lnTo>
                    <a:pt x="15680" y="18888"/>
                  </a:lnTo>
                  <a:lnTo>
                    <a:pt x="15783" y="18803"/>
                  </a:lnTo>
                  <a:lnTo>
                    <a:pt x="16108" y="18703"/>
                  </a:lnTo>
                  <a:lnTo>
                    <a:pt x="16294" y="18563"/>
                  </a:lnTo>
                  <a:lnTo>
                    <a:pt x="16356" y="18482"/>
                  </a:lnTo>
                  <a:lnTo>
                    <a:pt x="16450" y="18419"/>
                  </a:lnTo>
                  <a:lnTo>
                    <a:pt x="16505" y="18325"/>
                  </a:lnTo>
                  <a:lnTo>
                    <a:pt x="16541" y="18156"/>
                  </a:lnTo>
                  <a:lnTo>
                    <a:pt x="16548" y="18043"/>
                  </a:lnTo>
                  <a:lnTo>
                    <a:pt x="16548" y="17943"/>
                  </a:lnTo>
                  <a:lnTo>
                    <a:pt x="16457" y="17826"/>
                  </a:lnTo>
                  <a:lnTo>
                    <a:pt x="16334" y="17670"/>
                  </a:lnTo>
                  <a:lnTo>
                    <a:pt x="16240" y="17538"/>
                  </a:lnTo>
                  <a:lnTo>
                    <a:pt x="16254" y="17449"/>
                  </a:lnTo>
                  <a:lnTo>
                    <a:pt x="16304" y="17342"/>
                  </a:lnTo>
                  <a:lnTo>
                    <a:pt x="16369" y="17186"/>
                  </a:lnTo>
                  <a:lnTo>
                    <a:pt x="16451" y="17084"/>
                  </a:lnTo>
                  <a:lnTo>
                    <a:pt x="16585" y="16986"/>
                  </a:lnTo>
                  <a:lnTo>
                    <a:pt x="16672" y="16904"/>
                  </a:lnTo>
                  <a:lnTo>
                    <a:pt x="16819" y="16806"/>
                  </a:lnTo>
                  <a:lnTo>
                    <a:pt x="16908" y="16667"/>
                  </a:lnTo>
                  <a:lnTo>
                    <a:pt x="17014" y="16561"/>
                  </a:lnTo>
                  <a:lnTo>
                    <a:pt x="17093" y="16492"/>
                  </a:lnTo>
                  <a:lnTo>
                    <a:pt x="17208" y="16417"/>
                  </a:lnTo>
                  <a:lnTo>
                    <a:pt x="17512" y="16298"/>
                  </a:lnTo>
                  <a:lnTo>
                    <a:pt x="17764" y="16173"/>
                  </a:lnTo>
                  <a:lnTo>
                    <a:pt x="17834" y="16130"/>
                  </a:lnTo>
                  <a:lnTo>
                    <a:pt x="18026" y="15990"/>
                  </a:lnTo>
                  <a:cubicBezTo>
                    <a:pt x="18082" y="15956"/>
                    <a:pt x="18127" y="15911"/>
                    <a:pt x="18157" y="15859"/>
                  </a:cubicBezTo>
                  <a:cubicBezTo>
                    <a:pt x="18188" y="15803"/>
                    <a:pt x="18203" y="15741"/>
                    <a:pt x="18198" y="15679"/>
                  </a:cubicBezTo>
                  <a:lnTo>
                    <a:pt x="18246" y="15583"/>
                  </a:lnTo>
                  <a:lnTo>
                    <a:pt x="18366" y="15487"/>
                  </a:lnTo>
                  <a:lnTo>
                    <a:pt x="18345" y="15404"/>
                  </a:lnTo>
                  <a:lnTo>
                    <a:pt x="18243" y="15335"/>
                  </a:lnTo>
                  <a:lnTo>
                    <a:pt x="18279" y="15179"/>
                  </a:lnTo>
                  <a:lnTo>
                    <a:pt x="18265" y="15022"/>
                  </a:lnTo>
                  <a:lnTo>
                    <a:pt x="18188" y="14962"/>
                  </a:lnTo>
                  <a:cubicBezTo>
                    <a:pt x="18199" y="14916"/>
                    <a:pt x="18210" y="14869"/>
                    <a:pt x="18222" y="14823"/>
                  </a:cubicBezTo>
                  <a:cubicBezTo>
                    <a:pt x="18246" y="14730"/>
                    <a:pt x="18271" y="14638"/>
                    <a:pt x="18299" y="14547"/>
                  </a:cubicBezTo>
                  <a:lnTo>
                    <a:pt x="18285" y="14483"/>
                  </a:lnTo>
                  <a:lnTo>
                    <a:pt x="18215" y="14353"/>
                  </a:lnTo>
                  <a:lnTo>
                    <a:pt x="18136" y="14247"/>
                  </a:lnTo>
                  <a:lnTo>
                    <a:pt x="18078" y="14173"/>
                  </a:lnTo>
                  <a:lnTo>
                    <a:pt x="18002" y="14079"/>
                  </a:lnTo>
                  <a:lnTo>
                    <a:pt x="17843" y="13717"/>
                  </a:lnTo>
                  <a:lnTo>
                    <a:pt x="17758" y="13550"/>
                  </a:lnTo>
                  <a:lnTo>
                    <a:pt x="17758" y="13409"/>
                  </a:lnTo>
                  <a:lnTo>
                    <a:pt x="17751" y="13334"/>
                  </a:lnTo>
                  <a:lnTo>
                    <a:pt x="17751" y="13215"/>
                  </a:lnTo>
                  <a:lnTo>
                    <a:pt x="17758" y="13096"/>
                  </a:lnTo>
                  <a:lnTo>
                    <a:pt x="17763" y="12990"/>
                  </a:lnTo>
                  <a:lnTo>
                    <a:pt x="17785" y="12871"/>
                  </a:lnTo>
                  <a:lnTo>
                    <a:pt x="17806" y="12777"/>
                  </a:lnTo>
                  <a:lnTo>
                    <a:pt x="17847" y="12656"/>
                  </a:lnTo>
                  <a:lnTo>
                    <a:pt x="17869" y="12508"/>
                  </a:lnTo>
                  <a:lnTo>
                    <a:pt x="17948" y="12397"/>
                  </a:lnTo>
                  <a:lnTo>
                    <a:pt x="17975" y="12341"/>
                  </a:lnTo>
                  <a:lnTo>
                    <a:pt x="18025" y="12266"/>
                  </a:lnTo>
                  <a:lnTo>
                    <a:pt x="18119" y="12160"/>
                  </a:lnTo>
                  <a:lnTo>
                    <a:pt x="18213" y="12103"/>
                  </a:lnTo>
                  <a:lnTo>
                    <a:pt x="18266" y="11989"/>
                  </a:lnTo>
                  <a:lnTo>
                    <a:pt x="18374" y="11916"/>
                  </a:lnTo>
                  <a:lnTo>
                    <a:pt x="18483" y="11840"/>
                  </a:lnTo>
                  <a:lnTo>
                    <a:pt x="18706" y="11666"/>
                  </a:lnTo>
                  <a:lnTo>
                    <a:pt x="18844" y="11494"/>
                  </a:lnTo>
                  <a:lnTo>
                    <a:pt x="18938" y="11331"/>
                  </a:lnTo>
                  <a:lnTo>
                    <a:pt x="19010" y="11281"/>
                  </a:lnTo>
                  <a:lnTo>
                    <a:pt x="19096" y="11194"/>
                  </a:lnTo>
                  <a:lnTo>
                    <a:pt x="19175" y="11131"/>
                  </a:lnTo>
                  <a:lnTo>
                    <a:pt x="19282" y="10996"/>
                  </a:lnTo>
                  <a:lnTo>
                    <a:pt x="19324" y="10940"/>
                  </a:lnTo>
                  <a:lnTo>
                    <a:pt x="19389" y="10872"/>
                  </a:lnTo>
                  <a:lnTo>
                    <a:pt x="19524" y="10799"/>
                  </a:lnTo>
                  <a:cubicBezTo>
                    <a:pt x="19560" y="10778"/>
                    <a:pt x="19596" y="10758"/>
                    <a:pt x="19632" y="10738"/>
                  </a:cubicBezTo>
                  <a:cubicBezTo>
                    <a:pt x="19704" y="10698"/>
                    <a:pt x="19777" y="10660"/>
                    <a:pt x="19849" y="10621"/>
                  </a:cubicBezTo>
                  <a:lnTo>
                    <a:pt x="20001" y="10465"/>
                  </a:lnTo>
                  <a:lnTo>
                    <a:pt x="20044" y="10396"/>
                  </a:lnTo>
                  <a:lnTo>
                    <a:pt x="20145" y="10315"/>
                  </a:lnTo>
                  <a:lnTo>
                    <a:pt x="20246" y="10299"/>
                  </a:lnTo>
                  <a:lnTo>
                    <a:pt x="20366" y="10226"/>
                  </a:lnTo>
                  <a:cubicBezTo>
                    <a:pt x="20392" y="10200"/>
                    <a:pt x="20416" y="10173"/>
                    <a:pt x="20438" y="10144"/>
                  </a:cubicBezTo>
                  <a:cubicBezTo>
                    <a:pt x="20479" y="10093"/>
                    <a:pt x="20513" y="10038"/>
                    <a:pt x="20540" y="9980"/>
                  </a:cubicBezTo>
                  <a:lnTo>
                    <a:pt x="20669" y="9713"/>
                  </a:lnTo>
                  <a:lnTo>
                    <a:pt x="20763" y="9627"/>
                  </a:lnTo>
                  <a:lnTo>
                    <a:pt x="20850" y="9427"/>
                  </a:lnTo>
                  <a:lnTo>
                    <a:pt x="21053" y="9218"/>
                  </a:lnTo>
                  <a:lnTo>
                    <a:pt x="21106" y="9101"/>
                  </a:lnTo>
                  <a:lnTo>
                    <a:pt x="21207" y="8920"/>
                  </a:lnTo>
                  <a:lnTo>
                    <a:pt x="21270" y="8773"/>
                  </a:lnTo>
                  <a:lnTo>
                    <a:pt x="21345" y="8665"/>
                  </a:lnTo>
                  <a:lnTo>
                    <a:pt x="21410" y="8525"/>
                  </a:lnTo>
                  <a:lnTo>
                    <a:pt x="21516" y="8371"/>
                  </a:lnTo>
                  <a:lnTo>
                    <a:pt x="21542" y="8283"/>
                  </a:lnTo>
                  <a:lnTo>
                    <a:pt x="21600" y="8133"/>
                  </a:lnTo>
                  <a:lnTo>
                    <a:pt x="21600" y="8003"/>
                  </a:lnTo>
                  <a:lnTo>
                    <a:pt x="21549" y="7866"/>
                  </a:lnTo>
                  <a:lnTo>
                    <a:pt x="21537" y="7747"/>
                  </a:lnTo>
                  <a:lnTo>
                    <a:pt x="21528" y="7674"/>
                  </a:lnTo>
                  <a:lnTo>
                    <a:pt x="21417" y="7699"/>
                  </a:lnTo>
                  <a:lnTo>
                    <a:pt x="21251" y="7784"/>
                  </a:lnTo>
                  <a:lnTo>
                    <a:pt x="20953" y="7845"/>
                  </a:lnTo>
                  <a:lnTo>
                    <a:pt x="20707" y="7931"/>
                  </a:lnTo>
                  <a:lnTo>
                    <a:pt x="20477" y="7987"/>
                  </a:lnTo>
                  <a:lnTo>
                    <a:pt x="20226" y="8018"/>
                  </a:lnTo>
                  <a:lnTo>
                    <a:pt x="19987" y="8056"/>
                  </a:lnTo>
                  <a:lnTo>
                    <a:pt x="19901" y="8080"/>
                  </a:lnTo>
                  <a:lnTo>
                    <a:pt x="19803" y="8110"/>
                  </a:lnTo>
                  <a:lnTo>
                    <a:pt x="19721" y="8116"/>
                  </a:lnTo>
                  <a:lnTo>
                    <a:pt x="19490" y="8053"/>
                  </a:lnTo>
                  <a:cubicBezTo>
                    <a:pt x="19444" y="8038"/>
                    <a:pt x="19398" y="8022"/>
                    <a:pt x="19353" y="8003"/>
                  </a:cubicBezTo>
                  <a:cubicBezTo>
                    <a:pt x="19301" y="7982"/>
                    <a:pt x="19251" y="7959"/>
                    <a:pt x="19202" y="7934"/>
                  </a:cubicBezTo>
                  <a:lnTo>
                    <a:pt x="19144" y="7826"/>
                  </a:lnTo>
                  <a:lnTo>
                    <a:pt x="19151" y="7733"/>
                  </a:lnTo>
                  <a:lnTo>
                    <a:pt x="19091" y="7614"/>
                  </a:lnTo>
                  <a:lnTo>
                    <a:pt x="19062" y="7518"/>
                  </a:lnTo>
                  <a:lnTo>
                    <a:pt x="19033" y="7385"/>
                  </a:lnTo>
                  <a:lnTo>
                    <a:pt x="18862" y="7343"/>
                  </a:lnTo>
                  <a:lnTo>
                    <a:pt x="18805" y="7243"/>
                  </a:lnTo>
                  <a:lnTo>
                    <a:pt x="18783" y="7166"/>
                  </a:lnTo>
                  <a:lnTo>
                    <a:pt x="18632" y="7073"/>
                  </a:lnTo>
                  <a:lnTo>
                    <a:pt x="18605" y="6906"/>
                  </a:lnTo>
                  <a:lnTo>
                    <a:pt x="18519" y="6897"/>
                  </a:lnTo>
                  <a:cubicBezTo>
                    <a:pt x="18492" y="6901"/>
                    <a:pt x="18465" y="6899"/>
                    <a:pt x="18439" y="6891"/>
                  </a:cubicBezTo>
                  <a:cubicBezTo>
                    <a:pt x="18366" y="6870"/>
                    <a:pt x="18317" y="6810"/>
                    <a:pt x="18316" y="6743"/>
                  </a:cubicBezTo>
                  <a:cubicBezTo>
                    <a:pt x="18302" y="6716"/>
                    <a:pt x="18283" y="6691"/>
                    <a:pt x="18261" y="6668"/>
                  </a:cubicBezTo>
                  <a:cubicBezTo>
                    <a:pt x="18230" y="6636"/>
                    <a:pt x="18191" y="6609"/>
                    <a:pt x="18148" y="6589"/>
                  </a:cubicBezTo>
                  <a:lnTo>
                    <a:pt x="18030" y="6579"/>
                  </a:lnTo>
                  <a:lnTo>
                    <a:pt x="17871" y="6463"/>
                  </a:lnTo>
                  <a:lnTo>
                    <a:pt x="17771" y="6355"/>
                  </a:lnTo>
                  <a:lnTo>
                    <a:pt x="17792" y="6247"/>
                  </a:lnTo>
                  <a:lnTo>
                    <a:pt x="17721" y="6185"/>
                  </a:lnTo>
                  <a:lnTo>
                    <a:pt x="17713" y="6087"/>
                  </a:lnTo>
                  <a:lnTo>
                    <a:pt x="17711" y="6006"/>
                  </a:lnTo>
                  <a:lnTo>
                    <a:pt x="17530" y="5908"/>
                  </a:lnTo>
                  <a:lnTo>
                    <a:pt x="17460" y="5774"/>
                  </a:lnTo>
                  <a:lnTo>
                    <a:pt x="17402" y="5680"/>
                  </a:lnTo>
                  <a:lnTo>
                    <a:pt x="17258" y="5530"/>
                  </a:lnTo>
                  <a:lnTo>
                    <a:pt x="17183" y="5451"/>
                  </a:lnTo>
                  <a:lnTo>
                    <a:pt x="17082" y="5351"/>
                  </a:lnTo>
                  <a:lnTo>
                    <a:pt x="17048" y="5222"/>
                  </a:lnTo>
                  <a:lnTo>
                    <a:pt x="17048" y="5089"/>
                  </a:lnTo>
                  <a:cubicBezTo>
                    <a:pt x="17065" y="5018"/>
                    <a:pt x="17060" y="4945"/>
                    <a:pt x="17034" y="4876"/>
                  </a:cubicBezTo>
                  <a:cubicBezTo>
                    <a:pt x="17013" y="4820"/>
                    <a:pt x="16978" y="4769"/>
                    <a:pt x="16933" y="4726"/>
                  </a:cubicBezTo>
                  <a:lnTo>
                    <a:pt x="16889" y="4630"/>
                  </a:lnTo>
                  <a:lnTo>
                    <a:pt x="16775" y="4458"/>
                  </a:lnTo>
                  <a:lnTo>
                    <a:pt x="16501" y="4341"/>
                  </a:lnTo>
                  <a:lnTo>
                    <a:pt x="16472" y="4199"/>
                  </a:lnTo>
                  <a:cubicBezTo>
                    <a:pt x="16470" y="4140"/>
                    <a:pt x="16461" y="4082"/>
                    <a:pt x="16443" y="4024"/>
                  </a:cubicBezTo>
                  <a:cubicBezTo>
                    <a:pt x="16425" y="3965"/>
                    <a:pt x="16398" y="3909"/>
                    <a:pt x="16363" y="3855"/>
                  </a:cubicBezTo>
                  <a:lnTo>
                    <a:pt x="16291" y="3674"/>
                  </a:lnTo>
                  <a:cubicBezTo>
                    <a:pt x="16289" y="3647"/>
                    <a:pt x="16285" y="3621"/>
                    <a:pt x="16277" y="3595"/>
                  </a:cubicBezTo>
                  <a:cubicBezTo>
                    <a:pt x="16256" y="3522"/>
                    <a:pt x="16213" y="3455"/>
                    <a:pt x="16154" y="3401"/>
                  </a:cubicBezTo>
                  <a:lnTo>
                    <a:pt x="16039" y="3250"/>
                  </a:lnTo>
                  <a:lnTo>
                    <a:pt x="15769" y="2894"/>
                  </a:lnTo>
                  <a:lnTo>
                    <a:pt x="15611" y="2670"/>
                  </a:lnTo>
                  <a:lnTo>
                    <a:pt x="15517" y="2564"/>
                  </a:lnTo>
                  <a:lnTo>
                    <a:pt x="15445" y="2442"/>
                  </a:lnTo>
                  <a:lnTo>
                    <a:pt x="15435" y="2351"/>
                  </a:lnTo>
                  <a:lnTo>
                    <a:pt x="15507" y="2268"/>
                  </a:lnTo>
                  <a:lnTo>
                    <a:pt x="15557" y="2174"/>
                  </a:lnTo>
                  <a:lnTo>
                    <a:pt x="15579" y="2095"/>
                  </a:lnTo>
                  <a:lnTo>
                    <a:pt x="15476" y="1983"/>
                  </a:lnTo>
                  <a:lnTo>
                    <a:pt x="15276" y="1854"/>
                  </a:lnTo>
                  <a:lnTo>
                    <a:pt x="15163" y="1798"/>
                  </a:lnTo>
                  <a:lnTo>
                    <a:pt x="15004" y="1798"/>
                  </a:lnTo>
                  <a:lnTo>
                    <a:pt x="14882" y="1810"/>
                  </a:lnTo>
                  <a:lnTo>
                    <a:pt x="14680" y="1867"/>
                  </a:lnTo>
                  <a:lnTo>
                    <a:pt x="14502" y="1898"/>
                  </a:lnTo>
                  <a:lnTo>
                    <a:pt x="14335" y="1902"/>
                  </a:lnTo>
                  <a:lnTo>
                    <a:pt x="14156" y="1858"/>
                  </a:lnTo>
                  <a:lnTo>
                    <a:pt x="13954" y="1827"/>
                  </a:lnTo>
                  <a:lnTo>
                    <a:pt x="13826" y="1795"/>
                  </a:lnTo>
                  <a:lnTo>
                    <a:pt x="13650" y="1741"/>
                  </a:lnTo>
                  <a:lnTo>
                    <a:pt x="13521" y="1716"/>
                  </a:lnTo>
                  <a:lnTo>
                    <a:pt x="13389" y="1716"/>
                  </a:lnTo>
                  <a:lnTo>
                    <a:pt x="13240" y="1681"/>
                  </a:lnTo>
                  <a:lnTo>
                    <a:pt x="13103" y="1668"/>
                  </a:lnTo>
                  <a:lnTo>
                    <a:pt x="12934" y="1606"/>
                  </a:lnTo>
                  <a:lnTo>
                    <a:pt x="12749" y="1481"/>
                  </a:lnTo>
                  <a:lnTo>
                    <a:pt x="12590" y="1418"/>
                  </a:lnTo>
                  <a:lnTo>
                    <a:pt x="12457" y="1374"/>
                  </a:lnTo>
                  <a:lnTo>
                    <a:pt x="12308" y="1331"/>
                  </a:lnTo>
                  <a:lnTo>
                    <a:pt x="12072" y="1318"/>
                  </a:lnTo>
                  <a:lnTo>
                    <a:pt x="11905" y="1298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3" name="iṥļïďe">
              <a:extLst>
                <a:ext uri="{FF2B5EF4-FFF2-40B4-BE49-F238E27FC236}">
                  <a16:creationId xmlns="" xmlns:a16="http://schemas.microsoft.com/office/drawing/2014/main" id="{8F230E5B-14F2-42D8-A63C-545A8DC36877}"/>
                </a:ext>
              </a:extLst>
            </p:cNvPr>
            <p:cNvSpPr/>
            <p:nvPr/>
          </p:nvSpPr>
          <p:spPr>
            <a:xfrm>
              <a:off x="7392962" y="4263491"/>
              <a:ext cx="22472" cy="273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326" y="0"/>
                  </a:moveTo>
                  <a:lnTo>
                    <a:pt x="0" y="9333"/>
                  </a:lnTo>
                  <a:lnTo>
                    <a:pt x="1832" y="16236"/>
                  </a:lnTo>
                  <a:lnTo>
                    <a:pt x="15030" y="21600"/>
                  </a:lnTo>
                  <a:lnTo>
                    <a:pt x="21600" y="15013"/>
                  </a:lnTo>
                  <a:lnTo>
                    <a:pt x="21600" y="3233"/>
                  </a:lnTo>
                  <a:lnTo>
                    <a:pt x="6326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4" name="î$ľîdè">
              <a:extLst>
                <a:ext uri="{FF2B5EF4-FFF2-40B4-BE49-F238E27FC236}">
                  <a16:creationId xmlns="" xmlns:a16="http://schemas.microsoft.com/office/drawing/2014/main" id="{13EEADC1-A6B6-442F-9206-8F5C5732B098}"/>
                </a:ext>
              </a:extLst>
            </p:cNvPr>
            <p:cNvSpPr/>
            <p:nvPr/>
          </p:nvSpPr>
          <p:spPr>
            <a:xfrm>
              <a:off x="6950702" y="4538501"/>
              <a:ext cx="248466" cy="4757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696" y="0"/>
                  </a:moveTo>
                  <a:lnTo>
                    <a:pt x="19918" y="733"/>
                  </a:lnTo>
                  <a:lnTo>
                    <a:pt x="20738" y="1839"/>
                  </a:lnTo>
                  <a:lnTo>
                    <a:pt x="21268" y="2687"/>
                  </a:lnTo>
                  <a:lnTo>
                    <a:pt x="21600" y="3981"/>
                  </a:lnTo>
                  <a:lnTo>
                    <a:pt x="20826" y="5023"/>
                  </a:lnTo>
                  <a:cubicBezTo>
                    <a:pt x="20609" y="5376"/>
                    <a:pt x="20366" y="5724"/>
                    <a:pt x="20097" y="6066"/>
                  </a:cubicBezTo>
                  <a:cubicBezTo>
                    <a:pt x="19662" y="6621"/>
                    <a:pt x="19160" y="7160"/>
                    <a:pt x="18594" y="7681"/>
                  </a:cubicBezTo>
                  <a:lnTo>
                    <a:pt x="17802" y="9136"/>
                  </a:lnTo>
                  <a:lnTo>
                    <a:pt x="17031" y="10592"/>
                  </a:lnTo>
                  <a:cubicBezTo>
                    <a:pt x="16764" y="10920"/>
                    <a:pt x="16499" y="11249"/>
                    <a:pt x="16235" y="11578"/>
                  </a:cubicBezTo>
                  <a:cubicBezTo>
                    <a:pt x="15888" y="12012"/>
                    <a:pt x="15544" y="12446"/>
                    <a:pt x="15203" y="12881"/>
                  </a:cubicBezTo>
                  <a:lnTo>
                    <a:pt x="14606" y="13728"/>
                  </a:lnTo>
                  <a:lnTo>
                    <a:pt x="14010" y="14760"/>
                  </a:lnTo>
                  <a:lnTo>
                    <a:pt x="13215" y="16308"/>
                  </a:lnTo>
                  <a:lnTo>
                    <a:pt x="12950" y="17339"/>
                  </a:lnTo>
                  <a:lnTo>
                    <a:pt x="12553" y="18473"/>
                  </a:lnTo>
                  <a:lnTo>
                    <a:pt x="11359" y="19536"/>
                  </a:lnTo>
                  <a:lnTo>
                    <a:pt x="10161" y="20327"/>
                  </a:lnTo>
                  <a:lnTo>
                    <a:pt x="8567" y="20671"/>
                  </a:lnTo>
                  <a:lnTo>
                    <a:pt x="6435" y="21394"/>
                  </a:lnTo>
                  <a:lnTo>
                    <a:pt x="5446" y="21600"/>
                  </a:lnTo>
                  <a:cubicBezTo>
                    <a:pt x="4959" y="21573"/>
                    <a:pt x="4489" y="21491"/>
                    <a:pt x="4070" y="21359"/>
                  </a:cubicBezTo>
                  <a:cubicBezTo>
                    <a:pt x="3557" y="21198"/>
                    <a:pt x="3137" y="20969"/>
                    <a:pt x="2852" y="20696"/>
                  </a:cubicBezTo>
                  <a:cubicBezTo>
                    <a:pt x="2444" y="20653"/>
                    <a:pt x="2063" y="20558"/>
                    <a:pt x="1743" y="20420"/>
                  </a:cubicBezTo>
                  <a:cubicBezTo>
                    <a:pt x="1252" y="20209"/>
                    <a:pt x="932" y="19911"/>
                    <a:pt x="844" y="19584"/>
                  </a:cubicBezTo>
                  <a:cubicBezTo>
                    <a:pt x="905" y="19197"/>
                    <a:pt x="866" y="18807"/>
                    <a:pt x="730" y="18426"/>
                  </a:cubicBezTo>
                  <a:cubicBezTo>
                    <a:pt x="598" y="18058"/>
                    <a:pt x="376" y="17701"/>
                    <a:pt x="69" y="17362"/>
                  </a:cubicBezTo>
                  <a:lnTo>
                    <a:pt x="0" y="16892"/>
                  </a:lnTo>
                  <a:lnTo>
                    <a:pt x="534" y="16137"/>
                  </a:lnTo>
                  <a:lnTo>
                    <a:pt x="1656" y="15246"/>
                  </a:lnTo>
                  <a:lnTo>
                    <a:pt x="2695" y="14432"/>
                  </a:lnTo>
                  <a:lnTo>
                    <a:pt x="3422" y="13745"/>
                  </a:lnTo>
                  <a:lnTo>
                    <a:pt x="4350" y="12713"/>
                  </a:lnTo>
                  <a:cubicBezTo>
                    <a:pt x="4439" y="12532"/>
                    <a:pt x="4506" y="12348"/>
                    <a:pt x="4549" y="12163"/>
                  </a:cubicBezTo>
                  <a:cubicBezTo>
                    <a:pt x="4652" y="11728"/>
                    <a:pt x="4630" y="11288"/>
                    <a:pt x="4483" y="10857"/>
                  </a:cubicBezTo>
                  <a:lnTo>
                    <a:pt x="3687" y="9791"/>
                  </a:lnTo>
                  <a:cubicBezTo>
                    <a:pt x="3616" y="9483"/>
                    <a:pt x="3616" y="9171"/>
                    <a:pt x="3687" y="8862"/>
                  </a:cubicBezTo>
                  <a:cubicBezTo>
                    <a:pt x="3777" y="8475"/>
                    <a:pt x="3978" y="8097"/>
                    <a:pt x="4284" y="7740"/>
                  </a:cubicBezTo>
                  <a:lnTo>
                    <a:pt x="4594" y="6756"/>
                  </a:lnTo>
                  <a:lnTo>
                    <a:pt x="5588" y="5967"/>
                  </a:lnTo>
                  <a:cubicBezTo>
                    <a:pt x="5955" y="5974"/>
                    <a:pt x="6322" y="5974"/>
                    <a:pt x="6688" y="5967"/>
                  </a:cubicBezTo>
                  <a:cubicBezTo>
                    <a:pt x="7526" y="5953"/>
                    <a:pt x="8361" y="5907"/>
                    <a:pt x="9186" y="5830"/>
                  </a:cubicBezTo>
                  <a:lnTo>
                    <a:pt x="11131" y="5176"/>
                  </a:lnTo>
                  <a:lnTo>
                    <a:pt x="12454" y="4236"/>
                  </a:lnTo>
                  <a:cubicBezTo>
                    <a:pt x="12687" y="3853"/>
                    <a:pt x="13251" y="3548"/>
                    <a:pt x="13980" y="3411"/>
                  </a:cubicBezTo>
                  <a:cubicBezTo>
                    <a:pt x="14318" y="3347"/>
                    <a:pt x="14680" y="3324"/>
                    <a:pt x="15038" y="3342"/>
                  </a:cubicBezTo>
                  <a:cubicBezTo>
                    <a:pt x="15356" y="3221"/>
                    <a:pt x="15665" y="3095"/>
                    <a:pt x="15966" y="2964"/>
                  </a:cubicBezTo>
                  <a:cubicBezTo>
                    <a:pt x="16733" y="2629"/>
                    <a:pt x="17443" y="2261"/>
                    <a:pt x="18088" y="1863"/>
                  </a:cubicBezTo>
                  <a:lnTo>
                    <a:pt x="18685" y="866"/>
                  </a:lnTo>
                  <a:lnTo>
                    <a:pt x="18354" y="341"/>
                  </a:lnTo>
                  <a:lnTo>
                    <a:pt x="18696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5" name="íslîḍê">
              <a:extLst>
                <a:ext uri="{FF2B5EF4-FFF2-40B4-BE49-F238E27FC236}">
                  <a16:creationId xmlns="" xmlns:a16="http://schemas.microsoft.com/office/drawing/2014/main" id="{662EDEDB-1524-4E38-A737-2D3087FC70B5}"/>
                </a:ext>
              </a:extLst>
            </p:cNvPr>
            <p:cNvSpPr/>
            <p:nvPr/>
          </p:nvSpPr>
          <p:spPr>
            <a:xfrm>
              <a:off x="7015877" y="4582107"/>
              <a:ext cx="16360" cy="2566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802" y="0"/>
                  </a:moveTo>
                  <a:lnTo>
                    <a:pt x="4813" y="1913"/>
                  </a:lnTo>
                  <a:lnTo>
                    <a:pt x="0" y="12064"/>
                  </a:lnTo>
                  <a:lnTo>
                    <a:pt x="5083" y="21600"/>
                  </a:lnTo>
                  <a:lnTo>
                    <a:pt x="21600" y="9513"/>
                  </a:lnTo>
                  <a:lnTo>
                    <a:pt x="18802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6" name="ïşľîḑê">
              <a:extLst>
                <a:ext uri="{FF2B5EF4-FFF2-40B4-BE49-F238E27FC236}">
                  <a16:creationId xmlns="" xmlns:a16="http://schemas.microsoft.com/office/drawing/2014/main" id="{E9D0D0AF-5E36-41D6-A14D-57B2DA376B17}"/>
                </a:ext>
              </a:extLst>
            </p:cNvPr>
            <p:cNvSpPr/>
            <p:nvPr/>
          </p:nvSpPr>
          <p:spPr>
            <a:xfrm>
              <a:off x="6990181" y="4542570"/>
              <a:ext cx="21071" cy="206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128" y="8886"/>
                  </a:moveTo>
                  <a:lnTo>
                    <a:pt x="8318" y="0"/>
                  </a:lnTo>
                  <a:lnTo>
                    <a:pt x="0" y="6625"/>
                  </a:lnTo>
                  <a:lnTo>
                    <a:pt x="9071" y="16880"/>
                  </a:lnTo>
                  <a:lnTo>
                    <a:pt x="21600" y="21600"/>
                  </a:lnTo>
                  <a:lnTo>
                    <a:pt x="18128" y="8886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7" name="i$ḷíḑe">
              <a:extLst>
                <a:ext uri="{FF2B5EF4-FFF2-40B4-BE49-F238E27FC236}">
                  <a16:creationId xmlns="" xmlns:a16="http://schemas.microsoft.com/office/drawing/2014/main" id="{C5424438-4C4A-4695-94A6-61BD8125722F}"/>
                </a:ext>
              </a:extLst>
            </p:cNvPr>
            <p:cNvSpPr/>
            <p:nvPr/>
          </p:nvSpPr>
          <p:spPr>
            <a:xfrm>
              <a:off x="6964606" y="4555580"/>
              <a:ext cx="20339" cy="166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800" y="0"/>
                  </a:moveTo>
                  <a:lnTo>
                    <a:pt x="0" y="2623"/>
                  </a:lnTo>
                  <a:lnTo>
                    <a:pt x="9524" y="21600"/>
                  </a:lnTo>
                  <a:lnTo>
                    <a:pt x="21600" y="20616"/>
                  </a:lnTo>
                  <a:lnTo>
                    <a:pt x="19979" y="3243"/>
                  </a:lnTo>
                  <a:lnTo>
                    <a:pt x="7800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8" name="išliḋé">
              <a:extLst>
                <a:ext uri="{FF2B5EF4-FFF2-40B4-BE49-F238E27FC236}">
                  <a16:creationId xmlns="" xmlns:a16="http://schemas.microsoft.com/office/drawing/2014/main" id="{C46FE7A8-A339-4CC4-BF2B-DCDD12CCF688}"/>
                </a:ext>
              </a:extLst>
            </p:cNvPr>
            <p:cNvSpPr/>
            <p:nvPr/>
          </p:nvSpPr>
          <p:spPr>
            <a:xfrm>
              <a:off x="6946134" y="4515244"/>
              <a:ext cx="16360" cy="240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062" y="0"/>
                  </a:moveTo>
                  <a:lnTo>
                    <a:pt x="3048" y="6808"/>
                  </a:lnTo>
                  <a:lnTo>
                    <a:pt x="0" y="16890"/>
                  </a:lnTo>
                  <a:lnTo>
                    <a:pt x="17411" y="21600"/>
                  </a:lnTo>
                  <a:lnTo>
                    <a:pt x="21600" y="12326"/>
                  </a:lnTo>
                  <a:lnTo>
                    <a:pt x="13062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9" name="îŝľîḓè">
              <a:extLst>
                <a:ext uri="{FF2B5EF4-FFF2-40B4-BE49-F238E27FC236}">
                  <a16:creationId xmlns="" xmlns:a16="http://schemas.microsoft.com/office/drawing/2014/main" id="{B7EC7707-B2C0-4DC2-AA7E-6FC50E79D78C}"/>
                </a:ext>
              </a:extLst>
            </p:cNvPr>
            <p:cNvSpPr/>
            <p:nvPr/>
          </p:nvSpPr>
          <p:spPr>
            <a:xfrm>
              <a:off x="7355849" y="4831107"/>
              <a:ext cx="26760" cy="357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532" y="0"/>
                  </a:moveTo>
                  <a:lnTo>
                    <a:pt x="1397" y="5278"/>
                  </a:lnTo>
                  <a:lnTo>
                    <a:pt x="0" y="13559"/>
                  </a:lnTo>
                  <a:lnTo>
                    <a:pt x="6822" y="21600"/>
                  </a:lnTo>
                  <a:lnTo>
                    <a:pt x="21600" y="17485"/>
                  </a:lnTo>
                  <a:lnTo>
                    <a:pt x="21600" y="7445"/>
                  </a:lnTo>
                  <a:lnTo>
                    <a:pt x="9532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0" name="íSľíḓè">
              <a:extLst>
                <a:ext uri="{FF2B5EF4-FFF2-40B4-BE49-F238E27FC236}">
                  <a16:creationId xmlns="" xmlns:a16="http://schemas.microsoft.com/office/drawing/2014/main" id="{033D6A52-8EA7-40DD-B077-A857505D9D22}"/>
                </a:ext>
              </a:extLst>
            </p:cNvPr>
            <p:cNvSpPr/>
            <p:nvPr/>
          </p:nvSpPr>
          <p:spPr>
            <a:xfrm>
              <a:off x="7418815" y="4803555"/>
              <a:ext cx="16360" cy="235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956" y="0"/>
                  </a:moveTo>
                  <a:lnTo>
                    <a:pt x="1750" y="4177"/>
                  </a:lnTo>
                  <a:lnTo>
                    <a:pt x="0" y="18148"/>
                  </a:lnTo>
                  <a:lnTo>
                    <a:pt x="21600" y="21600"/>
                  </a:lnTo>
                  <a:lnTo>
                    <a:pt x="21555" y="10257"/>
                  </a:lnTo>
                  <a:lnTo>
                    <a:pt x="17956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1" name="î$ľíḑê">
              <a:extLst>
                <a:ext uri="{FF2B5EF4-FFF2-40B4-BE49-F238E27FC236}">
                  <a16:creationId xmlns="" xmlns:a16="http://schemas.microsoft.com/office/drawing/2014/main" id="{F6F3614D-4AF4-4035-82AA-51C94ACBA449}"/>
                </a:ext>
              </a:extLst>
            </p:cNvPr>
            <p:cNvSpPr/>
            <p:nvPr/>
          </p:nvSpPr>
          <p:spPr>
            <a:xfrm>
              <a:off x="5322768" y="4656828"/>
              <a:ext cx="31865" cy="302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397" y="0"/>
                  </a:moveTo>
                  <a:lnTo>
                    <a:pt x="0" y="19826"/>
                  </a:lnTo>
                  <a:lnTo>
                    <a:pt x="21600" y="21600"/>
                  </a:lnTo>
                  <a:lnTo>
                    <a:pt x="9397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2" name="iṣḻîḓé">
              <a:extLst>
                <a:ext uri="{FF2B5EF4-FFF2-40B4-BE49-F238E27FC236}">
                  <a16:creationId xmlns="" xmlns:a16="http://schemas.microsoft.com/office/drawing/2014/main" id="{5A29E3E8-5FCB-47FD-A4FA-D8FC88C7FB43}"/>
                </a:ext>
              </a:extLst>
            </p:cNvPr>
            <p:cNvSpPr/>
            <p:nvPr/>
          </p:nvSpPr>
          <p:spPr>
            <a:xfrm>
              <a:off x="5724659" y="4042992"/>
              <a:ext cx="23245" cy="213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4824" y="4121"/>
                  </a:lnTo>
                  <a:lnTo>
                    <a:pt x="0" y="11667"/>
                  </a:lnTo>
                  <a:lnTo>
                    <a:pt x="9389" y="21600"/>
                  </a:lnTo>
                  <a:lnTo>
                    <a:pt x="20674" y="10869"/>
                  </a:lnTo>
                  <a:lnTo>
                    <a:pt x="21600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3" name="í$ḷíḑè">
              <a:extLst>
                <a:ext uri="{FF2B5EF4-FFF2-40B4-BE49-F238E27FC236}">
                  <a16:creationId xmlns="" xmlns:a16="http://schemas.microsoft.com/office/drawing/2014/main" id="{8B28AA62-245B-443D-A4FA-1646B3865BC4}"/>
                </a:ext>
              </a:extLst>
            </p:cNvPr>
            <p:cNvSpPr/>
            <p:nvPr/>
          </p:nvSpPr>
          <p:spPr>
            <a:xfrm>
              <a:off x="5797850" y="3949493"/>
              <a:ext cx="20701" cy="163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047" y="0"/>
                  </a:moveTo>
                  <a:lnTo>
                    <a:pt x="0" y="5982"/>
                  </a:lnTo>
                  <a:lnTo>
                    <a:pt x="2019" y="20443"/>
                  </a:lnTo>
                  <a:lnTo>
                    <a:pt x="15499" y="21600"/>
                  </a:lnTo>
                  <a:lnTo>
                    <a:pt x="21600" y="4412"/>
                  </a:lnTo>
                  <a:lnTo>
                    <a:pt x="11047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4" name="i$ḻîďé">
              <a:extLst>
                <a:ext uri="{FF2B5EF4-FFF2-40B4-BE49-F238E27FC236}">
                  <a16:creationId xmlns="" xmlns:a16="http://schemas.microsoft.com/office/drawing/2014/main" id="{EC37642C-D358-47B7-BAB6-E85AEBCF3CC6}"/>
                </a:ext>
              </a:extLst>
            </p:cNvPr>
            <p:cNvSpPr/>
            <p:nvPr/>
          </p:nvSpPr>
          <p:spPr>
            <a:xfrm>
              <a:off x="5771093" y="4007307"/>
              <a:ext cx="16360" cy="163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211" y="0"/>
                  </a:moveTo>
                  <a:lnTo>
                    <a:pt x="0" y="9014"/>
                  </a:lnTo>
                  <a:lnTo>
                    <a:pt x="7385" y="21600"/>
                  </a:lnTo>
                  <a:lnTo>
                    <a:pt x="21600" y="12069"/>
                  </a:lnTo>
                  <a:lnTo>
                    <a:pt x="17567" y="1769"/>
                  </a:lnTo>
                  <a:lnTo>
                    <a:pt x="7211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5" name="íśliḋé">
              <a:extLst>
                <a:ext uri="{FF2B5EF4-FFF2-40B4-BE49-F238E27FC236}">
                  <a16:creationId xmlns="" xmlns:a16="http://schemas.microsoft.com/office/drawing/2014/main" id="{F0930DAE-25D4-4701-AE07-6FCBFCFFA41D}"/>
                </a:ext>
              </a:extLst>
            </p:cNvPr>
            <p:cNvSpPr/>
            <p:nvPr/>
          </p:nvSpPr>
          <p:spPr>
            <a:xfrm>
              <a:off x="4744799" y="3515700"/>
              <a:ext cx="23569" cy="208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240" y="3109"/>
                  </a:moveTo>
                  <a:lnTo>
                    <a:pt x="7082" y="0"/>
                  </a:lnTo>
                  <a:lnTo>
                    <a:pt x="0" y="4651"/>
                  </a:lnTo>
                  <a:lnTo>
                    <a:pt x="2157" y="15611"/>
                  </a:lnTo>
                  <a:lnTo>
                    <a:pt x="14637" y="21600"/>
                  </a:lnTo>
                  <a:lnTo>
                    <a:pt x="21600" y="17214"/>
                  </a:lnTo>
                  <a:lnTo>
                    <a:pt x="18240" y="3109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6" name="îṧľíḓè">
              <a:extLst>
                <a:ext uri="{FF2B5EF4-FFF2-40B4-BE49-F238E27FC236}">
                  <a16:creationId xmlns="" xmlns:a16="http://schemas.microsoft.com/office/drawing/2014/main" id="{C61C8719-D932-4F70-A6BD-58B6E707D651}"/>
                </a:ext>
              </a:extLst>
            </p:cNvPr>
            <p:cNvSpPr/>
            <p:nvPr/>
          </p:nvSpPr>
          <p:spPr>
            <a:xfrm>
              <a:off x="4718288" y="3519867"/>
              <a:ext cx="18421" cy="179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002" y="0"/>
                  </a:moveTo>
                  <a:lnTo>
                    <a:pt x="2249" y="4561"/>
                  </a:lnTo>
                  <a:lnTo>
                    <a:pt x="0" y="15210"/>
                  </a:lnTo>
                  <a:lnTo>
                    <a:pt x="16269" y="21600"/>
                  </a:lnTo>
                  <a:lnTo>
                    <a:pt x="21600" y="9771"/>
                  </a:lnTo>
                  <a:lnTo>
                    <a:pt x="10002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7" name="îŝliḋé">
              <a:extLst>
                <a:ext uri="{FF2B5EF4-FFF2-40B4-BE49-F238E27FC236}">
                  <a16:creationId xmlns="" xmlns:a16="http://schemas.microsoft.com/office/drawing/2014/main" id="{5EAB078D-6A19-4307-A9E1-6A946AAFAC2A}"/>
                </a:ext>
              </a:extLst>
            </p:cNvPr>
            <p:cNvSpPr/>
            <p:nvPr/>
          </p:nvSpPr>
          <p:spPr>
            <a:xfrm>
              <a:off x="4711539" y="3478504"/>
              <a:ext cx="16360" cy="163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567" y="0"/>
                  </a:moveTo>
                  <a:lnTo>
                    <a:pt x="0" y="5790"/>
                  </a:lnTo>
                  <a:lnTo>
                    <a:pt x="269" y="21257"/>
                  </a:lnTo>
                  <a:lnTo>
                    <a:pt x="21600" y="21600"/>
                  </a:lnTo>
                  <a:lnTo>
                    <a:pt x="15567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8" name="îşḻîḋè">
              <a:extLst>
                <a:ext uri="{FF2B5EF4-FFF2-40B4-BE49-F238E27FC236}">
                  <a16:creationId xmlns="" xmlns:a16="http://schemas.microsoft.com/office/drawing/2014/main" id="{6C38C552-8201-4A3C-A434-398A7A356217}"/>
                </a:ext>
              </a:extLst>
            </p:cNvPr>
            <p:cNvSpPr/>
            <p:nvPr/>
          </p:nvSpPr>
          <p:spPr>
            <a:xfrm>
              <a:off x="4753604" y="3480420"/>
              <a:ext cx="16360" cy="163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788" y="13213"/>
                  </a:lnTo>
                  <a:lnTo>
                    <a:pt x="15312" y="21600"/>
                  </a:lnTo>
                  <a:lnTo>
                    <a:pt x="21600" y="190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9" name="îšľiḋé">
              <a:extLst>
                <a:ext uri="{FF2B5EF4-FFF2-40B4-BE49-F238E27FC236}">
                  <a16:creationId xmlns="" xmlns:a16="http://schemas.microsoft.com/office/drawing/2014/main" id="{5028A464-159B-4A25-8BA0-22EC0EB815C7}"/>
                </a:ext>
              </a:extLst>
            </p:cNvPr>
            <p:cNvSpPr/>
            <p:nvPr/>
          </p:nvSpPr>
          <p:spPr>
            <a:xfrm>
              <a:off x="4664619" y="3447009"/>
              <a:ext cx="16360" cy="2209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3742"/>
                  </a:moveTo>
                  <a:lnTo>
                    <a:pt x="4329" y="14327"/>
                  </a:lnTo>
                  <a:lnTo>
                    <a:pt x="16819" y="21600"/>
                  </a:lnTo>
                  <a:lnTo>
                    <a:pt x="21600" y="10493"/>
                  </a:lnTo>
                  <a:lnTo>
                    <a:pt x="13195" y="0"/>
                  </a:lnTo>
                  <a:lnTo>
                    <a:pt x="0" y="3742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0" name="ísľîďè">
              <a:extLst>
                <a:ext uri="{FF2B5EF4-FFF2-40B4-BE49-F238E27FC236}">
                  <a16:creationId xmlns="" xmlns:a16="http://schemas.microsoft.com/office/drawing/2014/main" id="{21A58C2E-E98C-403E-AE0B-3533EAE3EDBF}"/>
                </a:ext>
              </a:extLst>
            </p:cNvPr>
            <p:cNvSpPr/>
            <p:nvPr/>
          </p:nvSpPr>
          <p:spPr>
            <a:xfrm>
              <a:off x="6355015" y="1385657"/>
              <a:ext cx="4055030" cy="26522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888" y="10223"/>
                  </a:moveTo>
                  <a:lnTo>
                    <a:pt x="3759" y="10132"/>
                  </a:lnTo>
                  <a:lnTo>
                    <a:pt x="3569" y="10003"/>
                  </a:lnTo>
                  <a:lnTo>
                    <a:pt x="3374" y="9884"/>
                  </a:lnTo>
                  <a:lnTo>
                    <a:pt x="3246" y="9786"/>
                  </a:lnTo>
                  <a:lnTo>
                    <a:pt x="3076" y="9629"/>
                  </a:lnTo>
                  <a:lnTo>
                    <a:pt x="2911" y="9493"/>
                  </a:lnTo>
                  <a:lnTo>
                    <a:pt x="2761" y="9429"/>
                  </a:lnTo>
                  <a:lnTo>
                    <a:pt x="2496" y="9413"/>
                  </a:lnTo>
                  <a:lnTo>
                    <a:pt x="2488" y="9536"/>
                  </a:lnTo>
                  <a:lnTo>
                    <a:pt x="2488" y="9685"/>
                  </a:lnTo>
                  <a:lnTo>
                    <a:pt x="2440" y="9710"/>
                  </a:lnTo>
                  <a:lnTo>
                    <a:pt x="2438" y="9806"/>
                  </a:lnTo>
                  <a:lnTo>
                    <a:pt x="2404" y="9868"/>
                  </a:lnTo>
                  <a:lnTo>
                    <a:pt x="2281" y="9898"/>
                  </a:lnTo>
                  <a:lnTo>
                    <a:pt x="2204" y="9935"/>
                  </a:lnTo>
                  <a:lnTo>
                    <a:pt x="2136" y="9972"/>
                  </a:lnTo>
                  <a:lnTo>
                    <a:pt x="2027" y="9972"/>
                  </a:lnTo>
                  <a:lnTo>
                    <a:pt x="2002" y="9923"/>
                  </a:lnTo>
                  <a:lnTo>
                    <a:pt x="1910" y="9911"/>
                  </a:lnTo>
                  <a:lnTo>
                    <a:pt x="1838" y="9882"/>
                  </a:lnTo>
                  <a:lnTo>
                    <a:pt x="1737" y="9753"/>
                  </a:lnTo>
                  <a:lnTo>
                    <a:pt x="1662" y="9674"/>
                  </a:lnTo>
                  <a:lnTo>
                    <a:pt x="1566" y="9632"/>
                  </a:lnTo>
                  <a:lnTo>
                    <a:pt x="1456" y="9632"/>
                  </a:lnTo>
                  <a:lnTo>
                    <a:pt x="1311" y="9556"/>
                  </a:lnTo>
                  <a:lnTo>
                    <a:pt x="1142" y="9550"/>
                  </a:lnTo>
                  <a:lnTo>
                    <a:pt x="1029" y="9601"/>
                  </a:lnTo>
                  <a:lnTo>
                    <a:pt x="892" y="9755"/>
                  </a:lnTo>
                  <a:lnTo>
                    <a:pt x="746" y="9853"/>
                  </a:lnTo>
                  <a:lnTo>
                    <a:pt x="686" y="9775"/>
                  </a:lnTo>
                  <a:lnTo>
                    <a:pt x="637" y="9781"/>
                  </a:lnTo>
                  <a:lnTo>
                    <a:pt x="517" y="9840"/>
                  </a:lnTo>
                  <a:lnTo>
                    <a:pt x="497" y="9942"/>
                  </a:lnTo>
                  <a:lnTo>
                    <a:pt x="434" y="10016"/>
                  </a:lnTo>
                  <a:lnTo>
                    <a:pt x="372" y="10094"/>
                  </a:lnTo>
                  <a:lnTo>
                    <a:pt x="333" y="10172"/>
                  </a:lnTo>
                  <a:lnTo>
                    <a:pt x="266" y="10168"/>
                  </a:lnTo>
                  <a:lnTo>
                    <a:pt x="217" y="10086"/>
                  </a:lnTo>
                  <a:lnTo>
                    <a:pt x="134" y="10086"/>
                  </a:lnTo>
                  <a:lnTo>
                    <a:pt x="77" y="10159"/>
                  </a:lnTo>
                  <a:lnTo>
                    <a:pt x="17" y="10178"/>
                  </a:lnTo>
                  <a:lnTo>
                    <a:pt x="0" y="10303"/>
                  </a:lnTo>
                  <a:lnTo>
                    <a:pt x="78" y="10326"/>
                  </a:lnTo>
                  <a:lnTo>
                    <a:pt x="133" y="10326"/>
                  </a:lnTo>
                  <a:lnTo>
                    <a:pt x="213" y="10443"/>
                  </a:lnTo>
                  <a:lnTo>
                    <a:pt x="190" y="10662"/>
                  </a:lnTo>
                  <a:lnTo>
                    <a:pt x="231" y="10788"/>
                  </a:lnTo>
                  <a:lnTo>
                    <a:pt x="262" y="10847"/>
                  </a:lnTo>
                  <a:lnTo>
                    <a:pt x="282" y="10968"/>
                  </a:lnTo>
                  <a:lnTo>
                    <a:pt x="337" y="11040"/>
                  </a:lnTo>
                  <a:lnTo>
                    <a:pt x="424" y="11071"/>
                  </a:lnTo>
                  <a:lnTo>
                    <a:pt x="465" y="11186"/>
                  </a:lnTo>
                  <a:lnTo>
                    <a:pt x="540" y="11180"/>
                  </a:lnTo>
                  <a:lnTo>
                    <a:pt x="596" y="11201"/>
                  </a:lnTo>
                  <a:lnTo>
                    <a:pt x="645" y="11223"/>
                  </a:lnTo>
                  <a:lnTo>
                    <a:pt x="735" y="11198"/>
                  </a:lnTo>
                  <a:lnTo>
                    <a:pt x="776" y="11089"/>
                  </a:lnTo>
                  <a:lnTo>
                    <a:pt x="857" y="11047"/>
                  </a:lnTo>
                  <a:lnTo>
                    <a:pt x="954" y="11071"/>
                  </a:lnTo>
                  <a:lnTo>
                    <a:pt x="993" y="11139"/>
                  </a:lnTo>
                  <a:lnTo>
                    <a:pt x="1119" y="11238"/>
                  </a:lnTo>
                  <a:lnTo>
                    <a:pt x="1269" y="11219"/>
                  </a:lnTo>
                  <a:lnTo>
                    <a:pt x="1313" y="11207"/>
                  </a:lnTo>
                  <a:lnTo>
                    <a:pt x="1390" y="11119"/>
                  </a:lnTo>
                  <a:lnTo>
                    <a:pt x="1486" y="11040"/>
                  </a:lnTo>
                  <a:lnTo>
                    <a:pt x="1581" y="11016"/>
                  </a:lnTo>
                  <a:lnTo>
                    <a:pt x="1654" y="11065"/>
                  </a:lnTo>
                  <a:lnTo>
                    <a:pt x="1739" y="11096"/>
                  </a:lnTo>
                  <a:lnTo>
                    <a:pt x="1739" y="11260"/>
                  </a:lnTo>
                  <a:lnTo>
                    <a:pt x="1702" y="11340"/>
                  </a:lnTo>
                  <a:lnTo>
                    <a:pt x="1719" y="11558"/>
                  </a:lnTo>
                  <a:lnTo>
                    <a:pt x="1711" y="11714"/>
                  </a:lnTo>
                  <a:lnTo>
                    <a:pt x="1701" y="11890"/>
                  </a:lnTo>
                  <a:lnTo>
                    <a:pt x="1645" y="12051"/>
                  </a:lnTo>
                  <a:lnTo>
                    <a:pt x="1657" y="12205"/>
                  </a:lnTo>
                  <a:cubicBezTo>
                    <a:pt x="1663" y="12254"/>
                    <a:pt x="1664" y="12305"/>
                    <a:pt x="1661" y="12355"/>
                  </a:cubicBezTo>
                  <a:cubicBezTo>
                    <a:pt x="1657" y="12420"/>
                    <a:pt x="1645" y="12483"/>
                    <a:pt x="1626" y="12542"/>
                  </a:cubicBezTo>
                  <a:lnTo>
                    <a:pt x="1585" y="12622"/>
                  </a:lnTo>
                  <a:lnTo>
                    <a:pt x="1546" y="12708"/>
                  </a:lnTo>
                  <a:lnTo>
                    <a:pt x="1479" y="12732"/>
                  </a:lnTo>
                  <a:lnTo>
                    <a:pt x="1386" y="12744"/>
                  </a:lnTo>
                  <a:lnTo>
                    <a:pt x="1285" y="12855"/>
                  </a:lnTo>
                  <a:lnTo>
                    <a:pt x="1201" y="12825"/>
                  </a:lnTo>
                  <a:lnTo>
                    <a:pt x="1164" y="12855"/>
                  </a:lnTo>
                  <a:lnTo>
                    <a:pt x="1228" y="12954"/>
                  </a:lnTo>
                  <a:lnTo>
                    <a:pt x="1263" y="13016"/>
                  </a:lnTo>
                  <a:lnTo>
                    <a:pt x="1239" y="13122"/>
                  </a:lnTo>
                  <a:lnTo>
                    <a:pt x="1307" y="13243"/>
                  </a:lnTo>
                  <a:lnTo>
                    <a:pt x="1359" y="13286"/>
                  </a:lnTo>
                  <a:lnTo>
                    <a:pt x="1408" y="13345"/>
                  </a:lnTo>
                  <a:lnTo>
                    <a:pt x="1404" y="13429"/>
                  </a:lnTo>
                  <a:lnTo>
                    <a:pt x="1404" y="13509"/>
                  </a:lnTo>
                  <a:lnTo>
                    <a:pt x="1481" y="13572"/>
                  </a:lnTo>
                  <a:lnTo>
                    <a:pt x="1558" y="13731"/>
                  </a:lnTo>
                  <a:lnTo>
                    <a:pt x="1602" y="13657"/>
                  </a:lnTo>
                  <a:lnTo>
                    <a:pt x="1602" y="13398"/>
                  </a:lnTo>
                  <a:lnTo>
                    <a:pt x="1659" y="13331"/>
                  </a:lnTo>
                  <a:lnTo>
                    <a:pt x="1705" y="13420"/>
                  </a:lnTo>
                  <a:lnTo>
                    <a:pt x="1741" y="13555"/>
                  </a:lnTo>
                  <a:lnTo>
                    <a:pt x="1778" y="13837"/>
                  </a:lnTo>
                  <a:lnTo>
                    <a:pt x="1857" y="13946"/>
                  </a:lnTo>
                  <a:lnTo>
                    <a:pt x="1897" y="14113"/>
                  </a:lnTo>
                  <a:lnTo>
                    <a:pt x="1945" y="14215"/>
                  </a:lnTo>
                  <a:lnTo>
                    <a:pt x="1995" y="14373"/>
                  </a:lnTo>
                  <a:lnTo>
                    <a:pt x="2107" y="14477"/>
                  </a:lnTo>
                  <a:lnTo>
                    <a:pt x="2161" y="14557"/>
                  </a:lnTo>
                  <a:lnTo>
                    <a:pt x="2205" y="14753"/>
                  </a:lnTo>
                  <a:lnTo>
                    <a:pt x="2226" y="14836"/>
                  </a:lnTo>
                  <a:lnTo>
                    <a:pt x="2263" y="14879"/>
                  </a:lnTo>
                  <a:lnTo>
                    <a:pt x="2376" y="14996"/>
                  </a:lnTo>
                  <a:cubicBezTo>
                    <a:pt x="2426" y="15014"/>
                    <a:pt x="2466" y="15070"/>
                    <a:pt x="2482" y="15144"/>
                  </a:cubicBezTo>
                  <a:cubicBezTo>
                    <a:pt x="2497" y="15214"/>
                    <a:pt x="2488" y="15290"/>
                    <a:pt x="2459" y="15348"/>
                  </a:cubicBezTo>
                  <a:lnTo>
                    <a:pt x="2471" y="15538"/>
                  </a:lnTo>
                  <a:lnTo>
                    <a:pt x="2507" y="15643"/>
                  </a:lnTo>
                  <a:lnTo>
                    <a:pt x="2572" y="15815"/>
                  </a:lnTo>
                  <a:lnTo>
                    <a:pt x="2569" y="15885"/>
                  </a:lnTo>
                  <a:lnTo>
                    <a:pt x="2642" y="16007"/>
                  </a:lnTo>
                  <a:lnTo>
                    <a:pt x="2642" y="16132"/>
                  </a:lnTo>
                  <a:lnTo>
                    <a:pt x="2752" y="16182"/>
                  </a:lnTo>
                  <a:lnTo>
                    <a:pt x="2832" y="16227"/>
                  </a:lnTo>
                  <a:lnTo>
                    <a:pt x="2913" y="16387"/>
                  </a:lnTo>
                  <a:lnTo>
                    <a:pt x="2927" y="16529"/>
                  </a:lnTo>
                  <a:lnTo>
                    <a:pt x="2966" y="16723"/>
                  </a:lnTo>
                  <a:lnTo>
                    <a:pt x="3043" y="16785"/>
                  </a:lnTo>
                  <a:lnTo>
                    <a:pt x="3087" y="16846"/>
                  </a:lnTo>
                  <a:lnTo>
                    <a:pt x="3139" y="16957"/>
                  </a:lnTo>
                  <a:lnTo>
                    <a:pt x="3191" y="17089"/>
                  </a:lnTo>
                  <a:lnTo>
                    <a:pt x="3118" y="17304"/>
                  </a:lnTo>
                  <a:lnTo>
                    <a:pt x="3139" y="17419"/>
                  </a:lnTo>
                  <a:lnTo>
                    <a:pt x="3194" y="17508"/>
                  </a:lnTo>
                  <a:lnTo>
                    <a:pt x="3227" y="17680"/>
                  </a:lnTo>
                  <a:lnTo>
                    <a:pt x="3227" y="17814"/>
                  </a:lnTo>
                  <a:lnTo>
                    <a:pt x="3293" y="17911"/>
                  </a:lnTo>
                  <a:lnTo>
                    <a:pt x="3336" y="18030"/>
                  </a:lnTo>
                  <a:lnTo>
                    <a:pt x="3409" y="18178"/>
                  </a:lnTo>
                  <a:lnTo>
                    <a:pt x="3565" y="18190"/>
                  </a:lnTo>
                  <a:lnTo>
                    <a:pt x="3748" y="18135"/>
                  </a:lnTo>
                  <a:lnTo>
                    <a:pt x="3935" y="18014"/>
                  </a:lnTo>
                  <a:lnTo>
                    <a:pt x="4073" y="17896"/>
                  </a:lnTo>
                  <a:lnTo>
                    <a:pt x="4184" y="17812"/>
                  </a:lnTo>
                  <a:cubicBezTo>
                    <a:pt x="4199" y="17796"/>
                    <a:pt x="4214" y="17780"/>
                    <a:pt x="4230" y="17765"/>
                  </a:cubicBezTo>
                  <a:cubicBezTo>
                    <a:pt x="4287" y="17711"/>
                    <a:pt x="4350" y="17669"/>
                    <a:pt x="4415" y="17640"/>
                  </a:cubicBezTo>
                  <a:lnTo>
                    <a:pt x="4544" y="17598"/>
                  </a:lnTo>
                  <a:lnTo>
                    <a:pt x="4658" y="17456"/>
                  </a:lnTo>
                  <a:lnTo>
                    <a:pt x="4758" y="17382"/>
                  </a:lnTo>
                  <a:lnTo>
                    <a:pt x="4839" y="17253"/>
                  </a:lnTo>
                  <a:lnTo>
                    <a:pt x="4875" y="17128"/>
                  </a:lnTo>
                  <a:lnTo>
                    <a:pt x="4961" y="17019"/>
                  </a:lnTo>
                  <a:cubicBezTo>
                    <a:pt x="4995" y="16986"/>
                    <a:pt x="5032" y="16960"/>
                    <a:pt x="5070" y="16941"/>
                  </a:cubicBezTo>
                  <a:cubicBezTo>
                    <a:pt x="5110" y="16921"/>
                    <a:pt x="5151" y="16908"/>
                    <a:pt x="5192" y="16903"/>
                  </a:cubicBezTo>
                  <a:cubicBezTo>
                    <a:pt x="5225" y="16899"/>
                    <a:pt x="5257" y="16887"/>
                    <a:pt x="5288" y="16869"/>
                  </a:cubicBezTo>
                  <a:cubicBezTo>
                    <a:pt x="5328" y="16844"/>
                    <a:pt x="5365" y="16809"/>
                    <a:pt x="5396" y="16764"/>
                  </a:cubicBezTo>
                  <a:lnTo>
                    <a:pt x="5451" y="16651"/>
                  </a:lnTo>
                  <a:lnTo>
                    <a:pt x="5538" y="16468"/>
                  </a:lnTo>
                  <a:lnTo>
                    <a:pt x="5657" y="16322"/>
                  </a:lnTo>
                  <a:cubicBezTo>
                    <a:pt x="5670" y="16286"/>
                    <a:pt x="5682" y="16249"/>
                    <a:pt x="5694" y="16212"/>
                  </a:cubicBezTo>
                  <a:cubicBezTo>
                    <a:pt x="5710" y="16157"/>
                    <a:pt x="5726" y="16102"/>
                    <a:pt x="5740" y="16045"/>
                  </a:cubicBezTo>
                  <a:lnTo>
                    <a:pt x="5776" y="15879"/>
                  </a:lnTo>
                  <a:cubicBezTo>
                    <a:pt x="5808" y="15838"/>
                    <a:pt x="5839" y="15797"/>
                    <a:pt x="5869" y="15756"/>
                  </a:cubicBezTo>
                  <a:cubicBezTo>
                    <a:pt x="5901" y="15713"/>
                    <a:pt x="5933" y="15670"/>
                    <a:pt x="5964" y="15626"/>
                  </a:cubicBezTo>
                  <a:lnTo>
                    <a:pt x="6029" y="15553"/>
                  </a:lnTo>
                  <a:lnTo>
                    <a:pt x="6063" y="15485"/>
                  </a:lnTo>
                  <a:lnTo>
                    <a:pt x="6063" y="15401"/>
                  </a:lnTo>
                  <a:lnTo>
                    <a:pt x="5965" y="15268"/>
                  </a:lnTo>
                  <a:lnTo>
                    <a:pt x="5871" y="15159"/>
                  </a:lnTo>
                  <a:lnTo>
                    <a:pt x="5830" y="15003"/>
                  </a:lnTo>
                  <a:lnTo>
                    <a:pt x="5748" y="14940"/>
                  </a:lnTo>
                  <a:lnTo>
                    <a:pt x="5631" y="14861"/>
                  </a:lnTo>
                  <a:lnTo>
                    <a:pt x="5505" y="14786"/>
                  </a:lnTo>
                  <a:lnTo>
                    <a:pt x="5437" y="14638"/>
                  </a:lnTo>
                  <a:lnTo>
                    <a:pt x="5414" y="14547"/>
                  </a:lnTo>
                  <a:lnTo>
                    <a:pt x="5434" y="14455"/>
                  </a:lnTo>
                  <a:lnTo>
                    <a:pt x="5487" y="14377"/>
                  </a:lnTo>
                  <a:lnTo>
                    <a:pt x="5436" y="14294"/>
                  </a:lnTo>
                  <a:lnTo>
                    <a:pt x="5436" y="14214"/>
                  </a:lnTo>
                  <a:lnTo>
                    <a:pt x="5394" y="14183"/>
                  </a:lnTo>
                  <a:lnTo>
                    <a:pt x="5375" y="14243"/>
                  </a:lnTo>
                  <a:lnTo>
                    <a:pt x="5340" y="14329"/>
                  </a:lnTo>
                  <a:lnTo>
                    <a:pt x="5256" y="14499"/>
                  </a:lnTo>
                  <a:lnTo>
                    <a:pt x="5091" y="14727"/>
                  </a:lnTo>
                  <a:lnTo>
                    <a:pt x="5056" y="14801"/>
                  </a:lnTo>
                  <a:lnTo>
                    <a:pt x="4994" y="14801"/>
                  </a:lnTo>
                  <a:lnTo>
                    <a:pt x="4947" y="14807"/>
                  </a:lnTo>
                  <a:lnTo>
                    <a:pt x="4906" y="14856"/>
                  </a:lnTo>
                  <a:lnTo>
                    <a:pt x="4740" y="14875"/>
                  </a:lnTo>
                  <a:lnTo>
                    <a:pt x="4692" y="14807"/>
                  </a:lnTo>
                  <a:lnTo>
                    <a:pt x="4634" y="14766"/>
                  </a:lnTo>
                  <a:lnTo>
                    <a:pt x="4581" y="14679"/>
                  </a:lnTo>
                  <a:lnTo>
                    <a:pt x="4674" y="14568"/>
                  </a:lnTo>
                  <a:lnTo>
                    <a:pt x="4648" y="14475"/>
                  </a:lnTo>
                  <a:lnTo>
                    <a:pt x="4550" y="14438"/>
                  </a:lnTo>
                  <a:lnTo>
                    <a:pt x="4562" y="14367"/>
                  </a:lnTo>
                  <a:lnTo>
                    <a:pt x="4522" y="14348"/>
                  </a:lnTo>
                  <a:lnTo>
                    <a:pt x="4490" y="14410"/>
                  </a:lnTo>
                  <a:lnTo>
                    <a:pt x="4462" y="14502"/>
                  </a:lnTo>
                  <a:lnTo>
                    <a:pt x="4337" y="14533"/>
                  </a:lnTo>
                  <a:cubicBezTo>
                    <a:pt x="4331" y="14498"/>
                    <a:pt x="4323" y="14463"/>
                    <a:pt x="4314" y="14428"/>
                  </a:cubicBezTo>
                  <a:cubicBezTo>
                    <a:pt x="4298" y="14362"/>
                    <a:pt x="4278" y="14299"/>
                    <a:pt x="4255" y="14237"/>
                  </a:cubicBezTo>
                  <a:lnTo>
                    <a:pt x="4234" y="14018"/>
                  </a:lnTo>
                  <a:lnTo>
                    <a:pt x="4191" y="13904"/>
                  </a:lnTo>
                  <a:lnTo>
                    <a:pt x="4136" y="13783"/>
                  </a:lnTo>
                  <a:lnTo>
                    <a:pt x="4036" y="13581"/>
                  </a:lnTo>
                  <a:lnTo>
                    <a:pt x="3967" y="13457"/>
                  </a:lnTo>
                  <a:lnTo>
                    <a:pt x="3917" y="13357"/>
                  </a:lnTo>
                  <a:lnTo>
                    <a:pt x="3910" y="13265"/>
                  </a:lnTo>
                  <a:lnTo>
                    <a:pt x="3970" y="13125"/>
                  </a:lnTo>
                  <a:lnTo>
                    <a:pt x="3985" y="13013"/>
                  </a:lnTo>
                  <a:lnTo>
                    <a:pt x="4029" y="12939"/>
                  </a:lnTo>
                  <a:lnTo>
                    <a:pt x="4100" y="12939"/>
                  </a:lnTo>
                  <a:lnTo>
                    <a:pt x="4187" y="12956"/>
                  </a:lnTo>
                  <a:lnTo>
                    <a:pt x="4248" y="13017"/>
                  </a:lnTo>
                  <a:lnTo>
                    <a:pt x="4344" y="13091"/>
                  </a:lnTo>
                  <a:lnTo>
                    <a:pt x="4365" y="13162"/>
                  </a:lnTo>
                  <a:lnTo>
                    <a:pt x="4421" y="13266"/>
                  </a:lnTo>
                  <a:cubicBezTo>
                    <a:pt x="4450" y="13317"/>
                    <a:pt x="4470" y="13379"/>
                    <a:pt x="4479" y="13445"/>
                  </a:cubicBezTo>
                  <a:cubicBezTo>
                    <a:pt x="4485" y="13493"/>
                    <a:pt x="4485" y="13543"/>
                    <a:pt x="4479" y="13591"/>
                  </a:cubicBezTo>
                  <a:lnTo>
                    <a:pt x="4511" y="13696"/>
                  </a:lnTo>
                  <a:lnTo>
                    <a:pt x="4660" y="13788"/>
                  </a:lnTo>
                  <a:lnTo>
                    <a:pt x="4794" y="13899"/>
                  </a:lnTo>
                  <a:lnTo>
                    <a:pt x="4994" y="14024"/>
                  </a:lnTo>
                  <a:lnTo>
                    <a:pt x="5100" y="14092"/>
                  </a:lnTo>
                  <a:lnTo>
                    <a:pt x="5224" y="14082"/>
                  </a:lnTo>
                  <a:lnTo>
                    <a:pt x="5261" y="14033"/>
                  </a:lnTo>
                  <a:lnTo>
                    <a:pt x="5374" y="13959"/>
                  </a:lnTo>
                  <a:lnTo>
                    <a:pt x="5431" y="13947"/>
                  </a:lnTo>
                  <a:lnTo>
                    <a:pt x="5522" y="14062"/>
                  </a:lnTo>
                  <a:cubicBezTo>
                    <a:pt x="5537" y="14073"/>
                    <a:pt x="5550" y="14086"/>
                    <a:pt x="5562" y="14103"/>
                  </a:cubicBezTo>
                  <a:cubicBezTo>
                    <a:pt x="5586" y="14136"/>
                    <a:pt x="5605" y="14180"/>
                    <a:pt x="5614" y="14228"/>
                  </a:cubicBezTo>
                  <a:lnTo>
                    <a:pt x="5643" y="14331"/>
                  </a:lnTo>
                  <a:lnTo>
                    <a:pt x="5698" y="14433"/>
                  </a:lnTo>
                  <a:lnTo>
                    <a:pt x="5848" y="14477"/>
                  </a:lnTo>
                  <a:lnTo>
                    <a:pt x="6003" y="14470"/>
                  </a:lnTo>
                  <a:cubicBezTo>
                    <a:pt x="6040" y="14472"/>
                    <a:pt x="6077" y="14481"/>
                    <a:pt x="6112" y="14497"/>
                  </a:cubicBezTo>
                  <a:cubicBezTo>
                    <a:pt x="6145" y="14512"/>
                    <a:pt x="6176" y="14533"/>
                    <a:pt x="6206" y="14559"/>
                  </a:cubicBezTo>
                  <a:lnTo>
                    <a:pt x="6303" y="14547"/>
                  </a:lnTo>
                  <a:lnTo>
                    <a:pt x="6419" y="14487"/>
                  </a:lnTo>
                  <a:lnTo>
                    <a:pt x="6603" y="14487"/>
                  </a:lnTo>
                  <a:lnTo>
                    <a:pt x="6724" y="14567"/>
                  </a:lnTo>
                  <a:lnTo>
                    <a:pt x="6879" y="14555"/>
                  </a:lnTo>
                  <a:lnTo>
                    <a:pt x="6977" y="14489"/>
                  </a:lnTo>
                  <a:lnTo>
                    <a:pt x="7070" y="14403"/>
                  </a:lnTo>
                  <a:lnTo>
                    <a:pt x="7147" y="14409"/>
                  </a:lnTo>
                  <a:lnTo>
                    <a:pt x="7209" y="14502"/>
                  </a:lnTo>
                  <a:lnTo>
                    <a:pt x="7315" y="14543"/>
                  </a:lnTo>
                  <a:lnTo>
                    <a:pt x="7340" y="14604"/>
                  </a:lnTo>
                  <a:lnTo>
                    <a:pt x="7368" y="14721"/>
                  </a:lnTo>
                  <a:lnTo>
                    <a:pt x="7407" y="14857"/>
                  </a:lnTo>
                  <a:lnTo>
                    <a:pt x="7550" y="14913"/>
                  </a:lnTo>
                  <a:lnTo>
                    <a:pt x="7601" y="14995"/>
                  </a:lnTo>
                  <a:lnTo>
                    <a:pt x="7666" y="15131"/>
                  </a:lnTo>
                  <a:lnTo>
                    <a:pt x="7730" y="15227"/>
                  </a:lnTo>
                  <a:lnTo>
                    <a:pt x="7824" y="15221"/>
                  </a:lnTo>
                  <a:lnTo>
                    <a:pt x="7928" y="15166"/>
                  </a:lnTo>
                  <a:lnTo>
                    <a:pt x="7948" y="15245"/>
                  </a:lnTo>
                  <a:lnTo>
                    <a:pt x="7920" y="15356"/>
                  </a:lnTo>
                  <a:lnTo>
                    <a:pt x="7861" y="15391"/>
                  </a:lnTo>
                  <a:lnTo>
                    <a:pt x="7781" y="15366"/>
                  </a:lnTo>
                  <a:lnTo>
                    <a:pt x="7730" y="15391"/>
                  </a:lnTo>
                  <a:lnTo>
                    <a:pt x="7758" y="15489"/>
                  </a:lnTo>
                  <a:lnTo>
                    <a:pt x="7847" y="15538"/>
                  </a:lnTo>
                  <a:lnTo>
                    <a:pt x="7873" y="15682"/>
                  </a:lnTo>
                  <a:lnTo>
                    <a:pt x="7941" y="15770"/>
                  </a:lnTo>
                  <a:lnTo>
                    <a:pt x="8042" y="15801"/>
                  </a:lnTo>
                  <a:lnTo>
                    <a:pt x="8140" y="15801"/>
                  </a:lnTo>
                  <a:lnTo>
                    <a:pt x="8215" y="15735"/>
                  </a:lnTo>
                  <a:lnTo>
                    <a:pt x="8215" y="15647"/>
                  </a:lnTo>
                  <a:lnTo>
                    <a:pt x="8207" y="15558"/>
                  </a:lnTo>
                  <a:lnTo>
                    <a:pt x="8244" y="15441"/>
                  </a:lnTo>
                  <a:cubicBezTo>
                    <a:pt x="8257" y="15421"/>
                    <a:pt x="8274" y="15406"/>
                    <a:pt x="8293" y="15398"/>
                  </a:cubicBezTo>
                  <a:cubicBezTo>
                    <a:pt x="8324" y="15385"/>
                    <a:pt x="8357" y="15392"/>
                    <a:pt x="8385" y="15417"/>
                  </a:cubicBezTo>
                  <a:lnTo>
                    <a:pt x="8429" y="15521"/>
                  </a:lnTo>
                  <a:lnTo>
                    <a:pt x="8417" y="15693"/>
                  </a:lnTo>
                  <a:lnTo>
                    <a:pt x="8397" y="15792"/>
                  </a:lnTo>
                  <a:lnTo>
                    <a:pt x="8386" y="15933"/>
                  </a:lnTo>
                  <a:lnTo>
                    <a:pt x="8386" y="16079"/>
                  </a:lnTo>
                  <a:lnTo>
                    <a:pt x="8398" y="16182"/>
                  </a:lnTo>
                  <a:lnTo>
                    <a:pt x="8473" y="16441"/>
                  </a:lnTo>
                  <a:lnTo>
                    <a:pt x="8502" y="16728"/>
                  </a:lnTo>
                  <a:lnTo>
                    <a:pt x="8510" y="16868"/>
                  </a:lnTo>
                  <a:lnTo>
                    <a:pt x="8607" y="17022"/>
                  </a:lnTo>
                  <a:lnTo>
                    <a:pt x="8663" y="17133"/>
                  </a:lnTo>
                  <a:lnTo>
                    <a:pt x="8679" y="17303"/>
                  </a:lnTo>
                  <a:lnTo>
                    <a:pt x="8703" y="17418"/>
                  </a:lnTo>
                  <a:lnTo>
                    <a:pt x="8759" y="17603"/>
                  </a:lnTo>
                  <a:lnTo>
                    <a:pt x="8799" y="17688"/>
                  </a:lnTo>
                  <a:lnTo>
                    <a:pt x="8858" y="17815"/>
                  </a:lnTo>
                  <a:lnTo>
                    <a:pt x="8894" y="17957"/>
                  </a:lnTo>
                  <a:lnTo>
                    <a:pt x="8919" y="18076"/>
                  </a:lnTo>
                  <a:lnTo>
                    <a:pt x="8963" y="18226"/>
                  </a:lnTo>
                  <a:lnTo>
                    <a:pt x="9034" y="18456"/>
                  </a:lnTo>
                  <a:lnTo>
                    <a:pt x="9088" y="18673"/>
                  </a:lnTo>
                  <a:lnTo>
                    <a:pt x="9120" y="18766"/>
                  </a:lnTo>
                  <a:lnTo>
                    <a:pt x="9157" y="18876"/>
                  </a:lnTo>
                  <a:lnTo>
                    <a:pt x="9165" y="18992"/>
                  </a:lnTo>
                  <a:lnTo>
                    <a:pt x="9224" y="19229"/>
                  </a:lnTo>
                  <a:lnTo>
                    <a:pt x="9265" y="19340"/>
                  </a:lnTo>
                  <a:lnTo>
                    <a:pt x="9335" y="19401"/>
                  </a:lnTo>
                  <a:lnTo>
                    <a:pt x="9398" y="19455"/>
                  </a:lnTo>
                  <a:lnTo>
                    <a:pt x="9435" y="19534"/>
                  </a:lnTo>
                  <a:lnTo>
                    <a:pt x="9499" y="19529"/>
                  </a:lnTo>
                  <a:cubicBezTo>
                    <a:pt x="9505" y="19494"/>
                    <a:pt x="9512" y="19459"/>
                    <a:pt x="9519" y="19424"/>
                  </a:cubicBezTo>
                  <a:cubicBezTo>
                    <a:pt x="9525" y="19391"/>
                    <a:pt x="9532" y="19357"/>
                    <a:pt x="9539" y="19324"/>
                  </a:cubicBezTo>
                  <a:cubicBezTo>
                    <a:pt x="9570" y="19289"/>
                    <a:pt x="9599" y="19249"/>
                    <a:pt x="9625" y="19204"/>
                  </a:cubicBezTo>
                  <a:cubicBezTo>
                    <a:pt x="9647" y="19167"/>
                    <a:pt x="9667" y="19127"/>
                    <a:pt x="9684" y="19085"/>
                  </a:cubicBezTo>
                  <a:cubicBezTo>
                    <a:pt x="9697" y="19045"/>
                    <a:pt x="9711" y="19006"/>
                    <a:pt x="9726" y="18966"/>
                  </a:cubicBezTo>
                  <a:cubicBezTo>
                    <a:pt x="9741" y="18924"/>
                    <a:pt x="9756" y="18882"/>
                    <a:pt x="9772" y="18841"/>
                  </a:cubicBezTo>
                  <a:cubicBezTo>
                    <a:pt x="9774" y="18775"/>
                    <a:pt x="9777" y="18710"/>
                    <a:pt x="9780" y="18644"/>
                  </a:cubicBezTo>
                  <a:cubicBezTo>
                    <a:pt x="9783" y="18560"/>
                    <a:pt x="9787" y="18477"/>
                    <a:pt x="9791" y="18393"/>
                  </a:cubicBezTo>
                  <a:lnTo>
                    <a:pt x="9799" y="18288"/>
                  </a:lnTo>
                  <a:cubicBezTo>
                    <a:pt x="9805" y="18246"/>
                    <a:pt x="9812" y="18203"/>
                    <a:pt x="9819" y="18161"/>
                  </a:cubicBezTo>
                  <a:cubicBezTo>
                    <a:pt x="9829" y="18099"/>
                    <a:pt x="9840" y="18037"/>
                    <a:pt x="9852" y="17976"/>
                  </a:cubicBezTo>
                  <a:lnTo>
                    <a:pt x="9839" y="17816"/>
                  </a:lnTo>
                  <a:lnTo>
                    <a:pt x="9791" y="17643"/>
                  </a:lnTo>
                  <a:lnTo>
                    <a:pt x="9831" y="17391"/>
                  </a:lnTo>
                  <a:lnTo>
                    <a:pt x="9876" y="17301"/>
                  </a:lnTo>
                  <a:lnTo>
                    <a:pt x="10002" y="17165"/>
                  </a:lnTo>
                  <a:lnTo>
                    <a:pt x="10132" y="17023"/>
                  </a:lnTo>
                  <a:lnTo>
                    <a:pt x="10237" y="16902"/>
                  </a:lnTo>
                  <a:lnTo>
                    <a:pt x="10262" y="16723"/>
                  </a:lnTo>
                  <a:lnTo>
                    <a:pt x="10286" y="16610"/>
                  </a:lnTo>
                  <a:lnTo>
                    <a:pt x="10412" y="16555"/>
                  </a:lnTo>
                  <a:lnTo>
                    <a:pt x="10492" y="16493"/>
                  </a:lnTo>
                  <a:lnTo>
                    <a:pt x="10549" y="16327"/>
                  </a:lnTo>
                  <a:cubicBezTo>
                    <a:pt x="10554" y="16271"/>
                    <a:pt x="10568" y="16218"/>
                    <a:pt x="10590" y="16173"/>
                  </a:cubicBezTo>
                  <a:cubicBezTo>
                    <a:pt x="10626" y="16098"/>
                    <a:pt x="10680" y="16049"/>
                    <a:pt x="10740" y="16037"/>
                  </a:cubicBezTo>
                  <a:lnTo>
                    <a:pt x="10874" y="15975"/>
                  </a:lnTo>
                  <a:lnTo>
                    <a:pt x="10909" y="15840"/>
                  </a:lnTo>
                  <a:lnTo>
                    <a:pt x="10885" y="15717"/>
                  </a:lnTo>
                  <a:lnTo>
                    <a:pt x="10892" y="15606"/>
                  </a:lnTo>
                  <a:lnTo>
                    <a:pt x="11030" y="15483"/>
                  </a:lnTo>
                  <a:lnTo>
                    <a:pt x="11172" y="15422"/>
                  </a:lnTo>
                  <a:lnTo>
                    <a:pt x="11283" y="15422"/>
                  </a:lnTo>
                  <a:lnTo>
                    <a:pt x="11432" y="15358"/>
                  </a:lnTo>
                  <a:cubicBezTo>
                    <a:pt x="11441" y="15314"/>
                    <a:pt x="11462" y="15277"/>
                    <a:pt x="11490" y="15257"/>
                  </a:cubicBezTo>
                  <a:cubicBezTo>
                    <a:pt x="11517" y="15237"/>
                    <a:pt x="11549" y="15235"/>
                    <a:pt x="11578" y="15251"/>
                  </a:cubicBezTo>
                  <a:lnTo>
                    <a:pt x="11664" y="15279"/>
                  </a:lnTo>
                  <a:cubicBezTo>
                    <a:pt x="11683" y="15305"/>
                    <a:pt x="11699" y="15334"/>
                    <a:pt x="11713" y="15365"/>
                  </a:cubicBezTo>
                  <a:cubicBezTo>
                    <a:pt x="11732" y="15408"/>
                    <a:pt x="11745" y="15456"/>
                    <a:pt x="11753" y="15507"/>
                  </a:cubicBezTo>
                  <a:lnTo>
                    <a:pt x="11800" y="15701"/>
                  </a:lnTo>
                  <a:lnTo>
                    <a:pt x="11828" y="15833"/>
                  </a:lnTo>
                  <a:cubicBezTo>
                    <a:pt x="11839" y="15860"/>
                    <a:pt x="11854" y="15883"/>
                    <a:pt x="11872" y="15899"/>
                  </a:cubicBezTo>
                  <a:cubicBezTo>
                    <a:pt x="11906" y="15927"/>
                    <a:pt x="11947" y="15931"/>
                    <a:pt x="11982" y="15909"/>
                  </a:cubicBezTo>
                  <a:lnTo>
                    <a:pt x="12043" y="15981"/>
                  </a:lnTo>
                  <a:lnTo>
                    <a:pt x="12197" y="16141"/>
                  </a:lnTo>
                  <a:cubicBezTo>
                    <a:pt x="12217" y="16216"/>
                    <a:pt x="12238" y="16289"/>
                    <a:pt x="12262" y="16361"/>
                  </a:cubicBezTo>
                  <a:cubicBezTo>
                    <a:pt x="12295" y="16459"/>
                    <a:pt x="12331" y="16555"/>
                    <a:pt x="12368" y="16650"/>
                  </a:cubicBezTo>
                  <a:cubicBezTo>
                    <a:pt x="12386" y="16699"/>
                    <a:pt x="12405" y="16748"/>
                    <a:pt x="12423" y="16798"/>
                  </a:cubicBezTo>
                  <a:lnTo>
                    <a:pt x="12395" y="16894"/>
                  </a:lnTo>
                  <a:lnTo>
                    <a:pt x="12331" y="16954"/>
                  </a:lnTo>
                  <a:lnTo>
                    <a:pt x="12335" y="17094"/>
                  </a:lnTo>
                  <a:cubicBezTo>
                    <a:pt x="12355" y="17119"/>
                    <a:pt x="12375" y="17144"/>
                    <a:pt x="12396" y="17168"/>
                  </a:cubicBezTo>
                  <a:cubicBezTo>
                    <a:pt x="12423" y="17200"/>
                    <a:pt x="12450" y="17230"/>
                    <a:pt x="12478" y="17260"/>
                  </a:cubicBezTo>
                  <a:lnTo>
                    <a:pt x="12575" y="17255"/>
                  </a:lnTo>
                  <a:lnTo>
                    <a:pt x="12636" y="17120"/>
                  </a:lnTo>
                  <a:lnTo>
                    <a:pt x="12693" y="16980"/>
                  </a:lnTo>
                  <a:lnTo>
                    <a:pt x="12800" y="16904"/>
                  </a:lnTo>
                  <a:lnTo>
                    <a:pt x="12877" y="17115"/>
                  </a:lnTo>
                  <a:lnTo>
                    <a:pt x="12945" y="17317"/>
                  </a:lnTo>
                  <a:lnTo>
                    <a:pt x="12957" y="17518"/>
                  </a:lnTo>
                  <a:lnTo>
                    <a:pt x="13008" y="17691"/>
                  </a:lnTo>
                  <a:lnTo>
                    <a:pt x="13054" y="17855"/>
                  </a:lnTo>
                  <a:lnTo>
                    <a:pt x="13127" y="18014"/>
                  </a:lnTo>
                  <a:lnTo>
                    <a:pt x="13171" y="18203"/>
                  </a:lnTo>
                  <a:lnTo>
                    <a:pt x="13183" y="18371"/>
                  </a:lnTo>
                  <a:lnTo>
                    <a:pt x="13148" y="18675"/>
                  </a:lnTo>
                  <a:lnTo>
                    <a:pt x="13144" y="18870"/>
                  </a:lnTo>
                  <a:lnTo>
                    <a:pt x="13159" y="19080"/>
                  </a:lnTo>
                  <a:lnTo>
                    <a:pt x="13159" y="19174"/>
                  </a:lnTo>
                  <a:lnTo>
                    <a:pt x="13117" y="19238"/>
                  </a:lnTo>
                  <a:lnTo>
                    <a:pt x="13113" y="19347"/>
                  </a:lnTo>
                  <a:lnTo>
                    <a:pt x="13125" y="19507"/>
                  </a:lnTo>
                  <a:lnTo>
                    <a:pt x="13186" y="19549"/>
                  </a:lnTo>
                  <a:cubicBezTo>
                    <a:pt x="13215" y="19555"/>
                    <a:pt x="13242" y="19574"/>
                    <a:pt x="13263" y="19604"/>
                  </a:cubicBezTo>
                  <a:cubicBezTo>
                    <a:pt x="13285" y="19635"/>
                    <a:pt x="13300" y="19676"/>
                    <a:pt x="13306" y="19721"/>
                  </a:cubicBezTo>
                  <a:lnTo>
                    <a:pt x="13420" y="19817"/>
                  </a:lnTo>
                  <a:lnTo>
                    <a:pt x="13492" y="19981"/>
                  </a:lnTo>
                  <a:lnTo>
                    <a:pt x="13536" y="20099"/>
                  </a:lnTo>
                  <a:lnTo>
                    <a:pt x="13550" y="20266"/>
                  </a:lnTo>
                  <a:lnTo>
                    <a:pt x="13596" y="20554"/>
                  </a:lnTo>
                  <a:lnTo>
                    <a:pt x="13625" y="20775"/>
                  </a:lnTo>
                  <a:lnTo>
                    <a:pt x="13682" y="20923"/>
                  </a:lnTo>
                  <a:lnTo>
                    <a:pt x="13714" y="21021"/>
                  </a:lnTo>
                  <a:lnTo>
                    <a:pt x="13772" y="21189"/>
                  </a:lnTo>
                  <a:lnTo>
                    <a:pt x="13829" y="21220"/>
                  </a:lnTo>
                  <a:lnTo>
                    <a:pt x="13914" y="21327"/>
                  </a:lnTo>
                  <a:lnTo>
                    <a:pt x="13982" y="21385"/>
                  </a:lnTo>
                  <a:lnTo>
                    <a:pt x="14071" y="21477"/>
                  </a:lnTo>
                  <a:lnTo>
                    <a:pt x="14136" y="21600"/>
                  </a:lnTo>
                  <a:lnTo>
                    <a:pt x="14168" y="21558"/>
                  </a:lnTo>
                  <a:lnTo>
                    <a:pt x="14144" y="21461"/>
                  </a:lnTo>
                  <a:lnTo>
                    <a:pt x="14220" y="21456"/>
                  </a:lnTo>
                  <a:lnTo>
                    <a:pt x="14242" y="21376"/>
                  </a:lnTo>
                  <a:lnTo>
                    <a:pt x="14195" y="21227"/>
                  </a:lnTo>
                  <a:lnTo>
                    <a:pt x="14149" y="21028"/>
                  </a:lnTo>
                  <a:lnTo>
                    <a:pt x="14121" y="20856"/>
                  </a:lnTo>
                  <a:lnTo>
                    <a:pt x="14064" y="20706"/>
                  </a:lnTo>
                  <a:cubicBezTo>
                    <a:pt x="14060" y="20650"/>
                    <a:pt x="14051" y="20596"/>
                    <a:pt x="14037" y="20544"/>
                  </a:cubicBezTo>
                  <a:cubicBezTo>
                    <a:pt x="14023" y="20489"/>
                    <a:pt x="14004" y="20437"/>
                    <a:pt x="13980" y="20389"/>
                  </a:cubicBezTo>
                  <a:lnTo>
                    <a:pt x="13916" y="20256"/>
                  </a:lnTo>
                  <a:lnTo>
                    <a:pt x="13796" y="20153"/>
                  </a:lnTo>
                  <a:lnTo>
                    <a:pt x="13711" y="20030"/>
                  </a:lnTo>
                  <a:lnTo>
                    <a:pt x="13609" y="19920"/>
                  </a:lnTo>
                  <a:cubicBezTo>
                    <a:pt x="13556" y="19920"/>
                    <a:pt x="13507" y="19872"/>
                    <a:pt x="13485" y="19798"/>
                  </a:cubicBezTo>
                  <a:cubicBezTo>
                    <a:pt x="13470" y="19751"/>
                    <a:pt x="13469" y="19697"/>
                    <a:pt x="13481" y="19648"/>
                  </a:cubicBezTo>
                  <a:lnTo>
                    <a:pt x="13460" y="19495"/>
                  </a:lnTo>
                  <a:lnTo>
                    <a:pt x="13452" y="19396"/>
                  </a:lnTo>
                  <a:lnTo>
                    <a:pt x="13387" y="19310"/>
                  </a:lnTo>
                  <a:lnTo>
                    <a:pt x="13305" y="19191"/>
                  </a:lnTo>
                  <a:lnTo>
                    <a:pt x="13276" y="19059"/>
                  </a:lnTo>
                  <a:cubicBezTo>
                    <a:pt x="13277" y="19012"/>
                    <a:pt x="13280" y="18965"/>
                    <a:pt x="13285" y="18918"/>
                  </a:cubicBezTo>
                  <a:cubicBezTo>
                    <a:pt x="13292" y="18843"/>
                    <a:pt x="13304" y="18769"/>
                    <a:pt x="13320" y="18698"/>
                  </a:cubicBezTo>
                  <a:lnTo>
                    <a:pt x="13344" y="18550"/>
                  </a:lnTo>
                  <a:lnTo>
                    <a:pt x="13373" y="18396"/>
                  </a:lnTo>
                  <a:lnTo>
                    <a:pt x="13344" y="18289"/>
                  </a:lnTo>
                  <a:lnTo>
                    <a:pt x="13320" y="18141"/>
                  </a:lnTo>
                  <a:lnTo>
                    <a:pt x="13317" y="18024"/>
                  </a:lnTo>
                  <a:lnTo>
                    <a:pt x="13378" y="17962"/>
                  </a:lnTo>
                  <a:lnTo>
                    <a:pt x="13468" y="17956"/>
                  </a:lnTo>
                  <a:lnTo>
                    <a:pt x="13512" y="18073"/>
                  </a:lnTo>
                  <a:lnTo>
                    <a:pt x="13562" y="18139"/>
                  </a:lnTo>
                  <a:lnTo>
                    <a:pt x="13671" y="18279"/>
                  </a:lnTo>
                  <a:lnTo>
                    <a:pt x="13730" y="18310"/>
                  </a:lnTo>
                  <a:lnTo>
                    <a:pt x="13812" y="18382"/>
                  </a:lnTo>
                  <a:lnTo>
                    <a:pt x="13875" y="18423"/>
                  </a:lnTo>
                  <a:lnTo>
                    <a:pt x="13920" y="18490"/>
                  </a:lnTo>
                  <a:lnTo>
                    <a:pt x="13956" y="18648"/>
                  </a:lnTo>
                  <a:lnTo>
                    <a:pt x="14008" y="18743"/>
                  </a:lnTo>
                  <a:lnTo>
                    <a:pt x="14063" y="18771"/>
                  </a:lnTo>
                  <a:lnTo>
                    <a:pt x="14091" y="18862"/>
                  </a:lnTo>
                  <a:lnTo>
                    <a:pt x="14107" y="18940"/>
                  </a:lnTo>
                  <a:lnTo>
                    <a:pt x="14172" y="18933"/>
                  </a:lnTo>
                  <a:lnTo>
                    <a:pt x="14221" y="18872"/>
                  </a:lnTo>
                  <a:lnTo>
                    <a:pt x="14260" y="18826"/>
                  </a:lnTo>
                  <a:lnTo>
                    <a:pt x="14320" y="18833"/>
                  </a:lnTo>
                  <a:lnTo>
                    <a:pt x="14345" y="18921"/>
                  </a:lnTo>
                  <a:lnTo>
                    <a:pt x="14360" y="19056"/>
                  </a:lnTo>
                  <a:lnTo>
                    <a:pt x="14331" y="19130"/>
                  </a:lnTo>
                  <a:lnTo>
                    <a:pt x="14319" y="19343"/>
                  </a:lnTo>
                  <a:lnTo>
                    <a:pt x="14412" y="19408"/>
                  </a:lnTo>
                  <a:lnTo>
                    <a:pt x="14456" y="19286"/>
                  </a:lnTo>
                  <a:lnTo>
                    <a:pt x="14548" y="19241"/>
                  </a:lnTo>
                  <a:lnTo>
                    <a:pt x="14577" y="19051"/>
                  </a:lnTo>
                  <a:lnTo>
                    <a:pt x="14624" y="18944"/>
                  </a:lnTo>
                  <a:lnTo>
                    <a:pt x="14784" y="18882"/>
                  </a:lnTo>
                  <a:lnTo>
                    <a:pt x="14859" y="18791"/>
                  </a:lnTo>
                  <a:lnTo>
                    <a:pt x="15001" y="18675"/>
                  </a:lnTo>
                  <a:lnTo>
                    <a:pt x="15018" y="18428"/>
                  </a:lnTo>
                  <a:cubicBezTo>
                    <a:pt x="15027" y="18358"/>
                    <a:pt x="15029" y="18286"/>
                    <a:pt x="15026" y="18214"/>
                  </a:cubicBezTo>
                  <a:cubicBezTo>
                    <a:pt x="15023" y="18158"/>
                    <a:pt x="15016" y="18102"/>
                    <a:pt x="15005" y="18048"/>
                  </a:cubicBezTo>
                  <a:lnTo>
                    <a:pt x="14951" y="17795"/>
                  </a:lnTo>
                  <a:lnTo>
                    <a:pt x="14866" y="17561"/>
                  </a:lnTo>
                  <a:lnTo>
                    <a:pt x="14850" y="17352"/>
                  </a:lnTo>
                  <a:lnTo>
                    <a:pt x="14784" y="17141"/>
                  </a:lnTo>
                  <a:lnTo>
                    <a:pt x="14703" y="17036"/>
                  </a:lnTo>
                  <a:lnTo>
                    <a:pt x="14574" y="16931"/>
                  </a:lnTo>
                  <a:lnTo>
                    <a:pt x="14515" y="16866"/>
                  </a:lnTo>
                  <a:lnTo>
                    <a:pt x="14356" y="16669"/>
                  </a:lnTo>
                  <a:lnTo>
                    <a:pt x="14313" y="16504"/>
                  </a:lnTo>
                  <a:lnTo>
                    <a:pt x="14270" y="16280"/>
                  </a:lnTo>
                  <a:lnTo>
                    <a:pt x="14249" y="16054"/>
                  </a:lnTo>
                  <a:lnTo>
                    <a:pt x="14249" y="15855"/>
                  </a:lnTo>
                  <a:lnTo>
                    <a:pt x="14310" y="15701"/>
                  </a:lnTo>
                  <a:lnTo>
                    <a:pt x="14404" y="15603"/>
                  </a:lnTo>
                  <a:lnTo>
                    <a:pt x="14539" y="15572"/>
                  </a:lnTo>
                  <a:lnTo>
                    <a:pt x="14646" y="15529"/>
                  </a:lnTo>
                  <a:lnTo>
                    <a:pt x="14709" y="15498"/>
                  </a:lnTo>
                  <a:lnTo>
                    <a:pt x="14801" y="15566"/>
                  </a:lnTo>
                  <a:lnTo>
                    <a:pt x="14849" y="15613"/>
                  </a:lnTo>
                  <a:lnTo>
                    <a:pt x="14905" y="15711"/>
                  </a:lnTo>
                  <a:lnTo>
                    <a:pt x="14913" y="15816"/>
                  </a:lnTo>
                  <a:lnTo>
                    <a:pt x="14978" y="15932"/>
                  </a:lnTo>
                  <a:lnTo>
                    <a:pt x="15034" y="15903"/>
                  </a:lnTo>
                  <a:lnTo>
                    <a:pt x="15067" y="15749"/>
                  </a:lnTo>
                  <a:lnTo>
                    <a:pt x="15119" y="15621"/>
                  </a:lnTo>
                  <a:lnTo>
                    <a:pt x="15197" y="15541"/>
                  </a:lnTo>
                  <a:lnTo>
                    <a:pt x="15236" y="15492"/>
                  </a:lnTo>
                  <a:lnTo>
                    <a:pt x="15356" y="15426"/>
                  </a:lnTo>
                  <a:lnTo>
                    <a:pt x="15409" y="15420"/>
                  </a:lnTo>
                  <a:lnTo>
                    <a:pt x="15506" y="15420"/>
                  </a:lnTo>
                  <a:cubicBezTo>
                    <a:pt x="15541" y="15410"/>
                    <a:pt x="15576" y="15402"/>
                    <a:pt x="15611" y="15395"/>
                  </a:cubicBezTo>
                  <a:cubicBezTo>
                    <a:pt x="15656" y="15387"/>
                    <a:pt x="15702" y="15382"/>
                    <a:pt x="15748" y="15381"/>
                  </a:cubicBezTo>
                  <a:lnTo>
                    <a:pt x="15797" y="15264"/>
                  </a:lnTo>
                  <a:lnTo>
                    <a:pt x="15824" y="15215"/>
                  </a:lnTo>
                  <a:lnTo>
                    <a:pt x="15922" y="15247"/>
                  </a:lnTo>
                  <a:lnTo>
                    <a:pt x="16095" y="15132"/>
                  </a:lnTo>
                  <a:lnTo>
                    <a:pt x="16192" y="15009"/>
                  </a:lnTo>
                  <a:lnTo>
                    <a:pt x="16270" y="14854"/>
                  </a:lnTo>
                  <a:lnTo>
                    <a:pt x="16310" y="14737"/>
                  </a:lnTo>
                  <a:lnTo>
                    <a:pt x="16407" y="14620"/>
                  </a:lnTo>
                  <a:lnTo>
                    <a:pt x="16439" y="14464"/>
                  </a:lnTo>
                  <a:lnTo>
                    <a:pt x="16441" y="14274"/>
                  </a:lnTo>
                  <a:lnTo>
                    <a:pt x="16474" y="14063"/>
                  </a:lnTo>
                  <a:lnTo>
                    <a:pt x="16523" y="13908"/>
                  </a:lnTo>
                  <a:cubicBezTo>
                    <a:pt x="16537" y="13860"/>
                    <a:pt x="16549" y="13811"/>
                    <a:pt x="16559" y="13760"/>
                  </a:cubicBezTo>
                  <a:cubicBezTo>
                    <a:pt x="16573" y="13694"/>
                    <a:pt x="16583" y="13626"/>
                    <a:pt x="16590" y="13557"/>
                  </a:cubicBezTo>
                  <a:lnTo>
                    <a:pt x="16618" y="13434"/>
                  </a:lnTo>
                  <a:lnTo>
                    <a:pt x="16612" y="13238"/>
                  </a:lnTo>
                  <a:lnTo>
                    <a:pt x="16579" y="13087"/>
                  </a:lnTo>
                  <a:lnTo>
                    <a:pt x="16463" y="13118"/>
                  </a:lnTo>
                  <a:lnTo>
                    <a:pt x="16401" y="13023"/>
                  </a:lnTo>
                  <a:lnTo>
                    <a:pt x="16404" y="12902"/>
                  </a:lnTo>
                  <a:lnTo>
                    <a:pt x="16500" y="12877"/>
                  </a:lnTo>
                  <a:lnTo>
                    <a:pt x="16499" y="12711"/>
                  </a:lnTo>
                  <a:lnTo>
                    <a:pt x="16452" y="12608"/>
                  </a:lnTo>
                  <a:lnTo>
                    <a:pt x="16290" y="12516"/>
                  </a:lnTo>
                  <a:lnTo>
                    <a:pt x="16202" y="12414"/>
                  </a:lnTo>
                  <a:lnTo>
                    <a:pt x="16127" y="12274"/>
                  </a:lnTo>
                  <a:lnTo>
                    <a:pt x="16079" y="12031"/>
                  </a:lnTo>
                  <a:lnTo>
                    <a:pt x="16006" y="11871"/>
                  </a:lnTo>
                  <a:lnTo>
                    <a:pt x="15922" y="11816"/>
                  </a:lnTo>
                  <a:lnTo>
                    <a:pt x="15808" y="11687"/>
                  </a:lnTo>
                  <a:lnTo>
                    <a:pt x="15821" y="11475"/>
                  </a:lnTo>
                  <a:lnTo>
                    <a:pt x="15861" y="11346"/>
                  </a:lnTo>
                  <a:lnTo>
                    <a:pt x="15955" y="11253"/>
                  </a:lnTo>
                  <a:lnTo>
                    <a:pt x="16048" y="11167"/>
                  </a:lnTo>
                  <a:lnTo>
                    <a:pt x="16158" y="11093"/>
                  </a:lnTo>
                  <a:lnTo>
                    <a:pt x="16213" y="11001"/>
                  </a:lnTo>
                  <a:lnTo>
                    <a:pt x="16121" y="10906"/>
                  </a:lnTo>
                  <a:lnTo>
                    <a:pt x="16057" y="10878"/>
                  </a:lnTo>
                  <a:lnTo>
                    <a:pt x="15876" y="10796"/>
                  </a:lnTo>
                  <a:lnTo>
                    <a:pt x="15787" y="10913"/>
                  </a:lnTo>
                  <a:lnTo>
                    <a:pt x="15726" y="10986"/>
                  </a:lnTo>
                  <a:lnTo>
                    <a:pt x="15616" y="10898"/>
                  </a:lnTo>
                  <a:lnTo>
                    <a:pt x="15572" y="10814"/>
                  </a:lnTo>
                  <a:lnTo>
                    <a:pt x="15466" y="10773"/>
                  </a:lnTo>
                  <a:lnTo>
                    <a:pt x="15240" y="10656"/>
                  </a:lnTo>
                  <a:lnTo>
                    <a:pt x="15246" y="10486"/>
                  </a:lnTo>
                  <a:lnTo>
                    <a:pt x="15242" y="10361"/>
                  </a:lnTo>
                  <a:lnTo>
                    <a:pt x="15301" y="10324"/>
                  </a:lnTo>
                  <a:lnTo>
                    <a:pt x="15407" y="10336"/>
                  </a:lnTo>
                  <a:lnTo>
                    <a:pt x="15531" y="10149"/>
                  </a:lnTo>
                  <a:lnTo>
                    <a:pt x="15564" y="10015"/>
                  </a:lnTo>
                  <a:lnTo>
                    <a:pt x="15631" y="9837"/>
                  </a:lnTo>
                  <a:lnTo>
                    <a:pt x="15707" y="9806"/>
                  </a:lnTo>
                  <a:lnTo>
                    <a:pt x="15791" y="9837"/>
                  </a:lnTo>
                  <a:lnTo>
                    <a:pt x="15841" y="9943"/>
                  </a:lnTo>
                  <a:lnTo>
                    <a:pt x="15848" y="10050"/>
                  </a:lnTo>
                  <a:lnTo>
                    <a:pt x="15863" y="10231"/>
                  </a:lnTo>
                  <a:lnTo>
                    <a:pt x="15907" y="10340"/>
                  </a:lnTo>
                  <a:lnTo>
                    <a:pt x="15948" y="10401"/>
                  </a:lnTo>
                  <a:lnTo>
                    <a:pt x="16001" y="10382"/>
                  </a:lnTo>
                  <a:lnTo>
                    <a:pt x="16072" y="10288"/>
                  </a:lnTo>
                  <a:lnTo>
                    <a:pt x="16148" y="10200"/>
                  </a:lnTo>
                  <a:lnTo>
                    <a:pt x="16274" y="10150"/>
                  </a:lnTo>
                  <a:lnTo>
                    <a:pt x="16333" y="10181"/>
                  </a:lnTo>
                  <a:lnTo>
                    <a:pt x="16409" y="10234"/>
                  </a:lnTo>
                  <a:lnTo>
                    <a:pt x="16525" y="10312"/>
                  </a:lnTo>
                  <a:lnTo>
                    <a:pt x="16590" y="10442"/>
                  </a:lnTo>
                  <a:lnTo>
                    <a:pt x="16527" y="10497"/>
                  </a:lnTo>
                  <a:lnTo>
                    <a:pt x="16523" y="10644"/>
                  </a:lnTo>
                  <a:lnTo>
                    <a:pt x="16588" y="10729"/>
                  </a:lnTo>
                  <a:lnTo>
                    <a:pt x="16695" y="10722"/>
                  </a:lnTo>
                  <a:lnTo>
                    <a:pt x="16853" y="10809"/>
                  </a:lnTo>
                  <a:lnTo>
                    <a:pt x="16926" y="10987"/>
                  </a:lnTo>
                  <a:lnTo>
                    <a:pt x="16986" y="11078"/>
                  </a:lnTo>
                  <a:lnTo>
                    <a:pt x="17010" y="11232"/>
                  </a:lnTo>
                  <a:lnTo>
                    <a:pt x="17031" y="11349"/>
                  </a:lnTo>
                  <a:lnTo>
                    <a:pt x="17059" y="11498"/>
                  </a:lnTo>
                  <a:lnTo>
                    <a:pt x="17071" y="11651"/>
                  </a:lnTo>
                  <a:lnTo>
                    <a:pt x="17130" y="11766"/>
                  </a:lnTo>
                  <a:lnTo>
                    <a:pt x="17195" y="11815"/>
                  </a:lnTo>
                  <a:lnTo>
                    <a:pt x="17296" y="11702"/>
                  </a:lnTo>
                  <a:lnTo>
                    <a:pt x="17415" y="11614"/>
                  </a:lnTo>
                  <a:lnTo>
                    <a:pt x="17496" y="11558"/>
                  </a:lnTo>
                  <a:lnTo>
                    <a:pt x="17559" y="11499"/>
                  </a:lnTo>
                  <a:cubicBezTo>
                    <a:pt x="17562" y="11433"/>
                    <a:pt x="17556" y="11367"/>
                    <a:pt x="17540" y="11306"/>
                  </a:cubicBezTo>
                  <a:cubicBezTo>
                    <a:pt x="17525" y="11249"/>
                    <a:pt x="17502" y="11197"/>
                    <a:pt x="17473" y="11154"/>
                  </a:cubicBezTo>
                  <a:lnTo>
                    <a:pt x="17400" y="10964"/>
                  </a:lnTo>
                  <a:lnTo>
                    <a:pt x="17298" y="10799"/>
                  </a:lnTo>
                  <a:lnTo>
                    <a:pt x="17248" y="10793"/>
                  </a:lnTo>
                  <a:lnTo>
                    <a:pt x="17072" y="10623"/>
                  </a:lnTo>
                  <a:lnTo>
                    <a:pt x="16989" y="10544"/>
                  </a:lnTo>
                  <a:lnTo>
                    <a:pt x="16900" y="10423"/>
                  </a:lnTo>
                  <a:lnTo>
                    <a:pt x="16820" y="10351"/>
                  </a:lnTo>
                  <a:lnTo>
                    <a:pt x="16820" y="10220"/>
                  </a:lnTo>
                  <a:lnTo>
                    <a:pt x="16933" y="10133"/>
                  </a:lnTo>
                  <a:lnTo>
                    <a:pt x="17068" y="10029"/>
                  </a:lnTo>
                  <a:lnTo>
                    <a:pt x="17083" y="9914"/>
                  </a:lnTo>
                  <a:lnTo>
                    <a:pt x="17049" y="9761"/>
                  </a:lnTo>
                  <a:lnTo>
                    <a:pt x="16957" y="9770"/>
                  </a:lnTo>
                  <a:cubicBezTo>
                    <a:pt x="16942" y="9699"/>
                    <a:pt x="16956" y="9621"/>
                    <a:pt x="16992" y="9571"/>
                  </a:cubicBezTo>
                  <a:cubicBezTo>
                    <a:pt x="17020" y="9533"/>
                    <a:pt x="17058" y="9517"/>
                    <a:pt x="17095" y="9528"/>
                  </a:cubicBezTo>
                  <a:cubicBezTo>
                    <a:pt x="17106" y="9498"/>
                    <a:pt x="17116" y="9467"/>
                    <a:pt x="17123" y="9435"/>
                  </a:cubicBezTo>
                  <a:cubicBezTo>
                    <a:pt x="17139" y="9373"/>
                    <a:pt x="17147" y="9308"/>
                    <a:pt x="17149" y="9242"/>
                  </a:cubicBezTo>
                  <a:lnTo>
                    <a:pt x="17174" y="9110"/>
                  </a:lnTo>
                  <a:lnTo>
                    <a:pt x="17248" y="9178"/>
                  </a:lnTo>
                  <a:lnTo>
                    <a:pt x="17347" y="9270"/>
                  </a:lnTo>
                  <a:lnTo>
                    <a:pt x="17392" y="9297"/>
                  </a:lnTo>
                  <a:lnTo>
                    <a:pt x="17514" y="9286"/>
                  </a:lnTo>
                  <a:lnTo>
                    <a:pt x="17568" y="9177"/>
                  </a:lnTo>
                  <a:cubicBezTo>
                    <a:pt x="17590" y="9119"/>
                    <a:pt x="17610" y="9059"/>
                    <a:pt x="17626" y="8997"/>
                  </a:cubicBezTo>
                  <a:cubicBezTo>
                    <a:pt x="17641" y="8944"/>
                    <a:pt x="17653" y="8890"/>
                    <a:pt x="17663" y="8835"/>
                  </a:cubicBezTo>
                  <a:lnTo>
                    <a:pt x="17709" y="8691"/>
                  </a:lnTo>
                  <a:lnTo>
                    <a:pt x="17732" y="8540"/>
                  </a:lnTo>
                  <a:lnTo>
                    <a:pt x="17783" y="8406"/>
                  </a:lnTo>
                  <a:lnTo>
                    <a:pt x="17835" y="8208"/>
                  </a:lnTo>
                  <a:lnTo>
                    <a:pt x="17770" y="8060"/>
                  </a:lnTo>
                  <a:lnTo>
                    <a:pt x="17770" y="7890"/>
                  </a:lnTo>
                  <a:lnTo>
                    <a:pt x="17823" y="7767"/>
                  </a:lnTo>
                  <a:lnTo>
                    <a:pt x="17830" y="7600"/>
                  </a:lnTo>
                  <a:cubicBezTo>
                    <a:pt x="17813" y="7554"/>
                    <a:pt x="17796" y="7509"/>
                    <a:pt x="17778" y="7463"/>
                  </a:cubicBezTo>
                  <a:cubicBezTo>
                    <a:pt x="17763" y="7423"/>
                    <a:pt x="17747" y="7384"/>
                    <a:pt x="17735" y="7341"/>
                  </a:cubicBezTo>
                  <a:cubicBezTo>
                    <a:pt x="17715" y="7271"/>
                    <a:pt x="17705" y="7195"/>
                    <a:pt x="17707" y="7119"/>
                  </a:cubicBezTo>
                  <a:lnTo>
                    <a:pt x="17634" y="7044"/>
                  </a:lnTo>
                  <a:lnTo>
                    <a:pt x="17580" y="7052"/>
                  </a:lnTo>
                  <a:lnTo>
                    <a:pt x="17503" y="6849"/>
                  </a:lnTo>
                  <a:lnTo>
                    <a:pt x="17459" y="6758"/>
                  </a:lnTo>
                  <a:lnTo>
                    <a:pt x="17435" y="6611"/>
                  </a:lnTo>
                  <a:lnTo>
                    <a:pt x="17373" y="6495"/>
                  </a:lnTo>
                  <a:lnTo>
                    <a:pt x="17240" y="6324"/>
                  </a:lnTo>
                  <a:lnTo>
                    <a:pt x="17132" y="6263"/>
                  </a:lnTo>
                  <a:lnTo>
                    <a:pt x="17059" y="6103"/>
                  </a:lnTo>
                  <a:lnTo>
                    <a:pt x="16962" y="6028"/>
                  </a:lnTo>
                  <a:lnTo>
                    <a:pt x="16881" y="6047"/>
                  </a:lnTo>
                  <a:lnTo>
                    <a:pt x="16783" y="6115"/>
                  </a:lnTo>
                  <a:lnTo>
                    <a:pt x="16687" y="6140"/>
                  </a:lnTo>
                  <a:lnTo>
                    <a:pt x="16607" y="6103"/>
                  </a:lnTo>
                  <a:lnTo>
                    <a:pt x="16460" y="6072"/>
                  </a:lnTo>
                  <a:lnTo>
                    <a:pt x="16403" y="6004"/>
                  </a:lnTo>
                  <a:lnTo>
                    <a:pt x="16326" y="5924"/>
                  </a:lnTo>
                  <a:lnTo>
                    <a:pt x="16206" y="5924"/>
                  </a:lnTo>
                  <a:lnTo>
                    <a:pt x="16146" y="5807"/>
                  </a:lnTo>
                  <a:lnTo>
                    <a:pt x="16226" y="5720"/>
                  </a:lnTo>
                  <a:lnTo>
                    <a:pt x="16275" y="5634"/>
                  </a:lnTo>
                  <a:lnTo>
                    <a:pt x="16349" y="5282"/>
                  </a:lnTo>
                  <a:lnTo>
                    <a:pt x="16330" y="5106"/>
                  </a:lnTo>
                  <a:lnTo>
                    <a:pt x="16362" y="4989"/>
                  </a:lnTo>
                  <a:lnTo>
                    <a:pt x="16434" y="4856"/>
                  </a:lnTo>
                  <a:lnTo>
                    <a:pt x="16537" y="4743"/>
                  </a:lnTo>
                  <a:lnTo>
                    <a:pt x="16606" y="4658"/>
                  </a:lnTo>
                  <a:lnTo>
                    <a:pt x="16694" y="4611"/>
                  </a:lnTo>
                  <a:lnTo>
                    <a:pt x="16817" y="4582"/>
                  </a:lnTo>
                  <a:lnTo>
                    <a:pt x="16917" y="4582"/>
                  </a:lnTo>
                  <a:lnTo>
                    <a:pt x="17020" y="4619"/>
                  </a:lnTo>
                  <a:lnTo>
                    <a:pt x="17129" y="4632"/>
                  </a:lnTo>
                  <a:lnTo>
                    <a:pt x="17261" y="4626"/>
                  </a:lnTo>
                  <a:lnTo>
                    <a:pt x="17398" y="4558"/>
                  </a:lnTo>
                  <a:lnTo>
                    <a:pt x="17471" y="4527"/>
                  </a:lnTo>
                  <a:lnTo>
                    <a:pt x="17580" y="4490"/>
                  </a:lnTo>
                  <a:lnTo>
                    <a:pt x="17633" y="4527"/>
                  </a:lnTo>
                  <a:lnTo>
                    <a:pt x="17686" y="4607"/>
                  </a:lnTo>
                  <a:lnTo>
                    <a:pt x="17787" y="4674"/>
                  </a:lnTo>
                  <a:lnTo>
                    <a:pt x="17836" y="4724"/>
                  </a:lnTo>
                  <a:lnTo>
                    <a:pt x="17952" y="4730"/>
                  </a:lnTo>
                  <a:lnTo>
                    <a:pt x="18081" y="4644"/>
                  </a:lnTo>
                  <a:lnTo>
                    <a:pt x="18189" y="4625"/>
                  </a:lnTo>
                  <a:lnTo>
                    <a:pt x="18143" y="4366"/>
                  </a:lnTo>
                  <a:cubicBezTo>
                    <a:pt x="18105" y="4367"/>
                    <a:pt x="18070" y="4330"/>
                    <a:pt x="18058" y="4274"/>
                  </a:cubicBezTo>
                  <a:cubicBezTo>
                    <a:pt x="18044" y="4208"/>
                    <a:pt x="18064" y="4136"/>
                    <a:pt x="18106" y="4107"/>
                  </a:cubicBezTo>
                  <a:cubicBezTo>
                    <a:pt x="18105" y="4044"/>
                    <a:pt x="18122" y="3983"/>
                    <a:pt x="18153" y="3941"/>
                  </a:cubicBezTo>
                  <a:cubicBezTo>
                    <a:pt x="18184" y="3898"/>
                    <a:pt x="18225" y="3878"/>
                    <a:pt x="18266" y="3886"/>
                  </a:cubicBezTo>
                  <a:lnTo>
                    <a:pt x="18388" y="3912"/>
                  </a:lnTo>
                  <a:lnTo>
                    <a:pt x="18433" y="3986"/>
                  </a:lnTo>
                  <a:lnTo>
                    <a:pt x="18561" y="3941"/>
                  </a:lnTo>
                  <a:lnTo>
                    <a:pt x="18622" y="4058"/>
                  </a:lnTo>
                  <a:lnTo>
                    <a:pt x="18642" y="4156"/>
                  </a:lnTo>
                  <a:lnTo>
                    <a:pt x="18742" y="4173"/>
                  </a:lnTo>
                  <a:lnTo>
                    <a:pt x="18819" y="4105"/>
                  </a:lnTo>
                  <a:lnTo>
                    <a:pt x="18815" y="3967"/>
                  </a:lnTo>
                  <a:lnTo>
                    <a:pt x="18815" y="3844"/>
                  </a:lnTo>
                  <a:lnTo>
                    <a:pt x="18867" y="3773"/>
                  </a:lnTo>
                  <a:lnTo>
                    <a:pt x="18940" y="3726"/>
                  </a:lnTo>
                  <a:lnTo>
                    <a:pt x="19014" y="3739"/>
                  </a:lnTo>
                  <a:lnTo>
                    <a:pt x="19059" y="3881"/>
                  </a:lnTo>
                  <a:lnTo>
                    <a:pt x="19100" y="4056"/>
                  </a:lnTo>
                  <a:lnTo>
                    <a:pt x="19170" y="4183"/>
                  </a:lnTo>
                  <a:lnTo>
                    <a:pt x="19186" y="4282"/>
                  </a:lnTo>
                  <a:lnTo>
                    <a:pt x="19098" y="4430"/>
                  </a:lnTo>
                  <a:lnTo>
                    <a:pt x="19067" y="4607"/>
                  </a:lnTo>
                  <a:lnTo>
                    <a:pt x="19096" y="4814"/>
                  </a:lnTo>
                  <a:lnTo>
                    <a:pt x="19031" y="4991"/>
                  </a:lnTo>
                  <a:lnTo>
                    <a:pt x="18966" y="5108"/>
                  </a:lnTo>
                  <a:cubicBezTo>
                    <a:pt x="18954" y="5143"/>
                    <a:pt x="18950" y="5183"/>
                    <a:pt x="18953" y="5223"/>
                  </a:cubicBezTo>
                  <a:cubicBezTo>
                    <a:pt x="18962" y="5311"/>
                    <a:pt x="19008" y="5380"/>
                    <a:pt x="19066" y="5393"/>
                  </a:cubicBezTo>
                  <a:lnTo>
                    <a:pt x="19082" y="5556"/>
                  </a:lnTo>
                  <a:lnTo>
                    <a:pt x="19157" y="5665"/>
                  </a:lnTo>
                  <a:lnTo>
                    <a:pt x="19206" y="5747"/>
                  </a:lnTo>
                  <a:lnTo>
                    <a:pt x="19243" y="5909"/>
                  </a:lnTo>
                  <a:lnTo>
                    <a:pt x="19298" y="5952"/>
                  </a:lnTo>
                  <a:lnTo>
                    <a:pt x="19402" y="6100"/>
                  </a:lnTo>
                  <a:lnTo>
                    <a:pt x="19470" y="6174"/>
                  </a:lnTo>
                  <a:lnTo>
                    <a:pt x="19527" y="6193"/>
                  </a:lnTo>
                  <a:lnTo>
                    <a:pt x="19531" y="6369"/>
                  </a:lnTo>
                  <a:lnTo>
                    <a:pt x="19624" y="6357"/>
                  </a:lnTo>
                  <a:lnTo>
                    <a:pt x="19673" y="6369"/>
                  </a:lnTo>
                  <a:lnTo>
                    <a:pt x="19721" y="6499"/>
                  </a:lnTo>
                  <a:lnTo>
                    <a:pt x="19782" y="6579"/>
                  </a:lnTo>
                  <a:lnTo>
                    <a:pt x="19822" y="6747"/>
                  </a:lnTo>
                  <a:lnTo>
                    <a:pt x="19922" y="6825"/>
                  </a:lnTo>
                  <a:lnTo>
                    <a:pt x="19989" y="6912"/>
                  </a:lnTo>
                  <a:lnTo>
                    <a:pt x="20047" y="6840"/>
                  </a:lnTo>
                  <a:lnTo>
                    <a:pt x="20095" y="6770"/>
                  </a:lnTo>
                  <a:lnTo>
                    <a:pt x="20141" y="6776"/>
                  </a:lnTo>
                  <a:lnTo>
                    <a:pt x="20122" y="6661"/>
                  </a:lnTo>
                  <a:cubicBezTo>
                    <a:pt x="20096" y="6629"/>
                    <a:pt x="20076" y="6588"/>
                    <a:pt x="20063" y="6541"/>
                  </a:cubicBezTo>
                  <a:cubicBezTo>
                    <a:pt x="20048" y="6486"/>
                    <a:pt x="20044" y="6426"/>
                    <a:pt x="20051" y="6368"/>
                  </a:cubicBezTo>
                  <a:lnTo>
                    <a:pt x="20097" y="6333"/>
                  </a:lnTo>
                  <a:lnTo>
                    <a:pt x="20060" y="6229"/>
                  </a:lnTo>
                  <a:lnTo>
                    <a:pt x="20028" y="6130"/>
                  </a:lnTo>
                  <a:cubicBezTo>
                    <a:pt x="20017" y="6102"/>
                    <a:pt x="20015" y="6068"/>
                    <a:pt x="20024" y="6038"/>
                  </a:cubicBezTo>
                  <a:cubicBezTo>
                    <a:pt x="20032" y="6008"/>
                    <a:pt x="20050" y="5987"/>
                    <a:pt x="20071" y="5981"/>
                  </a:cubicBezTo>
                  <a:lnTo>
                    <a:pt x="20148" y="5952"/>
                  </a:lnTo>
                  <a:lnTo>
                    <a:pt x="20116" y="5824"/>
                  </a:lnTo>
                  <a:lnTo>
                    <a:pt x="20073" y="5726"/>
                  </a:lnTo>
                  <a:lnTo>
                    <a:pt x="20027" y="5675"/>
                  </a:lnTo>
                  <a:lnTo>
                    <a:pt x="19988" y="5459"/>
                  </a:lnTo>
                  <a:lnTo>
                    <a:pt x="19971" y="5357"/>
                  </a:lnTo>
                  <a:lnTo>
                    <a:pt x="19889" y="5276"/>
                  </a:lnTo>
                  <a:cubicBezTo>
                    <a:pt x="19848" y="5275"/>
                    <a:pt x="19809" y="5248"/>
                    <a:pt x="19781" y="5203"/>
                  </a:cubicBezTo>
                  <a:cubicBezTo>
                    <a:pt x="19758" y="5165"/>
                    <a:pt x="19743" y="5118"/>
                    <a:pt x="19740" y="5067"/>
                  </a:cubicBezTo>
                  <a:lnTo>
                    <a:pt x="19649" y="5030"/>
                  </a:lnTo>
                  <a:lnTo>
                    <a:pt x="19552" y="5065"/>
                  </a:lnTo>
                  <a:lnTo>
                    <a:pt x="19499" y="4954"/>
                  </a:lnTo>
                  <a:lnTo>
                    <a:pt x="19530" y="4815"/>
                  </a:lnTo>
                  <a:lnTo>
                    <a:pt x="19474" y="4739"/>
                  </a:lnTo>
                  <a:lnTo>
                    <a:pt x="19445" y="4653"/>
                  </a:lnTo>
                  <a:lnTo>
                    <a:pt x="19429" y="4566"/>
                  </a:lnTo>
                  <a:lnTo>
                    <a:pt x="19532" y="4463"/>
                  </a:lnTo>
                  <a:lnTo>
                    <a:pt x="19674" y="4445"/>
                  </a:lnTo>
                  <a:lnTo>
                    <a:pt x="19757" y="4410"/>
                  </a:lnTo>
                  <a:lnTo>
                    <a:pt x="19810" y="4391"/>
                  </a:lnTo>
                  <a:lnTo>
                    <a:pt x="19862" y="4330"/>
                  </a:lnTo>
                  <a:lnTo>
                    <a:pt x="19913" y="4237"/>
                  </a:lnTo>
                  <a:lnTo>
                    <a:pt x="19960" y="4135"/>
                  </a:lnTo>
                  <a:lnTo>
                    <a:pt x="20017" y="4135"/>
                  </a:lnTo>
                  <a:lnTo>
                    <a:pt x="20052" y="4258"/>
                  </a:lnTo>
                  <a:lnTo>
                    <a:pt x="20103" y="4307"/>
                  </a:lnTo>
                  <a:lnTo>
                    <a:pt x="20167" y="4360"/>
                  </a:lnTo>
                  <a:lnTo>
                    <a:pt x="20240" y="4360"/>
                  </a:lnTo>
                  <a:lnTo>
                    <a:pt x="20330" y="4258"/>
                  </a:lnTo>
                  <a:lnTo>
                    <a:pt x="20441" y="4155"/>
                  </a:lnTo>
                  <a:lnTo>
                    <a:pt x="20460" y="4007"/>
                  </a:lnTo>
                  <a:lnTo>
                    <a:pt x="20532" y="3897"/>
                  </a:lnTo>
                  <a:lnTo>
                    <a:pt x="20647" y="3796"/>
                  </a:lnTo>
                  <a:lnTo>
                    <a:pt x="20690" y="3796"/>
                  </a:lnTo>
                  <a:lnTo>
                    <a:pt x="20798" y="3815"/>
                  </a:lnTo>
                  <a:lnTo>
                    <a:pt x="20974" y="3825"/>
                  </a:lnTo>
                  <a:lnTo>
                    <a:pt x="21043" y="3689"/>
                  </a:lnTo>
                  <a:lnTo>
                    <a:pt x="20828" y="3616"/>
                  </a:lnTo>
                  <a:lnTo>
                    <a:pt x="20699" y="3488"/>
                  </a:lnTo>
                  <a:cubicBezTo>
                    <a:pt x="20651" y="3440"/>
                    <a:pt x="20598" y="3408"/>
                    <a:pt x="20541" y="3395"/>
                  </a:cubicBezTo>
                  <a:cubicBezTo>
                    <a:pt x="20487" y="3382"/>
                    <a:pt x="20431" y="3387"/>
                    <a:pt x="20377" y="3369"/>
                  </a:cubicBezTo>
                  <a:cubicBezTo>
                    <a:pt x="20319" y="3349"/>
                    <a:pt x="20265" y="3304"/>
                    <a:pt x="20223" y="3239"/>
                  </a:cubicBezTo>
                  <a:lnTo>
                    <a:pt x="20154" y="3103"/>
                  </a:lnTo>
                  <a:lnTo>
                    <a:pt x="20236" y="3024"/>
                  </a:lnTo>
                  <a:lnTo>
                    <a:pt x="20355" y="3107"/>
                  </a:lnTo>
                  <a:lnTo>
                    <a:pt x="20443" y="3134"/>
                  </a:lnTo>
                  <a:lnTo>
                    <a:pt x="20540" y="3140"/>
                  </a:lnTo>
                  <a:lnTo>
                    <a:pt x="20552" y="3056"/>
                  </a:lnTo>
                  <a:lnTo>
                    <a:pt x="20456" y="2990"/>
                  </a:lnTo>
                  <a:lnTo>
                    <a:pt x="20365" y="2851"/>
                  </a:lnTo>
                  <a:lnTo>
                    <a:pt x="20463" y="2783"/>
                  </a:lnTo>
                  <a:lnTo>
                    <a:pt x="20569" y="2870"/>
                  </a:lnTo>
                  <a:lnTo>
                    <a:pt x="20686" y="2876"/>
                  </a:lnTo>
                  <a:lnTo>
                    <a:pt x="20806" y="2925"/>
                  </a:lnTo>
                  <a:lnTo>
                    <a:pt x="20940" y="2947"/>
                  </a:lnTo>
                  <a:lnTo>
                    <a:pt x="21026" y="2924"/>
                  </a:lnTo>
                  <a:lnTo>
                    <a:pt x="21094" y="3032"/>
                  </a:lnTo>
                  <a:lnTo>
                    <a:pt x="21270" y="3145"/>
                  </a:lnTo>
                  <a:lnTo>
                    <a:pt x="21423" y="3219"/>
                  </a:lnTo>
                  <a:lnTo>
                    <a:pt x="21566" y="3127"/>
                  </a:lnTo>
                  <a:lnTo>
                    <a:pt x="21600" y="3078"/>
                  </a:lnTo>
                  <a:lnTo>
                    <a:pt x="21527" y="3010"/>
                  </a:lnTo>
                  <a:lnTo>
                    <a:pt x="21426" y="2891"/>
                  </a:lnTo>
                  <a:lnTo>
                    <a:pt x="21301" y="2737"/>
                  </a:lnTo>
                  <a:lnTo>
                    <a:pt x="21190" y="2630"/>
                  </a:lnTo>
                  <a:lnTo>
                    <a:pt x="21119" y="2630"/>
                  </a:lnTo>
                  <a:lnTo>
                    <a:pt x="21030" y="2636"/>
                  </a:lnTo>
                  <a:lnTo>
                    <a:pt x="20974" y="2686"/>
                  </a:lnTo>
                  <a:lnTo>
                    <a:pt x="20878" y="2770"/>
                  </a:lnTo>
                  <a:lnTo>
                    <a:pt x="20770" y="2686"/>
                  </a:lnTo>
                  <a:lnTo>
                    <a:pt x="20722" y="2588"/>
                  </a:lnTo>
                  <a:lnTo>
                    <a:pt x="20543" y="2472"/>
                  </a:lnTo>
                  <a:lnTo>
                    <a:pt x="20456" y="2425"/>
                  </a:lnTo>
                  <a:lnTo>
                    <a:pt x="20307" y="2425"/>
                  </a:lnTo>
                  <a:lnTo>
                    <a:pt x="20202" y="2382"/>
                  </a:lnTo>
                  <a:lnTo>
                    <a:pt x="20089" y="2339"/>
                  </a:lnTo>
                  <a:lnTo>
                    <a:pt x="19926" y="2311"/>
                  </a:lnTo>
                  <a:lnTo>
                    <a:pt x="19800" y="2213"/>
                  </a:lnTo>
                  <a:lnTo>
                    <a:pt x="19643" y="2083"/>
                  </a:lnTo>
                  <a:lnTo>
                    <a:pt x="19551" y="2052"/>
                  </a:lnTo>
                  <a:lnTo>
                    <a:pt x="19315" y="2034"/>
                  </a:lnTo>
                  <a:lnTo>
                    <a:pt x="19215" y="1997"/>
                  </a:lnTo>
                  <a:lnTo>
                    <a:pt x="19122" y="1921"/>
                  </a:lnTo>
                  <a:lnTo>
                    <a:pt x="18920" y="1933"/>
                  </a:lnTo>
                  <a:lnTo>
                    <a:pt x="18735" y="1921"/>
                  </a:lnTo>
                  <a:lnTo>
                    <a:pt x="18590" y="1909"/>
                  </a:lnTo>
                  <a:lnTo>
                    <a:pt x="18496" y="1822"/>
                  </a:lnTo>
                  <a:lnTo>
                    <a:pt x="18364" y="1797"/>
                  </a:lnTo>
                  <a:lnTo>
                    <a:pt x="18239" y="1810"/>
                  </a:lnTo>
                  <a:lnTo>
                    <a:pt x="18137" y="1829"/>
                  </a:lnTo>
                  <a:lnTo>
                    <a:pt x="18157" y="1902"/>
                  </a:lnTo>
                  <a:lnTo>
                    <a:pt x="18248" y="1991"/>
                  </a:lnTo>
                  <a:lnTo>
                    <a:pt x="18296" y="2120"/>
                  </a:lnTo>
                  <a:lnTo>
                    <a:pt x="18233" y="2151"/>
                  </a:lnTo>
                  <a:lnTo>
                    <a:pt x="18148" y="2110"/>
                  </a:lnTo>
                  <a:lnTo>
                    <a:pt x="18025" y="2036"/>
                  </a:lnTo>
                  <a:lnTo>
                    <a:pt x="17903" y="1987"/>
                  </a:lnTo>
                  <a:lnTo>
                    <a:pt x="17710" y="1891"/>
                  </a:lnTo>
                  <a:lnTo>
                    <a:pt x="17551" y="1878"/>
                  </a:lnTo>
                  <a:lnTo>
                    <a:pt x="17370" y="1915"/>
                  </a:lnTo>
                  <a:lnTo>
                    <a:pt x="17038" y="1989"/>
                  </a:lnTo>
                  <a:lnTo>
                    <a:pt x="16827" y="1926"/>
                  </a:lnTo>
                  <a:lnTo>
                    <a:pt x="16722" y="1858"/>
                  </a:lnTo>
                  <a:lnTo>
                    <a:pt x="16565" y="1799"/>
                  </a:lnTo>
                  <a:lnTo>
                    <a:pt x="16503" y="1709"/>
                  </a:lnTo>
                  <a:lnTo>
                    <a:pt x="16417" y="1665"/>
                  </a:lnTo>
                  <a:lnTo>
                    <a:pt x="16350" y="1665"/>
                  </a:lnTo>
                  <a:lnTo>
                    <a:pt x="16180" y="1702"/>
                  </a:lnTo>
                  <a:lnTo>
                    <a:pt x="15880" y="1706"/>
                  </a:lnTo>
                  <a:lnTo>
                    <a:pt x="15742" y="1620"/>
                  </a:lnTo>
                  <a:lnTo>
                    <a:pt x="15543" y="1620"/>
                  </a:lnTo>
                  <a:lnTo>
                    <a:pt x="15307" y="1595"/>
                  </a:lnTo>
                  <a:lnTo>
                    <a:pt x="15157" y="1620"/>
                  </a:lnTo>
                  <a:lnTo>
                    <a:pt x="15047" y="1501"/>
                  </a:lnTo>
                  <a:lnTo>
                    <a:pt x="14881" y="1420"/>
                  </a:lnTo>
                  <a:lnTo>
                    <a:pt x="14763" y="1303"/>
                  </a:lnTo>
                  <a:lnTo>
                    <a:pt x="14679" y="1266"/>
                  </a:lnTo>
                  <a:lnTo>
                    <a:pt x="14635" y="1352"/>
                  </a:lnTo>
                  <a:lnTo>
                    <a:pt x="14550" y="1352"/>
                  </a:lnTo>
                  <a:lnTo>
                    <a:pt x="14462" y="1297"/>
                  </a:lnTo>
                  <a:lnTo>
                    <a:pt x="14166" y="1211"/>
                  </a:lnTo>
                  <a:lnTo>
                    <a:pt x="14073" y="1169"/>
                  </a:lnTo>
                  <a:lnTo>
                    <a:pt x="13945" y="1162"/>
                  </a:lnTo>
                  <a:lnTo>
                    <a:pt x="13813" y="1181"/>
                  </a:lnTo>
                  <a:lnTo>
                    <a:pt x="13627" y="1224"/>
                  </a:lnTo>
                  <a:lnTo>
                    <a:pt x="13667" y="1317"/>
                  </a:lnTo>
                  <a:lnTo>
                    <a:pt x="13749" y="1403"/>
                  </a:lnTo>
                  <a:lnTo>
                    <a:pt x="13692" y="1507"/>
                  </a:lnTo>
                  <a:lnTo>
                    <a:pt x="13597" y="1536"/>
                  </a:lnTo>
                  <a:lnTo>
                    <a:pt x="13538" y="1628"/>
                  </a:lnTo>
                  <a:lnTo>
                    <a:pt x="13428" y="1659"/>
                  </a:lnTo>
                  <a:lnTo>
                    <a:pt x="13358" y="1560"/>
                  </a:lnTo>
                  <a:lnTo>
                    <a:pt x="13216" y="1548"/>
                  </a:lnTo>
                  <a:lnTo>
                    <a:pt x="13131" y="1566"/>
                  </a:lnTo>
                  <a:lnTo>
                    <a:pt x="13104" y="1505"/>
                  </a:lnTo>
                  <a:lnTo>
                    <a:pt x="12982" y="1530"/>
                  </a:lnTo>
                  <a:lnTo>
                    <a:pt x="12917" y="1609"/>
                  </a:lnTo>
                  <a:lnTo>
                    <a:pt x="12808" y="1661"/>
                  </a:lnTo>
                  <a:lnTo>
                    <a:pt x="12730" y="1716"/>
                  </a:lnTo>
                  <a:lnTo>
                    <a:pt x="12648" y="1673"/>
                  </a:lnTo>
                  <a:lnTo>
                    <a:pt x="12554" y="1612"/>
                  </a:lnTo>
                  <a:lnTo>
                    <a:pt x="12432" y="1501"/>
                  </a:lnTo>
                  <a:lnTo>
                    <a:pt x="12362" y="1435"/>
                  </a:lnTo>
                  <a:lnTo>
                    <a:pt x="12252" y="1303"/>
                  </a:lnTo>
                  <a:lnTo>
                    <a:pt x="12198" y="1196"/>
                  </a:lnTo>
                  <a:lnTo>
                    <a:pt x="12065" y="1147"/>
                  </a:lnTo>
                  <a:lnTo>
                    <a:pt x="11907" y="1091"/>
                  </a:lnTo>
                  <a:lnTo>
                    <a:pt x="11807" y="1027"/>
                  </a:lnTo>
                  <a:lnTo>
                    <a:pt x="11650" y="1040"/>
                  </a:lnTo>
                  <a:lnTo>
                    <a:pt x="11476" y="1046"/>
                  </a:lnTo>
                  <a:lnTo>
                    <a:pt x="11319" y="1107"/>
                  </a:lnTo>
                  <a:lnTo>
                    <a:pt x="11161" y="1175"/>
                  </a:lnTo>
                  <a:lnTo>
                    <a:pt x="11102" y="1212"/>
                  </a:lnTo>
                  <a:lnTo>
                    <a:pt x="10997" y="1157"/>
                  </a:lnTo>
                  <a:lnTo>
                    <a:pt x="10925" y="1085"/>
                  </a:lnTo>
                  <a:lnTo>
                    <a:pt x="10818" y="1062"/>
                  </a:lnTo>
                  <a:lnTo>
                    <a:pt x="10706" y="1005"/>
                  </a:lnTo>
                  <a:lnTo>
                    <a:pt x="10635" y="986"/>
                  </a:lnTo>
                  <a:lnTo>
                    <a:pt x="10534" y="1017"/>
                  </a:lnTo>
                  <a:lnTo>
                    <a:pt x="10460" y="1067"/>
                  </a:lnTo>
                  <a:lnTo>
                    <a:pt x="10390" y="1116"/>
                  </a:lnTo>
                  <a:lnTo>
                    <a:pt x="10258" y="1109"/>
                  </a:lnTo>
                  <a:lnTo>
                    <a:pt x="10185" y="1048"/>
                  </a:lnTo>
                  <a:lnTo>
                    <a:pt x="10067" y="999"/>
                  </a:lnTo>
                  <a:lnTo>
                    <a:pt x="10001" y="925"/>
                  </a:lnTo>
                  <a:lnTo>
                    <a:pt x="9915" y="908"/>
                  </a:lnTo>
                  <a:lnTo>
                    <a:pt x="9859" y="933"/>
                  </a:lnTo>
                  <a:lnTo>
                    <a:pt x="9750" y="999"/>
                  </a:lnTo>
                  <a:lnTo>
                    <a:pt x="9570" y="1077"/>
                  </a:lnTo>
                  <a:lnTo>
                    <a:pt x="9446" y="1137"/>
                  </a:lnTo>
                  <a:lnTo>
                    <a:pt x="9279" y="1137"/>
                  </a:lnTo>
                  <a:lnTo>
                    <a:pt x="9295" y="1014"/>
                  </a:lnTo>
                  <a:lnTo>
                    <a:pt x="9310" y="961"/>
                  </a:lnTo>
                  <a:lnTo>
                    <a:pt x="9378" y="871"/>
                  </a:lnTo>
                  <a:lnTo>
                    <a:pt x="9505" y="792"/>
                  </a:lnTo>
                  <a:lnTo>
                    <a:pt x="9585" y="731"/>
                  </a:lnTo>
                  <a:lnTo>
                    <a:pt x="9656" y="672"/>
                  </a:lnTo>
                  <a:lnTo>
                    <a:pt x="9727" y="607"/>
                  </a:lnTo>
                  <a:lnTo>
                    <a:pt x="9742" y="445"/>
                  </a:lnTo>
                  <a:lnTo>
                    <a:pt x="9582" y="412"/>
                  </a:lnTo>
                  <a:cubicBezTo>
                    <a:pt x="9560" y="371"/>
                    <a:pt x="9533" y="339"/>
                    <a:pt x="9502" y="316"/>
                  </a:cubicBezTo>
                  <a:cubicBezTo>
                    <a:pt x="9454" y="281"/>
                    <a:pt x="9400" y="272"/>
                    <a:pt x="9348" y="291"/>
                  </a:cubicBezTo>
                  <a:lnTo>
                    <a:pt x="9271" y="259"/>
                  </a:lnTo>
                  <a:lnTo>
                    <a:pt x="9024" y="240"/>
                  </a:lnTo>
                  <a:lnTo>
                    <a:pt x="8961" y="296"/>
                  </a:lnTo>
                  <a:lnTo>
                    <a:pt x="8878" y="321"/>
                  </a:lnTo>
                  <a:lnTo>
                    <a:pt x="8778" y="327"/>
                  </a:lnTo>
                  <a:lnTo>
                    <a:pt x="8669" y="321"/>
                  </a:lnTo>
                  <a:lnTo>
                    <a:pt x="8552" y="169"/>
                  </a:lnTo>
                  <a:lnTo>
                    <a:pt x="8382" y="61"/>
                  </a:lnTo>
                  <a:lnTo>
                    <a:pt x="8181" y="0"/>
                  </a:lnTo>
                  <a:lnTo>
                    <a:pt x="8118" y="111"/>
                  </a:lnTo>
                  <a:cubicBezTo>
                    <a:pt x="8095" y="146"/>
                    <a:pt x="8072" y="181"/>
                    <a:pt x="8049" y="216"/>
                  </a:cubicBezTo>
                  <a:cubicBezTo>
                    <a:pt x="8019" y="259"/>
                    <a:pt x="7990" y="302"/>
                    <a:pt x="7960" y="345"/>
                  </a:cubicBezTo>
                  <a:lnTo>
                    <a:pt x="7855" y="476"/>
                  </a:lnTo>
                  <a:lnTo>
                    <a:pt x="7722" y="482"/>
                  </a:lnTo>
                  <a:lnTo>
                    <a:pt x="7658" y="400"/>
                  </a:lnTo>
                  <a:lnTo>
                    <a:pt x="7484" y="373"/>
                  </a:lnTo>
                  <a:lnTo>
                    <a:pt x="7361" y="362"/>
                  </a:lnTo>
                  <a:lnTo>
                    <a:pt x="7275" y="430"/>
                  </a:lnTo>
                  <a:lnTo>
                    <a:pt x="7161" y="486"/>
                  </a:lnTo>
                  <a:lnTo>
                    <a:pt x="7012" y="523"/>
                  </a:lnTo>
                  <a:lnTo>
                    <a:pt x="6838" y="560"/>
                  </a:lnTo>
                  <a:lnTo>
                    <a:pt x="6726" y="578"/>
                  </a:lnTo>
                  <a:lnTo>
                    <a:pt x="6715" y="666"/>
                  </a:lnTo>
                  <a:lnTo>
                    <a:pt x="6751" y="734"/>
                  </a:lnTo>
                  <a:lnTo>
                    <a:pt x="6843" y="832"/>
                  </a:lnTo>
                  <a:lnTo>
                    <a:pt x="6786" y="906"/>
                  </a:lnTo>
                  <a:lnTo>
                    <a:pt x="6718" y="930"/>
                  </a:lnTo>
                  <a:lnTo>
                    <a:pt x="6637" y="973"/>
                  </a:lnTo>
                  <a:lnTo>
                    <a:pt x="6556" y="924"/>
                  </a:lnTo>
                  <a:lnTo>
                    <a:pt x="6471" y="887"/>
                  </a:lnTo>
                  <a:lnTo>
                    <a:pt x="6350" y="943"/>
                  </a:lnTo>
                  <a:lnTo>
                    <a:pt x="6279" y="996"/>
                  </a:lnTo>
                  <a:lnTo>
                    <a:pt x="6206" y="1051"/>
                  </a:lnTo>
                  <a:lnTo>
                    <a:pt x="6149" y="1132"/>
                  </a:lnTo>
                  <a:lnTo>
                    <a:pt x="6064" y="1205"/>
                  </a:lnTo>
                  <a:lnTo>
                    <a:pt x="5960" y="1295"/>
                  </a:lnTo>
                  <a:lnTo>
                    <a:pt x="5892" y="1351"/>
                  </a:lnTo>
                  <a:lnTo>
                    <a:pt x="5816" y="1400"/>
                  </a:lnTo>
                  <a:lnTo>
                    <a:pt x="5722" y="1449"/>
                  </a:lnTo>
                  <a:lnTo>
                    <a:pt x="5637" y="1449"/>
                  </a:lnTo>
                  <a:lnTo>
                    <a:pt x="5595" y="1413"/>
                  </a:lnTo>
                  <a:lnTo>
                    <a:pt x="5495" y="1413"/>
                  </a:lnTo>
                  <a:lnTo>
                    <a:pt x="5468" y="1536"/>
                  </a:lnTo>
                  <a:lnTo>
                    <a:pt x="5511" y="1683"/>
                  </a:lnTo>
                  <a:lnTo>
                    <a:pt x="5628" y="1858"/>
                  </a:lnTo>
                  <a:lnTo>
                    <a:pt x="5664" y="1907"/>
                  </a:lnTo>
                  <a:lnTo>
                    <a:pt x="5767" y="1929"/>
                  </a:lnTo>
                  <a:lnTo>
                    <a:pt x="5876" y="2075"/>
                  </a:lnTo>
                  <a:lnTo>
                    <a:pt x="5864" y="2215"/>
                  </a:lnTo>
                  <a:lnTo>
                    <a:pt x="5905" y="2289"/>
                  </a:lnTo>
                  <a:lnTo>
                    <a:pt x="5866" y="2477"/>
                  </a:lnTo>
                  <a:lnTo>
                    <a:pt x="5797" y="2656"/>
                  </a:lnTo>
                  <a:lnTo>
                    <a:pt x="5709" y="2755"/>
                  </a:lnTo>
                  <a:lnTo>
                    <a:pt x="5587" y="2810"/>
                  </a:lnTo>
                  <a:lnTo>
                    <a:pt x="5482" y="2822"/>
                  </a:lnTo>
                  <a:cubicBezTo>
                    <a:pt x="5453" y="2798"/>
                    <a:pt x="5444" y="2741"/>
                    <a:pt x="5463" y="2699"/>
                  </a:cubicBezTo>
                  <a:cubicBezTo>
                    <a:pt x="5481" y="2659"/>
                    <a:pt x="5516" y="2653"/>
                    <a:pt x="5544" y="2631"/>
                  </a:cubicBezTo>
                  <a:cubicBezTo>
                    <a:pt x="5592" y="2593"/>
                    <a:pt x="5617" y="2510"/>
                    <a:pt x="5603" y="2430"/>
                  </a:cubicBezTo>
                  <a:lnTo>
                    <a:pt x="5557" y="2208"/>
                  </a:lnTo>
                  <a:lnTo>
                    <a:pt x="5456" y="2066"/>
                  </a:lnTo>
                  <a:lnTo>
                    <a:pt x="5369" y="1842"/>
                  </a:lnTo>
                  <a:lnTo>
                    <a:pt x="5304" y="1651"/>
                  </a:lnTo>
                  <a:lnTo>
                    <a:pt x="5239" y="1515"/>
                  </a:lnTo>
                  <a:lnTo>
                    <a:pt x="5182" y="1355"/>
                  </a:lnTo>
                  <a:lnTo>
                    <a:pt x="5074" y="1252"/>
                  </a:lnTo>
                  <a:lnTo>
                    <a:pt x="4913" y="1178"/>
                  </a:lnTo>
                  <a:lnTo>
                    <a:pt x="4747" y="1246"/>
                  </a:lnTo>
                  <a:lnTo>
                    <a:pt x="4613" y="1388"/>
                  </a:lnTo>
                  <a:lnTo>
                    <a:pt x="4609" y="1523"/>
                  </a:lnTo>
                  <a:lnTo>
                    <a:pt x="4654" y="1702"/>
                  </a:lnTo>
                  <a:lnTo>
                    <a:pt x="4727" y="1825"/>
                  </a:lnTo>
                  <a:lnTo>
                    <a:pt x="4848" y="1874"/>
                  </a:lnTo>
                  <a:lnTo>
                    <a:pt x="4946" y="1942"/>
                  </a:lnTo>
                  <a:lnTo>
                    <a:pt x="5024" y="2032"/>
                  </a:lnTo>
                  <a:lnTo>
                    <a:pt x="5089" y="2143"/>
                  </a:lnTo>
                  <a:lnTo>
                    <a:pt x="5077" y="2241"/>
                  </a:lnTo>
                  <a:lnTo>
                    <a:pt x="4981" y="2276"/>
                  </a:lnTo>
                  <a:lnTo>
                    <a:pt x="4947" y="2348"/>
                  </a:lnTo>
                  <a:lnTo>
                    <a:pt x="4872" y="2286"/>
                  </a:lnTo>
                  <a:lnTo>
                    <a:pt x="4788" y="2194"/>
                  </a:lnTo>
                  <a:lnTo>
                    <a:pt x="4710" y="2163"/>
                  </a:lnTo>
                  <a:lnTo>
                    <a:pt x="4603" y="2151"/>
                  </a:lnTo>
                  <a:lnTo>
                    <a:pt x="4678" y="2284"/>
                  </a:lnTo>
                  <a:lnTo>
                    <a:pt x="4754" y="2363"/>
                  </a:lnTo>
                  <a:lnTo>
                    <a:pt x="4735" y="2522"/>
                  </a:lnTo>
                  <a:lnTo>
                    <a:pt x="4571" y="2643"/>
                  </a:lnTo>
                  <a:lnTo>
                    <a:pt x="4490" y="2738"/>
                  </a:lnTo>
                  <a:lnTo>
                    <a:pt x="4323" y="2820"/>
                  </a:lnTo>
                  <a:lnTo>
                    <a:pt x="4189" y="2900"/>
                  </a:lnTo>
                  <a:lnTo>
                    <a:pt x="4168" y="3010"/>
                  </a:lnTo>
                  <a:lnTo>
                    <a:pt x="4176" y="3166"/>
                  </a:lnTo>
                  <a:lnTo>
                    <a:pt x="4263" y="3589"/>
                  </a:lnTo>
                  <a:lnTo>
                    <a:pt x="4302" y="3809"/>
                  </a:lnTo>
                  <a:lnTo>
                    <a:pt x="4391" y="3967"/>
                  </a:lnTo>
                  <a:lnTo>
                    <a:pt x="4410" y="4139"/>
                  </a:lnTo>
                  <a:lnTo>
                    <a:pt x="4418" y="4379"/>
                  </a:lnTo>
                  <a:lnTo>
                    <a:pt x="4441" y="4560"/>
                  </a:lnTo>
                  <a:lnTo>
                    <a:pt x="4437" y="4864"/>
                  </a:lnTo>
                  <a:lnTo>
                    <a:pt x="4527" y="4941"/>
                  </a:lnTo>
                  <a:lnTo>
                    <a:pt x="4567" y="5097"/>
                  </a:lnTo>
                  <a:lnTo>
                    <a:pt x="4635" y="5183"/>
                  </a:lnTo>
                  <a:lnTo>
                    <a:pt x="4651" y="5256"/>
                  </a:lnTo>
                  <a:lnTo>
                    <a:pt x="4626" y="5367"/>
                  </a:lnTo>
                  <a:lnTo>
                    <a:pt x="4576" y="5443"/>
                  </a:lnTo>
                  <a:lnTo>
                    <a:pt x="4445" y="5463"/>
                  </a:lnTo>
                  <a:lnTo>
                    <a:pt x="4316" y="5596"/>
                  </a:lnTo>
                  <a:lnTo>
                    <a:pt x="4406" y="5724"/>
                  </a:lnTo>
                  <a:lnTo>
                    <a:pt x="4387" y="5836"/>
                  </a:lnTo>
                  <a:lnTo>
                    <a:pt x="4594" y="6114"/>
                  </a:lnTo>
                  <a:lnTo>
                    <a:pt x="4754" y="6030"/>
                  </a:lnTo>
                  <a:lnTo>
                    <a:pt x="4789" y="5840"/>
                  </a:lnTo>
                  <a:lnTo>
                    <a:pt x="4841" y="5803"/>
                  </a:lnTo>
                  <a:lnTo>
                    <a:pt x="4948" y="5879"/>
                  </a:lnTo>
                  <a:lnTo>
                    <a:pt x="5006" y="6012"/>
                  </a:lnTo>
                  <a:lnTo>
                    <a:pt x="4972" y="6178"/>
                  </a:lnTo>
                  <a:lnTo>
                    <a:pt x="4922" y="6262"/>
                  </a:lnTo>
                  <a:lnTo>
                    <a:pt x="4935" y="6389"/>
                  </a:lnTo>
                  <a:lnTo>
                    <a:pt x="4975" y="6457"/>
                  </a:lnTo>
                  <a:lnTo>
                    <a:pt x="4930" y="6525"/>
                  </a:lnTo>
                  <a:lnTo>
                    <a:pt x="4941" y="6684"/>
                  </a:lnTo>
                  <a:lnTo>
                    <a:pt x="4896" y="6822"/>
                  </a:lnTo>
                  <a:lnTo>
                    <a:pt x="4856" y="6858"/>
                  </a:lnTo>
                  <a:lnTo>
                    <a:pt x="4492" y="6703"/>
                  </a:lnTo>
                  <a:lnTo>
                    <a:pt x="4399" y="6602"/>
                  </a:lnTo>
                  <a:lnTo>
                    <a:pt x="4252" y="6584"/>
                  </a:lnTo>
                  <a:lnTo>
                    <a:pt x="4068" y="6730"/>
                  </a:lnTo>
                  <a:lnTo>
                    <a:pt x="3743" y="6603"/>
                  </a:lnTo>
                  <a:lnTo>
                    <a:pt x="3618" y="6656"/>
                  </a:lnTo>
                  <a:lnTo>
                    <a:pt x="3600" y="6823"/>
                  </a:lnTo>
                  <a:lnTo>
                    <a:pt x="3636" y="7187"/>
                  </a:lnTo>
                  <a:lnTo>
                    <a:pt x="3748" y="7239"/>
                  </a:lnTo>
                  <a:lnTo>
                    <a:pt x="3825" y="7347"/>
                  </a:lnTo>
                  <a:lnTo>
                    <a:pt x="3825" y="7604"/>
                  </a:lnTo>
                  <a:lnTo>
                    <a:pt x="3887" y="7855"/>
                  </a:lnTo>
                  <a:lnTo>
                    <a:pt x="3979" y="8012"/>
                  </a:lnTo>
                  <a:lnTo>
                    <a:pt x="4086" y="8093"/>
                  </a:lnTo>
                  <a:lnTo>
                    <a:pt x="4220" y="8136"/>
                  </a:lnTo>
                  <a:lnTo>
                    <a:pt x="4293" y="8263"/>
                  </a:lnTo>
                  <a:lnTo>
                    <a:pt x="4293" y="8394"/>
                  </a:lnTo>
                  <a:lnTo>
                    <a:pt x="4366" y="8540"/>
                  </a:lnTo>
                  <a:lnTo>
                    <a:pt x="4383" y="8629"/>
                  </a:lnTo>
                  <a:lnTo>
                    <a:pt x="4299" y="8664"/>
                  </a:lnTo>
                  <a:lnTo>
                    <a:pt x="4172" y="8604"/>
                  </a:lnTo>
                  <a:lnTo>
                    <a:pt x="4026" y="8653"/>
                  </a:lnTo>
                  <a:lnTo>
                    <a:pt x="3937" y="8795"/>
                  </a:lnTo>
                  <a:lnTo>
                    <a:pt x="3868" y="9042"/>
                  </a:lnTo>
                  <a:lnTo>
                    <a:pt x="4014" y="9200"/>
                  </a:lnTo>
                  <a:lnTo>
                    <a:pt x="4153" y="9272"/>
                  </a:lnTo>
                  <a:lnTo>
                    <a:pt x="4317" y="9447"/>
                  </a:lnTo>
                  <a:lnTo>
                    <a:pt x="4379" y="9595"/>
                  </a:lnTo>
                  <a:lnTo>
                    <a:pt x="4500" y="9504"/>
                  </a:lnTo>
                  <a:lnTo>
                    <a:pt x="4590" y="9545"/>
                  </a:lnTo>
                  <a:lnTo>
                    <a:pt x="4620" y="9647"/>
                  </a:lnTo>
                  <a:lnTo>
                    <a:pt x="4729" y="9807"/>
                  </a:lnTo>
                  <a:lnTo>
                    <a:pt x="4703" y="9934"/>
                  </a:lnTo>
                  <a:lnTo>
                    <a:pt x="4589" y="10028"/>
                  </a:lnTo>
                  <a:lnTo>
                    <a:pt x="4485" y="9905"/>
                  </a:lnTo>
                  <a:lnTo>
                    <a:pt x="4398" y="9948"/>
                  </a:lnTo>
                  <a:lnTo>
                    <a:pt x="4460" y="10099"/>
                  </a:lnTo>
                  <a:lnTo>
                    <a:pt x="4558" y="10237"/>
                  </a:lnTo>
                  <a:lnTo>
                    <a:pt x="4639" y="10407"/>
                  </a:lnTo>
                  <a:lnTo>
                    <a:pt x="4716" y="10732"/>
                  </a:lnTo>
                  <a:lnTo>
                    <a:pt x="4705" y="10997"/>
                  </a:lnTo>
                  <a:lnTo>
                    <a:pt x="4587" y="11154"/>
                  </a:lnTo>
                  <a:lnTo>
                    <a:pt x="4430" y="11160"/>
                  </a:lnTo>
                  <a:lnTo>
                    <a:pt x="4375" y="11281"/>
                  </a:lnTo>
                  <a:lnTo>
                    <a:pt x="4289" y="11156"/>
                  </a:lnTo>
                  <a:cubicBezTo>
                    <a:pt x="4252" y="11136"/>
                    <a:pt x="4216" y="11114"/>
                    <a:pt x="4180" y="11088"/>
                  </a:cubicBezTo>
                  <a:cubicBezTo>
                    <a:pt x="4134" y="11055"/>
                    <a:pt x="4089" y="11017"/>
                    <a:pt x="4044" y="10979"/>
                  </a:cubicBezTo>
                  <a:cubicBezTo>
                    <a:pt x="3984" y="10930"/>
                    <a:pt x="3923" y="10882"/>
                    <a:pt x="3862" y="10835"/>
                  </a:cubicBezTo>
                  <a:lnTo>
                    <a:pt x="3803" y="10661"/>
                  </a:lnTo>
                  <a:lnTo>
                    <a:pt x="3784" y="10495"/>
                  </a:lnTo>
                  <a:lnTo>
                    <a:pt x="3841" y="10339"/>
                  </a:lnTo>
                  <a:lnTo>
                    <a:pt x="3888" y="10223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1" name="îşľíḋê">
              <a:extLst>
                <a:ext uri="{FF2B5EF4-FFF2-40B4-BE49-F238E27FC236}">
                  <a16:creationId xmlns="" xmlns:a16="http://schemas.microsoft.com/office/drawing/2014/main" id="{8C490505-164A-4526-9BEF-06974CDA9CE3}"/>
                </a:ext>
              </a:extLst>
            </p:cNvPr>
            <p:cNvSpPr/>
            <p:nvPr/>
          </p:nvSpPr>
          <p:spPr>
            <a:xfrm>
              <a:off x="7558388" y="1310558"/>
              <a:ext cx="328933" cy="895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778" y="6595"/>
                  </a:moveTo>
                  <a:lnTo>
                    <a:pt x="10446" y="7621"/>
                  </a:lnTo>
                  <a:lnTo>
                    <a:pt x="11913" y="8186"/>
                  </a:lnTo>
                  <a:lnTo>
                    <a:pt x="12620" y="11749"/>
                  </a:lnTo>
                  <a:lnTo>
                    <a:pt x="14481" y="12643"/>
                  </a:lnTo>
                  <a:lnTo>
                    <a:pt x="16772" y="11668"/>
                  </a:lnTo>
                  <a:lnTo>
                    <a:pt x="18486" y="11668"/>
                  </a:lnTo>
                  <a:lnTo>
                    <a:pt x="20801" y="12156"/>
                  </a:lnTo>
                  <a:lnTo>
                    <a:pt x="21600" y="13283"/>
                  </a:lnTo>
                  <a:lnTo>
                    <a:pt x="19933" y="15944"/>
                  </a:lnTo>
                  <a:lnTo>
                    <a:pt x="17089" y="15944"/>
                  </a:lnTo>
                  <a:lnTo>
                    <a:pt x="16332" y="19345"/>
                  </a:lnTo>
                  <a:lnTo>
                    <a:pt x="16001" y="21600"/>
                  </a:lnTo>
                  <a:lnTo>
                    <a:pt x="14718" y="20625"/>
                  </a:lnTo>
                  <a:lnTo>
                    <a:pt x="14985" y="16005"/>
                  </a:lnTo>
                  <a:lnTo>
                    <a:pt x="13115" y="14553"/>
                  </a:lnTo>
                  <a:lnTo>
                    <a:pt x="9998" y="14309"/>
                  </a:lnTo>
                  <a:lnTo>
                    <a:pt x="8554" y="13334"/>
                  </a:lnTo>
                  <a:lnTo>
                    <a:pt x="6375" y="9273"/>
                  </a:lnTo>
                  <a:lnTo>
                    <a:pt x="4455" y="10004"/>
                  </a:lnTo>
                  <a:lnTo>
                    <a:pt x="647" y="10490"/>
                  </a:lnTo>
                  <a:lnTo>
                    <a:pt x="0" y="7648"/>
                  </a:lnTo>
                  <a:lnTo>
                    <a:pt x="1373" y="1494"/>
                  </a:lnTo>
                  <a:lnTo>
                    <a:pt x="2843" y="0"/>
                  </a:lnTo>
                  <a:lnTo>
                    <a:pt x="5108" y="1491"/>
                  </a:lnTo>
                  <a:lnTo>
                    <a:pt x="5617" y="3189"/>
                  </a:lnTo>
                  <a:lnTo>
                    <a:pt x="6572" y="5128"/>
                  </a:lnTo>
                  <a:lnTo>
                    <a:pt x="7778" y="6595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2" name="íşľíďê">
              <a:extLst>
                <a:ext uri="{FF2B5EF4-FFF2-40B4-BE49-F238E27FC236}">
                  <a16:creationId xmlns="" xmlns:a16="http://schemas.microsoft.com/office/drawing/2014/main" id="{699E6720-FF59-4A62-99C3-EA464FE3C6B3}"/>
                </a:ext>
              </a:extLst>
            </p:cNvPr>
            <p:cNvSpPr/>
            <p:nvPr/>
          </p:nvSpPr>
          <p:spPr>
            <a:xfrm>
              <a:off x="9628653" y="2148074"/>
              <a:ext cx="217835" cy="2557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18" y="306"/>
                  </a:moveTo>
                  <a:lnTo>
                    <a:pt x="2649" y="0"/>
                  </a:lnTo>
                  <a:lnTo>
                    <a:pt x="4359" y="1473"/>
                  </a:lnTo>
                  <a:lnTo>
                    <a:pt x="4763" y="2920"/>
                  </a:lnTo>
                  <a:lnTo>
                    <a:pt x="5532" y="4452"/>
                  </a:lnTo>
                  <a:lnTo>
                    <a:pt x="7347" y="6386"/>
                  </a:lnTo>
                  <a:lnTo>
                    <a:pt x="9263" y="7065"/>
                  </a:lnTo>
                  <a:lnTo>
                    <a:pt x="12200" y="8654"/>
                  </a:lnTo>
                  <a:lnTo>
                    <a:pt x="15159" y="10100"/>
                  </a:lnTo>
                  <a:lnTo>
                    <a:pt x="16566" y="11032"/>
                  </a:lnTo>
                  <a:lnTo>
                    <a:pt x="17268" y="12134"/>
                  </a:lnTo>
                  <a:lnTo>
                    <a:pt x="17470" y="13346"/>
                  </a:lnTo>
                  <a:lnTo>
                    <a:pt x="16028" y="13005"/>
                  </a:lnTo>
                  <a:lnTo>
                    <a:pt x="14423" y="13403"/>
                  </a:lnTo>
                  <a:lnTo>
                    <a:pt x="14629" y="14594"/>
                  </a:lnTo>
                  <a:lnTo>
                    <a:pt x="16612" y="15959"/>
                  </a:lnTo>
                  <a:lnTo>
                    <a:pt x="18226" y="17825"/>
                  </a:lnTo>
                  <a:lnTo>
                    <a:pt x="20991" y="20121"/>
                  </a:lnTo>
                  <a:lnTo>
                    <a:pt x="21600" y="21600"/>
                  </a:lnTo>
                  <a:lnTo>
                    <a:pt x="18856" y="21600"/>
                  </a:lnTo>
                  <a:lnTo>
                    <a:pt x="16692" y="20075"/>
                  </a:lnTo>
                  <a:cubicBezTo>
                    <a:pt x="16027" y="19637"/>
                    <a:pt x="15479" y="19086"/>
                    <a:pt x="15082" y="18458"/>
                  </a:cubicBezTo>
                  <a:cubicBezTo>
                    <a:pt x="14796" y="18005"/>
                    <a:pt x="14594" y="17518"/>
                    <a:pt x="14481" y="17014"/>
                  </a:cubicBezTo>
                  <a:lnTo>
                    <a:pt x="13271" y="15138"/>
                  </a:lnTo>
                  <a:lnTo>
                    <a:pt x="12262" y="13005"/>
                  </a:lnTo>
                  <a:lnTo>
                    <a:pt x="10884" y="11071"/>
                  </a:lnTo>
                  <a:lnTo>
                    <a:pt x="9077" y="9201"/>
                  </a:lnTo>
                  <a:lnTo>
                    <a:pt x="7270" y="7413"/>
                  </a:lnTo>
                  <a:lnTo>
                    <a:pt x="5169" y="6059"/>
                  </a:lnTo>
                  <a:lnTo>
                    <a:pt x="4097" y="4751"/>
                  </a:lnTo>
                  <a:lnTo>
                    <a:pt x="2685" y="3332"/>
                  </a:lnTo>
                  <a:lnTo>
                    <a:pt x="0" y="1690"/>
                  </a:lnTo>
                  <a:lnTo>
                    <a:pt x="918" y="306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3" name="iš1íďê">
              <a:extLst>
                <a:ext uri="{FF2B5EF4-FFF2-40B4-BE49-F238E27FC236}">
                  <a16:creationId xmlns="" xmlns:a16="http://schemas.microsoft.com/office/drawing/2014/main" id="{0F9E3AAF-1A40-4FDE-A67B-6AFE4977EADF}"/>
                </a:ext>
              </a:extLst>
            </p:cNvPr>
            <p:cNvSpPr/>
            <p:nvPr/>
          </p:nvSpPr>
          <p:spPr>
            <a:xfrm>
              <a:off x="9834882" y="2436351"/>
              <a:ext cx="152671" cy="1452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16" y="0"/>
                  </a:moveTo>
                  <a:lnTo>
                    <a:pt x="3327" y="2686"/>
                  </a:lnTo>
                  <a:lnTo>
                    <a:pt x="5129" y="3465"/>
                  </a:lnTo>
                  <a:lnTo>
                    <a:pt x="5987" y="5412"/>
                  </a:lnTo>
                  <a:lnTo>
                    <a:pt x="8960" y="8066"/>
                  </a:lnTo>
                  <a:lnTo>
                    <a:pt x="13176" y="8066"/>
                  </a:lnTo>
                  <a:lnTo>
                    <a:pt x="16240" y="8060"/>
                  </a:lnTo>
                  <a:lnTo>
                    <a:pt x="20071" y="9506"/>
                  </a:lnTo>
                  <a:lnTo>
                    <a:pt x="21600" y="11754"/>
                  </a:lnTo>
                  <a:lnTo>
                    <a:pt x="18242" y="13299"/>
                  </a:lnTo>
                  <a:lnTo>
                    <a:pt x="16138" y="13894"/>
                  </a:lnTo>
                  <a:lnTo>
                    <a:pt x="16857" y="17337"/>
                  </a:lnTo>
                  <a:lnTo>
                    <a:pt x="14039" y="17181"/>
                  </a:lnTo>
                  <a:lnTo>
                    <a:pt x="12762" y="16136"/>
                  </a:lnTo>
                  <a:cubicBezTo>
                    <a:pt x="11828" y="15985"/>
                    <a:pt x="10901" y="15786"/>
                    <a:pt x="9986" y="15541"/>
                  </a:cubicBezTo>
                  <a:cubicBezTo>
                    <a:pt x="9104" y="15304"/>
                    <a:pt x="8234" y="15024"/>
                    <a:pt x="7377" y="14702"/>
                  </a:cubicBezTo>
                  <a:lnTo>
                    <a:pt x="5842" y="15002"/>
                  </a:lnTo>
                  <a:lnTo>
                    <a:pt x="5992" y="19096"/>
                  </a:lnTo>
                  <a:lnTo>
                    <a:pt x="4895" y="21600"/>
                  </a:lnTo>
                  <a:lnTo>
                    <a:pt x="2646" y="18495"/>
                  </a:lnTo>
                  <a:lnTo>
                    <a:pt x="2215" y="16698"/>
                  </a:lnTo>
                  <a:lnTo>
                    <a:pt x="499" y="14902"/>
                  </a:lnTo>
                  <a:lnTo>
                    <a:pt x="34" y="12773"/>
                  </a:lnTo>
                  <a:cubicBezTo>
                    <a:pt x="789" y="12296"/>
                    <a:pt x="1459" y="11687"/>
                    <a:pt x="2015" y="10971"/>
                  </a:cubicBezTo>
                  <a:cubicBezTo>
                    <a:pt x="2581" y="10241"/>
                    <a:pt x="3020" y="9412"/>
                    <a:pt x="3310" y="8523"/>
                  </a:cubicBezTo>
                  <a:lnTo>
                    <a:pt x="1535" y="5374"/>
                  </a:lnTo>
                  <a:lnTo>
                    <a:pt x="0" y="3428"/>
                  </a:lnTo>
                  <a:lnTo>
                    <a:pt x="1216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4" name="ïŝ1ïḋè">
              <a:extLst>
                <a:ext uri="{FF2B5EF4-FFF2-40B4-BE49-F238E27FC236}">
                  <a16:creationId xmlns="" xmlns:a16="http://schemas.microsoft.com/office/drawing/2014/main" id="{DC09F559-5BF7-4FDB-B9E3-4A36AE312415}"/>
                </a:ext>
              </a:extLst>
            </p:cNvPr>
            <p:cNvSpPr/>
            <p:nvPr/>
          </p:nvSpPr>
          <p:spPr>
            <a:xfrm>
              <a:off x="9716338" y="2591817"/>
              <a:ext cx="274646" cy="2658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831" y="0"/>
                  </a:moveTo>
                  <a:lnTo>
                    <a:pt x="16152" y="752"/>
                  </a:lnTo>
                  <a:lnTo>
                    <a:pt x="17169" y="1568"/>
                  </a:lnTo>
                  <a:lnTo>
                    <a:pt x="18839" y="1893"/>
                  </a:lnTo>
                  <a:lnTo>
                    <a:pt x="18839" y="3442"/>
                  </a:lnTo>
                  <a:lnTo>
                    <a:pt x="19262" y="4642"/>
                  </a:lnTo>
                  <a:lnTo>
                    <a:pt x="19979" y="5617"/>
                  </a:lnTo>
                  <a:lnTo>
                    <a:pt x="19182" y="6899"/>
                  </a:lnTo>
                  <a:lnTo>
                    <a:pt x="19182" y="8099"/>
                  </a:lnTo>
                  <a:lnTo>
                    <a:pt x="19662" y="9375"/>
                  </a:lnTo>
                  <a:lnTo>
                    <a:pt x="20216" y="10435"/>
                  </a:lnTo>
                  <a:lnTo>
                    <a:pt x="20594" y="11892"/>
                  </a:lnTo>
                  <a:lnTo>
                    <a:pt x="21520" y="13554"/>
                  </a:lnTo>
                  <a:lnTo>
                    <a:pt x="21600" y="15848"/>
                  </a:lnTo>
                  <a:lnTo>
                    <a:pt x="20167" y="17076"/>
                  </a:lnTo>
                  <a:lnTo>
                    <a:pt x="18837" y="17726"/>
                  </a:lnTo>
                  <a:lnTo>
                    <a:pt x="16684" y="18109"/>
                  </a:lnTo>
                  <a:lnTo>
                    <a:pt x="15274" y="18188"/>
                  </a:lnTo>
                  <a:lnTo>
                    <a:pt x="13867" y="18430"/>
                  </a:lnTo>
                  <a:lnTo>
                    <a:pt x="13462" y="19798"/>
                  </a:lnTo>
                  <a:lnTo>
                    <a:pt x="13164" y="20810"/>
                  </a:lnTo>
                  <a:lnTo>
                    <a:pt x="12474" y="21600"/>
                  </a:lnTo>
                  <a:lnTo>
                    <a:pt x="11162" y="19907"/>
                  </a:lnTo>
                  <a:lnTo>
                    <a:pt x="10416" y="19251"/>
                  </a:lnTo>
                  <a:lnTo>
                    <a:pt x="7383" y="19114"/>
                  </a:lnTo>
                  <a:lnTo>
                    <a:pt x="4329" y="19388"/>
                  </a:lnTo>
                  <a:lnTo>
                    <a:pt x="1907" y="20174"/>
                  </a:lnTo>
                  <a:lnTo>
                    <a:pt x="0" y="18923"/>
                  </a:lnTo>
                  <a:lnTo>
                    <a:pt x="1177" y="17804"/>
                  </a:lnTo>
                  <a:lnTo>
                    <a:pt x="2674" y="17668"/>
                  </a:lnTo>
                  <a:lnTo>
                    <a:pt x="3680" y="16334"/>
                  </a:lnTo>
                  <a:lnTo>
                    <a:pt x="4960" y="15541"/>
                  </a:lnTo>
                  <a:lnTo>
                    <a:pt x="6637" y="16033"/>
                  </a:lnTo>
                  <a:lnTo>
                    <a:pt x="8203" y="16279"/>
                  </a:lnTo>
                  <a:lnTo>
                    <a:pt x="9693" y="15161"/>
                  </a:lnTo>
                  <a:lnTo>
                    <a:pt x="10727" y="14180"/>
                  </a:lnTo>
                  <a:lnTo>
                    <a:pt x="13446" y="12244"/>
                  </a:lnTo>
                  <a:lnTo>
                    <a:pt x="14243" y="11348"/>
                  </a:lnTo>
                  <a:lnTo>
                    <a:pt x="16242" y="10719"/>
                  </a:lnTo>
                  <a:lnTo>
                    <a:pt x="16482" y="9003"/>
                  </a:lnTo>
                  <a:lnTo>
                    <a:pt x="16482" y="7470"/>
                  </a:lnTo>
                  <a:lnTo>
                    <a:pt x="14963" y="5446"/>
                  </a:lnTo>
                  <a:lnTo>
                    <a:pt x="14030" y="3313"/>
                  </a:lnTo>
                  <a:lnTo>
                    <a:pt x="13976" y="2082"/>
                  </a:lnTo>
                  <a:lnTo>
                    <a:pt x="13500" y="1100"/>
                  </a:lnTo>
                  <a:lnTo>
                    <a:pt x="14831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5" name="iṡļïdé">
              <a:extLst>
                <a:ext uri="{FF2B5EF4-FFF2-40B4-BE49-F238E27FC236}">
                  <a16:creationId xmlns="" xmlns:a16="http://schemas.microsoft.com/office/drawing/2014/main" id="{7A2D270A-9614-4DEE-B13B-FCF9FF571030}"/>
                </a:ext>
              </a:extLst>
            </p:cNvPr>
            <p:cNvSpPr/>
            <p:nvPr/>
          </p:nvSpPr>
          <p:spPr>
            <a:xfrm>
              <a:off x="9773896" y="2850018"/>
              <a:ext cx="47636" cy="425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130" y="2820"/>
                  </a:moveTo>
                  <a:lnTo>
                    <a:pt x="3175" y="0"/>
                  </a:lnTo>
                  <a:lnTo>
                    <a:pt x="0" y="4621"/>
                  </a:lnTo>
                  <a:lnTo>
                    <a:pt x="4230" y="10217"/>
                  </a:lnTo>
                  <a:lnTo>
                    <a:pt x="4401" y="19722"/>
                  </a:lnTo>
                  <a:lnTo>
                    <a:pt x="14203" y="21600"/>
                  </a:lnTo>
                  <a:lnTo>
                    <a:pt x="18813" y="14767"/>
                  </a:lnTo>
                  <a:lnTo>
                    <a:pt x="21600" y="929"/>
                  </a:lnTo>
                  <a:lnTo>
                    <a:pt x="15130" y="282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6" name="ïšḷiḑe">
              <a:extLst>
                <a:ext uri="{FF2B5EF4-FFF2-40B4-BE49-F238E27FC236}">
                  <a16:creationId xmlns="" xmlns:a16="http://schemas.microsoft.com/office/drawing/2014/main" id="{1C81CE5F-E060-4700-A876-D7590A26D00D}"/>
                </a:ext>
              </a:extLst>
            </p:cNvPr>
            <p:cNvSpPr/>
            <p:nvPr/>
          </p:nvSpPr>
          <p:spPr>
            <a:xfrm>
              <a:off x="9703522" y="2858648"/>
              <a:ext cx="58652" cy="830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179" y="0"/>
                  </a:moveTo>
                  <a:lnTo>
                    <a:pt x="10237" y="2528"/>
                  </a:lnTo>
                  <a:lnTo>
                    <a:pt x="16136" y="4696"/>
                  </a:lnTo>
                  <a:lnTo>
                    <a:pt x="19977" y="6514"/>
                  </a:lnTo>
                  <a:lnTo>
                    <a:pt x="19602" y="11221"/>
                  </a:lnTo>
                  <a:lnTo>
                    <a:pt x="20976" y="14878"/>
                  </a:lnTo>
                  <a:lnTo>
                    <a:pt x="21600" y="19246"/>
                  </a:lnTo>
                  <a:lnTo>
                    <a:pt x="18618" y="21600"/>
                  </a:lnTo>
                  <a:lnTo>
                    <a:pt x="11299" y="20100"/>
                  </a:lnTo>
                  <a:lnTo>
                    <a:pt x="11672" y="15196"/>
                  </a:lnTo>
                  <a:lnTo>
                    <a:pt x="4821" y="10992"/>
                  </a:lnTo>
                  <a:lnTo>
                    <a:pt x="1366" y="8562"/>
                  </a:lnTo>
                  <a:lnTo>
                    <a:pt x="0" y="4533"/>
                  </a:lnTo>
                  <a:lnTo>
                    <a:pt x="5179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7" name="iśḷïḍè">
              <a:extLst>
                <a:ext uri="{FF2B5EF4-FFF2-40B4-BE49-F238E27FC236}">
                  <a16:creationId xmlns="" xmlns:a16="http://schemas.microsoft.com/office/drawing/2014/main" id="{B16222BC-8BE7-492C-913D-D80FF6CAC855}"/>
                </a:ext>
              </a:extLst>
            </p:cNvPr>
            <p:cNvSpPr/>
            <p:nvPr/>
          </p:nvSpPr>
          <p:spPr>
            <a:xfrm>
              <a:off x="9478424" y="3163043"/>
              <a:ext cx="55804" cy="1075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70" h="21600" extrusionOk="0">
                  <a:moveTo>
                    <a:pt x="10688" y="0"/>
                  </a:moveTo>
                  <a:lnTo>
                    <a:pt x="7165" y="3027"/>
                  </a:lnTo>
                  <a:lnTo>
                    <a:pt x="5618" y="8797"/>
                  </a:lnTo>
                  <a:lnTo>
                    <a:pt x="0" y="12556"/>
                  </a:lnTo>
                  <a:lnTo>
                    <a:pt x="2313" y="15996"/>
                  </a:lnTo>
                  <a:lnTo>
                    <a:pt x="6119" y="18152"/>
                  </a:lnTo>
                  <a:lnTo>
                    <a:pt x="12017" y="21600"/>
                  </a:lnTo>
                  <a:lnTo>
                    <a:pt x="18421" y="20856"/>
                  </a:lnTo>
                  <a:lnTo>
                    <a:pt x="19994" y="15920"/>
                  </a:lnTo>
                  <a:lnTo>
                    <a:pt x="19601" y="12480"/>
                  </a:lnTo>
                  <a:cubicBezTo>
                    <a:pt x="20082" y="11316"/>
                    <a:pt x="20475" y="10143"/>
                    <a:pt x="20780" y="8963"/>
                  </a:cubicBezTo>
                  <a:cubicBezTo>
                    <a:pt x="21337" y="6812"/>
                    <a:pt x="21600" y="4643"/>
                    <a:pt x="21567" y="2472"/>
                  </a:cubicBezTo>
                  <a:lnTo>
                    <a:pt x="10688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8" name="ïś1îdè">
              <a:extLst>
                <a:ext uri="{FF2B5EF4-FFF2-40B4-BE49-F238E27FC236}">
                  <a16:creationId xmlns="" xmlns:a16="http://schemas.microsoft.com/office/drawing/2014/main" id="{E166B560-AED4-44B7-82EF-24CA2480CB68}"/>
                </a:ext>
              </a:extLst>
            </p:cNvPr>
            <p:cNvSpPr/>
            <p:nvPr/>
          </p:nvSpPr>
          <p:spPr>
            <a:xfrm>
              <a:off x="9135285" y="3359667"/>
              <a:ext cx="61216" cy="641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237" y="806"/>
                  </a:moveTo>
                  <a:lnTo>
                    <a:pt x="13014" y="0"/>
                  </a:lnTo>
                  <a:lnTo>
                    <a:pt x="4311" y="2387"/>
                  </a:lnTo>
                  <a:lnTo>
                    <a:pt x="1595" y="5661"/>
                  </a:lnTo>
                  <a:lnTo>
                    <a:pt x="0" y="10054"/>
                  </a:lnTo>
                  <a:lnTo>
                    <a:pt x="1800" y="15494"/>
                  </a:lnTo>
                  <a:lnTo>
                    <a:pt x="5016" y="21600"/>
                  </a:lnTo>
                  <a:lnTo>
                    <a:pt x="11327" y="20806"/>
                  </a:lnTo>
                  <a:lnTo>
                    <a:pt x="13480" y="14360"/>
                  </a:lnTo>
                  <a:lnTo>
                    <a:pt x="21600" y="6554"/>
                  </a:lnTo>
                  <a:lnTo>
                    <a:pt x="20237" y="806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9" name="îş1îďe">
              <a:extLst>
                <a:ext uri="{FF2B5EF4-FFF2-40B4-BE49-F238E27FC236}">
                  <a16:creationId xmlns="" xmlns:a16="http://schemas.microsoft.com/office/drawing/2014/main" id="{2578E1CE-DFAC-4334-AF0A-572CE2B383FD}"/>
                </a:ext>
              </a:extLst>
            </p:cNvPr>
            <p:cNvSpPr/>
            <p:nvPr/>
          </p:nvSpPr>
          <p:spPr>
            <a:xfrm>
              <a:off x="9517257" y="3403769"/>
              <a:ext cx="158867" cy="20789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205" y="214"/>
                  </a:moveTo>
                  <a:lnTo>
                    <a:pt x="2995" y="0"/>
                  </a:lnTo>
                  <a:lnTo>
                    <a:pt x="2584" y="2552"/>
                  </a:lnTo>
                  <a:lnTo>
                    <a:pt x="3044" y="4581"/>
                  </a:lnTo>
                  <a:lnTo>
                    <a:pt x="2030" y="7340"/>
                  </a:lnTo>
                  <a:lnTo>
                    <a:pt x="0" y="9509"/>
                  </a:lnTo>
                  <a:cubicBezTo>
                    <a:pt x="160" y="10395"/>
                    <a:pt x="581" y="11243"/>
                    <a:pt x="1232" y="11988"/>
                  </a:cubicBezTo>
                  <a:cubicBezTo>
                    <a:pt x="2023" y="12895"/>
                    <a:pt x="3124" y="13621"/>
                    <a:pt x="4418" y="14087"/>
                  </a:cubicBezTo>
                  <a:lnTo>
                    <a:pt x="5236" y="15133"/>
                  </a:lnTo>
                  <a:lnTo>
                    <a:pt x="7310" y="17966"/>
                  </a:lnTo>
                  <a:lnTo>
                    <a:pt x="8555" y="18981"/>
                  </a:lnTo>
                  <a:lnTo>
                    <a:pt x="11367" y="20065"/>
                  </a:lnTo>
                  <a:lnTo>
                    <a:pt x="14409" y="20170"/>
                  </a:lnTo>
                  <a:lnTo>
                    <a:pt x="16201" y="20275"/>
                  </a:lnTo>
                  <a:lnTo>
                    <a:pt x="18690" y="21010"/>
                  </a:lnTo>
                  <a:lnTo>
                    <a:pt x="21410" y="21600"/>
                  </a:lnTo>
                  <a:lnTo>
                    <a:pt x="21600" y="19654"/>
                  </a:lnTo>
                  <a:lnTo>
                    <a:pt x="20730" y="18749"/>
                  </a:lnTo>
                  <a:lnTo>
                    <a:pt x="19543" y="17743"/>
                  </a:lnTo>
                  <a:lnTo>
                    <a:pt x="15953" y="18233"/>
                  </a:lnTo>
                  <a:cubicBezTo>
                    <a:pt x="15448" y="18445"/>
                    <a:pt x="14862" y="18519"/>
                    <a:pt x="14294" y="18443"/>
                  </a:cubicBezTo>
                  <a:cubicBezTo>
                    <a:pt x="13070" y="18278"/>
                    <a:pt x="12157" y="17495"/>
                    <a:pt x="12093" y="16553"/>
                  </a:cubicBezTo>
                  <a:lnTo>
                    <a:pt x="9471" y="15298"/>
                  </a:lnTo>
                  <a:lnTo>
                    <a:pt x="8693" y="14218"/>
                  </a:lnTo>
                  <a:lnTo>
                    <a:pt x="8601" y="12924"/>
                  </a:lnTo>
                  <a:cubicBezTo>
                    <a:pt x="9108" y="12238"/>
                    <a:pt x="9615" y="11551"/>
                    <a:pt x="10122" y="10864"/>
                  </a:cubicBezTo>
                  <a:cubicBezTo>
                    <a:pt x="10531" y="10309"/>
                    <a:pt x="10940" y="9754"/>
                    <a:pt x="11349" y="9198"/>
                  </a:cubicBezTo>
                  <a:lnTo>
                    <a:pt x="11759" y="7593"/>
                  </a:lnTo>
                  <a:lnTo>
                    <a:pt x="9915" y="5459"/>
                  </a:lnTo>
                  <a:lnTo>
                    <a:pt x="8117" y="3260"/>
                  </a:lnTo>
                  <a:lnTo>
                    <a:pt x="6205" y="214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0" name="išḷiḋê">
              <a:extLst>
                <a:ext uri="{FF2B5EF4-FFF2-40B4-BE49-F238E27FC236}">
                  <a16:creationId xmlns="" xmlns:a16="http://schemas.microsoft.com/office/drawing/2014/main" id="{E4668B64-5D2B-4975-857D-3647F615D717}"/>
                </a:ext>
              </a:extLst>
            </p:cNvPr>
            <p:cNvSpPr/>
            <p:nvPr/>
          </p:nvSpPr>
          <p:spPr>
            <a:xfrm>
              <a:off x="9453604" y="3685864"/>
              <a:ext cx="89307" cy="969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505" h="19908" extrusionOk="0">
                  <a:moveTo>
                    <a:pt x="17580" y="0"/>
                  </a:moveTo>
                  <a:lnTo>
                    <a:pt x="14738" y="1728"/>
                  </a:lnTo>
                  <a:lnTo>
                    <a:pt x="10679" y="5098"/>
                  </a:lnTo>
                  <a:lnTo>
                    <a:pt x="8216" y="7569"/>
                  </a:lnTo>
                  <a:lnTo>
                    <a:pt x="8222" y="12060"/>
                  </a:lnTo>
                  <a:lnTo>
                    <a:pt x="5046" y="14125"/>
                  </a:lnTo>
                  <a:cubicBezTo>
                    <a:pt x="3326" y="12967"/>
                    <a:pt x="832" y="13677"/>
                    <a:pt x="191" y="15507"/>
                  </a:cubicBezTo>
                  <a:cubicBezTo>
                    <a:pt x="-1095" y="19179"/>
                    <a:pt x="4427" y="21600"/>
                    <a:pt x="6929" y="18462"/>
                  </a:cubicBezTo>
                  <a:lnTo>
                    <a:pt x="10638" y="16258"/>
                  </a:lnTo>
                  <a:lnTo>
                    <a:pt x="12739" y="13426"/>
                  </a:lnTo>
                  <a:lnTo>
                    <a:pt x="14530" y="11490"/>
                  </a:lnTo>
                  <a:lnTo>
                    <a:pt x="18733" y="6592"/>
                  </a:lnTo>
                  <a:lnTo>
                    <a:pt x="20505" y="1980"/>
                  </a:lnTo>
                  <a:lnTo>
                    <a:pt x="17580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1" name="íṩḻîḑe">
              <a:extLst>
                <a:ext uri="{FF2B5EF4-FFF2-40B4-BE49-F238E27FC236}">
                  <a16:creationId xmlns="" xmlns:a16="http://schemas.microsoft.com/office/drawing/2014/main" id="{F0DF847D-D1B4-47D0-9607-D3022171D0F6}"/>
                </a:ext>
              </a:extLst>
            </p:cNvPr>
            <p:cNvSpPr/>
            <p:nvPr/>
          </p:nvSpPr>
          <p:spPr>
            <a:xfrm>
              <a:off x="9553899" y="3604386"/>
              <a:ext cx="41967" cy="416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824" y="0"/>
                  </a:moveTo>
                  <a:lnTo>
                    <a:pt x="0" y="3997"/>
                  </a:lnTo>
                  <a:lnTo>
                    <a:pt x="7260" y="15507"/>
                  </a:lnTo>
                  <a:lnTo>
                    <a:pt x="11327" y="21600"/>
                  </a:lnTo>
                  <a:lnTo>
                    <a:pt x="21600" y="21076"/>
                  </a:lnTo>
                  <a:lnTo>
                    <a:pt x="15668" y="7101"/>
                  </a:lnTo>
                  <a:lnTo>
                    <a:pt x="5824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2" name="işľïḋé">
              <a:extLst>
                <a:ext uri="{FF2B5EF4-FFF2-40B4-BE49-F238E27FC236}">
                  <a16:creationId xmlns="" xmlns:a16="http://schemas.microsoft.com/office/drawing/2014/main" id="{7DA87A23-44E6-4ADF-A44C-CDFDDE0F0BF0}"/>
                </a:ext>
              </a:extLst>
            </p:cNvPr>
            <p:cNvSpPr/>
            <p:nvPr/>
          </p:nvSpPr>
          <p:spPr>
            <a:xfrm>
              <a:off x="9690104" y="3635830"/>
              <a:ext cx="70568" cy="490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112" y="90"/>
                  </a:moveTo>
                  <a:lnTo>
                    <a:pt x="0" y="1424"/>
                  </a:lnTo>
                  <a:lnTo>
                    <a:pt x="3236" y="8466"/>
                  </a:lnTo>
                  <a:lnTo>
                    <a:pt x="8121" y="17785"/>
                  </a:lnTo>
                  <a:lnTo>
                    <a:pt x="13518" y="21155"/>
                  </a:lnTo>
                  <a:lnTo>
                    <a:pt x="21600" y="21600"/>
                  </a:lnTo>
                  <a:lnTo>
                    <a:pt x="17669" y="11727"/>
                  </a:lnTo>
                  <a:lnTo>
                    <a:pt x="14063" y="7299"/>
                  </a:lnTo>
                  <a:lnTo>
                    <a:pt x="10768" y="6411"/>
                  </a:lnTo>
                  <a:lnTo>
                    <a:pt x="7589" y="0"/>
                  </a:lnTo>
                  <a:lnTo>
                    <a:pt x="3112" y="9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3" name="iṧlîďê">
              <a:extLst>
                <a:ext uri="{FF2B5EF4-FFF2-40B4-BE49-F238E27FC236}">
                  <a16:creationId xmlns="" xmlns:a16="http://schemas.microsoft.com/office/drawing/2014/main" id="{74EF03FB-D31A-4CAB-B509-2CB6A2DD69DC}"/>
                </a:ext>
              </a:extLst>
            </p:cNvPr>
            <p:cNvSpPr/>
            <p:nvPr/>
          </p:nvSpPr>
          <p:spPr>
            <a:xfrm>
              <a:off x="9646111" y="3565738"/>
              <a:ext cx="19467" cy="253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404" y="4234"/>
                  </a:moveTo>
                  <a:lnTo>
                    <a:pt x="5083" y="0"/>
                  </a:lnTo>
                  <a:lnTo>
                    <a:pt x="0" y="11342"/>
                  </a:lnTo>
                  <a:lnTo>
                    <a:pt x="21600" y="21600"/>
                  </a:lnTo>
                  <a:lnTo>
                    <a:pt x="20404" y="4234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4" name="iṣlíḋe">
              <a:extLst>
                <a:ext uri="{FF2B5EF4-FFF2-40B4-BE49-F238E27FC236}">
                  <a16:creationId xmlns="" xmlns:a16="http://schemas.microsoft.com/office/drawing/2014/main" id="{C1DB6BBC-4632-4894-A0D0-4B6401DB73B1}"/>
                </a:ext>
              </a:extLst>
            </p:cNvPr>
            <p:cNvSpPr/>
            <p:nvPr/>
          </p:nvSpPr>
          <p:spPr>
            <a:xfrm>
              <a:off x="9594891" y="3654803"/>
              <a:ext cx="47691" cy="489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899" y="3302"/>
                  </a:moveTo>
                  <a:cubicBezTo>
                    <a:pt x="9224" y="3989"/>
                    <a:pt x="8549" y="4676"/>
                    <a:pt x="7875" y="5363"/>
                  </a:cubicBezTo>
                  <a:cubicBezTo>
                    <a:pt x="7200" y="6049"/>
                    <a:pt x="6525" y="6736"/>
                    <a:pt x="5850" y="7423"/>
                  </a:cubicBezTo>
                  <a:lnTo>
                    <a:pt x="0" y="13749"/>
                  </a:lnTo>
                  <a:lnTo>
                    <a:pt x="5955" y="20264"/>
                  </a:lnTo>
                  <a:lnTo>
                    <a:pt x="13153" y="21600"/>
                  </a:lnTo>
                  <a:lnTo>
                    <a:pt x="16685" y="18073"/>
                  </a:lnTo>
                  <a:lnTo>
                    <a:pt x="16244" y="11856"/>
                  </a:lnTo>
                  <a:lnTo>
                    <a:pt x="21600" y="2243"/>
                  </a:lnTo>
                  <a:lnTo>
                    <a:pt x="15783" y="0"/>
                  </a:lnTo>
                  <a:lnTo>
                    <a:pt x="9899" y="3302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5" name="îṡḻîḓé">
              <a:extLst>
                <a:ext uri="{FF2B5EF4-FFF2-40B4-BE49-F238E27FC236}">
                  <a16:creationId xmlns="" xmlns:a16="http://schemas.microsoft.com/office/drawing/2014/main" id="{FD29B40D-96C7-4478-8D9E-CD3ED89E3304}"/>
                </a:ext>
              </a:extLst>
            </p:cNvPr>
            <p:cNvSpPr/>
            <p:nvPr/>
          </p:nvSpPr>
          <p:spPr>
            <a:xfrm>
              <a:off x="9632393" y="3706816"/>
              <a:ext cx="37284" cy="549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580" y="0"/>
                  </a:moveTo>
                  <a:lnTo>
                    <a:pt x="5492" y="4637"/>
                  </a:lnTo>
                  <a:lnTo>
                    <a:pt x="0" y="9562"/>
                  </a:lnTo>
                  <a:lnTo>
                    <a:pt x="532" y="14978"/>
                  </a:lnTo>
                  <a:lnTo>
                    <a:pt x="5198" y="17362"/>
                  </a:lnTo>
                  <a:lnTo>
                    <a:pt x="8142" y="21600"/>
                  </a:lnTo>
                  <a:lnTo>
                    <a:pt x="17499" y="19994"/>
                  </a:lnTo>
                  <a:lnTo>
                    <a:pt x="17499" y="13520"/>
                  </a:lnTo>
                  <a:lnTo>
                    <a:pt x="21600" y="9579"/>
                  </a:lnTo>
                  <a:lnTo>
                    <a:pt x="19856" y="4413"/>
                  </a:lnTo>
                  <a:lnTo>
                    <a:pt x="14429" y="2161"/>
                  </a:lnTo>
                  <a:lnTo>
                    <a:pt x="7580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6" name="íş1iḑê">
              <a:extLst>
                <a:ext uri="{FF2B5EF4-FFF2-40B4-BE49-F238E27FC236}">
                  <a16:creationId xmlns="" xmlns:a16="http://schemas.microsoft.com/office/drawing/2014/main" id="{8AA9EED1-4447-48E7-935B-50F3E761ED91}"/>
                </a:ext>
              </a:extLst>
            </p:cNvPr>
            <p:cNvSpPr/>
            <p:nvPr/>
          </p:nvSpPr>
          <p:spPr>
            <a:xfrm>
              <a:off x="9681665" y="3678031"/>
              <a:ext cx="29941" cy="510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374" y="2282"/>
                  </a:moveTo>
                  <a:lnTo>
                    <a:pt x="2301" y="0"/>
                  </a:lnTo>
                  <a:lnTo>
                    <a:pt x="0" y="4114"/>
                  </a:lnTo>
                  <a:lnTo>
                    <a:pt x="8942" y="8249"/>
                  </a:lnTo>
                  <a:lnTo>
                    <a:pt x="10410" y="16662"/>
                  </a:lnTo>
                  <a:lnTo>
                    <a:pt x="13285" y="21600"/>
                  </a:lnTo>
                  <a:lnTo>
                    <a:pt x="21600" y="19354"/>
                  </a:lnTo>
                  <a:lnTo>
                    <a:pt x="20132" y="10993"/>
                  </a:lnTo>
                  <a:lnTo>
                    <a:pt x="10374" y="2282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7" name="íśḷïḍe">
              <a:extLst>
                <a:ext uri="{FF2B5EF4-FFF2-40B4-BE49-F238E27FC236}">
                  <a16:creationId xmlns="" xmlns:a16="http://schemas.microsoft.com/office/drawing/2014/main" id="{170B9AAC-DBB4-4818-9DC5-80EA151CF395}"/>
                </a:ext>
              </a:extLst>
            </p:cNvPr>
            <p:cNvSpPr/>
            <p:nvPr/>
          </p:nvSpPr>
          <p:spPr>
            <a:xfrm>
              <a:off x="9628583" y="3726518"/>
              <a:ext cx="162677" cy="15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46" h="21600" extrusionOk="0">
                  <a:moveTo>
                    <a:pt x="15618" y="0"/>
                  </a:moveTo>
                  <a:lnTo>
                    <a:pt x="14068" y="137"/>
                  </a:lnTo>
                  <a:lnTo>
                    <a:pt x="13901" y="3471"/>
                  </a:lnTo>
                  <a:lnTo>
                    <a:pt x="11653" y="5499"/>
                  </a:lnTo>
                  <a:lnTo>
                    <a:pt x="9433" y="7154"/>
                  </a:lnTo>
                  <a:lnTo>
                    <a:pt x="8019" y="8935"/>
                  </a:lnTo>
                  <a:lnTo>
                    <a:pt x="6129" y="8803"/>
                  </a:lnTo>
                  <a:lnTo>
                    <a:pt x="4020" y="7291"/>
                  </a:lnTo>
                  <a:lnTo>
                    <a:pt x="1658" y="8253"/>
                  </a:lnTo>
                  <a:lnTo>
                    <a:pt x="1029" y="10864"/>
                  </a:lnTo>
                  <a:lnTo>
                    <a:pt x="0" y="12771"/>
                  </a:lnTo>
                  <a:lnTo>
                    <a:pt x="3621" y="12908"/>
                  </a:lnTo>
                  <a:lnTo>
                    <a:pt x="5425" y="10801"/>
                  </a:lnTo>
                  <a:lnTo>
                    <a:pt x="6970" y="11345"/>
                  </a:lnTo>
                  <a:lnTo>
                    <a:pt x="8696" y="13544"/>
                  </a:lnTo>
                  <a:lnTo>
                    <a:pt x="8696" y="16286"/>
                  </a:lnTo>
                  <a:lnTo>
                    <a:pt x="10584" y="19825"/>
                  </a:lnTo>
                  <a:lnTo>
                    <a:pt x="11691" y="21600"/>
                  </a:lnTo>
                  <a:lnTo>
                    <a:pt x="13329" y="20592"/>
                  </a:lnTo>
                  <a:lnTo>
                    <a:pt x="14785" y="19539"/>
                  </a:lnTo>
                  <a:lnTo>
                    <a:pt x="16955" y="20226"/>
                  </a:lnTo>
                  <a:lnTo>
                    <a:pt x="17088" y="18955"/>
                  </a:lnTo>
                  <a:lnTo>
                    <a:pt x="14658" y="17037"/>
                  </a:lnTo>
                  <a:lnTo>
                    <a:pt x="14525" y="14747"/>
                  </a:lnTo>
                  <a:lnTo>
                    <a:pt x="15986" y="13831"/>
                  </a:lnTo>
                  <a:lnTo>
                    <a:pt x="18372" y="14380"/>
                  </a:lnTo>
                  <a:lnTo>
                    <a:pt x="18632" y="17071"/>
                  </a:lnTo>
                  <a:cubicBezTo>
                    <a:pt x="19138" y="17458"/>
                    <a:pt x="19818" y="17494"/>
                    <a:pt x="20359" y="17163"/>
                  </a:cubicBezTo>
                  <a:cubicBezTo>
                    <a:pt x="21600" y="16403"/>
                    <a:pt x="21524" y="14520"/>
                    <a:pt x="20226" y="13871"/>
                  </a:cubicBezTo>
                  <a:cubicBezTo>
                    <a:pt x="19707" y="12622"/>
                    <a:pt x="19161" y="11385"/>
                    <a:pt x="18588" y="10161"/>
                  </a:cubicBezTo>
                  <a:cubicBezTo>
                    <a:pt x="18105" y="9128"/>
                    <a:pt x="17603" y="8105"/>
                    <a:pt x="17082" y="7092"/>
                  </a:cubicBezTo>
                  <a:lnTo>
                    <a:pt x="16551" y="3382"/>
                  </a:lnTo>
                  <a:lnTo>
                    <a:pt x="15618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8" name="ïṧḷíḍe">
              <a:extLst>
                <a:ext uri="{FF2B5EF4-FFF2-40B4-BE49-F238E27FC236}">
                  <a16:creationId xmlns="" xmlns:a16="http://schemas.microsoft.com/office/drawing/2014/main" id="{39D618DF-0F43-43D4-88A3-BF19BD080902}"/>
                </a:ext>
              </a:extLst>
            </p:cNvPr>
            <p:cNvSpPr/>
            <p:nvPr/>
          </p:nvSpPr>
          <p:spPr>
            <a:xfrm>
              <a:off x="9187751" y="3843193"/>
              <a:ext cx="329761" cy="381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693" y="182"/>
                  </a:moveTo>
                  <a:lnTo>
                    <a:pt x="19070" y="0"/>
                  </a:lnTo>
                  <a:lnTo>
                    <a:pt x="20340" y="1335"/>
                  </a:lnTo>
                  <a:lnTo>
                    <a:pt x="21003" y="2362"/>
                  </a:lnTo>
                  <a:lnTo>
                    <a:pt x="21600" y="2990"/>
                  </a:lnTo>
                  <a:lnTo>
                    <a:pt x="21001" y="3848"/>
                  </a:lnTo>
                  <a:lnTo>
                    <a:pt x="20512" y="4459"/>
                  </a:lnTo>
                  <a:lnTo>
                    <a:pt x="19915" y="5222"/>
                  </a:lnTo>
                  <a:lnTo>
                    <a:pt x="19382" y="6290"/>
                  </a:lnTo>
                  <a:lnTo>
                    <a:pt x="19382" y="7432"/>
                  </a:lnTo>
                  <a:lnTo>
                    <a:pt x="19626" y="8233"/>
                  </a:lnTo>
                  <a:lnTo>
                    <a:pt x="20490" y="9318"/>
                  </a:lnTo>
                  <a:lnTo>
                    <a:pt x="21464" y="10423"/>
                  </a:lnTo>
                  <a:lnTo>
                    <a:pt x="21531" y="12044"/>
                  </a:lnTo>
                  <a:lnTo>
                    <a:pt x="19671" y="12598"/>
                  </a:lnTo>
                  <a:lnTo>
                    <a:pt x="19271" y="13509"/>
                  </a:lnTo>
                  <a:lnTo>
                    <a:pt x="19427" y="14768"/>
                  </a:lnTo>
                  <a:lnTo>
                    <a:pt x="18783" y="15910"/>
                  </a:lnTo>
                  <a:lnTo>
                    <a:pt x="18030" y="16900"/>
                  </a:lnTo>
                  <a:lnTo>
                    <a:pt x="16831" y="17925"/>
                  </a:lnTo>
                  <a:lnTo>
                    <a:pt x="16378" y="19125"/>
                  </a:lnTo>
                  <a:lnTo>
                    <a:pt x="15584" y="20935"/>
                  </a:lnTo>
                  <a:lnTo>
                    <a:pt x="14482" y="21600"/>
                  </a:lnTo>
                  <a:lnTo>
                    <a:pt x="13585" y="21028"/>
                  </a:lnTo>
                  <a:lnTo>
                    <a:pt x="12212" y="20589"/>
                  </a:lnTo>
                  <a:lnTo>
                    <a:pt x="11498" y="20436"/>
                  </a:lnTo>
                  <a:lnTo>
                    <a:pt x="10252" y="20665"/>
                  </a:lnTo>
                  <a:lnTo>
                    <a:pt x="9540" y="20665"/>
                  </a:lnTo>
                  <a:lnTo>
                    <a:pt x="7603" y="20436"/>
                  </a:lnTo>
                  <a:lnTo>
                    <a:pt x="6274" y="20172"/>
                  </a:lnTo>
                  <a:lnTo>
                    <a:pt x="4280" y="19885"/>
                  </a:lnTo>
                  <a:lnTo>
                    <a:pt x="3374" y="19375"/>
                  </a:lnTo>
                  <a:lnTo>
                    <a:pt x="2783" y="17734"/>
                  </a:lnTo>
                  <a:lnTo>
                    <a:pt x="1530" y="16227"/>
                  </a:lnTo>
                  <a:cubicBezTo>
                    <a:pt x="1300" y="15735"/>
                    <a:pt x="1078" y="15241"/>
                    <a:pt x="863" y="14744"/>
                  </a:cubicBezTo>
                  <a:cubicBezTo>
                    <a:pt x="560" y="14044"/>
                    <a:pt x="273" y="13340"/>
                    <a:pt x="0" y="12631"/>
                  </a:cubicBezTo>
                  <a:lnTo>
                    <a:pt x="197" y="11603"/>
                  </a:lnTo>
                  <a:lnTo>
                    <a:pt x="1259" y="10406"/>
                  </a:lnTo>
                  <a:lnTo>
                    <a:pt x="2436" y="9948"/>
                  </a:lnTo>
                  <a:lnTo>
                    <a:pt x="2902" y="10864"/>
                  </a:lnTo>
                  <a:lnTo>
                    <a:pt x="3946" y="11529"/>
                  </a:lnTo>
                  <a:lnTo>
                    <a:pt x="4323" y="10976"/>
                  </a:lnTo>
                  <a:lnTo>
                    <a:pt x="4723" y="9946"/>
                  </a:lnTo>
                  <a:lnTo>
                    <a:pt x="5431" y="9223"/>
                  </a:lnTo>
                  <a:lnTo>
                    <a:pt x="6230" y="8765"/>
                  </a:lnTo>
                  <a:lnTo>
                    <a:pt x="7338" y="8307"/>
                  </a:lnTo>
                  <a:lnTo>
                    <a:pt x="8604" y="7735"/>
                  </a:lnTo>
                  <a:lnTo>
                    <a:pt x="9378" y="7184"/>
                  </a:lnTo>
                  <a:lnTo>
                    <a:pt x="10242" y="5586"/>
                  </a:lnTo>
                  <a:lnTo>
                    <a:pt x="10927" y="5033"/>
                  </a:lnTo>
                  <a:lnTo>
                    <a:pt x="11838" y="4480"/>
                  </a:lnTo>
                  <a:lnTo>
                    <a:pt x="12570" y="4251"/>
                  </a:lnTo>
                  <a:lnTo>
                    <a:pt x="13392" y="4041"/>
                  </a:lnTo>
                  <a:lnTo>
                    <a:pt x="14386" y="3302"/>
                  </a:lnTo>
                  <a:lnTo>
                    <a:pt x="15319" y="2405"/>
                  </a:lnTo>
                  <a:lnTo>
                    <a:pt x="16229" y="1451"/>
                  </a:lnTo>
                  <a:lnTo>
                    <a:pt x="17693" y="182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9" name="ïṩ1ïďé">
              <a:extLst>
                <a:ext uri="{FF2B5EF4-FFF2-40B4-BE49-F238E27FC236}">
                  <a16:creationId xmlns="" xmlns:a16="http://schemas.microsoft.com/office/drawing/2014/main" id="{8B436BA5-4F44-4147-9995-25E3D65A5032}"/>
                </a:ext>
              </a:extLst>
            </p:cNvPr>
            <p:cNvSpPr/>
            <p:nvPr/>
          </p:nvSpPr>
          <p:spPr>
            <a:xfrm>
              <a:off x="9518950" y="4026819"/>
              <a:ext cx="221080" cy="2644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"/>
                  </a:moveTo>
                  <a:lnTo>
                    <a:pt x="19302" y="0"/>
                  </a:lnTo>
                  <a:lnTo>
                    <a:pt x="18507" y="1508"/>
                  </a:lnTo>
                  <a:lnTo>
                    <a:pt x="16888" y="2495"/>
                  </a:lnTo>
                  <a:lnTo>
                    <a:pt x="15588" y="2660"/>
                  </a:lnTo>
                  <a:lnTo>
                    <a:pt x="14223" y="1866"/>
                  </a:lnTo>
                  <a:lnTo>
                    <a:pt x="11000" y="1783"/>
                  </a:lnTo>
                  <a:lnTo>
                    <a:pt x="9523" y="1673"/>
                  </a:lnTo>
                  <a:lnTo>
                    <a:pt x="7078" y="1838"/>
                  </a:lnTo>
                  <a:lnTo>
                    <a:pt x="3910" y="2828"/>
                  </a:lnTo>
                  <a:lnTo>
                    <a:pt x="3328" y="4063"/>
                  </a:lnTo>
                  <a:lnTo>
                    <a:pt x="3249" y="6070"/>
                  </a:lnTo>
                  <a:lnTo>
                    <a:pt x="3252" y="8298"/>
                  </a:lnTo>
                  <a:lnTo>
                    <a:pt x="3450" y="9618"/>
                  </a:lnTo>
                  <a:lnTo>
                    <a:pt x="3152" y="10719"/>
                  </a:lnTo>
                  <a:lnTo>
                    <a:pt x="1267" y="12420"/>
                  </a:lnTo>
                  <a:lnTo>
                    <a:pt x="0" y="14236"/>
                  </a:lnTo>
                  <a:lnTo>
                    <a:pt x="998" y="16436"/>
                  </a:lnTo>
                  <a:lnTo>
                    <a:pt x="1891" y="17340"/>
                  </a:lnTo>
                  <a:lnTo>
                    <a:pt x="2289" y="18739"/>
                  </a:lnTo>
                  <a:lnTo>
                    <a:pt x="1593" y="20390"/>
                  </a:lnTo>
                  <a:lnTo>
                    <a:pt x="2388" y="21600"/>
                  </a:lnTo>
                  <a:lnTo>
                    <a:pt x="4442" y="21352"/>
                  </a:lnTo>
                  <a:lnTo>
                    <a:pt x="5237" y="19733"/>
                  </a:lnTo>
                  <a:lnTo>
                    <a:pt x="4342" y="17643"/>
                  </a:lnTo>
                  <a:lnTo>
                    <a:pt x="3945" y="16161"/>
                  </a:lnTo>
                  <a:cubicBezTo>
                    <a:pt x="4074" y="15650"/>
                    <a:pt x="4347" y="15172"/>
                    <a:pt x="4740" y="14765"/>
                  </a:cubicBezTo>
                  <a:cubicBezTo>
                    <a:pt x="5266" y="14220"/>
                    <a:pt x="5984" y="13826"/>
                    <a:pt x="6793" y="13637"/>
                  </a:cubicBezTo>
                  <a:lnTo>
                    <a:pt x="8040" y="13310"/>
                  </a:lnTo>
                  <a:lnTo>
                    <a:pt x="8802" y="14576"/>
                  </a:lnTo>
                  <a:lnTo>
                    <a:pt x="8802" y="16635"/>
                  </a:lnTo>
                  <a:cubicBezTo>
                    <a:pt x="9210" y="17046"/>
                    <a:pt x="9677" y="17415"/>
                    <a:pt x="10193" y="17732"/>
                  </a:cubicBezTo>
                  <a:cubicBezTo>
                    <a:pt x="10742" y="18070"/>
                    <a:pt x="11342" y="18347"/>
                    <a:pt x="11978" y="18557"/>
                  </a:cubicBezTo>
                  <a:cubicBezTo>
                    <a:pt x="12325" y="18437"/>
                    <a:pt x="12624" y="18237"/>
                    <a:pt x="12839" y="17979"/>
                  </a:cubicBezTo>
                  <a:cubicBezTo>
                    <a:pt x="13328" y="17393"/>
                    <a:pt x="13328" y="16616"/>
                    <a:pt x="12839" y="16030"/>
                  </a:cubicBezTo>
                  <a:lnTo>
                    <a:pt x="12209" y="14548"/>
                  </a:lnTo>
                  <a:cubicBezTo>
                    <a:pt x="11711" y="14198"/>
                    <a:pt x="11335" y="13743"/>
                    <a:pt x="11120" y="13231"/>
                  </a:cubicBezTo>
                  <a:cubicBezTo>
                    <a:pt x="10817" y="12506"/>
                    <a:pt x="10852" y="11712"/>
                    <a:pt x="11220" y="11007"/>
                  </a:cubicBezTo>
                  <a:lnTo>
                    <a:pt x="12512" y="9934"/>
                  </a:lnTo>
                  <a:lnTo>
                    <a:pt x="14201" y="9109"/>
                  </a:lnTo>
                  <a:lnTo>
                    <a:pt x="15352" y="8700"/>
                  </a:lnTo>
                  <a:lnTo>
                    <a:pt x="14756" y="7572"/>
                  </a:lnTo>
                  <a:lnTo>
                    <a:pt x="12081" y="7903"/>
                  </a:lnTo>
                  <a:lnTo>
                    <a:pt x="8450" y="9109"/>
                  </a:lnTo>
                  <a:cubicBezTo>
                    <a:pt x="7962" y="9001"/>
                    <a:pt x="7496" y="8834"/>
                    <a:pt x="7067" y="8614"/>
                  </a:cubicBezTo>
                  <a:cubicBezTo>
                    <a:pt x="6290" y="8217"/>
                    <a:pt x="5653" y="7659"/>
                    <a:pt x="5216" y="6995"/>
                  </a:cubicBezTo>
                  <a:cubicBezTo>
                    <a:pt x="5085" y="6422"/>
                    <a:pt x="5085" y="5835"/>
                    <a:pt x="5216" y="5262"/>
                  </a:cubicBezTo>
                  <a:cubicBezTo>
                    <a:pt x="5343" y="4707"/>
                    <a:pt x="5600" y="4165"/>
                    <a:pt x="6106" y="3787"/>
                  </a:cubicBezTo>
                  <a:cubicBezTo>
                    <a:pt x="6720" y="3329"/>
                    <a:pt x="7565" y="3206"/>
                    <a:pt x="8388" y="3154"/>
                  </a:cubicBezTo>
                  <a:cubicBezTo>
                    <a:pt x="9337" y="3095"/>
                    <a:pt x="10291" y="3113"/>
                    <a:pt x="11236" y="3209"/>
                  </a:cubicBezTo>
                  <a:lnTo>
                    <a:pt x="12594" y="3347"/>
                  </a:lnTo>
                  <a:lnTo>
                    <a:pt x="13886" y="3787"/>
                  </a:lnTo>
                  <a:lnTo>
                    <a:pt x="15045" y="4475"/>
                  </a:lnTo>
                  <a:lnTo>
                    <a:pt x="16900" y="4695"/>
                  </a:lnTo>
                  <a:cubicBezTo>
                    <a:pt x="17689" y="4733"/>
                    <a:pt x="18466" y="4527"/>
                    <a:pt x="19083" y="4117"/>
                  </a:cubicBezTo>
                  <a:cubicBezTo>
                    <a:pt x="19535" y="3816"/>
                    <a:pt x="19878" y="3418"/>
                    <a:pt x="20076" y="2965"/>
                  </a:cubicBezTo>
                  <a:lnTo>
                    <a:pt x="21434" y="1511"/>
                  </a:lnTo>
                  <a:lnTo>
                    <a:pt x="21600" y="1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0" name="íSlîḋe">
              <a:extLst>
                <a:ext uri="{FF2B5EF4-FFF2-40B4-BE49-F238E27FC236}">
                  <a16:creationId xmlns="" xmlns:a16="http://schemas.microsoft.com/office/drawing/2014/main" id="{BA92FA4C-1894-45F8-890C-F506ADFC6774}"/>
                </a:ext>
              </a:extLst>
            </p:cNvPr>
            <p:cNvSpPr/>
            <p:nvPr/>
          </p:nvSpPr>
          <p:spPr>
            <a:xfrm>
              <a:off x="9816350" y="3993819"/>
              <a:ext cx="41001" cy="1037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255" y="0"/>
                  </a:moveTo>
                  <a:lnTo>
                    <a:pt x="9754" y="981"/>
                  </a:lnTo>
                  <a:lnTo>
                    <a:pt x="6086" y="3566"/>
                  </a:lnTo>
                  <a:lnTo>
                    <a:pt x="1417" y="5861"/>
                  </a:lnTo>
                  <a:lnTo>
                    <a:pt x="4076" y="9434"/>
                  </a:lnTo>
                  <a:lnTo>
                    <a:pt x="6254" y="12097"/>
                  </a:lnTo>
                  <a:lnTo>
                    <a:pt x="3575" y="14050"/>
                  </a:lnTo>
                  <a:lnTo>
                    <a:pt x="383" y="15872"/>
                  </a:lnTo>
                  <a:lnTo>
                    <a:pt x="0" y="19016"/>
                  </a:lnTo>
                  <a:lnTo>
                    <a:pt x="9298" y="21600"/>
                  </a:lnTo>
                  <a:lnTo>
                    <a:pt x="16777" y="20549"/>
                  </a:lnTo>
                  <a:lnTo>
                    <a:pt x="17849" y="16774"/>
                  </a:lnTo>
                  <a:lnTo>
                    <a:pt x="17849" y="12999"/>
                  </a:lnTo>
                  <a:lnTo>
                    <a:pt x="14300" y="9426"/>
                  </a:lnTo>
                  <a:lnTo>
                    <a:pt x="11643" y="6290"/>
                  </a:lnTo>
                  <a:lnTo>
                    <a:pt x="13250" y="4118"/>
                  </a:lnTo>
                  <a:lnTo>
                    <a:pt x="21600" y="2454"/>
                  </a:lnTo>
                  <a:lnTo>
                    <a:pt x="17255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1" name="iṩ1îḍè">
              <a:extLst>
                <a:ext uri="{FF2B5EF4-FFF2-40B4-BE49-F238E27FC236}">
                  <a16:creationId xmlns="" xmlns:a16="http://schemas.microsoft.com/office/drawing/2014/main" id="{549D93E6-A12B-4EFA-8538-314A950A98F4}"/>
                </a:ext>
              </a:extLst>
            </p:cNvPr>
            <p:cNvSpPr/>
            <p:nvPr/>
          </p:nvSpPr>
          <p:spPr>
            <a:xfrm>
              <a:off x="9834437" y="4184237"/>
              <a:ext cx="82580" cy="375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00" h="19363" extrusionOk="0">
                  <a:moveTo>
                    <a:pt x="5683" y="318"/>
                  </a:moveTo>
                  <a:lnTo>
                    <a:pt x="1027" y="1360"/>
                  </a:lnTo>
                  <a:lnTo>
                    <a:pt x="0" y="7059"/>
                  </a:lnTo>
                  <a:lnTo>
                    <a:pt x="2914" y="13850"/>
                  </a:lnTo>
                  <a:lnTo>
                    <a:pt x="8729" y="12808"/>
                  </a:lnTo>
                  <a:lnTo>
                    <a:pt x="9876" y="18864"/>
                  </a:lnTo>
                  <a:lnTo>
                    <a:pt x="14356" y="19363"/>
                  </a:lnTo>
                  <a:cubicBezTo>
                    <a:pt x="15680" y="17818"/>
                    <a:pt x="17000" y="16262"/>
                    <a:pt x="18317" y="14697"/>
                  </a:cubicBezTo>
                  <a:cubicBezTo>
                    <a:pt x="19936" y="12772"/>
                    <a:pt x="21600" y="10321"/>
                    <a:pt x="21495" y="6712"/>
                  </a:cubicBezTo>
                  <a:cubicBezTo>
                    <a:pt x="21234" y="-2237"/>
                    <a:pt x="14529" y="-2237"/>
                    <a:pt x="14268" y="6712"/>
                  </a:cubicBezTo>
                  <a:lnTo>
                    <a:pt x="10052" y="5498"/>
                  </a:lnTo>
                  <a:lnTo>
                    <a:pt x="5683" y="318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2" name="îSlíḋé">
              <a:extLst>
                <a:ext uri="{FF2B5EF4-FFF2-40B4-BE49-F238E27FC236}">
                  <a16:creationId xmlns="" xmlns:a16="http://schemas.microsoft.com/office/drawing/2014/main" id="{5B7AFE56-06F8-44D9-B680-7D5147A28598}"/>
                </a:ext>
              </a:extLst>
            </p:cNvPr>
            <p:cNvSpPr/>
            <p:nvPr/>
          </p:nvSpPr>
          <p:spPr>
            <a:xfrm>
              <a:off x="9664278" y="4387494"/>
              <a:ext cx="133525" cy="809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152" y="0"/>
                  </a:moveTo>
                  <a:lnTo>
                    <a:pt x="10628" y="460"/>
                  </a:lnTo>
                  <a:lnTo>
                    <a:pt x="7726" y="4319"/>
                  </a:lnTo>
                  <a:lnTo>
                    <a:pt x="5627" y="8451"/>
                  </a:lnTo>
                  <a:lnTo>
                    <a:pt x="4174" y="14357"/>
                  </a:lnTo>
                  <a:lnTo>
                    <a:pt x="1935" y="16154"/>
                  </a:lnTo>
                  <a:lnTo>
                    <a:pt x="0" y="18468"/>
                  </a:lnTo>
                  <a:lnTo>
                    <a:pt x="1106" y="21600"/>
                  </a:lnTo>
                  <a:lnTo>
                    <a:pt x="6381" y="17839"/>
                  </a:lnTo>
                  <a:lnTo>
                    <a:pt x="8410" y="9597"/>
                  </a:lnTo>
                  <a:lnTo>
                    <a:pt x="11042" y="7530"/>
                  </a:lnTo>
                  <a:lnTo>
                    <a:pt x="13668" y="8597"/>
                  </a:lnTo>
                  <a:lnTo>
                    <a:pt x="17384" y="8597"/>
                  </a:lnTo>
                  <a:lnTo>
                    <a:pt x="21600" y="6531"/>
                  </a:lnTo>
                  <a:lnTo>
                    <a:pt x="19790" y="883"/>
                  </a:lnTo>
                  <a:lnTo>
                    <a:pt x="16677" y="3399"/>
                  </a:lnTo>
                  <a:lnTo>
                    <a:pt x="14152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3" name="iśliḍè">
              <a:extLst>
                <a:ext uri="{FF2B5EF4-FFF2-40B4-BE49-F238E27FC236}">
                  <a16:creationId xmlns="" xmlns:a16="http://schemas.microsoft.com/office/drawing/2014/main" id="{F5106B74-E873-4947-A65B-33B7DCBC8B21}"/>
                </a:ext>
              </a:extLst>
            </p:cNvPr>
            <p:cNvSpPr/>
            <p:nvPr/>
          </p:nvSpPr>
          <p:spPr>
            <a:xfrm>
              <a:off x="9557284" y="4379124"/>
              <a:ext cx="90437" cy="433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127" h="20202" extrusionOk="0">
                  <a:moveTo>
                    <a:pt x="8120" y="1413"/>
                  </a:moveTo>
                  <a:lnTo>
                    <a:pt x="2989" y="0"/>
                  </a:lnTo>
                  <a:lnTo>
                    <a:pt x="0" y="4386"/>
                  </a:lnTo>
                  <a:lnTo>
                    <a:pt x="2074" y="13178"/>
                  </a:lnTo>
                  <a:lnTo>
                    <a:pt x="6156" y="20202"/>
                  </a:lnTo>
                  <a:lnTo>
                    <a:pt x="9392" y="20202"/>
                  </a:lnTo>
                  <a:cubicBezTo>
                    <a:pt x="9507" y="17730"/>
                    <a:pt x="10179" y="15518"/>
                    <a:pt x="11202" y="14238"/>
                  </a:cubicBezTo>
                  <a:cubicBezTo>
                    <a:pt x="12897" y="12117"/>
                    <a:pt x="14975" y="13081"/>
                    <a:pt x="16937" y="12982"/>
                  </a:cubicBezTo>
                  <a:cubicBezTo>
                    <a:pt x="17858" y="12935"/>
                    <a:pt x="18816" y="12577"/>
                    <a:pt x="19418" y="11137"/>
                  </a:cubicBezTo>
                  <a:cubicBezTo>
                    <a:pt x="21600" y="5910"/>
                    <a:pt x="18293" y="-1398"/>
                    <a:pt x="15654" y="2817"/>
                  </a:cubicBezTo>
                  <a:lnTo>
                    <a:pt x="11513" y="7369"/>
                  </a:lnTo>
                  <a:lnTo>
                    <a:pt x="8120" y="1413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4" name="íSḻîḓè">
              <a:extLst>
                <a:ext uri="{FF2B5EF4-FFF2-40B4-BE49-F238E27FC236}">
                  <a16:creationId xmlns="" xmlns:a16="http://schemas.microsoft.com/office/drawing/2014/main" id="{C89259F8-AACB-4376-BCC6-66F9329CC3EA}"/>
                </a:ext>
              </a:extLst>
            </p:cNvPr>
            <p:cNvSpPr/>
            <p:nvPr/>
          </p:nvSpPr>
          <p:spPr>
            <a:xfrm>
              <a:off x="9429485" y="4387992"/>
              <a:ext cx="74217" cy="3501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859" y="1149"/>
                  </a:moveTo>
                  <a:lnTo>
                    <a:pt x="16794" y="1980"/>
                  </a:lnTo>
                  <a:lnTo>
                    <a:pt x="20811" y="5943"/>
                  </a:lnTo>
                  <a:lnTo>
                    <a:pt x="21600" y="15447"/>
                  </a:lnTo>
                  <a:lnTo>
                    <a:pt x="15100" y="14824"/>
                  </a:lnTo>
                  <a:lnTo>
                    <a:pt x="10412" y="21600"/>
                  </a:lnTo>
                  <a:lnTo>
                    <a:pt x="4161" y="15786"/>
                  </a:lnTo>
                  <a:lnTo>
                    <a:pt x="0" y="8515"/>
                  </a:lnTo>
                  <a:lnTo>
                    <a:pt x="3564" y="3114"/>
                  </a:lnTo>
                  <a:lnTo>
                    <a:pt x="8770" y="0"/>
                  </a:lnTo>
                  <a:lnTo>
                    <a:pt x="11859" y="1149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5" name="îŝ1íḑé">
              <a:extLst>
                <a:ext uri="{FF2B5EF4-FFF2-40B4-BE49-F238E27FC236}">
                  <a16:creationId xmlns="" xmlns:a16="http://schemas.microsoft.com/office/drawing/2014/main" id="{EF011BA5-FE79-4A94-B0AB-FB869BDA7B90}"/>
                </a:ext>
              </a:extLst>
            </p:cNvPr>
            <p:cNvSpPr/>
            <p:nvPr/>
          </p:nvSpPr>
          <p:spPr>
            <a:xfrm>
              <a:off x="9520068" y="4428015"/>
              <a:ext cx="55095" cy="313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893" y="1028"/>
                  </a:moveTo>
                  <a:lnTo>
                    <a:pt x="16832" y="971"/>
                  </a:lnTo>
                  <a:lnTo>
                    <a:pt x="20420" y="11208"/>
                  </a:lnTo>
                  <a:lnTo>
                    <a:pt x="21600" y="21600"/>
                  </a:lnTo>
                  <a:lnTo>
                    <a:pt x="16982" y="18870"/>
                  </a:lnTo>
                  <a:lnTo>
                    <a:pt x="11664" y="14489"/>
                  </a:lnTo>
                  <a:lnTo>
                    <a:pt x="5019" y="13095"/>
                  </a:lnTo>
                  <a:lnTo>
                    <a:pt x="0" y="8275"/>
                  </a:lnTo>
                  <a:lnTo>
                    <a:pt x="451" y="0"/>
                  </a:lnTo>
                  <a:lnTo>
                    <a:pt x="7893" y="1028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6" name="îṧ1îḓê">
              <a:extLst>
                <a:ext uri="{FF2B5EF4-FFF2-40B4-BE49-F238E27FC236}">
                  <a16:creationId xmlns="" xmlns:a16="http://schemas.microsoft.com/office/drawing/2014/main" id="{04C509D3-2E48-40A5-9BFE-D013F056A9FF}"/>
                </a:ext>
              </a:extLst>
            </p:cNvPr>
            <p:cNvSpPr/>
            <p:nvPr/>
          </p:nvSpPr>
          <p:spPr>
            <a:xfrm>
              <a:off x="9067733" y="4304888"/>
              <a:ext cx="331335" cy="945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462" y="0"/>
                  </a:moveTo>
                  <a:lnTo>
                    <a:pt x="5763" y="1193"/>
                  </a:lnTo>
                  <a:lnTo>
                    <a:pt x="7140" y="6505"/>
                  </a:lnTo>
                  <a:lnTo>
                    <a:pt x="8532" y="9504"/>
                  </a:lnTo>
                  <a:lnTo>
                    <a:pt x="10248" y="8812"/>
                  </a:lnTo>
                  <a:lnTo>
                    <a:pt x="11883" y="6582"/>
                  </a:lnTo>
                  <a:lnTo>
                    <a:pt x="13403" y="5274"/>
                  </a:lnTo>
                  <a:lnTo>
                    <a:pt x="14790" y="7803"/>
                  </a:lnTo>
                  <a:lnTo>
                    <a:pt x="15917" y="11562"/>
                  </a:lnTo>
                  <a:lnTo>
                    <a:pt x="17221" y="12706"/>
                  </a:lnTo>
                  <a:lnTo>
                    <a:pt x="18945" y="12706"/>
                  </a:lnTo>
                  <a:lnTo>
                    <a:pt x="21465" y="16859"/>
                  </a:lnTo>
                  <a:lnTo>
                    <a:pt x="21600" y="19533"/>
                  </a:lnTo>
                  <a:lnTo>
                    <a:pt x="21006" y="21369"/>
                  </a:lnTo>
                  <a:lnTo>
                    <a:pt x="19970" y="21600"/>
                  </a:lnTo>
                  <a:lnTo>
                    <a:pt x="18003" y="19138"/>
                  </a:lnTo>
                  <a:lnTo>
                    <a:pt x="15022" y="18215"/>
                  </a:lnTo>
                  <a:lnTo>
                    <a:pt x="11204" y="18215"/>
                  </a:lnTo>
                  <a:lnTo>
                    <a:pt x="9900" y="15985"/>
                  </a:lnTo>
                  <a:lnTo>
                    <a:pt x="8817" y="13601"/>
                  </a:lnTo>
                  <a:lnTo>
                    <a:pt x="7759" y="13380"/>
                  </a:lnTo>
                  <a:lnTo>
                    <a:pt x="6457" y="15686"/>
                  </a:lnTo>
                  <a:cubicBezTo>
                    <a:pt x="6016" y="15792"/>
                    <a:pt x="5574" y="15767"/>
                    <a:pt x="5134" y="15610"/>
                  </a:cubicBezTo>
                  <a:cubicBezTo>
                    <a:pt x="4240" y="15293"/>
                    <a:pt x="3369" y="14440"/>
                    <a:pt x="2559" y="13091"/>
                  </a:cubicBezTo>
                  <a:cubicBezTo>
                    <a:pt x="2427" y="12283"/>
                    <a:pt x="2248" y="11576"/>
                    <a:pt x="2036" y="11014"/>
                  </a:cubicBezTo>
                  <a:cubicBezTo>
                    <a:pt x="1623" y="9923"/>
                    <a:pt x="1105" y="9427"/>
                    <a:pt x="590" y="9629"/>
                  </a:cubicBezTo>
                  <a:lnTo>
                    <a:pt x="0" y="6938"/>
                  </a:lnTo>
                  <a:lnTo>
                    <a:pt x="743" y="3332"/>
                  </a:lnTo>
                  <a:lnTo>
                    <a:pt x="1495" y="2410"/>
                  </a:lnTo>
                  <a:lnTo>
                    <a:pt x="3462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7" name="ïśľíďè">
              <a:extLst>
                <a:ext uri="{FF2B5EF4-FFF2-40B4-BE49-F238E27FC236}">
                  <a16:creationId xmlns="" xmlns:a16="http://schemas.microsoft.com/office/drawing/2014/main" id="{91D3DBB2-B049-45F3-A140-6A31FA6506E8}"/>
                </a:ext>
              </a:extLst>
            </p:cNvPr>
            <p:cNvSpPr/>
            <p:nvPr/>
          </p:nvSpPr>
          <p:spPr>
            <a:xfrm>
              <a:off x="8739813" y="3881623"/>
              <a:ext cx="352969" cy="4143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84"/>
                  </a:moveTo>
                  <a:lnTo>
                    <a:pt x="993" y="0"/>
                  </a:lnTo>
                  <a:lnTo>
                    <a:pt x="1986" y="598"/>
                  </a:lnTo>
                  <a:lnTo>
                    <a:pt x="2816" y="1157"/>
                  </a:lnTo>
                  <a:lnTo>
                    <a:pt x="4289" y="1420"/>
                  </a:lnTo>
                  <a:lnTo>
                    <a:pt x="5451" y="2210"/>
                  </a:lnTo>
                  <a:lnTo>
                    <a:pt x="5555" y="3015"/>
                  </a:lnTo>
                  <a:lnTo>
                    <a:pt x="6776" y="3171"/>
                  </a:lnTo>
                  <a:lnTo>
                    <a:pt x="7274" y="4172"/>
                  </a:lnTo>
                  <a:lnTo>
                    <a:pt x="7521" y="5067"/>
                  </a:lnTo>
                  <a:lnTo>
                    <a:pt x="8703" y="5646"/>
                  </a:lnTo>
                  <a:lnTo>
                    <a:pt x="10010" y="6313"/>
                  </a:lnTo>
                  <a:lnTo>
                    <a:pt x="11379" y="7204"/>
                  </a:lnTo>
                  <a:lnTo>
                    <a:pt x="13037" y="8026"/>
                  </a:lnTo>
                  <a:lnTo>
                    <a:pt x="14033" y="8799"/>
                  </a:lnTo>
                  <a:lnTo>
                    <a:pt x="14551" y="9185"/>
                  </a:lnTo>
                  <a:lnTo>
                    <a:pt x="15132" y="9746"/>
                  </a:lnTo>
                  <a:lnTo>
                    <a:pt x="15630" y="10424"/>
                  </a:lnTo>
                  <a:lnTo>
                    <a:pt x="15570" y="11405"/>
                  </a:lnTo>
                  <a:lnTo>
                    <a:pt x="15570" y="12087"/>
                  </a:lnTo>
                  <a:lnTo>
                    <a:pt x="16649" y="12471"/>
                  </a:lnTo>
                  <a:lnTo>
                    <a:pt x="17617" y="13079"/>
                  </a:lnTo>
                  <a:lnTo>
                    <a:pt x="17866" y="14746"/>
                  </a:lnTo>
                  <a:lnTo>
                    <a:pt x="19276" y="15306"/>
                  </a:lnTo>
                  <a:lnTo>
                    <a:pt x="20065" y="16197"/>
                  </a:lnTo>
                  <a:lnTo>
                    <a:pt x="20874" y="16512"/>
                  </a:lnTo>
                  <a:lnTo>
                    <a:pt x="21247" y="17881"/>
                  </a:lnTo>
                  <a:lnTo>
                    <a:pt x="21600" y="18880"/>
                  </a:lnTo>
                  <a:lnTo>
                    <a:pt x="20980" y="20073"/>
                  </a:lnTo>
                  <a:lnTo>
                    <a:pt x="19738" y="21284"/>
                  </a:lnTo>
                  <a:lnTo>
                    <a:pt x="18825" y="21600"/>
                  </a:lnTo>
                  <a:lnTo>
                    <a:pt x="17920" y="20918"/>
                  </a:lnTo>
                  <a:lnTo>
                    <a:pt x="16761" y="20657"/>
                  </a:lnTo>
                  <a:lnTo>
                    <a:pt x="16221" y="20130"/>
                  </a:lnTo>
                  <a:lnTo>
                    <a:pt x="15871" y="19375"/>
                  </a:lnTo>
                  <a:lnTo>
                    <a:pt x="14730" y="18518"/>
                  </a:lnTo>
                  <a:lnTo>
                    <a:pt x="12845" y="16958"/>
                  </a:lnTo>
                  <a:cubicBezTo>
                    <a:pt x="12017" y="16567"/>
                    <a:pt x="11468" y="15860"/>
                    <a:pt x="11372" y="15062"/>
                  </a:cubicBezTo>
                  <a:cubicBezTo>
                    <a:pt x="11299" y="14464"/>
                    <a:pt x="11495" y="13846"/>
                    <a:pt x="11270" y="13272"/>
                  </a:cubicBezTo>
                  <a:cubicBezTo>
                    <a:pt x="11040" y="12683"/>
                    <a:pt x="10437" y="12286"/>
                    <a:pt x="9880" y="11886"/>
                  </a:cubicBezTo>
                  <a:cubicBezTo>
                    <a:pt x="9302" y="11470"/>
                    <a:pt x="8755" y="11024"/>
                    <a:pt x="8241" y="10552"/>
                  </a:cubicBezTo>
                  <a:lnTo>
                    <a:pt x="7806" y="8674"/>
                  </a:lnTo>
                  <a:lnTo>
                    <a:pt x="6997" y="7096"/>
                  </a:lnTo>
                  <a:lnTo>
                    <a:pt x="5321" y="5752"/>
                  </a:lnTo>
                  <a:lnTo>
                    <a:pt x="3277" y="4023"/>
                  </a:lnTo>
                  <a:lnTo>
                    <a:pt x="2077" y="3410"/>
                  </a:lnTo>
                  <a:lnTo>
                    <a:pt x="505" y="1818"/>
                  </a:lnTo>
                  <a:lnTo>
                    <a:pt x="256" y="1168"/>
                  </a:lnTo>
                  <a:lnTo>
                    <a:pt x="0" y="184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8" name="ïṥlíḑé">
              <a:extLst>
                <a:ext uri="{FF2B5EF4-FFF2-40B4-BE49-F238E27FC236}">
                  <a16:creationId xmlns="" xmlns:a16="http://schemas.microsoft.com/office/drawing/2014/main" id="{D8752301-A420-4549-AF8A-FD90E98A1950}"/>
                </a:ext>
              </a:extLst>
            </p:cNvPr>
            <p:cNvSpPr/>
            <p:nvPr/>
          </p:nvSpPr>
          <p:spPr>
            <a:xfrm>
              <a:off x="8199229" y="3742697"/>
              <a:ext cx="76119" cy="1146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600" y="0"/>
                  </a:moveTo>
                  <a:lnTo>
                    <a:pt x="8713" y="182"/>
                  </a:lnTo>
                  <a:lnTo>
                    <a:pt x="10921" y="4429"/>
                  </a:lnTo>
                  <a:lnTo>
                    <a:pt x="14685" y="8044"/>
                  </a:lnTo>
                  <a:lnTo>
                    <a:pt x="18425" y="9946"/>
                  </a:lnTo>
                  <a:lnTo>
                    <a:pt x="21600" y="14767"/>
                  </a:lnTo>
                  <a:lnTo>
                    <a:pt x="19964" y="17676"/>
                  </a:lnTo>
                  <a:lnTo>
                    <a:pt x="13230" y="21600"/>
                  </a:lnTo>
                  <a:lnTo>
                    <a:pt x="5665" y="20649"/>
                  </a:lnTo>
                  <a:lnTo>
                    <a:pt x="3657" y="18389"/>
                  </a:lnTo>
                  <a:lnTo>
                    <a:pt x="2585" y="13196"/>
                  </a:lnTo>
                  <a:lnTo>
                    <a:pt x="0" y="7869"/>
                  </a:lnTo>
                  <a:lnTo>
                    <a:pt x="285" y="4698"/>
                  </a:lnTo>
                  <a:lnTo>
                    <a:pt x="4600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9" name="íśļïḋe">
              <a:extLst>
                <a:ext uri="{FF2B5EF4-FFF2-40B4-BE49-F238E27FC236}">
                  <a16:creationId xmlns="" xmlns:a16="http://schemas.microsoft.com/office/drawing/2014/main" id="{7946C159-4ED6-4831-8639-D45E1A70BF47}"/>
                </a:ext>
              </a:extLst>
            </p:cNvPr>
            <p:cNvSpPr/>
            <p:nvPr/>
          </p:nvSpPr>
          <p:spPr>
            <a:xfrm>
              <a:off x="7957224" y="3867942"/>
              <a:ext cx="20203" cy="248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606" y="3000"/>
                  </a:moveTo>
                  <a:lnTo>
                    <a:pt x="21600" y="0"/>
                  </a:lnTo>
                  <a:lnTo>
                    <a:pt x="18445" y="10511"/>
                  </a:lnTo>
                  <a:lnTo>
                    <a:pt x="15227" y="21600"/>
                  </a:lnTo>
                  <a:lnTo>
                    <a:pt x="0" y="20686"/>
                  </a:lnTo>
                  <a:lnTo>
                    <a:pt x="8606" y="300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0" name="iṩḷïdé">
              <a:extLst>
                <a:ext uri="{FF2B5EF4-FFF2-40B4-BE49-F238E27FC236}">
                  <a16:creationId xmlns="" xmlns:a16="http://schemas.microsoft.com/office/drawing/2014/main" id="{50E2EAD6-397A-438D-B8E6-D2F7CD386453}"/>
                </a:ext>
              </a:extLst>
            </p:cNvPr>
            <p:cNvSpPr/>
            <p:nvPr/>
          </p:nvSpPr>
          <p:spPr>
            <a:xfrm>
              <a:off x="7953865" y="3917350"/>
              <a:ext cx="21543" cy="201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494" y="0"/>
                  </a:moveTo>
                  <a:lnTo>
                    <a:pt x="0" y="8708"/>
                  </a:lnTo>
                  <a:lnTo>
                    <a:pt x="11400" y="21600"/>
                  </a:lnTo>
                  <a:lnTo>
                    <a:pt x="21600" y="9737"/>
                  </a:lnTo>
                  <a:lnTo>
                    <a:pt x="10494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1" name="í$ľîḑè">
              <a:extLst>
                <a:ext uri="{FF2B5EF4-FFF2-40B4-BE49-F238E27FC236}">
                  <a16:creationId xmlns="" xmlns:a16="http://schemas.microsoft.com/office/drawing/2014/main" id="{DD098B9E-F41E-461E-A33C-F9401C51AFC7}"/>
                </a:ext>
              </a:extLst>
            </p:cNvPr>
            <p:cNvSpPr/>
            <p:nvPr/>
          </p:nvSpPr>
          <p:spPr>
            <a:xfrm>
              <a:off x="7931635" y="3837005"/>
              <a:ext cx="18834" cy="2035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886" y="0"/>
                  </a:moveTo>
                  <a:lnTo>
                    <a:pt x="0" y="12052"/>
                  </a:lnTo>
                  <a:lnTo>
                    <a:pt x="10759" y="21600"/>
                  </a:lnTo>
                  <a:lnTo>
                    <a:pt x="21600" y="9540"/>
                  </a:lnTo>
                  <a:lnTo>
                    <a:pt x="11886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2" name="îṩľiḋe">
              <a:extLst>
                <a:ext uri="{FF2B5EF4-FFF2-40B4-BE49-F238E27FC236}">
                  <a16:creationId xmlns="" xmlns:a16="http://schemas.microsoft.com/office/drawing/2014/main" id="{202EB6F9-5AA5-4886-9E7C-5D2EE74AC750}"/>
                </a:ext>
              </a:extLst>
            </p:cNvPr>
            <p:cNvSpPr/>
            <p:nvPr/>
          </p:nvSpPr>
          <p:spPr>
            <a:xfrm>
              <a:off x="7171214" y="3107084"/>
              <a:ext cx="22347" cy="3117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226" y="0"/>
                  </a:moveTo>
                  <a:lnTo>
                    <a:pt x="0" y="6738"/>
                  </a:lnTo>
                  <a:lnTo>
                    <a:pt x="6059" y="21600"/>
                  </a:lnTo>
                  <a:lnTo>
                    <a:pt x="21600" y="18596"/>
                  </a:lnTo>
                  <a:lnTo>
                    <a:pt x="18226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3" name="iSlíḓe">
              <a:extLst>
                <a:ext uri="{FF2B5EF4-FFF2-40B4-BE49-F238E27FC236}">
                  <a16:creationId xmlns="" xmlns:a16="http://schemas.microsoft.com/office/drawing/2014/main" id="{C73BD769-1E2B-4180-8E77-CD0611407BCC}"/>
                </a:ext>
              </a:extLst>
            </p:cNvPr>
            <p:cNvSpPr/>
            <p:nvPr/>
          </p:nvSpPr>
          <p:spPr>
            <a:xfrm>
              <a:off x="6561284" y="2785626"/>
              <a:ext cx="67222" cy="444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119" y="0"/>
                  </a:moveTo>
                  <a:lnTo>
                    <a:pt x="12851" y="4376"/>
                  </a:lnTo>
                  <a:lnTo>
                    <a:pt x="8517" y="6430"/>
                  </a:lnTo>
                  <a:lnTo>
                    <a:pt x="671" y="5939"/>
                  </a:lnTo>
                  <a:lnTo>
                    <a:pt x="0" y="12809"/>
                  </a:lnTo>
                  <a:lnTo>
                    <a:pt x="3338" y="16202"/>
                  </a:lnTo>
                  <a:lnTo>
                    <a:pt x="10189" y="21600"/>
                  </a:lnTo>
                  <a:lnTo>
                    <a:pt x="13007" y="15425"/>
                  </a:lnTo>
                  <a:lnTo>
                    <a:pt x="16167" y="10356"/>
                  </a:lnTo>
                  <a:lnTo>
                    <a:pt x="19327" y="7105"/>
                  </a:lnTo>
                  <a:lnTo>
                    <a:pt x="21600" y="1381"/>
                  </a:lnTo>
                  <a:lnTo>
                    <a:pt x="16119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4" name="i$1íde">
              <a:extLst>
                <a:ext uri="{FF2B5EF4-FFF2-40B4-BE49-F238E27FC236}">
                  <a16:creationId xmlns="" xmlns:a16="http://schemas.microsoft.com/office/drawing/2014/main" id="{F6DCB932-4BD7-45E0-9324-86EE7715EA89}"/>
                </a:ext>
              </a:extLst>
            </p:cNvPr>
            <p:cNvSpPr/>
            <p:nvPr/>
          </p:nvSpPr>
          <p:spPr>
            <a:xfrm>
              <a:off x="5255087" y="1585911"/>
              <a:ext cx="2042366" cy="11897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807" y="1150"/>
                  </a:moveTo>
                  <a:lnTo>
                    <a:pt x="20140" y="892"/>
                  </a:lnTo>
                  <a:lnTo>
                    <a:pt x="19827" y="747"/>
                  </a:lnTo>
                  <a:lnTo>
                    <a:pt x="19506" y="542"/>
                  </a:lnTo>
                  <a:lnTo>
                    <a:pt x="19194" y="459"/>
                  </a:lnTo>
                  <a:lnTo>
                    <a:pt x="18976" y="267"/>
                  </a:lnTo>
                  <a:lnTo>
                    <a:pt x="18803" y="212"/>
                  </a:lnTo>
                  <a:lnTo>
                    <a:pt x="18690" y="293"/>
                  </a:lnTo>
                  <a:lnTo>
                    <a:pt x="18482" y="457"/>
                  </a:lnTo>
                  <a:lnTo>
                    <a:pt x="18589" y="626"/>
                  </a:lnTo>
                  <a:lnTo>
                    <a:pt x="18799" y="626"/>
                  </a:lnTo>
                  <a:lnTo>
                    <a:pt x="18944" y="749"/>
                  </a:lnTo>
                  <a:lnTo>
                    <a:pt x="19057" y="799"/>
                  </a:lnTo>
                  <a:lnTo>
                    <a:pt x="19162" y="663"/>
                  </a:lnTo>
                  <a:lnTo>
                    <a:pt x="19282" y="649"/>
                  </a:lnTo>
                  <a:lnTo>
                    <a:pt x="19425" y="814"/>
                  </a:lnTo>
                  <a:lnTo>
                    <a:pt x="19336" y="1164"/>
                  </a:lnTo>
                  <a:lnTo>
                    <a:pt x="19232" y="1314"/>
                  </a:lnTo>
                  <a:lnTo>
                    <a:pt x="19042" y="1149"/>
                  </a:lnTo>
                  <a:lnTo>
                    <a:pt x="18875" y="1149"/>
                  </a:lnTo>
                  <a:lnTo>
                    <a:pt x="18733" y="1250"/>
                  </a:lnTo>
                  <a:lnTo>
                    <a:pt x="18426" y="1346"/>
                  </a:lnTo>
                  <a:lnTo>
                    <a:pt x="18234" y="1428"/>
                  </a:lnTo>
                  <a:lnTo>
                    <a:pt x="18001" y="1483"/>
                  </a:lnTo>
                  <a:lnTo>
                    <a:pt x="17885" y="1455"/>
                  </a:lnTo>
                  <a:lnTo>
                    <a:pt x="17764" y="1282"/>
                  </a:lnTo>
                  <a:lnTo>
                    <a:pt x="17591" y="1204"/>
                  </a:lnTo>
                  <a:lnTo>
                    <a:pt x="17472" y="1218"/>
                  </a:lnTo>
                  <a:lnTo>
                    <a:pt x="17205" y="1314"/>
                  </a:lnTo>
                  <a:lnTo>
                    <a:pt x="16942" y="1479"/>
                  </a:lnTo>
                  <a:lnTo>
                    <a:pt x="16671" y="1671"/>
                  </a:lnTo>
                  <a:lnTo>
                    <a:pt x="16451" y="1882"/>
                  </a:lnTo>
                  <a:lnTo>
                    <a:pt x="16191" y="2147"/>
                  </a:lnTo>
                  <a:lnTo>
                    <a:pt x="16038" y="2203"/>
                  </a:lnTo>
                  <a:lnTo>
                    <a:pt x="15932" y="2029"/>
                  </a:lnTo>
                  <a:lnTo>
                    <a:pt x="15829" y="1988"/>
                  </a:lnTo>
                  <a:lnTo>
                    <a:pt x="15732" y="1892"/>
                  </a:lnTo>
                  <a:lnTo>
                    <a:pt x="15762" y="1710"/>
                  </a:lnTo>
                  <a:lnTo>
                    <a:pt x="15657" y="1417"/>
                  </a:lnTo>
                  <a:lnTo>
                    <a:pt x="15517" y="1390"/>
                  </a:lnTo>
                  <a:lnTo>
                    <a:pt x="15378" y="1390"/>
                  </a:lnTo>
                  <a:lnTo>
                    <a:pt x="15253" y="1481"/>
                  </a:lnTo>
                  <a:lnTo>
                    <a:pt x="15278" y="1641"/>
                  </a:lnTo>
                  <a:lnTo>
                    <a:pt x="15392" y="1819"/>
                  </a:lnTo>
                  <a:lnTo>
                    <a:pt x="15384" y="1998"/>
                  </a:lnTo>
                  <a:lnTo>
                    <a:pt x="15457" y="2135"/>
                  </a:lnTo>
                  <a:lnTo>
                    <a:pt x="15449" y="2313"/>
                  </a:lnTo>
                  <a:lnTo>
                    <a:pt x="15372" y="2418"/>
                  </a:lnTo>
                  <a:lnTo>
                    <a:pt x="15165" y="2528"/>
                  </a:lnTo>
                  <a:lnTo>
                    <a:pt x="14864" y="2652"/>
                  </a:lnTo>
                  <a:lnTo>
                    <a:pt x="14558" y="2802"/>
                  </a:lnTo>
                  <a:lnTo>
                    <a:pt x="14501" y="2964"/>
                  </a:lnTo>
                  <a:lnTo>
                    <a:pt x="14580" y="3129"/>
                  </a:lnTo>
                  <a:lnTo>
                    <a:pt x="14535" y="3260"/>
                  </a:lnTo>
                  <a:lnTo>
                    <a:pt x="14301" y="3357"/>
                  </a:lnTo>
                  <a:lnTo>
                    <a:pt x="14167" y="3571"/>
                  </a:lnTo>
                  <a:lnTo>
                    <a:pt x="14002" y="3383"/>
                  </a:lnTo>
                  <a:lnTo>
                    <a:pt x="13882" y="3233"/>
                  </a:lnTo>
                  <a:lnTo>
                    <a:pt x="13736" y="3151"/>
                  </a:lnTo>
                  <a:lnTo>
                    <a:pt x="13601" y="3165"/>
                  </a:lnTo>
                  <a:lnTo>
                    <a:pt x="13544" y="3303"/>
                  </a:lnTo>
                  <a:lnTo>
                    <a:pt x="13684" y="3412"/>
                  </a:lnTo>
                  <a:lnTo>
                    <a:pt x="13810" y="3412"/>
                  </a:lnTo>
                  <a:lnTo>
                    <a:pt x="13898" y="3509"/>
                  </a:lnTo>
                  <a:lnTo>
                    <a:pt x="13968" y="3600"/>
                  </a:lnTo>
                  <a:lnTo>
                    <a:pt x="14044" y="3723"/>
                  </a:lnTo>
                  <a:lnTo>
                    <a:pt x="13921" y="3938"/>
                  </a:lnTo>
                  <a:lnTo>
                    <a:pt x="13743" y="3952"/>
                  </a:lnTo>
                  <a:lnTo>
                    <a:pt x="13682" y="4102"/>
                  </a:lnTo>
                  <a:lnTo>
                    <a:pt x="13545" y="4125"/>
                  </a:lnTo>
                  <a:lnTo>
                    <a:pt x="13425" y="3918"/>
                  </a:lnTo>
                  <a:lnTo>
                    <a:pt x="13296" y="3768"/>
                  </a:lnTo>
                  <a:lnTo>
                    <a:pt x="13175" y="3714"/>
                  </a:lnTo>
                  <a:lnTo>
                    <a:pt x="13055" y="3663"/>
                  </a:lnTo>
                  <a:lnTo>
                    <a:pt x="12975" y="3430"/>
                  </a:lnTo>
                  <a:lnTo>
                    <a:pt x="12892" y="3238"/>
                  </a:lnTo>
                  <a:lnTo>
                    <a:pt x="12851" y="3047"/>
                  </a:lnTo>
                  <a:lnTo>
                    <a:pt x="12766" y="2877"/>
                  </a:lnTo>
                  <a:lnTo>
                    <a:pt x="12599" y="2739"/>
                  </a:lnTo>
                  <a:lnTo>
                    <a:pt x="12494" y="2631"/>
                  </a:lnTo>
                  <a:lnTo>
                    <a:pt x="12368" y="2420"/>
                  </a:lnTo>
                  <a:lnTo>
                    <a:pt x="12304" y="2245"/>
                  </a:lnTo>
                  <a:lnTo>
                    <a:pt x="12377" y="2017"/>
                  </a:lnTo>
                  <a:lnTo>
                    <a:pt x="12699" y="2003"/>
                  </a:lnTo>
                  <a:cubicBezTo>
                    <a:pt x="12738" y="2035"/>
                    <a:pt x="12777" y="2063"/>
                    <a:pt x="12817" y="2090"/>
                  </a:cubicBezTo>
                  <a:cubicBezTo>
                    <a:pt x="12952" y="2178"/>
                    <a:pt x="13094" y="2236"/>
                    <a:pt x="13239" y="2259"/>
                  </a:cubicBezTo>
                  <a:lnTo>
                    <a:pt x="13399" y="2479"/>
                  </a:lnTo>
                  <a:lnTo>
                    <a:pt x="13603" y="2506"/>
                  </a:lnTo>
                  <a:lnTo>
                    <a:pt x="13797" y="2506"/>
                  </a:lnTo>
                  <a:cubicBezTo>
                    <a:pt x="13873" y="2506"/>
                    <a:pt x="13949" y="2506"/>
                    <a:pt x="14025" y="2506"/>
                  </a:cubicBezTo>
                  <a:cubicBezTo>
                    <a:pt x="14058" y="2506"/>
                    <a:pt x="14090" y="2506"/>
                    <a:pt x="14122" y="2506"/>
                  </a:cubicBezTo>
                  <a:lnTo>
                    <a:pt x="14251" y="2356"/>
                  </a:lnTo>
                  <a:lnTo>
                    <a:pt x="14347" y="2302"/>
                  </a:lnTo>
                  <a:lnTo>
                    <a:pt x="14484" y="2237"/>
                  </a:lnTo>
                  <a:lnTo>
                    <a:pt x="14616" y="2210"/>
                  </a:lnTo>
                  <a:lnTo>
                    <a:pt x="14613" y="2040"/>
                  </a:lnTo>
                  <a:lnTo>
                    <a:pt x="14460" y="1889"/>
                  </a:lnTo>
                  <a:lnTo>
                    <a:pt x="14355" y="1605"/>
                  </a:lnTo>
                  <a:cubicBezTo>
                    <a:pt x="14271" y="1573"/>
                    <a:pt x="14188" y="1533"/>
                    <a:pt x="14107" y="1486"/>
                  </a:cubicBezTo>
                  <a:cubicBezTo>
                    <a:pt x="14008" y="1428"/>
                    <a:pt x="13911" y="1359"/>
                    <a:pt x="13817" y="1279"/>
                  </a:cubicBezTo>
                  <a:lnTo>
                    <a:pt x="13451" y="1078"/>
                  </a:lnTo>
                  <a:lnTo>
                    <a:pt x="13212" y="945"/>
                  </a:lnTo>
                  <a:lnTo>
                    <a:pt x="12842" y="766"/>
                  </a:lnTo>
                  <a:lnTo>
                    <a:pt x="12603" y="849"/>
                  </a:lnTo>
                  <a:lnTo>
                    <a:pt x="12436" y="968"/>
                  </a:lnTo>
                  <a:lnTo>
                    <a:pt x="12291" y="899"/>
                  </a:lnTo>
                  <a:lnTo>
                    <a:pt x="12112" y="639"/>
                  </a:lnTo>
                  <a:lnTo>
                    <a:pt x="11879" y="402"/>
                  </a:lnTo>
                  <a:lnTo>
                    <a:pt x="11669" y="320"/>
                  </a:lnTo>
                  <a:lnTo>
                    <a:pt x="11486" y="252"/>
                  </a:lnTo>
                  <a:lnTo>
                    <a:pt x="11279" y="156"/>
                  </a:lnTo>
                  <a:lnTo>
                    <a:pt x="11086" y="73"/>
                  </a:lnTo>
                  <a:lnTo>
                    <a:pt x="10931" y="18"/>
                  </a:lnTo>
                  <a:lnTo>
                    <a:pt x="10715" y="114"/>
                  </a:lnTo>
                  <a:lnTo>
                    <a:pt x="10556" y="192"/>
                  </a:lnTo>
                  <a:lnTo>
                    <a:pt x="10395" y="137"/>
                  </a:lnTo>
                  <a:lnTo>
                    <a:pt x="10285" y="82"/>
                  </a:lnTo>
                  <a:lnTo>
                    <a:pt x="10146" y="27"/>
                  </a:lnTo>
                  <a:lnTo>
                    <a:pt x="10010" y="0"/>
                  </a:lnTo>
                  <a:lnTo>
                    <a:pt x="9706" y="83"/>
                  </a:lnTo>
                  <a:lnTo>
                    <a:pt x="9387" y="184"/>
                  </a:lnTo>
                  <a:lnTo>
                    <a:pt x="8981" y="564"/>
                  </a:lnTo>
                  <a:lnTo>
                    <a:pt x="8797" y="728"/>
                  </a:lnTo>
                  <a:lnTo>
                    <a:pt x="8584" y="783"/>
                  </a:lnTo>
                  <a:lnTo>
                    <a:pt x="8320" y="915"/>
                  </a:lnTo>
                  <a:lnTo>
                    <a:pt x="8160" y="996"/>
                  </a:lnTo>
                  <a:lnTo>
                    <a:pt x="7967" y="1147"/>
                  </a:lnTo>
                  <a:lnTo>
                    <a:pt x="7886" y="1297"/>
                  </a:lnTo>
                  <a:lnTo>
                    <a:pt x="7888" y="1470"/>
                  </a:lnTo>
                  <a:lnTo>
                    <a:pt x="7855" y="1675"/>
                  </a:lnTo>
                  <a:lnTo>
                    <a:pt x="7776" y="1784"/>
                  </a:lnTo>
                  <a:lnTo>
                    <a:pt x="7655" y="1839"/>
                  </a:lnTo>
                  <a:lnTo>
                    <a:pt x="7530" y="1894"/>
                  </a:lnTo>
                  <a:lnTo>
                    <a:pt x="7376" y="2183"/>
                  </a:lnTo>
                  <a:lnTo>
                    <a:pt x="7276" y="2430"/>
                  </a:lnTo>
                  <a:lnTo>
                    <a:pt x="7123" y="2673"/>
                  </a:lnTo>
                  <a:lnTo>
                    <a:pt x="7099" y="2824"/>
                  </a:lnTo>
                  <a:lnTo>
                    <a:pt x="7051" y="3056"/>
                  </a:lnTo>
                  <a:lnTo>
                    <a:pt x="6924" y="3316"/>
                  </a:lnTo>
                  <a:lnTo>
                    <a:pt x="6795" y="3550"/>
                  </a:lnTo>
                  <a:lnTo>
                    <a:pt x="6610" y="3688"/>
                  </a:lnTo>
                  <a:lnTo>
                    <a:pt x="6375" y="3930"/>
                  </a:lnTo>
                  <a:lnTo>
                    <a:pt x="6295" y="4053"/>
                  </a:lnTo>
                  <a:lnTo>
                    <a:pt x="6207" y="4241"/>
                  </a:lnTo>
                  <a:lnTo>
                    <a:pt x="6072" y="4323"/>
                  </a:lnTo>
                  <a:lnTo>
                    <a:pt x="5796" y="4429"/>
                  </a:lnTo>
                  <a:lnTo>
                    <a:pt x="5615" y="4524"/>
                  </a:lnTo>
                  <a:lnTo>
                    <a:pt x="5511" y="4647"/>
                  </a:lnTo>
                  <a:lnTo>
                    <a:pt x="5386" y="4780"/>
                  </a:lnTo>
                  <a:lnTo>
                    <a:pt x="5249" y="4999"/>
                  </a:lnTo>
                  <a:lnTo>
                    <a:pt x="5158" y="5155"/>
                  </a:lnTo>
                  <a:lnTo>
                    <a:pt x="5088" y="5329"/>
                  </a:lnTo>
                  <a:lnTo>
                    <a:pt x="5065" y="5480"/>
                  </a:lnTo>
                  <a:lnTo>
                    <a:pt x="5065" y="5754"/>
                  </a:lnTo>
                  <a:lnTo>
                    <a:pt x="5089" y="5900"/>
                  </a:lnTo>
                  <a:lnTo>
                    <a:pt x="5118" y="6123"/>
                  </a:lnTo>
                  <a:lnTo>
                    <a:pt x="5094" y="6315"/>
                  </a:lnTo>
                  <a:lnTo>
                    <a:pt x="5118" y="6590"/>
                  </a:lnTo>
                  <a:lnTo>
                    <a:pt x="5312" y="6948"/>
                  </a:lnTo>
                  <a:lnTo>
                    <a:pt x="5497" y="7278"/>
                  </a:lnTo>
                  <a:lnTo>
                    <a:pt x="5698" y="7360"/>
                  </a:lnTo>
                  <a:lnTo>
                    <a:pt x="6010" y="7347"/>
                  </a:lnTo>
                  <a:lnTo>
                    <a:pt x="6179" y="7123"/>
                  </a:lnTo>
                  <a:lnTo>
                    <a:pt x="6421" y="6806"/>
                  </a:lnTo>
                  <a:lnTo>
                    <a:pt x="6673" y="6770"/>
                  </a:lnTo>
                  <a:lnTo>
                    <a:pt x="6722" y="7029"/>
                  </a:lnTo>
                  <a:lnTo>
                    <a:pt x="6859" y="7341"/>
                  </a:lnTo>
                  <a:lnTo>
                    <a:pt x="6923" y="7657"/>
                  </a:lnTo>
                  <a:lnTo>
                    <a:pt x="7026" y="7817"/>
                  </a:lnTo>
                  <a:lnTo>
                    <a:pt x="7026" y="8065"/>
                  </a:lnTo>
                  <a:lnTo>
                    <a:pt x="7034" y="8312"/>
                  </a:lnTo>
                  <a:lnTo>
                    <a:pt x="7120" y="8458"/>
                  </a:lnTo>
                  <a:lnTo>
                    <a:pt x="7192" y="8650"/>
                  </a:lnTo>
                  <a:lnTo>
                    <a:pt x="7493" y="8925"/>
                  </a:lnTo>
                  <a:lnTo>
                    <a:pt x="7581" y="8833"/>
                  </a:lnTo>
                  <a:lnTo>
                    <a:pt x="7850" y="8512"/>
                  </a:lnTo>
                  <a:lnTo>
                    <a:pt x="7962" y="8471"/>
                  </a:lnTo>
                  <a:lnTo>
                    <a:pt x="8086" y="8224"/>
                  </a:lnTo>
                  <a:lnTo>
                    <a:pt x="8142" y="7954"/>
                  </a:lnTo>
                  <a:lnTo>
                    <a:pt x="8118" y="7546"/>
                  </a:lnTo>
                  <a:lnTo>
                    <a:pt x="8183" y="7331"/>
                  </a:lnTo>
                  <a:lnTo>
                    <a:pt x="8408" y="7069"/>
                  </a:lnTo>
                  <a:lnTo>
                    <a:pt x="8596" y="6868"/>
                  </a:lnTo>
                  <a:lnTo>
                    <a:pt x="8782" y="6652"/>
                  </a:lnTo>
                  <a:lnTo>
                    <a:pt x="8870" y="6378"/>
                  </a:lnTo>
                  <a:lnTo>
                    <a:pt x="8870" y="6199"/>
                  </a:lnTo>
                  <a:lnTo>
                    <a:pt x="8675" y="6099"/>
                  </a:lnTo>
                  <a:lnTo>
                    <a:pt x="8400" y="5782"/>
                  </a:lnTo>
                  <a:cubicBezTo>
                    <a:pt x="8345" y="5725"/>
                    <a:pt x="8303" y="5638"/>
                    <a:pt x="8280" y="5535"/>
                  </a:cubicBezTo>
                  <a:cubicBezTo>
                    <a:pt x="8253" y="5415"/>
                    <a:pt x="8255" y="5284"/>
                    <a:pt x="8280" y="5163"/>
                  </a:cubicBezTo>
                  <a:cubicBezTo>
                    <a:pt x="8308" y="5024"/>
                    <a:pt x="8366" y="4907"/>
                    <a:pt x="8441" y="4834"/>
                  </a:cubicBezTo>
                  <a:cubicBezTo>
                    <a:pt x="8456" y="4723"/>
                    <a:pt x="8474" y="4613"/>
                    <a:pt x="8494" y="4505"/>
                  </a:cubicBezTo>
                  <a:cubicBezTo>
                    <a:pt x="8510" y="4424"/>
                    <a:pt x="8527" y="4342"/>
                    <a:pt x="8558" y="4276"/>
                  </a:cubicBezTo>
                  <a:cubicBezTo>
                    <a:pt x="8643" y="4100"/>
                    <a:pt x="8795" y="4075"/>
                    <a:pt x="8897" y="4221"/>
                  </a:cubicBezTo>
                  <a:cubicBezTo>
                    <a:pt x="8958" y="4155"/>
                    <a:pt x="9013" y="4077"/>
                    <a:pt x="9061" y="3987"/>
                  </a:cubicBezTo>
                  <a:cubicBezTo>
                    <a:pt x="9136" y="3848"/>
                    <a:pt x="9193" y="3684"/>
                    <a:pt x="9260" y="3534"/>
                  </a:cubicBezTo>
                  <a:cubicBezTo>
                    <a:pt x="9306" y="3430"/>
                    <a:pt x="9356" y="3332"/>
                    <a:pt x="9405" y="3232"/>
                  </a:cubicBezTo>
                  <a:cubicBezTo>
                    <a:pt x="9452" y="3137"/>
                    <a:pt x="9497" y="3041"/>
                    <a:pt x="9542" y="2943"/>
                  </a:cubicBezTo>
                  <a:lnTo>
                    <a:pt x="9832" y="2723"/>
                  </a:lnTo>
                  <a:lnTo>
                    <a:pt x="9993" y="2545"/>
                  </a:lnTo>
                  <a:lnTo>
                    <a:pt x="10111" y="2705"/>
                  </a:lnTo>
                  <a:lnTo>
                    <a:pt x="10183" y="2884"/>
                  </a:lnTo>
                  <a:lnTo>
                    <a:pt x="10183" y="3144"/>
                  </a:lnTo>
                  <a:lnTo>
                    <a:pt x="10098" y="3332"/>
                  </a:lnTo>
                  <a:lnTo>
                    <a:pt x="10098" y="3689"/>
                  </a:lnTo>
                  <a:lnTo>
                    <a:pt x="10082" y="3859"/>
                  </a:lnTo>
                  <a:lnTo>
                    <a:pt x="9930" y="3957"/>
                  </a:lnTo>
                  <a:lnTo>
                    <a:pt x="9906" y="4204"/>
                  </a:lnTo>
                  <a:lnTo>
                    <a:pt x="9849" y="4492"/>
                  </a:lnTo>
                  <a:lnTo>
                    <a:pt x="9683" y="4633"/>
                  </a:lnTo>
                  <a:lnTo>
                    <a:pt x="9586" y="4780"/>
                  </a:lnTo>
                  <a:lnTo>
                    <a:pt x="9482" y="5082"/>
                  </a:lnTo>
                  <a:lnTo>
                    <a:pt x="9514" y="5403"/>
                  </a:lnTo>
                  <a:lnTo>
                    <a:pt x="9716" y="5586"/>
                  </a:lnTo>
                  <a:cubicBezTo>
                    <a:pt x="9796" y="5549"/>
                    <a:pt x="9881" y="5586"/>
                    <a:pt x="9941" y="5682"/>
                  </a:cubicBezTo>
                  <a:cubicBezTo>
                    <a:pt x="9990" y="5760"/>
                    <a:pt x="10017" y="5871"/>
                    <a:pt x="10065" y="5951"/>
                  </a:cubicBezTo>
                  <a:cubicBezTo>
                    <a:pt x="10132" y="6062"/>
                    <a:pt x="10229" y="6103"/>
                    <a:pt x="10318" y="6056"/>
                  </a:cubicBezTo>
                  <a:lnTo>
                    <a:pt x="10508" y="6070"/>
                  </a:lnTo>
                  <a:lnTo>
                    <a:pt x="10731" y="6002"/>
                  </a:lnTo>
                  <a:lnTo>
                    <a:pt x="10946" y="5851"/>
                  </a:lnTo>
                  <a:lnTo>
                    <a:pt x="11105" y="5786"/>
                  </a:lnTo>
                  <a:lnTo>
                    <a:pt x="11391" y="5848"/>
                  </a:lnTo>
                  <a:lnTo>
                    <a:pt x="11503" y="6039"/>
                  </a:lnTo>
                  <a:lnTo>
                    <a:pt x="11785" y="6094"/>
                  </a:lnTo>
                  <a:lnTo>
                    <a:pt x="11854" y="6226"/>
                  </a:lnTo>
                  <a:lnTo>
                    <a:pt x="11801" y="6390"/>
                  </a:lnTo>
                  <a:lnTo>
                    <a:pt x="11600" y="6542"/>
                  </a:lnTo>
                  <a:lnTo>
                    <a:pt x="11427" y="6730"/>
                  </a:lnTo>
                  <a:lnTo>
                    <a:pt x="11242" y="6739"/>
                  </a:lnTo>
                  <a:lnTo>
                    <a:pt x="11084" y="6698"/>
                  </a:lnTo>
                  <a:lnTo>
                    <a:pt x="10942" y="6629"/>
                  </a:lnTo>
                  <a:lnTo>
                    <a:pt x="10752" y="6588"/>
                  </a:lnTo>
                  <a:lnTo>
                    <a:pt x="10578" y="6629"/>
                  </a:lnTo>
                  <a:lnTo>
                    <a:pt x="10435" y="6670"/>
                  </a:lnTo>
                  <a:lnTo>
                    <a:pt x="10291" y="6748"/>
                  </a:lnTo>
                  <a:lnTo>
                    <a:pt x="10218" y="6936"/>
                  </a:lnTo>
                  <a:lnTo>
                    <a:pt x="10315" y="7045"/>
                  </a:lnTo>
                  <a:lnTo>
                    <a:pt x="10580" y="7535"/>
                  </a:lnTo>
                  <a:lnTo>
                    <a:pt x="10580" y="7737"/>
                  </a:lnTo>
                  <a:lnTo>
                    <a:pt x="10500" y="7925"/>
                  </a:lnTo>
                  <a:lnTo>
                    <a:pt x="10333" y="8021"/>
                  </a:lnTo>
                  <a:lnTo>
                    <a:pt x="10285" y="8145"/>
                  </a:lnTo>
                  <a:lnTo>
                    <a:pt x="10181" y="8076"/>
                  </a:lnTo>
                  <a:lnTo>
                    <a:pt x="10133" y="7815"/>
                  </a:lnTo>
                  <a:lnTo>
                    <a:pt x="10012" y="7706"/>
                  </a:lnTo>
                  <a:lnTo>
                    <a:pt x="9771" y="7733"/>
                  </a:lnTo>
                  <a:lnTo>
                    <a:pt x="9701" y="7811"/>
                  </a:lnTo>
                  <a:lnTo>
                    <a:pt x="9701" y="8017"/>
                  </a:lnTo>
                  <a:lnTo>
                    <a:pt x="9581" y="8163"/>
                  </a:lnTo>
                  <a:lnTo>
                    <a:pt x="9597" y="8488"/>
                  </a:lnTo>
                  <a:lnTo>
                    <a:pt x="9637" y="8686"/>
                  </a:lnTo>
                  <a:lnTo>
                    <a:pt x="9693" y="8944"/>
                  </a:lnTo>
                  <a:lnTo>
                    <a:pt x="9588" y="9131"/>
                  </a:lnTo>
                  <a:lnTo>
                    <a:pt x="9435" y="9310"/>
                  </a:lnTo>
                  <a:lnTo>
                    <a:pt x="9298" y="9530"/>
                  </a:lnTo>
                  <a:lnTo>
                    <a:pt x="9180" y="9627"/>
                  </a:lnTo>
                  <a:lnTo>
                    <a:pt x="9092" y="9735"/>
                  </a:lnTo>
                  <a:lnTo>
                    <a:pt x="8983" y="9736"/>
                  </a:lnTo>
                  <a:cubicBezTo>
                    <a:pt x="8962" y="9703"/>
                    <a:pt x="8942" y="9671"/>
                    <a:pt x="8921" y="9640"/>
                  </a:cubicBezTo>
                  <a:cubicBezTo>
                    <a:pt x="8891" y="9595"/>
                    <a:pt x="8861" y="9551"/>
                    <a:pt x="8830" y="9508"/>
                  </a:cubicBezTo>
                  <a:lnTo>
                    <a:pt x="8564" y="9467"/>
                  </a:lnTo>
                  <a:lnTo>
                    <a:pt x="8300" y="9659"/>
                  </a:lnTo>
                  <a:lnTo>
                    <a:pt x="7986" y="9865"/>
                  </a:lnTo>
                  <a:lnTo>
                    <a:pt x="7905" y="9974"/>
                  </a:lnTo>
                  <a:lnTo>
                    <a:pt x="7739" y="10070"/>
                  </a:lnTo>
                  <a:lnTo>
                    <a:pt x="7634" y="10001"/>
                  </a:lnTo>
                  <a:lnTo>
                    <a:pt x="7465" y="9864"/>
                  </a:lnTo>
                  <a:lnTo>
                    <a:pt x="7314" y="9781"/>
                  </a:lnTo>
                  <a:lnTo>
                    <a:pt x="7226" y="9644"/>
                  </a:lnTo>
                  <a:lnTo>
                    <a:pt x="7149" y="9740"/>
                  </a:lnTo>
                  <a:lnTo>
                    <a:pt x="6975" y="9746"/>
                  </a:lnTo>
                  <a:lnTo>
                    <a:pt x="6769" y="9966"/>
                  </a:lnTo>
                  <a:lnTo>
                    <a:pt x="6586" y="9828"/>
                  </a:lnTo>
                  <a:lnTo>
                    <a:pt x="6498" y="9655"/>
                  </a:lnTo>
                  <a:lnTo>
                    <a:pt x="6359" y="9499"/>
                  </a:lnTo>
                  <a:lnTo>
                    <a:pt x="6246" y="9210"/>
                  </a:lnTo>
                  <a:lnTo>
                    <a:pt x="6332" y="9059"/>
                  </a:lnTo>
                  <a:lnTo>
                    <a:pt x="6468" y="9059"/>
                  </a:lnTo>
                  <a:lnTo>
                    <a:pt x="6436" y="9269"/>
                  </a:lnTo>
                  <a:lnTo>
                    <a:pt x="6594" y="9356"/>
                  </a:lnTo>
                  <a:lnTo>
                    <a:pt x="6642" y="9122"/>
                  </a:lnTo>
                  <a:lnTo>
                    <a:pt x="6779" y="9264"/>
                  </a:lnTo>
                  <a:lnTo>
                    <a:pt x="6939" y="9386"/>
                  </a:lnTo>
                  <a:lnTo>
                    <a:pt x="7020" y="9181"/>
                  </a:lnTo>
                  <a:lnTo>
                    <a:pt x="7095" y="8939"/>
                  </a:lnTo>
                  <a:lnTo>
                    <a:pt x="7009" y="8646"/>
                  </a:lnTo>
                  <a:lnTo>
                    <a:pt x="6883" y="8491"/>
                  </a:lnTo>
                  <a:lnTo>
                    <a:pt x="6741" y="8555"/>
                  </a:lnTo>
                  <a:lnTo>
                    <a:pt x="6645" y="8802"/>
                  </a:lnTo>
                  <a:lnTo>
                    <a:pt x="6668" y="8966"/>
                  </a:lnTo>
                  <a:lnTo>
                    <a:pt x="6572" y="8980"/>
                  </a:lnTo>
                  <a:lnTo>
                    <a:pt x="6524" y="8733"/>
                  </a:lnTo>
                  <a:lnTo>
                    <a:pt x="6425" y="8870"/>
                  </a:lnTo>
                  <a:lnTo>
                    <a:pt x="6282" y="8896"/>
                  </a:lnTo>
                  <a:lnTo>
                    <a:pt x="6298" y="8622"/>
                  </a:lnTo>
                  <a:lnTo>
                    <a:pt x="6338" y="8473"/>
                  </a:lnTo>
                  <a:lnTo>
                    <a:pt x="6394" y="8309"/>
                  </a:lnTo>
                  <a:lnTo>
                    <a:pt x="6394" y="7953"/>
                  </a:lnTo>
                  <a:lnTo>
                    <a:pt x="6380" y="7651"/>
                  </a:lnTo>
                  <a:lnTo>
                    <a:pt x="6254" y="7719"/>
                  </a:lnTo>
                  <a:lnTo>
                    <a:pt x="6189" y="7989"/>
                  </a:lnTo>
                  <a:lnTo>
                    <a:pt x="6096" y="8126"/>
                  </a:lnTo>
                  <a:lnTo>
                    <a:pt x="5932" y="8300"/>
                  </a:lnTo>
                  <a:lnTo>
                    <a:pt x="5836" y="8520"/>
                  </a:lnTo>
                  <a:lnTo>
                    <a:pt x="5819" y="8717"/>
                  </a:lnTo>
                  <a:lnTo>
                    <a:pt x="5921" y="8917"/>
                  </a:lnTo>
                  <a:lnTo>
                    <a:pt x="5974" y="9081"/>
                  </a:lnTo>
                  <a:lnTo>
                    <a:pt x="5934" y="9324"/>
                  </a:lnTo>
                  <a:lnTo>
                    <a:pt x="6004" y="9512"/>
                  </a:lnTo>
                  <a:lnTo>
                    <a:pt x="6235" y="9416"/>
                  </a:lnTo>
                  <a:lnTo>
                    <a:pt x="6253" y="9581"/>
                  </a:lnTo>
                  <a:lnTo>
                    <a:pt x="6088" y="9704"/>
                  </a:lnTo>
                  <a:lnTo>
                    <a:pt x="6016" y="9787"/>
                  </a:lnTo>
                  <a:lnTo>
                    <a:pt x="5983" y="10057"/>
                  </a:lnTo>
                  <a:lnTo>
                    <a:pt x="5865" y="10144"/>
                  </a:lnTo>
                  <a:lnTo>
                    <a:pt x="5664" y="10172"/>
                  </a:lnTo>
                  <a:lnTo>
                    <a:pt x="5506" y="10172"/>
                  </a:lnTo>
                  <a:lnTo>
                    <a:pt x="5370" y="10240"/>
                  </a:lnTo>
                  <a:lnTo>
                    <a:pt x="5273" y="10337"/>
                  </a:lnTo>
                  <a:lnTo>
                    <a:pt x="5101" y="10364"/>
                  </a:lnTo>
                  <a:lnTo>
                    <a:pt x="5002" y="10364"/>
                  </a:lnTo>
                  <a:lnTo>
                    <a:pt x="4982" y="10538"/>
                  </a:lnTo>
                  <a:lnTo>
                    <a:pt x="4867" y="10739"/>
                  </a:lnTo>
                  <a:lnTo>
                    <a:pt x="4738" y="10945"/>
                  </a:lnTo>
                  <a:lnTo>
                    <a:pt x="4563" y="11169"/>
                  </a:lnTo>
                  <a:lnTo>
                    <a:pt x="4385" y="11316"/>
                  </a:lnTo>
                  <a:lnTo>
                    <a:pt x="4328" y="11463"/>
                  </a:lnTo>
                  <a:lnTo>
                    <a:pt x="4152" y="11706"/>
                  </a:lnTo>
                  <a:lnTo>
                    <a:pt x="4065" y="11719"/>
                  </a:lnTo>
                  <a:lnTo>
                    <a:pt x="3934" y="11751"/>
                  </a:lnTo>
                  <a:lnTo>
                    <a:pt x="3849" y="11911"/>
                  </a:lnTo>
                  <a:lnTo>
                    <a:pt x="3781" y="12158"/>
                  </a:lnTo>
                  <a:lnTo>
                    <a:pt x="3725" y="12255"/>
                  </a:lnTo>
                  <a:lnTo>
                    <a:pt x="3603" y="12585"/>
                  </a:lnTo>
                  <a:lnTo>
                    <a:pt x="3316" y="12676"/>
                  </a:lnTo>
                  <a:lnTo>
                    <a:pt x="3265" y="12951"/>
                  </a:lnTo>
                  <a:lnTo>
                    <a:pt x="3134" y="12987"/>
                  </a:lnTo>
                  <a:lnTo>
                    <a:pt x="3035" y="12919"/>
                  </a:lnTo>
                  <a:lnTo>
                    <a:pt x="2939" y="12754"/>
                  </a:lnTo>
                  <a:cubicBezTo>
                    <a:pt x="2886" y="12812"/>
                    <a:pt x="2837" y="12876"/>
                    <a:pt x="2790" y="12947"/>
                  </a:cubicBezTo>
                  <a:cubicBezTo>
                    <a:pt x="2744" y="13015"/>
                    <a:pt x="2702" y="13088"/>
                    <a:pt x="2663" y="13166"/>
                  </a:cubicBezTo>
                  <a:lnTo>
                    <a:pt x="2511" y="13235"/>
                  </a:lnTo>
                  <a:lnTo>
                    <a:pt x="2334" y="13327"/>
                  </a:lnTo>
                  <a:lnTo>
                    <a:pt x="2256" y="13258"/>
                  </a:lnTo>
                  <a:lnTo>
                    <a:pt x="2079" y="13176"/>
                  </a:lnTo>
                  <a:lnTo>
                    <a:pt x="1886" y="13313"/>
                  </a:lnTo>
                  <a:lnTo>
                    <a:pt x="1701" y="13451"/>
                  </a:lnTo>
                  <a:lnTo>
                    <a:pt x="1776" y="13589"/>
                  </a:lnTo>
                  <a:lnTo>
                    <a:pt x="1890" y="13693"/>
                  </a:lnTo>
                  <a:lnTo>
                    <a:pt x="2105" y="13776"/>
                  </a:lnTo>
                  <a:lnTo>
                    <a:pt x="2379" y="13955"/>
                  </a:lnTo>
                  <a:lnTo>
                    <a:pt x="2554" y="14129"/>
                  </a:lnTo>
                  <a:lnTo>
                    <a:pt x="2659" y="14413"/>
                  </a:lnTo>
                  <a:lnTo>
                    <a:pt x="2704" y="14587"/>
                  </a:lnTo>
                  <a:lnTo>
                    <a:pt x="2768" y="14861"/>
                  </a:lnTo>
                  <a:lnTo>
                    <a:pt x="2792" y="15475"/>
                  </a:lnTo>
                  <a:lnTo>
                    <a:pt x="2771" y="15814"/>
                  </a:lnTo>
                  <a:cubicBezTo>
                    <a:pt x="2745" y="15996"/>
                    <a:pt x="2708" y="16172"/>
                    <a:pt x="2661" y="16341"/>
                  </a:cubicBezTo>
                  <a:cubicBezTo>
                    <a:pt x="2629" y="16460"/>
                    <a:pt x="2591" y="16574"/>
                    <a:pt x="2549" y="16684"/>
                  </a:cubicBezTo>
                  <a:lnTo>
                    <a:pt x="2342" y="16817"/>
                  </a:lnTo>
                  <a:lnTo>
                    <a:pt x="2030" y="16830"/>
                  </a:lnTo>
                  <a:lnTo>
                    <a:pt x="1856" y="16830"/>
                  </a:lnTo>
                  <a:lnTo>
                    <a:pt x="1549" y="16804"/>
                  </a:lnTo>
                  <a:lnTo>
                    <a:pt x="1329" y="16707"/>
                  </a:lnTo>
                  <a:lnTo>
                    <a:pt x="970" y="16537"/>
                  </a:lnTo>
                  <a:lnTo>
                    <a:pt x="739" y="16469"/>
                  </a:lnTo>
                  <a:lnTo>
                    <a:pt x="478" y="16547"/>
                  </a:lnTo>
                  <a:lnTo>
                    <a:pt x="293" y="16647"/>
                  </a:lnTo>
                  <a:lnTo>
                    <a:pt x="164" y="17042"/>
                  </a:lnTo>
                  <a:lnTo>
                    <a:pt x="199" y="17371"/>
                  </a:lnTo>
                  <a:lnTo>
                    <a:pt x="231" y="17765"/>
                  </a:lnTo>
                  <a:lnTo>
                    <a:pt x="199" y="18217"/>
                  </a:lnTo>
                  <a:lnTo>
                    <a:pt x="86" y="18602"/>
                  </a:lnTo>
                  <a:lnTo>
                    <a:pt x="24" y="19028"/>
                  </a:lnTo>
                  <a:lnTo>
                    <a:pt x="0" y="19390"/>
                  </a:lnTo>
                  <a:lnTo>
                    <a:pt x="32" y="19623"/>
                  </a:lnTo>
                  <a:lnTo>
                    <a:pt x="105" y="19880"/>
                  </a:lnTo>
                  <a:lnTo>
                    <a:pt x="97" y="20137"/>
                  </a:lnTo>
                  <a:lnTo>
                    <a:pt x="40" y="20343"/>
                  </a:lnTo>
                  <a:lnTo>
                    <a:pt x="81" y="20612"/>
                  </a:lnTo>
                  <a:lnTo>
                    <a:pt x="245" y="20708"/>
                  </a:lnTo>
                  <a:lnTo>
                    <a:pt x="417" y="20644"/>
                  </a:lnTo>
                  <a:lnTo>
                    <a:pt x="624" y="20794"/>
                  </a:lnTo>
                  <a:lnTo>
                    <a:pt x="693" y="20881"/>
                  </a:lnTo>
                  <a:lnTo>
                    <a:pt x="1007" y="21211"/>
                  </a:lnTo>
                  <a:lnTo>
                    <a:pt x="1064" y="21408"/>
                  </a:lnTo>
                  <a:lnTo>
                    <a:pt x="1160" y="21436"/>
                  </a:lnTo>
                  <a:lnTo>
                    <a:pt x="1241" y="21600"/>
                  </a:lnTo>
                  <a:lnTo>
                    <a:pt x="1286" y="21437"/>
                  </a:lnTo>
                  <a:lnTo>
                    <a:pt x="1286" y="21236"/>
                  </a:lnTo>
                  <a:lnTo>
                    <a:pt x="1358" y="21119"/>
                  </a:lnTo>
                  <a:lnTo>
                    <a:pt x="1562" y="21092"/>
                  </a:lnTo>
                  <a:lnTo>
                    <a:pt x="1667" y="21105"/>
                  </a:lnTo>
                  <a:cubicBezTo>
                    <a:pt x="1731" y="21119"/>
                    <a:pt x="1796" y="21128"/>
                    <a:pt x="1860" y="21133"/>
                  </a:cubicBezTo>
                  <a:cubicBezTo>
                    <a:pt x="1936" y="21139"/>
                    <a:pt x="2011" y="21139"/>
                    <a:pt x="2086" y="21133"/>
                  </a:cubicBezTo>
                  <a:lnTo>
                    <a:pt x="2247" y="21051"/>
                  </a:lnTo>
                  <a:lnTo>
                    <a:pt x="2333" y="20941"/>
                  </a:lnTo>
                  <a:lnTo>
                    <a:pt x="2422" y="20693"/>
                  </a:lnTo>
                  <a:lnTo>
                    <a:pt x="2519" y="20556"/>
                  </a:lnTo>
                  <a:lnTo>
                    <a:pt x="2655" y="20387"/>
                  </a:lnTo>
                  <a:lnTo>
                    <a:pt x="2784" y="20214"/>
                  </a:lnTo>
                  <a:lnTo>
                    <a:pt x="2897" y="20063"/>
                  </a:lnTo>
                  <a:lnTo>
                    <a:pt x="2921" y="19885"/>
                  </a:lnTo>
                  <a:lnTo>
                    <a:pt x="2921" y="19541"/>
                  </a:lnTo>
                  <a:lnTo>
                    <a:pt x="2969" y="19349"/>
                  </a:lnTo>
                  <a:lnTo>
                    <a:pt x="3039" y="19161"/>
                  </a:lnTo>
                  <a:lnTo>
                    <a:pt x="3241" y="18748"/>
                  </a:lnTo>
                  <a:lnTo>
                    <a:pt x="3257" y="18515"/>
                  </a:lnTo>
                  <a:cubicBezTo>
                    <a:pt x="3267" y="18464"/>
                    <a:pt x="3283" y="18417"/>
                    <a:pt x="3305" y="18379"/>
                  </a:cubicBezTo>
                  <a:cubicBezTo>
                    <a:pt x="3367" y="18269"/>
                    <a:pt x="3459" y="18240"/>
                    <a:pt x="3541" y="18187"/>
                  </a:cubicBezTo>
                  <a:cubicBezTo>
                    <a:pt x="3616" y="18139"/>
                    <a:pt x="3685" y="18071"/>
                    <a:pt x="3745" y="17985"/>
                  </a:cubicBezTo>
                  <a:lnTo>
                    <a:pt x="3923" y="17728"/>
                  </a:lnTo>
                  <a:lnTo>
                    <a:pt x="4081" y="17581"/>
                  </a:lnTo>
                  <a:lnTo>
                    <a:pt x="4167" y="17554"/>
                  </a:lnTo>
                  <a:lnTo>
                    <a:pt x="4059" y="17247"/>
                  </a:lnTo>
                  <a:lnTo>
                    <a:pt x="3955" y="17261"/>
                  </a:lnTo>
                  <a:lnTo>
                    <a:pt x="3938" y="16973"/>
                  </a:lnTo>
                  <a:lnTo>
                    <a:pt x="4118" y="16859"/>
                  </a:lnTo>
                  <a:lnTo>
                    <a:pt x="4354" y="16726"/>
                  </a:lnTo>
                  <a:lnTo>
                    <a:pt x="4432" y="16658"/>
                  </a:lnTo>
                  <a:lnTo>
                    <a:pt x="4620" y="16554"/>
                  </a:lnTo>
                  <a:lnTo>
                    <a:pt x="4738" y="16663"/>
                  </a:lnTo>
                  <a:lnTo>
                    <a:pt x="4945" y="16842"/>
                  </a:lnTo>
                  <a:lnTo>
                    <a:pt x="5057" y="16801"/>
                  </a:lnTo>
                  <a:lnTo>
                    <a:pt x="5270" y="16614"/>
                  </a:lnTo>
                  <a:cubicBezTo>
                    <a:pt x="5348" y="16588"/>
                    <a:pt x="5424" y="16547"/>
                    <a:pt x="5495" y="16490"/>
                  </a:cubicBezTo>
                  <a:cubicBezTo>
                    <a:pt x="5582" y="16422"/>
                    <a:pt x="5661" y="16332"/>
                    <a:pt x="5732" y="16224"/>
                  </a:cubicBezTo>
                  <a:lnTo>
                    <a:pt x="5896" y="16096"/>
                  </a:lnTo>
                  <a:lnTo>
                    <a:pt x="6009" y="16027"/>
                  </a:lnTo>
                  <a:lnTo>
                    <a:pt x="6185" y="15959"/>
                  </a:lnTo>
                  <a:lnTo>
                    <a:pt x="6336" y="16187"/>
                  </a:lnTo>
                  <a:lnTo>
                    <a:pt x="6513" y="16558"/>
                  </a:lnTo>
                  <a:lnTo>
                    <a:pt x="6478" y="16957"/>
                  </a:lnTo>
                  <a:lnTo>
                    <a:pt x="6566" y="17191"/>
                  </a:lnTo>
                  <a:cubicBezTo>
                    <a:pt x="6627" y="17266"/>
                    <a:pt x="6693" y="17327"/>
                    <a:pt x="6762" y="17374"/>
                  </a:cubicBezTo>
                  <a:cubicBezTo>
                    <a:pt x="6828" y="17418"/>
                    <a:pt x="6896" y="17449"/>
                    <a:pt x="6961" y="17493"/>
                  </a:cubicBezTo>
                  <a:cubicBezTo>
                    <a:pt x="7076" y="17571"/>
                    <a:pt x="7181" y="17688"/>
                    <a:pt x="7268" y="17837"/>
                  </a:cubicBezTo>
                  <a:lnTo>
                    <a:pt x="7381" y="17960"/>
                  </a:lnTo>
                  <a:lnTo>
                    <a:pt x="7502" y="18097"/>
                  </a:lnTo>
                  <a:lnTo>
                    <a:pt x="7652" y="18230"/>
                  </a:lnTo>
                  <a:lnTo>
                    <a:pt x="7765" y="18312"/>
                  </a:lnTo>
                  <a:lnTo>
                    <a:pt x="7950" y="18500"/>
                  </a:lnTo>
                  <a:lnTo>
                    <a:pt x="8004" y="18619"/>
                  </a:lnTo>
                  <a:lnTo>
                    <a:pt x="8122" y="18894"/>
                  </a:lnTo>
                  <a:lnTo>
                    <a:pt x="8273" y="19251"/>
                  </a:lnTo>
                  <a:lnTo>
                    <a:pt x="8399" y="19535"/>
                  </a:lnTo>
                  <a:lnTo>
                    <a:pt x="8203" y="19705"/>
                  </a:lnTo>
                  <a:lnTo>
                    <a:pt x="8232" y="19896"/>
                  </a:lnTo>
                  <a:lnTo>
                    <a:pt x="8184" y="20192"/>
                  </a:lnTo>
                  <a:lnTo>
                    <a:pt x="8313" y="20256"/>
                  </a:lnTo>
                  <a:lnTo>
                    <a:pt x="8369" y="20092"/>
                  </a:lnTo>
                  <a:lnTo>
                    <a:pt x="8471" y="19927"/>
                  </a:lnTo>
                  <a:lnTo>
                    <a:pt x="8584" y="19703"/>
                  </a:lnTo>
                  <a:lnTo>
                    <a:pt x="8621" y="19542"/>
                  </a:lnTo>
                  <a:lnTo>
                    <a:pt x="8570" y="19314"/>
                  </a:lnTo>
                  <a:lnTo>
                    <a:pt x="8522" y="19090"/>
                  </a:lnTo>
                  <a:lnTo>
                    <a:pt x="8493" y="18927"/>
                  </a:lnTo>
                  <a:lnTo>
                    <a:pt x="8573" y="18716"/>
                  </a:lnTo>
                  <a:lnTo>
                    <a:pt x="8735" y="18702"/>
                  </a:lnTo>
                  <a:lnTo>
                    <a:pt x="8831" y="18752"/>
                  </a:lnTo>
                  <a:lnTo>
                    <a:pt x="8888" y="18876"/>
                  </a:lnTo>
                  <a:lnTo>
                    <a:pt x="9070" y="18944"/>
                  </a:lnTo>
                  <a:lnTo>
                    <a:pt x="9159" y="18880"/>
                  </a:lnTo>
                  <a:lnTo>
                    <a:pt x="9054" y="18697"/>
                  </a:lnTo>
                  <a:lnTo>
                    <a:pt x="8898" y="18523"/>
                  </a:lnTo>
                  <a:lnTo>
                    <a:pt x="8594" y="18261"/>
                  </a:lnTo>
                  <a:lnTo>
                    <a:pt x="8368" y="18041"/>
                  </a:lnTo>
                  <a:lnTo>
                    <a:pt x="8097" y="17835"/>
                  </a:lnTo>
                  <a:lnTo>
                    <a:pt x="7917" y="17422"/>
                  </a:lnTo>
                  <a:lnTo>
                    <a:pt x="7716" y="17353"/>
                  </a:lnTo>
                  <a:lnTo>
                    <a:pt x="7485" y="16964"/>
                  </a:lnTo>
                  <a:lnTo>
                    <a:pt x="7541" y="16565"/>
                  </a:lnTo>
                  <a:lnTo>
                    <a:pt x="7398" y="16378"/>
                  </a:lnTo>
                  <a:lnTo>
                    <a:pt x="7222" y="16240"/>
                  </a:lnTo>
                  <a:lnTo>
                    <a:pt x="6975" y="15938"/>
                  </a:lnTo>
                  <a:lnTo>
                    <a:pt x="6974" y="15498"/>
                  </a:lnTo>
                  <a:lnTo>
                    <a:pt x="7213" y="15265"/>
                  </a:lnTo>
                  <a:lnTo>
                    <a:pt x="7388" y="15320"/>
                  </a:lnTo>
                  <a:lnTo>
                    <a:pt x="7527" y="15712"/>
                  </a:lnTo>
                  <a:lnTo>
                    <a:pt x="7790" y="15919"/>
                  </a:lnTo>
                  <a:cubicBezTo>
                    <a:pt x="7896" y="15936"/>
                    <a:pt x="7997" y="15992"/>
                    <a:pt x="8089" y="16084"/>
                  </a:cubicBezTo>
                  <a:cubicBezTo>
                    <a:pt x="8148" y="16143"/>
                    <a:pt x="8203" y="16217"/>
                    <a:pt x="8250" y="16304"/>
                  </a:cubicBezTo>
                  <a:lnTo>
                    <a:pt x="8390" y="16623"/>
                  </a:lnTo>
                  <a:lnTo>
                    <a:pt x="8497" y="16783"/>
                  </a:lnTo>
                  <a:lnTo>
                    <a:pt x="8659" y="16893"/>
                  </a:lnTo>
                  <a:cubicBezTo>
                    <a:pt x="8718" y="16911"/>
                    <a:pt x="8777" y="16939"/>
                    <a:pt x="8833" y="16975"/>
                  </a:cubicBezTo>
                  <a:cubicBezTo>
                    <a:pt x="8886" y="17009"/>
                    <a:pt x="8937" y="17050"/>
                    <a:pt x="8986" y="17098"/>
                  </a:cubicBezTo>
                  <a:lnTo>
                    <a:pt x="9201" y="17368"/>
                  </a:lnTo>
                  <a:lnTo>
                    <a:pt x="9367" y="17642"/>
                  </a:lnTo>
                  <a:lnTo>
                    <a:pt x="9448" y="18069"/>
                  </a:lnTo>
                  <a:lnTo>
                    <a:pt x="9472" y="18476"/>
                  </a:lnTo>
                  <a:lnTo>
                    <a:pt x="9480" y="18860"/>
                  </a:lnTo>
                  <a:lnTo>
                    <a:pt x="9606" y="19231"/>
                  </a:lnTo>
                  <a:lnTo>
                    <a:pt x="9708" y="19433"/>
                  </a:lnTo>
                  <a:lnTo>
                    <a:pt x="9931" y="19550"/>
                  </a:lnTo>
                  <a:lnTo>
                    <a:pt x="10097" y="19631"/>
                  </a:lnTo>
                  <a:lnTo>
                    <a:pt x="10223" y="19645"/>
                  </a:lnTo>
                  <a:lnTo>
                    <a:pt x="10379" y="19791"/>
                  </a:lnTo>
                  <a:lnTo>
                    <a:pt x="10473" y="19924"/>
                  </a:lnTo>
                  <a:lnTo>
                    <a:pt x="10384" y="20183"/>
                  </a:lnTo>
                  <a:lnTo>
                    <a:pt x="10159" y="20128"/>
                  </a:lnTo>
                  <a:lnTo>
                    <a:pt x="10073" y="20243"/>
                  </a:lnTo>
                  <a:lnTo>
                    <a:pt x="10193" y="20472"/>
                  </a:lnTo>
                  <a:lnTo>
                    <a:pt x="10266" y="20815"/>
                  </a:lnTo>
                  <a:cubicBezTo>
                    <a:pt x="10273" y="20912"/>
                    <a:pt x="10304" y="20999"/>
                    <a:pt x="10352" y="21053"/>
                  </a:cubicBezTo>
                  <a:cubicBezTo>
                    <a:pt x="10384" y="21090"/>
                    <a:pt x="10423" y="21109"/>
                    <a:pt x="10462" y="21108"/>
                  </a:cubicBezTo>
                  <a:lnTo>
                    <a:pt x="10696" y="20998"/>
                  </a:lnTo>
                  <a:lnTo>
                    <a:pt x="10712" y="20701"/>
                  </a:lnTo>
                  <a:cubicBezTo>
                    <a:pt x="10707" y="20596"/>
                    <a:pt x="10707" y="20491"/>
                    <a:pt x="10712" y="20387"/>
                  </a:cubicBezTo>
                  <a:cubicBezTo>
                    <a:pt x="10716" y="20296"/>
                    <a:pt x="10724" y="20206"/>
                    <a:pt x="10736" y="20117"/>
                  </a:cubicBezTo>
                  <a:cubicBezTo>
                    <a:pt x="10735" y="20034"/>
                    <a:pt x="10727" y="19953"/>
                    <a:pt x="10712" y="19874"/>
                  </a:cubicBezTo>
                  <a:cubicBezTo>
                    <a:pt x="10684" y="19724"/>
                    <a:pt x="10633" y="19589"/>
                    <a:pt x="10564" y="19484"/>
                  </a:cubicBezTo>
                  <a:lnTo>
                    <a:pt x="10443" y="19117"/>
                  </a:lnTo>
                  <a:cubicBezTo>
                    <a:pt x="10405" y="19035"/>
                    <a:pt x="10398" y="18922"/>
                    <a:pt x="10427" y="18829"/>
                  </a:cubicBezTo>
                  <a:cubicBezTo>
                    <a:pt x="10451" y="18751"/>
                    <a:pt x="10497" y="18700"/>
                    <a:pt x="10548" y="18692"/>
                  </a:cubicBezTo>
                  <a:lnTo>
                    <a:pt x="10680" y="18705"/>
                  </a:lnTo>
                  <a:lnTo>
                    <a:pt x="10811" y="18765"/>
                  </a:lnTo>
                  <a:lnTo>
                    <a:pt x="10929" y="18911"/>
                  </a:lnTo>
                  <a:lnTo>
                    <a:pt x="10953" y="18597"/>
                  </a:lnTo>
                  <a:lnTo>
                    <a:pt x="11025" y="18391"/>
                  </a:lnTo>
                  <a:lnTo>
                    <a:pt x="11310" y="18336"/>
                  </a:lnTo>
                  <a:lnTo>
                    <a:pt x="11533" y="18336"/>
                  </a:lnTo>
                  <a:lnTo>
                    <a:pt x="11766" y="18570"/>
                  </a:lnTo>
                  <a:lnTo>
                    <a:pt x="11991" y="18469"/>
                  </a:lnTo>
                  <a:lnTo>
                    <a:pt x="12104" y="18400"/>
                  </a:lnTo>
                  <a:lnTo>
                    <a:pt x="12392" y="18317"/>
                  </a:lnTo>
                  <a:lnTo>
                    <a:pt x="12469" y="18171"/>
                  </a:lnTo>
                  <a:cubicBezTo>
                    <a:pt x="12441" y="18118"/>
                    <a:pt x="12413" y="18066"/>
                    <a:pt x="12383" y="18015"/>
                  </a:cubicBezTo>
                  <a:cubicBezTo>
                    <a:pt x="12320" y="17907"/>
                    <a:pt x="12252" y="17806"/>
                    <a:pt x="12181" y="17713"/>
                  </a:cubicBezTo>
                  <a:cubicBezTo>
                    <a:pt x="12169" y="17590"/>
                    <a:pt x="12166" y="17465"/>
                    <a:pt x="12173" y="17342"/>
                  </a:cubicBezTo>
                  <a:cubicBezTo>
                    <a:pt x="12182" y="17201"/>
                    <a:pt x="12204" y="17063"/>
                    <a:pt x="12238" y="16934"/>
                  </a:cubicBezTo>
                  <a:lnTo>
                    <a:pt x="12262" y="16700"/>
                  </a:lnTo>
                  <a:lnTo>
                    <a:pt x="12383" y="16233"/>
                  </a:lnTo>
                  <a:lnTo>
                    <a:pt x="12447" y="15904"/>
                  </a:lnTo>
                  <a:lnTo>
                    <a:pt x="12552" y="15455"/>
                  </a:lnTo>
                  <a:lnTo>
                    <a:pt x="12671" y="15194"/>
                  </a:lnTo>
                  <a:lnTo>
                    <a:pt x="12888" y="14822"/>
                  </a:lnTo>
                  <a:lnTo>
                    <a:pt x="13179" y="14607"/>
                  </a:lnTo>
                  <a:lnTo>
                    <a:pt x="13407" y="14414"/>
                  </a:lnTo>
                  <a:lnTo>
                    <a:pt x="13485" y="14588"/>
                  </a:lnTo>
                  <a:lnTo>
                    <a:pt x="13485" y="14898"/>
                  </a:lnTo>
                  <a:lnTo>
                    <a:pt x="13692" y="14926"/>
                  </a:lnTo>
                  <a:lnTo>
                    <a:pt x="13794" y="15008"/>
                  </a:lnTo>
                  <a:lnTo>
                    <a:pt x="13842" y="15254"/>
                  </a:lnTo>
                  <a:lnTo>
                    <a:pt x="13659" y="15264"/>
                  </a:lnTo>
                  <a:lnTo>
                    <a:pt x="13643" y="15414"/>
                  </a:lnTo>
                  <a:lnTo>
                    <a:pt x="13845" y="15703"/>
                  </a:lnTo>
                  <a:lnTo>
                    <a:pt x="13960" y="15946"/>
                  </a:lnTo>
                  <a:lnTo>
                    <a:pt x="14162" y="15979"/>
                  </a:lnTo>
                  <a:lnTo>
                    <a:pt x="14250" y="15857"/>
                  </a:lnTo>
                  <a:lnTo>
                    <a:pt x="14403" y="15678"/>
                  </a:lnTo>
                  <a:lnTo>
                    <a:pt x="14752" y="15546"/>
                  </a:lnTo>
                  <a:lnTo>
                    <a:pt x="14728" y="15315"/>
                  </a:lnTo>
                  <a:lnTo>
                    <a:pt x="14639" y="15250"/>
                  </a:lnTo>
                  <a:lnTo>
                    <a:pt x="14489" y="15305"/>
                  </a:lnTo>
                  <a:cubicBezTo>
                    <a:pt x="14437" y="15251"/>
                    <a:pt x="14386" y="15193"/>
                    <a:pt x="14336" y="15132"/>
                  </a:cubicBezTo>
                  <a:cubicBezTo>
                    <a:pt x="14301" y="15088"/>
                    <a:pt x="14266" y="15042"/>
                    <a:pt x="14232" y="14994"/>
                  </a:cubicBezTo>
                  <a:lnTo>
                    <a:pt x="14288" y="14817"/>
                  </a:lnTo>
                  <a:lnTo>
                    <a:pt x="14447" y="14721"/>
                  </a:lnTo>
                  <a:lnTo>
                    <a:pt x="14613" y="14569"/>
                  </a:lnTo>
                  <a:lnTo>
                    <a:pt x="14824" y="14382"/>
                  </a:lnTo>
                  <a:lnTo>
                    <a:pt x="14966" y="14231"/>
                  </a:lnTo>
                  <a:lnTo>
                    <a:pt x="15155" y="14089"/>
                  </a:lnTo>
                  <a:lnTo>
                    <a:pt x="15299" y="14048"/>
                  </a:lnTo>
                  <a:lnTo>
                    <a:pt x="15474" y="14204"/>
                  </a:lnTo>
                  <a:lnTo>
                    <a:pt x="15391" y="14386"/>
                  </a:lnTo>
                  <a:lnTo>
                    <a:pt x="15273" y="14666"/>
                  </a:lnTo>
                  <a:lnTo>
                    <a:pt x="15265" y="14990"/>
                  </a:lnTo>
                  <a:lnTo>
                    <a:pt x="15230" y="15325"/>
                  </a:lnTo>
                  <a:lnTo>
                    <a:pt x="15118" y="15517"/>
                  </a:lnTo>
                  <a:lnTo>
                    <a:pt x="15096" y="15705"/>
                  </a:lnTo>
                  <a:lnTo>
                    <a:pt x="15233" y="15800"/>
                  </a:lnTo>
                  <a:cubicBezTo>
                    <a:pt x="15284" y="15813"/>
                    <a:pt x="15335" y="15836"/>
                    <a:pt x="15383" y="15869"/>
                  </a:cubicBezTo>
                  <a:cubicBezTo>
                    <a:pt x="15456" y="15919"/>
                    <a:pt x="15524" y="15992"/>
                    <a:pt x="15582" y="16084"/>
                  </a:cubicBezTo>
                  <a:lnTo>
                    <a:pt x="15792" y="16341"/>
                  </a:lnTo>
                  <a:lnTo>
                    <a:pt x="16009" y="16409"/>
                  </a:lnTo>
                  <a:lnTo>
                    <a:pt x="16163" y="16684"/>
                  </a:lnTo>
                  <a:lnTo>
                    <a:pt x="16364" y="16863"/>
                  </a:lnTo>
                  <a:lnTo>
                    <a:pt x="16519" y="17063"/>
                  </a:lnTo>
                  <a:lnTo>
                    <a:pt x="16602" y="17384"/>
                  </a:lnTo>
                  <a:lnTo>
                    <a:pt x="16900" y="17421"/>
                  </a:lnTo>
                  <a:lnTo>
                    <a:pt x="17231" y="17499"/>
                  </a:lnTo>
                  <a:lnTo>
                    <a:pt x="17545" y="17705"/>
                  </a:lnTo>
                  <a:lnTo>
                    <a:pt x="17840" y="17980"/>
                  </a:lnTo>
                  <a:lnTo>
                    <a:pt x="18090" y="18259"/>
                  </a:lnTo>
                  <a:lnTo>
                    <a:pt x="18475" y="18575"/>
                  </a:lnTo>
                  <a:lnTo>
                    <a:pt x="18792" y="18777"/>
                  </a:lnTo>
                  <a:lnTo>
                    <a:pt x="19129" y="19050"/>
                  </a:lnTo>
                  <a:lnTo>
                    <a:pt x="19351" y="19182"/>
                  </a:lnTo>
                  <a:lnTo>
                    <a:pt x="19359" y="18839"/>
                  </a:lnTo>
                  <a:lnTo>
                    <a:pt x="19201" y="18353"/>
                  </a:lnTo>
                  <a:lnTo>
                    <a:pt x="19056" y="17804"/>
                  </a:lnTo>
                  <a:lnTo>
                    <a:pt x="18836" y="17575"/>
                  </a:lnTo>
                  <a:lnTo>
                    <a:pt x="18691" y="17287"/>
                  </a:lnTo>
                  <a:lnTo>
                    <a:pt x="18580" y="17027"/>
                  </a:lnTo>
                  <a:lnTo>
                    <a:pt x="18437" y="16793"/>
                  </a:lnTo>
                  <a:lnTo>
                    <a:pt x="18437" y="16531"/>
                  </a:lnTo>
                  <a:lnTo>
                    <a:pt x="18220" y="16330"/>
                  </a:lnTo>
                  <a:lnTo>
                    <a:pt x="18064" y="15973"/>
                  </a:lnTo>
                  <a:lnTo>
                    <a:pt x="18247" y="15607"/>
                  </a:lnTo>
                  <a:lnTo>
                    <a:pt x="18424" y="15318"/>
                  </a:lnTo>
                  <a:lnTo>
                    <a:pt x="18655" y="15304"/>
                  </a:lnTo>
                  <a:lnTo>
                    <a:pt x="18759" y="15057"/>
                  </a:lnTo>
                  <a:cubicBezTo>
                    <a:pt x="18777" y="14995"/>
                    <a:pt x="18799" y="14935"/>
                    <a:pt x="18824" y="14880"/>
                  </a:cubicBezTo>
                  <a:cubicBezTo>
                    <a:pt x="18871" y="14776"/>
                    <a:pt x="18929" y="14689"/>
                    <a:pt x="18996" y="14623"/>
                  </a:cubicBezTo>
                  <a:lnTo>
                    <a:pt x="19321" y="14418"/>
                  </a:lnTo>
                  <a:lnTo>
                    <a:pt x="19622" y="14295"/>
                  </a:lnTo>
                  <a:lnTo>
                    <a:pt x="19459" y="13998"/>
                  </a:lnTo>
                  <a:lnTo>
                    <a:pt x="19352" y="13728"/>
                  </a:lnTo>
                  <a:lnTo>
                    <a:pt x="19263" y="13311"/>
                  </a:lnTo>
                  <a:lnTo>
                    <a:pt x="19263" y="12674"/>
                  </a:lnTo>
                  <a:lnTo>
                    <a:pt x="19094" y="12413"/>
                  </a:lnTo>
                  <a:lnTo>
                    <a:pt x="18905" y="12303"/>
                  </a:lnTo>
                  <a:lnTo>
                    <a:pt x="18825" y="11587"/>
                  </a:lnTo>
                  <a:lnTo>
                    <a:pt x="18825" y="11300"/>
                  </a:lnTo>
                  <a:lnTo>
                    <a:pt x="19026" y="11176"/>
                  </a:lnTo>
                  <a:lnTo>
                    <a:pt x="19153" y="11204"/>
                  </a:lnTo>
                  <a:lnTo>
                    <a:pt x="19685" y="11492"/>
                  </a:lnTo>
                  <a:lnTo>
                    <a:pt x="19916" y="11286"/>
                  </a:lnTo>
                  <a:lnTo>
                    <a:pt x="20085" y="11176"/>
                  </a:lnTo>
                  <a:lnTo>
                    <a:pt x="20330" y="11204"/>
                  </a:lnTo>
                  <a:lnTo>
                    <a:pt x="20504" y="11392"/>
                  </a:lnTo>
                  <a:lnTo>
                    <a:pt x="20892" y="11571"/>
                  </a:lnTo>
                  <a:lnTo>
                    <a:pt x="21279" y="11763"/>
                  </a:lnTo>
                  <a:lnTo>
                    <a:pt x="21416" y="11557"/>
                  </a:lnTo>
                  <a:lnTo>
                    <a:pt x="21488" y="11250"/>
                  </a:lnTo>
                  <a:lnTo>
                    <a:pt x="21480" y="10939"/>
                  </a:lnTo>
                  <a:lnTo>
                    <a:pt x="21585" y="10788"/>
                  </a:lnTo>
                  <a:lnTo>
                    <a:pt x="21472" y="10615"/>
                  </a:lnTo>
                  <a:lnTo>
                    <a:pt x="21445" y="10409"/>
                  </a:lnTo>
                  <a:lnTo>
                    <a:pt x="21539" y="10161"/>
                  </a:lnTo>
                  <a:lnTo>
                    <a:pt x="21600" y="9773"/>
                  </a:lnTo>
                  <a:lnTo>
                    <a:pt x="21449" y="9398"/>
                  </a:lnTo>
                  <a:lnTo>
                    <a:pt x="21248" y="9192"/>
                  </a:lnTo>
                  <a:lnTo>
                    <a:pt x="21117" y="9270"/>
                  </a:lnTo>
                  <a:lnTo>
                    <a:pt x="21077" y="9513"/>
                  </a:lnTo>
                  <a:lnTo>
                    <a:pt x="21021" y="9718"/>
                  </a:lnTo>
                  <a:lnTo>
                    <a:pt x="20909" y="9814"/>
                  </a:lnTo>
                  <a:lnTo>
                    <a:pt x="20756" y="9882"/>
                  </a:lnTo>
                  <a:lnTo>
                    <a:pt x="20592" y="9662"/>
                  </a:lnTo>
                  <a:lnTo>
                    <a:pt x="20385" y="9355"/>
                  </a:lnTo>
                  <a:lnTo>
                    <a:pt x="20422" y="9122"/>
                  </a:lnTo>
                  <a:lnTo>
                    <a:pt x="20264" y="8894"/>
                  </a:lnTo>
                  <a:lnTo>
                    <a:pt x="20434" y="8637"/>
                  </a:lnTo>
                  <a:lnTo>
                    <a:pt x="20710" y="8587"/>
                  </a:lnTo>
                  <a:lnTo>
                    <a:pt x="20858" y="8416"/>
                  </a:lnTo>
                  <a:lnTo>
                    <a:pt x="20898" y="8128"/>
                  </a:lnTo>
                  <a:lnTo>
                    <a:pt x="20858" y="7798"/>
                  </a:lnTo>
                  <a:lnTo>
                    <a:pt x="20732" y="7675"/>
                  </a:lnTo>
                  <a:lnTo>
                    <a:pt x="20644" y="7355"/>
                  </a:lnTo>
                  <a:lnTo>
                    <a:pt x="20491" y="7121"/>
                  </a:lnTo>
                  <a:lnTo>
                    <a:pt x="20507" y="6709"/>
                  </a:lnTo>
                  <a:lnTo>
                    <a:pt x="20499" y="6365"/>
                  </a:lnTo>
                  <a:lnTo>
                    <a:pt x="20459" y="5985"/>
                  </a:lnTo>
                  <a:lnTo>
                    <a:pt x="20451" y="5531"/>
                  </a:lnTo>
                  <a:lnTo>
                    <a:pt x="20370" y="5106"/>
                  </a:lnTo>
                  <a:lnTo>
                    <a:pt x="20231" y="4810"/>
                  </a:lnTo>
                  <a:lnTo>
                    <a:pt x="20145" y="4182"/>
                  </a:lnTo>
                  <a:lnTo>
                    <a:pt x="20065" y="3716"/>
                  </a:lnTo>
                  <a:lnTo>
                    <a:pt x="19979" y="3404"/>
                  </a:lnTo>
                  <a:lnTo>
                    <a:pt x="19963" y="3062"/>
                  </a:lnTo>
                  <a:lnTo>
                    <a:pt x="20091" y="2842"/>
                  </a:lnTo>
                  <a:lnTo>
                    <a:pt x="20317" y="2737"/>
                  </a:lnTo>
                  <a:lnTo>
                    <a:pt x="20570" y="2546"/>
                  </a:lnTo>
                  <a:lnTo>
                    <a:pt x="20683" y="2340"/>
                  </a:lnTo>
                  <a:lnTo>
                    <a:pt x="20965" y="2162"/>
                  </a:lnTo>
                  <a:lnTo>
                    <a:pt x="21059" y="2043"/>
                  </a:lnTo>
                  <a:lnTo>
                    <a:pt x="21076" y="1814"/>
                  </a:lnTo>
                  <a:lnTo>
                    <a:pt x="21092" y="1581"/>
                  </a:lnTo>
                  <a:lnTo>
                    <a:pt x="20928" y="1371"/>
                  </a:lnTo>
                  <a:lnTo>
                    <a:pt x="20807" y="115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5" name="ïšļïḍè">
              <a:extLst>
                <a:ext uri="{FF2B5EF4-FFF2-40B4-BE49-F238E27FC236}">
                  <a16:creationId xmlns="" xmlns:a16="http://schemas.microsoft.com/office/drawing/2014/main" id="{D83F8649-1508-4B89-9AD8-55EAAD85C27E}"/>
                </a:ext>
              </a:extLst>
            </p:cNvPr>
            <p:cNvSpPr/>
            <p:nvPr/>
          </p:nvSpPr>
          <p:spPr>
            <a:xfrm>
              <a:off x="6872934" y="1426645"/>
              <a:ext cx="308560" cy="17973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445" y="7866"/>
                  </a:moveTo>
                  <a:lnTo>
                    <a:pt x="3880" y="8515"/>
                  </a:lnTo>
                  <a:lnTo>
                    <a:pt x="2778" y="8369"/>
                  </a:lnTo>
                  <a:lnTo>
                    <a:pt x="2178" y="9461"/>
                  </a:lnTo>
                  <a:lnTo>
                    <a:pt x="3120" y="10277"/>
                  </a:lnTo>
                  <a:lnTo>
                    <a:pt x="3156" y="12185"/>
                  </a:lnTo>
                  <a:lnTo>
                    <a:pt x="2430" y="12337"/>
                  </a:lnTo>
                  <a:lnTo>
                    <a:pt x="1278" y="11885"/>
                  </a:lnTo>
                  <a:lnTo>
                    <a:pt x="769" y="12613"/>
                  </a:lnTo>
                  <a:lnTo>
                    <a:pt x="566" y="13516"/>
                  </a:lnTo>
                  <a:lnTo>
                    <a:pt x="1354" y="13873"/>
                  </a:lnTo>
                  <a:lnTo>
                    <a:pt x="1463" y="14966"/>
                  </a:lnTo>
                  <a:lnTo>
                    <a:pt x="698" y="15754"/>
                  </a:lnTo>
                  <a:lnTo>
                    <a:pt x="273" y="16479"/>
                  </a:lnTo>
                  <a:lnTo>
                    <a:pt x="0" y="18023"/>
                  </a:lnTo>
                  <a:lnTo>
                    <a:pt x="841" y="18266"/>
                  </a:lnTo>
                  <a:lnTo>
                    <a:pt x="2336" y="18448"/>
                  </a:lnTo>
                  <a:lnTo>
                    <a:pt x="3297" y="19783"/>
                  </a:lnTo>
                  <a:lnTo>
                    <a:pt x="3987" y="20416"/>
                  </a:lnTo>
                  <a:lnTo>
                    <a:pt x="5126" y="21509"/>
                  </a:lnTo>
                  <a:lnTo>
                    <a:pt x="6761" y="21418"/>
                  </a:lnTo>
                  <a:lnTo>
                    <a:pt x="8539" y="21600"/>
                  </a:lnTo>
                  <a:lnTo>
                    <a:pt x="8021" y="19297"/>
                  </a:lnTo>
                  <a:lnTo>
                    <a:pt x="6548" y="18235"/>
                  </a:lnTo>
                  <a:lnTo>
                    <a:pt x="6499" y="15428"/>
                  </a:lnTo>
                  <a:lnTo>
                    <a:pt x="6997" y="13668"/>
                  </a:lnTo>
                  <a:lnTo>
                    <a:pt x="8012" y="10664"/>
                  </a:lnTo>
                  <a:lnTo>
                    <a:pt x="8386" y="8570"/>
                  </a:lnTo>
                  <a:lnTo>
                    <a:pt x="9594" y="6965"/>
                  </a:lnTo>
                  <a:lnTo>
                    <a:pt x="10818" y="7328"/>
                  </a:lnTo>
                  <a:lnTo>
                    <a:pt x="12132" y="6430"/>
                  </a:lnTo>
                  <a:lnTo>
                    <a:pt x="13272" y="5308"/>
                  </a:lnTo>
                  <a:lnTo>
                    <a:pt x="14533" y="4941"/>
                  </a:lnTo>
                  <a:lnTo>
                    <a:pt x="16291" y="4582"/>
                  </a:lnTo>
                  <a:cubicBezTo>
                    <a:pt x="16608" y="4821"/>
                    <a:pt x="16969" y="4821"/>
                    <a:pt x="17286" y="4583"/>
                  </a:cubicBezTo>
                  <a:cubicBezTo>
                    <a:pt x="17607" y="4341"/>
                    <a:pt x="17852" y="3877"/>
                    <a:pt x="17960" y="3308"/>
                  </a:cubicBezTo>
                  <a:lnTo>
                    <a:pt x="19113" y="3551"/>
                  </a:lnTo>
                  <a:lnTo>
                    <a:pt x="19985" y="3581"/>
                  </a:lnTo>
                  <a:lnTo>
                    <a:pt x="20338" y="2523"/>
                  </a:lnTo>
                  <a:lnTo>
                    <a:pt x="21351" y="2592"/>
                  </a:lnTo>
                  <a:lnTo>
                    <a:pt x="21600" y="1704"/>
                  </a:lnTo>
                  <a:lnTo>
                    <a:pt x="20641" y="1406"/>
                  </a:lnTo>
                  <a:lnTo>
                    <a:pt x="20071" y="705"/>
                  </a:lnTo>
                  <a:lnTo>
                    <a:pt x="18972" y="0"/>
                  </a:lnTo>
                  <a:lnTo>
                    <a:pt x="18514" y="430"/>
                  </a:lnTo>
                  <a:lnTo>
                    <a:pt x="18354" y="1523"/>
                  </a:lnTo>
                  <a:lnTo>
                    <a:pt x="17731" y="802"/>
                  </a:lnTo>
                  <a:lnTo>
                    <a:pt x="16469" y="984"/>
                  </a:lnTo>
                  <a:lnTo>
                    <a:pt x="15528" y="1617"/>
                  </a:lnTo>
                  <a:lnTo>
                    <a:pt x="14947" y="2494"/>
                  </a:lnTo>
                  <a:lnTo>
                    <a:pt x="13721" y="2312"/>
                  </a:lnTo>
                  <a:lnTo>
                    <a:pt x="11020" y="2130"/>
                  </a:lnTo>
                  <a:lnTo>
                    <a:pt x="9792" y="2039"/>
                  </a:lnTo>
                  <a:lnTo>
                    <a:pt x="8352" y="2392"/>
                  </a:lnTo>
                  <a:lnTo>
                    <a:pt x="7818" y="3025"/>
                  </a:lnTo>
                  <a:lnTo>
                    <a:pt x="6699" y="4565"/>
                  </a:lnTo>
                  <a:lnTo>
                    <a:pt x="5633" y="4656"/>
                  </a:lnTo>
                  <a:lnTo>
                    <a:pt x="4834" y="5829"/>
                  </a:lnTo>
                  <a:lnTo>
                    <a:pt x="4445" y="7866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6" name="i$lïdé">
              <a:extLst>
                <a:ext uri="{FF2B5EF4-FFF2-40B4-BE49-F238E27FC236}">
                  <a16:creationId xmlns="" xmlns:a16="http://schemas.microsoft.com/office/drawing/2014/main" id="{ACC82062-6A5C-4A01-B030-C5E6FF99B2E4}"/>
                </a:ext>
              </a:extLst>
            </p:cNvPr>
            <p:cNvSpPr/>
            <p:nvPr/>
          </p:nvSpPr>
          <p:spPr>
            <a:xfrm>
              <a:off x="5869377" y="1326101"/>
              <a:ext cx="358160" cy="1369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036" y="2810"/>
                  </a:moveTo>
                  <a:lnTo>
                    <a:pt x="18126" y="2696"/>
                  </a:lnTo>
                  <a:lnTo>
                    <a:pt x="15876" y="2514"/>
                  </a:lnTo>
                  <a:lnTo>
                    <a:pt x="14560" y="2399"/>
                  </a:lnTo>
                  <a:lnTo>
                    <a:pt x="13964" y="607"/>
                  </a:lnTo>
                  <a:lnTo>
                    <a:pt x="13265" y="0"/>
                  </a:lnTo>
                  <a:lnTo>
                    <a:pt x="13209" y="2844"/>
                  </a:lnTo>
                  <a:lnTo>
                    <a:pt x="12490" y="2839"/>
                  </a:lnTo>
                  <a:lnTo>
                    <a:pt x="12105" y="3909"/>
                  </a:lnTo>
                  <a:lnTo>
                    <a:pt x="12121" y="6612"/>
                  </a:lnTo>
                  <a:lnTo>
                    <a:pt x="11757" y="7673"/>
                  </a:lnTo>
                  <a:lnTo>
                    <a:pt x="11102" y="6284"/>
                  </a:lnTo>
                  <a:lnTo>
                    <a:pt x="11237" y="3700"/>
                  </a:lnTo>
                  <a:lnTo>
                    <a:pt x="10419" y="2546"/>
                  </a:lnTo>
                  <a:lnTo>
                    <a:pt x="9953" y="4134"/>
                  </a:lnTo>
                  <a:lnTo>
                    <a:pt x="9148" y="5886"/>
                  </a:lnTo>
                  <a:lnTo>
                    <a:pt x="7705" y="5408"/>
                  </a:lnTo>
                  <a:lnTo>
                    <a:pt x="6697" y="5288"/>
                  </a:lnTo>
                  <a:lnTo>
                    <a:pt x="6009" y="4218"/>
                  </a:lnTo>
                  <a:lnTo>
                    <a:pt x="5379" y="3745"/>
                  </a:lnTo>
                  <a:lnTo>
                    <a:pt x="2617" y="4347"/>
                  </a:lnTo>
                  <a:lnTo>
                    <a:pt x="1144" y="3636"/>
                  </a:lnTo>
                  <a:lnTo>
                    <a:pt x="135" y="4591"/>
                  </a:lnTo>
                  <a:lnTo>
                    <a:pt x="0" y="6851"/>
                  </a:lnTo>
                  <a:lnTo>
                    <a:pt x="1109" y="8265"/>
                  </a:lnTo>
                  <a:lnTo>
                    <a:pt x="1858" y="9728"/>
                  </a:lnTo>
                  <a:lnTo>
                    <a:pt x="2773" y="10918"/>
                  </a:lnTo>
                  <a:lnTo>
                    <a:pt x="3798" y="10560"/>
                  </a:lnTo>
                  <a:lnTo>
                    <a:pt x="4488" y="11864"/>
                  </a:lnTo>
                  <a:lnTo>
                    <a:pt x="5238" y="12297"/>
                  </a:lnTo>
                  <a:lnTo>
                    <a:pt x="5238" y="9037"/>
                  </a:lnTo>
                  <a:lnTo>
                    <a:pt x="6816" y="8599"/>
                  </a:lnTo>
                  <a:lnTo>
                    <a:pt x="6769" y="11506"/>
                  </a:lnTo>
                  <a:lnTo>
                    <a:pt x="6906" y="13288"/>
                  </a:lnTo>
                  <a:lnTo>
                    <a:pt x="4182" y="13367"/>
                  </a:lnTo>
                  <a:lnTo>
                    <a:pt x="4105" y="14562"/>
                  </a:lnTo>
                  <a:lnTo>
                    <a:pt x="4611" y="15358"/>
                  </a:lnTo>
                  <a:lnTo>
                    <a:pt x="5606" y="16747"/>
                  </a:lnTo>
                  <a:lnTo>
                    <a:pt x="7302" y="19415"/>
                  </a:lnTo>
                  <a:lnTo>
                    <a:pt x="8040" y="21600"/>
                  </a:lnTo>
                  <a:lnTo>
                    <a:pt x="8822" y="21485"/>
                  </a:lnTo>
                  <a:lnTo>
                    <a:pt x="9465" y="18116"/>
                  </a:lnTo>
                  <a:lnTo>
                    <a:pt x="9649" y="15258"/>
                  </a:lnTo>
                  <a:lnTo>
                    <a:pt x="10369" y="13745"/>
                  </a:lnTo>
                  <a:lnTo>
                    <a:pt x="11287" y="14343"/>
                  </a:lnTo>
                  <a:lnTo>
                    <a:pt x="11640" y="11993"/>
                  </a:lnTo>
                  <a:lnTo>
                    <a:pt x="11640" y="9136"/>
                  </a:lnTo>
                  <a:lnTo>
                    <a:pt x="13126" y="8703"/>
                  </a:lnTo>
                  <a:lnTo>
                    <a:pt x="14029" y="10490"/>
                  </a:lnTo>
                  <a:lnTo>
                    <a:pt x="14715" y="12003"/>
                  </a:lnTo>
                  <a:lnTo>
                    <a:pt x="14303" y="13193"/>
                  </a:lnTo>
                  <a:lnTo>
                    <a:pt x="13891" y="14507"/>
                  </a:lnTo>
                  <a:lnTo>
                    <a:pt x="14441" y="16856"/>
                  </a:lnTo>
                  <a:lnTo>
                    <a:pt x="15346" y="16264"/>
                  </a:lnTo>
                  <a:lnTo>
                    <a:pt x="15759" y="14472"/>
                  </a:lnTo>
                  <a:lnTo>
                    <a:pt x="16864" y="14472"/>
                  </a:lnTo>
                  <a:lnTo>
                    <a:pt x="17370" y="15303"/>
                  </a:lnTo>
                  <a:lnTo>
                    <a:pt x="17732" y="17409"/>
                  </a:lnTo>
                  <a:lnTo>
                    <a:pt x="18407" y="16692"/>
                  </a:lnTo>
                  <a:lnTo>
                    <a:pt x="19503" y="15398"/>
                  </a:lnTo>
                  <a:lnTo>
                    <a:pt x="18539" y="14208"/>
                  </a:lnTo>
                  <a:lnTo>
                    <a:pt x="18004" y="13969"/>
                  </a:lnTo>
                  <a:lnTo>
                    <a:pt x="17870" y="12460"/>
                  </a:lnTo>
                  <a:lnTo>
                    <a:pt x="17136" y="11630"/>
                  </a:lnTo>
                  <a:lnTo>
                    <a:pt x="15759" y="11037"/>
                  </a:lnTo>
                  <a:lnTo>
                    <a:pt x="14891" y="9608"/>
                  </a:lnTo>
                  <a:lnTo>
                    <a:pt x="14017" y="8334"/>
                  </a:lnTo>
                  <a:lnTo>
                    <a:pt x="13655" y="7742"/>
                  </a:lnTo>
                  <a:lnTo>
                    <a:pt x="13563" y="5253"/>
                  </a:lnTo>
                  <a:lnTo>
                    <a:pt x="14253" y="4895"/>
                  </a:lnTo>
                  <a:lnTo>
                    <a:pt x="14864" y="7105"/>
                  </a:lnTo>
                  <a:lnTo>
                    <a:pt x="16948" y="7941"/>
                  </a:lnTo>
                  <a:lnTo>
                    <a:pt x="18002" y="8891"/>
                  </a:lnTo>
                  <a:lnTo>
                    <a:pt x="19472" y="7458"/>
                  </a:lnTo>
                  <a:lnTo>
                    <a:pt x="20699" y="6542"/>
                  </a:lnTo>
                  <a:lnTo>
                    <a:pt x="21374" y="4805"/>
                  </a:lnTo>
                  <a:lnTo>
                    <a:pt x="21600" y="3028"/>
                  </a:lnTo>
                  <a:lnTo>
                    <a:pt x="21036" y="281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7" name="ï$ḻîďe">
              <a:extLst>
                <a:ext uri="{FF2B5EF4-FFF2-40B4-BE49-F238E27FC236}">
                  <a16:creationId xmlns="" xmlns:a16="http://schemas.microsoft.com/office/drawing/2014/main" id="{1C6B6BA5-7D7D-4597-B5CC-184F825FF0B6}"/>
                </a:ext>
              </a:extLst>
            </p:cNvPr>
            <p:cNvSpPr/>
            <p:nvPr/>
          </p:nvSpPr>
          <p:spPr>
            <a:xfrm>
              <a:off x="5016160" y="1729403"/>
              <a:ext cx="228706" cy="936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441" y="270"/>
                  </a:moveTo>
                  <a:lnTo>
                    <a:pt x="15742" y="0"/>
                  </a:lnTo>
                  <a:lnTo>
                    <a:pt x="14405" y="1481"/>
                  </a:lnTo>
                  <a:lnTo>
                    <a:pt x="12187" y="4101"/>
                  </a:lnTo>
                  <a:lnTo>
                    <a:pt x="10897" y="4101"/>
                  </a:lnTo>
                  <a:lnTo>
                    <a:pt x="8628" y="1546"/>
                  </a:lnTo>
                  <a:lnTo>
                    <a:pt x="6724" y="2070"/>
                  </a:lnTo>
                  <a:lnTo>
                    <a:pt x="5296" y="4167"/>
                  </a:lnTo>
                  <a:lnTo>
                    <a:pt x="1948" y="7428"/>
                  </a:lnTo>
                  <a:lnTo>
                    <a:pt x="1232" y="7428"/>
                  </a:lnTo>
                  <a:lnTo>
                    <a:pt x="0" y="9510"/>
                  </a:lnTo>
                  <a:lnTo>
                    <a:pt x="92" y="13288"/>
                  </a:lnTo>
                  <a:lnTo>
                    <a:pt x="773" y="15544"/>
                  </a:lnTo>
                  <a:lnTo>
                    <a:pt x="2067" y="12989"/>
                  </a:lnTo>
                  <a:lnTo>
                    <a:pt x="3646" y="15959"/>
                  </a:lnTo>
                  <a:cubicBezTo>
                    <a:pt x="4278" y="16734"/>
                    <a:pt x="4893" y="17587"/>
                    <a:pt x="5489" y="18514"/>
                  </a:cubicBezTo>
                  <a:cubicBezTo>
                    <a:pt x="6102" y="19467"/>
                    <a:pt x="6694" y="20497"/>
                    <a:pt x="7263" y="21600"/>
                  </a:cubicBezTo>
                  <a:lnTo>
                    <a:pt x="8821" y="21600"/>
                  </a:lnTo>
                  <a:lnTo>
                    <a:pt x="10787" y="16890"/>
                  </a:lnTo>
                  <a:lnTo>
                    <a:pt x="12583" y="16890"/>
                  </a:lnTo>
                  <a:lnTo>
                    <a:pt x="15533" y="16716"/>
                  </a:lnTo>
                  <a:lnTo>
                    <a:pt x="17142" y="13513"/>
                  </a:lnTo>
                  <a:lnTo>
                    <a:pt x="18721" y="10914"/>
                  </a:lnTo>
                  <a:lnTo>
                    <a:pt x="20955" y="10041"/>
                  </a:lnTo>
                  <a:lnTo>
                    <a:pt x="21600" y="8323"/>
                  </a:lnTo>
                  <a:lnTo>
                    <a:pt x="20688" y="4902"/>
                  </a:lnTo>
                  <a:lnTo>
                    <a:pt x="19658" y="3045"/>
                  </a:lnTo>
                  <a:lnTo>
                    <a:pt x="18823" y="1655"/>
                  </a:lnTo>
                  <a:lnTo>
                    <a:pt x="17441" y="27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8" name="i$1îḓe">
              <a:extLst>
                <a:ext uri="{FF2B5EF4-FFF2-40B4-BE49-F238E27FC236}">
                  <a16:creationId xmlns="" xmlns:a16="http://schemas.microsoft.com/office/drawing/2014/main" id="{BCB539D6-248E-4F87-B182-B4788E781782}"/>
                </a:ext>
              </a:extLst>
            </p:cNvPr>
            <p:cNvSpPr/>
            <p:nvPr/>
          </p:nvSpPr>
          <p:spPr>
            <a:xfrm>
              <a:off x="5414902" y="1601282"/>
              <a:ext cx="41288" cy="2004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176" y="0"/>
                  </a:moveTo>
                  <a:lnTo>
                    <a:pt x="10983" y="4657"/>
                  </a:lnTo>
                  <a:lnTo>
                    <a:pt x="5919" y="4185"/>
                  </a:lnTo>
                  <a:lnTo>
                    <a:pt x="0" y="5818"/>
                  </a:lnTo>
                  <a:lnTo>
                    <a:pt x="17" y="18606"/>
                  </a:lnTo>
                  <a:lnTo>
                    <a:pt x="11091" y="21600"/>
                  </a:lnTo>
                  <a:lnTo>
                    <a:pt x="21600" y="16735"/>
                  </a:lnTo>
                  <a:lnTo>
                    <a:pt x="21483" y="2347"/>
                  </a:lnTo>
                  <a:lnTo>
                    <a:pt x="15176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9" name="ïŝḷîḑê">
              <a:extLst>
                <a:ext uri="{FF2B5EF4-FFF2-40B4-BE49-F238E27FC236}">
                  <a16:creationId xmlns="" xmlns:a16="http://schemas.microsoft.com/office/drawing/2014/main" id="{90992731-B150-4AA1-8A75-43BFF3A9EB40}"/>
                </a:ext>
              </a:extLst>
            </p:cNvPr>
            <p:cNvSpPr/>
            <p:nvPr/>
          </p:nvSpPr>
          <p:spPr>
            <a:xfrm>
              <a:off x="5426458" y="1837882"/>
              <a:ext cx="35170" cy="229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779" y="0"/>
                  </a:moveTo>
                  <a:lnTo>
                    <a:pt x="0" y="1898"/>
                  </a:lnTo>
                  <a:lnTo>
                    <a:pt x="497" y="14515"/>
                  </a:lnTo>
                  <a:lnTo>
                    <a:pt x="10043" y="15938"/>
                  </a:lnTo>
                  <a:lnTo>
                    <a:pt x="21600" y="21600"/>
                  </a:lnTo>
                  <a:lnTo>
                    <a:pt x="18457" y="5083"/>
                  </a:lnTo>
                  <a:lnTo>
                    <a:pt x="9779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0" name="îš1íḓê">
              <a:extLst>
                <a:ext uri="{FF2B5EF4-FFF2-40B4-BE49-F238E27FC236}">
                  <a16:creationId xmlns="" xmlns:a16="http://schemas.microsoft.com/office/drawing/2014/main" id="{4A0FFAB7-FFB1-4FBD-B5C8-2439AABEC2ED}"/>
                </a:ext>
              </a:extLst>
            </p:cNvPr>
            <p:cNvSpPr/>
            <p:nvPr/>
          </p:nvSpPr>
          <p:spPr>
            <a:xfrm>
              <a:off x="5430421" y="1863360"/>
              <a:ext cx="21346" cy="163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170" y="2345"/>
                  </a:moveTo>
                  <a:lnTo>
                    <a:pt x="2749" y="0"/>
                  </a:lnTo>
                  <a:lnTo>
                    <a:pt x="0" y="17437"/>
                  </a:lnTo>
                  <a:lnTo>
                    <a:pt x="16227" y="21600"/>
                  </a:lnTo>
                  <a:lnTo>
                    <a:pt x="21600" y="10871"/>
                  </a:lnTo>
                  <a:lnTo>
                    <a:pt x="12170" y="2345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1" name="ïṥḻidê">
              <a:extLst>
                <a:ext uri="{FF2B5EF4-FFF2-40B4-BE49-F238E27FC236}">
                  <a16:creationId xmlns="" xmlns:a16="http://schemas.microsoft.com/office/drawing/2014/main" id="{406F8DA3-2FBF-480F-834F-201BD9943910}"/>
                </a:ext>
              </a:extLst>
            </p:cNvPr>
            <p:cNvSpPr/>
            <p:nvPr/>
          </p:nvSpPr>
          <p:spPr>
            <a:xfrm>
              <a:off x="5276566" y="2090226"/>
              <a:ext cx="141495" cy="13688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382" y="115"/>
                  </a:moveTo>
                  <a:lnTo>
                    <a:pt x="11359" y="0"/>
                  </a:lnTo>
                  <a:lnTo>
                    <a:pt x="9153" y="2568"/>
                  </a:lnTo>
                  <a:lnTo>
                    <a:pt x="6986" y="4361"/>
                  </a:lnTo>
                  <a:lnTo>
                    <a:pt x="4456" y="4002"/>
                  </a:lnTo>
                  <a:lnTo>
                    <a:pt x="1440" y="5073"/>
                  </a:lnTo>
                  <a:lnTo>
                    <a:pt x="1800" y="7574"/>
                  </a:lnTo>
                  <a:lnTo>
                    <a:pt x="3652" y="8406"/>
                  </a:lnTo>
                  <a:lnTo>
                    <a:pt x="4457" y="9915"/>
                  </a:lnTo>
                  <a:lnTo>
                    <a:pt x="3642" y="11583"/>
                  </a:lnTo>
                  <a:lnTo>
                    <a:pt x="2953" y="12535"/>
                  </a:lnTo>
                  <a:lnTo>
                    <a:pt x="2371" y="14995"/>
                  </a:lnTo>
                  <a:lnTo>
                    <a:pt x="42" y="15588"/>
                  </a:lnTo>
                  <a:lnTo>
                    <a:pt x="0" y="17102"/>
                  </a:lnTo>
                  <a:lnTo>
                    <a:pt x="974" y="18138"/>
                  </a:lnTo>
                  <a:lnTo>
                    <a:pt x="1672" y="20768"/>
                  </a:lnTo>
                  <a:lnTo>
                    <a:pt x="3483" y="21600"/>
                  </a:lnTo>
                  <a:lnTo>
                    <a:pt x="5773" y="20165"/>
                  </a:lnTo>
                  <a:lnTo>
                    <a:pt x="8334" y="18253"/>
                  </a:lnTo>
                  <a:lnTo>
                    <a:pt x="10697" y="17097"/>
                  </a:lnTo>
                  <a:cubicBezTo>
                    <a:pt x="11878" y="17476"/>
                    <a:pt x="13148" y="17434"/>
                    <a:pt x="14302" y="16978"/>
                  </a:cubicBezTo>
                  <a:cubicBezTo>
                    <a:pt x="14998" y="16703"/>
                    <a:pt x="15630" y="16284"/>
                    <a:pt x="16161" y="15748"/>
                  </a:cubicBezTo>
                  <a:cubicBezTo>
                    <a:pt x="16616" y="15267"/>
                    <a:pt x="16972" y="14698"/>
                    <a:pt x="17209" y="14074"/>
                  </a:cubicBezTo>
                  <a:cubicBezTo>
                    <a:pt x="17751" y="12641"/>
                    <a:pt x="17639" y="11035"/>
                    <a:pt x="16903" y="9696"/>
                  </a:cubicBezTo>
                  <a:lnTo>
                    <a:pt x="17252" y="7434"/>
                  </a:lnTo>
                  <a:lnTo>
                    <a:pt x="18650" y="5686"/>
                  </a:lnTo>
                  <a:lnTo>
                    <a:pt x="20358" y="4730"/>
                  </a:lnTo>
                  <a:lnTo>
                    <a:pt x="21600" y="2658"/>
                  </a:lnTo>
                  <a:lnTo>
                    <a:pt x="19703" y="870"/>
                  </a:lnTo>
                  <a:lnTo>
                    <a:pt x="16922" y="162"/>
                  </a:lnTo>
                  <a:lnTo>
                    <a:pt x="15382" y="115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2" name="ïśḻîḑé">
              <a:extLst>
                <a:ext uri="{FF2B5EF4-FFF2-40B4-BE49-F238E27FC236}">
                  <a16:creationId xmlns="" xmlns:a16="http://schemas.microsoft.com/office/drawing/2014/main" id="{D165AD7F-3B43-4A57-92E1-900F6404B6FD}"/>
                </a:ext>
              </a:extLst>
            </p:cNvPr>
            <p:cNvSpPr/>
            <p:nvPr/>
          </p:nvSpPr>
          <p:spPr>
            <a:xfrm>
              <a:off x="5407156" y="1993299"/>
              <a:ext cx="206900" cy="2716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288" y="0"/>
                  </a:moveTo>
                  <a:lnTo>
                    <a:pt x="5027" y="806"/>
                  </a:lnTo>
                  <a:lnTo>
                    <a:pt x="3705" y="828"/>
                  </a:lnTo>
                  <a:lnTo>
                    <a:pt x="3047" y="1789"/>
                  </a:lnTo>
                  <a:lnTo>
                    <a:pt x="3106" y="2665"/>
                  </a:lnTo>
                  <a:lnTo>
                    <a:pt x="2104" y="3622"/>
                  </a:lnTo>
                  <a:lnTo>
                    <a:pt x="2256" y="4561"/>
                  </a:lnTo>
                  <a:lnTo>
                    <a:pt x="3288" y="5341"/>
                  </a:lnTo>
                  <a:lnTo>
                    <a:pt x="4241" y="6303"/>
                  </a:lnTo>
                  <a:lnTo>
                    <a:pt x="3288" y="6900"/>
                  </a:lnTo>
                  <a:lnTo>
                    <a:pt x="3129" y="7663"/>
                  </a:lnTo>
                  <a:cubicBezTo>
                    <a:pt x="3378" y="7883"/>
                    <a:pt x="3663" y="8077"/>
                    <a:pt x="3979" y="8241"/>
                  </a:cubicBezTo>
                  <a:cubicBezTo>
                    <a:pt x="4404" y="8461"/>
                    <a:pt x="4878" y="8624"/>
                    <a:pt x="5379" y="8720"/>
                  </a:cubicBezTo>
                  <a:lnTo>
                    <a:pt x="6013" y="7816"/>
                  </a:lnTo>
                  <a:lnTo>
                    <a:pt x="7340" y="7877"/>
                  </a:lnTo>
                  <a:lnTo>
                    <a:pt x="8475" y="8655"/>
                  </a:lnTo>
                  <a:lnTo>
                    <a:pt x="8475" y="9799"/>
                  </a:lnTo>
                  <a:cubicBezTo>
                    <a:pt x="8649" y="10161"/>
                    <a:pt x="8756" y="10540"/>
                    <a:pt x="8794" y="10924"/>
                  </a:cubicBezTo>
                  <a:cubicBezTo>
                    <a:pt x="8852" y="11516"/>
                    <a:pt x="8744" y="12110"/>
                    <a:pt x="8478" y="12668"/>
                  </a:cubicBezTo>
                  <a:lnTo>
                    <a:pt x="6756" y="12970"/>
                  </a:lnTo>
                  <a:lnTo>
                    <a:pt x="5830" y="13030"/>
                  </a:lnTo>
                  <a:lnTo>
                    <a:pt x="3796" y="13504"/>
                  </a:lnTo>
                  <a:lnTo>
                    <a:pt x="3975" y="14368"/>
                  </a:lnTo>
                  <a:lnTo>
                    <a:pt x="4901" y="14529"/>
                  </a:lnTo>
                  <a:lnTo>
                    <a:pt x="4662" y="15465"/>
                  </a:lnTo>
                  <a:lnTo>
                    <a:pt x="3020" y="15884"/>
                  </a:lnTo>
                  <a:lnTo>
                    <a:pt x="2091" y="16123"/>
                  </a:lnTo>
                  <a:lnTo>
                    <a:pt x="3022" y="16841"/>
                  </a:lnTo>
                  <a:lnTo>
                    <a:pt x="4564" y="17538"/>
                  </a:lnTo>
                  <a:lnTo>
                    <a:pt x="5725" y="17538"/>
                  </a:lnTo>
                  <a:lnTo>
                    <a:pt x="8134" y="17880"/>
                  </a:lnTo>
                  <a:lnTo>
                    <a:pt x="8426" y="18623"/>
                  </a:lnTo>
                  <a:lnTo>
                    <a:pt x="7232" y="19258"/>
                  </a:lnTo>
                  <a:lnTo>
                    <a:pt x="4232" y="19559"/>
                  </a:lnTo>
                  <a:lnTo>
                    <a:pt x="2642" y="20099"/>
                  </a:lnTo>
                  <a:lnTo>
                    <a:pt x="735" y="20340"/>
                  </a:lnTo>
                  <a:lnTo>
                    <a:pt x="0" y="21060"/>
                  </a:lnTo>
                  <a:lnTo>
                    <a:pt x="502" y="21600"/>
                  </a:lnTo>
                  <a:lnTo>
                    <a:pt x="2782" y="21359"/>
                  </a:lnTo>
                  <a:cubicBezTo>
                    <a:pt x="3310" y="21133"/>
                    <a:pt x="3861" y="20938"/>
                    <a:pt x="4428" y="20777"/>
                  </a:cubicBezTo>
                  <a:cubicBezTo>
                    <a:pt x="5234" y="20547"/>
                    <a:pt x="6071" y="20386"/>
                    <a:pt x="6924" y="20295"/>
                  </a:cubicBezTo>
                  <a:lnTo>
                    <a:pt x="8622" y="20174"/>
                  </a:lnTo>
                  <a:lnTo>
                    <a:pt x="11277" y="19873"/>
                  </a:lnTo>
                  <a:lnTo>
                    <a:pt x="12657" y="19753"/>
                  </a:lnTo>
                  <a:lnTo>
                    <a:pt x="14884" y="19050"/>
                  </a:lnTo>
                  <a:lnTo>
                    <a:pt x="16583" y="19391"/>
                  </a:lnTo>
                  <a:lnTo>
                    <a:pt x="19689" y="19030"/>
                  </a:lnTo>
                  <a:lnTo>
                    <a:pt x="18335" y="18548"/>
                  </a:lnTo>
                  <a:lnTo>
                    <a:pt x="16662" y="17767"/>
                  </a:lnTo>
                  <a:lnTo>
                    <a:pt x="21520" y="16502"/>
                  </a:lnTo>
                  <a:lnTo>
                    <a:pt x="21600" y="15842"/>
                  </a:lnTo>
                  <a:lnTo>
                    <a:pt x="21042" y="14238"/>
                  </a:lnTo>
                  <a:lnTo>
                    <a:pt x="19695" y="14120"/>
                  </a:lnTo>
                  <a:lnTo>
                    <a:pt x="18773" y="15157"/>
                  </a:lnTo>
                  <a:lnTo>
                    <a:pt x="16954" y="14916"/>
                  </a:lnTo>
                  <a:cubicBezTo>
                    <a:pt x="16658" y="14546"/>
                    <a:pt x="16446" y="14141"/>
                    <a:pt x="16327" y="13718"/>
                  </a:cubicBezTo>
                  <a:cubicBezTo>
                    <a:pt x="16175" y="13182"/>
                    <a:pt x="16175" y="12628"/>
                    <a:pt x="16327" y="12092"/>
                  </a:cubicBezTo>
                  <a:cubicBezTo>
                    <a:pt x="16208" y="11609"/>
                    <a:pt x="15994" y="11142"/>
                    <a:pt x="15690" y="10709"/>
                  </a:cubicBezTo>
                  <a:cubicBezTo>
                    <a:pt x="15360" y="10238"/>
                    <a:pt x="14929" y="9811"/>
                    <a:pt x="14416" y="9446"/>
                  </a:cubicBezTo>
                  <a:lnTo>
                    <a:pt x="13327" y="7779"/>
                  </a:lnTo>
                  <a:lnTo>
                    <a:pt x="10543" y="6097"/>
                  </a:lnTo>
                  <a:lnTo>
                    <a:pt x="8818" y="6097"/>
                  </a:lnTo>
                  <a:lnTo>
                    <a:pt x="7603" y="5799"/>
                  </a:lnTo>
                  <a:cubicBezTo>
                    <a:pt x="7249" y="5554"/>
                    <a:pt x="7071" y="5196"/>
                    <a:pt x="7125" y="4835"/>
                  </a:cubicBezTo>
                  <a:cubicBezTo>
                    <a:pt x="7216" y="4226"/>
                    <a:pt x="7901" y="3767"/>
                    <a:pt x="8711" y="3773"/>
                  </a:cubicBezTo>
                  <a:lnTo>
                    <a:pt x="10301" y="2689"/>
                  </a:lnTo>
                  <a:lnTo>
                    <a:pt x="8469" y="2151"/>
                  </a:lnTo>
                  <a:lnTo>
                    <a:pt x="6346" y="1730"/>
                  </a:lnTo>
                  <a:lnTo>
                    <a:pt x="6979" y="1072"/>
                  </a:lnTo>
                  <a:lnTo>
                    <a:pt x="7431" y="111"/>
                  </a:lnTo>
                  <a:lnTo>
                    <a:pt x="6288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3" name="iṩlidê">
              <a:extLst>
                <a:ext uri="{FF2B5EF4-FFF2-40B4-BE49-F238E27FC236}">
                  <a16:creationId xmlns="" xmlns:a16="http://schemas.microsoft.com/office/drawing/2014/main" id="{3680E422-3D3B-4D11-B679-B7D7EE1E508F}"/>
                </a:ext>
              </a:extLst>
            </p:cNvPr>
            <p:cNvSpPr/>
            <p:nvPr/>
          </p:nvSpPr>
          <p:spPr>
            <a:xfrm>
              <a:off x="5439609" y="2113104"/>
              <a:ext cx="16360" cy="211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405" y="858"/>
                  </a:moveTo>
                  <a:lnTo>
                    <a:pt x="0" y="8854"/>
                  </a:lnTo>
                  <a:lnTo>
                    <a:pt x="5633" y="18505"/>
                  </a:lnTo>
                  <a:lnTo>
                    <a:pt x="16548" y="21600"/>
                  </a:lnTo>
                  <a:lnTo>
                    <a:pt x="21600" y="10060"/>
                  </a:lnTo>
                  <a:lnTo>
                    <a:pt x="18861" y="0"/>
                  </a:lnTo>
                  <a:lnTo>
                    <a:pt x="4405" y="858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4" name="iṡ1ídê">
              <a:extLst>
                <a:ext uri="{FF2B5EF4-FFF2-40B4-BE49-F238E27FC236}">
                  <a16:creationId xmlns="" xmlns:a16="http://schemas.microsoft.com/office/drawing/2014/main" id="{A0A7714B-F494-48D2-B082-11CA6247A587}"/>
                </a:ext>
              </a:extLst>
            </p:cNvPr>
            <p:cNvSpPr/>
            <p:nvPr/>
          </p:nvSpPr>
          <p:spPr>
            <a:xfrm>
              <a:off x="5461229" y="2281207"/>
              <a:ext cx="17764" cy="163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214" y="0"/>
                  </a:moveTo>
                  <a:lnTo>
                    <a:pt x="0" y="6137"/>
                  </a:lnTo>
                  <a:lnTo>
                    <a:pt x="4727" y="21600"/>
                  </a:lnTo>
                  <a:lnTo>
                    <a:pt x="21600" y="12940"/>
                  </a:lnTo>
                  <a:lnTo>
                    <a:pt x="13214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5" name="îṩļíḋe">
              <a:extLst>
                <a:ext uri="{FF2B5EF4-FFF2-40B4-BE49-F238E27FC236}">
                  <a16:creationId xmlns="" xmlns:a16="http://schemas.microsoft.com/office/drawing/2014/main" id="{C8D444D9-1947-4FA1-AE2F-3615BD4AF725}"/>
                </a:ext>
              </a:extLst>
            </p:cNvPr>
            <p:cNvSpPr/>
            <p:nvPr/>
          </p:nvSpPr>
          <p:spPr>
            <a:xfrm>
              <a:off x="5486629" y="2286760"/>
              <a:ext cx="16360" cy="163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4630" y="1789"/>
                  </a:lnTo>
                  <a:lnTo>
                    <a:pt x="0" y="17575"/>
                  </a:lnTo>
                  <a:lnTo>
                    <a:pt x="16425" y="21600"/>
                  </a:lnTo>
                  <a:lnTo>
                    <a:pt x="21600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6" name="îṣľiḓè">
              <a:extLst>
                <a:ext uri="{FF2B5EF4-FFF2-40B4-BE49-F238E27FC236}">
                  <a16:creationId xmlns="" xmlns:a16="http://schemas.microsoft.com/office/drawing/2014/main" id="{E039D535-B90A-46BC-85C1-727DAB36836F}"/>
                </a:ext>
              </a:extLst>
            </p:cNvPr>
            <p:cNvSpPr/>
            <p:nvPr/>
          </p:nvSpPr>
          <p:spPr>
            <a:xfrm>
              <a:off x="5605003" y="2617425"/>
              <a:ext cx="39478" cy="459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45" h="21188" extrusionOk="0">
                  <a:moveTo>
                    <a:pt x="11664" y="4816"/>
                  </a:moveTo>
                  <a:lnTo>
                    <a:pt x="9025" y="9331"/>
                  </a:lnTo>
                  <a:lnTo>
                    <a:pt x="6223" y="14637"/>
                  </a:lnTo>
                  <a:lnTo>
                    <a:pt x="0" y="13938"/>
                  </a:lnTo>
                  <a:lnTo>
                    <a:pt x="635" y="18481"/>
                  </a:lnTo>
                  <a:lnTo>
                    <a:pt x="7824" y="19865"/>
                  </a:lnTo>
                  <a:cubicBezTo>
                    <a:pt x="10049" y="21332"/>
                    <a:pt x="12992" y="21600"/>
                    <a:pt x="15502" y="20564"/>
                  </a:cubicBezTo>
                  <a:cubicBezTo>
                    <a:pt x="19950" y="18729"/>
                    <a:pt x="21600" y="13831"/>
                    <a:pt x="19023" y="10107"/>
                  </a:cubicBezTo>
                  <a:lnTo>
                    <a:pt x="19415" y="0"/>
                  </a:lnTo>
                  <a:lnTo>
                    <a:pt x="11664" y="4816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7" name="is1iḑé">
              <a:extLst>
                <a:ext uri="{FF2B5EF4-FFF2-40B4-BE49-F238E27FC236}">
                  <a16:creationId xmlns="" xmlns:a16="http://schemas.microsoft.com/office/drawing/2014/main" id="{3E573056-DC1F-4DE6-8BE0-6F2816DB2E29}"/>
                </a:ext>
              </a:extLst>
            </p:cNvPr>
            <p:cNvSpPr/>
            <p:nvPr/>
          </p:nvSpPr>
          <p:spPr>
            <a:xfrm>
              <a:off x="5813157" y="2519155"/>
              <a:ext cx="32675" cy="524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661" y="1731"/>
                  </a:moveTo>
                  <a:lnTo>
                    <a:pt x="11853" y="5894"/>
                  </a:lnTo>
                  <a:lnTo>
                    <a:pt x="4206" y="5101"/>
                  </a:lnTo>
                  <a:lnTo>
                    <a:pt x="0" y="9460"/>
                  </a:lnTo>
                  <a:lnTo>
                    <a:pt x="168" y="14442"/>
                  </a:lnTo>
                  <a:cubicBezTo>
                    <a:pt x="2798" y="15061"/>
                    <a:pt x="5194" y="16010"/>
                    <a:pt x="7206" y="17228"/>
                  </a:cubicBezTo>
                  <a:cubicBezTo>
                    <a:pt x="9251" y="18466"/>
                    <a:pt x="10854" y="19955"/>
                    <a:pt x="11913" y="21600"/>
                  </a:cubicBezTo>
                  <a:lnTo>
                    <a:pt x="21600" y="20338"/>
                  </a:lnTo>
                  <a:lnTo>
                    <a:pt x="21600" y="12245"/>
                  </a:lnTo>
                  <a:lnTo>
                    <a:pt x="20591" y="5088"/>
                  </a:lnTo>
                  <a:lnTo>
                    <a:pt x="18069" y="0"/>
                  </a:lnTo>
                  <a:lnTo>
                    <a:pt x="13661" y="1731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8" name="íṡ1iḍe">
              <a:extLst>
                <a:ext uri="{FF2B5EF4-FFF2-40B4-BE49-F238E27FC236}">
                  <a16:creationId xmlns="" xmlns:a16="http://schemas.microsoft.com/office/drawing/2014/main" id="{AB9B018A-1241-48A0-A0E4-6040A0116B31}"/>
                </a:ext>
              </a:extLst>
            </p:cNvPr>
            <p:cNvSpPr/>
            <p:nvPr/>
          </p:nvSpPr>
          <p:spPr>
            <a:xfrm>
              <a:off x="5800394" y="2590774"/>
              <a:ext cx="44328" cy="774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55" h="21324" extrusionOk="0">
                  <a:moveTo>
                    <a:pt x="8993" y="0"/>
                  </a:moveTo>
                  <a:lnTo>
                    <a:pt x="4720" y="2328"/>
                  </a:lnTo>
                  <a:lnTo>
                    <a:pt x="264" y="4061"/>
                  </a:lnTo>
                  <a:lnTo>
                    <a:pt x="0" y="7596"/>
                  </a:lnTo>
                  <a:lnTo>
                    <a:pt x="4908" y="9951"/>
                  </a:lnTo>
                  <a:lnTo>
                    <a:pt x="4908" y="14304"/>
                  </a:lnTo>
                  <a:lnTo>
                    <a:pt x="7308" y="16172"/>
                  </a:lnTo>
                  <a:lnTo>
                    <a:pt x="8380" y="19699"/>
                  </a:lnTo>
                  <a:cubicBezTo>
                    <a:pt x="8501" y="20496"/>
                    <a:pt x="9534" y="21148"/>
                    <a:pt x="10902" y="21289"/>
                  </a:cubicBezTo>
                  <a:cubicBezTo>
                    <a:pt x="13902" y="21600"/>
                    <a:pt x="16165" y="19752"/>
                    <a:pt x="14647" y="18231"/>
                  </a:cubicBezTo>
                  <a:lnTo>
                    <a:pt x="18270" y="17605"/>
                  </a:lnTo>
                  <a:cubicBezTo>
                    <a:pt x="19422" y="16417"/>
                    <a:pt x="20233" y="15129"/>
                    <a:pt x="20671" y="13792"/>
                  </a:cubicBezTo>
                  <a:cubicBezTo>
                    <a:pt x="21600" y="10953"/>
                    <a:pt x="20834" y="8017"/>
                    <a:pt x="18496" y="5460"/>
                  </a:cubicBezTo>
                  <a:lnTo>
                    <a:pt x="18149" y="907"/>
                  </a:lnTo>
                  <a:lnTo>
                    <a:pt x="8993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9" name="îṥḷíḋè">
              <a:extLst>
                <a:ext uri="{FF2B5EF4-FFF2-40B4-BE49-F238E27FC236}">
                  <a16:creationId xmlns="" xmlns:a16="http://schemas.microsoft.com/office/drawing/2014/main" id="{DD0AB83C-3F22-48CB-912B-32210A8AF308}"/>
                </a:ext>
              </a:extLst>
            </p:cNvPr>
            <p:cNvSpPr/>
            <p:nvPr/>
          </p:nvSpPr>
          <p:spPr>
            <a:xfrm>
              <a:off x="5935621" y="2695122"/>
              <a:ext cx="87464" cy="469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334" extrusionOk="0">
                  <a:moveTo>
                    <a:pt x="7882" y="0"/>
                  </a:moveTo>
                  <a:lnTo>
                    <a:pt x="5685" y="3441"/>
                  </a:lnTo>
                  <a:lnTo>
                    <a:pt x="1488" y="2877"/>
                  </a:lnTo>
                  <a:lnTo>
                    <a:pt x="0" y="5287"/>
                  </a:lnTo>
                  <a:lnTo>
                    <a:pt x="2117" y="8371"/>
                  </a:lnTo>
                  <a:lnTo>
                    <a:pt x="8892" y="11123"/>
                  </a:lnTo>
                  <a:lnTo>
                    <a:pt x="13224" y="15942"/>
                  </a:lnTo>
                  <a:lnTo>
                    <a:pt x="17549" y="21334"/>
                  </a:lnTo>
                  <a:lnTo>
                    <a:pt x="19418" y="15125"/>
                  </a:lnTo>
                  <a:lnTo>
                    <a:pt x="19418" y="11123"/>
                  </a:lnTo>
                  <a:lnTo>
                    <a:pt x="21600" y="5502"/>
                  </a:lnTo>
                  <a:cubicBezTo>
                    <a:pt x="21188" y="3626"/>
                    <a:pt x="20374" y="2139"/>
                    <a:pt x="19348" y="1386"/>
                  </a:cubicBezTo>
                  <a:cubicBezTo>
                    <a:pt x="17095" y="-266"/>
                    <a:pt x="14537" y="1740"/>
                    <a:pt x="13641" y="5861"/>
                  </a:cubicBezTo>
                  <a:lnTo>
                    <a:pt x="11263" y="1414"/>
                  </a:lnTo>
                  <a:lnTo>
                    <a:pt x="7882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0" name="îṣļiḍé">
              <a:extLst>
                <a:ext uri="{FF2B5EF4-FFF2-40B4-BE49-F238E27FC236}">
                  <a16:creationId xmlns="" xmlns:a16="http://schemas.microsoft.com/office/drawing/2014/main" id="{ED2FFD90-35A2-4F63-BAFA-7A442E935BC3}"/>
                </a:ext>
              </a:extLst>
            </p:cNvPr>
            <p:cNvSpPr/>
            <p:nvPr/>
          </p:nvSpPr>
          <p:spPr>
            <a:xfrm>
              <a:off x="5977156" y="2768475"/>
              <a:ext cx="19383" cy="1696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774" y="1048"/>
                  </a:moveTo>
                  <a:lnTo>
                    <a:pt x="1426" y="0"/>
                  </a:lnTo>
                  <a:lnTo>
                    <a:pt x="0" y="17702"/>
                  </a:lnTo>
                  <a:lnTo>
                    <a:pt x="21600" y="21600"/>
                  </a:lnTo>
                  <a:lnTo>
                    <a:pt x="15774" y="1048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1" name="íṩ1îdê">
              <a:extLst>
                <a:ext uri="{FF2B5EF4-FFF2-40B4-BE49-F238E27FC236}">
                  <a16:creationId xmlns="" xmlns:a16="http://schemas.microsoft.com/office/drawing/2014/main" id="{67719631-A51F-479A-8FED-66D8DD77FC68}"/>
                </a:ext>
              </a:extLst>
            </p:cNvPr>
            <p:cNvSpPr/>
            <p:nvPr/>
          </p:nvSpPr>
          <p:spPr>
            <a:xfrm>
              <a:off x="6277853" y="2784962"/>
              <a:ext cx="97332" cy="336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65" h="19779" extrusionOk="0">
                  <a:moveTo>
                    <a:pt x="12434" y="4397"/>
                  </a:moveTo>
                  <a:lnTo>
                    <a:pt x="7006" y="2044"/>
                  </a:lnTo>
                  <a:lnTo>
                    <a:pt x="3364" y="1828"/>
                  </a:lnTo>
                  <a:cubicBezTo>
                    <a:pt x="2241" y="-1757"/>
                    <a:pt x="29" y="279"/>
                    <a:pt x="0" y="4926"/>
                  </a:cubicBezTo>
                  <a:cubicBezTo>
                    <a:pt x="-35" y="10379"/>
                    <a:pt x="2718" y="12346"/>
                    <a:pt x="3736" y="7595"/>
                  </a:cubicBezTo>
                  <a:lnTo>
                    <a:pt x="6269" y="12491"/>
                  </a:lnTo>
                  <a:lnTo>
                    <a:pt x="8797" y="17829"/>
                  </a:lnTo>
                  <a:cubicBezTo>
                    <a:pt x="10237" y="18722"/>
                    <a:pt x="11702" y="19311"/>
                    <a:pt x="13178" y="19590"/>
                  </a:cubicBezTo>
                  <a:cubicBezTo>
                    <a:pt x="14509" y="19843"/>
                    <a:pt x="15846" y="19843"/>
                    <a:pt x="17178" y="19590"/>
                  </a:cubicBezTo>
                  <a:lnTo>
                    <a:pt x="21565" y="16031"/>
                  </a:lnTo>
                  <a:lnTo>
                    <a:pt x="21234" y="9358"/>
                  </a:lnTo>
                  <a:cubicBezTo>
                    <a:pt x="20150" y="10055"/>
                    <a:pt x="19031" y="10305"/>
                    <a:pt x="17917" y="10099"/>
                  </a:cubicBezTo>
                  <a:cubicBezTo>
                    <a:pt x="16919" y="9915"/>
                    <a:pt x="15935" y="9366"/>
                    <a:pt x="14995" y="8468"/>
                  </a:cubicBezTo>
                  <a:lnTo>
                    <a:pt x="12434" y="4397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2" name="isḷïďe">
              <a:extLst>
                <a:ext uri="{FF2B5EF4-FFF2-40B4-BE49-F238E27FC236}">
                  <a16:creationId xmlns="" xmlns:a16="http://schemas.microsoft.com/office/drawing/2014/main" id="{CA7F9BC8-8E95-41AF-8385-93D667CC86DA}"/>
                </a:ext>
              </a:extLst>
            </p:cNvPr>
            <p:cNvSpPr/>
            <p:nvPr/>
          </p:nvSpPr>
          <p:spPr>
            <a:xfrm>
              <a:off x="6105633" y="1911267"/>
              <a:ext cx="32397" cy="2755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495" h="21600" extrusionOk="0">
                  <a:moveTo>
                    <a:pt x="13981" y="0"/>
                  </a:moveTo>
                  <a:lnTo>
                    <a:pt x="5719" y="857"/>
                  </a:lnTo>
                  <a:lnTo>
                    <a:pt x="0" y="11369"/>
                  </a:lnTo>
                  <a:lnTo>
                    <a:pt x="5962" y="17640"/>
                  </a:lnTo>
                  <a:lnTo>
                    <a:pt x="14301" y="21600"/>
                  </a:lnTo>
                  <a:cubicBezTo>
                    <a:pt x="17054" y="20527"/>
                    <a:pt x="19207" y="17865"/>
                    <a:pt x="20066" y="14472"/>
                  </a:cubicBezTo>
                  <a:cubicBezTo>
                    <a:pt x="21600" y="8411"/>
                    <a:pt x="18887" y="1959"/>
                    <a:pt x="13981" y="0"/>
                  </a:cubicBez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3" name="ïšḷîdé">
              <a:extLst>
                <a:ext uri="{FF2B5EF4-FFF2-40B4-BE49-F238E27FC236}">
                  <a16:creationId xmlns="" xmlns:a16="http://schemas.microsoft.com/office/drawing/2014/main" id="{D32CE3CF-6456-4D91-B26E-51800D6D6F81}"/>
                </a:ext>
              </a:extLst>
            </p:cNvPr>
            <p:cNvSpPr/>
            <p:nvPr/>
          </p:nvSpPr>
          <p:spPr>
            <a:xfrm>
              <a:off x="9216497" y="4500642"/>
              <a:ext cx="1322325" cy="10103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87" extrusionOk="0">
                  <a:moveTo>
                    <a:pt x="5954" y="5356"/>
                  </a:moveTo>
                  <a:lnTo>
                    <a:pt x="5796" y="5869"/>
                  </a:lnTo>
                  <a:lnTo>
                    <a:pt x="5503" y="6311"/>
                  </a:lnTo>
                  <a:lnTo>
                    <a:pt x="5365" y="6483"/>
                  </a:lnTo>
                  <a:lnTo>
                    <a:pt x="5082" y="6656"/>
                  </a:lnTo>
                  <a:lnTo>
                    <a:pt x="4719" y="6834"/>
                  </a:lnTo>
                  <a:lnTo>
                    <a:pt x="4278" y="6893"/>
                  </a:lnTo>
                  <a:lnTo>
                    <a:pt x="3867" y="6963"/>
                  </a:lnTo>
                  <a:lnTo>
                    <a:pt x="3605" y="7152"/>
                  </a:lnTo>
                  <a:lnTo>
                    <a:pt x="3201" y="7421"/>
                  </a:lnTo>
                  <a:lnTo>
                    <a:pt x="2840" y="7616"/>
                  </a:lnTo>
                  <a:lnTo>
                    <a:pt x="2159" y="7891"/>
                  </a:lnTo>
                  <a:lnTo>
                    <a:pt x="1627" y="8085"/>
                  </a:lnTo>
                  <a:lnTo>
                    <a:pt x="1116" y="8295"/>
                  </a:lnTo>
                  <a:lnTo>
                    <a:pt x="1025" y="8677"/>
                  </a:lnTo>
                  <a:lnTo>
                    <a:pt x="980" y="8983"/>
                  </a:lnTo>
                  <a:lnTo>
                    <a:pt x="880" y="9313"/>
                  </a:lnTo>
                  <a:lnTo>
                    <a:pt x="718" y="9572"/>
                  </a:lnTo>
                  <a:lnTo>
                    <a:pt x="742" y="9911"/>
                  </a:lnTo>
                  <a:lnTo>
                    <a:pt x="766" y="10200"/>
                  </a:lnTo>
                  <a:lnTo>
                    <a:pt x="887" y="10459"/>
                  </a:lnTo>
                  <a:lnTo>
                    <a:pt x="982" y="10658"/>
                  </a:lnTo>
                  <a:lnTo>
                    <a:pt x="945" y="10981"/>
                  </a:lnTo>
                  <a:lnTo>
                    <a:pt x="804" y="11271"/>
                  </a:lnTo>
                  <a:lnTo>
                    <a:pt x="643" y="11837"/>
                  </a:lnTo>
                  <a:lnTo>
                    <a:pt x="607" y="12409"/>
                  </a:lnTo>
                  <a:lnTo>
                    <a:pt x="619" y="12825"/>
                  </a:lnTo>
                  <a:lnTo>
                    <a:pt x="619" y="14159"/>
                  </a:lnTo>
                  <a:lnTo>
                    <a:pt x="657" y="14449"/>
                  </a:lnTo>
                  <a:lnTo>
                    <a:pt x="756" y="14821"/>
                  </a:lnTo>
                  <a:lnTo>
                    <a:pt x="756" y="15123"/>
                  </a:lnTo>
                  <a:lnTo>
                    <a:pt x="806" y="15510"/>
                  </a:lnTo>
                  <a:lnTo>
                    <a:pt x="856" y="15799"/>
                  </a:lnTo>
                  <a:lnTo>
                    <a:pt x="756" y="16171"/>
                  </a:lnTo>
                  <a:lnTo>
                    <a:pt x="620" y="16478"/>
                  </a:lnTo>
                  <a:lnTo>
                    <a:pt x="546" y="16734"/>
                  </a:lnTo>
                  <a:lnTo>
                    <a:pt x="484" y="17052"/>
                  </a:lnTo>
                  <a:lnTo>
                    <a:pt x="393" y="17251"/>
                  </a:lnTo>
                  <a:lnTo>
                    <a:pt x="218" y="17348"/>
                  </a:lnTo>
                  <a:lnTo>
                    <a:pt x="0" y="17440"/>
                  </a:lnTo>
                  <a:lnTo>
                    <a:pt x="75" y="17639"/>
                  </a:lnTo>
                  <a:lnTo>
                    <a:pt x="148" y="17822"/>
                  </a:lnTo>
                  <a:lnTo>
                    <a:pt x="409" y="18166"/>
                  </a:lnTo>
                  <a:lnTo>
                    <a:pt x="717" y="18165"/>
                  </a:lnTo>
                  <a:lnTo>
                    <a:pt x="954" y="18364"/>
                  </a:lnTo>
                  <a:lnTo>
                    <a:pt x="1202" y="18316"/>
                  </a:lnTo>
                  <a:lnTo>
                    <a:pt x="1439" y="18047"/>
                  </a:lnTo>
                  <a:lnTo>
                    <a:pt x="1767" y="17901"/>
                  </a:lnTo>
                  <a:lnTo>
                    <a:pt x="2169" y="17804"/>
                  </a:lnTo>
                  <a:lnTo>
                    <a:pt x="2597" y="17535"/>
                  </a:lnTo>
                  <a:lnTo>
                    <a:pt x="2792" y="17454"/>
                  </a:lnTo>
                  <a:lnTo>
                    <a:pt x="3078" y="17389"/>
                  </a:lnTo>
                  <a:lnTo>
                    <a:pt x="3572" y="17373"/>
                  </a:lnTo>
                  <a:lnTo>
                    <a:pt x="3783" y="17308"/>
                  </a:lnTo>
                  <a:lnTo>
                    <a:pt x="4016" y="17260"/>
                  </a:lnTo>
                  <a:lnTo>
                    <a:pt x="4277" y="17211"/>
                  </a:lnTo>
                  <a:cubicBezTo>
                    <a:pt x="4368" y="17227"/>
                    <a:pt x="4461" y="17227"/>
                    <a:pt x="4552" y="17211"/>
                  </a:cubicBezTo>
                  <a:cubicBezTo>
                    <a:pt x="4646" y="17194"/>
                    <a:pt x="4738" y="17159"/>
                    <a:pt x="4825" y="17108"/>
                  </a:cubicBezTo>
                  <a:lnTo>
                    <a:pt x="5149" y="16802"/>
                  </a:lnTo>
                  <a:lnTo>
                    <a:pt x="5410" y="16608"/>
                  </a:lnTo>
                  <a:lnTo>
                    <a:pt x="5793" y="16451"/>
                  </a:lnTo>
                  <a:lnTo>
                    <a:pt x="6066" y="16339"/>
                  </a:lnTo>
                  <a:lnTo>
                    <a:pt x="6419" y="16236"/>
                  </a:lnTo>
                  <a:lnTo>
                    <a:pt x="7073" y="16033"/>
                  </a:lnTo>
                  <a:lnTo>
                    <a:pt x="7555" y="15812"/>
                  </a:lnTo>
                  <a:lnTo>
                    <a:pt x="7812" y="15893"/>
                  </a:lnTo>
                  <a:lnTo>
                    <a:pt x="8156" y="15925"/>
                  </a:lnTo>
                  <a:lnTo>
                    <a:pt x="8413" y="15764"/>
                  </a:lnTo>
                  <a:cubicBezTo>
                    <a:pt x="8514" y="15721"/>
                    <a:pt x="8618" y="15693"/>
                    <a:pt x="8724" y="15683"/>
                  </a:cubicBezTo>
                  <a:cubicBezTo>
                    <a:pt x="8850" y="15670"/>
                    <a:pt x="8977" y="15680"/>
                    <a:pt x="9101" y="15714"/>
                  </a:cubicBezTo>
                  <a:lnTo>
                    <a:pt x="9309" y="15811"/>
                  </a:lnTo>
                  <a:lnTo>
                    <a:pt x="9665" y="16129"/>
                  </a:lnTo>
                  <a:lnTo>
                    <a:pt x="9802" y="16323"/>
                  </a:lnTo>
                  <a:lnTo>
                    <a:pt x="10014" y="16431"/>
                  </a:lnTo>
                  <a:cubicBezTo>
                    <a:pt x="10054" y="16535"/>
                    <a:pt x="10087" y="16643"/>
                    <a:pt x="10112" y="16754"/>
                  </a:cubicBezTo>
                  <a:cubicBezTo>
                    <a:pt x="10146" y="16901"/>
                    <a:pt x="10167" y="17052"/>
                    <a:pt x="10174" y="17205"/>
                  </a:cubicBezTo>
                  <a:lnTo>
                    <a:pt x="10302" y="17344"/>
                  </a:lnTo>
                  <a:lnTo>
                    <a:pt x="10401" y="17554"/>
                  </a:lnTo>
                  <a:lnTo>
                    <a:pt x="10451" y="17811"/>
                  </a:lnTo>
                  <a:lnTo>
                    <a:pt x="10476" y="18064"/>
                  </a:lnTo>
                  <a:lnTo>
                    <a:pt x="10688" y="18145"/>
                  </a:lnTo>
                  <a:lnTo>
                    <a:pt x="10787" y="17837"/>
                  </a:lnTo>
                  <a:lnTo>
                    <a:pt x="10899" y="17643"/>
                  </a:lnTo>
                  <a:lnTo>
                    <a:pt x="11281" y="17568"/>
                  </a:lnTo>
                  <a:lnTo>
                    <a:pt x="11514" y="17330"/>
                  </a:lnTo>
                  <a:lnTo>
                    <a:pt x="11659" y="16996"/>
                  </a:lnTo>
                  <a:lnTo>
                    <a:pt x="11759" y="16727"/>
                  </a:lnTo>
                  <a:lnTo>
                    <a:pt x="11983" y="16727"/>
                  </a:lnTo>
                  <a:lnTo>
                    <a:pt x="12102" y="16986"/>
                  </a:lnTo>
                  <a:lnTo>
                    <a:pt x="12069" y="17282"/>
                  </a:lnTo>
                  <a:lnTo>
                    <a:pt x="11874" y="17524"/>
                  </a:lnTo>
                  <a:lnTo>
                    <a:pt x="11654" y="17767"/>
                  </a:lnTo>
                  <a:lnTo>
                    <a:pt x="11510" y="17972"/>
                  </a:lnTo>
                  <a:lnTo>
                    <a:pt x="11473" y="18225"/>
                  </a:lnTo>
                  <a:lnTo>
                    <a:pt x="11274" y="18418"/>
                  </a:lnTo>
                  <a:lnTo>
                    <a:pt x="11125" y="18467"/>
                  </a:lnTo>
                  <a:lnTo>
                    <a:pt x="11188" y="18634"/>
                  </a:lnTo>
                  <a:lnTo>
                    <a:pt x="11336" y="18634"/>
                  </a:lnTo>
                  <a:lnTo>
                    <a:pt x="11507" y="18537"/>
                  </a:lnTo>
                  <a:lnTo>
                    <a:pt x="11648" y="18208"/>
                  </a:lnTo>
                  <a:lnTo>
                    <a:pt x="11859" y="17966"/>
                  </a:lnTo>
                  <a:lnTo>
                    <a:pt x="11982" y="17997"/>
                  </a:lnTo>
                  <a:lnTo>
                    <a:pt x="12028" y="18234"/>
                  </a:lnTo>
                  <a:lnTo>
                    <a:pt x="12003" y="18557"/>
                  </a:lnTo>
                  <a:lnTo>
                    <a:pt x="11990" y="18719"/>
                  </a:lnTo>
                  <a:lnTo>
                    <a:pt x="12143" y="18913"/>
                  </a:lnTo>
                  <a:lnTo>
                    <a:pt x="12243" y="19251"/>
                  </a:lnTo>
                  <a:lnTo>
                    <a:pt x="12130" y="19639"/>
                  </a:lnTo>
                  <a:lnTo>
                    <a:pt x="12031" y="19855"/>
                  </a:lnTo>
                  <a:lnTo>
                    <a:pt x="11944" y="20096"/>
                  </a:lnTo>
                  <a:lnTo>
                    <a:pt x="12193" y="20469"/>
                  </a:lnTo>
                  <a:lnTo>
                    <a:pt x="12600" y="20760"/>
                  </a:lnTo>
                  <a:lnTo>
                    <a:pt x="12912" y="21094"/>
                  </a:lnTo>
                  <a:lnTo>
                    <a:pt x="13119" y="21142"/>
                  </a:lnTo>
                  <a:lnTo>
                    <a:pt x="13372" y="21202"/>
                  </a:lnTo>
                  <a:cubicBezTo>
                    <a:pt x="13427" y="21195"/>
                    <a:pt x="13481" y="21173"/>
                    <a:pt x="13529" y="21138"/>
                  </a:cubicBezTo>
                  <a:cubicBezTo>
                    <a:pt x="13608" y="21080"/>
                    <a:pt x="13669" y="20988"/>
                    <a:pt x="13703" y="20879"/>
                  </a:cubicBezTo>
                  <a:lnTo>
                    <a:pt x="13911" y="20820"/>
                  </a:lnTo>
                  <a:lnTo>
                    <a:pt x="14131" y="20831"/>
                  </a:lnTo>
                  <a:lnTo>
                    <a:pt x="14366" y="21000"/>
                  </a:lnTo>
                  <a:lnTo>
                    <a:pt x="14503" y="21323"/>
                  </a:lnTo>
                  <a:cubicBezTo>
                    <a:pt x="14516" y="21451"/>
                    <a:pt x="14589" y="21554"/>
                    <a:pt x="14686" y="21581"/>
                  </a:cubicBezTo>
                  <a:cubicBezTo>
                    <a:pt x="14755" y="21600"/>
                    <a:pt x="14827" y="21576"/>
                    <a:pt x="14881" y="21516"/>
                  </a:cubicBezTo>
                  <a:lnTo>
                    <a:pt x="15117" y="21042"/>
                  </a:lnTo>
                  <a:cubicBezTo>
                    <a:pt x="15153" y="20962"/>
                    <a:pt x="15199" y="20891"/>
                    <a:pt x="15254" y="20832"/>
                  </a:cubicBezTo>
                  <a:cubicBezTo>
                    <a:pt x="15361" y="20715"/>
                    <a:pt x="15495" y="20649"/>
                    <a:pt x="15635" y="20643"/>
                  </a:cubicBezTo>
                  <a:lnTo>
                    <a:pt x="15896" y="20578"/>
                  </a:lnTo>
                  <a:lnTo>
                    <a:pt x="16108" y="20578"/>
                  </a:lnTo>
                  <a:lnTo>
                    <a:pt x="16320" y="20708"/>
                  </a:lnTo>
                  <a:cubicBezTo>
                    <a:pt x="16368" y="20765"/>
                    <a:pt x="16429" y="20799"/>
                    <a:pt x="16494" y="20805"/>
                  </a:cubicBezTo>
                  <a:cubicBezTo>
                    <a:pt x="16587" y="20814"/>
                    <a:pt x="16677" y="20766"/>
                    <a:pt x="16739" y="20676"/>
                  </a:cubicBezTo>
                  <a:lnTo>
                    <a:pt x="16988" y="20110"/>
                  </a:lnTo>
                  <a:lnTo>
                    <a:pt x="17250" y="19592"/>
                  </a:lnTo>
                  <a:cubicBezTo>
                    <a:pt x="17331" y="19471"/>
                    <a:pt x="17410" y="19347"/>
                    <a:pt x="17487" y="19220"/>
                  </a:cubicBezTo>
                  <a:cubicBezTo>
                    <a:pt x="17562" y="19095"/>
                    <a:pt x="17636" y="18967"/>
                    <a:pt x="17707" y="18837"/>
                  </a:cubicBezTo>
                  <a:lnTo>
                    <a:pt x="18063" y="18805"/>
                  </a:lnTo>
                  <a:lnTo>
                    <a:pt x="18151" y="18627"/>
                  </a:lnTo>
                  <a:lnTo>
                    <a:pt x="18358" y="18341"/>
                  </a:lnTo>
                  <a:lnTo>
                    <a:pt x="18454" y="18136"/>
                  </a:lnTo>
                  <a:lnTo>
                    <a:pt x="18691" y="17893"/>
                  </a:lnTo>
                  <a:cubicBezTo>
                    <a:pt x="18717" y="17817"/>
                    <a:pt x="18736" y="17738"/>
                    <a:pt x="18748" y="17656"/>
                  </a:cubicBezTo>
                  <a:cubicBezTo>
                    <a:pt x="18765" y="17543"/>
                    <a:pt x="18767" y="17423"/>
                    <a:pt x="18810" y="17321"/>
                  </a:cubicBezTo>
                  <a:cubicBezTo>
                    <a:pt x="18860" y="17203"/>
                    <a:pt x="18955" y="17129"/>
                    <a:pt x="19059" y="17127"/>
                  </a:cubicBezTo>
                  <a:lnTo>
                    <a:pt x="19413" y="16924"/>
                  </a:lnTo>
                  <a:lnTo>
                    <a:pt x="19787" y="16655"/>
                  </a:lnTo>
                  <a:lnTo>
                    <a:pt x="19874" y="16445"/>
                  </a:lnTo>
                  <a:lnTo>
                    <a:pt x="20023" y="16251"/>
                  </a:lnTo>
                  <a:lnTo>
                    <a:pt x="20285" y="15880"/>
                  </a:lnTo>
                  <a:lnTo>
                    <a:pt x="20451" y="15642"/>
                  </a:lnTo>
                  <a:lnTo>
                    <a:pt x="20476" y="15370"/>
                  </a:lnTo>
                  <a:cubicBezTo>
                    <a:pt x="20512" y="15250"/>
                    <a:pt x="20553" y="15133"/>
                    <a:pt x="20601" y="15020"/>
                  </a:cubicBezTo>
                  <a:cubicBezTo>
                    <a:pt x="20671" y="14852"/>
                    <a:pt x="20753" y="14693"/>
                    <a:pt x="20846" y="14545"/>
                  </a:cubicBezTo>
                  <a:cubicBezTo>
                    <a:pt x="20913" y="14433"/>
                    <a:pt x="20979" y="14320"/>
                    <a:pt x="21045" y="14206"/>
                  </a:cubicBezTo>
                  <a:cubicBezTo>
                    <a:pt x="21111" y="14091"/>
                    <a:pt x="21176" y="13976"/>
                    <a:pt x="21240" y="13860"/>
                  </a:cubicBezTo>
                  <a:cubicBezTo>
                    <a:pt x="21281" y="13719"/>
                    <a:pt x="21310" y="13572"/>
                    <a:pt x="21327" y="13423"/>
                  </a:cubicBezTo>
                  <a:cubicBezTo>
                    <a:pt x="21345" y="13266"/>
                    <a:pt x="21349" y="13107"/>
                    <a:pt x="21340" y="12948"/>
                  </a:cubicBezTo>
                  <a:lnTo>
                    <a:pt x="21550" y="12563"/>
                  </a:lnTo>
                  <a:cubicBezTo>
                    <a:pt x="21536" y="12461"/>
                    <a:pt x="21532" y="12358"/>
                    <a:pt x="21538" y="12255"/>
                  </a:cubicBezTo>
                  <a:cubicBezTo>
                    <a:pt x="21545" y="12135"/>
                    <a:pt x="21566" y="12016"/>
                    <a:pt x="21600" y="11904"/>
                  </a:cubicBezTo>
                  <a:lnTo>
                    <a:pt x="21600" y="11340"/>
                  </a:lnTo>
                  <a:lnTo>
                    <a:pt x="21538" y="11038"/>
                  </a:lnTo>
                  <a:lnTo>
                    <a:pt x="21389" y="10617"/>
                  </a:lnTo>
                  <a:lnTo>
                    <a:pt x="21281" y="10240"/>
                  </a:lnTo>
                  <a:lnTo>
                    <a:pt x="21028" y="9986"/>
                  </a:lnTo>
                  <a:lnTo>
                    <a:pt x="20791" y="9581"/>
                  </a:lnTo>
                  <a:lnTo>
                    <a:pt x="20733" y="9333"/>
                  </a:lnTo>
                  <a:lnTo>
                    <a:pt x="20397" y="8721"/>
                  </a:lnTo>
                  <a:lnTo>
                    <a:pt x="20297" y="8091"/>
                  </a:lnTo>
                  <a:lnTo>
                    <a:pt x="20106" y="7525"/>
                  </a:lnTo>
                  <a:lnTo>
                    <a:pt x="19820" y="6996"/>
                  </a:lnTo>
                  <a:lnTo>
                    <a:pt x="19620" y="6527"/>
                  </a:lnTo>
                  <a:lnTo>
                    <a:pt x="19210" y="6155"/>
                  </a:lnTo>
                  <a:lnTo>
                    <a:pt x="18886" y="5767"/>
                  </a:lnTo>
                  <a:cubicBezTo>
                    <a:pt x="18800" y="5685"/>
                    <a:pt x="18761" y="5544"/>
                    <a:pt x="18786" y="5410"/>
                  </a:cubicBezTo>
                  <a:cubicBezTo>
                    <a:pt x="18811" y="5280"/>
                    <a:pt x="18892" y="5181"/>
                    <a:pt x="18994" y="5157"/>
                  </a:cubicBezTo>
                  <a:lnTo>
                    <a:pt x="19055" y="4833"/>
                  </a:lnTo>
                  <a:lnTo>
                    <a:pt x="19055" y="4472"/>
                  </a:lnTo>
                  <a:lnTo>
                    <a:pt x="19217" y="4028"/>
                  </a:lnTo>
                  <a:lnTo>
                    <a:pt x="19027" y="3743"/>
                  </a:lnTo>
                  <a:lnTo>
                    <a:pt x="18969" y="3459"/>
                  </a:lnTo>
                  <a:lnTo>
                    <a:pt x="18936" y="3040"/>
                  </a:lnTo>
                  <a:lnTo>
                    <a:pt x="18737" y="2634"/>
                  </a:lnTo>
                  <a:lnTo>
                    <a:pt x="18500" y="2250"/>
                  </a:lnTo>
                  <a:lnTo>
                    <a:pt x="18264" y="1878"/>
                  </a:lnTo>
                  <a:cubicBezTo>
                    <a:pt x="18190" y="1776"/>
                    <a:pt x="18127" y="1662"/>
                    <a:pt x="18077" y="1539"/>
                  </a:cubicBezTo>
                  <a:cubicBezTo>
                    <a:pt x="17997" y="1344"/>
                    <a:pt x="17951" y="1129"/>
                    <a:pt x="17940" y="908"/>
                  </a:cubicBezTo>
                  <a:lnTo>
                    <a:pt x="17870" y="312"/>
                  </a:lnTo>
                  <a:lnTo>
                    <a:pt x="17679" y="0"/>
                  </a:lnTo>
                  <a:lnTo>
                    <a:pt x="17497" y="117"/>
                  </a:lnTo>
                  <a:lnTo>
                    <a:pt x="17298" y="441"/>
                  </a:lnTo>
                  <a:lnTo>
                    <a:pt x="17198" y="989"/>
                  </a:lnTo>
                  <a:lnTo>
                    <a:pt x="17173" y="1475"/>
                  </a:lnTo>
                  <a:lnTo>
                    <a:pt x="17090" y="1927"/>
                  </a:lnTo>
                  <a:lnTo>
                    <a:pt x="17016" y="2271"/>
                  </a:lnTo>
                  <a:lnTo>
                    <a:pt x="17003" y="2864"/>
                  </a:lnTo>
                  <a:lnTo>
                    <a:pt x="17016" y="3290"/>
                  </a:lnTo>
                  <a:cubicBezTo>
                    <a:pt x="16998" y="3361"/>
                    <a:pt x="16974" y="3430"/>
                    <a:pt x="16945" y="3495"/>
                  </a:cubicBezTo>
                  <a:cubicBezTo>
                    <a:pt x="16886" y="3627"/>
                    <a:pt x="16805" y="3742"/>
                    <a:pt x="16709" y="3829"/>
                  </a:cubicBezTo>
                  <a:lnTo>
                    <a:pt x="16476" y="4223"/>
                  </a:lnTo>
                  <a:lnTo>
                    <a:pt x="16090" y="4596"/>
                  </a:lnTo>
                  <a:lnTo>
                    <a:pt x="16028" y="4804"/>
                  </a:lnTo>
                  <a:lnTo>
                    <a:pt x="15868" y="4980"/>
                  </a:lnTo>
                  <a:lnTo>
                    <a:pt x="15471" y="4872"/>
                  </a:lnTo>
                  <a:lnTo>
                    <a:pt x="15263" y="4420"/>
                  </a:lnTo>
                  <a:lnTo>
                    <a:pt x="14941" y="4258"/>
                  </a:lnTo>
                  <a:lnTo>
                    <a:pt x="14663" y="4053"/>
                  </a:lnTo>
                  <a:lnTo>
                    <a:pt x="14476" y="3794"/>
                  </a:lnTo>
                  <a:lnTo>
                    <a:pt x="14089" y="3470"/>
                  </a:lnTo>
                  <a:lnTo>
                    <a:pt x="13749" y="3330"/>
                  </a:lnTo>
                  <a:lnTo>
                    <a:pt x="13637" y="2925"/>
                  </a:lnTo>
                  <a:lnTo>
                    <a:pt x="13637" y="2180"/>
                  </a:lnTo>
                  <a:lnTo>
                    <a:pt x="13757" y="1862"/>
                  </a:lnTo>
                  <a:lnTo>
                    <a:pt x="13894" y="1668"/>
                  </a:lnTo>
                  <a:lnTo>
                    <a:pt x="14093" y="1328"/>
                  </a:lnTo>
                  <a:lnTo>
                    <a:pt x="14301" y="1036"/>
                  </a:lnTo>
                  <a:lnTo>
                    <a:pt x="14077" y="799"/>
                  </a:lnTo>
                  <a:lnTo>
                    <a:pt x="13671" y="626"/>
                  </a:lnTo>
                  <a:lnTo>
                    <a:pt x="13551" y="529"/>
                  </a:lnTo>
                  <a:lnTo>
                    <a:pt x="12919" y="457"/>
                  </a:lnTo>
                  <a:lnTo>
                    <a:pt x="12492" y="155"/>
                  </a:lnTo>
                  <a:lnTo>
                    <a:pt x="12131" y="495"/>
                  </a:lnTo>
                  <a:lnTo>
                    <a:pt x="11861" y="716"/>
                  </a:lnTo>
                  <a:lnTo>
                    <a:pt x="11605" y="888"/>
                  </a:lnTo>
                  <a:lnTo>
                    <a:pt x="11058" y="1017"/>
                  </a:lnTo>
                  <a:lnTo>
                    <a:pt x="10851" y="1226"/>
                  </a:lnTo>
                  <a:lnTo>
                    <a:pt x="10702" y="1608"/>
                  </a:lnTo>
                  <a:lnTo>
                    <a:pt x="10603" y="1737"/>
                  </a:lnTo>
                  <a:lnTo>
                    <a:pt x="10416" y="1964"/>
                  </a:lnTo>
                  <a:lnTo>
                    <a:pt x="10428" y="2286"/>
                  </a:lnTo>
                  <a:lnTo>
                    <a:pt x="10594" y="2561"/>
                  </a:lnTo>
                  <a:lnTo>
                    <a:pt x="10478" y="2739"/>
                  </a:lnTo>
                  <a:lnTo>
                    <a:pt x="10159" y="3090"/>
                  </a:lnTo>
                  <a:cubicBezTo>
                    <a:pt x="10067" y="3086"/>
                    <a:pt x="9978" y="3052"/>
                    <a:pt x="9899" y="2993"/>
                  </a:cubicBezTo>
                  <a:cubicBezTo>
                    <a:pt x="9767" y="2894"/>
                    <a:pt x="9671" y="2731"/>
                    <a:pt x="9633" y="2540"/>
                  </a:cubicBezTo>
                  <a:lnTo>
                    <a:pt x="9197" y="2329"/>
                  </a:lnTo>
                  <a:cubicBezTo>
                    <a:pt x="9181" y="2199"/>
                    <a:pt x="9118" y="2087"/>
                    <a:pt x="9027" y="2027"/>
                  </a:cubicBezTo>
                  <a:cubicBezTo>
                    <a:pt x="8838" y="1903"/>
                    <a:pt x="8608" y="2025"/>
                    <a:pt x="8541" y="2286"/>
                  </a:cubicBezTo>
                  <a:lnTo>
                    <a:pt x="8250" y="2599"/>
                  </a:lnTo>
                  <a:cubicBezTo>
                    <a:pt x="8194" y="2686"/>
                    <a:pt x="8137" y="2772"/>
                    <a:pt x="8080" y="2857"/>
                  </a:cubicBezTo>
                  <a:cubicBezTo>
                    <a:pt x="7985" y="2999"/>
                    <a:pt x="7888" y="3139"/>
                    <a:pt x="7790" y="3277"/>
                  </a:cubicBezTo>
                  <a:lnTo>
                    <a:pt x="7467" y="3599"/>
                  </a:lnTo>
                  <a:lnTo>
                    <a:pt x="7293" y="3739"/>
                  </a:lnTo>
                  <a:lnTo>
                    <a:pt x="6986" y="3783"/>
                  </a:lnTo>
                  <a:lnTo>
                    <a:pt x="6987" y="4025"/>
                  </a:lnTo>
                  <a:lnTo>
                    <a:pt x="7057" y="4165"/>
                  </a:lnTo>
                  <a:lnTo>
                    <a:pt x="7119" y="4374"/>
                  </a:lnTo>
                  <a:lnTo>
                    <a:pt x="7007" y="4628"/>
                  </a:lnTo>
                  <a:cubicBezTo>
                    <a:pt x="7006" y="4750"/>
                    <a:pt x="6931" y="4851"/>
                    <a:pt x="6836" y="4854"/>
                  </a:cubicBezTo>
                  <a:cubicBezTo>
                    <a:pt x="6738" y="4858"/>
                    <a:pt x="6655" y="4756"/>
                    <a:pt x="6654" y="4628"/>
                  </a:cubicBezTo>
                  <a:lnTo>
                    <a:pt x="6421" y="4466"/>
                  </a:lnTo>
                  <a:lnTo>
                    <a:pt x="6280" y="4719"/>
                  </a:lnTo>
                  <a:lnTo>
                    <a:pt x="6160" y="4924"/>
                  </a:lnTo>
                  <a:lnTo>
                    <a:pt x="5954" y="5356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4" name="îṩḻíďé">
              <a:extLst>
                <a:ext uri="{FF2B5EF4-FFF2-40B4-BE49-F238E27FC236}">
                  <a16:creationId xmlns="" xmlns:a16="http://schemas.microsoft.com/office/drawing/2014/main" id="{77F8C267-27A1-4BDC-99CA-6C657EE5B073}"/>
                </a:ext>
              </a:extLst>
            </p:cNvPr>
            <p:cNvSpPr/>
            <p:nvPr/>
          </p:nvSpPr>
          <p:spPr>
            <a:xfrm>
              <a:off x="10006023" y="5571304"/>
              <a:ext cx="123850" cy="1024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734" y="1038"/>
                  </a:moveTo>
                  <a:lnTo>
                    <a:pt x="5578" y="0"/>
                  </a:lnTo>
                  <a:lnTo>
                    <a:pt x="6344" y="2077"/>
                  </a:lnTo>
                  <a:lnTo>
                    <a:pt x="8057" y="3507"/>
                  </a:lnTo>
                  <a:lnTo>
                    <a:pt x="11245" y="5736"/>
                  </a:lnTo>
                  <a:lnTo>
                    <a:pt x="13944" y="4944"/>
                  </a:lnTo>
                  <a:lnTo>
                    <a:pt x="15669" y="2555"/>
                  </a:lnTo>
                  <a:lnTo>
                    <a:pt x="17659" y="2290"/>
                  </a:lnTo>
                  <a:lnTo>
                    <a:pt x="20048" y="2290"/>
                  </a:lnTo>
                  <a:lnTo>
                    <a:pt x="21600" y="3886"/>
                  </a:lnTo>
                  <a:lnTo>
                    <a:pt x="21073" y="6102"/>
                  </a:lnTo>
                  <a:lnTo>
                    <a:pt x="19449" y="6901"/>
                  </a:lnTo>
                  <a:lnTo>
                    <a:pt x="18263" y="8165"/>
                  </a:lnTo>
                  <a:lnTo>
                    <a:pt x="18130" y="10554"/>
                  </a:lnTo>
                  <a:lnTo>
                    <a:pt x="16494" y="13003"/>
                  </a:lnTo>
                  <a:lnTo>
                    <a:pt x="14149" y="14540"/>
                  </a:lnTo>
                  <a:lnTo>
                    <a:pt x="10318" y="16118"/>
                  </a:lnTo>
                  <a:lnTo>
                    <a:pt x="8234" y="17714"/>
                  </a:lnTo>
                  <a:lnTo>
                    <a:pt x="6954" y="19365"/>
                  </a:lnTo>
                  <a:lnTo>
                    <a:pt x="6111" y="21121"/>
                  </a:lnTo>
                  <a:lnTo>
                    <a:pt x="4171" y="21600"/>
                  </a:lnTo>
                  <a:lnTo>
                    <a:pt x="3062" y="19311"/>
                  </a:lnTo>
                  <a:lnTo>
                    <a:pt x="1521" y="19311"/>
                  </a:lnTo>
                  <a:lnTo>
                    <a:pt x="0" y="19258"/>
                  </a:lnTo>
                  <a:lnTo>
                    <a:pt x="667" y="16130"/>
                  </a:lnTo>
                  <a:lnTo>
                    <a:pt x="2456" y="13422"/>
                  </a:lnTo>
                  <a:lnTo>
                    <a:pt x="2806" y="11838"/>
                  </a:lnTo>
                  <a:lnTo>
                    <a:pt x="2673" y="8557"/>
                  </a:lnTo>
                  <a:lnTo>
                    <a:pt x="2673" y="6056"/>
                  </a:lnTo>
                  <a:lnTo>
                    <a:pt x="2190" y="4678"/>
                  </a:lnTo>
                  <a:lnTo>
                    <a:pt x="2734" y="1038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5" name="í$ľïḍe">
              <a:extLst>
                <a:ext uri="{FF2B5EF4-FFF2-40B4-BE49-F238E27FC236}">
                  <a16:creationId xmlns="" xmlns:a16="http://schemas.microsoft.com/office/drawing/2014/main" id="{B261A766-5FE2-43CA-9A91-82848304AF64}"/>
                </a:ext>
              </a:extLst>
            </p:cNvPr>
            <p:cNvSpPr/>
            <p:nvPr/>
          </p:nvSpPr>
          <p:spPr>
            <a:xfrm>
              <a:off x="10572355" y="5565246"/>
              <a:ext cx="336841" cy="2105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44" extrusionOk="0">
                  <a:moveTo>
                    <a:pt x="2147" y="16913"/>
                  </a:moveTo>
                  <a:lnTo>
                    <a:pt x="1380" y="17278"/>
                  </a:lnTo>
                  <a:lnTo>
                    <a:pt x="508" y="19015"/>
                  </a:lnTo>
                  <a:lnTo>
                    <a:pt x="0" y="20356"/>
                  </a:lnTo>
                  <a:lnTo>
                    <a:pt x="1241" y="21466"/>
                  </a:lnTo>
                  <a:lnTo>
                    <a:pt x="2749" y="21544"/>
                  </a:lnTo>
                  <a:lnTo>
                    <a:pt x="5044" y="21466"/>
                  </a:lnTo>
                  <a:lnTo>
                    <a:pt x="6332" y="20691"/>
                  </a:lnTo>
                  <a:lnTo>
                    <a:pt x="8044" y="18990"/>
                  </a:lnTo>
                  <a:lnTo>
                    <a:pt x="9316" y="17905"/>
                  </a:lnTo>
                  <a:lnTo>
                    <a:pt x="10246" y="16587"/>
                  </a:lnTo>
                  <a:lnTo>
                    <a:pt x="11501" y="14151"/>
                  </a:lnTo>
                  <a:cubicBezTo>
                    <a:pt x="11635" y="13828"/>
                    <a:pt x="11800" y="13540"/>
                    <a:pt x="11990" y="13298"/>
                  </a:cubicBezTo>
                  <a:cubicBezTo>
                    <a:pt x="12464" y="12694"/>
                    <a:pt x="13064" y="12399"/>
                    <a:pt x="13670" y="12472"/>
                  </a:cubicBezTo>
                  <a:lnTo>
                    <a:pt x="14548" y="12562"/>
                  </a:lnTo>
                  <a:lnTo>
                    <a:pt x="15233" y="12097"/>
                  </a:lnTo>
                  <a:lnTo>
                    <a:pt x="15961" y="11558"/>
                  </a:lnTo>
                  <a:lnTo>
                    <a:pt x="16010" y="10246"/>
                  </a:lnTo>
                  <a:lnTo>
                    <a:pt x="17004" y="9130"/>
                  </a:lnTo>
                  <a:lnTo>
                    <a:pt x="18541" y="7346"/>
                  </a:lnTo>
                  <a:lnTo>
                    <a:pt x="20577" y="6490"/>
                  </a:lnTo>
                  <a:lnTo>
                    <a:pt x="21600" y="5415"/>
                  </a:lnTo>
                  <a:lnTo>
                    <a:pt x="21600" y="4405"/>
                  </a:lnTo>
                  <a:lnTo>
                    <a:pt x="21306" y="2773"/>
                  </a:lnTo>
                  <a:lnTo>
                    <a:pt x="20866" y="1007"/>
                  </a:lnTo>
                  <a:cubicBezTo>
                    <a:pt x="20843" y="468"/>
                    <a:pt x="20572" y="40"/>
                    <a:pt x="20232" y="3"/>
                  </a:cubicBezTo>
                  <a:cubicBezTo>
                    <a:pt x="19700" y="-56"/>
                    <a:pt x="19304" y="769"/>
                    <a:pt x="19482" y="1565"/>
                  </a:cubicBezTo>
                  <a:lnTo>
                    <a:pt x="18669" y="2426"/>
                  </a:lnTo>
                  <a:lnTo>
                    <a:pt x="17564" y="3640"/>
                  </a:lnTo>
                  <a:lnTo>
                    <a:pt x="17108" y="4363"/>
                  </a:lnTo>
                  <a:cubicBezTo>
                    <a:pt x="16812" y="4575"/>
                    <a:pt x="16538" y="4853"/>
                    <a:pt x="16293" y="5190"/>
                  </a:cubicBezTo>
                  <a:cubicBezTo>
                    <a:pt x="15810" y="5854"/>
                    <a:pt x="15457" y="6721"/>
                    <a:pt x="14988" y="7408"/>
                  </a:cubicBezTo>
                  <a:cubicBezTo>
                    <a:pt x="14591" y="7991"/>
                    <a:pt x="14119" y="8431"/>
                    <a:pt x="13604" y="8700"/>
                  </a:cubicBezTo>
                  <a:lnTo>
                    <a:pt x="11698" y="9704"/>
                  </a:lnTo>
                  <a:lnTo>
                    <a:pt x="9302" y="11254"/>
                  </a:lnTo>
                  <a:cubicBezTo>
                    <a:pt x="8906" y="11491"/>
                    <a:pt x="8515" y="11748"/>
                    <a:pt x="8130" y="12026"/>
                  </a:cubicBezTo>
                  <a:cubicBezTo>
                    <a:pt x="7579" y="12424"/>
                    <a:pt x="7040" y="12864"/>
                    <a:pt x="6515" y="13344"/>
                  </a:cubicBezTo>
                  <a:cubicBezTo>
                    <a:pt x="6085" y="13632"/>
                    <a:pt x="5652" y="13908"/>
                    <a:pt x="5215" y="14170"/>
                  </a:cubicBezTo>
                  <a:cubicBezTo>
                    <a:pt x="4730" y="14462"/>
                    <a:pt x="4240" y="14738"/>
                    <a:pt x="3748" y="14997"/>
                  </a:cubicBezTo>
                  <a:lnTo>
                    <a:pt x="2147" y="16913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6" name="ïşļíḓe">
              <a:extLst>
                <a:ext uri="{FF2B5EF4-FFF2-40B4-BE49-F238E27FC236}">
                  <a16:creationId xmlns="" xmlns:a16="http://schemas.microsoft.com/office/drawing/2014/main" id="{82F4B6EE-52B5-463F-A9BF-1E480867CCCA}"/>
                </a:ext>
              </a:extLst>
            </p:cNvPr>
            <p:cNvSpPr/>
            <p:nvPr/>
          </p:nvSpPr>
          <p:spPr>
            <a:xfrm>
              <a:off x="10955509" y="5355572"/>
              <a:ext cx="164775" cy="2510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019" y="321"/>
                  </a:moveTo>
                  <a:lnTo>
                    <a:pt x="11636" y="0"/>
                  </a:lnTo>
                  <a:lnTo>
                    <a:pt x="11352" y="2568"/>
                  </a:lnTo>
                  <a:lnTo>
                    <a:pt x="11383" y="3806"/>
                  </a:lnTo>
                  <a:lnTo>
                    <a:pt x="12079" y="5151"/>
                  </a:lnTo>
                  <a:lnTo>
                    <a:pt x="12375" y="6967"/>
                  </a:lnTo>
                  <a:cubicBezTo>
                    <a:pt x="12672" y="7601"/>
                    <a:pt x="12637" y="8281"/>
                    <a:pt x="12275" y="8900"/>
                  </a:cubicBezTo>
                  <a:cubicBezTo>
                    <a:pt x="12047" y="9291"/>
                    <a:pt x="11695" y="9645"/>
                    <a:pt x="11242" y="9941"/>
                  </a:cubicBezTo>
                  <a:lnTo>
                    <a:pt x="10432" y="11157"/>
                  </a:lnTo>
                  <a:lnTo>
                    <a:pt x="7384" y="11982"/>
                  </a:lnTo>
                  <a:lnTo>
                    <a:pt x="4025" y="12743"/>
                  </a:lnTo>
                  <a:lnTo>
                    <a:pt x="2560" y="14347"/>
                  </a:lnTo>
                  <a:lnTo>
                    <a:pt x="2552" y="16107"/>
                  </a:lnTo>
                  <a:lnTo>
                    <a:pt x="3355" y="17541"/>
                  </a:lnTo>
                  <a:lnTo>
                    <a:pt x="1955" y="19191"/>
                  </a:lnTo>
                  <a:lnTo>
                    <a:pt x="116" y="19974"/>
                  </a:lnTo>
                  <a:lnTo>
                    <a:pt x="0" y="20821"/>
                  </a:lnTo>
                  <a:lnTo>
                    <a:pt x="1421" y="21600"/>
                  </a:lnTo>
                  <a:lnTo>
                    <a:pt x="3317" y="20948"/>
                  </a:lnTo>
                  <a:lnTo>
                    <a:pt x="5646" y="19126"/>
                  </a:lnTo>
                  <a:cubicBezTo>
                    <a:pt x="6124" y="18808"/>
                    <a:pt x="6661" y="18530"/>
                    <a:pt x="7246" y="18301"/>
                  </a:cubicBezTo>
                  <a:cubicBezTo>
                    <a:pt x="7999" y="18006"/>
                    <a:pt x="8821" y="17793"/>
                    <a:pt x="9679" y="17671"/>
                  </a:cubicBezTo>
                  <a:cubicBezTo>
                    <a:pt x="10238" y="17511"/>
                    <a:pt x="10792" y="17345"/>
                    <a:pt x="11342" y="17174"/>
                  </a:cubicBezTo>
                  <a:cubicBezTo>
                    <a:pt x="12241" y="16894"/>
                    <a:pt x="13139" y="16593"/>
                    <a:pt x="13842" y="16131"/>
                  </a:cubicBezTo>
                  <a:cubicBezTo>
                    <a:pt x="14311" y="15823"/>
                    <a:pt x="14674" y="15454"/>
                    <a:pt x="14908" y="15048"/>
                  </a:cubicBezTo>
                  <a:cubicBezTo>
                    <a:pt x="15071" y="14768"/>
                    <a:pt x="15345" y="14521"/>
                    <a:pt x="15704" y="14334"/>
                  </a:cubicBezTo>
                  <a:cubicBezTo>
                    <a:pt x="16529" y="13904"/>
                    <a:pt x="17653" y="13847"/>
                    <a:pt x="18567" y="13508"/>
                  </a:cubicBezTo>
                  <a:cubicBezTo>
                    <a:pt x="19153" y="13291"/>
                    <a:pt x="19628" y="12966"/>
                    <a:pt x="19933" y="12574"/>
                  </a:cubicBezTo>
                  <a:lnTo>
                    <a:pt x="21100" y="11358"/>
                  </a:lnTo>
                  <a:lnTo>
                    <a:pt x="21600" y="10578"/>
                  </a:lnTo>
                  <a:lnTo>
                    <a:pt x="19804" y="10386"/>
                  </a:lnTo>
                  <a:lnTo>
                    <a:pt x="18624" y="10060"/>
                  </a:lnTo>
                  <a:lnTo>
                    <a:pt x="17125" y="9017"/>
                  </a:lnTo>
                  <a:lnTo>
                    <a:pt x="14529" y="7584"/>
                  </a:lnTo>
                  <a:cubicBezTo>
                    <a:pt x="14314" y="7294"/>
                    <a:pt x="14124" y="6997"/>
                    <a:pt x="13962" y="6693"/>
                  </a:cubicBezTo>
                  <a:cubicBezTo>
                    <a:pt x="13643" y="6095"/>
                    <a:pt x="13431" y="5476"/>
                    <a:pt x="13329" y="4847"/>
                  </a:cubicBezTo>
                  <a:lnTo>
                    <a:pt x="14325" y="3524"/>
                  </a:lnTo>
                  <a:lnTo>
                    <a:pt x="14325" y="1808"/>
                  </a:lnTo>
                  <a:lnTo>
                    <a:pt x="13019" y="321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7" name="íṣliďè">
              <a:extLst>
                <a:ext uri="{FF2B5EF4-FFF2-40B4-BE49-F238E27FC236}">
                  <a16:creationId xmlns="" xmlns:a16="http://schemas.microsoft.com/office/drawing/2014/main" id="{C34DBA7F-BF0A-4D58-B635-A58F142C00DA}"/>
                </a:ext>
              </a:extLst>
            </p:cNvPr>
            <p:cNvSpPr/>
            <p:nvPr/>
          </p:nvSpPr>
          <p:spPr>
            <a:xfrm>
              <a:off x="10967412" y="5132660"/>
              <a:ext cx="16360" cy="283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518" y="240"/>
                  </a:moveTo>
                  <a:lnTo>
                    <a:pt x="21579" y="0"/>
                  </a:lnTo>
                  <a:lnTo>
                    <a:pt x="21600" y="11228"/>
                  </a:lnTo>
                  <a:lnTo>
                    <a:pt x="15549" y="21600"/>
                  </a:lnTo>
                  <a:lnTo>
                    <a:pt x="2290" y="19891"/>
                  </a:lnTo>
                  <a:lnTo>
                    <a:pt x="0" y="10674"/>
                  </a:lnTo>
                  <a:lnTo>
                    <a:pt x="7518" y="24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8" name="íṥļïḑè">
              <a:extLst>
                <a:ext uri="{FF2B5EF4-FFF2-40B4-BE49-F238E27FC236}">
                  <a16:creationId xmlns="" xmlns:a16="http://schemas.microsoft.com/office/drawing/2014/main" id="{B1DA4521-4D93-43FA-BB61-FCA5998E6461}"/>
                </a:ext>
              </a:extLst>
            </p:cNvPr>
            <p:cNvSpPr/>
            <p:nvPr/>
          </p:nvSpPr>
          <p:spPr>
            <a:xfrm>
              <a:off x="10931870" y="4777460"/>
              <a:ext cx="105002" cy="12995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266" y="0"/>
                  </a:moveTo>
                  <a:lnTo>
                    <a:pt x="5698" y="3526"/>
                  </a:lnTo>
                  <a:lnTo>
                    <a:pt x="8576" y="7970"/>
                  </a:lnTo>
                  <a:lnTo>
                    <a:pt x="9046" y="10950"/>
                  </a:lnTo>
                  <a:lnTo>
                    <a:pt x="12812" y="12581"/>
                  </a:lnTo>
                  <a:lnTo>
                    <a:pt x="16578" y="14974"/>
                  </a:lnTo>
                  <a:lnTo>
                    <a:pt x="21600" y="18247"/>
                  </a:lnTo>
                  <a:lnTo>
                    <a:pt x="21286" y="21600"/>
                  </a:lnTo>
                  <a:lnTo>
                    <a:pt x="18775" y="21264"/>
                  </a:lnTo>
                  <a:lnTo>
                    <a:pt x="14754" y="16779"/>
                  </a:lnTo>
                  <a:lnTo>
                    <a:pt x="12093" y="15393"/>
                  </a:lnTo>
                  <a:cubicBezTo>
                    <a:pt x="11092" y="15033"/>
                    <a:pt x="10116" y="14628"/>
                    <a:pt x="9170" y="14182"/>
                  </a:cubicBezTo>
                  <a:cubicBezTo>
                    <a:pt x="8123" y="13687"/>
                    <a:pt x="7114" y="13142"/>
                    <a:pt x="6149" y="12550"/>
                  </a:cubicBezTo>
                  <a:lnTo>
                    <a:pt x="5208" y="9024"/>
                  </a:lnTo>
                  <a:lnTo>
                    <a:pt x="3272" y="6968"/>
                  </a:lnTo>
                  <a:lnTo>
                    <a:pt x="467" y="3584"/>
                  </a:lnTo>
                  <a:lnTo>
                    <a:pt x="0" y="1873"/>
                  </a:lnTo>
                  <a:lnTo>
                    <a:pt x="2266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9" name="ïSļïḑê">
              <a:extLst>
                <a:ext uri="{FF2B5EF4-FFF2-40B4-BE49-F238E27FC236}">
                  <a16:creationId xmlns="" xmlns:a16="http://schemas.microsoft.com/office/drawing/2014/main" id="{DD16CD62-B366-4261-97CA-846B9AC2C43C}"/>
                </a:ext>
              </a:extLst>
            </p:cNvPr>
            <p:cNvSpPr/>
            <p:nvPr/>
          </p:nvSpPr>
          <p:spPr>
            <a:xfrm>
              <a:off x="11078753" y="4636331"/>
              <a:ext cx="37595" cy="633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384" y="0"/>
                  </a:moveTo>
                  <a:lnTo>
                    <a:pt x="0" y="6366"/>
                  </a:lnTo>
                  <a:lnTo>
                    <a:pt x="4998" y="11561"/>
                  </a:lnTo>
                  <a:lnTo>
                    <a:pt x="9054" y="12853"/>
                  </a:lnTo>
                  <a:lnTo>
                    <a:pt x="11974" y="16462"/>
                  </a:lnTo>
                  <a:lnTo>
                    <a:pt x="18532" y="21600"/>
                  </a:lnTo>
                  <a:lnTo>
                    <a:pt x="21600" y="18003"/>
                  </a:lnTo>
                  <a:lnTo>
                    <a:pt x="19408" y="13360"/>
                  </a:lnTo>
                  <a:lnTo>
                    <a:pt x="14184" y="10517"/>
                  </a:lnTo>
                  <a:lnTo>
                    <a:pt x="9965" y="6822"/>
                  </a:lnTo>
                  <a:lnTo>
                    <a:pt x="9528" y="3503"/>
                  </a:lnTo>
                  <a:lnTo>
                    <a:pt x="4384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0" name="îSļíḋê">
              <a:extLst>
                <a:ext uri="{FF2B5EF4-FFF2-40B4-BE49-F238E27FC236}">
                  <a16:creationId xmlns="" xmlns:a16="http://schemas.microsoft.com/office/drawing/2014/main" id="{EBED386E-A323-453D-B76D-13FF9853006F}"/>
                </a:ext>
              </a:extLst>
            </p:cNvPr>
            <p:cNvSpPr/>
            <p:nvPr/>
          </p:nvSpPr>
          <p:spPr>
            <a:xfrm>
              <a:off x="10694096" y="4283499"/>
              <a:ext cx="45740" cy="644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335" y="0"/>
                  </a:moveTo>
                  <a:lnTo>
                    <a:pt x="8612" y="423"/>
                  </a:lnTo>
                  <a:lnTo>
                    <a:pt x="9548" y="10168"/>
                  </a:lnTo>
                  <a:lnTo>
                    <a:pt x="15069" y="14477"/>
                  </a:lnTo>
                  <a:lnTo>
                    <a:pt x="21600" y="16858"/>
                  </a:lnTo>
                  <a:lnTo>
                    <a:pt x="19199" y="21600"/>
                  </a:lnTo>
                  <a:lnTo>
                    <a:pt x="11398" y="20763"/>
                  </a:lnTo>
                  <a:lnTo>
                    <a:pt x="5755" y="17207"/>
                  </a:lnTo>
                  <a:lnTo>
                    <a:pt x="9" y="12157"/>
                  </a:lnTo>
                  <a:lnTo>
                    <a:pt x="0" y="6578"/>
                  </a:lnTo>
                  <a:lnTo>
                    <a:pt x="4335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1" name="îśļîḋê">
              <a:extLst>
                <a:ext uri="{FF2B5EF4-FFF2-40B4-BE49-F238E27FC236}">
                  <a16:creationId xmlns="" xmlns:a16="http://schemas.microsoft.com/office/drawing/2014/main" id="{F9DB1AD1-AC38-40D0-A122-6F3679A710CD}"/>
                </a:ext>
              </a:extLst>
            </p:cNvPr>
            <p:cNvSpPr/>
            <p:nvPr/>
          </p:nvSpPr>
          <p:spPr>
            <a:xfrm>
              <a:off x="10754669" y="4332994"/>
              <a:ext cx="45601" cy="394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085" y="0"/>
                  </a:moveTo>
                  <a:lnTo>
                    <a:pt x="17293" y="9046"/>
                  </a:lnTo>
                  <a:lnTo>
                    <a:pt x="21600" y="14848"/>
                  </a:lnTo>
                  <a:lnTo>
                    <a:pt x="21013" y="21600"/>
                  </a:lnTo>
                  <a:lnTo>
                    <a:pt x="12837" y="18854"/>
                  </a:lnTo>
                  <a:lnTo>
                    <a:pt x="5986" y="12225"/>
                  </a:lnTo>
                  <a:lnTo>
                    <a:pt x="0" y="7390"/>
                  </a:lnTo>
                  <a:lnTo>
                    <a:pt x="7085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2" name="íślîdè">
              <a:extLst>
                <a:ext uri="{FF2B5EF4-FFF2-40B4-BE49-F238E27FC236}">
                  <a16:creationId xmlns="" xmlns:a16="http://schemas.microsoft.com/office/drawing/2014/main" id="{9CCC43C2-F53B-4B2F-B76A-E5F943D71FD8}"/>
                </a:ext>
              </a:extLst>
            </p:cNvPr>
            <p:cNvSpPr/>
            <p:nvPr/>
          </p:nvSpPr>
          <p:spPr>
            <a:xfrm>
              <a:off x="10773772" y="4386273"/>
              <a:ext cx="37288" cy="3894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399" y="0"/>
                  </a:moveTo>
                  <a:lnTo>
                    <a:pt x="12290" y="1855"/>
                  </a:lnTo>
                  <a:lnTo>
                    <a:pt x="12799" y="9871"/>
                  </a:lnTo>
                  <a:lnTo>
                    <a:pt x="15725" y="15036"/>
                  </a:lnTo>
                  <a:lnTo>
                    <a:pt x="21600" y="16577"/>
                  </a:lnTo>
                  <a:lnTo>
                    <a:pt x="18230" y="21600"/>
                  </a:lnTo>
                  <a:lnTo>
                    <a:pt x="12781" y="19919"/>
                  </a:lnTo>
                  <a:cubicBezTo>
                    <a:pt x="10763" y="19240"/>
                    <a:pt x="9023" y="17972"/>
                    <a:pt x="7808" y="16297"/>
                  </a:cubicBezTo>
                  <a:cubicBezTo>
                    <a:pt x="6475" y="14458"/>
                    <a:pt x="5850" y="12237"/>
                    <a:pt x="6040" y="10011"/>
                  </a:cubicBezTo>
                  <a:lnTo>
                    <a:pt x="0" y="5671"/>
                  </a:lnTo>
                  <a:lnTo>
                    <a:pt x="6399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3" name="íṩļîdè">
              <a:extLst>
                <a:ext uri="{FF2B5EF4-FFF2-40B4-BE49-F238E27FC236}">
                  <a16:creationId xmlns="" xmlns:a16="http://schemas.microsoft.com/office/drawing/2014/main" id="{A26E76BB-D16F-4745-9E80-01111B3A27E1}"/>
                </a:ext>
              </a:extLst>
            </p:cNvPr>
            <p:cNvSpPr/>
            <p:nvPr/>
          </p:nvSpPr>
          <p:spPr>
            <a:xfrm>
              <a:off x="10819989" y="4368723"/>
              <a:ext cx="46739" cy="4211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105" y="0"/>
                  </a:moveTo>
                  <a:lnTo>
                    <a:pt x="8950" y="5326"/>
                  </a:lnTo>
                  <a:lnTo>
                    <a:pt x="16429" y="10105"/>
                  </a:lnTo>
                  <a:lnTo>
                    <a:pt x="21247" y="15787"/>
                  </a:lnTo>
                  <a:lnTo>
                    <a:pt x="21600" y="21227"/>
                  </a:lnTo>
                  <a:lnTo>
                    <a:pt x="14814" y="21600"/>
                  </a:lnTo>
                  <a:lnTo>
                    <a:pt x="10715" y="19268"/>
                  </a:lnTo>
                  <a:lnTo>
                    <a:pt x="6249" y="13959"/>
                  </a:lnTo>
                  <a:lnTo>
                    <a:pt x="3576" y="9700"/>
                  </a:lnTo>
                  <a:lnTo>
                    <a:pt x="25" y="6121"/>
                  </a:lnTo>
                  <a:lnTo>
                    <a:pt x="0" y="1589"/>
                  </a:lnTo>
                  <a:lnTo>
                    <a:pt x="4105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4" name="iŝḷidè">
              <a:extLst>
                <a:ext uri="{FF2B5EF4-FFF2-40B4-BE49-F238E27FC236}">
                  <a16:creationId xmlns="" xmlns:a16="http://schemas.microsoft.com/office/drawing/2014/main" id="{70AB916E-4F0C-4D08-864D-D462CBCBB9FF}"/>
                </a:ext>
              </a:extLst>
            </p:cNvPr>
            <p:cNvSpPr/>
            <p:nvPr/>
          </p:nvSpPr>
          <p:spPr>
            <a:xfrm>
              <a:off x="10844148" y="4433313"/>
              <a:ext cx="37473" cy="239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649" y="530"/>
                  </a:moveTo>
                  <a:lnTo>
                    <a:pt x="13099" y="8995"/>
                  </a:lnTo>
                  <a:lnTo>
                    <a:pt x="21600" y="8519"/>
                  </a:lnTo>
                  <a:lnTo>
                    <a:pt x="21600" y="17555"/>
                  </a:lnTo>
                  <a:lnTo>
                    <a:pt x="15901" y="21600"/>
                  </a:lnTo>
                  <a:lnTo>
                    <a:pt x="8481" y="18211"/>
                  </a:lnTo>
                  <a:lnTo>
                    <a:pt x="1799" y="7978"/>
                  </a:lnTo>
                  <a:lnTo>
                    <a:pt x="0" y="0"/>
                  </a:lnTo>
                  <a:lnTo>
                    <a:pt x="8649" y="53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5" name="îşľîďé">
              <a:extLst>
                <a:ext uri="{FF2B5EF4-FFF2-40B4-BE49-F238E27FC236}">
                  <a16:creationId xmlns="" xmlns:a16="http://schemas.microsoft.com/office/drawing/2014/main" id="{1BCA3010-2030-4A1C-AB37-B0857170886E}"/>
                </a:ext>
              </a:extLst>
            </p:cNvPr>
            <p:cNvSpPr/>
            <p:nvPr/>
          </p:nvSpPr>
          <p:spPr>
            <a:xfrm>
              <a:off x="10888902" y="4398838"/>
              <a:ext cx="27449" cy="541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203" y="0"/>
                  </a:moveTo>
                  <a:lnTo>
                    <a:pt x="0" y="4749"/>
                  </a:lnTo>
                  <a:lnTo>
                    <a:pt x="263" y="12857"/>
                  </a:lnTo>
                  <a:lnTo>
                    <a:pt x="8018" y="13953"/>
                  </a:lnTo>
                  <a:lnTo>
                    <a:pt x="8018" y="17984"/>
                  </a:lnTo>
                  <a:lnTo>
                    <a:pt x="13422" y="21600"/>
                  </a:lnTo>
                  <a:lnTo>
                    <a:pt x="21600" y="17064"/>
                  </a:lnTo>
                  <a:lnTo>
                    <a:pt x="14422" y="12038"/>
                  </a:lnTo>
                  <a:lnTo>
                    <a:pt x="7443" y="8221"/>
                  </a:lnTo>
                  <a:lnTo>
                    <a:pt x="4203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6" name="î$ľîḓé">
              <a:extLst>
                <a:ext uri="{FF2B5EF4-FFF2-40B4-BE49-F238E27FC236}">
                  <a16:creationId xmlns="" xmlns:a16="http://schemas.microsoft.com/office/drawing/2014/main" id="{4612B0C2-428A-47D0-9610-C2CC6D9E6A06}"/>
                </a:ext>
              </a:extLst>
            </p:cNvPr>
            <p:cNvSpPr/>
            <p:nvPr/>
          </p:nvSpPr>
          <p:spPr>
            <a:xfrm>
              <a:off x="10903842" y="4471308"/>
              <a:ext cx="24415" cy="210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703" y="9868"/>
                  </a:lnTo>
                  <a:lnTo>
                    <a:pt x="12853" y="21600"/>
                  </a:lnTo>
                  <a:lnTo>
                    <a:pt x="21600" y="16680"/>
                  </a:lnTo>
                  <a:lnTo>
                    <a:pt x="12403" y="14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7" name="îṧľïḍè">
              <a:extLst>
                <a:ext uri="{FF2B5EF4-FFF2-40B4-BE49-F238E27FC236}">
                  <a16:creationId xmlns="" xmlns:a16="http://schemas.microsoft.com/office/drawing/2014/main" id="{07923F42-DF1A-4BCF-805E-2D05B0495007}"/>
                </a:ext>
              </a:extLst>
            </p:cNvPr>
            <p:cNvSpPr/>
            <p:nvPr/>
          </p:nvSpPr>
          <p:spPr>
            <a:xfrm>
              <a:off x="10588123" y="4181404"/>
              <a:ext cx="87031" cy="761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60" y="0"/>
                  </a:moveTo>
                  <a:lnTo>
                    <a:pt x="0" y="2479"/>
                  </a:lnTo>
                  <a:lnTo>
                    <a:pt x="4688" y="4518"/>
                  </a:lnTo>
                  <a:lnTo>
                    <a:pt x="9042" y="7739"/>
                  </a:lnTo>
                  <a:lnTo>
                    <a:pt x="12639" y="11175"/>
                  </a:lnTo>
                  <a:lnTo>
                    <a:pt x="16173" y="15327"/>
                  </a:lnTo>
                  <a:lnTo>
                    <a:pt x="17687" y="21385"/>
                  </a:lnTo>
                  <a:lnTo>
                    <a:pt x="21600" y="21600"/>
                  </a:lnTo>
                  <a:lnTo>
                    <a:pt x="19336" y="12589"/>
                  </a:lnTo>
                  <a:lnTo>
                    <a:pt x="12733" y="8079"/>
                  </a:lnTo>
                  <a:lnTo>
                    <a:pt x="7069" y="2791"/>
                  </a:lnTo>
                  <a:lnTo>
                    <a:pt x="3732" y="804"/>
                  </a:lnTo>
                  <a:lnTo>
                    <a:pt x="560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8" name="i$ḻiḑe">
              <a:extLst>
                <a:ext uri="{FF2B5EF4-FFF2-40B4-BE49-F238E27FC236}">
                  <a16:creationId xmlns="" xmlns:a16="http://schemas.microsoft.com/office/drawing/2014/main" id="{AE667551-90E8-402E-A1A5-A0899D531E35}"/>
                </a:ext>
              </a:extLst>
            </p:cNvPr>
            <p:cNvSpPr/>
            <p:nvPr/>
          </p:nvSpPr>
          <p:spPr>
            <a:xfrm>
              <a:off x="10528896" y="4237475"/>
              <a:ext cx="115414" cy="926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234" y="5118"/>
                  </a:moveTo>
                  <a:lnTo>
                    <a:pt x="15276" y="8929"/>
                  </a:lnTo>
                  <a:lnTo>
                    <a:pt x="12042" y="12689"/>
                  </a:lnTo>
                  <a:lnTo>
                    <a:pt x="9529" y="13918"/>
                  </a:lnTo>
                  <a:lnTo>
                    <a:pt x="6129" y="13388"/>
                  </a:lnTo>
                  <a:lnTo>
                    <a:pt x="4458" y="14970"/>
                  </a:lnTo>
                  <a:lnTo>
                    <a:pt x="2410" y="14970"/>
                  </a:lnTo>
                  <a:lnTo>
                    <a:pt x="0" y="15500"/>
                  </a:lnTo>
                  <a:lnTo>
                    <a:pt x="1862" y="17604"/>
                  </a:lnTo>
                  <a:lnTo>
                    <a:pt x="4420" y="17781"/>
                  </a:lnTo>
                  <a:lnTo>
                    <a:pt x="6466" y="21431"/>
                  </a:lnTo>
                  <a:lnTo>
                    <a:pt x="8263" y="21600"/>
                  </a:lnTo>
                  <a:lnTo>
                    <a:pt x="9828" y="19488"/>
                  </a:lnTo>
                  <a:lnTo>
                    <a:pt x="11671" y="17906"/>
                  </a:lnTo>
                  <a:lnTo>
                    <a:pt x="15657" y="16508"/>
                  </a:lnTo>
                  <a:lnTo>
                    <a:pt x="18364" y="13167"/>
                  </a:lnTo>
                  <a:lnTo>
                    <a:pt x="19934" y="9988"/>
                  </a:lnTo>
                  <a:lnTo>
                    <a:pt x="21457" y="7288"/>
                  </a:lnTo>
                  <a:lnTo>
                    <a:pt x="21600" y="3285"/>
                  </a:lnTo>
                  <a:lnTo>
                    <a:pt x="19702" y="0"/>
                  </a:lnTo>
                  <a:lnTo>
                    <a:pt x="19131" y="2158"/>
                  </a:lnTo>
                  <a:lnTo>
                    <a:pt x="18234" y="5118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9" name="íS1idè">
              <a:extLst>
                <a:ext uri="{FF2B5EF4-FFF2-40B4-BE49-F238E27FC236}">
                  <a16:creationId xmlns="" xmlns:a16="http://schemas.microsoft.com/office/drawing/2014/main" id="{3AF680DD-7D97-41E2-AEE2-1F478DF53234}"/>
                </a:ext>
              </a:extLst>
            </p:cNvPr>
            <p:cNvSpPr/>
            <p:nvPr/>
          </p:nvSpPr>
          <p:spPr>
            <a:xfrm>
              <a:off x="9937920" y="4105530"/>
              <a:ext cx="657773" cy="3887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39" y="1069"/>
                  </a:moveTo>
                  <a:lnTo>
                    <a:pt x="1040" y="903"/>
                  </a:lnTo>
                  <a:lnTo>
                    <a:pt x="1266" y="12"/>
                  </a:lnTo>
                  <a:lnTo>
                    <a:pt x="2016" y="0"/>
                  </a:lnTo>
                  <a:lnTo>
                    <a:pt x="2684" y="12"/>
                  </a:lnTo>
                  <a:lnTo>
                    <a:pt x="2808" y="1131"/>
                  </a:lnTo>
                  <a:lnTo>
                    <a:pt x="3150" y="1972"/>
                  </a:lnTo>
                  <a:lnTo>
                    <a:pt x="3342" y="2473"/>
                  </a:lnTo>
                  <a:lnTo>
                    <a:pt x="3192" y="3510"/>
                  </a:lnTo>
                  <a:lnTo>
                    <a:pt x="3218" y="4141"/>
                  </a:lnTo>
                  <a:lnTo>
                    <a:pt x="3692" y="4939"/>
                  </a:lnTo>
                  <a:lnTo>
                    <a:pt x="4067" y="5627"/>
                  </a:lnTo>
                  <a:lnTo>
                    <a:pt x="4526" y="6342"/>
                  </a:lnTo>
                  <a:cubicBezTo>
                    <a:pt x="4633" y="6179"/>
                    <a:pt x="4728" y="5996"/>
                    <a:pt x="4809" y="5795"/>
                  </a:cubicBezTo>
                  <a:cubicBezTo>
                    <a:pt x="4941" y="5469"/>
                    <a:pt x="5034" y="5102"/>
                    <a:pt x="5083" y="4716"/>
                  </a:cubicBezTo>
                  <a:lnTo>
                    <a:pt x="5451" y="4478"/>
                  </a:lnTo>
                  <a:lnTo>
                    <a:pt x="6119" y="3931"/>
                  </a:lnTo>
                  <a:lnTo>
                    <a:pt x="6668" y="3385"/>
                  </a:lnTo>
                  <a:lnTo>
                    <a:pt x="7068" y="2838"/>
                  </a:lnTo>
                  <a:lnTo>
                    <a:pt x="7444" y="2122"/>
                  </a:lnTo>
                  <a:lnTo>
                    <a:pt x="8137" y="2122"/>
                  </a:lnTo>
                  <a:cubicBezTo>
                    <a:pt x="8213" y="2262"/>
                    <a:pt x="8288" y="2402"/>
                    <a:pt x="8362" y="2543"/>
                  </a:cubicBezTo>
                  <a:cubicBezTo>
                    <a:pt x="8481" y="2766"/>
                    <a:pt x="8597" y="2991"/>
                    <a:pt x="8713" y="3217"/>
                  </a:cubicBezTo>
                  <a:lnTo>
                    <a:pt x="9356" y="3708"/>
                  </a:lnTo>
                  <a:lnTo>
                    <a:pt x="10017" y="3953"/>
                  </a:lnTo>
                  <a:lnTo>
                    <a:pt x="10667" y="4583"/>
                  </a:lnTo>
                  <a:lnTo>
                    <a:pt x="11719" y="5004"/>
                  </a:lnTo>
                  <a:lnTo>
                    <a:pt x="12420" y="5579"/>
                  </a:lnTo>
                  <a:lnTo>
                    <a:pt x="13814" y="6239"/>
                  </a:lnTo>
                  <a:lnTo>
                    <a:pt x="14716" y="7388"/>
                  </a:lnTo>
                  <a:lnTo>
                    <a:pt x="15776" y="8749"/>
                  </a:lnTo>
                  <a:lnTo>
                    <a:pt x="16728" y="9464"/>
                  </a:lnTo>
                  <a:lnTo>
                    <a:pt x="17354" y="9911"/>
                  </a:lnTo>
                  <a:lnTo>
                    <a:pt x="17855" y="11325"/>
                  </a:lnTo>
                  <a:lnTo>
                    <a:pt x="18106" y="12349"/>
                  </a:lnTo>
                  <a:lnTo>
                    <a:pt x="17539" y="12799"/>
                  </a:lnTo>
                  <a:lnTo>
                    <a:pt x="17349" y="13484"/>
                  </a:lnTo>
                  <a:lnTo>
                    <a:pt x="17608" y="14382"/>
                  </a:lnTo>
                  <a:lnTo>
                    <a:pt x="18326" y="15070"/>
                  </a:lnTo>
                  <a:lnTo>
                    <a:pt x="18350" y="15982"/>
                  </a:lnTo>
                  <a:lnTo>
                    <a:pt x="18350" y="16933"/>
                  </a:lnTo>
                  <a:lnTo>
                    <a:pt x="18733" y="17701"/>
                  </a:lnTo>
                  <a:lnTo>
                    <a:pt x="19484" y="18246"/>
                  </a:lnTo>
                  <a:lnTo>
                    <a:pt x="20127" y="18373"/>
                  </a:lnTo>
                  <a:lnTo>
                    <a:pt x="20650" y="19209"/>
                  </a:lnTo>
                  <a:lnTo>
                    <a:pt x="21276" y="20051"/>
                  </a:lnTo>
                  <a:lnTo>
                    <a:pt x="21600" y="21054"/>
                  </a:lnTo>
                  <a:lnTo>
                    <a:pt x="21500" y="21600"/>
                  </a:lnTo>
                  <a:lnTo>
                    <a:pt x="20623" y="21026"/>
                  </a:lnTo>
                  <a:lnTo>
                    <a:pt x="20131" y="20705"/>
                  </a:lnTo>
                  <a:lnTo>
                    <a:pt x="19072" y="20663"/>
                  </a:lnTo>
                  <a:lnTo>
                    <a:pt x="18170" y="20158"/>
                  </a:lnTo>
                  <a:lnTo>
                    <a:pt x="17728" y="19485"/>
                  </a:lnTo>
                  <a:lnTo>
                    <a:pt x="17478" y="18967"/>
                  </a:lnTo>
                  <a:lnTo>
                    <a:pt x="17228" y="17746"/>
                  </a:lnTo>
                  <a:lnTo>
                    <a:pt x="16877" y="16708"/>
                  </a:lnTo>
                  <a:lnTo>
                    <a:pt x="16402" y="15951"/>
                  </a:lnTo>
                  <a:lnTo>
                    <a:pt x="15525" y="14954"/>
                  </a:lnTo>
                  <a:lnTo>
                    <a:pt x="14876" y="14284"/>
                  </a:lnTo>
                  <a:lnTo>
                    <a:pt x="14242" y="14284"/>
                  </a:lnTo>
                  <a:lnTo>
                    <a:pt x="13699" y="15489"/>
                  </a:lnTo>
                  <a:cubicBezTo>
                    <a:pt x="13655" y="15662"/>
                    <a:pt x="13604" y="15830"/>
                    <a:pt x="13549" y="15993"/>
                  </a:cubicBezTo>
                  <a:cubicBezTo>
                    <a:pt x="13430" y="16338"/>
                    <a:pt x="13287" y="16658"/>
                    <a:pt x="13123" y="16945"/>
                  </a:cubicBezTo>
                  <a:lnTo>
                    <a:pt x="12398" y="17785"/>
                  </a:lnTo>
                  <a:lnTo>
                    <a:pt x="11380" y="17196"/>
                  </a:lnTo>
                  <a:lnTo>
                    <a:pt x="10929" y="17070"/>
                  </a:lnTo>
                  <a:cubicBezTo>
                    <a:pt x="10778" y="17231"/>
                    <a:pt x="10588" y="17247"/>
                    <a:pt x="10429" y="17112"/>
                  </a:cubicBezTo>
                  <a:cubicBezTo>
                    <a:pt x="10275" y="16981"/>
                    <a:pt x="10172" y="16728"/>
                    <a:pt x="10154" y="16440"/>
                  </a:cubicBezTo>
                  <a:lnTo>
                    <a:pt x="9620" y="15752"/>
                  </a:lnTo>
                  <a:lnTo>
                    <a:pt x="9169" y="15416"/>
                  </a:lnTo>
                  <a:lnTo>
                    <a:pt x="8374" y="15500"/>
                  </a:lnTo>
                  <a:lnTo>
                    <a:pt x="7783" y="15624"/>
                  </a:lnTo>
                  <a:lnTo>
                    <a:pt x="7609" y="15133"/>
                  </a:lnTo>
                  <a:lnTo>
                    <a:pt x="7084" y="15175"/>
                  </a:lnTo>
                  <a:lnTo>
                    <a:pt x="7283" y="14463"/>
                  </a:lnTo>
                  <a:lnTo>
                    <a:pt x="7684" y="14295"/>
                  </a:lnTo>
                  <a:lnTo>
                    <a:pt x="8067" y="13793"/>
                  </a:lnTo>
                  <a:lnTo>
                    <a:pt x="8425" y="13260"/>
                  </a:lnTo>
                  <a:lnTo>
                    <a:pt x="8424" y="12101"/>
                  </a:lnTo>
                  <a:lnTo>
                    <a:pt x="7998" y="10796"/>
                  </a:lnTo>
                  <a:cubicBezTo>
                    <a:pt x="7914" y="10491"/>
                    <a:pt x="7805" y="10208"/>
                    <a:pt x="7672" y="9955"/>
                  </a:cubicBezTo>
                  <a:cubicBezTo>
                    <a:pt x="7487" y="9602"/>
                    <a:pt x="7262" y="9316"/>
                    <a:pt x="7013" y="9100"/>
                  </a:cubicBezTo>
                  <a:cubicBezTo>
                    <a:pt x="6627" y="8764"/>
                    <a:pt x="6195" y="8604"/>
                    <a:pt x="5760" y="8637"/>
                  </a:cubicBezTo>
                  <a:lnTo>
                    <a:pt x="5460" y="7993"/>
                  </a:lnTo>
                  <a:lnTo>
                    <a:pt x="4992" y="7628"/>
                  </a:lnTo>
                  <a:lnTo>
                    <a:pt x="4219" y="6874"/>
                  </a:lnTo>
                  <a:cubicBezTo>
                    <a:pt x="4009" y="6592"/>
                    <a:pt x="3763" y="6395"/>
                    <a:pt x="3501" y="6299"/>
                  </a:cubicBezTo>
                  <a:cubicBezTo>
                    <a:pt x="3254" y="6207"/>
                    <a:pt x="2997" y="6207"/>
                    <a:pt x="2750" y="6299"/>
                  </a:cubicBezTo>
                  <a:lnTo>
                    <a:pt x="2183" y="6425"/>
                  </a:lnTo>
                  <a:lnTo>
                    <a:pt x="1674" y="5792"/>
                  </a:lnTo>
                  <a:lnTo>
                    <a:pt x="1674" y="4994"/>
                  </a:lnTo>
                  <a:lnTo>
                    <a:pt x="2200" y="4420"/>
                  </a:lnTo>
                  <a:lnTo>
                    <a:pt x="2400" y="3664"/>
                  </a:lnTo>
                  <a:lnTo>
                    <a:pt x="2125" y="3120"/>
                  </a:lnTo>
                  <a:lnTo>
                    <a:pt x="1524" y="2615"/>
                  </a:lnTo>
                  <a:lnTo>
                    <a:pt x="566" y="2138"/>
                  </a:lnTo>
                  <a:lnTo>
                    <a:pt x="0" y="1619"/>
                  </a:lnTo>
                  <a:lnTo>
                    <a:pt x="54" y="1017"/>
                  </a:lnTo>
                  <a:lnTo>
                    <a:pt x="339" y="1069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0" name="iṡ1íďè">
              <a:extLst>
                <a:ext uri="{FF2B5EF4-FFF2-40B4-BE49-F238E27FC236}">
                  <a16:creationId xmlns="" xmlns:a16="http://schemas.microsoft.com/office/drawing/2014/main" id="{73526C1F-1E10-40EA-8B1A-D6587842E111}"/>
                </a:ext>
              </a:extLst>
            </p:cNvPr>
            <p:cNvSpPr/>
            <p:nvPr/>
          </p:nvSpPr>
          <p:spPr>
            <a:xfrm>
              <a:off x="10030474" y="3790111"/>
              <a:ext cx="18322" cy="2280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034" y="0"/>
                  </a:moveTo>
                  <a:lnTo>
                    <a:pt x="0" y="3883"/>
                  </a:lnTo>
                  <a:lnTo>
                    <a:pt x="4598" y="21600"/>
                  </a:lnTo>
                  <a:lnTo>
                    <a:pt x="21600" y="15889"/>
                  </a:lnTo>
                  <a:lnTo>
                    <a:pt x="21600" y="4677"/>
                  </a:lnTo>
                  <a:lnTo>
                    <a:pt x="11034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1" name="íŝľîďê">
              <a:extLst>
                <a:ext uri="{FF2B5EF4-FFF2-40B4-BE49-F238E27FC236}">
                  <a16:creationId xmlns="" xmlns:a16="http://schemas.microsoft.com/office/drawing/2014/main" id="{C1ED18B3-BD47-4C12-89C0-67BD9C2F481F}"/>
                </a:ext>
              </a:extLst>
            </p:cNvPr>
            <p:cNvSpPr/>
            <p:nvPr/>
          </p:nvSpPr>
          <p:spPr>
            <a:xfrm>
              <a:off x="10351793" y="3476789"/>
              <a:ext cx="16360" cy="218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547" y="0"/>
                  </a:moveTo>
                  <a:lnTo>
                    <a:pt x="2757" y="5238"/>
                  </a:lnTo>
                  <a:lnTo>
                    <a:pt x="0" y="18231"/>
                  </a:lnTo>
                  <a:lnTo>
                    <a:pt x="17487" y="21600"/>
                  </a:lnTo>
                  <a:lnTo>
                    <a:pt x="21600" y="12744"/>
                  </a:lnTo>
                  <a:lnTo>
                    <a:pt x="11547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2" name="išḷïďe">
              <a:extLst>
                <a:ext uri="{FF2B5EF4-FFF2-40B4-BE49-F238E27FC236}">
                  <a16:creationId xmlns="" xmlns:a16="http://schemas.microsoft.com/office/drawing/2014/main" id="{929E5B2F-35A6-4FED-942D-AC55C9636C92}"/>
                </a:ext>
              </a:extLst>
            </p:cNvPr>
            <p:cNvSpPr/>
            <p:nvPr/>
          </p:nvSpPr>
          <p:spPr>
            <a:xfrm>
              <a:off x="10325524" y="3553174"/>
              <a:ext cx="18349" cy="3115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652" y="0"/>
                  </a:moveTo>
                  <a:lnTo>
                    <a:pt x="0" y="4334"/>
                  </a:lnTo>
                  <a:lnTo>
                    <a:pt x="342" y="20725"/>
                  </a:lnTo>
                  <a:lnTo>
                    <a:pt x="18905" y="21600"/>
                  </a:lnTo>
                  <a:lnTo>
                    <a:pt x="21600" y="4465"/>
                  </a:lnTo>
                  <a:lnTo>
                    <a:pt x="5652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3" name="iṡlíďê">
              <a:extLst>
                <a:ext uri="{FF2B5EF4-FFF2-40B4-BE49-F238E27FC236}">
                  <a16:creationId xmlns="" xmlns:a16="http://schemas.microsoft.com/office/drawing/2014/main" id="{2DC9EFA9-24CB-47C0-BB12-4E95804F53F8}"/>
                </a:ext>
              </a:extLst>
            </p:cNvPr>
            <p:cNvSpPr/>
            <p:nvPr/>
          </p:nvSpPr>
          <p:spPr>
            <a:xfrm>
              <a:off x="10830737" y="3809410"/>
              <a:ext cx="19066" cy="2893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7350"/>
                  </a:lnTo>
                  <a:lnTo>
                    <a:pt x="7288" y="2160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="" xmlns:a16="http://schemas.microsoft.com/office/drawing/2014/main" id="{26B1A6D6-5851-490E-B247-F8FCEA3E4107}"/>
              </a:ext>
            </a:extLst>
          </p:cNvPr>
          <p:cNvGrpSpPr/>
          <p:nvPr/>
        </p:nvGrpSpPr>
        <p:grpSpPr>
          <a:xfrm>
            <a:off x="2289213" y="2125887"/>
            <a:ext cx="6810375" cy="2364832"/>
            <a:chOff x="2612255" y="2178598"/>
            <a:chExt cx="6810375" cy="2364832"/>
          </a:xfrm>
        </p:grpSpPr>
        <p:cxnSp>
          <p:nvCxnSpPr>
            <p:cNvPr id="13" name="直接连接符 12">
              <a:extLst>
                <a:ext uri="{FF2B5EF4-FFF2-40B4-BE49-F238E27FC236}">
                  <a16:creationId xmlns="" xmlns:a16="http://schemas.microsoft.com/office/drawing/2014/main" id="{A2D1E31B-EA28-44DA-B7BE-0548B3BEF5BB}"/>
                </a:ext>
              </a:extLst>
            </p:cNvPr>
            <p:cNvCxnSpPr/>
            <p:nvPr/>
          </p:nvCxnSpPr>
          <p:spPr>
            <a:xfrm>
              <a:off x="2612255" y="2178598"/>
              <a:ext cx="0" cy="2364832"/>
            </a:xfrm>
            <a:prstGeom prst="line">
              <a:avLst/>
            </a:prstGeom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9" name="直接连接符 128">
              <a:extLst>
                <a:ext uri="{FF2B5EF4-FFF2-40B4-BE49-F238E27FC236}">
                  <a16:creationId xmlns="" xmlns:a16="http://schemas.microsoft.com/office/drawing/2014/main" id="{78290AD3-4E9F-4E8A-8B65-DCD94696DC86}"/>
                </a:ext>
              </a:extLst>
            </p:cNvPr>
            <p:cNvCxnSpPr/>
            <p:nvPr/>
          </p:nvCxnSpPr>
          <p:spPr>
            <a:xfrm>
              <a:off x="3368963" y="2178598"/>
              <a:ext cx="0" cy="2364832"/>
            </a:xfrm>
            <a:prstGeom prst="line">
              <a:avLst/>
            </a:prstGeom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4" name="直接连接符 163">
              <a:extLst>
                <a:ext uri="{FF2B5EF4-FFF2-40B4-BE49-F238E27FC236}">
                  <a16:creationId xmlns="" xmlns:a16="http://schemas.microsoft.com/office/drawing/2014/main" id="{67F6C011-CE29-4DC7-BCDB-6FCCDBBC8CCC}"/>
                </a:ext>
              </a:extLst>
            </p:cNvPr>
            <p:cNvCxnSpPr/>
            <p:nvPr/>
          </p:nvCxnSpPr>
          <p:spPr>
            <a:xfrm>
              <a:off x="4125671" y="2178598"/>
              <a:ext cx="0" cy="2364832"/>
            </a:xfrm>
            <a:prstGeom prst="line">
              <a:avLst/>
            </a:prstGeom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1" name="直接连接符 170">
              <a:extLst>
                <a:ext uri="{FF2B5EF4-FFF2-40B4-BE49-F238E27FC236}">
                  <a16:creationId xmlns="" xmlns:a16="http://schemas.microsoft.com/office/drawing/2014/main" id="{15D4741E-B57A-4AA8-993F-BABE891F9035}"/>
                </a:ext>
              </a:extLst>
            </p:cNvPr>
            <p:cNvCxnSpPr/>
            <p:nvPr/>
          </p:nvCxnSpPr>
          <p:spPr>
            <a:xfrm>
              <a:off x="4882379" y="2178598"/>
              <a:ext cx="0" cy="2364832"/>
            </a:xfrm>
            <a:prstGeom prst="line">
              <a:avLst/>
            </a:prstGeom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2" name="直接连接符 171">
              <a:extLst>
                <a:ext uri="{FF2B5EF4-FFF2-40B4-BE49-F238E27FC236}">
                  <a16:creationId xmlns="" xmlns:a16="http://schemas.microsoft.com/office/drawing/2014/main" id="{53C255E1-6A83-46AF-8864-08EBD9B99ADF}"/>
                </a:ext>
              </a:extLst>
            </p:cNvPr>
            <p:cNvCxnSpPr/>
            <p:nvPr/>
          </p:nvCxnSpPr>
          <p:spPr>
            <a:xfrm>
              <a:off x="5639087" y="2178598"/>
              <a:ext cx="0" cy="2364832"/>
            </a:xfrm>
            <a:prstGeom prst="line">
              <a:avLst/>
            </a:prstGeom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" name="直接连接符 172">
              <a:extLst>
                <a:ext uri="{FF2B5EF4-FFF2-40B4-BE49-F238E27FC236}">
                  <a16:creationId xmlns="" xmlns:a16="http://schemas.microsoft.com/office/drawing/2014/main" id="{9819D86A-51AF-4E00-97D8-EE56B43C57C1}"/>
                </a:ext>
              </a:extLst>
            </p:cNvPr>
            <p:cNvCxnSpPr/>
            <p:nvPr/>
          </p:nvCxnSpPr>
          <p:spPr>
            <a:xfrm>
              <a:off x="6395795" y="2178598"/>
              <a:ext cx="0" cy="2364832"/>
            </a:xfrm>
            <a:prstGeom prst="line">
              <a:avLst/>
            </a:prstGeom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4" name="直接连接符 173">
              <a:extLst>
                <a:ext uri="{FF2B5EF4-FFF2-40B4-BE49-F238E27FC236}">
                  <a16:creationId xmlns="" xmlns:a16="http://schemas.microsoft.com/office/drawing/2014/main" id="{92A9992E-A058-42B9-942B-61FD4A9307B2}"/>
                </a:ext>
              </a:extLst>
            </p:cNvPr>
            <p:cNvCxnSpPr/>
            <p:nvPr/>
          </p:nvCxnSpPr>
          <p:spPr>
            <a:xfrm>
              <a:off x="7152503" y="2178598"/>
              <a:ext cx="0" cy="2364832"/>
            </a:xfrm>
            <a:prstGeom prst="line">
              <a:avLst/>
            </a:prstGeom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5" name="直接连接符 174">
              <a:extLst>
                <a:ext uri="{FF2B5EF4-FFF2-40B4-BE49-F238E27FC236}">
                  <a16:creationId xmlns="" xmlns:a16="http://schemas.microsoft.com/office/drawing/2014/main" id="{3BF0103F-FBB8-4D5D-BB6C-00702DF3AED6}"/>
                </a:ext>
              </a:extLst>
            </p:cNvPr>
            <p:cNvCxnSpPr/>
            <p:nvPr/>
          </p:nvCxnSpPr>
          <p:spPr>
            <a:xfrm>
              <a:off x="7909211" y="2178598"/>
              <a:ext cx="0" cy="2364832"/>
            </a:xfrm>
            <a:prstGeom prst="line">
              <a:avLst/>
            </a:prstGeom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6" name="直接连接符 175">
              <a:extLst>
                <a:ext uri="{FF2B5EF4-FFF2-40B4-BE49-F238E27FC236}">
                  <a16:creationId xmlns="" xmlns:a16="http://schemas.microsoft.com/office/drawing/2014/main" id="{3CE141A2-5DE3-4439-92DE-496AD42BB409}"/>
                </a:ext>
              </a:extLst>
            </p:cNvPr>
            <p:cNvCxnSpPr/>
            <p:nvPr/>
          </p:nvCxnSpPr>
          <p:spPr>
            <a:xfrm>
              <a:off x="8665919" y="2178598"/>
              <a:ext cx="0" cy="2364832"/>
            </a:xfrm>
            <a:prstGeom prst="line">
              <a:avLst/>
            </a:prstGeom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直接连接符 176">
              <a:extLst>
                <a:ext uri="{FF2B5EF4-FFF2-40B4-BE49-F238E27FC236}">
                  <a16:creationId xmlns="" xmlns:a16="http://schemas.microsoft.com/office/drawing/2014/main" id="{A124785D-D590-4CCB-9B2F-479559D948C1}"/>
                </a:ext>
              </a:extLst>
            </p:cNvPr>
            <p:cNvCxnSpPr/>
            <p:nvPr/>
          </p:nvCxnSpPr>
          <p:spPr>
            <a:xfrm>
              <a:off x="9422630" y="2178598"/>
              <a:ext cx="0" cy="2364832"/>
            </a:xfrm>
            <a:prstGeom prst="line">
              <a:avLst/>
            </a:prstGeom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文本框 3">
            <a:hlinkClick r:id="rId4"/>
          </p:cNvPr>
          <p:cNvSpPr txBox="1"/>
          <p:nvPr userDrawn="1"/>
        </p:nvSpPr>
        <p:spPr>
          <a:xfrm>
            <a:off x="722006" y="5367726"/>
            <a:ext cx="5007823" cy="1013223"/>
          </a:xfrm>
          <a:prstGeom prst="rect">
            <a:avLst/>
          </a:prstGeom>
        </p:spPr>
        <p:txBody>
          <a:bodyPr vert="horz" wrap="none" lIns="101600" tIns="38100" rIns="76200" bIns="38100" rtlCol="0" anchor="ctr" anchorCtr="0">
            <a:noAutofit/>
          </a:bodyPr>
          <a:lstStyle>
            <a:lvl1pPr marR="0" algn="r" fontAlgn="auto">
              <a:lnSpc>
                <a:spcPct val="150000"/>
              </a:lnSpc>
              <a:spcBef>
                <a:spcPct val="0"/>
              </a:spcBef>
              <a:buNone/>
              <a:defRPr kumimoji="0" lang="zh-CN" altLang="en-US" sz="1050" b="0" i="0" u="none" strike="noStrike" cap="none" spc="0" normalizeH="0" baseline="0" noProof="1" dirty="0">
                <a:solidFill>
                  <a:schemeClr val="accent3"/>
                </a:solidFill>
                <a:uFillTx/>
                <a:latin typeface="+mn-ea"/>
                <a:cs typeface="+mj-cs"/>
                <a:sym typeface="+mn-ea"/>
              </a:defRPr>
            </a:lvl1pPr>
          </a:lstStyle>
          <a:p>
            <a:pPr algn="l"/>
            <a:r>
              <a:rPr lang="zh-CN" altLang="en-US" dirty="0"/>
              <a:t>数据来源：新东方</a:t>
            </a:r>
            <a:r>
              <a:rPr lang="en-US" altLang="zh-CN"/>
              <a:t>-《</a:t>
            </a:r>
            <a:r>
              <a:rPr lang="en-US" altLang="zh-CN" smtClean="0"/>
              <a:t>2</a:t>
            </a:r>
            <a:r>
              <a:rPr lang="en-US" altLang="zh-CN" sz="100" smtClean="0"/>
              <a:t> </a:t>
            </a:r>
            <a:r>
              <a:rPr lang="en-US" altLang="zh-CN" smtClean="0"/>
              <a:t>019</a:t>
            </a:r>
            <a:r>
              <a:rPr lang="zh-CN" altLang="en-US" dirty="0"/>
              <a:t>中国留学白皮书</a:t>
            </a:r>
            <a:r>
              <a:rPr lang="en-US" altLang="zh-CN" dirty="0"/>
              <a:t>》  </a:t>
            </a:r>
            <a:r>
              <a:rPr lang="zh-CN" altLang="en-US" dirty="0"/>
              <a:t>腾讯网</a:t>
            </a:r>
            <a:r>
              <a:rPr lang="en-US" altLang="zh-CN" dirty="0"/>
              <a:t>-</a:t>
            </a:r>
            <a:r>
              <a:rPr lang="zh-CN" altLang="en-US" dirty="0"/>
              <a:t>前行</a:t>
            </a:r>
            <a:r>
              <a:rPr lang="en-US" altLang="zh-CN" dirty="0"/>
              <a:t>——</a:t>
            </a:r>
            <a:r>
              <a:rPr lang="zh-CN" altLang="en-US" dirty="0"/>
              <a:t>盘点</a:t>
            </a:r>
            <a:r>
              <a:rPr lang="en-US" altLang="zh-CN" dirty="0"/>
              <a:t>2019</a:t>
            </a:r>
            <a:r>
              <a:rPr lang="zh-CN" altLang="en-US" dirty="0"/>
              <a:t>出国留学</a:t>
            </a:r>
          </a:p>
        </p:txBody>
      </p:sp>
      <p:sp>
        <p:nvSpPr>
          <p:cNvPr id="130" name="矩形 129">
            <a:extLst>
              <a:ext uri="{FF2B5EF4-FFF2-40B4-BE49-F238E27FC236}">
                <a16:creationId xmlns="" xmlns:a16="http://schemas.microsoft.com/office/drawing/2014/main" id="{38CA7499-69D3-49BE-B9DA-A1E9CB23BCAA}"/>
              </a:ext>
            </a:extLst>
          </p:cNvPr>
          <p:cNvSpPr/>
          <p:nvPr/>
        </p:nvSpPr>
        <p:spPr>
          <a:xfrm>
            <a:off x="1241794" y="2277446"/>
            <a:ext cx="101502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smtClean="0">
                <a:solidFill>
                  <a:schemeClr val="bg1"/>
                </a:solidFill>
              </a:rPr>
              <a:t>2</a:t>
            </a:r>
            <a:r>
              <a:rPr lang="en-US" altLang="zh-CN" sz="100" b="1" smtClean="0">
                <a:solidFill>
                  <a:schemeClr val="bg1"/>
                </a:solidFill>
              </a:rPr>
              <a:t> </a:t>
            </a:r>
            <a:r>
              <a:rPr lang="en-US" altLang="zh-CN" sz="2000" b="1" smtClean="0">
                <a:solidFill>
                  <a:schemeClr val="bg1"/>
                </a:solidFill>
              </a:rPr>
              <a:t>017</a:t>
            </a:r>
            <a:r>
              <a:rPr lang="zh-CN" altLang="en-US" sz="2000" b="1" dirty="0">
                <a:solidFill>
                  <a:schemeClr val="bg1"/>
                </a:solidFill>
              </a:rPr>
              <a:t>年</a:t>
            </a:r>
          </a:p>
        </p:txBody>
      </p:sp>
      <p:sp>
        <p:nvSpPr>
          <p:cNvPr id="132" name="矩形 131">
            <a:extLst>
              <a:ext uri="{FF2B5EF4-FFF2-40B4-BE49-F238E27FC236}">
                <a16:creationId xmlns="" xmlns:a16="http://schemas.microsoft.com/office/drawing/2014/main" id="{7D46849E-A51E-4209-A4D2-766D469007DB}"/>
              </a:ext>
            </a:extLst>
          </p:cNvPr>
          <p:cNvSpPr/>
          <p:nvPr/>
        </p:nvSpPr>
        <p:spPr>
          <a:xfrm>
            <a:off x="1241794" y="3047417"/>
            <a:ext cx="101502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smtClean="0">
                <a:solidFill>
                  <a:schemeClr val="bg1"/>
                </a:solidFill>
              </a:rPr>
              <a:t>2</a:t>
            </a:r>
            <a:r>
              <a:rPr lang="en-US" altLang="zh-CN" sz="100" b="1" smtClean="0">
                <a:solidFill>
                  <a:schemeClr val="bg1"/>
                </a:solidFill>
              </a:rPr>
              <a:t> </a:t>
            </a:r>
            <a:r>
              <a:rPr lang="en-US" altLang="zh-CN" sz="2000" b="1" smtClean="0">
                <a:solidFill>
                  <a:schemeClr val="bg1"/>
                </a:solidFill>
              </a:rPr>
              <a:t>018</a:t>
            </a:r>
            <a:r>
              <a:rPr lang="en-US" altLang="zh-CN" sz="2000" b="1" dirty="0">
                <a:solidFill>
                  <a:schemeClr val="bg1"/>
                </a:solidFill>
              </a:rPr>
              <a:t>年</a:t>
            </a:r>
            <a:endParaRPr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133" name="矩形 132">
            <a:extLst>
              <a:ext uri="{FF2B5EF4-FFF2-40B4-BE49-F238E27FC236}">
                <a16:creationId xmlns="" xmlns:a16="http://schemas.microsoft.com/office/drawing/2014/main" id="{80FF1C6C-DA97-4F8A-95DA-C43F3D245C48}"/>
              </a:ext>
            </a:extLst>
          </p:cNvPr>
          <p:cNvSpPr/>
          <p:nvPr/>
        </p:nvSpPr>
        <p:spPr>
          <a:xfrm>
            <a:off x="1241794" y="3809918"/>
            <a:ext cx="101502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smtClean="0">
                <a:solidFill>
                  <a:schemeClr val="bg1"/>
                </a:solidFill>
              </a:rPr>
              <a:t>2</a:t>
            </a:r>
            <a:r>
              <a:rPr lang="en-US" altLang="zh-CN" sz="100" b="1" smtClean="0">
                <a:solidFill>
                  <a:schemeClr val="bg1"/>
                </a:solidFill>
              </a:rPr>
              <a:t> </a:t>
            </a:r>
            <a:r>
              <a:rPr lang="en-US" altLang="zh-CN" sz="2000" b="1" smtClean="0">
                <a:solidFill>
                  <a:schemeClr val="bg1"/>
                </a:solidFill>
              </a:rPr>
              <a:t>019</a:t>
            </a:r>
            <a:r>
              <a:rPr lang="en-US" altLang="zh-CN" sz="2000" b="1" dirty="0">
                <a:solidFill>
                  <a:schemeClr val="bg1"/>
                </a:solidFill>
              </a:rPr>
              <a:t>年</a:t>
            </a:r>
            <a:endParaRPr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134" name="矩形 133">
            <a:extLst>
              <a:ext uri="{FF2B5EF4-FFF2-40B4-BE49-F238E27FC236}">
                <a16:creationId xmlns="" xmlns:a16="http://schemas.microsoft.com/office/drawing/2014/main" id="{230BE193-F16E-4262-BDED-2EF37B8F6254}"/>
              </a:ext>
            </a:extLst>
          </p:cNvPr>
          <p:cNvSpPr/>
          <p:nvPr/>
        </p:nvSpPr>
        <p:spPr>
          <a:xfrm>
            <a:off x="8672935" y="3317482"/>
            <a:ext cx="12266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mtClean="0">
                <a:solidFill>
                  <a:schemeClr val="bg1"/>
                </a:solidFill>
              </a:rPr>
              <a:t>66</a:t>
            </a:r>
            <a:r>
              <a:rPr lang="en-US" altLang="zh-CN" sz="100" smtClean="0">
                <a:solidFill>
                  <a:schemeClr val="bg1"/>
                </a:solidFill>
              </a:rPr>
              <a:t> </a:t>
            </a:r>
            <a:r>
              <a:rPr lang="en-US" altLang="zh-CN" smtClean="0">
                <a:solidFill>
                  <a:schemeClr val="bg1"/>
                </a:solidFill>
              </a:rPr>
              <a:t>.</a:t>
            </a:r>
            <a:r>
              <a:rPr lang="en-US" altLang="zh-CN" dirty="0">
                <a:solidFill>
                  <a:schemeClr val="bg1"/>
                </a:solidFill>
              </a:rPr>
              <a:t>21万人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35" name="矩形 134">
            <a:extLst>
              <a:ext uri="{FF2B5EF4-FFF2-40B4-BE49-F238E27FC236}">
                <a16:creationId xmlns="" xmlns:a16="http://schemas.microsoft.com/office/drawing/2014/main" id="{73A7839F-CB49-4A00-9AE8-7C334F875CB1}"/>
              </a:ext>
            </a:extLst>
          </p:cNvPr>
          <p:cNvSpPr/>
          <p:nvPr/>
        </p:nvSpPr>
        <p:spPr>
          <a:xfrm>
            <a:off x="7044275" y="3828277"/>
            <a:ext cx="99578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mtClean="0">
                <a:solidFill>
                  <a:schemeClr val="bg1"/>
                </a:solidFill>
              </a:rPr>
              <a:t>6</a:t>
            </a:r>
            <a:r>
              <a:rPr lang="en-US" altLang="zh-CN" sz="100" smtClean="0">
                <a:solidFill>
                  <a:schemeClr val="bg1"/>
                </a:solidFill>
              </a:rPr>
              <a:t> </a:t>
            </a:r>
            <a:r>
              <a:rPr lang="en-US" altLang="zh-CN" smtClean="0">
                <a:solidFill>
                  <a:schemeClr val="bg1"/>
                </a:solidFill>
              </a:rPr>
              <a:t>4.27</a:t>
            </a:r>
            <a:r>
              <a:rPr lang="zh-CN" altLang="en-US" dirty="0">
                <a:solidFill>
                  <a:schemeClr val="bg1"/>
                </a:solidFill>
              </a:rPr>
              <a:t>万</a:t>
            </a:r>
          </a:p>
        </p:txBody>
      </p:sp>
      <p:sp>
        <p:nvSpPr>
          <p:cNvPr id="61" name="矩形 60">
            <a:extLst>
              <a:ext uri="{FF2B5EF4-FFF2-40B4-BE49-F238E27FC236}">
                <a16:creationId xmlns="" xmlns:a16="http://schemas.microsoft.com/office/drawing/2014/main" id="{1FE5E3FA-5970-4519-A688-387BF7A98F1D}"/>
              </a:ext>
            </a:extLst>
          </p:cNvPr>
          <p:cNvSpPr/>
          <p:nvPr/>
        </p:nvSpPr>
        <p:spPr>
          <a:xfrm>
            <a:off x="762009" y="848640"/>
            <a:ext cx="298952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b="1" smtClean="0">
                <a:solidFill>
                  <a:schemeClr val="accent1"/>
                </a:solidFill>
                <a:latin typeface="+mn-ea"/>
              </a:rPr>
              <a:t>#</a:t>
            </a:r>
            <a:r>
              <a:rPr lang="en-US" altLang="zh-CN" sz="100" b="1" smtClean="0">
                <a:solidFill>
                  <a:schemeClr val="accent1"/>
                </a:solidFill>
                <a:latin typeface="+mn-ea"/>
              </a:rPr>
              <a:t> </a:t>
            </a:r>
            <a:r>
              <a:rPr lang="zh-CN" altLang="en-US" sz="2000" b="1" smtClean="0">
                <a:solidFill>
                  <a:schemeClr val="accent1"/>
                </a:solidFill>
                <a:latin typeface="+mn-ea"/>
              </a:rPr>
              <a:t>出</a:t>
            </a:r>
            <a:r>
              <a:rPr lang="zh-CN" altLang="en-US" sz="2000" b="1" dirty="0">
                <a:solidFill>
                  <a:schemeClr val="accent1"/>
                </a:solidFill>
                <a:latin typeface="+mn-ea"/>
              </a:rPr>
              <a:t>国留学人数</a:t>
            </a:r>
            <a:r>
              <a:rPr lang="en-US" altLang="zh-CN" sz="2000" b="1" dirty="0">
                <a:solidFill>
                  <a:schemeClr val="accent1"/>
                </a:solidFill>
                <a:latin typeface="+mn-ea"/>
              </a:rPr>
              <a:t>#</a:t>
            </a:r>
            <a:endParaRPr lang="zh-CN" altLang="en-US" sz="2000" b="1" dirty="0">
              <a:solidFill>
                <a:schemeClr val="accent1"/>
              </a:solidFill>
              <a:latin typeface="+mn-ea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A17D0CC1-1842-4000-AB2C-74988A17683D}"/>
              </a:ext>
            </a:extLst>
          </p:cNvPr>
          <p:cNvGrpSpPr/>
          <p:nvPr/>
        </p:nvGrpSpPr>
        <p:grpSpPr>
          <a:xfrm>
            <a:off x="2093444" y="4627943"/>
            <a:ext cx="7248360" cy="261610"/>
            <a:chOff x="2356690" y="2374737"/>
            <a:chExt cx="7248360" cy="261610"/>
          </a:xfrm>
        </p:grpSpPr>
        <p:sp>
          <p:nvSpPr>
            <p:cNvPr id="62" name="矩形 61">
              <a:extLst>
                <a:ext uri="{FF2B5EF4-FFF2-40B4-BE49-F238E27FC236}">
                  <a16:creationId xmlns="" xmlns:a16="http://schemas.microsoft.com/office/drawing/2014/main" id="{C77262DD-D439-4978-95A6-DE75409C5041}"/>
                </a:ext>
              </a:extLst>
            </p:cNvPr>
            <p:cNvSpPr/>
            <p:nvPr/>
          </p:nvSpPr>
          <p:spPr>
            <a:xfrm>
              <a:off x="2356690" y="2374737"/>
              <a:ext cx="486030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100" smtClean="0">
                  <a:solidFill>
                    <a:schemeClr val="accent4">
                      <a:lumMod val="60000"/>
                      <a:lumOff val="40000"/>
                    </a:schemeClr>
                  </a:solidFill>
                </a:rPr>
                <a:t>5</a:t>
              </a:r>
              <a:r>
                <a:rPr lang="en-US" altLang="zh-CN" sz="100" smtClean="0">
                  <a:solidFill>
                    <a:schemeClr val="accent4">
                      <a:lumMod val="60000"/>
                      <a:lumOff val="40000"/>
                    </a:schemeClr>
                  </a:solidFill>
                </a:rPr>
                <a:t> </a:t>
              </a:r>
              <a:r>
                <a:rPr lang="en-US" altLang="zh-CN" sz="1100" smtClean="0">
                  <a:solidFill>
                    <a:schemeClr val="accent4">
                      <a:lumMod val="60000"/>
                      <a:lumOff val="40000"/>
                    </a:schemeClr>
                  </a:solidFill>
                </a:rPr>
                <a:t>8</a:t>
              </a:r>
              <a:r>
                <a:rPr lang="zh-CN" altLang="en-US" sz="1100" dirty="0">
                  <a:solidFill>
                    <a:schemeClr val="accent4">
                      <a:lumMod val="60000"/>
                      <a:lumOff val="40000"/>
                    </a:schemeClr>
                  </a:solidFill>
                </a:rPr>
                <a:t>万</a:t>
              </a:r>
            </a:p>
          </p:txBody>
        </p:sp>
        <p:sp>
          <p:nvSpPr>
            <p:cNvPr id="65" name="矩形 64">
              <a:extLst>
                <a:ext uri="{FF2B5EF4-FFF2-40B4-BE49-F238E27FC236}">
                  <a16:creationId xmlns="" xmlns:a16="http://schemas.microsoft.com/office/drawing/2014/main" id="{2FC91B8C-61B8-43F4-AE4E-6F863D767DC1}"/>
                </a:ext>
              </a:extLst>
            </p:cNvPr>
            <p:cNvSpPr/>
            <p:nvPr/>
          </p:nvSpPr>
          <p:spPr>
            <a:xfrm>
              <a:off x="3108060" y="2374737"/>
              <a:ext cx="486030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100" smtClean="0">
                  <a:solidFill>
                    <a:schemeClr val="accent4">
                      <a:lumMod val="60000"/>
                      <a:lumOff val="40000"/>
                    </a:schemeClr>
                  </a:solidFill>
                </a:rPr>
                <a:t>5</a:t>
              </a:r>
              <a:r>
                <a:rPr lang="en-US" altLang="zh-CN" sz="100" smtClean="0">
                  <a:solidFill>
                    <a:schemeClr val="accent4">
                      <a:lumMod val="60000"/>
                      <a:lumOff val="40000"/>
                    </a:schemeClr>
                  </a:solidFill>
                </a:rPr>
                <a:t> </a:t>
              </a:r>
              <a:r>
                <a:rPr lang="en-US" altLang="zh-CN" sz="1100" smtClean="0">
                  <a:solidFill>
                    <a:schemeClr val="accent4">
                      <a:lumMod val="60000"/>
                      <a:lumOff val="40000"/>
                    </a:schemeClr>
                  </a:solidFill>
                </a:rPr>
                <a:t>9</a:t>
              </a:r>
              <a:r>
                <a:rPr lang="zh-CN" altLang="en-US" sz="1100" dirty="0">
                  <a:solidFill>
                    <a:schemeClr val="accent4">
                      <a:lumMod val="60000"/>
                      <a:lumOff val="40000"/>
                    </a:schemeClr>
                  </a:solidFill>
                </a:rPr>
                <a:t>万</a:t>
              </a:r>
            </a:p>
          </p:txBody>
        </p:sp>
        <p:sp>
          <p:nvSpPr>
            <p:cNvPr id="66" name="矩形 65">
              <a:extLst>
                <a:ext uri="{FF2B5EF4-FFF2-40B4-BE49-F238E27FC236}">
                  <a16:creationId xmlns="" xmlns:a16="http://schemas.microsoft.com/office/drawing/2014/main" id="{020C8FA3-CCA9-46EE-9601-BBC9D57289A8}"/>
                </a:ext>
              </a:extLst>
            </p:cNvPr>
            <p:cNvSpPr/>
            <p:nvPr/>
          </p:nvSpPr>
          <p:spPr>
            <a:xfrm>
              <a:off x="3859430" y="2374737"/>
              <a:ext cx="486030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100" smtClean="0">
                  <a:solidFill>
                    <a:schemeClr val="accent4">
                      <a:lumMod val="60000"/>
                      <a:lumOff val="40000"/>
                    </a:schemeClr>
                  </a:solidFill>
                </a:rPr>
                <a:t>6</a:t>
              </a:r>
              <a:r>
                <a:rPr lang="en-US" altLang="zh-CN" sz="100" smtClean="0">
                  <a:solidFill>
                    <a:schemeClr val="accent4">
                      <a:lumMod val="60000"/>
                      <a:lumOff val="40000"/>
                    </a:schemeClr>
                  </a:solidFill>
                </a:rPr>
                <a:t> </a:t>
              </a:r>
              <a:r>
                <a:rPr lang="en-US" altLang="zh-CN" sz="1100" smtClean="0">
                  <a:solidFill>
                    <a:schemeClr val="accent4">
                      <a:lumMod val="60000"/>
                      <a:lumOff val="40000"/>
                    </a:schemeClr>
                  </a:solidFill>
                </a:rPr>
                <a:t>0</a:t>
              </a:r>
              <a:r>
                <a:rPr lang="zh-CN" altLang="en-US" sz="1100" dirty="0">
                  <a:solidFill>
                    <a:schemeClr val="accent4">
                      <a:lumMod val="60000"/>
                      <a:lumOff val="40000"/>
                    </a:schemeClr>
                  </a:solidFill>
                </a:rPr>
                <a:t>万</a:t>
              </a:r>
            </a:p>
          </p:txBody>
        </p:sp>
        <p:sp>
          <p:nvSpPr>
            <p:cNvPr id="67" name="矩形 66">
              <a:extLst>
                <a:ext uri="{FF2B5EF4-FFF2-40B4-BE49-F238E27FC236}">
                  <a16:creationId xmlns="" xmlns:a16="http://schemas.microsoft.com/office/drawing/2014/main" id="{6165FF4E-4342-49EB-97E4-EF029353B57A}"/>
                </a:ext>
              </a:extLst>
            </p:cNvPr>
            <p:cNvSpPr/>
            <p:nvPr/>
          </p:nvSpPr>
          <p:spPr>
            <a:xfrm>
              <a:off x="4610800" y="2374737"/>
              <a:ext cx="486030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100" smtClean="0">
                  <a:solidFill>
                    <a:schemeClr val="accent4">
                      <a:lumMod val="60000"/>
                      <a:lumOff val="40000"/>
                    </a:schemeClr>
                  </a:solidFill>
                </a:rPr>
                <a:t>6</a:t>
              </a:r>
              <a:r>
                <a:rPr lang="en-US" altLang="zh-CN" sz="100" smtClean="0">
                  <a:solidFill>
                    <a:schemeClr val="accent4">
                      <a:lumMod val="60000"/>
                      <a:lumOff val="40000"/>
                    </a:schemeClr>
                  </a:solidFill>
                </a:rPr>
                <a:t> </a:t>
              </a:r>
              <a:r>
                <a:rPr lang="en-US" altLang="zh-CN" sz="1100" smtClean="0">
                  <a:solidFill>
                    <a:schemeClr val="accent4">
                      <a:lumMod val="60000"/>
                      <a:lumOff val="40000"/>
                    </a:schemeClr>
                  </a:solidFill>
                </a:rPr>
                <a:t>1</a:t>
              </a:r>
              <a:r>
                <a:rPr lang="zh-CN" altLang="en-US" sz="1100" dirty="0">
                  <a:solidFill>
                    <a:schemeClr val="accent4">
                      <a:lumMod val="60000"/>
                      <a:lumOff val="40000"/>
                    </a:schemeClr>
                  </a:solidFill>
                </a:rPr>
                <a:t>万</a:t>
              </a:r>
            </a:p>
          </p:txBody>
        </p:sp>
        <p:sp>
          <p:nvSpPr>
            <p:cNvPr id="68" name="矩形 67">
              <a:extLst>
                <a:ext uri="{FF2B5EF4-FFF2-40B4-BE49-F238E27FC236}">
                  <a16:creationId xmlns="" xmlns:a16="http://schemas.microsoft.com/office/drawing/2014/main" id="{1342F66A-A6D6-4D20-A2BA-E56C9525D63C}"/>
                </a:ext>
              </a:extLst>
            </p:cNvPr>
            <p:cNvSpPr/>
            <p:nvPr/>
          </p:nvSpPr>
          <p:spPr>
            <a:xfrm>
              <a:off x="5362170" y="2374737"/>
              <a:ext cx="486030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100" smtClean="0">
                  <a:solidFill>
                    <a:schemeClr val="accent4">
                      <a:lumMod val="60000"/>
                      <a:lumOff val="40000"/>
                    </a:schemeClr>
                  </a:solidFill>
                </a:rPr>
                <a:t>6</a:t>
              </a:r>
              <a:r>
                <a:rPr lang="en-US" altLang="zh-CN" sz="100" smtClean="0">
                  <a:solidFill>
                    <a:schemeClr val="accent4">
                      <a:lumMod val="60000"/>
                      <a:lumOff val="40000"/>
                    </a:schemeClr>
                  </a:solidFill>
                </a:rPr>
                <a:t> </a:t>
              </a:r>
              <a:r>
                <a:rPr lang="en-US" altLang="zh-CN" sz="1100" smtClean="0">
                  <a:solidFill>
                    <a:schemeClr val="accent4">
                      <a:lumMod val="60000"/>
                      <a:lumOff val="40000"/>
                    </a:schemeClr>
                  </a:solidFill>
                </a:rPr>
                <a:t>2</a:t>
              </a:r>
              <a:r>
                <a:rPr lang="zh-CN" altLang="en-US" sz="1100" dirty="0">
                  <a:solidFill>
                    <a:schemeClr val="accent4">
                      <a:lumMod val="60000"/>
                      <a:lumOff val="40000"/>
                    </a:schemeClr>
                  </a:solidFill>
                </a:rPr>
                <a:t>万</a:t>
              </a:r>
            </a:p>
          </p:txBody>
        </p:sp>
        <p:sp>
          <p:nvSpPr>
            <p:cNvPr id="69" name="矩形 68">
              <a:extLst>
                <a:ext uri="{FF2B5EF4-FFF2-40B4-BE49-F238E27FC236}">
                  <a16:creationId xmlns="" xmlns:a16="http://schemas.microsoft.com/office/drawing/2014/main" id="{ADA15AC7-45DC-4BFF-B381-967A39329BAA}"/>
                </a:ext>
              </a:extLst>
            </p:cNvPr>
            <p:cNvSpPr/>
            <p:nvPr/>
          </p:nvSpPr>
          <p:spPr>
            <a:xfrm>
              <a:off x="6113540" y="2374737"/>
              <a:ext cx="486030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100" smtClean="0">
                  <a:solidFill>
                    <a:schemeClr val="accent4">
                      <a:lumMod val="60000"/>
                      <a:lumOff val="40000"/>
                    </a:schemeClr>
                  </a:solidFill>
                </a:rPr>
                <a:t>6</a:t>
              </a:r>
              <a:r>
                <a:rPr lang="en-US" altLang="zh-CN" sz="100" smtClean="0">
                  <a:solidFill>
                    <a:schemeClr val="accent4">
                      <a:lumMod val="60000"/>
                      <a:lumOff val="40000"/>
                    </a:schemeClr>
                  </a:solidFill>
                </a:rPr>
                <a:t> </a:t>
              </a:r>
              <a:r>
                <a:rPr lang="en-US" altLang="zh-CN" sz="1100" smtClean="0">
                  <a:solidFill>
                    <a:schemeClr val="accent4">
                      <a:lumMod val="60000"/>
                      <a:lumOff val="40000"/>
                    </a:schemeClr>
                  </a:solidFill>
                </a:rPr>
                <a:t>3</a:t>
              </a:r>
              <a:r>
                <a:rPr lang="zh-CN" altLang="en-US" sz="1100" dirty="0">
                  <a:solidFill>
                    <a:schemeClr val="accent4">
                      <a:lumMod val="60000"/>
                      <a:lumOff val="40000"/>
                    </a:schemeClr>
                  </a:solidFill>
                </a:rPr>
                <a:t>万</a:t>
              </a:r>
            </a:p>
          </p:txBody>
        </p:sp>
        <p:sp>
          <p:nvSpPr>
            <p:cNvPr id="70" name="矩形 69">
              <a:extLst>
                <a:ext uri="{FF2B5EF4-FFF2-40B4-BE49-F238E27FC236}">
                  <a16:creationId xmlns="" xmlns:a16="http://schemas.microsoft.com/office/drawing/2014/main" id="{52A22805-02EB-4F7C-A19C-FF415DD12907}"/>
                </a:ext>
              </a:extLst>
            </p:cNvPr>
            <p:cNvSpPr/>
            <p:nvPr/>
          </p:nvSpPr>
          <p:spPr>
            <a:xfrm>
              <a:off x="6864910" y="2374737"/>
              <a:ext cx="486030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100" smtClean="0">
                  <a:solidFill>
                    <a:schemeClr val="accent4">
                      <a:lumMod val="60000"/>
                      <a:lumOff val="40000"/>
                    </a:schemeClr>
                  </a:solidFill>
                </a:rPr>
                <a:t>6</a:t>
              </a:r>
              <a:r>
                <a:rPr lang="en-US" altLang="zh-CN" sz="100" smtClean="0">
                  <a:solidFill>
                    <a:schemeClr val="accent4">
                      <a:lumMod val="60000"/>
                      <a:lumOff val="40000"/>
                    </a:schemeClr>
                  </a:solidFill>
                </a:rPr>
                <a:t> </a:t>
              </a:r>
              <a:r>
                <a:rPr lang="en-US" altLang="zh-CN" sz="1100" smtClean="0">
                  <a:solidFill>
                    <a:schemeClr val="accent4">
                      <a:lumMod val="60000"/>
                      <a:lumOff val="40000"/>
                    </a:schemeClr>
                  </a:solidFill>
                </a:rPr>
                <a:t>4</a:t>
              </a:r>
              <a:r>
                <a:rPr lang="zh-CN" altLang="en-US" sz="1100" dirty="0">
                  <a:solidFill>
                    <a:schemeClr val="accent4">
                      <a:lumMod val="60000"/>
                      <a:lumOff val="40000"/>
                    </a:schemeClr>
                  </a:solidFill>
                </a:rPr>
                <a:t>万</a:t>
              </a:r>
            </a:p>
          </p:txBody>
        </p:sp>
        <p:sp>
          <p:nvSpPr>
            <p:cNvPr id="71" name="矩形 70">
              <a:extLst>
                <a:ext uri="{FF2B5EF4-FFF2-40B4-BE49-F238E27FC236}">
                  <a16:creationId xmlns="" xmlns:a16="http://schemas.microsoft.com/office/drawing/2014/main" id="{5AC57DE7-AB57-4346-BDF7-B30A7F27B682}"/>
                </a:ext>
              </a:extLst>
            </p:cNvPr>
            <p:cNvSpPr/>
            <p:nvPr/>
          </p:nvSpPr>
          <p:spPr>
            <a:xfrm>
              <a:off x="7616280" y="2374737"/>
              <a:ext cx="486030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100" smtClean="0">
                  <a:solidFill>
                    <a:schemeClr val="accent4">
                      <a:lumMod val="60000"/>
                      <a:lumOff val="40000"/>
                    </a:schemeClr>
                  </a:solidFill>
                </a:rPr>
                <a:t>6</a:t>
              </a:r>
              <a:r>
                <a:rPr lang="en-US" altLang="zh-CN" sz="100" smtClean="0">
                  <a:solidFill>
                    <a:schemeClr val="accent4">
                      <a:lumMod val="60000"/>
                      <a:lumOff val="40000"/>
                    </a:schemeClr>
                  </a:solidFill>
                </a:rPr>
                <a:t> </a:t>
              </a:r>
              <a:r>
                <a:rPr lang="en-US" altLang="zh-CN" sz="1100" smtClean="0">
                  <a:solidFill>
                    <a:schemeClr val="accent4">
                      <a:lumMod val="60000"/>
                      <a:lumOff val="40000"/>
                    </a:schemeClr>
                  </a:solidFill>
                </a:rPr>
                <a:t>5</a:t>
              </a:r>
              <a:r>
                <a:rPr lang="zh-CN" altLang="en-US" sz="1100" dirty="0">
                  <a:solidFill>
                    <a:schemeClr val="accent4">
                      <a:lumMod val="60000"/>
                      <a:lumOff val="40000"/>
                    </a:schemeClr>
                  </a:solidFill>
                </a:rPr>
                <a:t>万</a:t>
              </a:r>
            </a:p>
          </p:txBody>
        </p:sp>
        <p:sp>
          <p:nvSpPr>
            <p:cNvPr id="72" name="矩形 71">
              <a:extLst>
                <a:ext uri="{FF2B5EF4-FFF2-40B4-BE49-F238E27FC236}">
                  <a16:creationId xmlns="" xmlns:a16="http://schemas.microsoft.com/office/drawing/2014/main" id="{8F298852-0D5B-4775-AF81-1089CB1499D0}"/>
                </a:ext>
              </a:extLst>
            </p:cNvPr>
            <p:cNvSpPr/>
            <p:nvPr/>
          </p:nvSpPr>
          <p:spPr>
            <a:xfrm>
              <a:off x="8367650" y="2374737"/>
              <a:ext cx="486030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100" smtClean="0">
                  <a:solidFill>
                    <a:schemeClr val="accent4">
                      <a:lumMod val="60000"/>
                      <a:lumOff val="40000"/>
                    </a:schemeClr>
                  </a:solidFill>
                </a:rPr>
                <a:t>6</a:t>
              </a:r>
              <a:r>
                <a:rPr lang="en-US" altLang="zh-CN" sz="100" smtClean="0">
                  <a:solidFill>
                    <a:schemeClr val="accent4">
                      <a:lumMod val="60000"/>
                      <a:lumOff val="40000"/>
                    </a:schemeClr>
                  </a:solidFill>
                </a:rPr>
                <a:t> </a:t>
              </a:r>
              <a:r>
                <a:rPr lang="en-US" altLang="zh-CN" sz="1100" smtClean="0">
                  <a:solidFill>
                    <a:schemeClr val="accent4">
                      <a:lumMod val="60000"/>
                      <a:lumOff val="40000"/>
                    </a:schemeClr>
                  </a:solidFill>
                </a:rPr>
                <a:t>6</a:t>
              </a:r>
              <a:r>
                <a:rPr lang="zh-CN" altLang="en-US" sz="1100" dirty="0">
                  <a:solidFill>
                    <a:schemeClr val="accent4">
                      <a:lumMod val="60000"/>
                      <a:lumOff val="40000"/>
                    </a:schemeClr>
                  </a:solidFill>
                </a:rPr>
                <a:t>万</a:t>
              </a:r>
            </a:p>
          </p:txBody>
        </p:sp>
        <p:sp>
          <p:nvSpPr>
            <p:cNvPr id="73" name="矩形 72">
              <a:extLst>
                <a:ext uri="{FF2B5EF4-FFF2-40B4-BE49-F238E27FC236}">
                  <a16:creationId xmlns="" xmlns:a16="http://schemas.microsoft.com/office/drawing/2014/main" id="{F4E3A150-9E78-4597-962E-C07A463FE5A1}"/>
                </a:ext>
              </a:extLst>
            </p:cNvPr>
            <p:cNvSpPr/>
            <p:nvPr/>
          </p:nvSpPr>
          <p:spPr>
            <a:xfrm>
              <a:off x="9119020" y="2374737"/>
              <a:ext cx="486030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100" smtClean="0">
                  <a:solidFill>
                    <a:schemeClr val="accent4">
                      <a:lumMod val="60000"/>
                      <a:lumOff val="40000"/>
                    </a:schemeClr>
                  </a:solidFill>
                </a:rPr>
                <a:t>6</a:t>
              </a:r>
              <a:r>
                <a:rPr lang="en-US" altLang="zh-CN" sz="100" smtClean="0">
                  <a:solidFill>
                    <a:schemeClr val="accent4">
                      <a:lumMod val="60000"/>
                      <a:lumOff val="40000"/>
                    </a:schemeClr>
                  </a:solidFill>
                </a:rPr>
                <a:t> </a:t>
              </a:r>
              <a:r>
                <a:rPr lang="en-US" altLang="zh-CN" sz="1100" smtClean="0">
                  <a:solidFill>
                    <a:schemeClr val="accent4">
                      <a:lumMod val="60000"/>
                      <a:lumOff val="40000"/>
                    </a:schemeClr>
                  </a:solidFill>
                </a:rPr>
                <a:t>7</a:t>
              </a:r>
              <a:r>
                <a:rPr lang="zh-CN" altLang="en-US" sz="1100" dirty="0">
                  <a:solidFill>
                    <a:schemeClr val="accent4">
                      <a:lumMod val="60000"/>
                      <a:lumOff val="40000"/>
                    </a:schemeClr>
                  </a:solidFill>
                </a:rPr>
                <a:t>万</a:t>
              </a:r>
            </a:p>
          </p:txBody>
        </p:sp>
      </p:grpSp>
      <p:sp>
        <p:nvSpPr>
          <p:cNvPr id="120" name="ValueShape1">
            <a:extLst>
              <a:ext uri="{FF2B5EF4-FFF2-40B4-BE49-F238E27FC236}">
                <a16:creationId xmlns="" xmlns:a16="http://schemas.microsoft.com/office/drawing/2014/main" id="{B2AA76F9-F0F9-4CD3-BA93-F2B1E7D2DDB4}"/>
              </a:ext>
            </a:extLst>
          </p:cNvPr>
          <p:cNvSpPr/>
          <p:nvPr/>
        </p:nvSpPr>
        <p:spPr bwMode="auto">
          <a:xfrm>
            <a:off x="2289214" y="2390029"/>
            <a:ext cx="2154274" cy="30307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28575">
            <a:solidFill>
              <a:srgbClr val="0A2073"/>
            </a:solidFill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" name="ValueShape1">
            <a:extLst>
              <a:ext uri="{FF2B5EF4-FFF2-40B4-BE49-F238E27FC236}">
                <a16:creationId xmlns="" xmlns:a16="http://schemas.microsoft.com/office/drawing/2014/main" id="{2C844BBD-8498-43FD-BFAC-0DFCB8462936}"/>
              </a:ext>
            </a:extLst>
          </p:cNvPr>
          <p:cNvSpPr/>
          <p:nvPr/>
        </p:nvSpPr>
        <p:spPr bwMode="auto">
          <a:xfrm>
            <a:off x="2289213" y="3152531"/>
            <a:ext cx="6179319" cy="303073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28575">
            <a:solidFill>
              <a:srgbClr val="0A2073"/>
            </a:solidFill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l"/>
            <a:endParaRPr lang="zh-CN" altLang="en-US"/>
          </a:p>
        </p:txBody>
      </p:sp>
      <p:sp>
        <p:nvSpPr>
          <p:cNvPr id="123" name="ValueShape1">
            <a:extLst>
              <a:ext uri="{FF2B5EF4-FFF2-40B4-BE49-F238E27FC236}">
                <a16:creationId xmlns="" xmlns:a16="http://schemas.microsoft.com/office/drawing/2014/main" id="{F0717E10-870B-4573-A233-83F84C200126}"/>
              </a:ext>
            </a:extLst>
          </p:cNvPr>
          <p:cNvSpPr/>
          <p:nvPr/>
        </p:nvSpPr>
        <p:spPr bwMode="auto">
          <a:xfrm>
            <a:off x="2289213" y="3915032"/>
            <a:ext cx="4725805" cy="303073"/>
          </a:xfrm>
          <a:prstGeom prst="rect">
            <a:avLst/>
          </a:prstGeom>
          <a:solidFill>
            <a:schemeClr val="accent2">
              <a:lumMod val="100000"/>
            </a:schemeClr>
          </a:solidFill>
          <a:ln w="28575">
            <a:solidFill>
              <a:srgbClr val="0A2073"/>
            </a:solidFill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1" name="矩形 130">
            <a:extLst>
              <a:ext uri="{FF2B5EF4-FFF2-40B4-BE49-F238E27FC236}">
                <a16:creationId xmlns="" xmlns:a16="http://schemas.microsoft.com/office/drawing/2014/main" id="{BF56516F-6715-4833-BA42-3D4EF445DCDC}"/>
              </a:ext>
            </a:extLst>
          </p:cNvPr>
          <p:cNvSpPr/>
          <p:nvPr/>
        </p:nvSpPr>
        <p:spPr>
          <a:xfrm>
            <a:off x="4533813" y="2379673"/>
            <a:ext cx="12266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mtClean="0">
                <a:solidFill>
                  <a:schemeClr val="bg1"/>
                </a:solidFill>
              </a:rPr>
              <a:t>6</a:t>
            </a:r>
            <a:r>
              <a:rPr lang="en-US" altLang="zh-CN" sz="100" smtClean="0">
                <a:solidFill>
                  <a:schemeClr val="bg1"/>
                </a:solidFill>
              </a:rPr>
              <a:t> </a:t>
            </a:r>
            <a:r>
              <a:rPr lang="en-US" altLang="zh-CN" smtClean="0">
                <a:solidFill>
                  <a:schemeClr val="bg1"/>
                </a:solidFill>
              </a:rPr>
              <a:t>0.84</a:t>
            </a:r>
            <a:r>
              <a:rPr lang="zh-CN" altLang="en-US" dirty="0">
                <a:solidFill>
                  <a:schemeClr val="bg1"/>
                </a:solidFill>
              </a:rPr>
              <a:t>万人</a:t>
            </a:r>
          </a:p>
        </p:txBody>
      </p:sp>
      <p:grpSp>
        <p:nvGrpSpPr>
          <p:cNvPr id="30" name="图形 1">
            <a:extLst>
              <a:ext uri="{FF2B5EF4-FFF2-40B4-BE49-F238E27FC236}">
                <a16:creationId xmlns="" xmlns:a16="http://schemas.microsoft.com/office/drawing/2014/main" id="{F868A45F-9E7E-40D0-9178-EC43C812DF4B}"/>
              </a:ext>
            </a:extLst>
          </p:cNvPr>
          <p:cNvGrpSpPr/>
          <p:nvPr/>
        </p:nvGrpSpPr>
        <p:grpSpPr>
          <a:xfrm flipH="1">
            <a:off x="7297823" y="3066818"/>
            <a:ext cx="1156708" cy="614964"/>
            <a:chOff x="7775442" y="3487936"/>
            <a:chExt cx="994899" cy="528938"/>
          </a:xfrm>
          <a:solidFill>
            <a:schemeClr val="accent1"/>
          </a:solidFill>
        </p:grpSpPr>
        <p:grpSp>
          <p:nvGrpSpPr>
            <p:cNvPr id="31" name="图形 1">
              <a:extLst>
                <a:ext uri="{FF2B5EF4-FFF2-40B4-BE49-F238E27FC236}">
                  <a16:creationId xmlns="" xmlns:a16="http://schemas.microsoft.com/office/drawing/2014/main" id="{F868A45F-9E7E-40D0-9178-EC43C812DF4B}"/>
                </a:ext>
              </a:extLst>
            </p:cNvPr>
            <p:cNvGrpSpPr/>
            <p:nvPr/>
          </p:nvGrpSpPr>
          <p:grpSpPr>
            <a:xfrm>
              <a:off x="8174476" y="3487936"/>
              <a:ext cx="432964" cy="201936"/>
              <a:chOff x="8174476" y="3487936"/>
              <a:chExt cx="432964" cy="201936"/>
            </a:xfrm>
            <a:solidFill>
              <a:schemeClr val="accent1"/>
            </a:solidFill>
          </p:grpSpPr>
          <p:sp>
            <p:nvSpPr>
              <p:cNvPr id="128" name="任意多边形: 形状 127">
                <a:extLst>
                  <a:ext uri="{FF2B5EF4-FFF2-40B4-BE49-F238E27FC236}">
                    <a16:creationId xmlns="" xmlns:a16="http://schemas.microsoft.com/office/drawing/2014/main" id="{5009A0DA-7123-47E5-B7E7-4207C1A3AD4C}"/>
                  </a:ext>
                </a:extLst>
              </p:cNvPr>
              <p:cNvSpPr/>
              <p:nvPr/>
            </p:nvSpPr>
            <p:spPr>
              <a:xfrm>
                <a:off x="8187788" y="3501096"/>
                <a:ext cx="406514" cy="175612"/>
              </a:xfrm>
              <a:custGeom>
                <a:avLst/>
                <a:gdLst>
                  <a:gd name="connsiteX0" fmla="*/ 0 w 406514"/>
                  <a:gd name="connsiteY0" fmla="*/ 133486 h 175612"/>
                  <a:gd name="connsiteX1" fmla="*/ 289879 w 406514"/>
                  <a:gd name="connsiteY1" fmla="*/ 0 h 175612"/>
                  <a:gd name="connsiteX2" fmla="*/ 406515 w 406514"/>
                  <a:gd name="connsiteY2" fmla="*/ 24881 h 175612"/>
                  <a:gd name="connsiteX3" fmla="*/ 250649 w 406514"/>
                  <a:gd name="connsiteY3" fmla="*/ 175612 h 1756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6514" h="175612">
                    <a:moveTo>
                      <a:pt x="0" y="133486"/>
                    </a:moveTo>
                    <a:lnTo>
                      <a:pt x="289879" y="0"/>
                    </a:lnTo>
                    <a:lnTo>
                      <a:pt x="406515" y="24881"/>
                    </a:lnTo>
                    <a:lnTo>
                      <a:pt x="250649" y="175612"/>
                    </a:lnTo>
                  </a:path>
                </a:pathLst>
              </a:custGeom>
              <a:solidFill>
                <a:schemeClr val="accent2"/>
              </a:solidFill>
              <a:ln w="131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6" name="任意多边形: 形状 135">
                <a:extLst>
                  <a:ext uri="{FF2B5EF4-FFF2-40B4-BE49-F238E27FC236}">
                    <a16:creationId xmlns="" xmlns:a16="http://schemas.microsoft.com/office/drawing/2014/main" id="{5247E3A7-5371-413E-BDE7-FFA677E5505C}"/>
                  </a:ext>
                </a:extLst>
              </p:cNvPr>
              <p:cNvSpPr/>
              <p:nvPr/>
            </p:nvSpPr>
            <p:spPr>
              <a:xfrm>
                <a:off x="8174476" y="3487936"/>
                <a:ext cx="432964" cy="201936"/>
              </a:xfrm>
              <a:custGeom>
                <a:avLst/>
                <a:gdLst>
                  <a:gd name="connsiteX0" fmla="*/ 263961 w 432964"/>
                  <a:gd name="connsiteY0" fmla="*/ 201936 h 201936"/>
                  <a:gd name="connsiteX1" fmla="*/ 254483 w 432964"/>
                  <a:gd name="connsiteY1" fmla="*/ 197855 h 201936"/>
                  <a:gd name="connsiteX2" fmla="*/ 254746 w 432964"/>
                  <a:gd name="connsiteY2" fmla="*/ 179293 h 201936"/>
                  <a:gd name="connsiteX3" fmla="*/ 392840 w 432964"/>
                  <a:gd name="connsiteY3" fmla="*/ 45807 h 201936"/>
                  <a:gd name="connsiteX4" fmla="*/ 304639 w 432964"/>
                  <a:gd name="connsiteY4" fmla="*/ 26982 h 201936"/>
                  <a:gd name="connsiteX5" fmla="*/ 18710 w 432964"/>
                  <a:gd name="connsiteY5" fmla="*/ 158625 h 201936"/>
                  <a:gd name="connsiteX6" fmla="*/ 1201 w 432964"/>
                  <a:gd name="connsiteY6" fmla="*/ 152175 h 201936"/>
                  <a:gd name="connsiteX7" fmla="*/ 7652 w 432964"/>
                  <a:gd name="connsiteY7" fmla="*/ 134666 h 201936"/>
                  <a:gd name="connsiteX8" fmla="*/ 297662 w 432964"/>
                  <a:gd name="connsiteY8" fmla="*/ 1180 h 201936"/>
                  <a:gd name="connsiteX9" fmla="*/ 305955 w 432964"/>
                  <a:gd name="connsiteY9" fmla="*/ 259 h 201936"/>
                  <a:gd name="connsiteX10" fmla="*/ 422591 w 432964"/>
                  <a:gd name="connsiteY10" fmla="*/ 25139 h 201936"/>
                  <a:gd name="connsiteX11" fmla="*/ 432464 w 432964"/>
                  <a:gd name="connsiteY11" fmla="*/ 34354 h 201936"/>
                  <a:gd name="connsiteX12" fmla="*/ 428910 w 432964"/>
                  <a:gd name="connsiteY12" fmla="*/ 47387 h 201936"/>
                  <a:gd name="connsiteX13" fmla="*/ 273044 w 432964"/>
                  <a:gd name="connsiteY13" fmla="*/ 198118 h 201936"/>
                  <a:gd name="connsiteX14" fmla="*/ 263961 w 432964"/>
                  <a:gd name="connsiteY14" fmla="*/ 201936 h 2019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32964" h="201936">
                    <a:moveTo>
                      <a:pt x="263961" y="201936"/>
                    </a:moveTo>
                    <a:cubicBezTo>
                      <a:pt x="260538" y="201936"/>
                      <a:pt x="257116" y="200620"/>
                      <a:pt x="254483" y="197855"/>
                    </a:cubicBezTo>
                    <a:cubicBezTo>
                      <a:pt x="249480" y="192589"/>
                      <a:pt x="249612" y="184296"/>
                      <a:pt x="254746" y="179293"/>
                    </a:cubicBezTo>
                    <a:lnTo>
                      <a:pt x="392840" y="45807"/>
                    </a:lnTo>
                    <a:lnTo>
                      <a:pt x="304639" y="26982"/>
                    </a:lnTo>
                    <a:lnTo>
                      <a:pt x="18710" y="158625"/>
                    </a:lnTo>
                    <a:cubicBezTo>
                      <a:pt x="12127" y="161653"/>
                      <a:pt x="4360" y="158757"/>
                      <a:pt x="1201" y="152175"/>
                    </a:cubicBezTo>
                    <a:cubicBezTo>
                      <a:pt x="-1827" y="145593"/>
                      <a:pt x="1069" y="137694"/>
                      <a:pt x="7652" y="134666"/>
                    </a:cubicBezTo>
                    <a:lnTo>
                      <a:pt x="297662" y="1180"/>
                    </a:lnTo>
                    <a:cubicBezTo>
                      <a:pt x="300295" y="-5"/>
                      <a:pt x="303191" y="-268"/>
                      <a:pt x="305955" y="259"/>
                    </a:cubicBezTo>
                    <a:lnTo>
                      <a:pt x="422591" y="25139"/>
                    </a:lnTo>
                    <a:cubicBezTo>
                      <a:pt x="427330" y="26192"/>
                      <a:pt x="431148" y="29747"/>
                      <a:pt x="432464" y="34354"/>
                    </a:cubicBezTo>
                    <a:cubicBezTo>
                      <a:pt x="433781" y="39093"/>
                      <a:pt x="432464" y="44096"/>
                      <a:pt x="428910" y="47387"/>
                    </a:cubicBezTo>
                    <a:lnTo>
                      <a:pt x="273044" y="198118"/>
                    </a:lnTo>
                    <a:cubicBezTo>
                      <a:pt x="270543" y="200751"/>
                      <a:pt x="267252" y="201936"/>
                      <a:pt x="263961" y="201936"/>
                    </a:cubicBezTo>
                    <a:close/>
                  </a:path>
                </a:pathLst>
              </a:custGeom>
              <a:solidFill>
                <a:srgbClr val="0A2073"/>
              </a:solidFill>
              <a:ln w="131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37" name="图形 1">
              <a:extLst>
                <a:ext uri="{FF2B5EF4-FFF2-40B4-BE49-F238E27FC236}">
                  <a16:creationId xmlns="" xmlns:a16="http://schemas.microsoft.com/office/drawing/2014/main" id="{F868A45F-9E7E-40D0-9178-EC43C812DF4B}"/>
                </a:ext>
              </a:extLst>
            </p:cNvPr>
            <p:cNvGrpSpPr/>
            <p:nvPr/>
          </p:nvGrpSpPr>
          <p:grpSpPr>
            <a:xfrm>
              <a:off x="7775442" y="3550725"/>
              <a:ext cx="994899" cy="378606"/>
              <a:chOff x="7775442" y="3550725"/>
              <a:chExt cx="994899" cy="378606"/>
            </a:xfrm>
            <a:solidFill>
              <a:schemeClr val="accent1"/>
            </a:solidFill>
          </p:grpSpPr>
          <p:sp>
            <p:nvSpPr>
              <p:cNvPr id="138" name="任意多边形: 形状 137">
                <a:extLst>
                  <a:ext uri="{FF2B5EF4-FFF2-40B4-BE49-F238E27FC236}">
                    <a16:creationId xmlns="" xmlns:a16="http://schemas.microsoft.com/office/drawing/2014/main" id="{3BD279A5-1A26-477C-B988-1BA1BABA07E5}"/>
                  </a:ext>
                </a:extLst>
              </p:cNvPr>
              <p:cNvSpPr/>
              <p:nvPr/>
            </p:nvSpPr>
            <p:spPr>
              <a:xfrm>
                <a:off x="7788524" y="3563963"/>
                <a:ext cx="968621" cy="352166"/>
              </a:xfrm>
              <a:custGeom>
                <a:avLst/>
                <a:gdLst>
                  <a:gd name="connsiteX0" fmla="*/ 968622 w 968621"/>
                  <a:gd name="connsiteY0" fmla="*/ 100634 h 352166"/>
                  <a:gd name="connsiteX1" fmla="*/ 892268 w 968621"/>
                  <a:gd name="connsiteY1" fmla="*/ 84310 h 352166"/>
                  <a:gd name="connsiteX2" fmla="*/ 838031 w 968621"/>
                  <a:gd name="connsiteY2" fmla="*/ 149605 h 352166"/>
                  <a:gd name="connsiteX3" fmla="*/ 823551 w 968621"/>
                  <a:gd name="connsiteY3" fmla="*/ 145261 h 352166"/>
                  <a:gd name="connsiteX4" fmla="*/ 156382 w 968621"/>
                  <a:gd name="connsiteY4" fmla="*/ 2691 h 352166"/>
                  <a:gd name="connsiteX5" fmla="*/ 1438 w 968621"/>
                  <a:gd name="connsiteY5" fmla="*/ 76543 h 352166"/>
                  <a:gd name="connsiteX6" fmla="*/ 112545 w 968621"/>
                  <a:gd name="connsiteY6" fmla="*/ 207265 h 352166"/>
                  <a:gd name="connsiteX7" fmla="*/ 779713 w 968621"/>
                  <a:gd name="connsiteY7" fmla="*/ 349835 h 352166"/>
                  <a:gd name="connsiteX8" fmla="*/ 902537 w 968621"/>
                  <a:gd name="connsiteY8" fmla="*/ 274666 h 352166"/>
                  <a:gd name="connsiteX9" fmla="*/ 968622 w 968621"/>
                  <a:gd name="connsiteY9" fmla="*/ 100634 h 3521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68621" h="352166">
                    <a:moveTo>
                      <a:pt x="968622" y="100634"/>
                    </a:moveTo>
                    <a:lnTo>
                      <a:pt x="892268" y="84310"/>
                    </a:lnTo>
                    <a:lnTo>
                      <a:pt x="838031" y="149605"/>
                    </a:lnTo>
                    <a:cubicBezTo>
                      <a:pt x="833424" y="147894"/>
                      <a:pt x="828553" y="146314"/>
                      <a:pt x="823551" y="145261"/>
                    </a:cubicBezTo>
                    <a:lnTo>
                      <a:pt x="156382" y="2691"/>
                    </a:lnTo>
                    <a:cubicBezTo>
                      <a:pt x="99907" y="-9420"/>
                      <a:pt x="13550" y="20068"/>
                      <a:pt x="1438" y="76543"/>
                    </a:cubicBezTo>
                    <a:cubicBezTo>
                      <a:pt x="-10673" y="133018"/>
                      <a:pt x="56070" y="195154"/>
                      <a:pt x="112545" y="207265"/>
                    </a:cubicBezTo>
                    <a:lnTo>
                      <a:pt x="779713" y="349835"/>
                    </a:lnTo>
                    <a:cubicBezTo>
                      <a:pt x="834477" y="361551"/>
                      <a:pt x="888187" y="327982"/>
                      <a:pt x="902537" y="274666"/>
                    </a:cubicBezTo>
                    <a:lnTo>
                      <a:pt x="968622" y="100634"/>
                    </a:lnTo>
                    <a:close/>
                  </a:path>
                </a:pathLst>
              </a:custGeom>
              <a:solidFill>
                <a:srgbClr val="FFFFFF"/>
              </a:solidFill>
              <a:ln w="131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9" name="任意多边形: 形状 138">
                <a:extLst>
                  <a:ext uri="{FF2B5EF4-FFF2-40B4-BE49-F238E27FC236}">
                    <a16:creationId xmlns="" xmlns:a16="http://schemas.microsoft.com/office/drawing/2014/main" id="{C09F4E84-F5E9-4596-979E-9DD910087370}"/>
                  </a:ext>
                </a:extLst>
              </p:cNvPr>
              <p:cNvSpPr/>
              <p:nvPr/>
            </p:nvSpPr>
            <p:spPr>
              <a:xfrm>
                <a:off x="7775442" y="3550725"/>
                <a:ext cx="994899" cy="378606"/>
              </a:xfrm>
              <a:custGeom>
                <a:avLst/>
                <a:gdLst>
                  <a:gd name="connsiteX0" fmla="*/ 814779 w 994899"/>
                  <a:gd name="connsiteY0" fmla="*/ 378606 h 378606"/>
                  <a:gd name="connsiteX1" fmla="*/ 814779 w 994899"/>
                  <a:gd name="connsiteY1" fmla="*/ 378606 h 378606"/>
                  <a:gd name="connsiteX2" fmla="*/ 790162 w 994899"/>
                  <a:gd name="connsiteY2" fmla="*/ 375973 h 378606"/>
                  <a:gd name="connsiteX3" fmla="*/ 122994 w 994899"/>
                  <a:gd name="connsiteY3" fmla="*/ 233404 h 378606"/>
                  <a:gd name="connsiteX4" fmla="*/ 1750 w 994899"/>
                  <a:gd name="connsiteY4" fmla="*/ 87016 h 378606"/>
                  <a:gd name="connsiteX5" fmla="*/ 142608 w 994899"/>
                  <a:gd name="connsiteY5" fmla="*/ 0 h 378606"/>
                  <a:gd name="connsiteX6" fmla="*/ 172228 w 994899"/>
                  <a:gd name="connsiteY6" fmla="*/ 3028 h 378606"/>
                  <a:gd name="connsiteX7" fmla="*/ 839396 w 994899"/>
                  <a:gd name="connsiteY7" fmla="*/ 145597 h 378606"/>
                  <a:gd name="connsiteX8" fmla="*/ 846768 w 994899"/>
                  <a:gd name="connsiteY8" fmla="*/ 147440 h 378606"/>
                  <a:gd name="connsiteX9" fmla="*/ 895213 w 994899"/>
                  <a:gd name="connsiteY9" fmla="*/ 89123 h 378606"/>
                  <a:gd name="connsiteX10" fmla="*/ 908114 w 994899"/>
                  <a:gd name="connsiteY10" fmla="*/ 84647 h 378606"/>
                  <a:gd name="connsiteX11" fmla="*/ 984467 w 994899"/>
                  <a:gd name="connsiteY11" fmla="*/ 100970 h 378606"/>
                  <a:gd name="connsiteX12" fmla="*/ 993287 w 994899"/>
                  <a:gd name="connsiteY12" fmla="*/ 107553 h 378606"/>
                  <a:gd name="connsiteX13" fmla="*/ 994077 w 994899"/>
                  <a:gd name="connsiteY13" fmla="*/ 118479 h 378606"/>
                  <a:gd name="connsiteX14" fmla="*/ 928124 w 994899"/>
                  <a:gd name="connsiteY14" fmla="*/ 292511 h 378606"/>
                  <a:gd name="connsiteX15" fmla="*/ 814779 w 994899"/>
                  <a:gd name="connsiteY15" fmla="*/ 378606 h 378606"/>
                  <a:gd name="connsiteX16" fmla="*/ 142477 w 994899"/>
                  <a:gd name="connsiteY16" fmla="*/ 26460 h 378606"/>
                  <a:gd name="connsiteX17" fmla="*/ 27420 w 994899"/>
                  <a:gd name="connsiteY17" fmla="*/ 92545 h 378606"/>
                  <a:gd name="connsiteX18" fmla="*/ 128523 w 994899"/>
                  <a:gd name="connsiteY18" fmla="*/ 207733 h 378606"/>
                  <a:gd name="connsiteX19" fmla="*/ 795691 w 994899"/>
                  <a:gd name="connsiteY19" fmla="*/ 350303 h 378606"/>
                  <a:gd name="connsiteX20" fmla="*/ 814911 w 994899"/>
                  <a:gd name="connsiteY20" fmla="*/ 352277 h 378606"/>
                  <a:gd name="connsiteX21" fmla="*/ 903112 w 994899"/>
                  <a:gd name="connsiteY21" fmla="*/ 284481 h 378606"/>
                  <a:gd name="connsiteX22" fmla="*/ 964063 w 994899"/>
                  <a:gd name="connsiteY22" fmla="*/ 123481 h 378606"/>
                  <a:gd name="connsiteX23" fmla="*/ 910484 w 994899"/>
                  <a:gd name="connsiteY23" fmla="*/ 112028 h 378606"/>
                  <a:gd name="connsiteX24" fmla="*/ 861381 w 994899"/>
                  <a:gd name="connsiteY24" fmla="*/ 171136 h 378606"/>
                  <a:gd name="connsiteX25" fmla="*/ 846637 w 994899"/>
                  <a:gd name="connsiteY25" fmla="*/ 175086 h 378606"/>
                  <a:gd name="connsiteX26" fmla="*/ 834130 w 994899"/>
                  <a:gd name="connsiteY26" fmla="*/ 171268 h 378606"/>
                  <a:gd name="connsiteX27" fmla="*/ 166699 w 994899"/>
                  <a:gd name="connsiteY27" fmla="*/ 28830 h 378606"/>
                  <a:gd name="connsiteX28" fmla="*/ 142477 w 994899"/>
                  <a:gd name="connsiteY28" fmla="*/ 26460 h 3786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994899" h="378606">
                    <a:moveTo>
                      <a:pt x="814779" y="378606"/>
                    </a:moveTo>
                    <a:lnTo>
                      <a:pt x="814779" y="378606"/>
                    </a:lnTo>
                    <a:cubicBezTo>
                      <a:pt x="806485" y="378606"/>
                      <a:pt x="798192" y="377685"/>
                      <a:pt x="790162" y="375973"/>
                    </a:cubicBezTo>
                    <a:lnTo>
                      <a:pt x="122994" y="233404"/>
                    </a:lnTo>
                    <a:cubicBezTo>
                      <a:pt x="64281" y="220897"/>
                      <a:pt x="-12599" y="153891"/>
                      <a:pt x="1750" y="87016"/>
                    </a:cubicBezTo>
                    <a:cubicBezTo>
                      <a:pt x="13335" y="32516"/>
                      <a:pt x="82447" y="0"/>
                      <a:pt x="142608" y="0"/>
                    </a:cubicBezTo>
                    <a:cubicBezTo>
                      <a:pt x="153140" y="0"/>
                      <a:pt x="163013" y="1053"/>
                      <a:pt x="172228" y="3028"/>
                    </a:cubicBezTo>
                    <a:lnTo>
                      <a:pt x="839396" y="145597"/>
                    </a:lnTo>
                    <a:cubicBezTo>
                      <a:pt x="841766" y="146124"/>
                      <a:pt x="844267" y="146782"/>
                      <a:pt x="846768" y="147440"/>
                    </a:cubicBezTo>
                    <a:lnTo>
                      <a:pt x="895213" y="89123"/>
                    </a:lnTo>
                    <a:cubicBezTo>
                      <a:pt x="898372" y="85305"/>
                      <a:pt x="903243" y="83725"/>
                      <a:pt x="908114" y="84647"/>
                    </a:cubicBezTo>
                    <a:lnTo>
                      <a:pt x="984467" y="100970"/>
                    </a:lnTo>
                    <a:cubicBezTo>
                      <a:pt x="988285" y="101760"/>
                      <a:pt x="991444" y="104130"/>
                      <a:pt x="993287" y="107553"/>
                    </a:cubicBezTo>
                    <a:cubicBezTo>
                      <a:pt x="995130" y="110975"/>
                      <a:pt x="995393" y="114925"/>
                      <a:pt x="994077" y="118479"/>
                    </a:cubicBezTo>
                    <a:lnTo>
                      <a:pt x="928124" y="292511"/>
                    </a:lnTo>
                    <a:cubicBezTo>
                      <a:pt x="914565" y="342667"/>
                      <a:pt x="867831" y="378606"/>
                      <a:pt x="814779" y="378606"/>
                    </a:cubicBezTo>
                    <a:close/>
                    <a:moveTo>
                      <a:pt x="142477" y="26460"/>
                    </a:moveTo>
                    <a:cubicBezTo>
                      <a:pt x="93900" y="26460"/>
                      <a:pt x="36109" y="51736"/>
                      <a:pt x="27420" y="92545"/>
                    </a:cubicBezTo>
                    <a:cubicBezTo>
                      <a:pt x="17547" y="138620"/>
                      <a:pt x="75997" y="196412"/>
                      <a:pt x="128523" y="207733"/>
                    </a:cubicBezTo>
                    <a:lnTo>
                      <a:pt x="795691" y="350303"/>
                    </a:lnTo>
                    <a:cubicBezTo>
                      <a:pt x="802009" y="351619"/>
                      <a:pt x="808460" y="352277"/>
                      <a:pt x="814911" y="352277"/>
                    </a:cubicBezTo>
                    <a:cubicBezTo>
                      <a:pt x="856115" y="352277"/>
                      <a:pt x="892317" y="324369"/>
                      <a:pt x="903112" y="284481"/>
                    </a:cubicBezTo>
                    <a:lnTo>
                      <a:pt x="964063" y="123481"/>
                    </a:lnTo>
                    <a:lnTo>
                      <a:pt x="910484" y="112028"/>
                    </a:lnTo>
                    <a:lnTo>
                      <a:pt x="861381" y="171136"/>
                    </a:lnTo>
                    <a:cubicBezTo>
                      <a:pt x="857826" y="175481"/>
                      <a:pt x="851902" y="177060"/>
                      <a:pt x="846637" y="175086"/>
                    </a:cubicBezTo>
                    <a:cubicBezTo>
                      <a:pt x="842029" y="173374"/>
                      <a:pt x="837948" y="172189"/>
                      <a:pt x="834130" y="171268"/>
                    </a:cubicBezTo>
                    <a:lnTo>
                      <a:pt x="166699" y="28830"/>
                    </a:lnTo>
                    <a:cubicBezTo>
                      <a:pt x="159327" y="27250"/>
                      <a:pt x="151165" y="26460"/>
                      <a:pt x="142477" y="26460"/>
                    </a:cubicBezTo>
                    <a:close/>
                  </a:path>
                </a:pathLst>
              </a:custGeom>
              <a:solidFill>
                <a:srgbClr val="0A2073"/>
              </a:solidFill>
              <a:ln w="131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40" name="图形 1">
              <a:extLst>
                <a:ext uri="{FF2B5EF4-FFF2-40B4-BE49-F238E27FC236}">
                  <a16:creationId xmlns="" xmlns:a16="http://schemas.microsoft.com/office/drawing/2014/main" id="{F868A45F-9E7E-40D0-9178-EC43C812DF4B}"/>
                </a:ext>
              </a:extLst>
            </p:cNvPr>
            <p:cNvGrpSpPr/>
            <p:nvPr/>
          </p:nvGrpSpPr>
          <p:grpSpPr>
            <a:xfrm>
              <a:off x="8144883" y="3721810"/>
              <a:ext cx="441915" cy="295064"/>
              <a:chOff x="8144883" y="3721810"/>
              <a:chExt cx="441915" cy="295064"/>
            </a:xfrm>
            <a:solidFill>
              <a:schemeClr val="accent1"/>
            </a:solidFill>
          </p:grpSpPr>
          <p:sp>
            <p:nvSpPr>
              <p:cNvPr id="141" name="任意多边形: 形状 140">
                <a:extLst>
                  <a:ext uri="{FF2B5EF4-FFF2-40B4-BE49-F238E27FC236}">
                    <a16:creationId xmlns="" xmlns:a16="http://schemas.microsoft.com/office/drawing/2014/main" id="{B9438F63-68E4-4D38-B6A2-0CF18046D013}"/>
                  </a:ext>
                </a:extLst>
              </p:cNvPr>
              <p:cNvSpPr/>
              <p:nvPr/>
            </p:nvSpPr>
            <p:spPr>
              <a:xfrm>
                <a:off x="8158036" y="3734894"/>
                <a:ext cx="415466" cy="268552"/>
              </a:xfrm>
              <a:custGeom>
                <a:avLst/>
                <a:gdLst>
                  <a:gd name="connsiteX0" fmla="*/ 0 w 415466"/>
                  <a:gd name="connsiteY0" fmla="*/ 0 h 268552"/>
                  <a:gd name="connsiteX1" fmla="*/ 263945 w 415466"/>
                  <a:gd name="connsiteY1" fmla="*/ 56475 h 268552"/>
                  <a:gd name="connsiteX2" fmla="*/ 415466 w 415466"/>
                  <a:gd name="connsiteY2" fmla="*/ 268552 h 268552"/>
                  <a:gd name="connsiteX3" fmla="*/ 278426 w 415466"/>
                  <a:gd name="connsiteY3" fmla="*/ 239327 h 2685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15466" h="268552">
                    <a:moveTo>
                      <a:pt x="0" y="0"/>
                    </a:moveTo>
                    <a:lnTo>
                      <a:pt x="263945" y="56475"/>
                    </a:lnTo>
                    <a:lnTo>
                      <a:pt x="415466" y="268552"/>
                    </a:lnTo>
                    <a:lnTo>
                      <a:pt x="278426" y="239327"/>
                    </a:lnTo>
                    <a:close/>
                  </a:path>
                </a:pathLst>
              </a:custGeom>
              <a:solidFill>
                <a:schemeClr val="accent2"/>
              </a:solidFill>
              <a:ln w="131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2" name="任意多边形: 形状 141">
                <a:extLst>
                  <a:ext uri="{FF2B5EF4-FFF2-40B4-BE49-F238E27FC236}">
                    <a16:creationId xmlns="" xmlns:a16="http://schemas.microsoft.com/office/drawing/2014/main" id="{DD345EDD-8EC7-4893-BAC3-529F681CDAFC}"/>
                  </a:ext>
                </a:extLst>
              </p:cNvPr>
              <p:cNvSpPr/>
              <p:nvPr/>
            </p:nvSpPr>
            <p:spPr>
              <a:xfrm>
                <a:off x="8144883" y="3721810"/>
                <a:ext cx="441915" cy="295064"/>
              </a:xfrm>
              <a:custGeom>
                <a:avLst/>
                <a:gdLst>
                  <a:gd name="connsiteX0" fmla="*/ 428619 w 441915"/>
                  <a:gd name="connsiteY0" fmla="*/ 294801 h 295064"/>
                  <a:gd name="connsiteX1" fmla="*/ 425855 w 441915"/>
                  <a:gd name="connsiteY1" fmla="*/ 294538 h 295064"/>
                  <a:gd name="connsiteX2" fmla="*/ 288814 w 441915"/>
                  <a:gd name="connsiteY2" fmla="*/ 265182 h 295064"/>
                  <a:gd name="connsiteX3" fmla="*/ 283022 w 441915"/>
                  <a:gd name="connsiteY3" fmla="*/ 262286 h 295064"/>
                  <a:gd name="connsiteX4" fmla="*/ 4596 w 441915"/>
                  <a:gd name="connsiteY4" fmla="*/ 23090 h 295064"/>
                  <a:gd name="connsiteX5" fmla="*/ 1437 w 441915"/>
                  <a:gd name="connsiteY5" fmla="*/ 7292 h 295064"/>
                  <a:gd name="connsiteX6" fmla="*/ 15918 w 441915"/>
                  <a:gd name="connsiteY6" fmla="*/ 315 h 295064"/>
                  <a:gd name="connsiteX7" fmla="*/ 279862 w 441915"/>
                  <a:gd name="connsiteY7" fmla="*/ 56790 h 295064"/>
                  <a:gd name="connsiteX8" fmla="*/ 287761 w 441915"/>
                  <a:gd name="connsiteY8" fmla="*/ 62056 h 295064"/>
                  <a:gd name="connsiteX9" fmla="*/ 437966 w 441915"/>
                  <a:gd name="connsiteY9" fmla="*/ 272422 h 295064"/>
                  <a:gd name="connsiteX10" fmla="*/ 441915 w 441915"/>
                  <a:gd name="connsiteY10" fmla="*/ 281900 h 295064"/>
                  <a:gd name="connsiteX11" fmla="*/ 428751 w 441915"/>
                  <a:gd name="connsiteY11" fmla="*/ 295065 h 295064"/>
                  <a:gd name="connsiteX12" fmla="*/ 428619 w 441915"/>
                  <a:gd name="connsiteY12" fmla="*/ 294801 h 295064"/>
                  <a:gd name="connsiteX13" fmla="*/ 297503 w 441915"/>
                  <a:gd name="connsiteY13" fmla="*/ 240169 h 295064"/>
                  <a:gd name="connsiteX14" fmla="*/ 398078 w 441915"/>
                  <a:gd name="connsiteY14" fmla="*/ 261627 h 295064"/>
                  <a:gd name="connsiteX15" fmla="*/ 269199 w 441915"/>
                  <a:gd name="connsiteY15" fmla="*/ 81276 h 295064"/>
                  <a:gd name="connsiteX16" fmla="*/ 60676 w 441915"/>
                  <a:gd name="connsiteY16" fmla="*/ 36781 h 295064"/>
                  <a:gd name="connsiteX17" fmla="*/ 297503 w 441915"/>
                  <a:gd name="connsiteY17" fmla="*/ 240169 h 2950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41915" h="295064">
                    <a:moveTo>
                      <a:pt x="428619" y="294801"/>
                    </a:moveTo>
                    <a:cubicBezTo>
                      <a:pt x="427698" y="294801"/>
                      <a:pt x="426776" y="294670"/>
                      <a:pt x="425855" y="294538"/>
                    </a:cubicBezTo>
                    <a:lnTo>
                      <a:pt x="288814" y="265182"/>
                    </a:lnTo>
                    <a:cubicBezTo>
                      <a:pt x="286708" y="264655"/>
                      <a:pt x="284602" y="263734"/>
                      <a:pt x="283022" y="262286"/>
                    </a:cubicBezTo>
                    <a:lnTo>
                      <a:pt x="4596" y="23090"/>
                    </a:lnTo>
                    <a:cubicBezTo>
                      <a:pt x="-11" y="19140"/>
                      <a:pt x="-1328" y="12690"/>
                      <a:pt x="1437" y="7292"/>
                    </a:cubicBezTo>
                    <a:cubicBezTo>
                      <a:pt x="4070" y="1895"/>
                      <a:pt x="10125" y="-1001"/>
                      <a:pt x="15918" y="315"/>
                    </a:cubicBezTo>
                    <a:lnTo>
                      <a:pt x="279862" y="56790"/>
                    </a:lnTo>
                    <a:cubicBezTo>
                      <a:pt x="283022" y="57449"/>
                      <a:pt x="285918" y="59292"/>
                      <a:pt x="287761" y="62056"/>
                    </a:cubicBezTo>
                    <a:lnTo>
                      <a:pt x="437966" y="272422"/>
                    </a:lnTo>
                    <a:cubicBezTo>
                      <a:pt x="440467" y="274792"/>
                      <a:pt x="441915" y="278214"/>
                      <a:pt x="441915" y="281900"/>
                    </a:cubicBezTo>
                    <a:cubicBezTo>
                      <a:pt x="441915" y="289141"/>
                      <a:pt x="435991" y="295065"/>
                      <a:pt x="428751" y="295065"/>
                    </a:cubicBezTo>
                    <a:cubicBezTo>
                      <a:pt x="428751" y="294801"/>
                      <a:pt x="428751" y="294801"/>
                      <a:pt x="428619" y="294801"/>
                    </a:cubicBezTo>
                    <a:close/>
                    <a:moveTo>
                      <a:pt x="297503" y="240169"/>
                    </a:moveTo>
                    <a:lnTo>
                      <a:pt x="398078" y="261627"/>
                    </a:lnTo>
                    <a:lnTo>
                      <a:pt x="269199" y="81276"/>
                    </a:lnTo>
                    <a:lnTo>
                      <a:pt x="60676" y="36781"/>
                    </a:lnTo>
                    <a:lnTo>
                      <a:pt x="297503" y="240169"/>
                    </a:lnTo>
                    <a:close/>
                  </a:path>
                </a:pathLst>
              </a:custGeom>
              <a:solidFill>
                <a:srgbClr val="0A2073"/>
              </a:solidFill>
              <a:ln w="131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43" name="任意多边形: 形状 142">
              <a:extLst>
                <a:ext uri="{FF2B5EF4-FFF2-40B4-BE49-F238E27FC236}">
                  <a16:creationId xmlns="" xmlns:a16="http://schemas.microsoft.com/office/drawing/2014/main" id="{03B27267-AF62-44CF-A7D9-A68103495301}"/>
                </a:ext>
              </a:extLst>
            </p:cNvPr>
            <p:cNvSpPr/>
            <p:nvPr/>
          </p:nvSpPr>
          <p:spPr>
            <a:xfrm>
              <a:off x="7882375" y="3647878"/>
              <a:ext cx="244593" cy="76879"/>
            </a:xfrm>
            <a:custGeom>
              <a:avLst/>
              <a:gdLst>
                <a:gd name="connsiteX0" fmla="*/ 239064 w 244593"/>
                <a:gd name="connsiteY0" fmla="*/ 76880 h 76879"/>
                <a:gd name="connsiteX1" fmla="*/ 231692 w 244593"/>
                <a:gd name="connsiteY1" fmla="*/ 75300 h 76879"/>
                <a:gd name="connsiteX2" fmla="*/ 237221 w 244593"/>
                <a:gd name="connsiteY2" fmla="*/ 49498 h 76879"/>
                <a:gd name="connsiteX3" fmla="*/ 244593 w 244593"/>
                <a:gd name="connsiteY3" fmla="*/ 51078 h 76879"/>
                <a:gd name="connsiteX4" fmla="*/ 239064 w 244593"/>
                <a:gd name="connsiteY4" fmla="*/ 76880 h 76879"/>
                <a:gd name="connsiteX5" fmla="*/ 192989 w 244593"/>
                <a:gd name="connsiteY5" fmla="*/ 67138 h 76879"/>
                <a:gd name="connsiteX6" fmla="*/ 154418 w 244593"/>
                <a:gd name="connsiteY6" fmla="*/ 58845 h 76879"/>
                <a:gd name="connsiteX7" fmla="*/ 159947 w 244593"/>
                <a:gd name="connsiteY7" fmla="*/ 33042 h 76879"/>
                <a:gd name="connsiteX8" fmla="*/ 198518 w 244593"/>
                <a:gd name="connsiteY8" fmla="*/ 41336 h 76879"/>
                <a:gd name="connsiteX9" fmla="*/ 192989 w 244593"/>
                <a:gd name="connsiteY9" fmla="*/ 67138 h 76879"/>
                <a:gd name="connsiteX10" fmla="*/ 115846 w 244593"/>
                <a:gd name="connsiteY10" fmla="*/ 50551 h 76879"/>
                <a:gd name="connsiteX11" fmla="*/ 77275 w 244593"/>
                <a:gd name="connsiteY11" fmla="*/ 42257 h 76879"/>
                <a:gd name="connsiteX12" fmla="*/ 82804 w 244593"/>
                <a:gd name="connsiteY12" fmla="*/ 16455 h 76879"/>
                <a:gd name="connsiteX13" fmla="*/ 121375 w 244593"/>
                <a:gd name="connsiteY13" fmla="*/ 24749 h 76879"/>
                <a:gd name="connsiteX14" fmla="*/ 115846 w 244593"/>
                <a:gd name="connsiteY14" fmla="*/ 50551 h 76879"/>
                <a:gd name="connsiteX15" fmla="*/ 38571 w 244593"/>
                <a:gd name="connsiteY15" fmla="*/ 34096 h 76879"/>
                <a:gd name="connsiteX16" fmla="*/ 0 w 244593"/>
                <a:gd name="connsiteY16" fmla="*/ 25802 h 76879"/>
                <a:gd name="connsiteX17" fmla="*/ 5529 w 244593"/>
                <a:gd name="connsiteY17" fmla="*/ 0 h 76879"/>
                <a:gd name="connsiteX18" fmla="*/ 44101 w 244593"/>
                <a:gd name="connsiteY18" fmla="*/ 8294 h 76879"/>
                <a:gd name="connsiteX19" fmla="*/ 38571 w 244593"/>
                <a:gd name="connsiteY19" fmla="*/ 34096 h 768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44593" h="76879">
                  <a:moveTo>
                    <a:pt x="239064" y="76880"/>
                  </a:moveTo>
                  <a:lnTo>
                    <a:pt x="231692" y="75300"/>
                  </a:lnTo>
                  <a:lnTo>
                    <a:pt x="237221" y="49498"/>
                  </a:lnTo>
                  <a:lnTo>
                    <a:pt x="244593" y="51078"/>
                  </a:lnTo>
                  <a:lnTo>
                    <a:pt x="239064" y="76880"/>
                  </a:lnTo>
                  <a:close/>
                  <a:moveTo>
                    <a:pt x="192989" y="67138"/>
                  </a:moveTo>
                  <a:lnTo>
                    <a:pt x="154418" y="58845"/>
                  </a:lnTo>
                  <a:lnTo>
                    <a:pt x="159947" y="33042"/>
                  </a:lnTo>
                  <a:lnTo>
                    <a:pt x="198518" y="41336"/>
                  </a:lnTo>
                  <a:lnTo>
                    <a:pt x="192989" y="67138"/>
                  </a:lnTo>
                  <a:close/>
                  <a:moveTo>
                    <a:pt x="115846" y="50551"/>
                  </a:moveTo>
                  <a:lnTo>
                    <a:pt x="77275" y="42257"/>
                  </a:lnTo>
                  <a:lnTo>
                    <a:pt x="82804" y="16455"/>
                  </a:lnTo>
                  <a:lnTo>
                    <a:pt x="121375" y="24749"/>
                  </a:lnTo>
                  <a:lnTo>
                    <a:pt x="115846" y="50551"/>
                  </a:lnTo>
                  <a:close/>
                  <a:moveTo>
                    <a:pt x="38571" y="34096"/>
                  </a:moveTo>
                  <a:lnTo>
                    <a:pt x="0" y="25802"/>
                  </a:lnTo>
                  <a:lnTo>
                    <a:pt x="5529" y="0"/>
                  </a:lnTo>
                  <a:lnTo>
                    <a:pt x="44101" y="8294"/>
                  </a:lnTo>
                  <a:lnTo>
                    <a:pt x="38571" y="34096"/>
                  </a:lnTo>
                  <a:close/>
                </a:path>
              </a:pathLst>
            </a:custGeom>
            <a:solidFill>
              <a:schemeClr val="accent1"/>
            </a:solidFill>
            <a:ln w="131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78" name="图形 1">
            <a:extLst>
              <a:ext uri="{FF2B5EF4-FFF2-40B4-BE49-F238E27FC236}">
                <a16:creationId xmlns="" xmlns:a16="http://schemas.microsoft.com/office/drawing/2014/main" id="{B74F9035-64B1-436E-A3F6-7EE7392AA494}"/>
              </a:ext>
            </a:extLst>
          </p:cNvPr>
          <p:cNvGrpSpPr/>
          <p:nvPr/>
        </p:nvGrpSpPr>
        <p:grpSpPr>
          <a:xfrm flipH="1">
            <a:off x="3259242" y="2274752"/>
            <a:ext cx="1156708" cy="614964"/>
            <a:chOff x="7775442" y="3487936"/>
            <a:chExt cx="994899" cy="528938"/>
          </a:xfrm>
          <a:solidFill>
            <a:schemeClr val="accent1"/>
          </a:solidFill>
        </p:grpSpPr>
        <p:grpSp>
          <p:nvGrpSpPr>
            <p:cNvPr id="179" name="图形 1">
              <a:extLst>
                <a:ext uri="{FF2B5EF4-FFF2-40B4-BE49-F238E27FC236}">
                  <a16:creationId xmlns="" xmlns:a16="http://schemas.microsoft.com/office/drawing/2014/main" id="{31E3B0C0-6360-4262-8FE2-AFE9FE350A2F}"/>
                </a:ext>
              </a:extLst>
            </p:cNvPr>
            <p:cNvGrpSpPr/>
            <p:nvPr/>
          </p:nvGrpSpPr>
          <p:grpSpPr>
            <a:xfrm>
              <a:off x="8174476" y="3487936"/>
              <a:ext cx="432964" cy="201936"/>
              <a:chOff x="8174476" y="3487936"/>
              <a:chExt cx="432964" cy="201936"/>
            </a:xfrm>
            <a:solidFill>
              <a:schemeClr val="accent1"/>
            </a:solidFill>
          </p:grpSpPr>
          <p:sp>
            <p:nvSpPr>
              <p:cNvPr id="187" name="任意多边形: 形状 186">
                <a:extLst>
                  <a:ext uri="{FF2B5EF4-FFF2-40B4-BE49-F238E27FC236}">
                    <a16:creationId xmlns="" xmlns:a16="http://schemas.microsoft.com/office/drawing/2014/main" id="{3F4E9D03-D194-49B0-92E0-2BBD352D5C28}"/>
                  </a:ext>
                </a:extLst>
              </p:cNvPr>
              <p:cNvSpPr/>
              <p:nvPr/>
            </p:nvSpPr>
            <p:spPr>
              <a:xfrm>
                <a:off x="8187788" y="3501096"/>
                <a:ext cx="406514" cy="175612"/>
              </a:xfrm>
              <a:custGeom>
                <a:avLst/>
                <a:gdLst>
                  <a:gd name="connsiteX0" fmla="*/ 0 w 406514"/>
                  <a:gd name="connsiteY0" fmla="*/ 133486 h 175612"/>
                  <a:gd name="connsiteX1" fmla="*/ 289879 w 406514"/>
                  <a:gd name="connsiteY1" fmla="*/ 0 h 175612"/>
                  <a:gd name="connsiteX2" fmla="*/ 406515 w 406514"/>
                  <a:gd name="connsiteY2" fmla="*/ 24881 h 175612"/>
                  <a:gd name="connsiteX3" fmla="*/ 250649 w 406514"/>
                  <a:gd name="connsiteY3" fmla="*/ 175612 h 1756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6514" h="175612">
                    <a:moveTo>
                      <a:pt x="0" y="133486"/>
                    </a:moveTo>
                    <a:lnTo>
                      <a:pt x="289879" y="0"/>
                    </a:lnTo>
                    <a:lnTo>
                      <a:pt x="406515" y="24881"/>
                    </a:lnTo>
                    <a:lnTo>
                      <a:pt x="250649" y="175612"/>
                    </a:lnTo>
                  </a:path>
                </a:pathLst>
              </a:custGeom>
              <a:solidFill>
                <a:schemeClr val="accent2"/>
              </a:solidFill>
              <a:ln w="131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8" name="任意多边形: 形状 187">
                <a:extLst>
                  <a:ext uri="{FF2B5EF4-FFF2-40B4-BE49-F238E27FC236}">
                    <a16:creationId xmlns="" xmlns:a16="http://schemas.microsoft.com/office/drawing/2014/main" id="{67F22795-6755-4429-8565-5B7BA553C14E}"/>
                  </a:ext>
                </a:extLst>
              </p:cNvPr>
              <p:cNvSpPr/>
              <p:nvPr/>
            </p:nvSpPr>
            <p:spPr>
              <a:xfrm>
                <a:off x="8174476" y="3487936"/>
                <a:ext cx="432964" cy="201936"/>
              </a:xfrm>
              <a:custGeom>
                <a:avLst/>
                <a:gdLst>
                  <a:gd name="connsiteX0" fmla="*/ 263961 w 432964"/>
                  <a:gd name="connsiteY0" fmla="*/ 201936 h 201936"/>
                  <a:gd name="connsiteX1" fmla="*/ 254483 w 432964"/>
                  <a:gd name="connsiteY1" fmla="*/ 197855 h 201936"/>
                  <a:gd name="connsiteX2" fmla="*/ 254746 w 432964"/>
                  <a:gd name="connsiteY2" fmla="*/ 179293 h 201936"/>
                  <a:gd name="connsiteX3" fmla="*/ 392840 w 432964"/>
                  <a:gd name="connsiteY3" fmla="*/ 45807 h 201936"/>
                  <a:gd name="connsiteX4" fmla="*/ 304639 w 432964"/>
                  <a:gd name="connsiteY4" fmla="*/ 26982 h 201936"/>
                  <a:gd name="connsiteX5" fmla="*/ 18710 w 432964"/>
                  <a:gd name="connsiteY5" fmla="*/ 158625 h 201936"/>
                  <a:gd name="connsiteX6" fmla="*/ 1201 w 432964"/>
                  <a:gd name="connsiteY6" fmla="*/ 152175 h 201936"/>
                  <a:gd name="connsiteX7" fmla="*/ 7652 w 432964"/>
                  <a:gd name="connsiteY7" fmla="*/ 134666 h 201936"/>
                  <a:gd name="connsiteX8" fmla="*/ 297662 w 432964"/>
                  <a:gd name="connsiteY8" fmla="*/ 1180 h 201936"/>
                  <a:gd name="connsiteX9" fmla="*/ 305955 w 432964"/>
                  <a:gd name="connsiteY9" fmla="*/ 259 h 201936"/>
                  <a:gd name="connsiteX10" fmla="*/ 422591 w 432964"/>
                  <a:gd name="connsiteY10" fmla="*/ 25139 h 201936"/>
                  <a:gd name="connsiteX11" fmla="*/ 432464 w 432964"/>
                  <a:gd name="connsiteY11" fmla="*/ 34354 h 201936"/>
                  <a:gd name="connsiteX12" fmla="*/ 428910 w 432964"/>
                  <a:gd name="connsiteY12" fmla="*/ 47387 h 201936"/>
                  <a:gd name="connsiteX13" fmla="*/ 273044 w 432964"/>
                  <a:gd name="connsiteY13" fmla="*/ 198118 h 201936"/>
                  <a:gd name="connsiteX14" fmla="*/ 263961 w 432964"/>
                  <a:gd name="connsiteY14" fmla="*/ 201936 h 2019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32964" h="201936">
                    <a:moveTo>
                      <a:pt x="263961" y="201936"/>
                    </a:moveTo>
                    <a:cubicBezTo>
                      <a:pt x="260538" y="201936"/>
                      <a:pt x="257116" y="200620"/>
                      <a:pt x="254483" y="197855"/>
                    </a:cubicBezTo>
                    <a:cubicBezTo>
                      <a:pt x="249480" y="192589"/>
                      <a:pt x="249612" y="184296"/>
                      <a:pt x="254746" y="179293"/>
                    </a:cubicBezTo>
                    <a:lnTo>
                      <a:pt x="392840" y="45807"/>
                    </a:lnTo>
                    <a:lnTo>
                      <a:pt x="304639" y="26982"/>
                    </a:lnTo>
                    <a:lnTo>
                      <a:pt x="18710" y="158625"/>
                    </a:lnTo>
                    <a:cubicBezTo>
                      <a:pt x="12127" y="161653"/>
                      <a:pt x="4360" y="158757"/>
                      <a:pt x="1201" y="152175"/>
                    </a:cubicBezTo>
                    <a:cubicBezTo>
                      <a:pt x="-1827" y="145593"/>
                      <a:pt x="1069" y="137694"/>
                      <a:pt x="7652" y="134666"/>
                    </a:cubicBezTo>
                    <a:lnTo>
                      <a:pt x="297662" y="1180"/>
                    </a:lnTo>
                    <a:cubicBezTo>
                      <a:pt x="300295" y="-5"/>
                      <a:pt x="303191" y="-268"/>
                      <a:pt x="305955" y="259"/>
                    </a:cubicBezTo>
                    <a:lnTo>
                      <a:pt x="422591" y="25139"/>
                    </a:lnTo>
                    <a:cubicBezTo>
                      <a:pt x="427330" y="26192"/>
                      <a:pt x="431148" y="29747"/>
                      <a:pt x="432464" y="34354"/>
                    </a:cubicBezTo>
                    <a:cubicBezTo>
                      <a:pt x="433781" y="39093"/>
                      <a:pt x="432464" y="44096"/>
                      <a:pt x="428910" y="47387"/>
                    </a:cubicBezTo>
                    <a:lnTo>
                      <a:pt x="273044" y="198118"/>
                    </a:lnTo>
                    <a:cubicBezTo>
                      <a:pt x="270543" y="200751"/>
                      <a:pt x="267252" y="201936"/>
                      <a:pt x="263961" y="201936"/>
                    </a:cubicBezTo>
                    <a:close/>
                  </a:path>
                </a:pathLst>
              </a:custGeom>
              <a:solidFill>
                <a:srgbClr val="0A2073"/>
              </a:solidFill>
              <a:ln w="131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80" name="图形 1">
              <a:extLst>
                <a:ext uri="{FF2B5EF4-FFF2-40B4-BE49-F238E27FC236}">
                  <a16:creationId xmlns="" xmlns:a16="http://schemas.microsoft.com/office/drawing/2014/main" id="{D82CF9F5-E055-44B4-9854-80ED0E2BB3FD}"/>
                </a:ext>
              </a:extLst>
            </p:cNvPr>
            <p:cNvGrpSpPr/>
            <p:nvPr/>
          </p:nvGrpSpPr>
          <p:grpSpPr>
            <a:xfrm>
              <a:off x="7775442" y="3550725"/>
              <a:ext cx="994899" cy="378606"/>
              <a:chOff x="7775442" y="3550725"/>
              <a:chExt cx="994899" cy="378606"/>
            </a:xfrm>
            <a:solidFill>
              <a:schemeClr val="accent1"/>
            </a:solidFill>
          </p:grpSpPr>
          <p:sp>
            <p:nvSpPr>
              <p:cNvPr id="185" name="任意多边形: 形状 184">
                <a:extLst>
                  <a:ext uri="{FF2B5EF4-FFF2-40B4-BE49-F238E27FC236}">
                    <a16:creationId xmlns="" xmlns:a16="http://schemas.microsoft.com/office/drawing/2014/main" id="{D023FB20-B2DF-4EAA-9A0D-E3FEA419C235}"/>
                  </a:ext>
                </a:extLst>
              </p:cNvPr>
              <p:cNvSpPr/>
              <p:nvPr/>
            </p:nvSpPr>
            <p:spPr>
              <a:xfrm>
                <a:off x="7788524" y="3563963"/>
                <a:ext cx="968621" cy="352166"/>
              </a:xfrm>
              <a:custGeom>
                <a:avLst/>
                <a:gdLst>
                  <a:gd name="connsiteX0" fmla="*/ 968622 w 968621"/>
                  <a:gd name="connsiteY0" fmla="*/ 100634 h 352166"/>
                  <a:gd name="connsiteX1" fmla="*/ 892268 w 968621"/>
                  <a:gd name="connsiteY1" fmla="*/ 84310 h 352166"/>
                  <a:gd name="connsiteX2" fmla="*/ 838031 w 968621"/>
                  <a:gd name="connsiteY2" fmla="*/ 149605 h 352166"/>
                  <a:gd name="connsiteX3" fmla="*/ 823551 w 968621"/>
                  <a:gd name="connsiteY3" fmla="*/ 145261 h 352166"/>
                  <a:gd name="connsiteX4" fmla="*/ 156382 w 968621"/>
                  <a:gd name="connsiteY4" fmla="*/ 2691 h 352166"/>
                  <a:gd name="connsiteX5" fmla="*/ 1438 w 968621"/>
                  <a:gd name="connsiteY5" fmla="*/ 76543 h 352166"/>
                  <a:gd name="connsiteX6" fmla="*/ 112545 w 968621"/>
                  <a:gd name="connsiteY6" fmla="*/ 207265 h 352166"/>
                  <a:gd name="connsiteX7" fmla="*/ 779713 w 968621"/>
                  <a:gd name="connsiteY7" fmla="*/ 349835 h 352166"/>
                  <a:gd name="connsiteX8" fmla="*/ 902537 w 968621"/>
                  <a:gd name="connsiteY8" fmla="*/ 274666 h 352166"/>
                  <a:gd name="connsiteX9" fmla="*/ 968622 w 968621"/>
                  <a:gd name="connsiteY9" fmla="*/ 100634 h 3521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68621" h="352166">
                    <a:moveTo>
                      <a:pt x="968622" y="100634"/>
                    </a:moveTo>
                    <a:lnTo>
                      <a:pt x="892268" y="84310"/>
                    </a:lnTo>
                    <a:lnTo>
                      <a:pt x="838031" y="149605"/>
                    </a:lnTo>
                    <a:cubicBezTo>
                      <a:pt x="833424" y="147894"/>
                      <a:pt x="828553" y="146314"/>
                      <a:pt x="823551" y="145261"/>
                    </a:cubicBezTo>
                    <a:lnTo>
                      <a:pt x="156382" y="2691"/>
                    </a:lnTo>
                    <a:cubicBezTo>
                      <a:pt x="99907" y="-9420"/>
                      <a:pt x="13550" y="20068"/>
                      <a:pt x="1438" y="76543"/>
                    </a:cubicBezTo>
                    <a:cubicBezTo>
                      <a:pt x="-10673" y="133018"/>
                      <a:pt x="56070" y="195154"/>
                      <a:pt x="112545" y="207265"/>
                    </a:cubicBezTo>
                    <a:lnTo>
                      <a:pt x="779713" y="349835"/>
                    </a:lnTo>
                    <a:cubicBezTo>
                      <a:pt x="834477" y="361551"/>
                      <a:pt x="888187" y="327982"/>
                      <a:pt x="902537" y="274666"/>
                    </a:cubicBezTo>
                    <a:lnTo>
                      <a:pt x="968622" y="100634"/>
                    </a:lnTo>
                    <a:close/>
                  </a:path>
                </a:pathLst>
              </a:custGeom>
              <a:solidFill>
                <a:srgbClr val="FFFFFF"/>
              </a:solidFill>
              <a:ln w="131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6" name="任意多边形: 形状 185">
                <a:extLst>
                  <a:ext uri="{FF2B5EF4-FFF2-40B4-BE49-F238E27FC236}">
                    <a16:creationId xmlns="" xmlns:a16="http://schemas.microsoft.com/office/drawing/2014/main" id="{5B45DAF3-D98E-41B8-9EC7-63F29E1C3F3A}"/>
                  </a:ext>
                </a:extLst>
              </p:cNvPr>
              <p:cNvSpPr/>
              <p:nvPr/>
            </p:nvSpPr>
            <p:spPr>
              <a:xfrm>
                <a:off x="7775442" y="3550725"/>
                <a:ext cx="994899" cy="378606"/>
              </a:xfrm>
              <a:custGeom>
                <a:avLst/>
                <a:gdLst>
                  <a:gd name="connsiteX0" fmla="*/ 814779 w 994899"/>
                  <a:gd name="connsiteY0" fmla="*/ 378606 h 378606"/>
                  <a:gd name="connsiteX1" fmla="*/ 814779 w 994899"/>
                  <a:gd name="connsiteY1" fmla="*/ 378606 h 378606"/>
                  <a:gd name="connsiteX2" fmla="*/ 790162 w 994899"/>
                  <a:gd name="connsiteY2" fmla="*/ 375973 h 378606"/>
                  <a:gd name="connsiteX3" fmla="*/ 122994 w 994899"/>
                  <a:gd name="connsiteY3" fmla="*/ 233404 h 378606"/>
                  <a:gd name="connsiteX4" fmla="*/ 1750 w 994899"/>
                  <a:gd name="connsiteY4" fmla="*/ 87016 h 378606"/>
                  <a:gd name="connsiteX5" fmla="*/ 142608 w 994899"/>
                  <a:gd name="connsiteY5" fmla="*/ 0 h 378606"/>
                  <a:gd name="connsiteX6" fmla="*/ 172228 w 994899"/>
                  <a:gd name="connsiteY6" fmla="*/ 3028 h 378606"/>
                  <a:gd name="connsiteX7" fmla="*/ 839396 w 994899"/>
                  <a:gd name="connsiteY7" fmla="*/ 145597 h 378606"/>
                  <a:gd name="connsiteX8" fmla="*/ 846768 w 994899"/>
                  <a:gd name="connsiteY8" fmla="*/ 147440 h 378606"/>
                  <a:gd name="connsiteX9" fmla="*/ 895213 w 994899"/>
                  <a:gd name="connsiteY9" fmla="*/ 89123 h 378606"/>
                  <a:gd name="connsiteX10" fmla="*/ 908114 w 994899"/>
                  <a:gd name="connsiteY10" fmla="*/ 84647 h 378606"/>
                  <a:gd name="connsiteX11" fmla="*/ 984467 w 994899"/>
                  <a:gd name="connsiteY11" fmla="*/ 100970 h 378606"/>
                  <a:gd name="connsiteX12" fmla="*/ 993287 w 994899"/>
                  <a:gd name="connsiteY12" fmla="*/ 107553 h 378606"/>
                  <a:gd name="connsiteX13" fmla="*/ 994077 w 994899"/>
                  <a:gd name="connsiteY13" fmla="*/ 118479 h 378606"/>
                  <a:gd name="connsiteX14" fmla="*/ 928124 w 994899"/>
                  <a:gd name="connsiteY14" fmla="*/ 292511 h 378606"/>
                  <a:gd name="connsiteX15" fmla="*/ 814779 w 994899"/>
                  <a:gd name="connsiteY15" fmla="*/ 378606 h 378606"/>
                  <a:gd name="connsiteX16" fmla="*/ 142477 w 994899"/>
                  <a:gd name="connsiteY16" fmla="*/ 26460 h 378606"/>
                  <a:gd name="connsiteX17" fmla="*/ 27420 w 994899"/>
                  <a:gd name="connsiteY17" fmla="*/ 92545 h 378606"/>
                  <a:gd name="connsiteX18" fmla="*/ 128523 w 994899"/>
                  <a:gd name="connsiteY18" fmla="*/ 207733 h 378606"/>
                  <a:gd name="connsiteX19" fmla="*/ 795691 w 994899"/>
                  <a:gd name="connsiteY19" fmla="*/ 350303 h 378606"/>
                  <a:gd name="connsiteX20" fmla="*/ 814911 w 994899"/>
                  <a:gd name="connsiteY20" fmla="*/ 352277 h 378606"/>
                  <a:gd name="connsiteX21" fmla="*/ 903112 w 994899"/>
                  <a:gd name="connsiteY21" fmla="*/ 284481 h 378606"/>
                  <a:gd name="connsiteX22" fmla="*/ 964063 w 994899"/>
                  <a:gd name="connsiteY22" fmla="*/ 123481 h 378606"/>
                  <a:gd name="connsiteX23" fmla="*/ 910484 w 994899"/>
                  <a:gd name="connsiteY23" fmla="*/ 112028 h 378606"/>
                  <a:gd name="connsiteX24" fmla="*/ 861381 w 994899"/>
                  <a:gd name="connsiteY24" fmla="*/ 171136 h 378606"/>
                  <a:gd name="connsiteX25" fmla="*/ 846637 w 994899"/>
                  <a:gd name="connsiteY25" fmla="*/ 175086 h 378606"/>
                  <a:gd name="connsiteX26" fmla="*/ 834130 w 994899"/>
                  <a:gd name="connsiteY26" fmla="*/ 171268 h 378606"/>
                  <a:gd name="connsiteX27" fmla="*/ 166699 w 994899"/>
                  <a:gd name="connsiteY27" fmla="*/ 28830 h 378606"/>
                  <a:gd name="connsiteX28" fmla="*/ 142477 w 994899"/>
                  <a:gd name="connsiteY28" fmla="*/ 26460 h 3786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994899" h="378606">
                    <a:moveTo>
                      <a:pt x="814779" y="378606"/>
                    </a:moveTo>
                    <a:lnTo>
                      <a:pt x="814779" y="378606"/>
                    </a:lnTo>
                    <a:cubicBezTo>
                      <a:pt x="806485" y="378606"/>
                      <a:pt x="798192" y="377685"/>
                      <a:pt x="790162" y="375973"/>
                    </a:cubicBezTo>
                    <a:lnTo>
                      <a:pt x="122994" y="233404"/>
                    </a:lnTo>
                    <a:cubicBezTo>
                      <a:pt x="64281" y="220897"/>
                      <a:pt x="-12599" y="153891"/>
                      <a:pt x="1750" y="87016"/>
                    </a:cubicBezTo>
                    <a:cubicBezTo>
                      <a:pt x="13335" y="32516"/>
                      <a:pt x="82447" y="0"/>
                      <a:pt x="142608" y="0"/>
                    </a:cubicBezTo>
                    <a:cubicBezTo>
                      <a:pt x="153140" y="0"/>
                      <a:pt x="163013" y="1053"/>
                      <a:pt x="172228" y="3028"/>
                    </a:cubicBezTo>
                    <a:lnTo>
                      <a:pt x="839396" y="145597"/>
                    </a:lnTo>
                    <a:cubicBezTo>
                      <a:pt x="841766" y="146124"/>
                      <a:pt x="844267" y="146782"/>
                      <a:pt x="846768" y="147440"/>
                    </a:cubicBezTo>
                    <a:lnTo>
                      <a:pt x="895213" y="89123"/>
                    </a:lnTo>
                    <a:cubicBezTo>
                      <a:pt x="898372" y="85305"/>
                      <a:pt x="903243" y="83725"/>
                      <a:pt x="908114" y="84647"/>
                    </a:cubicBezTo>
                    <a:lnTo>
                      <a:pt x="984467" y="100970"/>
                    </a:lnTo>
                    <a:cubicBezTo>
                      <a:pt x="988285" y="101760"/>
                      <a:pt x="991444" y="104130"/>
                      <a:pt x="993287" y="107553"/>
                    </a:cubicBezTo>
                    <a:cubicBezTo>
                      <a:pt x="995130" y="110975"/>
                      <a:pt x="995393" y="114925"/>
                      <a:pt x="994077" y="118479"/>
                    </a:cubicBezTo>
                    <a:lnTo>
                      <a:pt x="928124" y="292511"/>
                    </a:lnTo>
                    <a:cubicBezTo>
                      <a:pt x="914565" y="342667"/>
                      <a:pt x="867831" y="378606"/>
                      <a:pt x="814779" y="378606"/>
                    </a:cubicBezTo>
                    <a:close/>
                    <a:moveTo>
                      <a:pt x="142477" y="26460"/>
                    </a:moveTo>
                    <a:cubicBezTo>
                      <a:pt x="93900" y="26460"/>
                      <a:pt x="36109" y="51736"/>
                      <a:pt x="27420" y="92545"/>
                    </a:cubicBezTo>
                    <a:cubicBezTo>
                      <a:pt x="17547" y="138620"/>
                      <a:pt x="75997" y="196412"/>
                      <a:pt x="128523" y="207733"/>
                    </a:cubicBezTo>
                    <a:lnTo>
                      <a:pt x="795691" y="350303"/>
                    </a:lnTo>
                    <a:cubicBezTo>
                      <a:pt x="802009" y="351619"/>
                      <a:pt x="808460" y="352277"/>
                      <a:pt x="814911" y="352277"/>
                    </a:cubicBezTo>
                    <a:cubicBezTo>
                      <a:pt x="856115" y="352277"/>
                      <a:pt x="892317" y="324369"/>
                      <a:pt x="903112" y="284481"/>
                    </a:cubicBezTo>
                    <a:lnTo>
                      <a:pt x="964063" y="123481"/>
                    </a:lnTo>
                    <a:lnTo>
                      <a:pt x="910484" y="112028"/>
                    </a:lnTo>
                    <a:lnTo>
                      <a:pt x="861381" y="171136"/>
                    </a:lnTo>
                    <a:cubicBezTo>
                      <a:pt x="857826" y="175481"/>
                      <a:pt x="851902" y="177060"/>
                      <a:pt x="846637" y="175086"/>
                    </a:cubicBezTo>
                    <a:cubicBezTo>
                      <a:pt x="842029" y="173374"/>
                      <a:pt x="837948" y="172189"/>
                      <a:pt x="834130" y="171268"/>
                    </a:cubicBezTo>
                    <a:lnTo>
                      <a:pt x="166699" y="28830"/>
                    </a:lnTo>
                    <a:cubicBezTo>
                      <a:pt x="159327" y="27250"/>
                      <a:pt x="151165" y="26460"/>
                      <a:pt x="142477" y="26460"/>
                    </a:cubicBezTo>
                    <a:close/>
                  </a:path>
                </a:pathLst>
              </a:custGeom>
              <a:solidFill>
                <a:srgbClr val="0A2073"/>
              </a:solidFill>
              <a:ln w="131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81" name="图形 1">
              <a:extLst>
                <a:ext uri="{FF2B5EF4-FFF2-40B4-BE49-F238E27FC236}">
                  <a16:creationId xmlns="" xmlns:a16="http://schemas.microsoft.com/office/drawing/2014/main" id="{91E68C95-AA6B-4853-86EC-AF09CE543F6E}"/>
                </a:ext>
              </a:extLst>
            </p:cNvPr>
            <p:cNvGrpSpPr/>
            <p:nvPr/>
          </p:nvGrpSpPr>
          <p:grpSpPr>
            <a:xfrm>
              <a:off x="8144883" y="3721810"/>
              <a:ext cx="441915" cy="295064"/>
              <a:chOff x="8144883" y="3721810"/>
              <a:chExt cx="441915" cy="295064"/>
            </a:xfrm>
            <a:solidFill>
              <a:schemeClr val="accent1"/>
            </a:solidFill>
          </p:grpSpPr>
          <p:sp>
            <p:nvSpPr>
              <p:cNvPr id="183" name="任意多边形: 形状 182">
                <a:extLst>
                  <a:ext uri="{FF2B5EF4-FFF2-40B4-BE49-F238E27FC236}">
                    <a16:creationId xmlns="" xmlns:a16="http://schemas.microsoft.com/office/drawing/2014/main" id="{B0E3C792-32AE-4B2B-915A-FE73CF2C9BDF}"/>
                  </a:ext>
                </a:extLst>
              </p:cNvPr>
              <p:cNvSpPr/>
              <p:nvPr/>
            </p:nvSpPr>
            <p:spPr>
              <a:xfrm>
                <a:off x="8158036" y="3734894"/>
                <a:ext cx="415466" cy="268552"/>
              </a:xfrm>
              <a:custGeom>
                <a:avLst/>
                <a:gdLst>
                  <a:gd name="connsiteX0" fmla="*/ 0 w 415466"/>
                  <a:gd name="connsiteY0" fmla="*/ 0 h 268552"/>
                  <a:gd name="connsiteX1" fmla="*/ 263945 w 415466"/>
                  <a:gd name="connsiteY1" fmla="*/ 56475 h 268552"/>
                  <a:gd name="connsiteX2" fmla="*/ 415466 w 415466"/>
                  <a:gd name="connsiteY2" fmla="*/ 268552 h 268552"/>
                  <a:gd name="connsiteX3" fmla="*/ 278426 w 415466"/>
                  <a:gd name="connsiteY3" fmla="*/ 239327 h 2685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15466" h="268552">
                    <a:moveTo>
                      <a:pt x="0" y="0"/>
                    </a:moveTo>
                    <a:lnTo>
                      <a:pt x="263945" y="56475"/>
                    </a:lnTo>
                    <a:lnTo>
                      <a:pt x="415466" y="268552"/>
                    </a:lnTo>
                    <a:lnTo>
                      <a:pt x="278426" y="239327"/>
                    </a:lnTo>
                    <a:close/>
                  </a:path>
                </a:pathLst>
              </a:custGeom>
              <a:solidFill>
                <a:schemeClr val="accent2"/>
              </a:solidFill>
              <a:ln w="131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4" name="任意多边形: 形状 183">
                <a:extLst>
                  <a:ext uri="{FF2B5EF4-FFF2-40B4-BE49-F238E27FC236}">
                    <a16:creationId xmlns="" xmlns:a16="http://schemas.microsoft.com/office/drawing/2014/main" id="{1ED2EA1B-FFDE-431B-8F03-C3970A362BDE}"/>
                  </a:ext>
                </a:extLst>
              </p:cNvPr>
              <p:cNvSpPr/>
              <p:nvPr/>
            </p:nvSpPr>
            <p:spPr>
              <a:xfrm>
                <a:off x="8144883" y="3721810"/>
                <a:ext cx="441915" cy="295064"/>
              </a:xfrm>
              <a:custGeom>
                <a:avLst/>
                <a:gdLst>
                  <a:gd name="connsiteX0" fmla="*/ 428619 w 441915"/>
                  <a:gd name="connsiteY0" fmla="*/ 294801 h 295064"/>
                  <a:gd name="connsiteX1" fmla="*/ 425855 w 441915"/>
                  <a:gd name="connsiteY1" fmla="*/ 294538 h 295064"/>
                  <a:gd name="connsiteX2" fmla="*/ 288814 w 441915"/>
                  <a:gd name="connsiteY2" fmla="*/ 265182 h 295064"/>
                  <a:gd name="connsiteX3" fmla="*/ 283022 w 441915"/>
                  <a:gd name="connsiteY3" fmla="*/ 262286 h 295064"/>
                  <a:gd name="connsiteX4" fmla="*/ 4596 w 441915"/>
                  <a:gd name="connsiteY4" fmla="*/ 23090 h 295064"/>
                  <a:gd name="connsiteX5" fmla="*/ 1437 w 441915"/>
                  <a:gd name="connsiteY5" fmla="*/ 7292 h 295064"/>
                  <a:gd name="connsiteX6" fmla="*/ 15918 w 441915"/>
                  <a:gd name="connsiteY6" fmla="*/ 315 h 295064"/>
                  <a:gd name="connsiteX7" fmla="*/ 279862 w 441915"/>
                  <a:gd name="connsiteY7" fmla="*/ 56790 h 295064"/>
                  <a:gd name="connsiteX8" fmla="*/ 287761 w 441915"/>
                  <a:gd name="connsiteY8" fmla="*/ 62056 h 295064"/>
                  <a:gd name="connsiteX9" fmla="*/ 437966 w 441915"/>
                  <a:gd name="connsiteY9" fmla="*/ 272422 h 295064"/>
                  <a:gd name="connsiteX10" fmla="*/ 441915 w 441915"/>
                  <a:gd name="connsiteY10" fmla="*/ 281900 h 295064"/>
                  <a:gd name="connsiteX11" fmla="*/ 428751 w 441915"/>
                  <a:gd name="connsiteY11" fmla="*/ 295065 h 295064"/>
                  <a:gd name="connsiteX12" fmla="*/ 428619 w 441915"/>
                  <a:gd name="connsiteY12" fmla="*/ 294801 h 295064"/>
                  <a:gd name="connsiteX13" fmla="*/ 297503 w 441915"/>
                  <a:gd name="connsiteY13" fmla="*/ 240169 h 295064"/>
                  <a:gd name="connsiteX14" fmla="*/ 398078 w 441915"/>
                  <a:gd name="connsiteY14" fmla="*/ 261627 h 295064"/>
                  <a:gd name="connsiteX15" fmla="*/ 269199 w 441915"/>
                  <a:gd name="connsiteY15" fmla="*/ 81276 h 295064"/>
                  <a:gd name="connsiteX16" fmla="*/ 60676 w 441915"/>
                  <a:gd name="connsiteY16" fmla="*/ 36781 h 295064"/>
                  <a:gd name="connsiteX17" fmla="*/ 297503 w 441915"/>
                  <a:gd name="connsiteY17" fmla="*/ 240169 h 2950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41915" h="295064">
                    <a:moveTo>
                      <a:pt x="428619" y="294801"/>
                    </a:moveTo>
                    <a:cubicBezTo>
                      <a:pt x="427698" y="294801"/>
                      <a:pt x="426776" y="294670"/>
                      <a:pt x="425855" y="294538"/>
                    </a:cubicBezTo>
                    <a:lnTo>
                      <a:pt x="288814" y="265182"/>
                    </a:lnTo>
                    <a:cubicBezTo>
                      <a:pt x="286708" y="264655"/>
                      <a:pt x="284602" y="263734"/>
                      <a:pt x="283022" y="262286"/>
                    </a:cubicBezTo>
                    <a:lnTo>
                      <a:pt x="4596" y="23090"/>
                    </a:lnTo>
                    <a:cubicBezTo>
                      <a:pt x="-11" y="19140"/>
                      <a:pt x="-1328" y="12690"/>
                      <a:pt x="1437" y="7292"/>
                    </a:cubicBezTo>
                    <a:cubicBezTo>
                      <a:pt x="4070" y="1895"/>
                      <a:pt x="10125" y="-1001"/>
                      <a:pt x="15918" y="315"/>
                    </a:cubicBezTo>
                    <a:lnTo>
                      <a:pt x="279862" y="56790"/>
                    </a:lnTo>
                    <a:cubicBezTo>
                      <a:pt x="283022" y="57449"/>
                      <a:pt x="285918" y="59292"/>
                      <a:pt x="287761" y="62056"/>
                    </a:cubicBezTo>
                    <a:lnTo>
                      <a:pt x="437966" y="272422"/>
                    </a:lnTo>
                    <a:cubicBezTo>
                      <a:pt x="440467" y="274792"/>
                      <a:pt x="441915" y="278214"/>
                      <a:pt x="441915" y="281900"/>
                    </a:cubicBezTo>
                    <a:cubicBezTo>
                      <a:pt x="441915" y="289141"/>
                      <a:pt x="435991" y="295065"/>
                      <a:pt x="428751" y="295065"/>
                    </a:cubicBezTo>
                    <a:cubicBezTo>
                      <a:pt x="428751" y="294801"/>
                      <a:pt x="428751" y="294801"/>
                      <a:pt x="428619" y="294801"/>
                    </a:cubicBezTo>
                    <a:close/>
                    <a:moveTo>
                      <a:pt x="297503" y="240169"/>
                    </a:moveTo>
                    <a:lnTo>
                      <a:pt x="398078" y="261627"/>
                    </a:lnTo>
                    <a:lnTo>
                      <a:pt x="269199" y="81276"/>
                    </a:lnTo>
                    <a:lnTo>
                      <a:pt x="60676" y="36781"/>
                    </a:lnTo>
                    <a:lnTo>
                      <a:pt x="297503" y="240169"/>
                    </a:lnTo>
                    <a:close/>
                  </a:path>
                </a:pathLst>
              </a:custGeom>
              <a:solidFill>
                <a:srgbClr val="0A2073"/>
              </a:solidFill>
              <a:ln w="131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82" name="任意多边形: 形状 181">
              <a:extLst>
                <a:ext uri="{FF2B5EF4-FFF2-40B4-BE49-F238E27FC236}">
                  <a16:creationId xmlns="" xmlns:a16="http://schemas.microsoft.com/office/drawing/2014/main" id="{7EF77C23-AC37-44DE-A7E3-6A5325C8F949}"/>
                </a:ext>
              </a:extLst>
            </p:cNvPr>
            <p:cNvSpPr/>
            <p:nvPr/>
          </p:nvSpPr>
          <p:spPr>
            <a:xfrm>
              <a:off x="7882375" y="3647878"/>
              <a:ext cx="244593" cy="76879"/>
            </a:xfrm>
            <a:custGeom>
              <a:avLst/>
              <a:gdLst>
                <a:gd name="connsiteX0" fmla="*/ 239064 w 244593"/>
                <a:gd name="connsiteY0" fmla="*/ 76880 h 76879"/>
                <a:gd name="connsiteX1" fmla="*/ 231692 w 244593"/>
                <a:gd name="connsiteY1" fmla="*/ 75300 h 76879"/>
                <a:gd name="connsiteX2" fmla="*/ 237221 w 244593"/>
                <a:gd name="connsiteY2" fmla="*/ 49498 h 76879"/>
                <a:gd name="connsiteX3" fmla="*/ 244593 w 244593"/>
                <a:gd name="connsiteY3" fmla="*/ 51078 h 76879"/>
                <a:gd name="connsiteX4" fmla="*/ 239064 w 244593"/>
                <a:gd name="connsiteY4" fmla="*/ 76880 h 76879"/>
                <a:gd name="connsiteX5" fmla="*/ 192989 w 244593"/>
                <a:gd name="connsiteY5" fmla="*/ 67138 h 76879"/>
                <a:gd name="connsiteX6" fmla="*/ 154418 w 244593"/>
                <a:gd name="connsiteY6" fmla="*/ 58845 h 76879"/>
                <a:gd name="connsiteX7" fmla="*/ 159947 w 244593"/>
                <a:gd name="connsiteY7" fmla="*/ 33042 h 76879"/>
                <a:gd name="connsiteX8" fmla="*/ 198518 w 244593"/>
                <a:gd name="connsiteY8" fmla="*/ 41336 h 76879"/>
                <a:gd name="connsiteX9" fmla="*/ 192989 w 244593"/>
                <a:gd name="connsiteY9" fmla="*/ 67138 h 76879"/>
                <a:gd name="connsiteX10" fmla="*/ 115846 w 244593"/>
                <a:gd name="connsiteY10" fmla="*/ 50551 h 76879"/>
                <a:gd name="connsiteX11" fmla="*/ 77275 w 244593"/>
                <a:gd name="connsiteY11" fmla="*/ 42257 h 76879"/>
                <a:gd name="connsiteX12" fmla="*/ 82804 w 244593"/>
                <a:gd name="connsiteY12" fmla="*/ 16455 h 76879"/>
                <a:gd name="connsiteX13" fmla="*/ 121375 w 244593"/>
                <a:gd name="connsiteY13" fmla="*/ 24749 h 76879"/>
                <a:gd name="connsiteX14" fmla="*/ 115846 w 244593"/>
                <a:gd name="connsiteY14" fmla="*/ 50551 h 76879"/>
                <a:gd name="connsiteX15" fmla="*/ 38571 w 244593"/>
                <a:gd name="connsiteY15" fmla="*/ 34096 h 76879"/>
                <a:gd name="connsiteX16" fmla="*/ 0 w 244593"/>
                <a:gd name="connsiteY16" fmla="*/ 25802 h 76879"/>
                <a:gd name="connsiteX17" fmla="*/ 5529 w 244593"/>
                <a:gd name="connsiteY17" fmla="*/ 0 h 76879"/>
                <a:gd name="connsiteX18" fmla="*/ 44101 w 244593"/>
                <a:gd name="connsiteY18" fmla="*/ 8294 h 76879"/>
                <a:gd name="connsiteX19" fmla="*/ 38571 w 244593"/>
                <a:gd name="connsiteY19" fmla="*/ 34096 h 768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44593" h="76879">
                  <a:moveTo>
                    <a:pt x="239064" y="76880"/>
                  </a:moveTo>
                  <a:lnTo>
                    <a:pt x="231692" y="75300"/>
                  </a:lnTo>
                  <a:lnTo>
                    <a:pt x="237221" y="49498"/>
                  </a:lnTo>
                  <a:lnTo>
                    <a:pt x="244593" y="51078"/>
                  </a:lnTo>
                  <a:lnTo>
                    <a:pt x="239064" y="76880"/>
                  </a:lnTo>
                  <a:close/>
                  <a:moveTo>
                    <a:pt x="192989" y="67138"/>
                  </a:moveTo>
                  <a:lnTo>
                    <a:pt x="154418" y="58845"/>
                  </a:lnTo>
                  <a:lnTo>
                    <a:pt x="159947" y="33042"/>
                  </a:lnTo>
                  <a:lnTo>
                    <a:pt x="198518" y="41336"/>
                  </a:lnTo>
                  <a:lnTo>
                    <a:pt x="192989" y="67138"/>
                  </a:lnTo>
                  <a:close/>
                  <a:moveTo>
                    <a:pt x="115846" y="50551"/>
                  </a:moveTo>
                  <a:lnTo>
                    <a:pt x="77275" y="42257"/>
                  </a:lnTo>
                  <a:lnTo>
                    <a:pt x="82804" y="16455"/>
                  </a:lnTo>
                  <a:lnTo>
                    <a:pt x="121375" y="24749"/>
                  </a:lnTo>
                  <a:lnTo>
                    <a:pt x="115846" y="50551"/>
                  </a:lnTo>
                  <a:close/>
                  <a:moveTo>
                    <a:pt x="38571" y="34096"/>
                  </a:moveTo>
                  <a:lnTo>
                    <a:pt x="0" y="25802"/>
                  </a:lnTo>
                  <a:lnTo>
                    <a:pt x="5529" y="0"/>
                  </a:lnTo>
                  <a:lnTo>
                    <a:pt x="44101" y="8294"/>
                  </a:lnTo>
                  <a:lnTo>
                    <a:pt x="38571" y="34096"/>
                  </a:lnTo>
                  <a:close/>
                </a:path>
              </a:pathLst>
            </a:custGeom>
            <a:solidFill>
              <a:schemeClr val="accent1"/>
            </a:solidFill>
            <a:ln w="131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89" name="图形 1">
            <a:extLst>
              <a:ext uri="{FF2B5EF4-FFF2-40B4-BE49-F238E27FC236}">
                <a16:creationId xmlns="" xmlns:a16="http://schemas.microsoft.com/office/drawing/2014/main" id="{7F52574D-D3C9-4FDD-ACD8-48E270EB970D}"/>
              </a:ext>
            </a:extLst>
          </p:cNvPr>
          <p:cNvGrpSpPr/>
          <p:nvPr/>
        </p:nvGrpSpPr>
        <p:grpSpPr>
          <a:xfrm flipH="1">
            <a:off x="5872939" y="3762170"/>
            <a:ext cx="1156708" cy="614964"/>
            <a:chOff x="7775442" y="3487936"/>
            <a:chExt cx="994899" cy="528938"/>
          </a:xfrm>
          <a:solidFill>
            <a:schemeClr val="accent1"/>
          </a:solidFill>
        </p:grpSpPr>
        <p:grpSp>
          <p:nvGrpSpPr>
            <p:cNvPr id="190" name="图形 1">
              <a:extLst>
                <a:ext uri="{FF2B5EF4-FFF2-40B4-BE49-F238E27FC236}">
                  <a16:creationId xmlns="" xmlns:a16="http://schemas.microsoft.com/office/drawing/2014/main" id="{46666FA2-0E05-4094-BD8E-AE51557D8527}"/>
                </a:ext>
              </a:extLst>
            </p:cNvPr>
            <p:cNvGrpSpPr/>
            <p:nvPr/>
          </p:nvGrpSpPr>
          <p:grpSpPr>
            <a:xfrm>
              <a:off x="8174476" y="3487936"/>
              <a:ext cx="432964" cy="201936"/>
              <a:chOff x="8174476" y="3487936"/>
              <a:chExt cx="432964" cy="201936"/>
            </a:xfrm>
            <a:solidFill>
              <a:schemeClr val="accent1"/>
            </a:solidFill>
          </p:grpSpPr>
          <p:sp>
            <p:nvSpPr>
              <p:cNvPr id="198" name="任意多边形: 形状 197">
                <a:extLst>
                  <a:ext uri="{FF2B5EF4-FFF2-40B4-BE49-F238E27FC236}">
                    <a16:creationId xmlns="" xmlns:a16="http://schemas.microsoft.com/office/drawing/2014/main" id="{B872B86E-E9DB-4580-BFB6-66ACB1296E4E}"/>
                  </a:ext>
                </a:extLst>
              </p:cNvPr>
              <p:cNvSpPr/>
              <p:nvPr/>
            </p:nvSpPr>
            <p:spPr>
              <a:xfrm>
                <a:off x="8187788" y="3501096"/>
                <a:ext cx="406514" cy="175612"/>
              </a:xfrm>
              <a:custGeom>
                <a:avLst/>
                <a:gdLst>
                  <a:gd name="connsiteX0" fmla="*/ 0 w 406514"/>
                  <a:gd name="connsiteY0" fmla="*/ 133486 h 175612"/>
                  <a:gd name="connsiteX1" fmla="*/ 289879 w 406514"/>
                  <a:gd name="connsiteY1" fmla="*/ 0 h 175612"/>
                  <a:gd name="connsiteX2" fmla="*/ 406515 w 406514"/>
                  <a:gd name="connsiteY2" fmla="*/ 24881 h 175612"/>
                  <a:gd name="connsiteX3" fmla="*/ 250649 w 406514"/>
                  <a:gd name="connsiteY3" fmla="*/ 175612 h 1756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6514" h="175612">
                    <a:moveTo>
                      <a:pt x="0" y="133486"/>
                    </a:moveTo>
                    <a:lnTo>
                      <a:pt x="289879" y="0"/>
                    </a:lnTo>
                    <a:lnTo>
                      <a:pt x="406515" y="24881"/>
                    </a:lnTo>
                    <a:lnTo>
                      <a:pt x="250649" y="175612"/>
                    </a:lnTo>
                  </a:path>
                </a:pathLst>
              </a:custGeom>
              <a:solidFill>
                <a:schemeClr val="accent2"/>
              </a:solidFill>
              <a:ln w="131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9" name="任意多边形: 形状 198">
                <a:extLst>
                  <a:ext uri="{FF2B5EF4-FFF2-40B4-BE49-F238E27FC236}">
                    <a16:creationId xmlns="" xmlns:a16="http://schemas.microsoft.com/office/drawing/2014/main" id="{B973A234-F7B4-4761-B07D-D79DC738053C}"/>
                  </a:ext>
                </a:extLst>
              </p:cNvPr>
              <p:cNvSpPr/>
              <p:nvPr/>
            </p:nvSpPr>
            <p:spPr>
              <a:xfrm>
                <a:off x="8174476" y="3487936"/>
                <a:ext cx="432964" cy="201936"/>
              </a:xfrm>
              <a:custGeom>
                <a:avLst/>
                <a:gdLst>
                  <a:gd name="connsiteX0" fmla="*/ 263961 w 432964"/>
                  <a:gd name="connsiteY0" fmla="*/ 201936 h 201936"/>
                  <a:gd name="connsiteX1" fmla="*/ 254483 w 432964"/>
                  <a:gd name="connsiteY1" fmla="*/ 197855 h 201936"/>
                  <a:gd name="connsiteX2" fmla="*/ 254746 w 432964"/>
                  <a:gd name="connsiteY2" fmla="*/ 179293 h 201936"/>
                  <a:gd name="connsiteX3" fmla="*/ 392840 w 432964"/>
                  <a:gd name="connsiteY3" fmla="*/ 45807 h 201936"/>
                  <a:gd name="connsiteX4" fmla="*/ 304639 w 432964"/>
                  <a:gd name="connsiteY4" fmla="*/ 26982 h 201936"/>
                  <a:gd name="connsiteX5" fmla="*/ 18710 w 432964"/>
                  <a:gd name="connsiteY5" fmla="*/ 158625 h 201936"/>
                  <a:gd name="connsiteX6" fmla="*/ 1201 w 432964"/>
                  <a:gd name="connsiteY6" fmla="*/ 152175 h 201936"/>
                  <a:gd name="connsiteX7" fmla="*/ 7652 w 432964"/>
                  <a:gd name="connsiteY7" fmla="*/ 134666 h 201936"/>
                  <a:gd name="connsiteX8" fmla="*/ 297662 w 432964"/>
                  <a:gd name="connsiteY8" fmla="*/ 1180 h 201936"/>
                  <a:gd name="connsiteX9" fmla="*/ 305955 w 432964"/>
                  <a:gd name="connsiteY9" fmla="*/ 259 h 201936"/>
                  <a:gd name="connsiteX10" fmla="*/ 422591 w 432964"/>
                  <a:gd name="connsiteY10" fmla="*/ 25139 h 201936"/>
                  <a:gd name="connsiteX11" fmla="*/ 432464 w 432964"/>
                  <a:gd name="connsiteY11" fmla="*/ 34354 h 201936"/>
                  <a:gd name="connsiteX12" fmla="*/ 428910 w 432964"/>
                  <a:gd name="connsiteY12" fmla="*/ 47387 h 201936"/>
                  <a:gd name="connsiteX13" fmla="*/ 273044 w 432964"/>
                  <a:gd name="connsiteY13" fmla="*/ 198118 h 201936"/>
                  <a:gd name="connsiteX14" fmla="*/ 263961 w 432964"/>
                  <a:gd name="connsiteY14" fmla="*/ 201936 h 2019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32964" h="201936">
                    <a:moveTo>
                      <a:pt x="263961" y="201936"/>
                    </a:moveTo>
                    <a:cubicBezTo>
                      <a:pt x="260538" y="201936"/>
                      <a:pt x="257116" y="200620"/>
                      <a:pt x="254483" y="197855"/>
                    </a:cubicBezTo>
                    <a:cubicBezTo>
                      <a:pt x="249480" y="192589"/>
                      <a:pt x="249612" y="184296"/>
                      <a:pt x="254746" y="179293"/>
                    </a:cubicBezTo>
                    <a:lnTo>
                      <a:pt x="392840" y="45807"/>
                    </a:lnTo>
                    <a:lnTo>
                      <a:pt x="304639" y="26982"/>
                    </a:lnTo>
                    <a:lnTo>
                      <a:pt x="18710" y="158625"/>
                    </a:lnTo>
                    <a:cubicBezTo>
                      <a:pt x="12127" y="161653"/>
                      <a:pt x="4360" y="158757"/>
                      <a:pt x="1201" y="152175"/>
                    </a:cubicBezTo>
                    <a:cubicBezTo>
                      <a:pt x="-1827" y="145593"/>
                      <a:pt x="1069" y="137694"/>
                      <a:pt x="7652" y="134666"/>
                    </a:cubicBezTo>
                    <a:lnTo>
                      <a:pt x="297662" y="1180"/>
                    </a:lnTo>
                    <a:cubicBezTo>
                      <a:pt x="300295" y="-5"/>
                      <a:pt x="303191" y="-268"/>
                      <a:pt x="305955" y="259"/>
                    </a:cubicBezTo>
                    <a:lnTo>
                      <a:pt x="422591" y="25139"/>
                    </a:lnTo>
                    <a:cubicBezTo>
                      <a:pt x="427330" y="26192"/>
                      <a:pt x="431148" y="29747"/>
                      <a:pt x="432464" y="34354"/>
                    </a:cubicBezTo>
                    <a:cubicBezTo>
                      <a:pt x="433781" y="39093"/>
                      <a:pt x="432464" y="44096"/>
                      <a:pt x="428910" y="47387"/>
                    </a:cubicBezTo>
                    <a:lnTo>
                      <a:pt x="273044" y="198118"/>
                    </a:lnTo>
                    <a:cubicBezTo>
                      <a:pt x="270543" y="200751"/>
                      <a:pt x="267252" y="201936"/>
                      <a:pt x="263961" y="201936"/>
                    </a:cubicBezTo>
                    <a:close/>
                  </a:path>
                </a:pathLst>
              </a:custGeom>
              <a:solidFill>
                <a:srgbClr val="0A2073"/>
              </a:solidFill>
              <a:ln w="131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91" name="图形 1">
              <a:extLst>
                <a:ext uri="{FF2B5EF4-FFF2-40B4-BE49-F238E27FC236}">
                  <a16:creationId xmlns="" xmlns:a16="http://schemas.microsoft.com/office/drawing/2014/main" id="{75A0BA08-6575-4A2B-BD73-82035DDBEC4B}"/>
                </a:ext>
              </a:extLst>
            </p:cNvPr>
            <p:cNvGrpSpPr/>
            <p:nvPr/>
          </p:nvGrpSpPr>
          <p:grpSpPr>
            <a:xfrm>
              <a:off x="7775442" y="3550725"/>
              <a:ext cx="994899" cy="378606"/>
              <a:chOff x="7775442" y="3550725"/>
              <a:chExt cx="994899" cy="378606"/>
            </a:xfrm>
            <a:solidFill>
              <a:schemeClr val="accent1"/>
            </a:solidFill>
          </p:grpSpPr>
          <p:sp>
            <p:nvSpPr>
              <p:cNvPr id="196" name="任意多边形: 形状 195">
                <a:extLst>
                  <a:ext uri="{FF2B5EF4-FFF2-40B4-BE49-F238E27FC236}">
                    <a16:creationId xmlns="" xmlns:a16="http://schemas.microsoft.com/office/drawing/2014/main" id="{0EB0C86C-00C5-4426-9CD4-0040034EEBA4}"/>
                  </a:ext>
                </a:extLst>
              </p:cNvPr>
              <p:cNvSpPr/>
              <p:nvPr/>
            </p:nvSpPr>
            <p:spPr>
              <a:xfrm>
                <a:off x="7788524" y="3563963"/>
                <a:ext cx="968621" cy="352166"/>
              </a:xfrm>
              <a:custGeom>
                <a:avLst/>
                <a:gdLst>
                  <a:gd name="connsiteX0" fmla="*/ 968622 w 968621"/>
                  <a:gd name="connsiteY0" fmla="*/ 100634 h 352166"/>
                  <a:gd name="connsiteX1" fmla="*/ 892268 w 968621"/>
                  <a:gd name="connsiteY1" fmla="*/ 84310 h 352166"/>
                  <a:gd name="connsiteX2" fmla="*/ 838031 w 968621"/>
                  <a:gd name="connsiteY2" fmla="*/ 149605 h 352166"/>
                  <a:gd name="connsiteX3" fmla="*/ 823551 w 968621"/>
                  <a:gd name="connsiteY3" fmla="*/ 145261 h 352166"/>
                  <a:gd name="connsiteX4" fmla="*/ 156382 w 968621"/>
                  <a:gd name="connsiteY4" fmla="*/ 2691 h 352166"/>
                  <a:gd name="connsiteX5" fmla="*/ 1438 w 968621"/>
                  <a:gd name="connsiteY5" fmla="*/ 76543 h 352166"/>
                  <a:gd name="connsiteX6" fmla="*/ 112545 w 968621"/>
                  <a:gd name="connsiteY6" fmla="*/ 207265 h 352166"/>
                  <a:gd name="connsiteX7" fmla="*/ 779713 w 968621"/>
                  <a:gd name="connsiteY7" fmla="*/ 349835 h 352166"/>
                  <a:gd name="connsiteX8" fmla="*/ 902537 w 968621"/>
                  <a:gd name="connsiteY8" fmla="*/ 274666 h 352166"/>
                  <a:gd name="connsiteX9" fmla="*/ 968622 w 968621"/>
                  <a:gd name="connsiteY9" fmla="*/ 100634 h 3521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68621" h="352166">
                    <a:moveTo>
                      <a:pt x="968622" y="100634"/>
                    </a:moveTo>
                    <a:lnTo>
                      <a:pt x="892268" y="84310"/>
                    </a:lnTo>
                    <a:lnTo>
                      <a:pt x="838031" y="149605"/>
                    </a:lnTo>
                    <a:cubicBezTo>
                      <a:pt x="833424" y="147894"/>
                      <a:pt x="828553" y="146314"/>
                      <a:pt x="823551" y="145261"/>
                    </a:cubicBezTo>
                    <a:lnTo>
                      <a:pt x="156382" y="2691"/>
                    </a:lnTo>
                    <a:cubicBezTo>
                      <a:pt x="99907" y="-9420"/>
                      <a:pt x="13550" y="20068"/>
                      <a:pt x="1438" y="76543"/>
                    </a:cubicBezTo>
                    <a:cubicBezTo>
                      <a:pt x="-10673" y="133018"/>
                      <a:pt x="56070" y="195154"/>
                      <a:pt x="112545" y="207265"/>
                    </a:cubicBezTo>
                    <a:lnTo>
                      <a:pt x="779713" y="349835"/>
                    </a:lnTo>
                    <a:cubicBezTo>
                      <a:pt x="834477" y="361551"/>
                      <a:pt x="888187" y="327982"/>
                      <a:pt x="902537" y="274666"/>
                    </a:cubicBezTo>
                    <a:lnTo>
                      <a:pt x="968622" y="100634"/>
                    </a:lnTo>
                    <a:close/>
                  </a:path>
                </a:pathLst>
              </a:custGeom>
              <a:solidFill>
                <a:srgbClr val="FFFFFF"/>
              </a:solidFill>
              <a:ln w="131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7" name="任意多边形: 形状 196">
                <a:extLst>
                  <a:ext uri="{FF2B5EF4-FFF2-40B4-BE49-F238E27FC236}">
                    <a16:creationId xmlns="" xmlns:a16="http://schemas.microsoft.com/office/drawing/2014/main" id="{D086902E-ABE5-4F97-A06F-D44EF21CFA05}"/>
                  </a:ext>
                </a:extLst>
              </p:cNvPr>
              <p:cNvSpPr/>
              <p:nvPr/>
            </p:nvSpPr>
            <p:spPr>
              <a:xfrm>
                <a:off x="7775442" y="3550725"/>
                <a:ext cx="994899" cy="378606"/>
              </a:xfrm>
              <a:custGeom>
                <a:avLst/>
                <a:gdLst>
                  <a:gd name="connsiteX0" fmla="*/ 814779 w 994899"/>
                  <a:gd name="connsiteY0" fmla="*/ 378606 h 378606"/>
                  <a:gd name="connsiteX1" fmla="*/ 814779 w 994899"/>
                  <a:gd name="connsiteY1" fmla="*/ 378606 h 378606"/>
                  <a:gd name="connsiteX2" fmla="*/ 790162 w 994899"/>
                  <a:gd name="connsiteY2" fmla="*/ 375973 h 378606"/>
                  <a:gd name="connsiteX3" fmla="*/ 122994 w 994899"/>
                  <a:gd name="connsiteY3" fmla="*/ 233404 h 378606"/>
                  <a:gd name="connsiteX4" fmla="*/ 1750 w 994899"/>
                  <a:gd name="connsiteY4" fmla="*/ 87016 h 378606"/>
                  <a:gd name="connsiteX5" fmla="*/ 142608 w 994899"/>
                  <a:gd name="connsiteY5" fmla="*/ 0 h 378606"/>
                  <a:gd name="connsiteX6" fmla="*/ 172228 w 994899"/>
                  <a:gd name="connsiteY6" fmla="*/ 3028 h 378606"/>
                  <a:gd name="connsiteX7" fmla="*/ 839396 w 994899"/>
                  <a:gd name="connsiteY7" fmla="*/ 145597 h 378606"/>
                  <a:gd name="connsiteX8" fmla="*/ 846768 w 994899"/>
                  <a:gd name="connsiteY8" fmla="*/ 147440 h 378606"/>
                  <a:gd name="connsiteX9" fmla="*/ 895213 w 994899"/>
                  <a:gd name="connsiteY9" fmla="*/ 89123 h 378606"/>
                  <a:gd name="connsiteX10" fmla="*/ 908114 w 994899"/>
                  <a:gd name="connsiteY10" fmla="*/ 84647 h 378606"/>
                  <a:gd name="connsiteX11" fmla="*/ 984467 w 994899"/>
                  <a:gd name="connsiteY11" fmla="*/ 100970 h 378606"/>
                  <a:gd name="connsiteX12" fmla="*/ 993287 w 994899"/>
                  <a:gd name="connsiteY12" fmla="*/ 107553 h 378606"/>
                  <a:gd name="connsiteX13" fmla="*/ 994077 w 994899"/>
                  <a:gd name="connsiteY13" fmla="*/ 118479 h 378606"/>
                  <a:gd name="connsiteX14" fmla="*/ 928124 w 994899"/>
                  <a:gd name="connsiteY14" fmla="*/ 292511 h 378606"/>
                  <a:gd name="connsiteX15" fmla="*/ 814779 w 994899"/>
                  <a:gd name="connsiteY15" fmla="*/ 378606 h 378606"/>
                  <a:gd name="connsiteX16" fmla="*/ 142477 w 994899"/>
                  <a:gd name="connsiteY16" fmla="*/ 26460 h 378606"/>
                  <a:gd name="connsiteX17" fmla="*/ 27420 w 994899"/>
                  <a:gd name="connsiteY17" fmla="*/ 92545 h 378606"/>
                  <a:gd name="connsiteX18" fmla="*/ 128523 w 994899"/>
                  <a:gd name="connsiteY18" fmla="*/ 207733 h 378606"/>
                  <a:gd name="connsiteX19" fmla="*/ 795691 w 994899"/>
                  <a:gd name="connsiteY19" fmla="*/ 350303 h 378606"/>
                  <a:gd name="connsiteX20" fmla="*/ 814911 w 994899"/>
                  <a:gd name="connsiteY20" fmla="*/ 352277 h 378606"/>
                  <a:gd name="connsiteX21" fmla="*/ 903112 w 994899"/>
                  <a:gd name="connsiteY21" fmla="*/ 284481 h 378606"/>
                  <a:gd name="connsiteX22" fmla="*/ 964063 w 994899"/>
                  <a:gd name="connsiteY22" fmla="*/ 123481 h 378606"/>
                  <a:gd name="connsiteX23" fmla="*/ 910484 w 994899"/>
                  <a:gd name="connsiteY23" fmla="*/ 112028 h 378606"/>
                  <a:gd name="connsiteX24" fmla="*/ 861381 w 994899"/>
                  <a:gd name="connsiteY24" fmla="*/ 171136 h 378606"/>
                  <a:gd name="connsiteX25" fmla="*/ 846637 w 994899"/>
                  <a:gd name="connsiteY25" fmla="*/ 175086 h 378606"/>
                  <a:gd name="connsiteX26" fmla="*/ 834130 w 994899"/>
                  <a:gd name="connsiteY26" fmla="*/ 171268 h 378606"/>
                  <a:gd name="connsiteX27" fmla="*/ 166699 w 994899"/>
                  <a:gd name="connsiteY27" fmla="*/ 28830 h 378606"/>
                  <a:gd name="connsiteX28" fmla="*/ 142477 w 994899"/>
                  <a:gd name="connsiteY28" fmla="*/ 26460 h 3786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994899" h="378606">
                    <a:moveTo>
                      <a:pt x="814779" y="378606"/>
                    </a:moveTo>
                    <a:lnTo>
                      <a:pt x="814779" y="378606"/>
                    </a:lnTo>
                    <a:cubicBezTo>
                      <a:pt x="806485" y="378606"/>
                      <a:pt x="798192" y="377685"/>
                      <a:pt x="790162" y="375973"/>
                    </a:cubicBezTo>
                    <a:lnTo>
                      <a:pt x="122994" y="233404"/>
                    </a:lnTo>
                    <a:cubicBezTo>
                      <a:pt x="64281" y="220897"/>
                      <a:pt x="-12599" y="153891"/>
                      <a:pt x="1750" y="87016"/>
                    </a:cubicBezTo>
                    <a:cubicBezTo>
                      <a:pt x="13335" y="32516"/>
                      <a:pt x="82447" y="0"/>
                      <a:pt x="142608" y="0"/>
                    </a:cubicBezTo>
                    <a:cubicBezTo>
                      <a:pt x="153140" y="0"/>
                      <a:pt x="163013" y="1053"/>
                      <a:pt x="172228" y="3028"/>
                    </a:cubicBezTo>
                    <a:lnTo>
                      <a:pt x="839396" y="145597"/>
                    </a:lnTo>
                    <a:cubicBezTo>
                      <a:pt x="841766" y="146124"/>
                      <a:pt x="844267" y="146782"/>
                      <a:pt x="846768" y="147440"/>
                    </a:cubicBezTo>
                    <a:lnTo>
                      <a:pt x="895213" y="89123"/>
                    </a:lnTo>
                    <a:cubicBezTo>
                      <a:pt x="898372" y="85305"/>
                      <a:pt x="903243" y="83725"/>
                      <a:pt x="908114" y="84647"/>
                    </a:cubicBezTo>
                    <a:lnTo>
                      <a:pt x="984467" y="100970"/>
                    </a:lnTo>
                    <a:cubicBezTo>
                      <a:pt x="988285" y="101760"/>
                      <a:pt x="991444" y="104130"/>
                      <a:pt x="993287" y="107553"/>
                    </a:cubicBezTo>
                    <a:cubicBezTo>
                      <a:pt x="995130" y="110975"/>
                      <a:pt x="995393" y="114925"/>
                      <a:pt x="994077" y="118479"/>
                    </a:cubicBezTo>
                    <a:lnTo>
                      <a:pt x="928124" y="292511"/>
                    </a:lnTo>
                    <a:cubicBezTo>
                      <a:pt x="914565" y="342667"/>
                      <a:pt x="867831" y="378606"/>
                      <a:pt x="814779" y="378606"/>
                    </a:cubicBezTo>
                    <a:close/>
                    <a:moveTo>
                      <a:pt x="142477" y="26460"/>
                    </a:moveTo>
                    <a:cubicBezTo>
                      <a:pt x="93900" y="26460"/>
                      <a:pt x="36109" y="51736"/>
                      <a:pt x="27420" y="92545"/>
                    </a:cubicBezTo>
                    <a:cubicBezTo>
                      <a:pt x="17547" y="138620"/>
                      <a:pt x="75997" y="196412"/>
                      <a:pt x="128523" y="207733"/>
                    </a:cubicBezTo>
                    <a:lnTo>
                      <a:pt x="795691" y="350303"/>
                    </a:lnTo>
                    <a:cubicBezTo>
                      <a:pt x="802009" y="351619"/>
                      <a:pt x="808460" y="352277"/>
                      <a:pt x="814911" y="352277"/>
                    </a:cubicBezTo>
                    <a:cubicBezTo>
                      <a:pt x="856115" y="352277"/>
                      <a:pt x="892317" y="324369"/>
                      <a:pt x="903112" y="284481"/>
                    </a:cubicBezTo>
                    <a:lnTo>
                      <a:pt x="964063" y="123481"/>
                    </a:lnTo>
                    <a:lnTo>
                      <a:pt x="910484" y="112028"/>
                    </a:lnTo>
                    <a:lnTo>
                      <a:pt x="861381" y="171136"/>
                    </a:lnTo>
                    <a:cubicBezTo>
                      <a:pt x="857826" y="175481"/>
                      <a:pt x="851902" y="177060"/>
                      <a:pt x="846637" y="175086"/>
                    </a:cubicBezTo>
                    <a:cubicBezTo>
                      <a:pt x="842029" y="173374"/>
                      <a:pt x="837948" y="172189"/>
                      <a:pt x="834130" y="171268"/>
                    </a:cubicBezTo>
                    <a:lnTo>
                      <a:pt x="166699" y="28830"/>
                    </a:lnTo>
                    <a:cubicBezTo>
                      <a:pt x="159327" y="27250"/>
                      <a:pt x="151165" y="26460"/>
                      <a:pt x="142477" y="26460"/>
                    </a:cubicBezTo>
                    <a:close/>
                  </a:path>
                </a:pathLst>
              </a:custGeom>
              <a:solidFill>
                <a:srgbClr val="0A2073"/>
              </a:solidFill>
              <a:ln w="131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92" name="图形 1">
              <a:extLst>
                <a:ext uri="{FF2B5EF4-FFF2-40B4-BE49-F238E27FC236}">
                  <a16:creationId xmlns="" xmlns:a16="http://schemas.microsoft.com/office/drawing/2014/main" id="{B8757620-6131-499F-B892-22F5F4DC871C}"/>
                </a:ext>
              </a:extLst>
            </p:cNvPr>
            <p:cNvGrpSpPr/>
            <p:nvPr/>
          </p:nvGrpSpPr>
          <p:grpSpPr>
            <a:xfrm>
              <a:off x="8144883" y="3721810"/>
              <a:ext cx="441915" cy="295064"/>
              <a:chOff x="8144883" y="3721810"/>
              <a:chExt cx="441915" cy="295064"/>
            </a:xfrm>
            <a:solidFill>
              <a:schemeClr val="accent1"/>
            </a:solidFill>
          </p:grpSpPr>
          <p:sp>
            <p:nvSpPr>
              <p:cNvPr id="194" name="任意多边形: 形状 193">
                <a:extLst>
                  <a:ext uri="{FF2B5EF4-FFF2-40B4-BE49-F238E27FC236}">
                    <a16:creationId xmlns="" xmlns:a16="http://schemas.microsoft.com/office/drawing/2014/main" id="{EB60437D-D075-40FC-8E81-38DDE492AAC9}"/>
                  </a:ext>
                </a:extLst>
              </p:cNvPr>
              <p:cNvSpPr/>
              <p:nvPr/>
            </p:nvSpPr>
            <p:spPr>
              <a:xfrm>
                <a:off x="8158036" y="3734894"/>
                <a:ext cx="415466" cy="268552"/>
              </a:xfrm>
              <a:custGeom>
                <a:avLst/>
                <a:gdLst>
                  <a:gd name="connsiteX0" fmla="*/ 0 w 415466"/>
                  <a:gd name="connsiteY0" fmla="*/ 0 h 268552"/>
                  <a:gd name="connsiteX1" fmla="*/ 263945 w 415466"/>
                  <a:gd name="connsiteY1" fmla="*/ 56475 h 268552"/>
                  <a:gd name="connsiteX2" fmla="*/ 415466 w 415466"/>
                  <a:gd name="connsiteY2" fmla="*/ 268552 h 268552"/>
                  <a:gd name="connsiteX3" fmla="*/ 278426 w 415466"/>
                  <a:gd name="connsiteY3" fmla="*/ 239327 h 2685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15466" h="268552">
                    <a:moveTo>
                      <a:pt x="0" y="0"/>
                    </a:moveTo>
                    <a:lnTo>
                      <a:pt x="263945" y="56475"/>
                    </a:lnTo>
                    <a:lnTo>
                      <a:pt x="415466" y="268552"/>
                    </a:lnTo>
                    <a:lnTo>
                      <a:pt x="278426" y="239327"/>
                    </a:lnTo>
                    <a:close/>
                  </a:path>
                </a:pathLst>
              </a:custGeom>
              <a:solidFill>
                <a:schemeClr val="accent2"/>
              </a:solidFill>
              <a:ln w="131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5" name="任意多边形: 形状 194">
                <a:extLst>
                  <a:ext uri="{FF2B5EF4-FFF2-40B4-BE49-F238E27FC236}">
                    <a16:creationId xmlns="" xmlns:a16="http://schemas.microsoft.com/office/drawing/2014/main" id="{470C6C9B-7CAB-4CD5-94AB-610B645924C6}"/>
                  </a:ext>
                </a:extLst>
              </p:cNvPr>
              <p:cNvSpPr/>
              <p:nvPr/>
            </p:nvSpPr>
            <p:spPr>
              <a:xfrm>
                <a:off x="8144883" y="3721810"/>
                <a:ext cx="441915" cy="295064"/>
              </a:xfrm>
              <a:custGeom>
                <a:avLst/>
                <a:gdLst>
                  <a:gd name="connsiteX0" fmla="*/ 428619 w 441915"/>
                  <a:gd name="connsiteY0" fmla="*/ 294801 h 295064"/>
                  <a:gd name="connsiteX1" fmla="*/ 425855 w 441915"/>
                  <a:gd name="connsiteY1" fmla="*/ 294538 h 295064"/>
                  <a:gd name="connsiteX2" fmla="*/ 288814 w 441915"/>
                  <a:gd name="connsiteY2" fmla="*/ 265182 h 295064"/>
                  <a:gd name="connsiteX3" fmla="*/ 283022 w 441915"/>
                  <a:gd name="connsiteY3" fmla="*/ 262286 h 295064"/>
                  <a:gd name="connsiteX4" fmla="*/ 4596 w 441915"/>
                  <a:gd name="connsiteY4" fmla="*/ 23090 h 295064"/>
                  <a:gd name="connsiteX5" fmla="*/ 1437 w 441915"/>
                  <a:gd name="connsiteY5" fmla="*/ 7292 h 295064"/>
                  <a:gd name="connsiteX6" fmla="*/ 15918 w 441915"/>
                  <a:gd name="connsiteY6" fmla="*/ 315 h 295064"/>
                  <a:gd name="connsiteX7" fmla="*/ 279862 w 441915"/>
                  <a:gd name="connsiteY7" fmla="*/ 56790 h 295064"/>
                  <a:gd name="connsiteX8" fmla="*/ 287761 w 441915"/>
                  <a:gd name="connsiteY8" fmla="*/ 62056 h 295064"/>
                  <a:gd name="connsiteX9" fmla="*/ 437966 w 441915"/>
                  <a:gd name="connsiteY9" fmla="*/ 272422 h 295064"/>
                  <a:gd name="connsiteX10" fmla="*/ 441915 w 441915"/>
                  <a:gd name="connsiteY10" fmla="*/ 281900 h 295064"/>
                  <a:gd name="connsiteX11" fmla="*/ 428751 w 441915"/>
                  <a:gd name="connsiteY11" fmla="*/ 295065 h 295064"/>
                  <a:gd name="connsiteX12" fmla="*/ 428619 w 441915"/>
                  <a:gd name="connsiteY12" fmla="*/ 294801 h 295064"/>
                  <a:gd name="connsiteX13" fmla="*/ 297503 w 441915"/>
                  <a:gd name="connsiteY13" fmla="*/ 240169 h 295064"/>
                  <a:gd name="connsiteX14" fmla="*/ 398078 w 441915"/>
                  <a:gd name="connsiteY14" fmla="*/ 261627 h 295064"/>
                  <a:gd name="connsiteX15" fmla="*/ 269199 w 441915"/>
                  <a:gd name="connsiteY15" fmla="*/ 81276 h 295064"/>
                  <a:gd name="connsiteX16" fmla="*/ 60676 w 441915"/>
                  <a:gd name="connsiteY16" fmla="*/ 36781 h 295064"/>
                  <a:gd name="connsiteX17" fmla="*/ 297503 w 441915"/>
                  <a:gd name="connsiteY17" fmla="*/ 240169 h 2950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41915" h="295064">
                    <a:moveTo>
                      <a:pt x="428619" y="294801"/>
                    </a:moveTo>
                    <a:cubicBezTo>
                      <a:pt x="427698" y="294801"/>
                      <a:pt x="426776" y="294670"/>
                      <a:pt x="425855" y="294538"/>
                    </a:cubicBezTo>
                    <a:lnTo>
                      <a:pt x="288814" y="265182"/>
                    </a:lnTo>
                    <a:cubicBezTo>
                      <a:pt x="286708" y="264655"/>
                      <a:pt x="284602" y="263734"/>
                      <a:pt x="283022" y="262286"/>
                    </a:cubicBezTo>
                    <a:lnTo>
                      <a:pt x="4596" y="23090"/>
                    </a:lnTo>
                    <a:cubicBezTo>
                      <a:pt x="-11" y="19140"/>
                      <a:pt x="-1328" y="12690"/>
                      <a:pt x="1437" y="7292"/>
                    </a:cubicBezTo>
                    <a:cubicBezTo>
                      <a:pt x="4070" y="1895"/>
                      <a:pt x="10125" y="-1001"/>
                      <a:pt x="15918" y="315"/>
                    </a:cubicBezTo>
                    <a:lnTo>
                      <a:pt x="279862" y="56790"/>
                    </a:lnTo>
                    <a:cubicBezTo>
                      <a:pt x="283022" y="57449"/>
                      <a:pt x="285918" y="59292"/>
                      <a:pt x="287761" y="62056"/>
                    </a:cubicBezTo>
                    <a:lnTo>
                      <a:pt x="437966" y="272422"/>
                    </a:lnTo>
                    <a:cubicBezTo>
                      <a:pt x="440467" y="274792"/>
                      <a:pt x="441915" y="278214"/>
                      <a:pt x="441915" y="281900"/>
                    </a:cubicBezTo>
                    <a:cubicBezTo>
                      <a:pt x="441915" y="289141"/>
                      <a:pt x="435991" y="295065"/>
                      <a:pt x="428751" y="295065"/>
                    </a:cubicBezTo>
                    <a:cubicBezTo>
                      <a:pt x="428751" y="294801"/>
                      <a:pt x="428751" y="294801"/>
                      <a:pt x="428619" y="294801"/>
                    </a:cubicBezTo>
                    <a:close/>
                    <a:moveTo>
                      <a:pt x="297503" y="240169"/>
                    </a:moveTo>
                    <a:lnTo>
                      <a:pt x="398078" y="261627"/>
                    </a:lnTo>
                    <a:lnTo>
                      <a:pt x="269199" y="81276"/>
                    </a:lnTo>
                    <a:lnTo>
                      <a:pt x="60676" y="36781"/>
                    </a:lnTo>
                    <a:lnTo>
                      <a:pt x="297503" y="240169"/>
                    </a:lnTo>
                    <a:close/>
                  </a:path>
                </a:pathLst>
              </a:custGeom>
              <a:solidFill>
                <a:srgbClr val="0A2073"/>
              </a:solidFill>
              <a:ln w="131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93" name="任意多边形: 形状 192">
              <a:extLst>
                <a:ext uri="{FF2B5EF4-FFF2-40B4-BE49-F238E27FC236}">
                  <a16:creationId xmlns="" xmlns:a16="http://schemas.microsoft.com/office/drawing/2014/main" id="{8BC75F57-949E-4852-BBE0-0917024CCB09}"/>
                </a:ext>
              </a:extLst>
            </p:cNvPr>
            <p:cNvSpPr/>
            <p:nvPr/>
          </p:nvSpPr>
          <p:spPr>
            <a:xfrm>
              <a:off x="7882375" y="3647878"/>
              <a:ext cx="244593" cy="76879"/>
            </a:xfrm>
            <a:custGeom>
              <a:avLst/>
              <a:gdLst>
                <a:gd name="connsiteX0" fmla="*/ 239064 w 244593"/>
                <a:gd name="connsiteY0" fmla="*/ 76880 h 76879"/>
                <a:gd name="connsiteX1" fmla="*/ 231692 w 244593"/>
                <a:gd name="connsiteY1" fmla="*/ 75300 h 76879"/>
                <a:gd name="connsiteX2" fmla="*/ 237221 w 244593"/>
                <a:gd name="connsiteY2" fmla="*/ 49498 h 76879"/>
                <a:gd name="connsiteX3" fmla="*/ 244593 w 244593"/>
                <a:gd name="connsiteY3" fmla="*/ 51078 h 76879"/>
                <a:gd name="connsiteX4" fmla="*/ 239064 w 244593"/>
                <a:gd name="connsiteY4" fmla="*/ 76880 h 76879"/>
                <a:gd name="connsiteX5" fmla="*/ 192989 w 244593"/>
                <a:gd name="connsiteY5" fmla="*/ 67138 h 76879"/>
                <a:gd name="connsiteX6" fmla="*/ 154418 w 244593"/>
                <a:gd name="connsiteY6" fmla="*/ 58845 h 76879"/>
                <a:gd name="connsiteX7" fmla="*/ 159947 w 244593"/>
                <a:gd name="connsiteY7" fmla="*/ 33042 h 76879"/>
                <a:gd name="connsiteX8" fmla="*/ 198518 w 244593"/>
                <a:gd name="connsiteY8" fmla="*/ 41336 h 76879"/>
                <a:gd name="connsiteX9" fmla="*/ 192989 w 244593"/>
                <a:gd name="connsiteY9" fmla="*/ 67138 h 76879"/>
                <a:gd name="connsiteX10" fmla="*/ 115846 w 244593"/>
                <a:gd name="connsiteY10" fmla="*/ 50551 h 76879"/>
                <a:gd name="connsiteX11" fmla="*/ 77275 w 244593"/>
                <a:gd name="connsiteY11" fmla="*/ 42257 h 76879"/>
                <a:gd name="connsiteX12" fmla="*/ 82804 w 244593"/>
                <a:gd name="connsiteY12" fmla="*/ 16455 h 76879"/>
                <a:gd name="connsiteX13" fmla="*/ 121375 w 244593"/>
                <a:gd name="connsiteY13" fmla="*/ 24749 h 76879"/>
                <a:gd name="connsiteX14" fmla="*/ 115846 w 244593"/>
                <a:gd name="connsiteY14" fmla="*/ 50551 h 76879"/>
                <a:gd name="connsiteX15" fmla="*/ 38571 w 244593"/>
                <a:gd name="connsiteY15" fmla="*/ 34096 h 76879"/>
                <a:gd name="connsiteX16" fmla="*/ 0 w 244593"/>
                <a:gd name="connsiteY16" fmla="*/ 25802 h 76879"/>
                <a:gd name="connsiteX17" fmla="*/ 5529 w 244593"/>
                <a:gd name="connsiteY17" fmla="*/ 0 h 76879"/>
                <a:gd name="connsiteX18" fmla="*/ 44101 w 244593"/>
                <a:gd name="connsiteY18" fmla="*/ 8294 h 76879"/>
                <a:gd name="connsiteX19" fmla="*/ 38571 w 244593"/>
                <a:gd name="connsiteY19" fmla="*/ 34096 h 768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44593" h="76879">
                  <a:moveTo>
                    <a:pt x="239064" y="76880"/>
                  </a:moveTo>
                  <a:lnTo>
                    <a:pt x="231692" y="75300"/>
                  </a:lnTo>
                  <a:lnTo>
                    <a:pt x="237221" y="49498"/>
                  </a:lnTo>
                  <a:lnTo>
                    <a:pt x="244593" y="51078"/>
                  </a:lnTo>
                  <a:lnTo>
                    <a:pt x="239064" y="76880"/>
                  </a:lnTo>
                  <a:close/>
                  <a:moveTo>
                    <a:pt x="192989" y="67138"/>
                  </a:moveTo>
                  <a:lnTo>
                    <a:pt x="154418" y="58845"/>
                  </a:lnTo>
                  <a:lnTo>
                    <a:pt x="159947" y="33042"/>
                  </a:lnTo>
                  <a:lnTo>
                    <a:pt x="198518" y="41336"/>
                  </a:lnTo>
                  <a:lnTo>
                    <a:pt x="192989" y="67138"/>
                  </a:lnTo>
                  <a:close/>
                  <a:moveTo>
                    <a:pt x="115846" y="50551"/>
                  </a:moveTo>
                  <a:lnTo>
                    <a:pt x="77275" y="42257"/>
                  </a:lnTo>
                  <a:lnTo>
                    <a:pt x="82804" y="16455"/>
                  </a:lnTo>
                  <a:lnTo>
                    <a:pt x="121375" y="24749"/>
                  </a:lnTo>
                  <a:lnTo>
                    <a:pt x="115846" y="50551"/>
                  </a:lnTo>
                  <a:close/>
                  <a:moveTo>
                    <a:pt x="38571" y="34096"/>
                  </a:moveTo>
                  <a:lnTo>
                    <a:pt x="0" y="25802"/>
                  </a:lnTo>
                  <a:lnTo>
                    <a:pt x="5529" y="0"/>
                  </a:lnTo>
                  <a:lnTo>
                    <a:pt x="44101" y="8294"/>
                  </a:lnTo>
                  <a:lnTo>
                    <a:pt x="38571" y="34096"/>
                  </a:lnTo>
                  <a:close/>
                </a:path>
              </a:pathLst>
            </a:custGeom>
            <a:solidFill>
              <a:schemeClr val="accent1"/>
            </a:solidFill>
            <a:ln w="131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="" xmlns:a16="http://schemas.microsoft.com/office/drawing/2014/main" id="{F1EDBDA4-1E36-42A3-A6CD-124E7DD3DA30}"/>
              </a:ext>
            </a:extLst>
          </p:cNvPr>
          <p:cNvGrpSpPr/>
          <p:nvPr/>
        </p:nvGrpSpPr>
        <p:grpSpPr>
          <a:xfrm flipH="1">
            <a:off x="6929189" y="4059487"/>
            <a:ext cx="5300375" cy="2798513"/>
            <a:chOff x="9769347" y="4097593"/>
            <a:chExt cx="5228202" cy="2760407"/>
          </a:xfrm>
        </p:grpSpPr>
        <p:grpSp>
          <p:nvGrpSpPr>
            <p:cNvPr id="7" name="图形 1">
              <a:extLst>
                <a:ext uri="{FF2B5EF4-FFF2-40B4-BE49-F238E27FC236}">
                  <a16:creationId xmlns="" xmlns:a16="http://schemas.microsoft.com/office/drawing/2014/main" id="{F868A45F-9E7E-40D0-9178-EC43C812DF4B}"/>
                </a:ext>
              </a:extLst>
            </p:cNvPr>
            <p:cNvGrpSpPr/>
            <p:nvPr/>
          </p:nvGrpSpPr>
          <p:grpSpPr>
            <a:xfrm>
              <a:off x="9769347" y="4396358"/>
              <a:ext cx="5228202" cy="2461642"/>
              <a:chOff x="6732057" y="4740335"/>
              <a:chExt cx="4496842" cy="2117289"/>
            </a:xfrm>
            <a:solidFill>
              <a:schemeClr val="accent1"/>
            </a:solidFill>
          </p:grpSpPr>
          <p:sp>
            <p:nvSpPr>
              <p:cNvPr id="8" name="任意多边形: 形状 7">
                <a:extLst>
                  <a:ext uri="{FF2B5EF4-FFF2-40B4-BE49-F238E27FC236}">
                    <a16:creationId xmlns="" xmlns:a16="http://schemas.microsoft.com/office/drawing/2014/main" id="{FB32FE7B-7B9A-4312-BF5D-97FB353BE593}"/>
                  </a:ext>
                </a:extLst>
              </p:cNvPr>
              <p:cNvSpPr/>
              <p:nvPr/>
            </p:nvSpPr>
            <p:spPr>
              <a:xfrm>
                <a:off x="6745241" y="4753209"/>
                <a:ext cx="4470473" cy="2091230"/>
              </a:xfrm>
              <a:custGeom>
                <a:avLst/>
                <a:gdLst>
                  <a:gd name="connsiteX0" fmla="*/ 0 w 4470473"/>
                  <a:gd name="connsiteY0" fmla="*/ 2091231 h 2091230"/>
                  <a:gd name="connsiteX1" fmla="*/ 54500 w 4470473"/>
                  <a:gd name="connsiteY1" fmla="*/ 1714468 h 2091230"/>
                  <a:gd name="connsiteX2" fmla="*/ 2741208 w 4470473"/>
                  <a:gd name="connsiteY2" fmla="*/ 58000 h 2091230"/>
                  <a:gd name="connsiteX3" fmla="*/ 4470474 w 4470473"/>
                  <a:gd name="connsiteY3" fmla="*/ 2091231 h 20912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470473" h="2091230">
                    <a:moveTo>
                      <a:pt x="0" y="2091231"/>
                    </a:moveTo>
                    <a:cubicBezTo>
                      <a:pt x="7240" y="1966433"/>
                      <a:pt x="25144" y="1840451"/>
                      <a:pt x="54500" y="1714468"/>
                    </a:cubicBezTo>
                    <a:cubicBezTo>
                      <a:pt x="334506" y="522701"/>
                      <a:pt x="1537067" y="-218977"/>
                      <a:pt x="2741208" y="58000"/>
                    </a:cubicBezTo>
                    <a:cubicBezTo>
                      <a:pt x="3733272" y="285875"/>
                      <a:pt x="4416369" y="1133526"/>
                      <a:pt x="4470474" y="2091231"/>
                    </a:cubicBezTo>
                  </a:path>
                </a:pathLst>
              </a:custGeom>
              <a:solidFill>
                <a:schemeClr val="accent3">
                  <a:lumMod val="20000"/>
                  <a:lumOff val="80000"/>
                </a:schemeClr>
              </a:solidFill>
              <a:ln w="131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" name="任意多边形: 形状 8">
                <a:extLst>
                  <a:ext uri="{FF2B5EF4-FFF2-40B4-BE49-F238E27FC236}">
                    <a16:creationId xmlns="" xmlns:a16="http://schemas.microsoft.com/office/drawing/2014/main" id="{0CE26DF9-DBCB-4B1B-B424-001B2F4D632C}"/>
                  </a:ext>
                </a:extLst>
              </p:cNvPr>
              <p:cNvSpPr/>
              <p:nvPr/>
            </p:nvSpPr>
            <p:spPr>
              <a:xfrm>
                <a:off x="6732057" y="4740335"/>
                <a:ext cx="4496842" cy="2117289"/>
              </a:xfrm>
              <a:custGeom>
                <a:avLst/>
                <a:gdLst>
                  <a:gd name="connsiteX0" fmla="*/ 13184 w 4496842"/>
                  <a:gd name="connsiteY0" fmla="*/ 2117270 h 2117289"/>
                  <a:gd name="connsiteX1" fmla="*/ 12394 w 4496842"/>
                  <a:gd name="connsiteY1" fmla="*/ 2117270 h 2117289"/>
                  <a:gd name="connsiteX2" fmla="*/ 20 w 4496842"/>
                  <a:gd name="connsiteY2" fmla="*/ 2103448 h 2117289"/>
                  <a:gd name="connsiteX3" fmla="*/ 54915 w 4496842"/>
                  <a:gd name="connsiteY3" fmla="*/ 1724447 h 2117289"/>
                  <a:gd name="connsiteX4" fmla="*/ 2757420 w 4496842"/>
                  <a:gd name="connsiteY4" fmla="*/ 58106 h 2117289"/>
                  <a:gd name="connsiteX5" fmla="*/ 3980913 w 4496842"/>
                  <a:gd name="connsiteY5" fmla="*/ 805445 h 2117289"/>
                  <a:gd name="connsiteX6" fmla="*/ 4496823 w 4496842"/>
                  <a:gd name="connsiteY6" fmla="*/ 2103448 h 2117289"/>
                  <a:gd name="connsiteX7" fmla="*/ 4484448 w 4496842"/>
                  <a:gd name="connsiteY7" fmla="*/ 2117270 h 2117289"/>
                  <a:gd name="connsiteX8" fmla="*/ 4470626 w 4496842"/>
                  <a:gd name="connsiteY8" fmla="*/ 2104896 h 2117289"/>
                  <a:gd name="connsiteX9" fmla="*/ 2751628 w 4496842"/>
                  <a:gd name="connsiteY9" fmla="*/ 83776 h 2117289"/>
                  <a:gd name="connsiteX10" fmla="*/ 80586 w 4496842"/>
                  <a:gd name="connsiteY10" fmla="*/ 1730370 h 2117289"/>
                  <a:gd name="connsiteX11" fmla="*/ 26349 w 4496842"/>
                  <a:gd name="connsiteY11" fmla="*/ 2104896 h 2117289"/>
                  <a:gd name="connsiteX12" fmla="*/ 13184 w 4496842"/>
                  <a:gd name="connsiteY12" fmla="*/ 2117270 h 2117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496842" h="2117289">
                    <a:moveTo>
                      <a:pt x="13184" y="2117270"/>
                    </a:moveTo>
                    <a:cubicBezTo>
                      <a:pt x="12921" y="2117270"/>
                      <a:pt x="12658" y="2117270"/>
                      <a:pt x="12394" y="2117270"/>
                    </a:cubicBezTo>
                    <a:cubicBezTo>
                      <a:pt x="5154" y="2116875"/>
                      <a:pt x="-375" y="2110688"/>
                      <a:pt x="20" y="2103448"/>
                    </a:cubicBezTo>
                    <a:cubicBezTo>
                      <a:pt x="7392" y="1976280"/>
                      <a:pt x="25822" y="1848718"/>
                      <a:pt x="54915" y="1724447"/>
                    </a:cubicBezTo>
                    <a:cubicBezTo>
                      <a:pt x="336105" y="527414"/>
                      <a:pt x="1548408" y="-220057"/>
                      <a:pt x="2757420" y="58106"/>
                    </a:cubicBezTo>
                    <a:cubicBezTo>
                      <a:pt x="3241604" y="169344"/>
                      <a:pt x="3664574" y="427760"/>
                      <a:pt x="3980913" y="805445"/>
                    </a:cubicBezTo>
                    <a:cubicBezTo>
                      <a:pt x="4286983" y="1171018"/>
                      <a:pt x="4470231" y="1631901"/>
                      <a:pt x="4496823" y="2103448"/>
                    </a:cubicBezTo>
                    <a:cubicBezTo>
                      <a:pt x="4497218" y="2110688"/>
                      <a:pt x="4491689" y="2116875"/>
                      <a:pt x="4484448" y="2117270"/>
                    </a:cubicBezTo>
                    <a:cubicBezTo>
                      <a:pt x="4477076" y="2117665"/>
                      <a:pt x="4471021" y="2112136"/>
                      <a:pt x="4470626" y="2104896"/>
                    </a:cubicBezTo>
                    <a:cubicBezTo>
                      <a:pt x="4415862" y="1134816"/>
                      <a:pt x="3708938" y="303620"/>
                      <a:pt x="2751628" y="83776"/>
                    </a:cubicBezTo>
                    <a:cubicBezTo>
                      <a:pt x="1556702" y="-191095"/>
                      <a:pt x="358485" y="547555"/>
                      <a:pt x="80586" y="1730370"/>
                    </a:cubicBezTo>
                    <a:cubicBezTo>
                      <a:pt x="51887" y="1853194"/>
                      <a:pt x="33589" y="1979176"/>
                      <a:pt x="26349" y="2104896"/>
                    </a:cubicBezTo>
                    <a:cubicBezTo>
                      <a:pt x="25954" y="2111741"/>
                      <a:pt x="20161" y="2117270"/>
                      <a:pt x="13184" y="2117270"/>
                    </a:cubicBezTo>
                    <a:close/>
                  </a:path>
                </a:pathLst>
              </a:custGeom>
              <a:solidFill>
                <a:srgbClr val="0A2073"/>
              </a:solidFill>
              <a:ln w="131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0" name="任意多边形: 形状 9">
              <a:extLst>
                <a:ext uri="{FF2B5EF4-FFF2-40B4-BE49-F238E27FC236}">
                  <a16:creationId xmlns="" xmlns:a16="http://schemas.microsoft.com/office/drawing/2014/main" id="{0E67EB3D-B82F-4543-974A-253C0DEBF27E}"/>
                </a:ext>
              </a:extLst>
            </p:cNvPr>
            <p:cNvSpPr/>
            <p:nvPr/>
          </p:nvSpPr>
          <p:spPr>
            <a:xfrm>
              <a:off x="9963441" y="4462383"/>
              <a:ext cx="3039236" cy="2380288"/>
            </a:xfrm>
            <a:custGeom>
              <a:avLst/>
              <a:gdLst>
                <a:gd name="connsiteX0" fmla="*/ 543818 w 2614085"/>
                <a:gd name="connsiteY0" fmla="*/ 2008482 h 2047316"/>
                <a:gd name="connsiteX1" fmla="*/ 454301 w 2614085"/>
                <a:gd name="connsiteY1" fmla="*/ 1667789 h 2047316"/>
                <a:gd name="connsiteX2" fmla="*/ 456802 w 2614085"/>
                <a:gd name="connsiteY2" fmla="*/ 1481119 h 2047316"/>
                <a:gd name="connsiteX3" fmla="*/ 573306 w 2614085"/>
                <a:gd name="connsiteY3" fmla="*/ 1457686 h 2047316"/>
                <a:gd name="connsiteX4" fmla="*/ 872795 w 2614085"/>
                <a:gd name="connsiteY4" fmla="*/ 1172942 h 2047316"/>
                <a:gd name="connsiteX5" fmla="*/ 698368 w 2614085"/>
                <a:gd name="connsiteY5" fmla="*/ 1263776 h 2047316"/>
                <a:gd name="connsiteX6" fmla="*/ 575544 w 2614085"/>
                <a:gd name="connsiteY6" fmla="*/ 1334468 h 2047316"/>
                <a:gd name="connsiteX7" fmla="*/ 357543 w 2614085"/>
                <a:gd name="connsiteY7" fmla="*/ 1352898 h 2047316"/>
                <a:gd name="connsiteX8" fmla="*/ 170610 w 2614085"/>
                <a:gd name="connsiteY8" fmla="*/ 1492703 h 2047316"/>
                <a:gd name="connsiteX9" fmla="*/ 0 w 2614085"/>
                <a:gd name="connsiteY9" fmla="*/ 1543254 h 2047316"/>
                <a:gd name="connsiteX10" fmla="*/ 679938 w 2614085"/>
                <a:gd name="connsiteY10" fmla="*/ 506432 h 2047316"/>
                <a:gd name="connsiteX11" fmla="*/ 1763362 w 2614085"/>
                <a:gd name="connsiteY11" fmla="*/ 17245 h 2047316"/>
                <a:gd name="connsiteX12" fmla="*/ 1917253 w 2614085"/>
                <a:gd name="connsiteY12" fmla="*/ 0 h 2047316"/>
                <a:gd name="connsiteX13" fmla="*/ 2001504 w 2614085"/>
                <a:gd name="connsiteY13" fmla="*/ 51473 h 2047316"/>
                <a:gd name="connsiteX14" fmla="*/ 2212002 w 2614085"/>
                <a:gd name="connsiteY14" fmla="*/ 206022 h 2047316"/>
                <a:gd name="connsiteX15" fmla="*/ 2234645 w 2614085"/>
                <a:gd name="connsiteY15" fmla="*/ 332794 h 2047316"/>
                <a:gd name="connsiteX16" fmla="*/ 2170666 w 2614085"/>
                <a:gd name="connsiteY16" fmla="*/ 328713 h 2047316"/>
                <a:gd name="connsiteX17" fmla="*/ 2135254 w 2614085"/>
                <a:gd name="connsiteY17" fmla="*/ 304886 h 2047316"/>
                <a:gd name="connsiteX18" fmla="*/ 2010983 w 2614085"/>
                <a:gd name="connsiteY18" fmla="*/ 338060 h 2047316"/>
                <a:gd name="connsiteX19" fmla="*/ 2052450 w 2614085"/>
                <a:gd name="connsiteY19" fmla="*/ 227743 h 2047316"/>
                <a:gd name="connsiteX20" fmla="*/ 2051529 w 2614085"/>
                <a:gd name="connsiteY20" fmla="*/ 186802 h 2047316"/>
                <a:gd name="connsiteX21" fmla="*/ 2012299 w 2614085"/>
                <a:gd name="connsiteY21" fmla="*/ 219844 h 2047316"/>
                <a:gd name="connsiteX22" fmla="*/ 1925941 w 2614085"/>
                <a:gd name="connsiteY22" fmla="*/ 255915 h 2047316"/>
                <a:gd name="connsiteX23" fmla="*/ 1891187 w 2614085"/>
                <a:gd name="connsiteY23" fmla="*/ 285271 h 2047316"/>
                <a:gd name="connsiteX24" fmla="*/ 1906458 w 2614085"/>
                <a:gd name="connsiteY24" fmla="*/ 324369 h 2047316"/>
                <a:gd name="connsiteX25" fmla="*/ 1913435 w 2614085"/>
                <a:gd name="connsiteY25" fmla="*/ 357675 h 2047316"/>
                <a:gd name="connsiteX26" fmla="*/ 1975044 w 2614085"/>
                <a:gd name="connsiteY26" fmla="*/ 389796 h 2047316"/>
                <a:gd name="connsiteX27" fmla="*/ 2108399 w 2614085"/>
                <a:gd name="connsiteY27" fmla="*/ 417967 h 2047316"/>
                <a:gd name="connsiteX28" fmla="*/ 2168560 w 2614085"/>
                <a:gd name="connsiteY28" fmla="*/ 472205 h 2047316"/>
                <a:gd name="connsiteX29" fmla="*/ 2253865 w 2614085"/>
                <a:gd name="connsiteY29" fmla="*/ 549611 h 2047316"/>
                <a:gd name="connsiteX30" fmla="*/ 2314552 w 2614085"/>
                <a:gd name="connsiteY30" fmla="*/ 642946 h 2047316"/>
                <a:gd name="connsiteX31" fmla="*/ 2249389 w 2614085"/>
                <a:gd name="connsiteY31" fmla="*/ 712058 h 2047316"/>
                <a:gd name="connsiteX32" fmla="*/ 2340881 w 2614085"/>
                <a:gd name="connsiteY32" fmla="*/ 763531 h 2047316"/>
                <a:gd name="connsiteX33" fmla="*/ 2383665 w 2614085"/>
                <a:gd name="connsiteY33" fmla="*/ 865160 h 2047316"/>
                <a:gd name="connsiteX34" fmla="*/ 2150525 w 2614085"/>
                <a:gd name="connsiteY34" fmla="*/ 815135 h 2047316"/>
                <a:gd name="connsiteX35" fmla="*/ 2108531 w 2614085"/>
                <a:gd name="connsiteY35" fmla="*/ 773536 h 2047316"/>
                <a:gd name="connsiteX36" fmla="*/ 2049291 w 2614085"/>
                <a:gd name="connsiteY36" fmla="*/ 759582 h 2047316"/>
                <a:gd name="connsiteX37" fmla="*/ 2016380 w 2614085"/>
                <a:gd name="connsiteY37" fmla="*/ 709294 h 2047316"/>
                <a:gd name="connsiteX38" fmla="*/ 1883157 w 2614085"/>
                <a:gd name="connsiteY38" fmla="*/ 711137 h 2047316"/>
                <a:gd name="connsiteX39" fmla="*/ 1767838 w 2614085"/>
                <a:gd name="connsiteY39" fmla="*/ 713375 h 2047316"/>
                <a:gd name="connsiteX40" fmla="*/ 1759149 w 2614085"/>
                <a:gd name="connsiteY40" fmla="*/ 678358 h 2047316"/>
                <a:gd name="connsiteX41" fmla="*/ 1773630 w 2614085"/>
                <a:gd name="connsiteY41" fmla="*/ 634126 h 2047316"/>
                <a:gd name="connsiteX42" fmla="*/ 1639222 w 2614085"/>
                <a:gd name="connsiteY42" fmla="*/ 702580 h 2047316"/>
                <a:gd name="connsiteX43" fmla="*/ 1539305 w 2614085"/>
                <a:gd name="connsiteY43" fmla="*/ 768139 h 2047316"/>
                <a:gd name="connsiteX44" fmla="*/ 1547072 w 2614085"/>
                <a:gd name="connsiteY44" fmla="*/ 696920 h 2047316"/>
                <a:gd name="connsiteX45" fmla="*/ 1541279 w 2614085"/>
                <a:gd name="connsiteY45" fmla="*/ 632151 h 2047316"/>
                <a:gd name="connsiteX46" fmla="*/ 1468086 w 2614085"/>
                <a:gd name="connsiteY46" fmla="*/ 651634 h 2047316"/>
                <a:gd name="connsiteX47" fmla="*/ 1384229 w 2614085"/>
                <a:gd name="connsiteY47" fmla="*/ 726276 h 2047316"/>
                <a:gd name="connsiteX48" fmla="*/ 1283785 w 2614085"/>
                <a:gd name="connsiteY48" fmla="*/ 716140 h 2047316"/>
                <a:gd name="connsiteX49" fmla="*/ 1212830 w 2614085"/>
                <a:gd name="connsiteY49" fmla="*/ 705608 h 2047316"/>
                <a:gd name="connsiteX50" fmla="*/ 1160172 w 2614085"/>
                <a:gd name="connsiteY50" fmla="*/ 773931 h 2047316"/>
                <a:gd name="connsiteX51" fmla="*/ 1153458 w 2614085"/>
                <a:gd name="connsiteY51" fmla="*/ 842385 h 2047316"/>
                <a:gd name="connsiteX52" fmla="*/ 1234946 w 2614085"/>
                <a:gd name="connsiteY52" fmla="*/ 875823 h 2047316"/>
                <a:gd name="connsiteX53" fmla="*/ 1320909 w 2614085"/>
                <a:gd name="connsiteY53" fmla="*/ 883853 h 2047316"/>
                <a:gd name="connsiteX54" fmla="*/ 1507710 w 2614085"/>
                <a:gd name="connsiteY54" fmla="*/ 885828 h 2047316"/>
                <a:gd name="connsiteX55" fmla="*/ 1503498 w 2614085"/>
                <a:gd name="connsiteY55" fmla="*/ 954809 h 2047316"/>
                <a:gd name="connsiteX56" fmla="*/ 1601441 w 2614085"/>
                <a:gd name="connsiteY56" fmla="*/ 933878 h 2047316"/>
                <a:gd name="connsiteX57" fmla="*/ 1754542 w 2614085"/>
                <a:gd name="connsiteY57" fmla="*/ 924268 h 2047316"/>
                <a:gd name="connsiteX58" fmla="*/ 1820495 w 2614085"/>
                <a:gd name="connsiteY58" fmla="*/ 894253 h 2047316"/>
                <a:gd name="connsiteX59" fmla="*/ 1879603 w 2614085"/>
                <a:gd name="connsiteY59" fmla="*/ 823955 h 2047316"/>
                <a:gd name="connsiteX60" fmla="*/ 2079832 w 2614085"/>
                <a:gd name="connsiteY60" fmla="*/ 916632 h 2047316"/>
                <a:gd name="connsiteX61" fmla="*/ 2195942 w 2614085"/>
                <a:gd name="connsiteY61" fmla="*/ 956784 h 2047316"/>
                <a:gd name="connsiteX62" fmla="*/ 2361680 w 2614085"/>
                <a:gd name="connsiteY62" fmla="*/ 1006545 h 2047316"/>
                <a:gd name="connsiteX63" fmla="*/ 2416971 w 2614085"/>
                <a:gd name="connsiteY63" fmla="*/ 1210723 h 2047316"/>
                <a:gd name="connsiteX64" fmla="*/ 2454357 w 2614085"/>
                <a:gd name="connsiteY64" fmla="*/ 1266540 h 2047316"/>
                <a:gd name="connsiteX65" fmla="*/ 2601271 w 2614085"/>
                <a:gd name="connsiteY65" fmla="*/ 1433332 h 2047316"/>
                <a:gd name="connsiteX66" fmla="*/ 2566254 w 2614085"/>
                <a:gd name="connsiteY66" fmla="*/ 1599203 h 2047316"/>
                <a:gd name="connsiteX67" fmla="*/ 2564543 w 2614085"/>
                <a:gd name="connsiteY67" fmla="*/ 1658969 h 2047316"/>
                <a:gd name="connsiteX68" fmla="*/ 2614041 w 2614085"/>
                <a:gd name="connsiteY68" fmla="*/ 1762440 h 2047316"/>
                <a:gd name="connsiteX69" fmla="*/ 2533607 w 2614085"/>
                <a:gd name="connsiteY69" fmla="*/ 1834581 h 2047316"/>
                <a:gd name="connsiteX70" fmla="*/ 2497273 w 2614085"/>
                <a:gd name="connsiteY70" fmla="*/ 1881972 h 2047316"/>
                <a:gd name="connsiteX71" fmla="*/ 2446985 w 2614085"/>
                <a:gd name="connsiteY71" fmla="*/ 1908959 h 2047316"/>
                <a:gd name="connsiteX72" fmla="*/ 2366815 w 2614085"/>
                <a:gd name="connsiteY72" fmla="*/ 1915015 h 2047316"/>
                <a:gd name="connsiteX73" fmla="*/ 2317580 w 2614085"/>
                <a:gd name="connsiteY73" fmla="*/ 1999003 h 2047316"/>
                <a:gd name="connsiteX74" fmla="*/ 1891187 w 2614085"/>
                <a:gd name="connsiteY74" fmla="*/ 1938974 h 2047316"/>
                <a:gd name="connsiteX75" fmla="*/ 1734532 w 2614085"/>
                <a:gd name="connsiteY75" fmla="*/ 1899744 h 2047316"/>
                <a:gd name="connsiteX76" fmla="*/ 1658837 w 2614085"/>
                <a:gd name="connsiteY76" fmla="*/ 1949110 h 2047316"/>
                <a:gd name="connsiteX77" fmla="*/ 1548257 w 2614085"/>
                <a:gd name="connsiteY77" fmla="*/ 1937263 h 2047316"/>
                <a:gd name="connsiteX78" fmla="*/ 1515609 w 2614085"/>
                <a:gd name="connsiteY78" fmla="*/ 2047316 h 2047316"/>
                <a:gd name="connsiteX79" fmla="*/ 553955 w 2614085"/>
                <a:gd name="connsiteY79" fmla="*/ 2047316 h 2047316"/>
                <a:gd name="connsiteX80" fmla="*/ 543818 w 2614085"/>
                <a:gd name="connsiteY80" fmla="*/ 2008482 h 20473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</a:cxnLst>
              <a:rect l="l" t="t" r="r" b="b"/>
              <a:pathLst>
                <a:path w="2614085" h="2047316">
                  <a:moveTo>
                    <a:pt x="543818" y="2008482"/>
                  </a:moveTo>
                  <a:cubicBezTo>
                    <a:pt x="496822" y="1905931"/>
                    <a:pt x="454301" y="1667789"/>
                    <a:pt x="454301" y="1667789"/>
                  </a:cubicBezTo>
                  <a:cubicBezTo>
                    <a:pt x="439557" y="1507842"/>
                    <a:pt x="456802" y="1481119"/>
                    <a:pt x="456802" y="1481119"/>
                  </a:cubicBezTo>
                  <a:cubicBezTo>
                    <a:pt x="522229" y="1472035"/>
                    <a:pt x="573306" y="1457686"/>
                    <a:pt x="573306" y="1457686"/>
                  </a:cubicBezTo>
                  <a:cubicBezTo>
                    <a:pt x="674672" y="1419378"/>
                    <a:pt x="872795" y="1172942"/>
                    <a:pt x="872795" y="1172942"/>
                  </a:cubicBezTo>
                  <a:cubicBezTo>
                    <a:pt x="812107" y="1188607"/>
                    <a:pt x="698368" y="1263776"/>
                    <a:pt x="698368" y="1263776"/>
                  </a:cubicBezTo>
                  <a:cubicBezTo>
                    <a:pt x="625964" y="1355531"/>
                    <a:pt x="575544" y="1334468"/>
                    <a:pt x="575544" y="1334468"/>
                  </a:cubicBezTo>
                  <a:cubicBezTo>
                    <a:pt x="496953" y="1270753"/>
                    <a:pt x="357543" y="1352898"/>
                    <a:pt x="357543" y="1352898"/>
                  </a:cubicBezTo>
                  <a:cubicBezTo>
                    <a:pt x="267762" y="1411348"/>
                    <a:pt x="170610" y="1492703"/>
                    <a:pt x="170610" y="1492703"/>
                  </a:cubicBezTo>
                  <a:cubicBezTo>
                    <a:pt x="82145" y="1542333"/>
                    <a:pt x="0" y="1543254"/>
                    <a:pt x="0" y="1543254"/>
                  </a:cubicBezTo>
                  <a:cubicBezTo>
                    <a:pt x="156129" y="930323"/>
                    <a:pt x="679938" y="506432"/>
                    <a:pt x="679938" y="506432"/>
                  </a:cubicBezTo>
                  <a:cubicBezTo>
                    <a:pt x="1188739" y="70824"/>
                    <a:pt x="1763362" y="17245"/>
                    <a:pt x="1763362" y="17245"/>
                  </a:cubicBezTo>
                  <a:cubicBezTo>
                    <a:pt x="1817730" y="7504"/>
                    <a:pt x="1917253" y="0"/>
                    <a:pt x="1917253" y="0"/>
                  </a:cubicBezTo>
                  <a:cubicBezTo>
                    <a:pt x="1891056" y="26460"/>
                    <a:pt x="2001504" y="51473"/>
                    <a:pt x="2001504" y="51473"/>
                  </a:cubicBezTo>
                  <a:cubicBezTo>
                    <a:pt x="2123143" y="66480"/>
                    <a:pt x="2212002" y="206022"/>
                    <a:pt x="2212002" y="206022"/>
                  </a:cubicBezTo>
                  <a:cubicBezTo>
                    <a:pt x="2284669" y="290142"/>
                    <a:pt x="2234645" y="332794"/>
                    <a:pt x="2234645" y="332794"/>
                  </a:cubicBezTo>
                  <a:cubicBezTo>
                    <a:pt x="2205946" y="353462"/>
                    <a:pt x="2170666" y="328713"/>
                    <a:pt x="2170666" y="328713"/>
                  </a:cubicBezTo>
                  <a:cubicBezTo>
                    <a:pt x="2158687" y="289879"/>
                    <a:pt x="2135254" y="304886"/>
                    <a:pt x="2135254" y="304886"/>
                  </a:cubicBezTo>
                  <a:cubicBezTo>
                    <a:pt x="2051529" y="389006"/>
                    <a:pt x="2010983" y="338060"/>
                    <a:pt x="2010983" y="338060"/>
                  </a:cubicBezTo>
                  <a:cubicBezTo>
                    <a:pt x="1975307" y="294486"/>
                    <a:pt x="2052450" y="227743"/>
                    <a:pt x="2052450" y="227743"/>
                  </a:cubicBezTo>
                  <a:cubicBezTo>
                    <a:pt x="2073118" y="209050"/>
                    <a:pt x="2051529" y="186802"/>
                    <a:pt x="2051529" y="186802"/>
                  </a:cubicBezTo>
                  <a:cubicBezTo>
                    <a:pt x="2023094" y="167714"/>
                    <a:pt x="2012299" y="219844"/>
                    <a:pt x="2012299" y="219844"/>
                  </a:cubicBezTo>
                  <a:cubicBezTo>
                    <a:pt x="1992684" y="261707"/>
                    <a:pt x="1925941" y="255915"/>
                    <a:pt x="1925941" y="255915"/>
                  </a:cubicBezTo>
                  <a:cubicBezTo>
                    <a:pt x="1861699" y="254730"/>
                    <a:pt x="1891187" y="285271"/>
                    <a:pt x="1891187" y="285271"/>
                  </a:cubicBezTo>
                  <a:cubicBezTo>
                    <a:pt x="1941475" y="281322"/>
                    <a:pt x="1906458" y="324369"/>
                    <a:pt x="1906458" y="324369"/>
                  </a:cubicBezTo>
                  <a:cubicBezTo>
                    <a:pt x="1885658" y="361493"/>
                    <a:pt x="1913435" y="357675"/>
                    <a:pt x="1913435" y="357675"/>
                  </a:cubicBezTo>
                  <a:cubicBezTo>
                    <a:pt x="1967146" y="361493"/>
                    <a:pt x="1975044" y="389796"/>
                    <a:pt x="1975044" y="389796"/>
                  </a:cubicBezTo>
                  <a:cubicBezTo>
                    <a:pt x="2016248" y="424945"/>
                    <a:pt x="2108399" y="417967"/>
                    <a:pt x="2108399" y="417967"/>
                  </a:cubicBezTo>
                  <a:cubicBezTo>
                    <a:pt x="2174615" y="427709"/>
                    <a:pt x="2168560" y="472205"/>
                    <a:pt x="2168560" y="472205"/>
                  </a:cubicBezTo>
                  <a:cubicBezTo>
                    <a:pt x="2220427" y="543292"/>
                    <a:pt x="2253865" y="549611"/>
                    <a:pt x="2253865" y="549611"/>
                  </a:cubicBezTo>
                  <a:cubicBezTo>
                    <a:pt x="2395250" y="592263"/>
                    <a:pt x="2314552" y="642946"/>
                    <a:pt x="2314552" y="642946"/>
                  </a:cubicBezTo>
                  <a:cubicBezTo>
                    <a:pt x="2235830" y="652819"/>
                    <a:pt x="2249389" y="712058"/>
                    <a:pt x="2249389" y="712058"/>
                  </a:cubicBezTo>
                  <a:cubicBezTo>
                    <a:pt x="2262290" y="739704"/>
                    <a:pt x="2340881" y="763531"/>
                    <a:pt x="2340881" y="763531"/>
                  </a:cubicBezTo>
                  <a:cubicBezTo>
                    <a:pt x="2472787" y="806842"/>
                    <a:pt x="2383665" y="865160"/>
                    <a:pt x="2383665" y="865160"/>
                  </a:cubicBezTo>
                  <a:cubicBezTo>
                    <a:pt x="2241490" y="978241"/>
                    <a:pt x="2150525" y="815135"/>
                    <a:pt x="2150525" y="815135"/>
                  </a:cubicBezTo>
                  <a:cubicBezTo>
                    <a:pt x="2146049" y="774852"/>
                    <a:pt x="2108531" y="773536"/>
                    <a:pt x="2108531" y="773536"/>
                  </a:cubicBezTo>
                  <a:cubicBezTo>
                    <a:pt x="2064430" y="773141"/>
                    <a:pt x="2049291" y="759582"/>
                    <a:pt x="2049291" y="759582"/>
                  </a:cubicBezTo>
                  <a:cubicBezTo>
                    <a:pt x="2006507" y="746812"/>
                    <a:pt x="2016380" y="709294"/>
                    <a:pt x="2016380" y="709294"/>
                  </a:cubicBezTo>
                  <a:cubicBezTo>
                    <a:pt x="1972938" y="668090"/>
                    <a:pt x="1883157" y="711137"/>
                    <a:pt x="1883157" y="711137"/>
                  </a:cubicBezTo>
                  <a:cubicBezTo>
                    <a:pt x="1808515" y="722722"/>
                    <a:pt x="1767838" y="713375"/>
                    <a:pt x="1767838" y="713375"/>
                  </a:cubicBezTo>
                  <a:cubicBezTo>
                    <a:pt x="1735058" y="700869"/>
                    <a:pt x="1759149" y="678358"/>
                    <a:pt x="1759149" y="678358"/>
                  </a:cubicBezTo>
                  <a:cubicBezTo>
                    <a:pt x="1802723" y="632283"/>
                    <a:pt x="1773630" y="634126"/>
                    <a:pt x="1773630" y="634126"/>
                  </a:cubicBezTo>
                  <a:cubicBezTo>
                    <a:pt x="1739271" y="615827"/>
                    <a:pt x="1639222" y="702580"/>
                    <a:pt x="1639222" y="702580"/>
                  </a:cubicBezTo>
                  <a:cubicBezTo>
                    <a:pt x="1562342" y="775642"/>
                    <a:pt x="1539305" y="768139"/>
                    <a:pt x="1539305" y="768139"/>
                  </a:cubicBezTo>
                  <a:cubicBezTo>
                    <a:pt x="1488096" y="752078"/>
                    <a:pt x="1547072" y="696920"/>
                    <a:pt x="1547072" y="696920"/>
                  </a:cubicBezTo>
                  <a:cubicBezTo>
                    <a:pt x="1584327" y="643604"/>
                    <a:pt x="1541279" y="632151"/>
                    <a:pt x="1541279" y="632151"/>
                  </a:cubicBezTo>
                  <a:cubicBezTo>
                    <a:pt x="1538252" y="601083"/>
                    <a:pt x="1468086" y="651634"/>
                    <a:pt x="1468086" y="651634"/>
                  </a:cubicBezTo>
                  <a:cubicBezTo>
                    <a:pt x="1450051" y="714560"/>
                    <a:pt x="1384229" y="726276"/>
                    <a:pt x="1384229" y="726276"/>
                  </a:cubicBezTo>
                  <a:cubicBezTo>
                    <a:pt x="1333283" y="756027"/>
                    <a:pt x="1283785" y="716140"/>
                    <a:pt x="1283785" y="716140"/>
                  </a:cubicBezTo>
                  <a:cubicBezTo>
                    <a:pt x="1227442" y="675330"/>
                    <a:pt x="1212830" y="705608"/>
                    <a:pt x="1212830" y="705608"/>
                  </a:cubicBezTo>
                  <a:cubicBezTo>
                    <a:pt x="1200850" y="751551"/>
                    <a:pt x="1160172" y="773931"/>
                    <a:pt x="1160172" y="773931"/>
                  </a:cubicBezTo>
                  <a:cubicBezTo>
                    <a:pt x="1118836" y="817768"/>
                    <a:pt x="1153458" y="842385"/>
                    <a:pt x="1153458" y="842385"/>
                  </a:cubicBezTo>
                  <a:cubicBezTo>
                    <a:pt x="1229285" y="839226"/>
                    <a:pt x="1234946" y="875823"/>
                    <a:pt x="1234946" y="875823"/>
                  </a:cubicBezTo>
                  <a:cubicBezTo>
                    <a:pt x="1272727" y="913868"/>
                    <a:pt x="1320909" y="883853"/>
                    <a:pt x="1320909" y="883853"/>
                  </a:cubicBezTo>
                  <a:cubicBezTo>
                    <a:pt x="1451104" y="850811"/>
                    <a:pt x="1507710" y="885828"/>
                    <a:pt x="1507710" y="885828"/>
                  </a:cubicBezTo>
                  <a:cubicBezTo>
                    <a:pt x="1535487" y="900177"/>
                    <a:pt x="1503498" y="954809"/>
                    <a:pt x="1503498" y="954809"/>
                  </a:cubicBezTo>
                  <a:cubicBezTo>
                    <a:pt x="1514029" y="1011020"/>
                    <a:pt x="1601441" y="933878"/>
                    <a:pt x="1601441" y="933878"/>
                  </a:cubicBezTo>
                  <a:cubicBezTo>
                    <a:pt x="1675424" y="893858"/>
                    <a:pt x="1754542" y="924268"/>
                    <a:pt x="1754542" y="924268"/>
                  </a:cubicBezTo>
                  <a:cubicBezTo>
                    <a:pt x="1821811" y="936774"/>
                    <a:pt x="1820495" y="894253"/>
                    <a:pt x="1820495" y="894253"/>
                  </a:cubicBezTo>
                  <a:cubicBezTo>
                    <a:pt x="1821943" y="825008"/>
                    <a:pt x="1879603" y="823955"/>
                    <a:pt x="1879603" y="823955"/>
                  </a:cubicBezTo>
                  <a:cubicBezTo>
                    <a:pt x="2014669" y="828431"/>
                    <a:pt x="2079832" y="916632"/>
                    <a:pt x="2079832" y="916632"/>
                  </a:cubicBezTo>
                  <a:cubicBezTo>
                    <a:pt x="2118667" y="966262"/>
                    <a:pt x="2195942" y="956784"/>
                    <a:pt x="2195942" y="956784"/>
                  </a:cubicBezTo>
                  <a:cubicBezTo>
                    <a:pt x="2328770" y="957968"/>
                    <a:pt x="2361680" y="1006545"/>
                    <a:pt x="2361680" y="1006545"/>
                  </a:cubicBezTo>
                  <a:cubicBezTo>
                    <a:pt x="2459360" y="1082898"/>
                    <a:pt x="2416971" y="1210723"/>
                    <a:pt x="2416971" y="1210723"/>
                  </a:cubicBezTo>
                  <a:cubicBezTo>
                    <a:pt x="2415391" y="1264829"/>
                    <a:pt x="2454357" y="1266540"/>
                    <a:pt x="2454357" y="1266540"/>
                  </a:cubicBezTo>
                  <a:cubicBezTo>
                    <a:pt x="2597454" y="1308666"/>
                    <a:pt x="2601271" y="1433332"/>
                    <a:pt x="2601271" y="1433332"/>
                  </a:cubicBezTo>
                  <a:cubicBezTo>
                    <a:pt x="2627995" y="1529300"/>
                    <a:pt x="2566254" y="1599203"/>
                    <a:pt x="2566254" y="1599203"/>
                  </a:cubicBezTo>
                  <a:cubicBezTo>
                    <a:pt x="2537687" y="1639091"/>
                    <a:pt x="2564543" y="1658969"/>
                    <a:pt x="2564543" y="1658969"/>
                  </a:cubicBezTo>
                  <a:cubicBezTo>
                    <a:pt x="2612329" y="1692538"/>
                    <a:pt x="2614041" y="1762440"/>
                    <a:pt x="2614041" y="1762440"/>
                  </a:cubicBezTo>
                  <a:cubicBezTo>
                    <a:pt x="2616279" y="1844586"/>
                    <a:pt x="2533607" y="1834581"/>
                    <a:pt x="2533607" y="1834581"/>
                  </a:cubicBezTo>
                  <a:cubicBezTo>
                    <a:pt x="2492139" y="1829842"/>
                    <a:pt x="2497273" y="1881972"/>
                    <a:pt x="2497273" y="1881972"/>
                  </a:cubicBezTo>
                  <a:cubicBezTo>
                    <a:pt x="2491876" y="1926600"/>
                    <a:pt x="2446985" y="1908959"/>
                    <a:pt x="2446985" y="1908959"/>
                  </a:cubicBezTo>
                  <a:cubicBezTo>
                    <a:pt x="2411573" y="1887370"/>
                    <a:pt x="2366815" y="1915015"/>
                    <a:pt x="2366815" y="1915015"/>
                  </a:cubicBezTo>
                  <a:cubicBezTo>
                    <a:pt x="2340749" y="1973201"/>
                    <a:pt x="2317580" y="1999003"/>
                    <a:pt x="2317580" y="1999003"/>
                  </a:cubicBezTo>
                  <a:cubicBezTo>
                    <a:pt x="2140520" y="2089574"/>
                    <a:pt x="1891187" y="1938974"/>
                    <a:pt x="1891187" y="1938974"/>
                  </a:cubicBezTo>
                  <a:cubicBezTo>
                    <a:pt x="1769549" y="1846166"/>
                    <a:pt x="1734532" y="1899744"/>
                    <a:pt x="1734532" y="1899744"/>
                  </a:cubicBezTo>
                  <a:cubicBezTo>
                    <a:pt x="1693986" y="1971095"/>
                    <a:pt x="1658837" y="1949110"/>
                    <a:pt x="1658837" y="1949110"/>
                  </a:cubicBezTo>
                  <a:cubicBezTo>
                    <a:pt x="1599861" y="1925678"/>
                    <a:pt x="1548257" y="1937263"/>
                    <a:pt x="1548257" y="1937263"/>
                  </a:cubicBezTo>
                  <a:cubicBezTo>
                    <a:pt x="1519690" y="1954113"/>
                    <a:pt x="1515477" y="2011773"/>
                    <a:pt x="1515609" y="2047316"/>
                  </a:cubicBezTo>
                  <a:lnTo>
                    <a:pt x="553955" y="2047316"/>
                  </a:lnTo>
                  <a:cubicBezTo>
                    <a:pt x="550006" y="2022436"/>
                    <a:pt x="543818" y="2008482"/>
                    <a:pt x="543818" y="2008482"/>
                  </a:cubicBezTo>
                  <a:close/>
                </a:path>
              </a:pathLst>
            </a:custGeom>
            <a:solidFill>
              <a:schemeClr val="accent1"/>
            </a:solidFill>
            <a:ln w="131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="" xmlns:a16="http://schemas.microsoft.com/office/drawing/2014/main" id="{15EF4FDB-857D-4F73-A85E-3E36850EE4CA}"/>
                </a:ext>
              </a:extLst>
            </p:cNvPr>
            <p:cNvSpPr/>
            <p:nvPr/>
          </p:nvSpPr>
          <p:spPr>
            <a:xfrm>
              <a:off x="13832308" y="5036662"/>
              <a:ext cx="914821" cy="1065537"/>
            </a:xfrm>
            <a:custGeom>
              <a:avLst/>
              <a:gdLst>
                <a:gd name="connsiteX0" fmla="*/ 786850 w 786849"/>
                <a:gd name="connsiteY0" fmla="*/ 916483 h 916482"/>
                <a:gd name="connsiteX1" fmla="*/ 141139 w 786849"/>
                <a:gd name="connsiteY1" fmla="*/ 4458 h 916482"/>
                <a:gd name="connsiteX2" fmla="*/ 84533 w 786849"/>
                <a:gd name="connsiteY2" fmla="*/ 81206 h 916482"/>
                <a:gd name="connsiteX3" fmla="*/ 18448 w 786849"/>
                <a:gd name="connsiteY3" fmla="*/ 261821 h 916482"/>
                <a:gd name="connsiteX4" fmla="*/ 90062 w 786849"/>
                <a:gd name="connsiteY4" fmla="*/ 399256 h 916482"/>
                <a:gd name="connsiteX5" fmla="*/ 264094 w 786849"/>
                <a:gd name="connsiteY5" fmla="*/ 483508 h 916482"/>
                <a:gd name="connsiteX6" fmla="*/ 411667 w 786849"/>
                <a:gd name="connsiteY6" fmla="*/ 646219 h 916482"/>
                <a:gd name="connsiteX7" fmla="*/ 569902 w 786849"/>
                <a:gd name="connsiteY7" fmla="*/ 789315 h 916482"/>
                <a:gd name="connsiteX8" fmla="*/ 786850 w 786849"/>
                <a:gd name="connsiteY8" fmla="*/ 916483 h 916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86849" h="916482">
                  <a:moveTo>
                    <a:pt x="786850" y="916483"/>
                  </a:moveTo>
                  <a:cubicBezTo>
                    <a:pt x="786850" y="916483"/>
                    <a:pt x="596888" y="365819"/>
                    <a:pt x="141139" y="4458"/>
                  </a:cubicBezTo>
                  <a:cubicBezTo>
                    <a:pt x="141139" y="4458"/>
                    <a:pt x="68472" y="-27795"/>
                    <a:pt x="84533" y="81206"/>
                  </a:cubicBezTo>
                  <a:cubicBezTo>
                    <a:pt x="84533" y="81206"/>
                    <a:pt x="42934" y="214956"/>
                    <a:pt x="18448" y="261821"/>
                  </a:cubicBezTo>
                  <a:cubicBezTo>
                    <a:pt x="18448" y="261821"/>
                    <a:pt x="-54614" y="350416"/>
                    <a:pt x="90062" y="399256"/>
                  </a:cubicBezTo>
                  <a:cubicBezTo>
                    <a:pt x="90062" y="399256"/>
                    <a:pt x="203802" y="420846"/>
                    <a:pt x="264094" y="483508"/>
                  </a:cubicBezTo>
                  <a:cubicBezTo>
                    <a:pt x="264094" y="483508"/>
                    <a:pt x="308590" y="553674"/>
                    <a:pt x="411667" y="646219"/>
                  </a:cubicBezTo>
                  <a:cubicBezTo>
                    <a:pt x="411667" y="646219"/>
                    <a:pt x="482227" y="693874"/>
                    <a:pt x="569902" y="789315"/>
                  </a:cubicBezTo>
                  <a:cubicBezTo>
                    <a:pt x="569770" y="789183"/>
                    <a:pt x="682062" y="830256"/>
                    <a:pt x="786850" y="916483"/>
                  </a:cubicBezTo>
                  <a:close/>
                </a:path>
              </a:pathLst>
            </a:custGeom>
            <a:solidFill>
              <a:schemeClr val="accent1"/>
            </a:solidFill>
            <a:ln w="131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="" xmlns:a16="http://schemas.microsoft.com/office/drawing/2014/main" id="{BF40BB40-64C3-4FB9-BCB3-2D00A1CFA324}"/>
                </a:ext>
              </a:extLst>
            </p:cNvPr>
            <p:cNvSpPr/>
            <p:nvPr/>
          </p:nvSpPr>
          <p:spPr>
            <a:xfrm>
              <a:off x="13509998" y="4712779"/>
              <a:ext cx="369318" cy="355800"/>
            </a:xfrm>
            <a:custGeom>
              <a:avLst/>
              <a:gdLst>
                <a:gd name="connsiteX0" fmla="*/ 317655 w 317655"/>
                <a:gd name="connsiteY0" fmla="*/ 208786 h 306028"/>
                <a:gd name="connsiteX1" fmla="*/ 0 w 317655"/>
                <a:gd name="connsiteY1" fmla="*/ 0 h 306028"/>
                <a:gd name="connsiteX2" fmla="*/ 82672 w 317655"/>
                <a:gd name="connsiteY2" fmla="*/ 148625 h 306028"/>
                <a:gd name="connsiteX3" fmla="*/ 131512 w 317655"/>
                <a:gd name="connsiteY3" fmla="*/ 208655 h 306028"/>
                <a:gd name="connsiteX4" fmla="*/ 197992 w 317655"/>
                <a:gd name="connsiteY4" fmla="*/ 279610 h 306028"/>
                <a:gd name="connsiteX5" fmla="*/ 317655 w 317655"/>
                <a:gd name="connsiteY5" fmla="*/ 208786 h 3060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17655" h="306028">
                  <a:moveTo>
                    <a:pt x="317655" y="208786"/>
                  </a:moveTo>
                  <a:cubicBezTo>
                    <a:pt x="317655" y="208786"/>
                    <a:pt x="156919" y="69639"/>
                    <a:pt x="0" y="0"/>
                  </a:cubicBezTo>
                  <a:cubicBezTo>
                    <a:pt x="0" y="0"/>
                    <a:pt x="82672" y="66348"/>
                    <a:pt x="82672" y="148625"/>
                  </a:cubicBezTo>
                  <a:cubicBezTo>
                    <a:pt x="82672" y="148625"/>
                    <a:pt x="53974" y="173901"/>
                    <a:pt x="131512" y="208655"/>
                  </a:cubicBezTo>
                  <a:cubicBezTo>
                    <a:pt x="131512" y="208655"/>
                    <a:pt x="197597" y="240381"/>
                    <a:pt x="197992" y="279610"/>
                  </a:cubicBezTo>
                  <a:cubicBezTo>
                    <a:pt x="197992" y="279742"/>
                    <a:pt x="277636" y="372814"/>
                    <a:pt x="317655" y="208786"/>
                  </a:cubicBezTo>
                  <a:close/>
                </a:path>
              </a:pathLst>
            </a:custGeom>
            <a:solidFill>
              <a:schemeClr val="accent1"/>
            </a:solidFill>
            <a:ln w="131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="" xmlns:a16="http://schemas.microsoft.com/office/drawing/2014/main" id="{1223A46D-452C-41E1-A95B-BEB108C08C5B}"/>
                </a:ext>
              </a:extLst>
            </p:cNvPr>
            <p:cNvSpPr/>
            <p:nvPr/>
          </p:nvSpPr>
          <p:spPr>
            <a:xfrm>
              <a:off x="12863969" y="5409793"/>
              <a:ext cx="153058" cy="272563"/>
            </a:xfrm>
            <a:custGeom>
              <a:avLst/>
              <a:gdLst>
                <a:gd name="connsiteX0" fmla="*/ 52518 w 131647"/>
                <a:gd name="connsiteY0" fmla="*/ 13420 h 234435"/>
                <a:gd name="connsiteX1" fmla="*/ 30665 w 131647"/>
                <a:gd name="connsiteY1" fmla="*/ 127160 h 234435"/>
                <a:gd name="connsiteX2" fmla="*/ 2099 w 131647"/>
                <a:gd name="connsiteY2" fmla="*/ 169417 h 234435"/>
                <a:gd name="connsiteX3" fmla="*/ 51070 w 131647"/>
                <a:gd name="connsiteY3" fmla="*/ 221680 h 234435"/>
                <a:gd name="connsiteX4" fmla="*/ 131504 w 131647"/>
                <a:gd name="connsiteY4" fmla="*/ 191665 h 234435"/>
                <a:gd name="connsiteX5" fmla="*/ 122289 w 131647"/>
                <a:gd name="connsiteY5" fmla="*/ 133479 h 234435"/>
                <a:gd name="connsiteX6" fmla="*/ 119919 w 131647"/>
                <a:gd name="connsiteY6" fmla="*/ 37511 h 234435"/>
                <a:gd name="connsiteX7" fmla="*/ 52518 w 131647"/>
                <a:gd name="connsiteY7" fmla="*/ 13420 h 234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1647" h="234435">
                  <a:moveTo>
                    <a:pt x="52518" y="13420"/>
                  </a:moveTo>
                  <a:cubicBezTo>
                    <a:pt x="52518" y="13420"/>
                    <a:pt x="73186" y="58047"/>
                    <a:pt x="30665" y="127160"/>
                  </a:cubicBezTo>
                  <a:cubicBezTo>
                    <a:pt x="30665" y="127160"/>
                    <a:pt x="-9486" y="133216"/>
                    <a:pt x="2099" y="169417"/>
                  </a:cubicBezTo>
                  <a:cubicBezTo>
                    <a:pt x="2099" y="169417"/>
                    <a:pt x="11314" y="216414"/>
                    <a:pt x="51070" y="221680"/>
                  </a:cubicBezTo>
                  <a:cubicBezTo>
                    <a:pt x="51070" y="221680"/>
                    <a:pt x="135585" y="265122"/>
                    <a:pt x="131504" y="191665"/>
                  </a:cubicBezTo>
                  <a:cubicBezTo>
                    <a:pt x="131504" y="191665"/>
                    <a:pt x="113469" y="179422"/>
                    <a:pt x="122289" y="133479"/>
                  </a:cubicBezTo>
                  <a:cubicBezTo>
                    <a:pt x="122289" y="133479"/>
                    <a:pt x="142957" y="71475"/>
                    <a:pt x="119919" y="37511"/>
                  </a:cubicBezTo>
                  <a:cubicBezTo>
                    <a:pt x="119919" y="37511"/>
                    <a:pt x="89510" y="-27258"/>
                    <a:pt x="52518" y="13420"/>
                  </a:cubicBezTo>
                  <a:close/>
                </a:path>
              </a:pathLst>
            </a:custGeom>
            <a:solidFill>
              <a:schemeClr val="accent1"/>
            </a:solidFill>
            <a:ln w="131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="" xmlns:a16="http://schemas.microsoft.com/office/drawing/2014/main" id="{3F2E77AC-4623-4D2E-8565-27F311D522B1}"/>
                </a:ext>
              </a:extLst>
            </p:cNvPr>
            <p:cNvSpPr/>
            <p:nvPr/>
          </p:nvSpPr>
          <p:spPr>
            <a:xfrm>
              <a:off x="11142913" y="4112899"/>
              <a:ext cx="660579" cy="935922"/>
            </a:xfrm>
            <a:custGeom>
              <a:avLst/>
              <a:gdLst>
                <a:gd name="connsiteX0" fmla="*/ 525125 w 568172"/>
                <a:gd name="connsiteY0" fmla="*/ 434686 h 804998"/>
                <a:gd name="connsiteX1" fmla="*/ 524730 w 568172"/>
                <a:gd name="connsiteY1" fmla="*/ 434686 h 804998"/>
                <a:gd name="connsiteX2" fmla="*/ 568172 w 568172"/>
                <a:gd name="connsiteY2" fmla="*/ 284086 h 804998"/>
                <a:gd name="connsiteX3" fmla="*/ 284218 w 568172"/>
                <a:gd name="connsiteY3" fmla="*/ 0 h 804998"/>
                <a:gd name="connsiteX4" fmla="*/ 0 w 568172"/>
                <a:gd name="connsiteY4" fmla="*/ 284086 h 804998"/>
                <a:gd name="connsiteX5" fmla="*/ 39625 w 568172"/>
                <a:gd name="connsiteY5" fmla="*/ 428367 h 804998"/>
                <a:gd name="connsiteX6" fmla="*/ 38835 w 568172"/>
                <a:gd name="connsiteY6" fmla="*/ 428367 h 804998"/>
                <a:gd name="connsiteX7" fmla="*/ 273423 w 568172"/>
                <a:gd name="connsiteY7" fmla="*/ 804999 h 804998"/>
                <a:gd name="connsiteX8" fmla="*/ 518280 w 568172"/>
                <a:gd name="connsiteY8" fmla="*/ 444954 h 804998"/>
                <a:gd name="connsiteX9" fmla="*/ 520912 w 568172"/>
                <a:gd name="connsiteY9" fmla="*/ 441268 h 804998"/>
                <a:gd name="connsiteX10" fmla="*/ 525125 w 568172"/>
                <a:gd name="connsiteY10" fmla="*/ 434686 h 8049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68172" h="804998">
                  <a:moveTo>
                    <a:pt x="525125" y="434686"/>
                  </a:moveTo>
                  <a:lnTo>
                    <a:pt x="524730" y="434686"/>
                  </a:lnTo>
                  <a:cubicBezTo>
                    <a:pt x="552112" y="390981"/>
                    <a:pt x="568172" y="339508"/>
                    <a:pt x="568172" y="284086"/>
                  </a:cubicBezTo>
                  <a:cubicBezTo>
                    <a:pt x="568172" y="127167"/>
                    <a:pt x="441005" y="0"/>
                    <a:pt x="284218" y="0"/>
                  </a:cubicBezTo>
                  <a:cubicBezTo>
                    <a:pt x="127167" y="0"/>
                    <a:pt x="0" y="127167"/>
                    <a:pt x="0" y="284086"/>
                  </a:cubicBezTo>
                  <a:cubicBezTo>
                    <a:pt x="0" y="336744"/>
                    <a:pt x="14612" y="385978"/>
                    <a:pt x="39625" y="428367"/>
                  </a:cubicBezTo>
                  <a:lnTo>
                    <a:pt x="38835" y="428367"/>
                  </a:lnTo>
                  <a:lnTo>
                    <a:pt x="273423" y="804999"/>
                  </a:lnTo>
                  <a:lnTo>
                    <a:pt x="518280" y="444954"/>
                  </a:lnTo>
                  <a:cubicBezTo>
                    <a:pt x="519201" y="443770"/>
                    <a:pt x="519991" y="442453"/>
                    <a:pt x="520912" y="441268"/>
                  </a:cubicBezTo>
                  <a:lnTo>
                    <a:pt x="525125" y="434686"/>
                  </a:lnTo>
                  <a:close/>
                </a:path>
              </a:pathLst>
            </a:custGeom>
            <a:solidFill>
              <a:schemeClr val="accent2"/>
            </a:solidFill>
            <a:ln w="131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="" xmlns:a16="http://schemas.microsoft.com/office/drawing/2014/main" id="{FF64B92F-08EB-4A0D-883F-8231F81833C1}"/>
                </a:ext>
              </a:extLst>
            </p:cNvPr>
            <p:cNvSpPr/>
            <p:nvPr/>
          </p:nvSpPr>
          <p:spPr>
            <a:xfrm>
              <a:off x="11127455" y="4097593"/>
              <a:ext cx="691190" cy="966379"/>
            </a:xfrm>
            <a:custGeom>
              <a:avLst/>
              <a:gdLst>
                <a:gd name="connsiteX0" fmla="*/ 286587 w 594501"/>
                <a:gd name="connsiteY0" fmla="*/ 831196 h 831195"/>
                <a:gd name="connsiteX1" fmla="*/ 286324 w 594501"/>
                <a:gd name="connsiteY1" fmla="*/ 831196 h 831195"/>
                <a:gd name="connsiteX2" fmla="*/ 275398 w 594501"/>
                <a:gd name="connsiteY2" fmla="*/ 825008 h 831195"/>
                <a:gd name="connsiteX3" fmla="*/ 40809 w 594501"/>
                <a:gd name="connsiteY3" fmla="*/ 448377 h 831195"/>
                <a:gd name="connsiteX4" fmla="*/ 39098 w 594501"/>
                <a:gd name="connsiteY4" fmla="*/ 444033 h 831195"/>
                <a:gd name="connsiteX5" fmla="*/ 0 w 594501"/>
                <a:gd name="connsiteY5" fmla="*/ 297251 h 831195"/>
                <a:gd name="connsiteX6" fmla="*/ 297382 w 594501"/>
                <a:gd name="connsiteY6" fmla="*/ 0 h 831195"/>
                <a:gd name="connsiteX7" fmla="*/ 594501 w 594501"/>
                <a:gd name="connsiteY7" fmla="*/ 297251 h 831195"/>
                <a:gd name="connsiteX8" fmla="*/ 550795 w 594501"/>
                <a:gd name="connsiteY8" fmla="*/ 452063 h 831195"/>
                <a:gd name="connsiteX9" fmla="*/ 549216 w 594501"/>
                <a:gd name="connsiteY9" fmla="*/ 455223 h 831195"/>
                <a:gd name="connsiteX10" fmla="*/ 297382 w 594501"/>
                <a:gd name="connsiteY10" fmla="*/ 825403 h 831195"/>
                <a:gd name="connsiteX11" fmla="*/ 286587 w 594501"/>
                <a:gd name="connsiteY11" fmla="*/ 831196 h 831195"/>
                <a:gd name="connsiteX12" fmla="*/ 65690 w 594501"/>
                <a:gd name="connsiteY12" fmla="*/ 438504 h 831195"/>
                <a:gd name="connsiteX13" fmla="*/ 287114 w 594501"/>
                <a:gd name="connsiteY13" fmla="*/ 793941 h 831195"/>
                <a:gd name="connsiteX14" fmla="*/ 525652 w 594501"/>
                <a:gd name="connsiteY14" fmla="*/ 443243 h 831195"/>
                <a:gd name="connsiteX15" fmla="*/ 526836 w 594501"/>
                <a:gd name="connsiteY15" fmla="*/ 441005 h 831195"/>
                <a:gd name="connsiteX16" fmla="*/ 568304 w 594501"/>
                <a:gd name="connsiteY16" fmla="*/ 297382 h 831195"/>
                <a:gd name="connsiteX17" fmla="*/ 297514 w 594501"/>
                <a:gd name="connsiteY17" fmla="*/ 26460 h 831195"/>
                <a:gd name="connsiteX18" fmla="*/ 26460 w 594501"/>
                <a:gd name="connsiteY18" fmla="*/ 297382 h 831195"/>
                <a:gd name="connsiteX19" fmla="*/ 64374 w 594501"/>
                <a:gd name="connsiteY19" fmla="*/ 434949 h 831195"/>
                <a:gd name="connsiteX20" fmla="*/ 65690 w 594501"/>
                <a:gd name="connsiteY20" fmla="*/ 438504 h 831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594501" h="831195">
                  <a:moveTo>
                    <a:pt x="286587" y="831196"/>
                  </a:moveTo>
                  <a:cubicBezTo>
                    <a:pt x="286456" y="831196"/>
                    <a:pt x="286456" y="831196"/>
                    <a:pt x="286324" y="831196"/>
                  </a:cubicBezTo>
                  <a:cubicBezTo>
                    <a:pt x="281848" y="831064"/>
                    <a:pt x="277767" y="828694"/>
                    <a:pt x="275398" y="825008"/>
                  </a:cubicBezTo>
                  <a:lnTo>
                    <a:pt x="40809" y="448377"/>
                  </a:lnTo>
                  <a:cubicBezTo>
                    <a:pt x="39888" y="446929"/>
                    <a:pt x="39361" y="445481"/>
                    <a:pt x="39098" y="444033"/>
                  </a:cubicBezTo>
                  <a:cubicBezTo>
                    <a:pt x="13559" y="399142"/>
                    <a:pt x="0" y="348460"/>
                    <a:pt x="0" y="297251"/>
                  </a:cubicBezTo>
                  <a:cubicBezTo>
                    <a:pt x="0" y="133355"/>
                    <a:pt x="133355" y="0"/>
                    <a:pt x="297382" y="0"/>
                  </a:cubicBezTo>
                  <a:cubicBezTo>
                    <a:pt x="461278" y="0"/>
                    <a:pt x="594501" y="133355"/>
                    <a:pt x="594501" y="297251"/>
                  </a:cubicBezTo>
                  <a:cubicBezTo>
                    <a:pt x="594501" y="351883"/>
                    <a:pt x="579362" y="405330"/>
                    <a:pt x="550795" y="452063"/>
                  </a:cubicBezTo>
                  <a:cubicBezTo>
                    <a:pt x="550401" y="453116"/>
                    <a:pt x="549874" y="454301"/>
                    <a:pt x="549216" y="455223"/>
                  </a:cubicBezTo>
                  <a:lnTo>
                    <a:pt x="297382" y="825403"/>
                  </a:lnTo>
                  <a:cubicBezTo>
                    <a:pt x="295013" y="829089"/>
                    <a:pt x="290932" y="831196"/>
                    <a:pt x="286587" y="831196"/>
                  </a:cubicBezTo>
                  <a:close/>
                  <a:moveTo>
                    <a:pt x="65690" y="438504"/>
                  </a:moveTo>
                  <a:lnTo>
                    <a:pt x="287114" y="793941"/>
                  </a:lnTo>
                  <a:lnTo>
                    <a:pt x="525652" y="443243"/>
                  </a:lnTo>
                  <a:cubicBezTo>
                    <a:pt x="525915" y="442453"/>
                    <a:pt x="526310" y="441663"/>
                    <a:pt x="526836" y="441005"/>
                  </a:cubicBezTo>
                  <a:cubicBezTo>
                    <a:pt x="553955" y="397826"/>
                    <a:pt x="568304" y="348065"/>
                    <a:pt x="568304" y="297382"/>
                  </a:cubicBezTo>
                  <a:cubicBezTo>
                    <a:pt x="568304" y="147967"/>
                    <a:pt x="446797" y="26460"/>
                    <a:pt x="297514" y="26460"/>
                  </a:cubicBezTo>
                  <a:cubicBezTo>
                    <a:pt x="148099" y="26460"/>
                    <a:pt x="26460" y="147967"/>
                    <a:pt x="26460" y="297382"/>
                  </a:cubicBezTo>
                  <a:cubicBezTo>
                    <a:pt x="26460" y="345432"/>
                    <a:pt x="39493" y="393087"/>
                    <a:pt x="64374" y="434949"/>
                  </a:cubicBezTo>
                  <a:cubicBezTo>
                    <a:pt x="64900" y="436003"/>
                    <a:pt x="65427" y="437187"/>
                    <a:pt x="65690" y="438504"/>
                  </a:cubicBezTo>
                  <a:close/>
                </a:path>
              </a:pathLst>
            </a:custGeom>
            <a:solidFill>
              <a:srgbClr val="0A2073"/>
            </a:solidFill>
            <a:ln w="131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="" xmlns:a16="http://schemas.microsoft.com/office/drawing/2014/main" id="{E9B9DB5D-734D-4FEE-BB69-4CE733F569B7}"/>
                </a:ext>
              </a:extLst>
            </p:cNvPr>
            <p:cNvSpPr/>
            <p:nvPr/>
          </p:nvSpPr>
          <p:spPr>
            <a:xfrm>
              <a:off x="11293211" y="4262891"/>
              <a:ext cx="360288" cy="360440"/>
            </a:xfrm>
            <a:custGeom>
              <a:avLst/>
              <a:gdLst>
                <a:gd name="connsiteX0" fmla="*/ 309888 w 309888"/>
                <a:gd name="connsiteY0" fmla="*/ 155076 h 310019"/>
                <a:gd name="connsiteX1" fmla="*/ 154944 w 309888"/>
                <a:gd name="connsiteY1" fmla="*/ 310020 h 310019"/>
                <a:gd name="connsiteX2" fmla="*/ 0 w 309888"/>
                <a:gd name="connsiteY2" fmla="*/ 155076 h 310019"/>
                <a:gd name="connsiteX3" fmla="*/ 154944 w 309888"/>
                <a:gd name="connsiteY3" fmla="*/ 0 h 310019"/>
                <a:gd name="connsiteX4" fmla="*/ 309888 w 309888"/>
                <a:gd name="connsiteY4" fmla="*/ 155076 h 310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9888" h="310019">
                  <a:moveTo>
                    <a:pt x="309888" y="155076"/>
                  </a:moveTo>
                  <a:cubicBezTo>
                    <a:pt x="309888" y="240644"/>
                    <a:pt x="240512" y="310020"/>
                    <a:pt x="154944" y="310020"/>
                  </a:cubicBezTo>
                  <a:cubicBezTo>
                    <a:pt x="69376" y="310020"/>
                    <a:pt x="0" y="240644"/>
                    <a:pt x="0" y="155076"/>
                  </a:cubicBezTo>
                  <a:cubicBezTo>
                    <a:pt x="0" y="69508"/>
                    <a:pt x="69376" y="0"/>
                    <a:pt x="154944" y="0"/>
                  </a:cubicBezTo>
                  <a:cubicBezTo>
                    <a:pt x="240512" y="0"/>
                    <a:pt x="309888" y="69508"/>
                    <a:pt x="309888" y="155076"/>
                  </a:cubicBezTo>
                  <a:close/>
                </a:path>
              </a:pathLst>
            </a:custGeom>
            <a:solidFill>
              <a:schemeClr val="accent1"/>
            </a:solidFill>
            <a:ln w="131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46" name="图形 1">
              <a:extLst>
                <a:ext uri="{FF2B5EF4-FFF2-40B4-BE49-F238E27FC236}">
                  <a16:creationId xmlns="" xmlns:a16="http://schemas.microsoft.com/office/drawing/2014/main" id="{F868A45F-9E7E-40D0-9178-EC43C812DF4B}"/>
                </a:ext>
              </a:extLst>
            </p:cNvPr>
            <p:cNvGrpSpPr/>
            <p:nvPr/>
          </p:nvGrpSpPr>
          <p:grpSpPr>
            <a:xfrm>
              <a:off x="10221891" y="4814254"/>
              <a:ext cx="2732338" cy="1899547"/>
              <a:chOff x="7121296" y="5099772"/>
              <a:chExt cx="2350118" cy="1633824"/>
            </a:xfrm>
            <a:solidFill>
              <a:schemeClr val="accent1"/>
            </a:solidFill>
          </p:grpSpPr>
          <p:grpSp>
            <p:nvGrpSpPr>
              <p:cNvPr id="147" name="图形 1">
                <a:extLst>
                  <a:ext uri="{FF2B5EF4-FFF2-40B4-BE49-F238E27FC236}">
                    <a16:creationId xmlns="" xmlns:a16="http://schemas.microsoft.com/office/drawing/2014/main" id="{F868A45F-9E7E-40D0-9178-EC43C812DF4B}"/>
                  </a:ext>
                </a:extLst>
              </p:cNvPr>
              <p:cNvGrpSpPr/>
              <p:nvPr/>
            </p:nvGrpSpPr>
            <p:grpSpPr>
              <a:xfrm>
                <a:off x="7368396" y="5099772"/>
                <a:ext cx="2103018" cy="1030898"/>
                <a:chOff x="7368396" y="5099772"/>
                <a:chExt cx="2103018" cy="1030898"/>
              </a:xfrm>
              <a:solidFill>
                <a:schemeClr val="accent1"/>
              </a:solidFill>
            </p:grpSpPr>
            <p:sp>
              <p:nvSpPr>
                <p:cNvPr id="148" name="任意多边形: 形状 147">
                  <a:extLst>
                    <a:ext uri="{FF2B5EF4-FFF2-40B4-BE49-F238E27FC236}">
                      <a16:creationId xmlns="" xmlns:a16="http://schemas.microsoft.com/office/drawing/2014/main" id="{74606F48-0816-4628-BAF3-830D3AAF2803}"/>
                    </a:ext>
                  </a:extLst>
                </p:cNvPr>
                <p:cNvSpPr/>
                <p:nvPr/>
              </p:nvSpPr>
              <p:spPr>
                <a:xfrm>
                  <a:off x="7381341" y="5112721"/>
                  <a:ext cx="2076643" cy="1004652"/>
                </a:xfrm>
                <a:custGeom>
                  <a:avLst/>
                  <a:gdLst>
                    <a:gd name="connsiteX0" fmla="*/ 2071275 w 2076643"/>
                    <a:gd name="connsiteY0" fmla="*/ 911713 h 1004652"/>
                    <a:gd name="connsiteX1" fmla="*/ 2036785 w 2076643"/>
                    <a:gd name="connsiteY1" fmla="*/ 825223 h 1004652"/>
                    <a:gd name="connsiteX2" fmla="*/ 126509 w 2076643"/>
                    <a:gd name="connsiteY2" fmla="*/ 5349 h 1004652"/>
                    <a:gd name="connsiteX3" fmla="*/ 40020 w 2076643"/>
                    <a:gd name="connsiteY3" fmla="*/ 39839 h 1004652"/>
                    <a:gd name="connsiteX4" fmla="*/ 0 w 2076643"/>
                    <a:gd name="connsiteY4" fmla="*/ 132911 h 1004652"/>
                    <a:gd name="connsiteX5" fmla="*/ 2031256 w 2076643"/>
                    <a:gd name="connsiteY5" fmla="*/ 1004653 h 1004652"/>
                    <a:gd name="connsiteX6" fmla="*/ 2071275 w 2076643"/>
                    <a:gd name="connsiteY6" fmla="*/ 911713 h 10046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076643" h="1004652">
                      <a:moveTo>
                        <a:pt x="2071275" y="911713"/>
                      </a:moveTo>
                      <a:cubicBezTo>
                        <a:pt x="2085624" y="878275"/>
                        <a:pt x="2070222" y="839572"/>
                        <a:pt x="2036785" y="825223"/>
                      </a:cubicBezTo>
                      <a:lnTo>
                        <a:pt x="126509" y="5349"/>
                      </a:lnTo>
                      <a:cubicBezTo>
                        <a:pt x="93072" y="-9000"/>
                        <a:pt x="54369" y="6534"/>
                        <a:pt x="40020" y="39839"/>
                      </a:cubicBezTo>
                      <a:lnTo>
                        <a:pt x="0" y="132911"/>
                      </a:lnTo>
                      <a:lnTo>
                        <a:pt x="2031256" y="1004653"/>
                      </a:lnTo>
                      <a:lnTo>
                        <a:pt x="2071275" y="911713"/>
                      </a:lnTo>
                      <a:close/>
                    </a:path>
                  </a:pathLst>
                </a:custGeom>
                <a:solidFill>
                  <a:schemeClr val="accent1">
                    <a:lumMod val="20000"/>
                    <a:lumOff val="80000"/>
                  </a:schemeClr>
                </a:solidFill>
                <a:ln w="131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9" name="任意多边形: 形状 148">
                  <a:extLst>
                    <a:ext uri="{FF2B5EF4-FFF2-40B4-BE49-F238E27FC236}">
                      <a16:creationId xmlns="" xmlns:a16="http://schemas.microsoft.com/office/drawing/2014/main" id="{D03836CB-434B-4A50-875C-9EA5802EDE30}"/>
                    </a:ext>
                  </a:extLst>
                </p:cNvPr>
                <p:cNvSpPr/>
                <p:nvPr/>
              </p:nvSpPr>
              <p:spPr>
                <a:xfrm>
                  <a:off x="7368396" y="5099772"/>
                  <a:ext cx="2103018" cy="1030898"/>
                </a:xfrm>
                <a:custGeom>
                  <a:avLst/>
                  <a:gdLst>
                    <a:gd name="connsiteX0" fmla="*/ 2044333 w 2103018"/>
                    <a:gd name="connsiteY0" fmla="*/ 1030899 h 1030898"/>
                    <a:gd name="connsiteX1" fmla="*/ 2039198 w 2103018"/>
                    <a:gd name="connsiteY1" fmla="*/ 1029845 h 1030898"/>
                    <a:gd name="connsiteX2" fmla="*/ 7943 w 2103018"/>
                    <a:gd name="connsiteY2" fmla="*/ 158104 h 1030898"/>
                    <a:gd name="connsiteX3" fmla="*/ 1097 w 2103018"/>
                    <a:gd name="connsiteY3" fmla="*/ 140858 h 1030898"/>
                    <a:gd name="connsiteX4" fmla="*/ 41117 w 2103018"/>
                    <a:gd name="connsiteY4" fmla="*/ 47786 h 1030898"/>
                    <a:gd name="connsiteX5" fmla="*/ 113784 w 2103018"/>
                    <a:gd name="connsiteY5" fmla="*/ 0 h 1030898"/>
                    <a:gd name="connsiteX6" fmla="*/ 144852 w 2103018"/>
                    <a:gd name="connsiteY6" fmla="*/ 6450 h 1030898"/>
                    <a:gd name="connsiteX7" fmla="*/ 2055127 w 2103018"/>
                    <a:gd name="connsiteY7" fmla="*/ 826325 h 1030898"/>
                    <a:gd name="connsiteX8" fmla="*/ 2097385 w 2103018"/>
                    <a:gd name="connsiteY8" fmla="*/ 869636 h 1030898"/>
                    <a:gd name="connsiteX9" fmla="*/ 2096595 w 2103018"/>
                    <a:gd name="connsiteY9" fmla="*/ 930060 h 1030898"/>
                    <a:gd name="connsiteX10" fmla="*/ 2056575 w 2103018"/>
                    <a:gd name="connsiteY10" fmla="*/ 1023263 h 1030898"/>
                    <a:gd name="connsiteX11" fmla="*/ 2049335 w 2103018"/>
                    <a:gd name="connsiteY11" fmla="*/ 1030372 h 1030898"/>
                    <a:gd name="connsiteX12" fmla="*/ 2044333 w 2103018"/>
                    <a:gd name="connsiteY12" fmla="*/ 1030899 h 1030898"/>
                    <a:gd name="connsiteX13" fmla="*/ 30322 w 2103018"/>
                    <a:gd name="connsiteY13" fmla="*/ 139015 h 1030898"/>
                    <a:gd name="connsiteX14" fmla="*/ 2037355 w 2103018"/>
                    <a:gd name="connsiteY14" fmla="*/ 1000489 h 1030898"/>
                    <a:gd name="connsiteX15" fmla="*/ 2072109 w 2103018"/>
                    <a:gd name="connsiteY15" fmla="*/ 919397 h 1030898"/>
                    <a:gd name="connsiteX16" fmla="*/ 2072636 w 2103018"/>
                    <a:gd name="connsiteY16" fmla="*/ 879114 h 1030898"/>
                    <a:gd name="connsiteX17" fmla="*/ 2044464 w 2103018"/>
                    <a:gd name="connsiteY17" fmla="*/ 850284 h 1030898"/>
                    <a:gd name="connsiteX18" fmla="*/ 134320 w 2103018"/>
                    <a:gd name="connsiteY18" fmla="*/ 30410 h 1030898"/>
                    <a:gd name="connsiteX19" fmla="*/ 113520 w 2103018"/>
                    <a:gd name="connsiteY19" fmla="*/ 26065 h 1030898"/>
                    <a:gd name="connsiteX20" fmla="*/ 65076 w 2103018"/>
                    <a:gd name="connsiteY20" fmla="*/ 57923 h 1030898"/>
                    <a:gd name="connsiteX21" fmla="*/ 30322 w 2103018"/>
                    <a:gd name="connsiteY21" fmla="*/ 139015 h 10308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2103018" h="1030898">
                      <a:moveTo>
                        <a:pt x="2044333" y="1030899"/>
                      </a:moveTo>
                      <a:cubicBezTo>
                        <a:pt x="2042621" y="1030899"/>
                        <a:pt x="2040778" y="1030504"/>
                        <a:pt x="2039198" y="1029845"/>
                      </a:cubicBezTo>
                      <a:lnTo>
                        <a:pt x="7943" y="158104"/>
                      </a:lnTo>
                      <a:cubicBezTo>
                        <a:pt x="1229" y="155207"/>
                        <a:pt x="-1799" y="147440"/>
                        <a:pt x="1097" y="140858"/>
                      </a:cubicBezTo>
                      <a:lnTo>
                        <a:pt x="41117" y="47786"/>
                      </a:lnTo>
                      <a:cubicBezTo>
                        <a:pt x="53623" y="18693"/>
                        <a:pt x="82058" y="0"/>
                        <a:pt x="113784" y="0"/>
                      </a:cubicBezTo>
                      <a:cubicBezTo>
                        <a:pt x="124447" y="0"/>
                        <a:pt x="134978" y="2106"/>
                        <a:pt x="144852" y="6450"/>
                      </a:cubicBezTo>
                      <a:lnTo>
                        <a:pt x="2055127" y="826325"/>
                      </a:lnTo>
                      <a:cubicBezTo>
                        <a:pt x="2074479" y="834618"/>
                        <a:pt x="2089486" y="850021"/>
                        <a:pt x="2097385" y="869636"/>
                      </a:cubicBezTo>
                      <a:cubicBezTo>
                        <a:pt x="2105152" y="889250"/>
                        <a:pt x="2104888" y="910708"/>
                        <a:pt x="2096595" y="930060"/>
                      </a:cubicBezTo>
                      <a:lnTo>
                        <a:pt x="2056575" y="1023263"/>
                      </a:lnTo>
                      <a:cubicBezTo>
                        <a:pt x="2055259" y="1026423"/>
                        <a:pt x="2052626" y="1029056"/>
                        <a:pt x="2049335" y="1030372"/>
                      </a:cubicBezTo>
                      <a:cubicBezTo>
                        <a:pt x="2047624" y="1030635"/>
                        <a:pt x="2045912" y="1030899"/>
                        <a:pt x="2044333" y="1030899"/>
                      </a:cubicBezTo>
                      <a:close/>
                      <a:moveTo>
                        <a:pt x="30322" y="139015"/>
                      </a:moveTo>
                      <a:lnTo>
                        <a:pt x="2037355" y="1000489"/>
                      </a:lnTo>
                      <a:lnTo>
                        <a:pt x="2072109" y="919397"/>
                      </a:lnTo>
                      <a:cubicBezTo>
                        <a:pt x="2077638" y="906496"/>
                        <a:pt x="2077901" y="892147"/>
                        <a:pt x="2072636" y="879114"/>
                      </a:cubicBezTo>
                      <a:cubicBezTo>
                        <a:pt x="2067370" y="866081"/>
                        <a:pt x="2057365" y="855813"/>
                        <a:pt x="2044464" y="850284"/>
                      </a:cubicBezTo>
                      <a:lnTo>
                        <a:pt x="134320" y="30410"/>
                      </a:lnTo>
                      <a:cubicBezTo>
                        <a:pt x="127738" y="27513"/>
                        <a:pt x="120761" y="26065"/>
                        <a:pt x="113520" y="26065"/>
                      </a:cubicBezTo>
                      <a:cubicBezTo>
                        <a:pt x="92458" y="26065"/>
                        <a:pt x="73369" y="38571"/>
                        <a:pt x="65076" y="57923"/>
                      </a:cubicBezTo>
                      <a:lnTo>
                        <a:pt x="30322" y="139015"/>
                      </a:lnTo>
                      <a:close/>
                    </a:path>
                  </a:pathLst>
                </a:custGeom>
                <a:solidFill>
                  <a:srgbClr val="0A2073"/>
                </a:solidFill>
                <a:ln w="131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50" name="图形 1">
                <a:extLst>
                  <a:ext uri="{FF2B5EF4-FFF2-40B4-BE49-F238E27FC236}">
                    <a16:creationId xmlns="" xmlns:a16="http://schemas.microsoft.com/office/drawing/2014/main" id="{F868A45F-9E7E-40D0-9178-EC43C812DF4B}"/>
                  </a:ext>
                </a:extLst>
              </p:cNvPr>
              <p:cNvGrpSpPr/>
              <p:nvPr/>
            </p:nvGrpSpPr>
            <p:grpSpPr>
              <a:xfrm>
                <a:off x="7121296" y="5232550"/>
                <a:ext cx="2304467" cy="1501046"/>
                <a:chOff x="7121296" y="5232550"/>
                <a:chExt cx="2304467" cy="1501046"/>
              </a:xfrm>
              <a:solidFill>
                <a:schemeClr val="accent1"/>
              </a:solidFill>
            </p:grpSpPr>
            <p:sp>
              <p:nvSpPr>
                <p:cNvPr id="151" name="任意多边形: 形状 150">
                  <a:extLst>
                    <a:ext uri="{FF2B5EF4-FFF2-40B4-BE49-F238E27FC236}">
                      <a16:creationId xmlns="" xmlns:a16="http://schemas.microsoft.com/office/drawing/2014/main" id="{BD253A13-FA00-441D-B221-1A8988E758E3}"/>
                    </a:ext>
                  </a:extLst>
                </p:cNvPr>
                <p:cNvSpPr/>
                <p:nvPr/>
              </p:nvSpPr>
              <p:spPr>
                <a:xfrm>
                  <a:off x="7134540" y="5245764"/>
                  <a:ext cx="2278188" cy="1474770"/>
                </a:xfrm>
                <a:custGeom>
                  <a:avLst/>
                  <a:gdLst>
                    <a:gd name="connsiteX0" fmla="*/ 246933 w 2278188"/>
                    <a:gd name="connsiteY0" fmla="*/ 0 h 1474770"/>
                    <a:gd name="connsiteX1" fmla="*/ 5368 w 2278188"/>
                    <a:gd name="connsiteY1" fmla="*/ 563038 h 1474770"/>
                    <a:gd name="connsiteX2" fmla="*/ 39858 w 2278188"/>
                    <a:gd name="connsiteY2" fmla="*/ 649528 h 1474770"/>
                    <a:gd name="connsiteX3" fmla="*/ 1950134 w 2278188"/>
                    <a:gd name="connsiteY3" fmla="*/ 1469402 h 1474770"/>
                    <a:gd name="connsiteX4" fmla="*/ 2036623 w 2278188"/>
                    <a:gd name="connsiteY4" fmla="*/ 1434912 h 1474770"/>
                    <a:gd name="connsiteX5" fmla="*/ 2278189 w 2278188"/>
                    <a:gd name="connsiteY5" fmla="*/ 872005 h 1474770"/>
                    <a:gd name="connsiteX6" fmla="*/ 246933 w 2278188"/>
                    <a:gd name="connsiteY6" fmla="*/ 0 h 14747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278188" h="1474770">
                      <a:moveTo>
                        <a:pt x="246933" y="0"/>
                      </a:moveTo>
                      <a:lnTo>
                        <a:pt x="5368" y="563038"/>
                      </a:lnTo>
                      <a:cubicBezTo>
                        <a:pt x="-8981" y="596476"/>
                        <a:pt x="6421" y="635179"/>
                        <a:pt x="39858" y="649528"/>
                      </a:cubicBezTo>
                      <a:lnTo>
                        <a:pt x="1950134" y="1469402"/>
                      </a:lnTo>
                      <a:cubicBezTo>
                        <a:pt x="1983571" y="1483752"/>
                        <a:pt x="2022274" y="1468349"/>
                        <a:pt x="2036623" y="1434912"/>
                      </a:cubicBezTo>
                      <a:lnTo>
                        <a:pt x="2278189" y="872005"/>
                      </a:lnTo>
                      <a:lnTo>
                        <a:pt x="246933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31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2" name="任意多边形: 形状 151">
                  <a:extLst>
                    <a:ext uri="{FF2B5EF4-FFF2-40B4-BE49-F238E27FC236}">
                      <a16:creationId xmlns="" xmlns:a16="http://schemas.microsoft.com/office/drawing/2014/main" id="{C8CF05B1-4417-4543-A2E2-53A39FED7A00}"/>
                    </a:ext>
                  </a:extLst>
                </p:cNvPr>
                <p:cNvSpPr/>
                <p:nvPr/>
              </p:nvSpPr>
              <p:spPr>
                <a:xfrm>
                  <a:off x="7121296" y="5232550"/>
                  <a:ext cx="2304467" cy="1501046"/>
                </a:xfrm>
                <a:custGeom>
                  <a:avLst/>
                  <a:gdLst>
                    <a:gd name="connsiteX0" fmla="*/ 1989311 w 2304467"/>
                    <a:gd name="connsiteY0" fmla="*/ 1501047 h 1501046"/>
                    <a:gd name="connsiteX1" fmla="*/ 1989311 w 2304467"/>
                    <a:gd name="connsiteY1" fmla="*/ 1501047 h 1501046"/>
                    <a:gd name="connsiteX2" fmla="*/ 1958244 w 2304467"/>
                    <a:gd name="connsiteY2" fmla="*/ 1494596 h 1501046"/>
                    <a:gd name="connsiteX3" fmla="*/ 47837 w 2304467"/>
                    <a:gd name="connsiteY3" fmla="*/ 674722 h 1501046"/>
                    <a:gd name="connsiteX4" fmla="*/ 6369 w 2304467"/>
                    <a:gd name="connsiteY4" fmla="*/ 570987 h 1501046"/>
                    <a:gd name="connsiteX5" fmla="*/ 247934 w 2304467"/>
                    <a:gd name="connsiteY5" fmla="*/ 7949 h 1501046"/>
                    <a:gd name="connsiteX6" fmla="*/ 255175 w 2304467"/>
                    <a:gd name="connsiteY6" fmla="*/ 972 h 1501046"/>
                    <a:gd name="connsiteX7" fmla="*/ 265311 w 2304467"/>
                    <a:gd name="connsiteY7" fmla="*/ 1103 h 1501046"/>
                    <a:gd name="connsiteX8" fmla="*/ 2296567 w 2304467"/>
                    <a:gd name="connsiteY8" fmla="*/ 872845 h 1501046"/>
                    <a:gd name="connsiteX9" fmla="*/ 2303544 w 2304467"/>
                    <a:gd name="connsiteY9" fmla="*/ 880085 h 1501046"/>
                    <a:gd name="connsiteX10" fmla="*/ 2303412 w 2304467"/>
                    <a:gd name="connsiteY10" fmla="*/ 890222 h 1501046"/>
                    <a:gd name="connsiteX11" fmla="*/ 2061847 w 2304467"/>
                    <a:gd name="connsiteY11" fmla="*/ 1453129 h 1501046"/>
                    <a:gd name="connsiteX12" fmla="*/ 1989311 w 2304467"/>
                    <a:gd name="connsiteY12" fmla="*/ 1501047 h 1501046"/>
                    <a:gd name="connsiteX13" fmla="*/ 267154 w 2304467"/>
                    <a:gd name="connsiteY13" fmla="*/ 30459 h 1501046"/>
                    <a:gd name="connsiteX14" fmla="*/ 30723 w 2304467"/>
                    <a:gd name="connsiteY14" fmla="*/ 581387 h 1501046"/>
                    <a:gd name="connsiteX15" fmla="*/ 30196 w 2304467"/>
                    <a:gd name="connsiteY15" fmla="*/ 621670 h 1501046"/>
                    <a:gd name="connsiteX16" fmla="*/ 58368 w 2304467"/>
                    <a:gd name="connsiteY16" fmla="*/ 650499 h 1501046"/>
                    <a:gd name="connsiteX17" fmla="*/ 1968644 w 2304467"/>
                    <a:gd name="connsiteY17" fmla="*/ 1470374 h 1501046"/>
                    <a:gd name="connsiteX18" fmla="*/ 1989443 w 2304467"/>
                    <a:gd name="connsiteY18" fmla="*/ 1474586 h 1501046"/>
                    <a:gd name="connsiteX19" fmla="*/ 2037888 w 2304467"/>
                    <a:gd name="connsiteY19" fmla="*/ 1442729 h 1501046"/>
                    <a:gd name="connsiteX20" fmla="*/ 2274319 w 2304467"/>
                    <a:gd name="connsiteY20" fmla="*/ 891933 h 1501046"/>
                    <a:gd name="connsiteX21" fmla="*/ 267154 w 2304467"/>
                    <a:gd name="connsiteY21" fmla="*/ 30459 h 15010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2304467" h="1501046">
                      <a:moveTo>
                        <a:pt x="1989311" y="1501047"/>
                      </a:moveTo>
                      <a:lnTo>
                        <a:pt x="1989311" y="1501047"/>
                      </a:lnTo>
                      <a:cubicBezTo>
                        <a:pt x="1978517" y="1501047"/>
                        <a:pt x="1968117" y="1498940"/>
                        <a:pt x="1958244" y="1494596"/>
                      </a:cubicBezTo>
                      <a:lnTo>
                        <a:pt x="47837" y="674722"/>
                      </a:lnTo>
                      <a:cubicBezTo>
                        <a:pt x="7817" y="657477"/>
                        <a:pt x="-10745" y="611006"/>
                        <a:pt x="6369" y="570987"/>
                      </a:cubicBezTo>
                      <a:lnTo>
                        <a:pt x="247934" y="7949"/>
                      </a:lnTo>
                      <a:cubicBezTo>
                        <a:pt x="249251" y="4789"/>
                        <a:pt x="251884" y="2156"/>
                        <a:pt x="255175" y="972"/>
                      </a:cubicBezTo>
                      <a:cubicBezTo>
                        <a:pt x="258466" y="-345"/>
                        <a:pt x="262020" y="-345"/>
                        <a:pt x="265311" y="1103"/>
                      </a:cubicBezTo>
                      <a:lnTo>
                        <a:pt x="2296567" y="872845"/>
                      </a:lnTo>
                      <a:cubicBezTo>
                        <a:pt x="2299726" y="874161"/>
                        <a:pt x="2302359" y="876794"/>
                        <a:pt x="2303544" y="880085"/>
                      </a:cubicBezTo>
                      <a:cubicBezTo>
                        <a:pt x="2304861" y="883376"/>
                        <a:pt x="2304729" y="886931"/>
                        <a:pt x="2303412" y="890222"/>
                      </a:cubicBezTo>
                      <a:lnTo>
                        <a:pt x="2061847" y="1453129"/>
                      </a:lnTo>
                      <a:cubicBezTo>
                        <a:pt x="2049341" y="1482222"/>
                        <a:pt x="2020906" y="1501047"/>
                        <a:pt x="1989311" y="1501047"/>
                      </a:cubicBezTo>
                      <a:close/>
                      <a:moveTo>
                        <a:pt x="267154" y="30459"/>
                      </a:moveTo>
                      <a:lnTo>
                        <a:pt x="30723" y="581387"/>
                      </a:lnTo>
                      <a:cubicBezTo>
                        <a:pt x="25194" y="594288"/>
                        <a:pt x="24931" y="608637"/>
                        <a:pt x="30196" y="621670"/>
                      </a:cubicBezTo>
                      <a:cubicBezTo>
                        <a:pt x="35462" y="634702"/>
                        <a:pt x="45467" y="644970"/>
                        <a:pt x="58368" y="650499"/>
                      </a:cubicBezTo>
                      <a:lnTo>
                        <a:pt x="1968644" y="1470374"/>
                      </a:lnTo>
                      <a:cubicBezTo>
                        <a:pt x="1975226" y="1473138"/>
                        <a:pt x="1982203" y="1474586"/>
                        <a:pt x="1989443" y="1474586"/>
                      </a:cubicBezTo>
                      <a:cubicBezTo>
                        <a:pt x="2010506" y="1474586"/>
                        <a:pt x="2029463" y="1462080"/>
                        <a:pt x="2037888" y="1442729"/>
                      </a:cubicBezTo>
                      <a:lnTo>
                        <a:pt x="2274319" y="891933"/>
                      </a:lnTo>
                      <a:lnTo>
                        <a:pt x="267154" y="30459"/>
                      </a:lnTo>
                      <a:close/>
                    </a:path>
                  </a:pathLst>
                </a:custGeom>
                <a:solidFill>
                  <a:srgbClr val="0A2073"/>
                </a:solidFill>
                <a:ln w="131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53" name="图形 1">
                <a:extLst>
                  <a:ext uri="{FF2B5EF4-FFF2-40B4-BE49-F238E27FC236}">
                    <a16:creationId xmlns="" xmlns:a16="http://schemas.microsoft.com/office/drawing/2014/main" id="{F868A45F-9E7E-40D0-9178-EC43C812DF4B}"/>
                  </a:ext>
                </a:extLst>
              </p:cNvPr>
              <p:cNvGrpSpPr/>
              <p:nvPr/>
            </p:nvGrpSpPr>
            <p:grpSpPr>
              <a:xfrm>
                <a:off x="7453630" y="5468486"/>
                <a:ext cx="411631" cy="475645"/>
                <a:chOff x="7453630" y="5468486"/>
                <a:chExt cx="411631" cy="475645"/>
              </a:xfrm>
              <a:solidFill>
                <a:srgbClr val="62ACE0"/>
              </a:solidFill>
            </p:grpSpPr>
            <p:sp>
              <p:nvSpPr>
                <p:cNvPr id="154" name="任意多边形: 形状 153">
                  <a:extLst>
                    <a:ext uri="{FF2B5EF4-FFF2-40B4-BE49-F238E27FC236}">
                      <a16:creationId xmlns="" xmlns:a16="http://schemas.microsoft.com/office/drawing/2014/main" id="{A63B92F4-1C69-4116-9B38-76E0A3A9BB30}"/>
                    </a:ext>
                  </a:extLst>
                </p:cNvPr>
                <p:cNvSpPr/>
                <p:nvPr/>
              </p:nvSpPr>
              <p:spPr>
                <a:xfrm>
                  <a:off x="7474150" y="5666364"/>
                  <a:ext cx="164949" cy="240117"/>
                </a:xfrm>
                <a:custGeom>
                  <a:avLst/>
                  <a:gdLst>
                    <a:gd name="connsiteX0" fmla="*/ 164949 w 164949"/>
                    <a:gd name="connsiteY0" fmla="*/ 88464 h 240117"/>
                    <a:gd name="connsiteX1" fmla="*/ 84778 w 164949"/>
                    <a:gd name="connsiteY1" fmla="*/ 0 h 240117"/>
                    <a:gd name="connsiteX2" fmla="*/ 75695 w 164949"/>
                    <a:gd name="connsiteY2" fmla="*/ 6319 h 240117"/>
                    <a:gd name="connsiteX3" fmla="*/ 75300 w 164949"/>
                    <a:gd name="connsiteY3" fmla="*/ 6451 h 240117"/>
                    <a:gd name="connsiteX4" fmla="*/ 0 w 164949"/>
                    <a:gd name="connsiteY4" fmla="*/ 239328 h 240117"/>
                    <a:gd name="connsiteX5" fmla="*/ 23433 w 164949"/>
                    <a:gd name="connsiteY5" fmla="*/ 240117 h 240117"/>
                    <a:gd name="connsiteX6" fmla="*/ 164949 w 164949"/>
                    <a:gd name="connsiteY6" fmla="*/ 88464 h 2401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64949" h="240117">
                      <a:moveTo>
                        <a:pt x="164949" y="88464"/>
                      </a:moveTo>
                      <a:lnTo>
                        <a:pt x="84778" y="0"/>
                      </a:lnTo>
                      <a:lnTo>
                        <a:pt x="75695" y="6319"/>
                      </a:lnTo>
                      <a:cubicBezTo>
                        <a:pt x="75563" y="6451"/>
                        <a:pt x="75432" y="6451"/>
                        <a:pt x="75300" y="6451"/>
                      </a:cubicBezTo>
                      <a:lnTo>
                        <a:pt x="0" y="239328"/>
                      </a:lnTo>
                      <a:lnTo>
                        <a:pt x="23433" y="240117"/>
                      </a:lnTo>
                      <a:lnTo>
                        <a:pt x="164949" y="88464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131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5" name="任意多边形: 形状 154">
                  <a:extLst>
                    <a:ext uri="{FF2B5EF4-FFF2-40B4-BE49-F238E27FC236}">
                      <a16:creationId xmlns="" xmlns:a16="http://schemas.microsoft.com/office/drawing/2014/main" id="{1D4C878D-55F0-4C21-AE5B-2E251794A1AB}"/>
                    </a:ext>
                  </a:extLst>
                </p:cNvPr>
                <p:cNvSpPr/>
                <p:nvPr/>
              </p:nvSpPr>
              <p:spPr>
                <a:xfrm>
                  <a:off x="7611322" y="5623054"/>
                  <a:ext cx="253939" cy="112555"/>
                </a:xfrm>
                <a:custGeom>
                  <a:avLst/>
                  <a:gdLst>
                    <a:gd name="connsiteX0" fmla="*/ 55290 w 253939"/>
                    <a:gd name="connsiteY0" fmla="*/ 112555 h 112555"/>
                    <a:gd name="connsiteX1" fmla="*/ 0 w 253939"/>
                    <a:gd name="connsiteY1" fmla="*/ 6714 h 112555"/>
                    <a:gd name="connsiteX2" fmla="*/ 9083 w 253939"/>
                    <a:gd name="connsiteY2" fmla="*/ 395 h 112555"/>
                    <a:gd name="connsiteX3" fmla="*/ 9347 w 253939"/>
                    <a:gd name="connsiteY3" fmla="*/ 0 h 112555"/>
                    <a:gd name="connsiteX4" fmla="*/ 253940 w 253939"/>
                    <a:gd name="connsiteY4" fmla="*/ 9741 h 112555"/>
                    <a:gd name="connsiteX5" fmla="*/ 246568 w 253939"/>
                    <a:gd name="connsiteY5" fmla="*/ 31989 h 112555"/>
                    <a:gd name="connsiteX6" fmla="*/ 55290 w 253939"/>
                    <a:gd name="connsiteY6" fmla="*/ 112555 h 1125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53939" h="112555">
                      <a:moveTo>
                        <a:pt x="55290" y="112555"/>
                      </a:moveTo>
                      <a:lnTo>
                        <a:pt x="0" y="6714"/>
                      </a:lnTo>
                      <a:lnTo>
                        <a:pt x="9083" y="395"/>
                      </a:lnTo>
                      <a:cubicBezTo>
                        <a:pt x="9215" y="263"/>
                        <a:pt x="9215" y="132"/>
                        <a:pt x="9347" y="0"/>
                      </a:cubicBezTo>
                      <a:lnTo>
                        <a:pt x="253940" y="9741"/>
                      </a:lnTo>
                      <a:lnTo>
                        <a:pt x="246568" y="31989"/>
                      </a:lnTo>
                      <a:lnTo>
                        <a:pt x="55290" y="11255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131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6" name="任意多边形: 形状 155">
                  <a:extLst>
                    <a:ext uri="{FF2B5EF4-FFF2-40B4-BE49-F238E27FC236}">
                      <a16:creationId xmlns="" xmlns:a16="http://schemas.microsoft.com/office/drawing/2014/main" id="{F462329A-B2CE-4602-BD9A-52CC4772A809}"/>
                    </a:ext>
                  </a:extLst>
                </p:cNvPr>
                <p:cNvSpPr/>
                <p:nvPr/>
              </p:nvSpPr>
              <p:spPr>
                <a:xfrm>
                  <a:off x="7453630" y="5468486"/>
                  <a:ext cx="358315" cy="475645"/>
                </a:xfrm>
                <a:custGeom>
                  <a:avLst/>
                  <a:gdLst>
                    <a:gd name="connsiteX0" fmla="*/ 344098 w 358315"/>
                    <a:gd name="connsiteY0" fmla="*/ 399029 h 475645"/>
                    <a:gd name="connsiteX1" fmla="*/ 319876 w 358315"/>
                    <a:gd name="connsiteY1" fmla="*/ 397055 h 475645"/>
                    <a:gd name="connsiteX2" fmla="*/ 111748 w 358315"/>
                    <a:gd name="connsiteY2" fmla="*/ 57152 h 475645"/>
                    <a:gd name="connsiteX3" fmla="*/ 9856 w 358315"/>
                    <a:gd name="connsiteY3" fmla="*/ 3310 h 475645"/>
                    <a:gd name="connsiteX4" fmla="*/ 25127 w 358315"/>
                    <a:gd name="connsiteY4" fmla="*/ 117576 h 475645"/>
                    <a:gd name="connsiteX5" fmla="*/ 266166 w 358315"/>
                    <a:gd name="connsiteY5" fmla="*/ 430624 h 475645"/>
                    <a:gd name="connsiteX6" fmla="*/ 258794 w 358315"/>
                    <a:gd name="connsiteY6" fmla="*/ 462086 h 475645"/>
                    <a:gd name="connsiteX7" fmla="*/ 268272 w 358315"/>
                    <a:gd name="connsiteY7" fmla="*/ 475646 h 475645"/>
                    <a:gd name="connsiteX8" fmla="*/ 311188 w 358315"/>
                    <a:gd name="connsiteY8" fmla="*/ 437206 h 475645"/>
                    <a:gd name="connsiteX9" fmla="*/ 358316 w 358315"/>
                    <a:gd name="connsiteY9" fmla="*/ 413905 h 475645"/>
                    <a:gd name="connsiteX10" fmla="*/ 344098 w 358315"/>
                    <a:gd name="connsiteY10" fmla="*/ 399029 h 4756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358315" h="475645">
                      <a:moveTo>
                        <a:pt x="344098" y="399029"/>
                      </a:moveTo>
                      <a:lnTo>
                        <a:pt x="319876" y="397055"/>
                      </a:lnTo>
                      <a:lnTo>
                        <a:pt x="111748" y="57152"/>
                      </a:lnTo>
                      <a:cubicBezTo>
                        <a:pt x="98057" y="37668"/>
                        <a:pt x="33815" y="-13409"/>
                        <a:pt x="9856" y="3310"/>
                      </a:cubicBezTo>
                      <a:cubicBezTo>
                        <a:pt x="-14103" y="20028"/>
                        <a:pt x="11436" y="98093"/>
                        <a:pt x="25127" y="117576"/>
                      </a:cubicBezTo>
                      <a:lnTo>
                        <a:pt x="266166" y="430624"/>
                      </a:lnTo>
                      <a:lnTo>
                        <a:pt x="258794" y="462086"/>
                      </a:lnTo>
                      <a:lnTo>
                        <a:pt x="268272" y="475646"/>
                      </a:lnTo>
                      <a:lnTo>
                        <a:pt x="311188" y="437206"/>
                      </a:lnTo>
                      <a:lnTo>
                        <a:pt x="358316" y="413905"/>
                      </a:lnTo>
                      <a:lnTo>
                        <a:pt x="344098" y="399029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131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57" name="任意多边形: 形状 156">
                <a:extLst>
                  <a:ext uri="{FF2B5EF4-FFF2-40B4-BE49-F238E27FC236}">
                    <a16:creationId xmlns="" xmlns:a16="http://schemas.microsoft.com/office/drawing/2014/main" id="{A8758B4D-620C-43C6-BAB8-CECB8ED5F9D5}"/>
                  </a:ext>
                </a:extLst>
              </p:cNvPr>
              <p:cNvSpPr/>
              <p:nvPr/>
            </p:nvSpPr>
            <p:spPr>
              <a:xfrm>
                <a:off x="8492279" y="5836053"/>
                <a:ext cx="288956" cy="627411"/>
              </a:xfrm>
              <a:custGeom>
                <a:avLst/>
                <a:gdLst>
                  <a:gd name="connsiteX0" fmla="*/ 24222 w 288956"/>
                  <a:gd name="connsiteY0" fmla="*/ 627412 h 627411"/>
                  <a:gd name="connsiteX1" fmla="*/ 0 w 288956"/>
                  <a:gd name="connsiteY1" fmla="*/ 617012 h 627411"/>
                  <a:gd name="connsiteX2" fmla="*/ 15534 w 288956"/>
                  <a:gd name="connsiteY2" fmla="*/ 580679 h 627411"/>
                  <a:gd name="connsiteX3" fmla="*/ 39756 w 288956"/>
                  <a:gd name="connsiteY3" fmla="*/ 591078 h 627411"/>
                  <a:gd name="connsiteX4" fmla="*/ 24222 w 288956"/>
                  <a:gd name="connsiteY4" fmla="*/ 627412 h 627411"/>
                  <a:gd name="connsiteX5" fmla="*/ 55422 w 288956"/>
                  <a:gd name="connsiteY5" fmla="*/ 554877 h 627411"/>
                  <a:gd name="connsiteX6" fmla="*/ 31199 w 288956"/>
                  <a:gd name="connsiteY6" fmla="*/ 544477 h 627411"/>
                  <a:gd name="connsiteX7" fmla="*/ 46733 w 288956"/>
                  <a:gd name="connsiteY7" fmla="*/ 508143 h 627411"/>
                  <a:gd name="connsiteX8" fmla="*/ 70956 w 288956"/>
                  <a:gd name="connsiteY8" fmla="*/ 518543 h 627411"/>
                  <a:gd name="connsiteX9" fmla="*/ 55422 w 288956"/>
                  <a:gd name="connsiteY9" fmla="*/ 554877 h 627411"/>
                  <a:gd name="connsiteX10" fmla="*/ 86490 w 288956"/>
                  <a:gd name="connsiteY10" fmla="*/ 482341 h 627411"/>
                  <a:gd name="connsiteX11" fmla="*/ 62267 w 288956"/>
                  <a:gd name="connsiteY11" fmla="*/ 471941 h 627411"/>
                  <a:gd name="connsiteX12" fmla="*/ 77801 w 288956"/>
                  <a:gd name="connsiteY12" fmla="*/ 435608 h 627411"/>
                  <a:gd name="connsiteX13" fmla="*/ 102024 w 288956"/>
                  <a:gd name="connsiteY13" fmla="*/ 446008 h 627411"/>
                  <a:gd name="connsiteX14" fmla="*/ 86490 w 288956"/>
                  <a:gd name="connsiteY14" fmla="*/ 482341 h 627411"/>
                  <a:gd name="connsiteX15" fmla="*/ 117689 w 288956"/>
                  <a:gd name="connsiteY15" fmla="*/ 409674 h 627411"/>
                  <a:gd name="connsiteX16" fmla="*/ 93467 w 288956"/>
                  <a:gd name="connsiteY16" fmla="*/ 399274 h 627411"/>
                  <a:gd name="connsiteX17" fmla="*/ 109001 w 288956"/>
                  <a:gd name="connsiteY17" fmla="*/ 362941 h 627411"/>
                  <a:gd name="connsiteX18" fmla="*/ 133223 w 288956"/>
                  <a:gd name="connsiteY18" fmla="*/ 373340 h 627411"/>
                  <a:gd name="connsiteX19" fmla="*/ 117689 w 288956"/>
                  <a:gd name="connsiteY19" fmla="*/ 409674 h 627411"/>
                  <a:gd name="connsiteX20" fmla="*/ 148889 w 288956"/>
                  <a:gd name="connsiteY20" fmla="*/ 337138 h 627411"/>
                  <a:gd name="connsiteX21" fmla="*/ 124666 w 288956"/>
                  <a:gd name="connsiteY21" fmla="*/ 326739 h 627411"/>
                  <a:gd name="connsiteX22" fmla="*/ 140200 w 288956"/>
                  <a:gd name="connsiteY22" fmla="*/ 290405 h 627411"/>
                  <a:gd name="connsiteX23" fmla="*/ 164422 w 288956"/>
                  <a:gd name="connsiteY23" fmla="*/ 300805 h 627411"/>
                  <a:gd name="connsiteX24" fmla="*/ 148889 w 288956"/>
                  <a:gd name="connsiteY24" fmla="*/ 337138 h 627411"/>
                  <a:gd name="connsiteX25" fmla="*/ 179956 w 288956"/>
                  <a:gd name="connsiteY25" fmla="*/ 264472 h 627411"/>
                  <a:gd name="connsiteX26" fmla="*/ 155734 w 288956"/>
                  <a:gd name="connsiteY26" fmla="*/ 254072 h 627411"/>
                  <a:gd name="connsiteX27" fmla="*/ 171268 w 288956"/>
                  <a:gd name="connsiteY27" fmla="*/ 217738 h 627411"/>
                  <a:gd name="connsiteX28" fmla="*/ 195490 w 288956"/>
                  <a:gd name="connsiteY28" fmla="*/ 228138 h 627411"/>
                  <a:gd name="connsiteX29" fmla="*/ 179956 w 288956"/>
                  <a:gd name="connsiteY29" fmla="*/ 264472 h 627411"/>
                  <a:gd name="connsiteX30" fmla="*/ 211156 w 288956"/>
                  <a:gd name="connsiteY30" fmla="*/ 191936 h 627411"/>
                  <a:gd name="connsiteX31" fmla="*/ 186933 w 288956"/>
                  <a:gd name="connsiteY31" fmla="*/ 181536 h 627411"/>
                  <a:gd name="connsiteX32" fmla="*/ 202467 w 288956"/>
                  <a:gd name="connsiteY32" fmla="*/ 145203 h 627411"/>
                  <a:gd name="connsiteX33" fmla="*/ 226690 w 288956"/>
                  <a:gd name="connsiteY33" fmla="*/ 155602 h 627411"/>
                  <a:gd name="connsiteX34" fmla="*/ 211156 w 288956"/>
                  <a:gd name="connsiteY34" fmla="*/ 191936 h 627411"/>
                  <a:gd name="connsiteX35" fmla="*/ 242224 w 288956"/>
                  <a:gd name="connsiteY35" fmla="*/ 119401 h 627411"/>
                  <a:gd name="connsiteX36" fmla="*/ 218001 w 288956"/>
                  <a:gd name="connsiteY36" fmla="*/ 109001 h 627411"/>
                  <a:gd name="connsiteX37" fmla="*/ 233535 w 288956"/>
                  <a:gd name="connsiteY37" fmla="*/ 72667 h 627411"/>
                  <a:gd name="connsiteX38" fmla="*/ 257757 w 288956"/>
                  <a:gd name="connsiteY38" fmla="*/ 83067 h 627411"/>
                  <a:gd name="connsiteX39" fmla="*/ 242224 w 288956"/>
                  <a:gd name="connsiteY39" fmla="*/ 119401 h 627411"/>
                  <a:gd name="connsiteX40" fmla="*/ 273423 w 288956"/>
                  <a:gd name="connsiteY40" fmla="*/ 46733 h 627411"/>
                  <a:gd name="connsiteX41" fmla="*/ 249201 w 288956"/>
                  <a:gd name="connsiteY41" fmla="*/ 36334 h 627411"/>
                  <a:gd name="connsiteX42" fmla="*/ 264735 w 288956"/>
                  <a:gd name="connsiteY42" fmla="*/ 0 h 627411"/>
                  <a:gd name="connsiteX43" fmla="*/ 288957 w 288956"/>
                  <a:gd name="connsiteY43" fmla="*/ 10400 h 627411"/>
                  <a:gd name="connsiteX44" fmla="*/ 273423 w 288956"/>
                  <a:gd name="connsiteY44" fmla="*/ 46733 h 6274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</a:cxnLst>
                <a:rect l="l" t="t" r="r" b="b"/>
                <a:pathLst>
                  <a:path w="288956" h="627411">
                    <a:moveTo>
                      <a:pt x="24222" y="627412"/>
                    </a:moveTo>
                    <a:lnTo>
                      <a:pt x="0" y="617012"/>
                    </a:lnTo>
                    <a:lnTo>
                      <a:pt x="15534" y="580679"/>
                    </a:lnTo>
                    <a:lnTo>
                      <a:pt x="39756" y="591078"/>
                    </a:lnTo>
                    <a:lnTo>
                      <a:pt x="24222" y="627412"/>
                    </a:lnTo>
                    <a:close/>
                    <a:moveTo>
                      <a:pt x="55422" y="554877"/>
                    </a:moveTo>
                    <a:lnTo>
                      <a:pt x="31199" y="544477"/>
                    </a:lnTo>
                    <a:lnTo>
                      <a:pt x="46733" y="508143"/>
                    </a:lnTo>
                    <a:lnTo>
                      <a:pt x="70956" y="518543"/>
                    </a:lnTo>
                    <a:lnTo>
                      <a:pt x="55422" y="554877"/>
                    </a:lnTo>
                    <a:close/>
                    <a:moveTo>
                      <a:pt x="86490" y="482341"/>
                    </a:moveTo>
                    <a:lnTo>
                      <a:pt x="62267" y="471941"/>
                    </a:lnTo>
                    <a:lnTo>
                      <a:pt x="77801" y="435608"/>
                    </a:lnTo>
                    <a:lnTo>
                      <a:pt x="102024" y="446008"/>
                    </a:lnTo>
                    <a:lnTo>
                      <a:pt x="86490" y="482341"/>
                    </a:lnTo>
                    <a:close/>
                    <a:moveTo>
                      <a:pt x="117689" y="409674"/>
                    </a:moveTo>
                    <a:lnTo>
                      <a:pt x="93467" y="399274"/>
                    </a:lnTo>
                    <a:lnTo>
                      <a:pt x="109001" y="362941"/>
                    </a:lnTo>
                    <a:lnTo>
                      <a:pt x="133223" y="373340"/>
                    </a:lnTo>
                    <a:lnTo>
                      <a:pt x="117689" y="409674"/>
                    </a:lnTo>
                    <a:close/>
                    <a:moveTo>
                      <a:pt x="148889" y="337138"/>
                    </a:moveTo>
                    <a:lnTo>
                      <a:pt x="124666" y="326739"/>
                    </a:lnTo>
                    <a:lnTo>
                      <a:pt x="140200" y="290405"/>
                    </a:lnTo>
                    <a:lnTo>
                      <a:pt x="164422" y="300805"/>
                    </a:lnTo>
                    <a:lnTo>
                      <a:pt x="148889" y="337138"/>
                    </a:lnTo>
                    <a:close/>
                    <a:moveTo>
                      <a:pt x="179956" y="264472"/>
                    </a:moveTo>
                    <a:lnTo>
                      <a:pt x="155734" y="254072"/>
                    </a:lnTo>
                    <a:lnTo>
                      <a:pt x="171268" y="217738"/>
                    </a:lnTo>
                    <a:lnTo>
                      <a:pt x="195490" y="228138"/>
                    </a:lnTo>
                    <a:lnTo>
                      <a:pt x="179956" y="264472"/>
                    </a:lnTo>
                    <a:close/>
                    <a:moveTo>
                      <a:pt x="211156" y="191936"/>
                    </a:moveTo>
                    <a:lnTo>
                      <a:pt x="186933" y="181536"/>
                    </a:lnTo>
                    <a:lnTo>
                      <a:pt x="202467" y="145203"/>
                    </a:lnTo>
                    <a:lnTo>
                      <a:pt x="226690" y="155602"/>
                    </a:lnTo>
                    <a:lnTo>
                      <a:pt x="211156" y="191936"/>
                    </a:lnTo>
                    <a:close/>
                    <a:moveTo>
                      <a:pt x="242224" y="119401"/>
                    </a:moveTo>
                    <a:lnTo>
                      <a:pt x="218001" y="109001"/>
                    </a:lnTo>
                    <a:lnTo>
                      <a:pt x="233535" y="72667"/>
                    </a:lnTo>
                    <a:lnTo>
                      <a:pt x="257757" y="83067"/>
                    </a:lnTo>
                    <a:lnTo>
                      <a:pt x="242224" y="119401"/>
                    </a:lnTo>
                    <a:close/>
                    <a:moveTo>
                      <a:pt x="273423" y="46733"/>
                    </a:moveTo>
                    <a:lnTo>
                      <a:pt x="249201" y="36334"/>
                    </a:lnTo>
                    <a:lnTo>
                      <a:pt x="264735" y="0"/>
                    </a:lnTo>
                    <a:lnTo>
                      <a:pt x="288957" y="10400"/>
                    </a:lnTo>
                    <a:lnTo>
                      <a:pt x="273423" y="46733"/>
                    </a:lnTo>
                    <a:close/>
                  </a:path>
                </a:pathLst>
              </a:custGeom>
              <a:solidFill>
                <a:srgbClr val="0A2073"/>
              </a:solidFill>
              <a:ln w="131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8" name="任意多边形: 形状 157">
                <a:extLst>
                  <a:ext uri="{FF2B5EF4-FFF2-40B4-BE49-F238E27FC236}">
                    <a16:creationId xmlns="" xmlns:a16="http://schemas.microsoft.com/office/drawing/2014/main" id="{EC643702-626D-42EA-8E4E-A02FFC1CB5E9}"/>
                  </a:ext>
                </a:extLst>
              </p:cNvPr>
              <p:cNvSpPr/>
              <p:nvPr/>
            </p:nvSpPr>
            <p:spPr>
              <a:xfrm rot="-4006234">
                <a:off x="8344096" y="5684072"/>
                <a:ext cx="33304" cy="406105"/>
              </a:xfrm>
              <a:custGeom>
                <a:avLst/>
                <a:gdLst>
                  <a:gd name="connsiteX0" fmla="*/ 0 w 33304"/>
                  <a:gd name="connsiteY0" fmla="*/ 0 h 406105"/>
                  <a:gd name="connsiteX1" fmla="*/ 33305 w 33304"/>
                  <a:gd name="connsiteY1" fmla="*/ 0 h 406105"/>
                  <a:gd name="connsiteX2" fmla="*/ 33305 w 33304"/>
                  <a:gd name="connsiteY2" fmla="*/ 406105 h 406105"/>
                  <a:gd name="connsiteX3" fmla="*/ 0 w 33304"/>
                  <a:gd name="connsiteY3" fmla="*/ 406105 h 4061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3304" h="406105">
                    <a:moveTo>
                      <a:pt x="0" y="0"/>
                    </a:moveTo>
                    <a:lnTo>
                      <a:pt x="33305" y="0"/>
                    </a:lnTo>
                    <a:lnTo>
                      <a:pt x="33305" y="406105"/>
                    </a:lnTo>
                    <a:lnTo>
                      <a:pt x="0" y="406105"/>
                    </a:lnTo>
                    <a:close/>
                  </a:path>
                </a:pathLst>
              </a:custGeom>
              <a:solidFill>
                <a:schemeClr val="accent1"/>
              </a:solidFill>
              <a:ln w="131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9" name="任意多边形: 形状 158">
                <a:extLst>
                  <a:ext uri="{FF2B5EF4-FFF2-40B4-BE49-F238E27FC236}">
                    <a16:creationId xmlns="" xmlns:a16="http://schemas.microsoft.com/office/drawing/2014/main" id="{43435885-1B02-4D17-8475-BF755EFE60A5}"/>
                  </a:ext>
                </a:extLst>
              </p:cNvPr>
              <p:cNvSpPr/>
              <p:nvPr/>
            </p:nvSpPr>
            <p:spPr>
              <a:xfrm rot="-4006234">
                <a:off x="8744496" y="6090438"/>
                <a:ext cx="421111" cy="406105"/>
              </a:xfrm>
              <a:custGeom>
                <a:avLst/>
                <a:gdLst>
                  <a:gd name="connsiteX0" fmla="*/ 0 w 421111"/>
                  <a:gd name="connsiteY0" fmla="*/ 0 h 406105"/>
                  <a:gd name="connsiteX1" fmla="*/ 421112 w 421111"/>
                  <a:gd name="connsiteY1" fmla="*/ 0 h 406105"/>
                  <a:gd name="connsiteX2" fmla="*/ 421112 w 421111"/>
                  <a:gd name="connsiteY2" fmla="*/ 406105 h 406105"/>
                  <a:gd name="connsiteX3" fmla="*/ 0 w 421111"/>
                  <a:gd name="connsiteY3" fmla="*/ 406105 h 4061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1111" h="406105">
                    <a:moveTo>
                      <a:pt x="0" y="0"/>
                    </a:moveTo>
                    <a:lnTo>
                      <a:pt x="421112" y="0"/>
                    </a:lnTo>
                    <a:lnTo>
                      <a:pt x="421112" y="406105"/>
                    </a:lnTo>
                    <a:lnTo>
                      <a:pt x="0" y="406105"/>
                    </a:lnTo>
                    <a:close/>
                  </a:path>
                </a:pathLst>
              </a:custGeom>
              <a:solidFill>
                <a:schemeClr val="accent1"/>
              </a:solidFill>
              <a:ln w="131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0" name="任意多边形: 形状 159">
                <a:extLst>
                  <a:ext uri="{FF2B5EF4-FFF2-40B4-BE49-F238E27FC236}">
                    <a16:creationId xmlns="" xmlns:a16="http://schemas.microsoft.com/office/drawing/2014/main" id="{C3C5B921-80AE-4A1B-80F3-5A73823ECACC}"/>
                  </a:ext>
                </a:extLst>
              </p:cNvPr>
              <p:cNvSpPr/>
              <p:nvPr/>
            </p:nvSpPr>
            <p:spPr>
              <a:xfrm rot="-4006234">
                <a:off x="8309989" y="5763455"/>
                <a:ext cx="33304" cy="406105"/>
              </a:xfrm>
              <a:custGeom>
                <a:avLst/>
                <a:gdLst>
                  <a:gd name="connsiteX0" fmla="*/ 0 w 33304"/>
                  <a:gd name="connsiteY0" fmla="*/ 0 h 406105"/>
                  <a:gd name="connsiteX1" fmla="*/ 33305 w 33304"/>
                  <a:gd name="connsiteY1" fmla="*/ 0 h 406105"/>
                  <a:gd name="connsiteX2" fmla="*/ 33305 w 33304"/>
                  <a:gd name="connsiteY2" fmla="*/ 406105 h 406105"/>
                  <a:gd name="connsiteX3" fmla="*/ 0 w 33304"/>
                  <a:gd name="connsiteY3" fmla="*/ 406105 h 4061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3304" h="406105">
                    <a:moveTo>
                      <a:pt x="0" y="0"/>
                    </a:moveTo>
                    <a:lnTo>
                      <a:pt x="33305" y="0"/>
                    </a:lnTo>
                    <a:lnTo>
                      <a:pt x="33305" y="406105"/>
                    </a:lnTo>
                    <a:lnTo>
                      <a:pt x="0" y="406105"/>
                    </a:lnTo>
                    <a:close/>
                  </a:path>
                </a:pathLst>
              </a:custGeom>
              <a:solidFill>
                <a:schemeClr val="accent1"/>
              </a:solidFill>
              <a:ln w="131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1" name="任意多边形: 形状 160">
                <a:extLst>
                  <a:ext uri="{FF2B5EF4-FFF2-40B4-BE49-F238E27FC236}">
                    <a16:creationId xmlns="" xmlns:a16="http://schemas.microsoft.com/office/drawing/2014/main" id="{2276DC01-F8AC-4B42-A218-43E2EB9807B1}"/>
                  </a:ext>
                </a:extLst>
              </p:cNvPr>
              <p:cNvSpPr/>
              <p:nvPr/>
            </p:nvSpPr>
            <p:spPr>
              <a:xfrm rot="-4006234">
                <a:off x="8174621" y="5909735"/>
                <a:ext cx="33304" cy="185478"/>
              </a:xfrm>
              <a:custGeom>
                <a:avLst/>
                <a:gdLst>
                  <a:gd name="connsiteX0" fmla="*/ 0 w 33304"/>
                  <a:gd name="connsiteY0" fmla="*/ 0 h 185478"/>
                  <a:gd name="connsiteX1" fmla="*/ 33305 w 33304"/>
                  <a:gd name="connsiteY1" fmla="*/ 0 h 185478"/>
                  <a:gd name="connsiteX2" fmla="*/ 33305 w 33304"/>
                  <a:gd name="connsiteY2" fmla="*/ 185479 h 185478"/>
                  <a:gd name="connsiteX3" fmla="*/ 0 w 33304"/>
                  <a:gd name="connsiteY3" fmla="*/ 185479 h 1854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3304" h="185478">
                    <a:moveTo>
                      <a:pt x="0" y="0"/>
                    </a:moveTo>
                    <a:lnTo>
                      <a:pt x="33305" y="0"/>
                    </a:lnTo>
                    <a:lnTo>
                      <a:pt x="33305" y="185479"/>
                    </a:lnTo>
                    <a:lnTo>
                      <a:pt x="0" y="185479"/>
                    </a:lnTo>
                    <a:close/>
                  </a:path>
                </a:pathLst>
              </a:custGeom>
              <a:solidFill>
                <a:schemeClr val="accent1"/>
              </a:solidFill>
              <a:ln w="131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364" name="任意多边形: 形状 363">
            <a:extLst>
              <a:ext uri="{FF2B5EF4-FFF2-40B4-BE49-F238E27FC236}">
                <a16:creationId xmlns="" xmlns:a16="http://schemas.microsoft.com/office/drawing/2014/main" id="{3AC84238-B810-4190-87FF-E938D0130D77}"/>
              </a:ext>
            </a:extLst>
          </p:cNvPr>
          <p:cNvSpPr/>
          <p:nvPr/>
        </p:nvSpPr>
        <p:spPr>
          <a:xfrm>
            <a:off x="9639520" y="864610"/>
            <a:ext cx="1611313" cy="400110"/>
          </a:xfrm>
          <a:custGeom>
            <a:avLst/>
            <a:gdLst>
              <a:gd name="connsiteX0" fmla="*/ 2558091 w 5001078"/>
              <a:gd name="connsiteY0" fmla="*/ 592868 h 1241833"/>
              <a:gd name="connsiteX1" fmla="*/ 2426091 w 5001078"/>
              <a:gd name="connsiteY1" fmla="*/ 659401 h 1241833"/>
              <a:gd name="connsiteX2" fmla="*/ 2378059 w 5001078"/>
              <a:gd name="connsiteY2" fmla="*/ 839788 h 1241833"/>
              <a:gd name="connsiteX3" fmla="*/ 2424313 w 5001078"/>
              <a:gd name="connsiteY3" fmla="*/ 1006654 h 1241833"/>
              <a:gd name="connsiteX4" fmla="*/ 2551686 w 5001078"/>
              <a:gd name="connsiteY4" fmla="*/ 1065360 h 1241833"/>
              <a:gd name="connsiteX5" fmla="*/ 2676925 w 5001078"/>
              <a:gd name="connsiteY5" fmla="*/ 1003452 h 1241833"/>
              <a:gd name="connsiteX6" fmla="*/ 2726024 w 5001078"/>
              <a:gd name="connsiteY6" fmla="*/ 842634 h 1241833"/>
              <a:gd name="connsiteX7" fmla="*/ 2726024 w 5001078"/>
              <a:gd name="connsiteY7" fmla="*/ 777168 h 1241833"/>
              <a:gd name="connsiteX8" fmla="*/ 2677993 w 5001078"/>
              <a:gd name="connsiteY8" fmla="*/ 645169 h 1241833"/>
              <a:gd name="connsiteX9" fmla="*/ 2558091 w 5001078"/>
              <a:gd name="connsiteY9" fmla="*/ 592868 h 1241833"/>
              <a:gd name="connsiteX10" fmla="*/ 3505446 w 5001078"/>
              <a:gd name="connsiteY10" fmla="*/ 573655 h 1241833"/>
              <a:gd name="connsiteX11" fmla="*/ 3400843 w 5001078"/>
              <a:gd name="connsiteY11" fmla="*/ 622043 h 1241833"/>
              <a:gd name="connsiteX12" fmla="*/ 3343917 w 5001078"/>
              <a:gd name="connsiteY12" fmla="*/ 750128 h 1241833"/>
              <a:gd name="connsiteX13" fmla="*/ 3648475 w 5001078"/>
              <a:gd name="connsiteY13" fmla="*/ 750128 h 1241833"/>
              <a:gd name="connsiteX14" fmla="*/ 3505446 w 5001078"/>
              <a:gd name="connsiteY14" fmla="*/ 573655 h 1241833"/>
              <a:gd name="connsiteX15" fmla="*/ 1760153 w 5001078"/>
              <a:gd name="connsiteY15" fmla="*/ 435608 h 1241833"/>
              <a:gd name="connsiteX16" fmla="*/ 1989283 w 5001078"/>
              <a:gd name="connsiteY16" fmla="*/ 435608 h 1241833"/>
              <a:gd name="connsiteX17" fmla="*/ 1989283 w 5001078"/>
              <a:gd name="connsiteY17" fmla="*/ 1222620 h 1241833"/>
              <a:gd name="connsiteX18" fmla="*/ 1760153 w 5001078"/>
              <a:gd name="connsiteY18" fmla="*/ 1222620 h 1241833"/>
              <a:gd name="connsiteX19" fmla="*/ 17078 w 5001078"/>
              <a:gd name="connsiteY19" fmla="*/ 435608 h 1241833"/>
              <a:gd name="connsiteX20" fmla="*/ 246208 w 5001078"/>
              <a:gd name="connsiteY20" fmla="*/ 435608 h 1241833"/>
              <a:gd name="connsiteX21" fmla="*/ 246208 w 5001078"/>
              <a:gd name="connsiteY21" fmla="*/ 1222620 h 1241833"/>
              <a:gd name="connsiteX22" fmla="*/ 17078 w 5001078"/>
              <a:gd name="connsiteY22" fmla="*/ 1222620 h 1241833"/>
              <a:gd name="connsiteX23" fmla="*/ 3506869 w 5001078"/>
              <a:gd name="connsiteY23" fmla="*/ 416395 h 1241833"/>
              <a:gd name="connsiteX24" fmla="*/ 3768377 w 5001078"/>
              <a:gd name="connsiteY24" fmla="*/ 517796 h 1241833"/>
              <a:gd name="connsiteX25" fmla="*/ 3862662 w 5001078"/>
              <a:gd name="connsiteY25" fmla="*/ 796381 h 1241833"/>
              <a:gd name="connsiteX26" fmla="*/ 3862662 w 5001078"/>
              <a:gd name="connsiteY26" fmla="*/ 893868 h 1241833"/>
              <a:gd name="connsiteX27" fmla="*/ 3344628 w 5001078"/>
              <a:gd name="connsiteY27" fmla="*/ 893868 h 1241833"/>
              <a:gd name="connsiteX28" fmla="*/ 3565219 w 5001078"/>
              <a:gd name="connsiteY28" fmla="*/ 1076745 h 1241833"/>
              <a:gd name="connsiteX29" fmla="*/ 3795061 w 5001078"/>
              <a:gd name="connsiteY29" fmla="*/ 1012703 h 1241833"/>
              <a:gd name="connsiteX30" fmla="*/ 3795061 w 5001078"/>
              <a:gd name="connsiteY30" fmla="*/ 1181348 h 1241833"/>
              <a:gd name="connsiteX31" fmla="*/ 3513274 w 5001078"/>
              <a:gd name="connsiteY31" fmla="*/ 1241833 h 1241833"/>
              <a:gd name="connsiteX32" fmla="*/ 3221169 w 5001078"/>
              <a:gd name="connsiteY32" fmla="*/ 1135807 h 1241833"/>
              <a:gd name="connsiteX33" fmla="*/ 3116921 w 5001078"/>
              <a:gd name="connsiteY33" fmla="*/ 840499 h 1241833"/>
              <a:gd name="connsiteX34" fmla="*/ 3227929 w 5001078"/>
              <a:gd name="connsiteY34" fmla="*/ 534162 h 1241833"/>
              <a:gd name="connsiteX35" fmla="*/ 3506869 w 5001078"/>
              <a:gd name="connsiteY35" fmla="*/ 416395 h 1241833"/>
              <a:gd name="connsiteX36" fmla="*/ 4744735 w 5001078"/>
              <a:gd name="connsiteY36" fmla="*/ 353465 h 1241833"/>
              <a:gd name="connsiteX37" fmla="*/ 4801132 w 5001078"/>
              <a:gd name="connsiteY37" fmla="*/ 353465 h 1241833"/>
              <a:gd name="connsiteX38" fmla="*/ 4801132 w 5001078"/>
              <a:gd name="connsiteY38" fmla="*/ 424660 h 1241833"/>
              <a:gd name="connsiteX39" fmla="*/ 4744735 w 5001078"/>
              <a:gd name="connsiteY39" fmla="*/ 424660 h 1241833"/>
              <a:gd name="connsiteX40" fmla="*/ 4548747 w 5001078"/>
              <a:gd name="connsiteY40" fmla="*/ 353465 h 1241833"/>
              <a:gd name="connsiteX41" fmla="*/ 4604744 w 5001078"/>
              <a:gd name="connsiteY41" fmla="*/ 353465 h 1241833"/>
              <a:gd name="connsiteX42" fmla="*/ 4604744 w 5001078"/>
              <a:gd name="connsiteY42" fmla="*/ 424660 h 1241833"/>
              <a:gd name="connsiteX43" fmla="*/ 4548747 w 5001078"/>
              <a:gd name="connsiteY43" fmla="*/ 424660 h 1241833"/>
              <a:gd name="connsiteX44" fmla="*/ 4689538 w 5001078"/>
              <a:gd name="connsiteY44" fmla="*/ 304667 h 1241833"/>
              <a:gd name="connsiteX45" fmla="*/ 4689538 w 5001078"/>
              <a:gd name="connsiteY45" fmla="*/ 492255 h 1241833"/>
              <a:gd name="connsiteX46" fmla="*/ 4744734 w 5001078"/>
              <a:gd name="connsiteY46" fmla="*/ 492255 h 1241833"/>
              <a:gd name="connsiteX47" fmla="*/ 4744734 w 5001078"/>
              <a:gd name="connsiteY47" fmla="*/ 473456 h 1241833"/>
              <a:gd name="connsiteX48" fmla="*/ 4801131 w 5001078"/>
              <a:gd name="connsiteY48" fmla="*/ 473456 h 1241833"/>
              <a:gd name="connsiteX49" fmla="*/ 4801131 w 5001078"/>
              <a:gd name="connsiteY49" fmla="*/ 492255 h 1241833"/>
              <a:gd name="connsiteX50" fmla="*/ 4856327 w 5001078"/>
              <a:gd name="connsiteY50" fmla="*/ 492255 h 1241833"/>
              <a:gd name="connsiteX51" fmla="*/ 4856327 w 5001078"/>
              <a:gd name="connsiteY51" fmla="*/ 304667 h 1241833"/>
              <a:gd name="connsiteX52" fmla="*/ 4493550 w 5001078"/>
              <a:gd name="connsiteY52" fmla="*/ 304667 h 1241833"/>
              <a:gd name="connsiteX53" fmla="*/ 4493550 w 5001078"/>
              <a:gd name="connsiteY53" fmla="*/ 492255 h 1241833"/>
              <a:gd name="connsiteX54" fmla="*/ 4548746 w 5001078"/>
              <a:gd name="connsiteY54" fmla="*/ 492255 h 1241833"/>
              <a:gd name="connsiteX55" fmla="*/ 4548746 w 5001078"/>
              <a:gd name="connsiteY55" fmla="*/ 473456 h 1241833"/>
              <a:gd name="connsiteX56" fmla="*/ 4604743 w 5001078"/>
              <a:gd name="connsiteY56" fmla="*/ 473456 h 1241833"/>
              <a:gd name="connsiteX57" fmla="*/ 4604743 w 5001078"/>
              <a:gd name="connsiteY57" fmla="*/ 492255 h 1241833"/>
              <a:gd name="connsiteX58" fmla="*/ 4659939 w 5001078"/>
              <a:gd name="connsiteY58" fmla="*/ 492255 h 1241833"/>
              <a:gd name="connsiteX59" fmla="*/ 4659939 w 5001078"/>
              <a:gd name="connsiteY59" fmla="*/ 304667 h 1241833"/>
              <a:gd name="connsiteX60" fmla="*/ 4590345 w 5001078"/>
              <a:gd name="connsiteY60" fmla="*/ 171076 h 1241833"/>
              <a:gd name="connsiteX61" fmla="*/ 4759934 w 5001078"/>
              <a:gd name="connsiteY61" fmla="*/ 171076 h 1241833"/>
              <a:gd name="connsiteX62" fmla="*/ 4759934 w 5001078"/>
              <a:gd name="connsiteY62" fmla="*/ 223073 h 1241833"/>
              <a:gd name="connsiteX63" fmla="*/ 4590345 w 5001078"/>
              <a:gd name="connsiteY63" fmla="*/ 223073 h 1241833"/>
              <a:gd name="connsiteX64" fmla="*/ 4531147 w 5001078"/>
              <a:gd name="connsiteY64" fmla="*/ 120678 h 1241833"/>
              <a:gd name="connsiteX65" fmla="*/ 4531147 w 5001078"/>
              <a:gd name="connsiteY65" fmla="*/ 273469 h 1241833"/>
              <a:gd name="connsiteX66" fmla="*/ 4819130 w 5001078"/>
              <a:gd name="connsiteY66" fmla="*/ 273469 h 1241833"/>
              <a:gd name="connsiteX67" fmla="*/ 4819130 w 5001078"/>
              <a:gd name="connsiteY67" fmla="*/ 120678 h 1241833"/>
              <a:gd name="connsiteX68" fmla="*/ 4215316 w 5001078"/>
              <a:gd name="connsiteY68" fmla="*/ 106679 h 1241833"/>
              <a:gd name="connsiteX69" fmla="*/ 4215316 w 5001078"/>
              <a:gd name="connsiteY69" fmla="*/ 241871 h 1241833"/>
              <a:gd name="connsiteX70" fmla="*/ 4138520 w 5001078"/>
              <a:gd name="connsiteY70" fmla="*/ 241871 h 1241833"/>
              <a:gd name="connsiteX71" fmla="*/ 4138520 w 5001078"/>
              <a:gd name="connsiteY71" fmla="*/ 141477 h 1241833"/>
              <a:gd name="connsiteX72" fmla="*/ 4082524 w 5001078"/>
              <a:gd name="connsiteY72" fmla="*/ 141477 h 1241833"/>
              <a:gd name="connsiteX73" fmla="*/ 4082524 w 5001078"/>
              <a:gd name="connsiteY73" fmla="*/ 294667 h 1241833"/>
              <a:gd name="connsiteX74" fmla="*/ 4215316 w 5001078"/>
              <a:gd name="connsiteY74" fmla="*/ 294667 h 1241833"/>
              <a:gd name="connsiteX75" fmla="*/ 4215316 w 5001078"/>
              <a:gd name="connsiteY75" fmla="*/ 427459 h 1241833"/>
              <a:gd name="connsiteX76" fmla="*/ 4124121 w 5001078"/>
              <a:gd name="connsiteY76" fmla="*/ 427459 h 1241833"/>
              <a:gd name="connsiteX77" fmla="*/ 4124121 w 5001078"/>
              <a:gd name="connsiteY77" fmla="*/ 329465 h 1241833"/>
              <a:gd name="connsiteX78" fmla="*/ 4068125 w 5001078"/>
              <a:gd name="connsiteY78" fmla="*/ 329465 h 1241833"/>
              <a:gd name="connsiteX79" fmla="*/ 4068125 w 5001078"/>
              <a:gd name="connsiteY79" fmla="*/ 480256 h 1241833"/>
              <a:gd name="connsiteX80" fmla="*/ 4366906 w 5001078"/>
              <a:gd name="connsiteY80" fmla="*/ 480256 h 1241833"/>
              <a:gd name="connsiteX81" fmla="*/ 4366906 w 5001078"/>
              <a:gd name="connsiteY81" fmla="*/ 499055 h 1241833"/>
              <a:gd name="connsiteX82" fmla="*/ 4422903 w 5001078"/>
              <a:gd name="connsiteY82" fmla="*/ 499055 h 1241833"/>
              <a:gd name="connsiteX83" fmla="*/ 4422903 w 5001078"/>
              <a:gd name="connsiteY83" fmla="*/ 329465 h 1241833"/>
              <a:gd name="connsiteX84" fmla="*/ 4366906 w 5001078"/>
              <a:gd name="connsiteY84" fmla="*/ 329465 h 1241833"/>
              <a:gd name="connsiteX85" fmla="*/ 4366906 w 5001078"/>
              <a:gd name="connsiteY85" fmla="*/ 427459 h 1241833"/>
              <a:gd name="connsiteX86" fmla="*/ 4275312 w 5001078"/>
              <a:gd name="connsiteY86" fmla="*/ 427459 h 1241833"/>
              <a:gd name="connsiteX87" fmla="*/ 4275312 w 5001078"/>
              <a:gd name="connsiteY87" fmla="*/ 294667 h 1241833"/>
              <a:gd name="connsiteX88" fmla="*/ 4408504 w 5001078"/>
              <a:gd name="connsiteY88" fmla="*/ 294667 h 1241833"/>
              <a:gd name="connsiteX89" fmla="*/ 4408504 w 5001078"/>
              <a:gd name="connsiteY89" fmla="*/ 141477 h 1241833"/>
              <a:gd name="connsiteX90" fmla="*/ 4352507 w 5001078"/>
              <a:gd name="connsiteY90" fmla="*/ 141477 h 1241833"/>
              <a:gd name="connsiteX91" fmla="*/ 4352507 w 5001078"/>
              <a:gd name="connsiteY91" fmla="*/ 241871 h 1241833"/>
              <a:gd name="connsiteX92" fmla="*/ 4275312 w 5001078"/>
              <a:gd name="connsiteY92" fmla="*/ 241871 h 1241833"/>
              <a:gd name="connsiteX93" fmla="*/ 4275312 w 5001078"/>
              <a:gd name="connsiteY93" fmla="*/ 106679 h 1241833"/>
              <a:gd name="connsiteX94" fmla="*/ 853716 w 5001078"/>
              <a:gd name="connsiteY94" fmla="*/ 101875 h 1241833"/>
              <a:gd name="connsiteX95" fmla="*/ 1124829 w 5001078"/>
              <a:gd name="connsiteY95" fmla="*/ 143858 h 1241833"/>
              <a:gd name="connsiteX96" fmla="*/ 1124829 w 5001078"/>
              <a:gd name="connsiteY96" fmla="*/ 364449 h 1241833"/>
              <a:gd name="connsiteX97" fmla="*/ 865101 w 5001078"/>
              <a:gd name="connsiteY97" fmla="*/ 289021 h 1241833"/>
              <a:gd name="connsiteX98" fmla="*/ 726342 w 5001078"/>
              <a:gd name="connsiteY98" fmla="*/ 320687 h 1241833"/>
              <a:gd name="connsiteX99" fmla="*/ 674396 w 5001078"/>
              <a:gd name="connsiteY99" fmla="*/ 405721 h 1241833"/>
              <a:gd name="connsiteX100" fmla="*/ 709976 w 5001078"/>
              <a:gd name="connsiteY100" fmla="*/ 484351 h 1241833"/>
              <a:gd name="connsiteX101" fmla="*/ 885737 w 5001078"/>
              <a:gd name="connsiteY101" fmla="*/ 581483 h 1241833"/>
              <a:gd name="connsiteX102" fmla="*/ 1111665 w 5001078"/>
              <a:gd name="connsiteY102" fmla="*/ 730204 h 1241833"/>
              <a:gd name="connsiteX103" fmla="*/ 1173217 w 5001078"/>
              <a:gd name="connsiteY103" fmla="*/ 916639 h 1241833"/>
              <a:gd name="connsiteX104" fmla="*/ 1060787 w 5001078"/>
              <a:gd name="connsiteY104" fmla="*/ 1158578 h 1241833"/>
              <a:gd name="connsiteX105" fmla="*/ 741285 w 5001078"/>
              <a:gd name="connsiteY105" fmla="*/ 1241833 h 1241833"/>
              <a:gd name="connsiteX106" fmla="*/ 431034 w 5001078"/>
              <a:gd name="connsiteY106" fmla="*/ 1180637 h 1241833"/>
              <a:gd name="connsiteX107" fmla="*/ 431034 w 5001078"/>
              <a:gd name="connsiteY107" fmla="*/ 945102 h 1241833"/>
              <a:gd name="connsiteX108" fmla="*/ 733458 w 5001078"/>
              <a:gd name="connsiteY108" fmla="*/ 1055398 h 1241833"/>
              <a:gd name="connsiteX109" fmla="*/ 877909 w 5001078"/>
              <a:gd name="connsiteY109" fmla="*/ 1022309 h 1241833"/>
              <a:gd name="connsiteX110" fmla="*/ 926297 w 5001078"/>
              <a:gd name="connsiteY110" fmla="*/ 937275 h 1241833"/>
              <a:gd name="connsiteX111" fmla="*/ 887872 w 5001078"/>
              <a:gd name="connsiteY111" fmla="*/ 852596 h 1241833"/>
              <a:gd name="connsiteX112" fmla="*/ 685070 w 5001078"/>
              <a:gd name="connsiteY112" fmla="*/ 744435 h 1241833"/>
              <a:gd name="connsiteX113" fmla="*/ 426765 w 5001078"/>
              <a:gd name="connsiteY113" fmla="*/ 425646 h 1241833"/>
              <a:gd name="connsiteX114" fmla="*/ 543821 w 5001078"/>
              <a:gd name="connsiteY114" fmla="*/ 186909 h 1241833"/>
              <a:gd name="connsiteX115" fmla="*/ 853716 w 5001078"/>
              <a:gd name="connsiteY115" fmla="*/ 101875 h 1241833"/>
              <a:gd name="connsiteX116" fmla="*/ 1876142 w 5001078"/>
              <a:gd name="connsiteY116" fmla="*/ 62738 h 1241833"/>
              <a:gd name="connsiteX117" fmla="*/ 1972917 w 5001078"/>
              <a:gd name="connsiteY117" fmla="*/ 96538 h 1241833"/>
              <a:gd name="connsiteX118" fmla="*/ 2009919 w 5001078"/>
              <a:gd name="connsiteY118" fmla="*/ 181572 h 1241833"/>
              <a:gd name="connsiteX119" fmla="*/ 1972205 w 5001078"/>
              <a:gd name="connsiteY119" fmla="*/ 268030 h 1241833"/>
              <a:gd name="connsiteX120" fmla="*/ 1876142 w 5001078"/>
              <a:gd name="connsiteY120" fmla="*/ 302541 h 1241833"/>
              <a:gd name="connsiteX121" fmla="*/ 1780789 w 5001078"/>
              <a:gd name="connsiteY121" fmla="*/ 267674 h 1241833"/>
              <a:gd name="connsiteX122" fmla="*/ 1743075 w 5001078"/>
              <a:gd name="connsiteY122" fmla="*/ 181572 h 1241833"/>
              <a:gd name="connsiteX123" fmla="*/ 1780434 w 5001078"/>
              <a:gd name="connsiteY123" fmla="*/ 95826 h 1241833"/>
              <a:gd name="connsiteX124" fmla="*/ 1876142 w 5001078"/>
              <a:gd name="connsiteY124" fmla="*/ 62738 h 1241833"/>
              <a:gd name="connsiteX125" fmla="*/ 133066 w 5001078"/>
              <a:gd name="connsiteY125" fmla="*/ 62738 h 1241833"/>
              <a:gd name="connsiteX126" fmla="*/ 229842 w 5001078"/>
              <a:gd name="connsiteY126" fmla="*/ 96538 h 1241833"/>
              <a:gd name="connsiteX127" fmla="*/ 266844 w 5001078"/>
              <a:gd name="connsiteY127" fmla="*/ 181572 h 1241833"/>
              <a:gd name="connsiteX128" fmla="*/ 229130 w 5001078"/>
              <a:gd name="connsiteY128" fmla="*/ 268030 h 1241833"/>
              <a:gd name="connsiteX129" fmla="*/ 133066 w 5001078"/>
              <a:gd name="connsiteY129" fmla="*/ 302541 h 1241833"/>
              <a:gd name="connsiteX130" fmla="*/ 37714 w 5001078"/>
              <a:gd name="connsiteY130" fmla="*/ 267674 h 1241833"/>
              <a:gd name="connsiteX131" fmla="*/ 0 w 5001078"/>
              <a:gd name="connsiteY131" fmla="*/ 181572 h 1241833"/>
              <a:gd name="connsiteX132" fmla="*/ 37358 w 5001078"/>
              <a:gd name="connsiteY132" fmla="*/ 95826 h 1241833"/>
              <a:gd name="connsiteX133" fmla="*/ 133066 w 5001078"/>
              <a:gd name="connsiteY133" fmla="*/ 62738 h 1241833"/>
              <a:gd name="connsiteX134" fmla="*/ 2722467 w 5001078"/>
              <a:gd name="connsiteY134" fmla="*/ 57756 h 1241833"/>
              <a:gd name="connsiteX135" fmla="*/ 2951597 w 5001078"/>
              <a:gd name="connsiteY135" fmla="*/ 57756 h 1241833"/>
              <a:gd name="connsiteX136" fmla="*/ 2951597 w 5001078"/>
              <a:gd name="connsiteY136" fmla="*/ 1222620 h 1241833"/>
              <a:gd name="connsiteX137" fmla="*/ 2722467 w 5001078"/>
              <a:gd name="connsiteY137" fmla="*/ 1222620 h 1241833"/>
              <a:gd name="connsiteX138" fmla="*/ 2722467 w 5001078"/>
              <a:gd name="connsiteY138" fmla="*/ 1111613 h 1241833"/>
              <a:gd name="connsiteX139" fmla="*/ 2718909 w 5001078"/>
              <a:gd name="connsiteY139" fmla="*/ 1111613 h 1241833"/>
              <a:gd name="connsiteX140" fmla="*/ 2472700 w 5001078"/>
              <a:gd name="connsiteY140" fmla="*/ 1241833 h 1241833"/>
              <a:gd name="connsiteX141" fmla="*/ 2233964 w 5001078"/>
              <a:gd name="connsiteY141" fmla="*/ 1135807 h 1241833"/>
              <a:gd name="connsiteX142" fmla="*/ 2145371 w 5001078"/>
              <a:gd name="connsiteY142" fmla="*/ 846904 h 1241833"/>
              <a:gd name="connsiteX143" fmla="*/ 2244637 w 5001078"/>
              <a:gd name="connsiteY143" fmla="*/ 534874 h 1241833"/>
              <a:gd name="connsiteX144" fmla="*/ 2504010 w 5001078"/>
              <a:gd name="connsiteY144" fmla="*/ 416395 h 1241833"/>
              <a:gd name="connsiteX145" fmla="*/ 2718909 w 5001078"/>
              <a:gd name="connsiteY145" fmla="*/ 527402 h 1241833"/>
              <a:gd name="connsiteX146" fmla="*/ 2722467 w 5001078"/>
              <a:gd name="connsiteY146" fmla="*/ 527402 h 1241833"/>
              <a:gd name="connsiteX147" fmla="*/ 1331528 w 5001078"/>
              <a:gd name="connsiteY147" fmla="*/ 57756 h 1241833"/>
              <a:gd name="connsiteX148" fmla="*/ 1560658 w 5001078"/>
              <a:gd name="connsiteY148" fmla="*/ 57756 h 1241833"/>
              <a:gd name="connsiteX149" fmla="*/ 1560658 w 5001078"/>
              <a:gd name="connsiteY149" fmla="*/ 1222620 h 1241833"/>
              <a:gd name="connsiteX150" fmla="*/ 1331528 w 5001078"/>
              <a:gd name="connsiteY150" fmla="*/ 1222620 h 1241833"/>
              <a:gd name="connsiteX151" fmla="*/ 3977005 w 5001078"/>
              <a:gd name="connsiteY151" fmla="*/ 0 h 1241833"/>
              <a:gd name="connsiteX152" fmla="*/ 4064410 w 5001078"/>
              <a:gd name="connsiteY152" fmla="*/ 0 h 1241833"/>
              <a:gd name="connsiteX153" fmla="*/ 4345410 w 5001078"/>
              <a:gd name="connsiteY153" fmla="*/ 0 h 1241833"/>
              <a:gd name="connsiteX154" fmla="*/ 4901149 w 5001078"/>
              <a:gd name="connsiteY154" fmla="*/ 0 h 1241833"/>
              <a:gd name="connsiteX155" fmla="*/ 5001078 w 5001078"/>
              <a:gd name="connsiteY155" fmla="*/ 99929 h 1241833"/>
              <a:gd name="connsiteX156" fmla="*/ 5001078 w 5001078"/>
              <a:gd name="connsiteY156" fmla="*/ 349746 h 1241833"/>
              <a:gd name="connsiteX157" fmla="*/ 5001078 w 5001078"/>
              <a:gd name="connsiteY157" fmla="*/ 499636 h 1241833"/>
              <a:gd name="connsiteX158" fmla="*/ 4901149 w 5001078"/>
              <a:gd name="connsiteY158" fmla="*/ 599565 h 1241833"/>
              <a:gd name="connsiteX159" fmla="*/ 4345410 w 5001078"/>
              <a:gd name="connsiteY159" fmla="*/ 599565 h 1241833"/>
              <a:gd name="connsiteX160" fmla="*/ 4045260 w 5001078"/>
              <a:gd name="connsiteY160" fmla="*/ 718051 h 1241833"/>
              <a:gd name="connsiteX161" fmla="*/ 4064410 w 5001078"/>
              <a:gd name="connsiteY161" fmla="*/ 599565 h 1241833"/>
              <a:gd name="connsiteX162" fmla="*/ 3977005 w 5001078"/>
              <a:gd name="connsiteY162" fmla="*/ 599565 h 1241833"/>
              <a:gd name="connsiteX163" fmla="*/ 3877076 w 5001078"/>
              <a:gd name="connsiteY163" fmla="*/ 499636 h 1241833"/>
              <a:gd name="connsiteX164" fmla="*/ 3877076 w 5001078"/>
              <a:gd name="connsiteY164" fmla="*/ 349746 h 1241833"/>
              <a:gd name="connsiteX165" fmla="*/ 3877076 w 5001078"/>
              <a:gd name="connsiteY165" fmla="*/ 99929 h 1241833"/>
              <a:gd name="connsiteX166" fmla="*/ 3977005 w 5001078"/>
              <a:gd name="connsiteY166" fmla="*/ 0 h 12418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</a:cxnLst>
            <a:rect l="l" t="t" r="r" b="b"/>
            <a:pathLst>
              <a:path w="5001078" h="1241833">
                <a:moveTo>
                  <a:pt x="2558091" y="592868"/>
                </a:moveTo>
                <a:cubicBezTo>
                  <a:pt x="2502113" y="592868"/>
                  <a:pt x="2458113" y="615046"/>
                  <a:pt x="2426091" y="659401"/>
                </a:cubicBezTo>
                <a:cubicBezTo>
                  <a:pt x="2394070" y="703757"/>
                  <a:pt x="2378059" y="763885"/>
                  <a:pt x="2378059" y="839788"/>
                </a:cubicBezTo>
                <a:cubicBezTo>
                  <a:pt x="2378059" y="911895"/>
                  <a:pt x="2393477" y="967517"/>
                  <a:pt x="2424313" y="1006654"/>
                </a:cubicBezTo>
                <a:cubicBezTo>
                  <a:pt x="2455148" y="1045791"/>
                  <a:pt x="2497606" y="1065360"/>
                  <a:pt x="2551686" y="1065360"/>
                </a:cubicBezTo>
                <a:cubicBezTo>
                  <a:pt x="2602446" y="1065360"/>
                  <a:pt x="2644192" y="1044724"/>
                  <a:pt x="2676925" y="1003452"/>
                </a:cubicBezTo>
                <a:cubicBezTo>
                  <a:pt x="2709658" y="962180"/>
                  <a:pt x="2726024" y="908574"/>
                  <a:pt x="2726024" y="842634"/>
                </a:cubicBezTo>
                <a:lnTo>
                  <a:pt x="2726024" y="777168"/>
                </a:lnTo>
                <a:cubicBezTo>
                  <a:pt x="2726024" y="724037"/>
                  <a:pt x="2710014" y="680037"/>
                  <a:pt x="2677993" y="645169"/>
                </a:cubicBezTo>
                <a:cubicBezTo>
                  <a:pt x="2645971" y="610302"/>
                  <a:pt x="2606004" y="592868"/>
                  <a:pt x="2558091" y="592868"/>
                </a:cubicBezTo>
                <a:close/>
                <a:moveTo>
                  <a:pt x="3505446" y="573655"/>
                </a:moveTo>
                <a:cubicBezTo>
                  <a:pt x="3466072" y="573655"/>
                  <a:pt x="3431205" y="589784"/>
                  <a:pt x="3400843" y="622043"/>
                </a:cubicBezTo>
                <a:cubicBezTo>
                  <a:pt x="3370483" y="654301"/>
                  <a:pt x="3351507" y="696997"/>
                  <a:pt x="3343917" y="750128"/>
                </a:cubicBezTo>
                <a:lnTo>
                  <a:pt x="3648475" y="750128"/>
                </a:lnTo>
                <a:cubicBezTo>
                  <a:pt x="3648475" y="632480"/>
                  <a:pt x="3600799" y="573655"/>
                  <a:pt x="3505446" y="573655"/>
                </a:cubicBezTo>
                <a:close/>
                <a:moveTo>
                  <a:pt x="1760153" y="435608"/>
                </a:moveTo>
                <a:lnTo>
                  <a:pt x="1989283" y="435608"/>
                </a:lnTo>
                <a:lnTo>
                  <a:pt x="1989283" y="1222620"/>
                </a:lnTo>
                <a:lnTo>
                  <a:pt x="1760153" y="1222620"/>
                </a:lnTo>
                <a:close/>
                <a:moveTo>
                  <a:pt x="17078" y="435608"/>
                </a:moveTo>
                <a:lnTo>
                  <a:pt x="246208" y="435608"/>
                </a:lnTo>
                <a:lnTo>
                  <a:pt x="246208" y="1222620"/>
                </a:lnTo>
                <a:lnTo>
                  <a:pt x="17078" y="1222620"/>
                </a:lnTo>
                <a:close/>
                <a:moveTo>
                  <a:pt x="3506869" y="416395"/>
                </a:moveTo>
                <a:cubicBezTo>
                  <a:pt x="3618351" y="416395"/>
                  <a:pt x="3705520" y="450195"/>
                  <a:pt x="3768377" y="517796"/>
                </a:cubicBezTo>
                <a:cubicBezTo>
                  <a:pt x="3831233" y="585396"/>
                  <a:pt x="3862662" y="678258"/>
                  <a:pt x="3862662" y="796381"/>
                </a:cubicBezTo>
                <a:lnTo>
                  <a:pt x="3862662" y="893868"/>
                </a:lnTo>
                <a:lnTo>
                  <a:pt x="3344628" y="893868"/>
                </a:lnTo>
                <a:cubicBezTo>
                  <a:pt x="3352693" y="1015786"/>
                  <a:pt x="3426223" y="1076745"/>
                  <a:pt x="3565219" y="1076745"/>
                </a:cubicBezTo>
                <a:cubicBezTo>
                  <a:pt x="3652033" y="1076745"/>
                  <a:pt x="3728647" y="1055398"/>
                  <a:pt x="3795061" y="1012703"/>
                </a:cubicBezTo>
                <a:lnTo>
                  <a:pt x="3795061" y="1181348"/>
                </a:lnTo>
                <a:cubicBezTo>
                  <a:pt x="3723429" y="1221671"/>
                  <a:pt x="3629499" y="1241833"/>
                  <a:pt x="3513274" y="1241833"/>
                </a:cubicBezTo>
                <a:cubicBezTo>
                  <a:pt x="3388035" y="1241833"/>
                  <a:pt x="3290667" y="1206491"/>
                  <a:pt x="3221169" y="1135807"/>
                </a:cubicBezTo>
                <a:cubicBezTo>
                  <a:pt x="3151671" y="1065123"/>
                  <a:pt x="3116921" y="966687"/>
                  <a:pt x="3116921" y="840499"/>
                </a:cubicBezTo>
                <a:cubicBezTo>
                  <a:pt x="3116921" y="714786"/>
                  <a:pt x="3153924" y="612674"/>
                  <a:pt x="3227929" y="534162"/>
                </a:cubicBezTo>
                <a:cubicBezTo>
                  <a:pt x="3301933" y="455651"/>
                  <a:pt x="3394914" y="416395"/>
                  <a:pt x="3506869" y="416395"/>
                </a:cubicBezTo>
                <a:close/>
                <a:moveTo>
                  <a:pt x="4744735" y="353465"/>
                </a:moveTo>
                <a:lnTo>
                  <a:pt x="4801132" y="353465"/>
                </a:lnTo>
                <a:lnTo>
                  <a:pt x="4801132" y="424660"/>
                </a:lnTo>
                <a:lnTo>
                  <a:pt x="4744735" y="424660"/>
                </a:lnTo>
                <a:close/>
                <a:moveTo>
                  <a:pt x="4548747" y="353465"/>
                </a:moveTo>
                <a:lnTo>
                  <a:pt x="4604744" y="353465"/>
                </a:lnTo>
                <a:lnTo>
                  <a:pt x="4604744" y="424660"/>
                </a:lnTo>
                <a:lnTo>
                  <a:pt x="4548747" y="424660"/>
                </a:lnTo>
                <a:close/>
                <a:moveTo>
                  <a:pt x="4689538" y="304667"/>
                </a:moveTo>
                <a:lnTo>
                  <a:pt x="4689538" y="492255"/>
                </a:lnTo>
                <a:lnTo>
                  <a:pt x="4744734" y="492255"/>
                </a:lnTo>
                <a:lnTo>
                  <a:pt x="4744734" y="473456"/>
                </a:lnTo>
                <a:lnTo>
                  <a:pt x="4801131" y="473456"/>
                </a:lnTo>
                <a:lnTo>
                  <a:pt x="4801131" y="492255"/>
                </a:lnTo>
                <a:lnTo>
                  <a:pt x="4856327" y="492255"/>
                </a:lnTo>
                <a:lnTo>
                  <a:pt x="4856327" y="304667"/>
                </a:lnTo>
                <a:close/>
                <a:moveTo>
                  <a:pt x="4493550" y="304667"/>
                </a:moveTo>
                <a:lnTo>
                  <a:pt x="4493550" y="492255"/>
                </a:lnTo>
                <a:lnTo>
                  <a:pt x="4548746" y="492255"/>
                </a:lnTo>
                <a:lnTo>
                  <a:pt x="4548746" y="473456"/>
                </a:lnTo>
                <a:lnTo>
                  <a:pt x="4604743" y="473456"/>
                </a:lnTo>
                <a:lnTo>
                  <a:pt x="4604743" y="492255"/>
                </a:lnTo>
                <a:lnTo>
                  <a:pt x="4659939" y="492255"/>
                </a:lnTo>
                <a:lnTo>
                  <a:pt x="4659939" y="304667"/>
                </a:lnTo>
                <a:close/>
                <a:moveTo>
                  <a:pt x="4590345" y="171076"/>
                </a:moveTo>
                <a:lnTo>
                  <a:pt x="4759934" y="171076"/>
                </a:lnTo>
                <a:lnTo>
                  <a:pt x="4759934" y="223073"/>
                </a:lnTo>
                <a:lnTo>
                  <a:pt x="4590345" y="223073"/>
                </a:lnTo>
                <a:close/>
                <a:moveTo>
                  <a:pt x="4531147" y="120678"/>
                </a:moveTo>
                <a:lnTo>
                  <a:pt x="4531147" y="273469"/>
                </a:lnTo>
                <a:lnTo>
                  <a:pt x="4819130" y="273469"/>
                </a:lnTo>
                <a:lnTo>
                  <a:pt x="4819130" y="120678"/>
                </a:lnTo>
                <a:close/>
                <a:moveTo>
                  <a:pt x="4215316" y="106679"/>
                </a:moveTo>
                <a:lnTo>
                  <a:pt x="4215316" y="241871"/>
                </a:lnTo>
                <a:lnTo>
                  <a:pt x="4138520" y="241871"/>
                </a:lnTo>
                <a:lnTo>
                  <a:pt x="4138520" y="141477"/>
                </a:lnTo>
                <a:lnTo>
                  <a:pt x="4082524" y="141477"/>
                </a:lnTo>
                <a:lnTo>
                  <a:pt x="4082524" y="294667"/>
                </a:lnTo>
                <a:lnTo>
                  <a:pt x="4215316" y="294667"/>
                </a:lnTo>
                <a:lnTo>
                  <a:pt x="4215316" y="427459"/>
                </a:lnTo>
                <a:lnTo>
                  <a:pt x="4124121" y="427459"/>
                </a:lnTo>
                <a:lnTo>
                  <a:pt x="4124121" y="329465"/>
                </a:lnTo>
                <a:lnTo>
                  <a:pt x="4068125" y="329465"/>
                </a:lnTo>
                <a:lnTo>
                  <a:pt x="4068125" y="480256"/>
                </a:lnTo>
                <a:lnTo>
                  <a:pt x="4366906" y="480256"/>
                </a:lnTo>
                <a:lnTo>
                  <a:pt x="4366906" y="499055"/>
                </a:lnTo>
                <a:lnTo>
                  <a:pt x="4422903" y="499055"/>
                </a:lnTo>
                <a:lnTo>
                  <a:pt x="4422903" y="329465"/>
                </a:lnTo>
                <a:lnTo>
                  <a:pt x="4366906" y="329465"/>
                </a:lnTo>
                <a:lnTo>
                  <a:pt x="4366906" y="427459"/>
                </a:lnTo>
                <a:lnTo>
                  <a:pt x="4275312" y="427459"/>
                </a:lnTo>
                <a:lnTo>
                  <a:pt x="4275312" y="294667"/>
                </a:lnTo>
                <a:lnTo>
                  <a:pt x="4408504" y="294667"/>
                </a:lnTo>
                <a:lnTo>
                  <a:pt x="4408504" y="141477"/>
                </a:lnTo>
                <a:lnTo>
                  <a:pt x="4352507" y="141477"/>
                </a:lnTo>
                <a:lnTo>
                  <a:pt x="4352507" y="241871"/>
                </a:lnTo>
                <a:lnTo>
                  <a:pt x="4275312" y="241871"/>
                </a:lnTo>
                <a:lnTo>
                  <a:pt x="4275312" y="106679"/>
                </a:lnTo>
                <a:close/>
                <a:moveTo>
                  <a:pt x="853716" y="101875"/>
                </a:moveTo>
                <a:cubicBezTo>
                  <a:pt x="961402" y="101875"/>
                  <a:pt x="1051773" y="115869"/>
                  <a:pt x="1124829" y="143858"/>
                </a:cubicBezTo>
                <a:lnTo>
                  <a:pt x="1124829" y="364449"/>
                </a:lnTo>
                <a:cubicBezTo>
                  <a:pt x="1050824" y="314164"/>
                  <a:pt x="964248" y="289021"/>
                  <a:pt x="865101" y="289021"/>
                </a:cubicBezTo>
                <a:cubicBezTo>
                  <a:pt x="807225" y="289021"/>
                  <a:pt x="760972" y="299577"/>
                  <a:pt x="726342" y="320687"/>
                </a:cubicBezTo>
                <a:cubicBezTo>
                  <a:pt x="691712" y="341797"/>
                  <a:pt x="674396" y="370142"/>
                  <a:pt x="674396" y="405721"/>
                </a:cubicBezTo>
                <a:cubicBezTo>
                  <a:pt x="674396" y="434185"/>
                  <a:pt x="686256" y="460395"/>
                  <a:pt x="709976" y="484351"/>
                </a:cubicBezTo>
                <a:cubicBezTo>
                  <a:pt x="733695" y="508308"/>
                  <a:pt x="792282" y="540685"/>
                  <a:pt x="885737" y="581483"/>
                </a:cubicBezTo>
                <a:cubicBezTo>
                  <a:pt x="995321" y="628447"/>
                  <a:pt x="1070630" y="678021"/>
                  <a:pt x="1111665" y="730204"/>
                </a:cubicBezTo>
                <a:cubicBezTo>
                  <a:pt x="1152700" y="782387"/>
                  <a:pt x="1173217" y="844532"/>
                  <a:pt x="1173217" y="916639"/>
                </a:cubicBezTo>
                <a:cubicBezTo>
                  <a:pt x="1173217" y="1022428"/>
                  <a:pt x="1135740" y="1103074"/>
                  <a:pt x="1060787" y="1158578"/>
                </a:cubicBezTo>
                <a:cubicBezTo>
                  <a:pt x="985833" y="1214081"/>
                  <a:pt x="879333" y="1241833"/>
                  <a:pt x="741285" y="1241833"/>
                </a:cubicBezTo>
                <a:cubicBezTo>
                  <a:pt x="615098" y="1241833"/>
                  <a:pt x="511681" y="1221434"/>
                  <a:pt x="431034" y="1180637"/>
                </a:cubicBezTo>
                <a:lnTo>
                  <a:pt x="431034" y="945102"/>
                </a:lnTo>
                <a:cubicBezTo>
                  <a:pt x="519745" y="1018633"/>
                  <a:pt x="620553" y="1055398"/>
                  <a:pt x="733458" y="1055398"/>
                </a:cubicBezTo>
                <a:cubicBezTo>
                  <a:pt x="797500" y="1055398"/>
                  <a:pt x="845651" y="1044368"/>
                  <a:pt x="877909" y="1022309"/>
                </a:cubicBezTo>
                <a:cubicBezTo>
                  <a:pt x="910168" y="1000250"/>
                  <a:pt x="926297" y="971905"/>
                  <a:pt x="926297" y="937275"/>
                </a:cubicBezTo>
                <a:cubicBezTo>
                  <a:pt x="926297" y="907388"/>
                  <a:pt x="913489" y="879162"/>
                  <a:pt x="887872" y="852596"/>
                </a:cubicBezTo>
                <a:cubicBezTo>
                  <a:pt x="862255" y="826030"/>
                  <a:pt x="794654" y="789977"/>
                  <a:pt x="685070" y="744435"/>
                </a:cubicBezTo>
                <a:cubicBezTo>
                  <a:pt x="512867" y="671379"/>
                  <a:pt x="426765" y="565116"/>
                  <a:pt x="426765" y="425646"/>
                </a:cubicBezTo>
                <a:cubicBezTo>
                  <a:pt x="426765" y="323177"/>
                  <a:pt x="465783" y="243599"/>
                  <a:pt x="543821" y="186909"/>
                </a:cubicBezTo>
                <a:cubicBezTo>
                  <a:pt x="621858" y="130219"/>
                  <a:pt x="725156" y="101875"/>
                  <a:pt x="853716" y="101875"/>
                </a:cubicBezTo>
                <a:close/>
                <a:moveTo>
                  <a:pt x="1876142" y="62738"/>
                </a:moveTo>
                <a:cubicBezTo>
                  <a:pt x="1915990" y="62738"/>
                  <a:pt x="1948249" y="74004"/>
                  <a:pt x="1972917" y="96538"/>
                </a:cubicBezTo>
                <a:cubicBezTo>
                  <a:pt x="1997585" y="119071"/>
                  <a:pt x="2009919" y="147416"/>
                  <a:pt x="2009919" y="181572"/>
                </a:cubicBezTo>
                <a:cubicBezTo>
                  <a:pt x="2009919" y="216203"/>
                  <a:pt x="1997348" y="245022"/>
                  <a:pt x="1972205" y="268030"/>
                </a:cubicBezTo>
                <a:cubicBezTo>
                  <a:pt x="1947063" y="291038"/>
                  <a:pt x="1915041" y="302541"/>
                  <a:pt x="1876142" y="302541"/>
                </a:cubicBezTo>
                <a:cubicBezTo>
                  <a:pt x="1837716" y="302541"/>
                  <a:pt x="1805932" y="290919"/>
                  <a:pt x="1780789" y="267674"/>
                </a:cubicBezTo>
                <a:cubicBezTo>
                  <a:pt x="1755647" y="244429"/>
                  <a:pt x="1743075" y="215728"/>
                  <a:pt x="1743075" y="181572"/>
                </a:cubicBezTo>
                <a:cubicBezTo>
                  <a:pt x="1743075" y="146467"/>
                  <a:pt x="1755528" y="117885"/>
                  <a:pt x="1780434" y="95826"/>
                </a:cubicBezTo>
                <a:cubicBezTo>
                  <a:pt x="1805339" y="73767"/>
                  <a:pt x="1837242" y="62738"/>
                  <a:pt x="1876142" y="62738"/>
                </a:cubicBezTo>
                <a:close/>
                <a:moveTo>
                  <a:pt x="133066" y="62738"/>
                </a:moveTo>
                <a:cubicBezTo>
                  <a:pt x="172915" y="62738"/>
                  <a:pt x="205174" y="74004"/>
                  <a:pt x="229842" y="96538"/>
                </a:cubicBezTo>
                <a:cubicBezTo>
                  <a:pt x="254510" y="119071"/>
                  <a:pt x="266844" y="147416"/>
                  <a:pt x="266844" y="181572"/>
                </a:cubicBezTo>
                <a:cubicBezTo>
                  <a:pt x="266844" y="216203"/>
                  <a:pt x="254273" y="245022"/>
                  <a:pt x="229130" y="268030"/>
                </a:cubicBezTo>
                <a:cubicBezTo>
                  <a:pt x="203988" y="291038"/>
                  <a:pt x="171966" y="302541"/>
                  <a:pt x="133066" y="302541"/>
                </a:cubicBezTo>
                <a:cubicBezTo>
                  <a:pt x="94641" y="302541"/>
                  <a:pt x="62857" y="290919"/>
                  <a:pt x="37714" y="267674"/>
                </a:cubicBezTo>
                <a:cubicBezTo>
                  <a:pt x="12572" y="244429"/>
                  <a:pt x="0" y="215728"/>
                  <a:pt x="0" y="181572"/>
                </a:cubicBezTo>
                <a:cubicBezTo>
                  <a:pt x="0" y="146467"/>
                  <a:pt x="12453" y="117885"/>
                  <a:pt x="37358" y="95826"/>
                </a:cubicBezTo>
                <a:cubicBezTo>
                  <a:pt x="62264" y="73767"/>
                  <a:pt x="94167" y="62738"/>
                  <a:pt x="133066" y="62738"/>
                </a:cubicBezTo>
                <a:close/>
                <a:moveTo>
                  <a:pt x="2722467" y="57756"/>
                </a:moveTo>
                <a:lnTo>
                  <a:pt x="2951597" y="57756"/>
                </a:lnTo>
                <a:lnTo>
                  <a:pt x="2951597" y="1222620"/>
                </a:lnTo>
                <a:lnTo>
                  <a:pt x="2722467" y="1222620"/>
                </a:lnTo>
                <a:lnTo>
                  <a:pt x="2722467" y="1111613"/>
                </a:lnTo>
                <a:lnTo>
                  <a:pt x="2718909" y="1111613"/>
                </a:lnTo>
                <a:cubicBezTo>
                  <a:pt x="2663405" y="1198426"/>
                  <a:pt x="2581335" y="1241833"/>
                  <a:pt x="2472700" y="1241833"/>
                </a:cubicBezTo>
                <a:cubicBezTo>
                  <a:pt x="2372604" y="1241833"/>
                  <a:pt x="2293025" y="1206491"/>
                  <a:pt x="2233964" y="1135807"/>
                </a:cubicBezTo>
                <a:cubicBezTo>
                  <a:pt x="2174902" y="1065123"/>
                  <a:pt x="2145371" y="968822"/>
                  <a:pt x="2145371" y="846904"/>
                </a:cubicBezTo>
                <a:cubicBezTo>
                  <a:pt x="2145371" y="717870"/>
                  <a:pt x="2178460" y="613860"/>
                  <a:pt x="2244637" y="534874"/>
                </a:cubicBezTo>
                <a:cubicBezTo>
                  <a:pt x="2310815" y="455888"/>
                  <a:pt x="2397272" y="416395"/>
                  <a:pt x="2504010" y="416395"/>
                </a:cubicBezTo>
                <a:cubicBezTo>
                  <a:pt x="2606478" y="416395"/>
                  <a:pt x="2678111" y="453397"/>
                  <a:pt x="2718909" y="527402"/>
                </a:cubicBezTo>
                <a:lnTo>
                  <a:pt x="2722467" y="527402"/>
                </a:lnTo>
                <a:close/>
                <a:moveTo>
                  <a:pt x="1331528" y="57756"/>
                </a:moveTo>
                <a:lnTo>
                  <a:pt x="1560658" y="57756"/>
                </a:lnTo>
                <a:lnTo>
                  <a:pt x="1560658" y="1222620"/>
                </a:lnTo>
                <a:lnTo>
                  <a:pt x="1331528" y="1222620"/>
                </a:lnTo>
                <a:close/>
                <a:moveTo>
                  <a:pt x="3977005" y="0"/>
                </a:moveTo>
                <a:lnTo>
                  <a:pt x="4064410" y="0"/>
                </a:lnTo>
                <a:lnTo>
                  <a:pt x="4345410" y="0"/>
                </a:lnTo>
                <a:lnTo>
                  <a:pt x="4901149" y="0"/>
                </a:lnTo>
                <a:cubicBezTo>
                  <a:pt x="4956338" y="0"/>
                  <a:pt x="5001078" y="44740"/>
                  <a:pt x="5001078" y="99929"/>
                </a:cubicBezTo>
                <a:lnTo>
                  <a:pt x="5001078" y="349746"/>
                </a:lnTo>
                <a:lnTo>
                  <a:pt x="5001078" y="499636"/>
                </a:lnTo>
                <a:cubicBezTo>
                  <a:pt x="5001078" y="554825"/>
                  <a:pt x="4956338" y="599565"/>
                  <a:pt x="4901149" y="599565"/>
                </a:cubicBezTo>
                <a:lnTo>
                  <a:pt x="4345410" y="599565"/>
                </a:lnTo>
                <a:lnTo>
                  <a:pt x="4045260" y="718051"/>
                </a:lnTo>
                <a:lnTo>
                  <a:pt x="4064410" y="599565"/>
                </a:lnTo>
                <a:lnTo>
                  <a:pt x="3977005" y="599565"/>
                </a:lnTo>
                <a:cubicBezTo>
                  <a:pt x="3921816" y="599565"/>
                  <a:pt x="3877076" y="554825"/>
                  <a:pt x="3877076" y="499636"/>
                </a:cubicBezTo>
                <a:lnTo>
                  <a:pt x="3877076" y="349746"/>
                </a:lnTo>
                <a:lnTo>
                  <a:pt x="3877076" y="99929"/>
                </a:lnTo>
                <a:cubicBezTo>
                  <a:pt x="3877076" y="44740"/>
                  <a:pt x="3921816" y="0"/>
                  <a:pt x="397700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800" dirty="0">
              <a:solidFill>
                <a:schemeClr val="accent3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95534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2" name="dde2c2de-4721-42d5-ad7a-0e7cc101037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EB9AE64A-C955-42A2-829A-4245B0CF7FEC}"/>
              </a:ext>
            </a:extLst>
          </p:cNvPr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2020816" y="1346200"/>
            <a:ext cx="8652594" cy="4165600"/>
            <a:chOff x="1071716" y="1247323"/>
            <a:chExt cx="10048568" cy="4837661"/>
          </a:xfrm>
          <a:solidFill>
            <a:schemeClr val="bg1">
              <a:alpha val="37000"/>
            </a:schemeClr>
          </a:solidFill>
        </p:grpSpPr>
        <p:sp>
          <p:nvSpPr>
            <p:cNvPr id="143" name="ïṥľíḓé">
              <a:extLst>
                <a:ext uri="{FF2B5EF4-FFF2-40B4-BE49-F238E27FC236}">
                  <a16:creationId xmlns="" xmlns:a16="http://schemas.microsoft.com/office/drawing/2014/main" id="{6D3BA731-3778-4B8C-BF55-7C514E5CA56D}"/>
                </a:ext>
              </a:extLst>
            </p:cNvPr>
            <p:cNvSpPr/>
            <p:nvPr/>
          </p:nvSpPr>
          <p:spPr>
            <a:xfrm>
              <a:off x="1071716" y="1560254"/>
              <a:ext cx="2892665" cy="22414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471" y="862"/>
                  </a:moveTo>
                  <a:lnTo>
                    <a:pt x="3355" y="857"/>
                  </a:lnTo>
                  <a:lnTo>
                    <a:pt x="3271" y="882"/>
                  </a:lnTo>
                  <a:lnTo>
                    <a:pt x="3183" y="953"/>
                  </a:lnTo>
                  <a:lnTo>
                    <a:pt x="3184" y="1042"/>
                  </a:lnTo>
                  <a:lnTo>
                    <a:pt x="3333" y="1224"/>
                  </a:lnTo>
                  <a:lnTo>
                    <a:pt x="3405" y="1341"/>
                  </a:lnTo>
                  <a:lnTo>
                    <a:pt x="3390" y="1464"/>
                  </a:lnTo>
                  <a:lnTo>
                    <a:pt x="3242" y="1537"/>
                  </a:lnTo>
                  <a:lnTo>
                    <a:pt x="3142" y="1593"/>
                  </a:lnTo>
                  <a:lnTo>
                    <a:pt x="3051" y="1629"/>
                  </a:lnTo>
                  <a:lnTo>
                    <a:pt x="2932" y="1629"/>
                  </a:lnTo>
                  <a:lnTo>
                    <a:pt x="2859" y="1585"/>
                  </a:lnTo>
                  <a:lnTo>
                    <a:pt x="2789" y="1563"/>
                  </a:lnTo>
                  <a:lnTo>
                    <a:pt x="2709" y="1563"/>
                  </a:lnTo>
                  <a:lnTo>
                    <a:pt x="2538" y="1534"/>
                  </a:lnTo>
                  <a:lnTo>
                    <a:pt x="2466" y="1563"/>
                  </a:lnTo>
                  <a:lnTo>
                    <a:pt x="2365" y="1607"/>
                  </a:lnTo>
                  <a:lnTo>
                    <a:pt x="2298" y="1641"/>
                  </a:lnTo>
                  <a:lnTo>
                    <a:pt x="2170" y="1699"/>
                  </a:lnTo>
                  <a:lnTo>
                    <a:pt x="2067" y="1750"/>
                  </a:lnTo>
                  <a:lnTo>
                    <a:pt x="1990" y="1821"/>
                  </a:lnTo>
                  <a:lnTo>
                    <a:pt x="1951" y="1874"/>
                  </a:lnTo>
                  <a:lnTo>
                    <a:pt x="1983" y="1939"/>
                  </a:lnTo>
                  <a:lnTo>
                    <a:pt x="2111" y="2002"/>
                  </a:lnTo>
                  <a:lnTo>
                    <a:pt x="2233" y="2014"/>
                  </a:lnTo>
                  <a:lnTo>
                    <a:pt x="2276" y="2084"/>
                  </a:lnTo>
                  <a:lnTo>
                    <a:pt x="2346" y="2091"/>
                  </a:lnTo>
                  <a:lnTo>
                    <a:pt x="2437" y="2062"/>
                  </a:lnTo>
                  <a:lnTo>
                    <a:pt x="2540" y="1999"/>
                  </a:lnTo>
                  <a:lnTo>
                    <a:pt x="2612" y="1957"/>
                  </a:lnTo>
                  <a:lnTo>
                    <a:pt x="2743" y="1921"/>
                  </a:lnTo>
                  <a:lnTo>
                    <a:pt x="2857" y="1964"/>
                  </a:lnTo>
                  <a:lnTo>
                    <a:pt x="2857" y="2077"/>
                  </a:lnTo>
                  <a:lnTo>
                    <a:pt x="2787" y="2146"/>
                  </a:lnTo>
                  <a:lnTo>
                    <a:pt x="2684" y="2233"/>
                  </a:lnTo>
                  <a:lnTo>
                    <a:pt x="2588" y="2379"/>
                  </a:lnTo>
                  <a:lnTo>
                    <a:pt x="2406" y="2517"/>
                  </a:lnTo>
                  <a:lnTo>
                    <a:pt x="2207" y="2539"/>
                  </a:lnTo>
                  <a:lnTo>
                    <a:pt x="1909" y="2568"/>
                  </a:lnTo>
                  <a:lnTo>
                    <a:pt x="1651" y="2627"/>
                  </a:lnTo>
                  <a:lnTo>
                    <a:pt x="1469" y="2721"/>
                  </a:lnTo>
                  <a:lnTo>
                    <a:pt x="1322" y="2843"/>
                  </a:lnTo>
                  <a:lnTo>
                    <a:pt x="1251" y="2882"/>
                  </a:lnTo>
                  <a:lnTo>
                    <a:pt x="1186" y="3000"/>
                  </a:lnTo>
                  <a:lnTo>
                    <a:pt x="1231" y="3090"/>
                  </a:lnTo>
                  <a:lnTo>
                    <a:pt x="1253" y="3243"/>
                  </a:lnTo>
                  <a:lnTo>
                    <a:pt x="1206" y="3386"/>
                  </a:lnTo>
                  <a:lnTo>
                    <a:pt x="1138" y="3503"/>
                  </a:lnTo>
                  <a:lnTo>
                    <a:pt x="1047" y="3568"/>
                  </a:lnTo>
                  <a:lnTo>
                    <a:pt x="990" y="3598"/>
                  </a:lnTo>
                  <a:lnTo>
                    <a:pt x="895" y="3671"/>
                  </a:lnTo>
                  <a:lnTo>
                    <a:pt x="846" y="3748"/>
                  </a:lnTo>
                  <a:lnTo>
                    <a:pt x="900" y="3817"/>
                  </a:lnTo>
                  <a:lnTo>
                    <a:pt x="1049" y="3874"/>
                  </a:lnTo>
                  <a:lnTo>
                    <a:pt x="1159" y="3952"/>
                  </a:lnTo>
                  <a:lnTo>
                    <a:pt x="1272" y="3905"/>
                  </a:lnTo>
                  <a:lnTo>
                    <a:pt x="1375" y="3811"/>
                  </a:lnTo>
                  <a:lnTo>
                    <a:pt x="1500" y="3789"/>
                  </a:lnTo>
                  <a:lnTo>
                    <a:pt x="1562" y="3898"/>
                  </a:lnTo>
                  <a:lnTo>
                    <a:pt x="1479" y="4034"/>
                  </a:lnTo>
                  <a:lnTo>
                    <a:pt x="1276" y="4180"/>
                  </a:lnTo>
                  <a:lnTo>
                    <a:pt x="967" y="4357"/>
                  </a:lnTo>
                  <a:lnTo>
                    <a:pt x="603" y="4579"/>
                  </a:lnTo>
                  <a:lnTo>
                    <a:pt x="227" y="4739"/>
                  </a:lnTo>
                  <a:lnTo>
                    <a:pt x="77" y="4776"/>
                  </a:lnTo>
                  <a:lnTo>
                    <a:pt x="0" y="4852"/>
                  </a:lnTo>
                  <a:lnTo>
                    <a:pt x="90" y="4896"/>
                  </a:lnTo>
                  <a:lnTo>
                    <a:pt x="253" y="4896"/>
                  </a:lnTo>
                  <a:lnTo>
                    <a:pt x="574" y="4762"/>
                  </a:lnTo>
                  <a:lnTo>
                    <a:pt x="1090" y="4512"/>
                  </a:lnTo>
                  <a:lnTo>
                    <a:pt x="1721" y="4146"/>
                  </a:lnTo>
                  <a:lnTo>
                    <a:pt x="1947" y="4061"/>
                  </a:lnTo>
                  <a:lnTo>
                    <a:pt x="2151" y="4010"/>
                  </a:lnTo>
                  <a:lnTo>
                    <a:pt x="2424" y="3876"/>
                  </a:lnTo>
                  <a:lnTo>
                    <a:pt x="2669" y="3694"/>
                  </a:lnTo>
                  <a:lnTo>
                    <a:pt x="2845" y="3589"/>
                  </a:lnTo>
                  <a:lnTo>
                    <a:pt x="3007" y="3485"/>
                  </a:lnTo>
                  <a:lnTo>
                    <a:pt x="3144" y="3448"/>
                  </a:lnTo>
                  <a:lnTo>
                    <a:pt x="3223" y="3477"/>
                  </a:lnTo>
                  <a:lnTo>
                    <a:pt x="3316" y="3526"/>
                  </a:lnTo>
                  <a:lnTo>
                    <a:pt x="3468" y="3467"/>
                  </a:lnTo>
                  <a:lnTo>
                    <a:pt x="3802" y="3365"/>
                  </a:lnTo>
                  <a:lnTo>
                    <a:pt x="3944" y="3233"/>
                  </a:lnTo>
                  <a:lnTo>
                    <a:pt x="4086" y="3138"/>
                  </a:lnTo>
                  <a:lnTo>
                    <a:pt x="4204" y="3181"/>
                  </a:lnTo>
                  <a:lnTo>
                    <a:pt x="4397" y="3244"/>
                  </a:lnTo>
                  <a:lnTo>
                    <a:pt x="4521" y="3281"/>
                  </a:lnTo>
                  <a:lnTo>
                    <a:pt x="4639" y="3339"/>
                  </a:lnTo>
                  <a:lnTo>
                    <a:pt x="4775" y="3368"/>
                  </a:lnTo>
                  <a:lnTo>
                    <a:pt x="4854" y="3425"/>
                  </a:lnTo>
                  <a:lnTo>
                    <a:pt x="5019" y="3462"/>
                  </a:lnTo>
                  <a:lnTo>
                    <a:pt x="5175" y="3517"/>
                  </a:lnTo>
                  <a:lnTo>
                    <a:pt x="5355" y="3539"/>
                  </a:lnTo>
                  <a:lnTo>
                    <a:pt x="5417" y="3626"/>
                  </a:lnTo>
                  <a:lnTo>
                    <a:pt x="5565" y="3719"/>
                  </a:lnTo>
                  <a:lnTo>
                    <a:pt x="5597" y="3852"/>
                  </a:lnTo>
                  <a:lnTo>
                    <a:pt x="5745" y="3981"/>
                  </a:lnTo>
                  <a:lnTo>
                    <a:pt x="5908" y="3981"/>
                  </a:lnTo>
                  <a:lnTo>
                    <a:pt x="6085" y="4147"/>
                  </a:lnTo>
                  <a:lnTo>
                    <a:pt x="6174" y="4375"/>
                  </a:lnTo>
                  <a:lnTo>
                    <a:pt x="6176" y="4532"/>
                  </a:lnTo>
                  <a:lnTo>
                    <a:pt x="6104" y="4646"/>
                  </a:lnTo>
                  <a:lnTo>
                    <a:pt x="6105" y="4760"/>
                  </a:lnTo>
                  <a:lnTo>
                    <a:pt x="6133" y="4859"/>
                  </a:lnTo>
                  <a:lnTo>
                    <a:pt x="6182" y="4992"/>
                  </a:lnTo>
                  <a:lnTo>
                    <a:pt x="6142" y="5132"/>
                  </a:lnTo>
                  <a:lnTo>
                    <a:pt x="6087" y="5256"/>
                  </a:lnTo>
                  <a:lnTo>
                    <a:pt x="6047" y="5423"/>
                  </a:lnTo>
                  <a:lnTo>
                    <a:pt x="5980" y="5547"/>
                  </a:lnTo>
                  <a:lnTo>
                    <a:pt x="5974" y="5648"/>
                  </a:lnTo>
                  <a:lnTo>
                    <a:pt x="5991" y="5729"/>
                  </a:lnTo>
                  <a:lnTo>
                    <a:pt x="6063" y="5807"/>
                  </a:lnTo>
                  <a:lnTo>
                    <a:pt x="6052" y="5953"/>
                  </a:lnTo>
                  <a:lnTo>
                    <a:pt x="5940" y="6067"/>
                  </a:lnTo>
                  <a:lnTo>
                    <a:pt x="5904" y="6154"/>
                  </a:lnTo>
                  <a:lnTo>
                    <a:pt x="5939" y="6241"/>
                  </a:lnTo>
                  <a:lnTo>
                    <a:pt x="6058" y="6365"/>
                  </a:lnTo>
                  <a:lnTo>
                    <a:pt x="6223" y="6556"/>
                  </a:lnTo>
                  <a:lnTo>
                    <a:pt x="6343" y="6699"/>
                  </a:lnTo>
                  <a:lnTo>
                    <a:pt x="6434" y="6845"/>
                  </a:lnTo>
                  <a:lnTo>
                    <a:pt x="6500" y="7107"/>
                  </a:lnTo>
                  <a:lnTo>
                    <a:pt x="6489" y="7297"/>
                  </a:lnTo>
                  <a:lnTo>
                    <a:pt x="6460" y="7435"/>
                  </a:lnTo>
                  <a:lnTo>
                    <a:pt x="6404" y="7536"/>
                  </a:lnTo>
                  <a:lnTo>
                    <a:pt x="6347" y="7646"/>
                  </a:lnTo>
                  <a:lnTo>
                    <a:pt x="6233" y="7774"/>
                  </a:lnTo>
                  <a:lnTo>
                    <a:pt x="6155" y="7825"/>
                  </a:lnTo>
                  <a:lnTo>
                    <a:pt x="6116" y="7774"/>
                  </a:lnTo>
                  <a:lnTo>
                    <a:pt x="6099" y="7686"/>
                  </a:lnTo>
                  <a:lnTo>
                    <a:pt x="6184" y="7556"/>
                  </a:lnTo>
                  <a:lnTo>
                    <a:pt x="6118" y="7534"/>
                  </a:lnTo>
                  <a:lnTo>
                    <a:pt x="5937" y="7519"/>
                  </a:lnTo>
                  <a:lnTo>
                    <a:pt x="5869" y="7534"/>
                  </a:lnTo>
                  <a:lnTo>
                    <a:pt x="5847" y="7626"/>
                  </a:lnTo>
                  <a:lnTo>
                    <a:pt x="5773" y="7891"/>
                  </a:lnTo>
                  <a:lnTo>
                    <a:pt x="5640" y="8226"/>
                  </a:lnTo>
                  <a:lnTo>
                    <a:pt x="5551" y="8409"/>
                  </a:lnTo>
                  <a:lnTo>
                    <a:pt x="5477" y="8496"/>
                  </a:lnTo>
                  <a:lnTo>
                    <a:pt x="5437" y="8605"/>
                  </a:lnTo>
                  <a:lnTo>
                    <a:pt x="5358" y="8684"/>
                  </a:lnTo>
                  <a:lnTo>
                    <a:pt x="5286" y="8789"/>
                  </a:lnTo>
                  <a:lnTo>
                    <a:pt x="5207" y="8896"/>
                  </a:lnTo>
                  <a:lnTo>
                    <a:pt x="5129" y="8983"/>
                  </a:lnTo>
                  <a:lnTo>
                    <a:pt x="5067" y="9121"/>
                  </a:lnTo>
                  <a:lnTo>
                    <a:pt x="4998" y="9301"/>
                  </a:lnTo>
                  <a:lnTo>
                    <a:pt x="4938" y="9544"/>
                  </a:lnTo>
                  <a:lnTo>
                    <a:pt x="4887" y="9705"/>
                  </a:lnTo>
                  <a:lnTo>
                    <a:pt x="4728" y="9947"/>
                  </a:lnTo>
                  <a:lnTo>
                    <a:pt x="4614" y="10032"/>
                  </a:lnTo>
                  <a:lnTo>
                    <a:pt x="4588" y="10124"/>
                  </a:lnTo>
                  <a:lnTo>
                    <a:pt x="4607" y="10221"/>
                  </a:lnTo>
                  <a:lnTo>
                    <a:pt x="4667" y="10298"/>
                  </a:lnTo>
                  <a:lnTo>
                    <a:pt x="4646" y="10400"/>
                  </a:lnTo>
                  <a:lnTo>
                    <a:pt x="4578" y="10466"/>
                  </a:lnTo>
                  <a:lnTo>
                    <a:pt x="4533" y="10596"/>
                  </a:lnTo>
                  <a:lnTo>
                    <a:pt x="4533" y="10730"/>
                  </a:lnTo>
                  <a:lnTo>
                    <a:pt x="4564" y="10866"/>
                  </a:lnTo>
                  <a:lnTo>
                    <a:pt x="4615" y="10975"/>
                  </a:lnTo>
                  <a:lnTo>
                    <a:pt x="4687" y="11050"/>
                  </a:lnTo>
                  <a:lnTo>
                    <a:pt x="4672" y="11124"/>
                  </a:lnTo>
                  <a:lnTo>
                    <a:pt x="4602" y="11167"/>
                  </a:lnTo>
                  <a:lnTo>
                    <a:pt x="4575" y="11232"/>
                  </a:lnTo>
                  <a:lnTo>
                    <a:pt x="4638" y="11310"/>
                  </a:lnTo>
                  <a:lnTo>
                    <a:pt x="4658" y="11489"/>
                  </a:lnTo>
                  <a:lnTo>
                    <a:pt x="4708" y="11732"/>
                  </a:lnTo>
                  <a:lnTo>
                    <a:pt x="4757" y="12031"/>
                  </a:lnTo>
                  <a:lnTo>
                    <a:pt x="4809" y="12198"/>
                  </a:lnTo>
                  <a:lnTo>
                    <a:pt x="4889" y="12242"/>
                  </a:lnTo>
                  <a:lnTo>
                    <a:pt x="4983" y="12307"/>
                  </a:lnTo>
                  <a:lnTo>
                    <a:pt x="5074" y="12365"/>
                  </a:lnTo>
                  <a:lnTo>
                    <a:pt x="5182" y="12551"/>
                  </a:lnTo>
                  <a:lnTo>
                    <a:pt x="5257" y="12784"/>
                  </a:lnTo>
                  <a:lnTo>
                    <a:pt x="5291" y="13051"/>
                  </a:lnTo>
                  <a:lnTo>
                    <a:pt x="5251" y="13252"/>
                  </a:lnTo>
                  <a:lnTo>
                    <a:pt x="5228" y="13427"/>
                  </a:lnTo>
                  <a:lnTo>
                    <a:pt x="5243" y="13556"/>
                  </a:lnTo>
                  <a:lnTo>
                    <a:pt x="5361" y="13731"/>
                  </a:lnTo>
                  <a:lnTo>
                    <a:pt x="5475" y="14018"/>
                  </a:lnTo>
                  <a:lnTo>
                    <a:pt x="5549" y="14237"/>
                  </a:lnTo>
                  <a:lnTo>
                    <a:pt x="5534" y="14380"/>
                  </a:lnTo>
                  <a:lnTo>
                    <a:pt x="5455" y="14489"/>
                  </a:lnTo>
                  <a:lnTo>
                    <a:pt x="5444" y="14620"/>
                  </a:lnTo>
                  <a:lnTo>
                    <a:pt x="5538" y="14705"/>
                  </a:lnTo>
                  <a:lnTo>
                    <a:pt x="5553" y="14790"/>
                  </a:lnTo>
                  <a:lnTo>
                    <a:pt x="5597" y="14873"/>
                  </a:lnTo>
                  <a:lnTo>
                    <a:pt x="5705" y="14957"/>
                  </a:lnTo>
                  <a:lnTo>
                    <a:pt x="5832" y="15137"/>
                  </a:lnTo>
                  <a:lnTo>
                    <a:pt x="5849" y="15280"/>
                  </a:lnTo>
                  <a:lnTo>
                    <a:pt x="5806" y="15409"/>
                  </a:lnTo>
                  <a:lnTo>
                    <a:pt x="5785" y="15479"/>
                  </a:lnTo>
                  <a:lnTo>
                    <a:pt x="5785" y="15568"/>
                  </a:lnTo>
                  <a:lnTo>
                    <a:pt x="5876" y="15690"/>
                  </a:lnTo>
                  <a:lnTo>
                    <a:pt x="5983" y="15842"/>
                  </a:lnTo>
                  <a:lnTo>
                    <a:pt x="6074" y="15973"/>
                  </a:lnTo>
                  <a:lnTo>
                    <a:pt x="6165" y="16095"/>
                  </a:lnTo>
                  <a:lnTo>
                    <a:pt x="6241" y="16141"/>
                  </a:lnTo>
                  <a:lnTo>
                    <a:pt x="6223" y="16045"/>
                  </a:lnTo>
                  <a:lnTo>
                    <a:pt x="6167" y="15916"/>
                  </a:lnTo>
                  <a:lnTo>
                    <a:pt x="6083" y="15746"/>
                  </a:lnTo>
                  <a:lnTo>
                    <a:pt x="6049" y="15645"/>
                  </a:lnTo>
                  <a:lnTo>
                    <a:pt x="6033" y="15535"/>
                  </a:lnTo>
                  <a:lnTo>
                    <a:pt x="6033" y="15389"/>
                  </a:lnTo>
                  <a:lnTo>
                    <a:pt x="6006" y="15260"/>
                  </a:lnTo>
                  <a:lnTo>
                    <a:pt x="5944" y="15173"/>
                  </a:lnTo>
                  <a:lnTo>
                    <a:pt x="5928" y="15052"/>
                  </a:lnTo>
                  <a:lnTo>
                    <a:pt x="5923" y="14877"/>
                  </a:lnTo>
                  <a:lnTo>
                    <a:pt x="5917" y="14782"/>
                  </a:lnTo>
                  <a:lnTo>
                    <a:pt x="5826" y="14534"/>
                  </a:lnTo>
                  <a:lnTo>
                    <a:pt x="5720" y="14254"/>
                  </a:lnTo>
                  <a:lnTo>
                    <a:pt x="5646" y="13909"/>
                  </a:lnTo>
                  <a:lnTo>
                    <a:pt x="5549" y="13654"/>
                  </a:lnTo>
                  <a:lnTo>
                    <a:pt x="5538" y="13489"/>
                  </a:lnTo>
                  <a:lnTo>
                    <a:pt x="5583" y="13314"/>
                  </a:lnTo>
                  <a:lnTo>
                    <a:pt x="5657" y="13214"/>
                  </a:lnTo>
                  <a:lnTo>
                    <a:pt x="5739" y="13178"/>
                  </a:lnTo>
                  <a:lnTo>
                    <a:pt x="5837" y="13204"/>
                  </a:lnTo>
                  <a:lnTo>
                    <a:pt x="6002" y="13298"/>
                  </a:lnTo>
                  <a:lnTo>
                    <a:pt x="6041" y="13466"/>
                  </a:lnTo>
                  <a:lnTo>
                    <a:pt x="6021" y="13669"/>
                  </a:lnTo>
                  <a:lnTo>
                    <a:pt x="6083" y="13842"/>
                  </a:lnTo>
                  <a:lnTo>
                    <a:pt x="6123" y="14044"/>
                  </a:lnTo>
                  <a:lnTo>
                    <a:pt x="6214" y="14248"/>
                  </a:lnTo>
                  <a:lnTo>
                    <a:pt x="6284" y="14430"/>
                  </a:lnTo>
                  <a:lnTo>
                    <a:pt x="6364" y="14595"/>
                  </a:lnTo>
                  <a:lnTo>
                    <a:pt x="6436" y="14724"/>
                  </a:lnTo>
                  <a:lnTo>
                    <a:pt x="6560" y="14862"/>
                  </a:lnTo>
                  <a:lnTo>
                    <a:pt x="6578" y="15043"/>
                  </a:lnTo>
                  <a:lnTo>
                    <a:pt x="6534" y="15102"/>
                  </a:lnTo>
                  <a:lnTo>
                    <a:pt x="6506" y="15225"/>
                  </a:lnTo>
                  <a:lnTo>
                    <a:pt x="6626" y="15313"/>
                  </a:lnTo>
                  <a:lnTo>
                    <a:pt x="6758" y="15490"/>
                  </a:lnTo>
                  <a:lnTo>
                    <a:pt x="6832" y="15660"/>
                  </a:lnTo>
                  <a:lnTo>
                    <a:pt x="6946" y="15755"/>
                  </a:lnTo>
                  <a:lnTo>
                    <a:pt x="7001" y="15932"/>
                  </a:lnTo>
                  <a:lnTo>
                    <a:pt x="7069" y="16078"/>
                  </a:lnTo>
                  <a:lnTo>
                    <a:pt x="7141" y="16216"/>
                  </a:lnTo>
                  <a:lnTo>
                    <a:pt x="7193" y="16447"/>
                  </a:lnTo>
                  <a:lnTo>
                    <a:pt x="7230" y="16668"/>
                  </a:lnTo>
                  <a:lnTo>
                    <a:pt x="7224" y="16870"/>
                  </a:lnTo>
                  <a:lnTo>
                    <a:pt x="7174" y="17029"/>
                  </a:lnTo>
                  <a:lnTo>
                    <a:pt x="7125" y="17173"/>
                  </a:lnTo>
                  <a:lnTo>
                    <a:pt x="7142" y="17291"/>
                  </a:lnTo>
                  <a:lnTo>
                    <a:pt x="7204" y="17363"/>
                  </a:lnTo>
                  <a:lnTo>
                    <a:pt x="7292" y="17443"/>
                  </a:lnTo>
                  <a:lnTo>
                    <a:pt x="7417" y="17611"/>
                  </a:lnTo>
                  <a:lnTo>
                    <a:pt x="7500" y="17756"/>
                  </a:lnTo>
                  <a:lnTo>
                    <a:pt x="7591" y="17820"/>
                  </a:lnTo>
                  <a:lnTo>
                    <a:pt x="7800" y="17893"/>
                  </a:lnTo>
                  <a:lnTo>
                    <a:pt x="7925" y="18009"/>
                  </a:lnTo>
                  <a:lnTo>
                    <a:pt x="8090" y="18111"/>
                  </a:lnTo>
                  <a:lnTo>
                    <a:pt x="8241" y="18220"/>
                  </a:lnTo>
                  <a:lnTo>
                    <a:pt x="8372" y="18315"/>
                  </a:lnTo>
                  <a:lnTo>
                    <a:pt x="8507" y="18400"/>
                  </a:lnTo>
                  <a:lnTo>
                    <a:pt x="8706" y="18516"/>
                  </a:lnTo>
                  <a:lnTo>
                    <a:pt x="8842" y="18596"/>
                  </a:lnTo>
                  <a:lnTo>
                    <a:pt x="8943" y="18660"/>
                  </a:lnTo>
                  <a:lnTo>
                    <a:pt x="9047" y="18713"/>
                  </a:lnTo>
                  <a:lnTo>
                    <a:pt x="9142" y="18769"/>
                  </a:lnTo>
                  <a:lnTo>
                    <a:pt x="9212" y="18725"/>
                  </a:lnTo>
                  <a:lnTo>
                    <a:pt x="9284" y="18698"/>
                  </a:lnTo>
                  <a:lnTo>
                    <a:pt x="9443" y="18618"/>
                  </a:lnTo>
                  <a:lnTo>
                    <a:pt x="9551" y="18567"/>
                  </a:lnTo>
                  <a:lnTo>
                    <a:pt x="9694" y="18567"/>
                  </a:lnTo>
                  <a:lnTo>
                    <a:pt x="9830" y="18670"/>
                  </a:lnTo>
                  <a:lnTo>
                    <a:pt x="10001" y="18799"/>
                  </a:lnTo>
                  <a:lnTo>
                    <a:pt x="10103" y="18897"/>
                  </a:lnTo>
                  <a:lnTo>
                    <a:pt x="10183" y="19065"/>
                  </a:lnTo>
                  <a:lnTo>
                    <a:pt x="10280" y="19194"/>
                  </a:lnTo>
                  <a:lnTo>
                    <a:pt x="10399" y="19279"/>
                  </a:lnTo>
                  <a:lnTo>
                    <a:pt x="10524" y="19345"/>
                  </a:lnTo>
                  <a:lnTo>
                    <a:pt x="10621" y="19420"/>
                  </a:lnTo>
                  <a:lnTo>
                    <a:pt x="10755" y="19493"/>
                  </a:lnTo>
                  <a:lnTo>
                    <a:pt x="10877" y="19578"/>
                  </a:lnTo>
                  <a:lnTo>
                    <a:pt x="11002" y="19607"/>
                  </a:lnTo>
                  <a:lnTo>
                    <a:pt x="11156" y="19612"/>
                  </a:lnTo>
                  <a:lnTo>
                    <a:pt x="11241" y="19532"/>
                  </a:lnTo>
                  <a:lnTo>
                    <a:pt x="11335" y="19547"/>
                  </a:lnTo>
                  <a:lnTo>
                    <a:pt x="11364" y="19707"/>
                  </a:lnTo>
                  <a:lnTo>
                    <a:pt x="11392" y="19855"/>
                  </a:lnTo>
                  <a:lnTo>
                    <a:pt x="11426" y="19991"/>
                  </a:lnTo>
                  <a:lnTo>
                    <a:pt x="11500" y="20114"/>
                  </a:lnTo>
                  <a:lnTo>
                    <a:pt x="11589" y="20243"/>
                  </a:lnTo>
                  <a:lnTo>
                    <a:pt x="11653" y="20382"/>
                  </a:lnTo>
                  <a:lnTo>
                    <a:pt x="11664" y="20506"/>
                  </a:lnTo>
                  <a:lnTo>
                    <a:pt x="11682" y="20676"/>
                  </a:lnTo>
                  <a:lnTo>
                    <a:pt x="11772" y="20819"/>
                  </a:lnTo>
                  <a:lnTo>
                    <a:pt x="11902" y="20848"/>
                  </a:lnTo>
                  <a:lnTo>
                    <a:pt x="12025" y="20953"/>
                  </a:lnTo>
                  <a:lnTo>
                    <a:pt x="12094" y="21084"/>
                  </a:lnTo>
                  <a:lnTo>
                    <a:pt x="12179" y="21177"/>
                  </a:lnTo>
                  <a:lnTo>
                    <a:pt x="12295" y="21296"/>
                  </a:lnTo>
                  <a:lnTo>
                    <a:pt x="12435" y="21310"/>
                  </a:lnTo>
                  <a:lnTo>
                    <a:pt x="12549" y="21391"/>
                  </a:lnTo>
                  <a:lnTo>
                    <a:pt x="12667" y="21461"/>
                  </a:lnTo>
                  <a:lnTo>
                    <a:pt x="12729" y="21510"/>
                  </a:lnTo>
                  <a:lnTo>
                    <a:pt x="12864" y="21571"/>
                  </a:lnTo>
                  <a:lnTo>
                    <a:pt x="12989" y="21600"/>
                  </a:lnTo>
                  <a:lnTo>
                    <a:pt x="13033" y="21529"/>
                  </a:lnTo>
                  <a:lnTo>
                    <a:pt x="12995" y="21406"/>
                  </a:lnTo>
                  <a:lnTo>
                    <a:pt x="13103" y="21304"/>
                  </a:lnTo>
                  <a:lnTo>
                    <a:pt x="13183" y="21223"/>
                  </a:lnTo>
                  <a:lnTo>
                    <a:pt x="13268" y="21158"/>
                  </a:lnTo>
                  <a:lnTo>
                    <a:pt x="13213" y="21056"/>
                  </a:lnTo>
                  <a:lnTo>
                    <a:pt x="13081" y="21093"/>
                  </a:lnTo>
                  <a:lnTo>
                    <a:pt x="12971" y="21149"/>
                  </a:lnTo>
                  <a:lnTo>
                    <a:pt x="12887" y="21241"/>
                  </a:lnTo>
                  <a:lnTo>
                    <a:pt x="12803" y="21285"/>
                  </a:lnTo>
                  <a:lnTo>
                    <a:pt x="12762" y="21202"/>
                  </a:lnTo>
                  <a:lnTo>
                    <a:pt x="12656" y="21154"/>
                  </a:lnTo>
                  <a:lnTo>
                    <a:pt x="12537" y="21095"/>
                  </a:lnTo>
                  <a:lnTo>
                    <a:pt x="12412" y="20986"/>
                  </a:lnTo>
                  <a:lnTo>
                    <a:pt x="12350" y="20797"/>
                  </a:lnTo>
                  <a:lnTo>
                    <a:pt x="12262" y="20656"/>
                  </a:lnTo>
                  <a:lnTo>
                    <a:pt x="12209" y="20570"/>
                  </a:lnTo>
                  <a:lnTo>
                    <a:pt x="12187" y="20410"/>
                  </a:lnTo>
                  <a:lnTo>
                    <a:pt x="12198" y="20249"/>
                  </a:lnTo>
                  <a:lnTo>
                    <a:pt x="12225" y="20028"/>
                  </a:lnTo>
                  <a:lnTo>
                    <a:pt x="12236" y="19853"/>
                  </a:lnTo>
                  <a:lnTo>
                    <a:pt x="12264" y="19692"/>
                  </a:lnTo>
                  <a:lnTo>
                    <a:pt x="12287" y="19534"/>
                  </a:lnTo>
                  <a:lnTo>
                    <a:pt x="12302" y="19376"/>
                  </a:lnTo>
                  <a:lnTo>
                    <a:pt x="12330" y="19230"/>
                  </a:lnTo>
                  <a:lnTo>
                    <a:pt x="12364" y="19073"/>
                  </a:lnTo>
                  <a:lnTo>
                    <a:pt x="12324" y="18924"/>
                  </a:lnTo>
                  <a:lnTo>
                    <a:pt x="12279" y="18783"/>
                  </a:lnTo>
                  <a:lnTo>
                    <a:pt x="12107" y="18728"/>
                  </a:lnTo>
                  <a:lnTo>
                    <a:pt x="11924" y="18714"/>
                  </a:lnTo>
                  <a:lnTo>
                    <a:pt x="11751" y="18714"/>
                  </a:lnTo>
                  <a:lnTo>
                    <a:pt x="11628" y="18765"/>
                  </a:lnTo>
                  <a:lnTo>
                    <a:pt x="11406" y="18816"/>
                  </a:lnTo>
                  <a:lnTo>
                    <a:pt x="11165" y="18816"/>
                  </a:lnTo>
                  <a:lnTo>
                    <a:pt x="11133" y="18658"/>
                  </a:lnTo>
                  <a:lnTo>
                    <a:pt x="11154" y="18467"/>
                  </a:lnTo>
                  <a:lnTo>
                    <a:pt x="11237" y="18145"/>
                  </a:lnTo>
                  <a:lnTo>
                    <a:pt x="11347" y="17912"/>
                  </a:lnTo>
                  <a:lnTo>
                    <a:pt x="11460" y="17663"/>
                  </a:lnTo>
                  <a:lnTo>
                    <a:pt x="11505" y="17483"/>
                  </a:lnTo>
                  <a:lnTo>
                    <a:pt x="11604" y="17196"/>
                  </a:lnTo>
                  <a:lnTo>
                    <a:pt x="11683" y="17024"/>
                  </a:lnTo>
                  <a:lnTo>
                    <a:pt x="11689" y="16887"/>
                  </a:lnTo>
                  <a:lnTo>
                    <a:pt x="11632" y="16817"/>
                  </a:lnTo>
                  <a:lnTo>
                    <a:pt x="11551" y="16802"/>
                  </a:lnTo>
                  <a:lnTo>
                    <a:pt x="11477" y="16780"/>
                  </a:lnTo>
                  <a:lnTo>
                    <a:pt x="11365" y="16780"/>
                  </a:lnTo>
                  <a:lnTo>
                    <a:pt x="11234" y="16802"/>
                  </a:lnTo>
                  <a:lnTo>
                    <a:pt x="11104" y="16839"/>
                  </a:lnTo>
                  <a:lnTo>
                    <a:pt x="11028" y="16887"/>
                  </a:lnTo>
                  <a:lnTo>
                    <a:pt x="10924" y="16956"/>
                  </a:lnTo>
                  <a:lnTo>
                    <a:pt x="10890" y="17029"/>
                  </a:lnTo>
                  <a:lnTo>
                    <a:pt x="10884" y="17157"/>
                  </a:lnTo>
                  <a:lnTo>
                    <a:pt x="10833" y="17347"/>
                  </a:lnTo>
                  <a:lnTo>
                    <a:pt x="10751" y="17509"/>
                  </a:lnTo>
                  <a:lnTo>
                    <a:pt x="10649" y="17596"/>
                  </a:lnTo>
                  <a:lnTo>
                    <a:pt x="10454" y="17759"/>
                  </a:lnTo>
                  <a:lnTo>
                    <a:pt x="10312" y="17818"/>
                  </a:lnTo>
                  <a:lnTo>
                    <a:pt x="10135" y="17898"/>
                  </a:lnTo>
                  <a:lnTo>
                    <a:pt x="9999" y="17898"/>
                  </a:lnTo>
                  <a:lnTo>
                    <a:pt x="9792" y="17879"/>
                  </a:lnTo>
                  <a:lnTo>
                    <a:pt x="9606" y="17831"/>
                  </a:lnTo>
                  <a:lnTo>
                    <a:pt x="9447" y="17654"/>
                  </a:lnTo>
                  <a:lnTo>
                    <a:pt x="9334" y="17487"/>
                  </a:lnTo>
                  <a:lnTo>
                    <a:pt x="9279" y="17285"/>
                  </a:lnTo>
                  <a:lnTo>
                    <a:pt x="9196" y="16914"/>
                  </a:lnTo>
                  <a:lnTo>
                    <a:pt x="9146" y="16624"/>
                  </a:lnTo>
                  <a:lnTo>
                    <a:pt x="9129" y="16345"/>
                  </a:lnTo>
                  <a:lnTo>
                    <a:pt x="9167" y="16032"/>
                  </a:lnTo>
                  <a:lnTo>
                    <a:pt x="9286" y="15655"/>
                  </a:lnTo>
                  <a:lnTo>
                    <a:pt x="9383" y="15401"/>
                  </a:lnTo>
                  <a:lnTo>
                    <a:pt x="9400" y="15183"/>
                  </a:lnTo>
                  <a:lnTo>
                    <a:pt x="9406" y="14977"/>
                  </a:lnTo>
                  <a:lnTo>
                    <a:pt x="9444" y="14790"/>
                  </a:lnTo>
                  <a:lnTo>
                    <a:pt x="9506" y="14595"/>
                  </a:lnTo>
                  <a:lnTo>
                    <a:pt x="9635" y="14457"/>
                  </a:lnTo>
                  <a:lnTo>
                    <a:pt x="9806" y="14284"/>
                  </a:lnTo>
                  <a:lnTo>
                    <a:pt x="10189" y="14050"/>
                  </a:lnTo>
                  <a:lnTo>
                    <a:pt x="10354" y="13911"/>
                  </a:lnTo>
                  <a:lnTo>
                    <a:pt x="10480" y="13836"/>
                  </a:lnTo>
                  <a:lnTo>
                    <a:pt x="10603" y="13720"/>
                  </a:lnTo>
                  <a:lnTo>
                    <a:pt x="10739" y="13684"/>
                  </a:lnTo>
                  <a:lnTo>
                    <a:pt x="10870" y="13684"/>
                  </a:lnTo>
                  <a:lnTo>
                    <a:pt x="10993" y="13742"/>
                  </a:lnTo>
                  <a:lnTo>
                    <a:pt x="11150" y="13886"/>
                  </a:lnTo>
                  <a:lnTo>
                    <a:pt x="11296" y="13993"/>
                  </a:lnTo>
                  <a:lnTo>
                    <a:pt x="11413" y="14043"/>
                  </a:lnTo>
                  <a:lnTo>
                    <a:pt x="11504" y="14043"/>
                  </a:lnTo>
                  <a:lnTo>
                    <a:pt x="11606" y="13970"/>
                  </a:lnTo>
                  <a:lnTo>
                    <a:pt x="11711" y="13735"/>
                  </a:lnTo>
                  <a:lnTo>
                    <a:pt x="11875" y="13611"/>
                  </a:lnTo>
                  <a:lnTo>
                    <a:pt x="12014" y="13548"/>
                  </a:lnTo>
                  <a:lnTo>
                    <a:pt x="12178" y="13504"/>
                  </a:lnTo>
                  <a:lnTo>
                    <a:pt x="12297" y="13548"/>
                  </a:lnTo>
                  <a:lnTo>
                    <a:pt x="12373" y="13646"/>
                  </a:lnTo>
                  <a:lnTo>
                    <a:pt x="12497" y="13704"/>
                  </a:lnTo>
                  <a:lnTo>
                    <a:pt x="12604" y="13781"/>
                  </a:lnTo>
                  <a:lnTo>
                    <a:pt x="12701" y="13812"/>
                  </a:lnTo>
                  <a:lnTo>
                    <a:pt x="12778" y="13740"/>
                  </a:lnTo>
                  <a:lnTo>
                    <a:pt x="12875" y="13710"/>
                  </a:lnTo>
                  <a:lnTo>
                    <a:pt x="12998" y="13746"/>
                  </a:lnTo>
                  <a:lnTo>
                    <a:pt x="13081" y="13890"/>
                  </a:lnTo>
                  <a:lnTo>
                    <a:pt x="13168" y="13996"/>
                  </a:lnTo>
                  <a:lnTo>
                    <a:pt x="13228" y="14124"/>
                  </a:lnTo>
                  <a:lnTo>
                    <a:pt x="13245" y="14260"/>
                  </a:lnTo>
                  <a:lnTo>
                    <a:pt x="13188" y="14382"/>
                  </a:lnTo>
                  <a:lnTo>
                    <a:pt x="13150" y="14515"/>
                  </a:lnTo>
                  <a:lnTo>
                    <a:pt x="13150" y="14661"/>
                  </a:lnTo>
                  <a:lnTo>
                    <a:pt x="13213" y="14744"/>
                  </a:lnTo>
                  <a:lnTo>
                    <a:pt x="13265" y="14853"/>
                  </a:lnTo>
                  <a:lnTo>
                    <a:pt x="13283" y="15108"/>
                  </a:lnTo>
                  <a:lnTo>
                    <a:pt x="13334" y="15290"/>
                  </a:lnTo>
                  <a:lnTo>
                    <a:pt x="13452" y="15424"/>
                  </a:lnTo>
                  <a:lnTo>
                    <a:pt x="13548" y="15365"/>
                  </a:lnTo>
                  <a:lnTo>
                    <a:pt x="13603" y="15222"/>
                  </a:lnTo>
                  <a:lnTo>
                    <a:pt x="13654" y="15037"/>
                  </a:lnTo>
                  <a:lnTo>
                    <a:pt x="13654" y="14814"/>
                  </a:lnTo>
                  <a:lnTo>
                    <a:pt x="13681" y="14602"/>
                  </a:lnTo>
                  <a:lnTo>
                    <a:pt x="13650" y="14293"/>
                  </a:lnTo>
                  <a:lnTo>
                    <a:pt x="13616" y="14170"/>
                  </a:lnTo>
                  <a:lnTo>
                    <a:pt x="13599" y="13973"/>
                  </a:lnTo>
                  <a:lnTo>
                    <a:pt x="13582" y="13688"/>
                  </a:lnTo>
                  <a:lnTo>
                    <a:pt x="13593" y="13506"/>
                  </a:lnTo>
                  <a:lnTo>
                    <a:pt x="13658" y="13353"/>
                  </a:lnTo>
                  <a:lnTo>
                    <a:pt x="13728" y="13200"/>
                  </a:lnTo>
                  <a:lnTo>
                    <a:pt x="13825" y="13091"/>
                  </a:lnTo>
                  <a:lnTo>
                    <a:pt x="13927" y="12967"/>
                  </a:lnTo>
                  <a:lnTo>
                    <a:pt x="14218" y="12701"/>
                  </a:lnTo>
                  <a:lnTo>
                    <a:pt x="14326" y="12563"/>
                  </a:lnTo>
                  <a:lnTo>
                    <a:pt x="14453" y="12468"/>
                  </a:lnTo>
                  <a:lnTo>
                    <a:pt x="14577" y="12404"/>
                  </a:lnTo>
                  <a:lnTo>
                    <a:pt x="14723" y="12341"/>
                  </a:lnTo>
                  <a:lnTo>
                    <a:pt x="14852" y="12246"/>
                  </a:lnTo>
                  <a:lnTo>
                    <a:pt x="14935" y="12127"/>
                  </a:lnTo>
                  <a:lnTo>
                    <a:pt x="15055" y="12032"/>
                  </a:lnTo>
                  <a:lnTo>
                    <a:pt x="15152" y="11945"/>
                  </a:lnTo>
                  <a:lnTo>
                    <a:pt x="15263" y="11753"/>
                  </a:lnTo>
                  <a:lnTo>
                    <a:pt x="15280" y="11595"/>
                  </a:lnTo>
                  <a:lnTo>
                    <a:pt x="15303" y="11434"/>
                  </a:lnTo>
                  <a:lnTo>
                    <a:pt x="15281" y="11276"/>
                  </a:lnTo>
                  <a:lnTo>
                    <a:pt x="15281" y="11116"/>
                  </a:lnTo>
                  <a:lnTo>
                    <a:pt x="15303" y="10934"/>
                  </a:lnTo>
                  <a:lnTo>
                    <a:pt x="15389" y="10761"/>
                  </a:lnTo>
                  <a:lnTo>
                    <a:pt x="15482" y="10761"/>
                  </a:lnTo>
                  <a:lnTo>
                    <a:pt x="15499" y="10880"/>
                  </a:lnTo>
                  <a:lnTo>
                    <a:pt x="15546" y="11021"/>
                  </a:lnTo>
                  <a:lnTo>
                    <a:pt x="15614" y="10967"/>
                  </a:lnTo>
                  <a:lnTo>
                    <a:pt x="15535" y="10727"/>
                  </a:lnTo>
                  <a:lnTo>
                    <a:pt x="15650" y="10569"/>
                  </a:lnTo>
                  <a:lnTo>
                    <a:pt x="15762" y="10432"/>
                  </a:lnTo>
                  <a:lnTo>
                    <a:pt x="16024" y="10381"/>
                  </a:lnTo>
                  <a:lnTo>
                    <a:pt x="16117" y="10289"/>
                  </a:lnTo>
                  <a:lnTo>
                    <a:pt x="16183" y="10120"/>
                  </a:lnTo>
                  <a:lnTo>
                    <a:pt x="16253" y="10035"/>
                  </a:lnTo>
                  <a:lnTo>
                    <a:pt x="16440" y="9841"/>
                  </a:lnTo>
                  <a:lnTo>
                    <a:pt x="16600" y="9797"/>
                  </a:lnTo>
                  <a:lnTo>
                    <a:pt x="16827" y="9761"/>
                  </a:lnTo>
                  <a:lnTo>
                    <a:pt x="16975" y="9680"/>
                  </a:lnTo>
                  <a:lnTo>
                    <a:pt x="17100" y="9613"/>
                  </a:lnTo>
                  <a:lnTo>
                    <a:pt x="17191" y="9547"/>
                  </a:lnTo>
                  <a:lnTo>
                    <a:pt x="17242" y="9250"/>
                  </a:lnTo>
                  <a:lnTo>
                    <a:pt x="17356" y="9134"/>
                  </a:lnTo>
                  <a:lnTo>
                    <a:pt x="17482" y="9045"/>
                  </a:lnTo>
                  <a:lnTo>
                    <a:pt x="17579" y="8965"/>
                  </a:lnTo>
                  <a:lnTo>
                    <a:pt x="17788" y="8827"/>
                  </a:lnTo>
                  <a:lnTo>
                    <a:pt x="17966" y="8684"/>
                  </a:lnTo>
                  <a:lnTo>
                    <a:pt x="18192" y="8613"/>
                  </a:lnTo>
                  <a:lnTo>
                    <a:pt x="18339" y="8516"/>
                  </a:lnTo>
                  <a:lnTo>
                    <a:pt x="18489" y="8428"/>
                  </a:lnTo>
                  <a:lnTo>
                    <a:pt x="18633" y="8365"/>
                  </a:lnTo>
                  <a:lnTo>
                    <a:pt x="18762" y="8309"/>
                  </a:lnTo>
                  <a:lnTo>
                    <a:pt x="18913" y="8309"/>
                  </a:lnTo>
                  <a:lnTo>
                    <a:pt x="19010" y="8350"/>
                  </a:lnTo>
                  <a:lnTo>
                    <a:pt x="19016" y="8472"/>
                  </a:lnTo>
                  <a:lnTo>
                    <a:pt x="18873" y="8513"/>
                  </a:lnTo>
                  <a:lnTo>
                    <a:pt x="18706" y="8635"/>
                  </a:lnTo>
                  <a:lnTo>
                    <a:pt x="18595" y="8691"/>
                  </a:lnTo>
                  <a:lnTo>
                    <a:pt x="18495" y="8751"/>
                  </a:lnTo>
                  <a:lnTo>
                    <a:pt x="18450" y="8839"/>
                  </a:lnTo>
                  <a:lnTo>
                    <a:pt x="18511" y="8931"/>
                  </a:lnTo>
                  <a:lnTo>
                    <a:pt x="18611" y="8931"/>
                  </a:lnTo>
                  <a:lnTo>
                    <a:pt x="18791" y="8827"/>
                  </a:lnTo>
                  <a:lnTo>
                    <a:pt x="18930" y="8727"/>
                  </a:lnTo>
                  <a:lnTo>
                    <a:pt x="19074" y="8650"/>
                  </a:lnTo>
                  <a:lnTo>
                    <a:pt x="19244" y="8635"/>
                  </a:lnTo>
                  <a:cubicBezTo>
                    <a:pt x="19290" y="8619"/>
                    <a:pt x="19335" y="8600"/>
                    <a:pt x="19379" y="8579"/>
                  </a:cubicBezTo>
                  <a:cubicBezTo>
                    <a:pt x="19434" y="8553"/>
                    <a:pt x="19488" y="8523"/>
                    <a:pt x="19541" y="8489"/>
                  </a:cubicBezTo>
                  <a:lnTo>
                    <a:pt x="19653" y="8409"/>
                  </a:lnTo>
                  <a:lnTo>
                    <a:pt x="19869" y="8294"/>
                  </a:lnTo>
                  <a:lnTo>
                    <a:pt x="19833" y="8195"/>
                  </a:lnTo>
                  <a:lnTo>
                    <a:pt x="19698" y="8202"/>
                  </a:lnTo>
                  <a:lnTo>
                    <a:pt x="19554" y="8292"/>
                  </a:lnTo>
                  <a:lnTo>
                    <a:pt x="19488" y="8314"/>
                  </a:lnTo>
                  <a:lnTo>
                    <a:pt x="19341" y="8314"/>
                  </a:lnTo>
                  <a:lnTo>
                    <a:pt x="19174" y="8207"/>
                  </a:lnTo>
                  <a:lnTo>
                    <a:pt x="18993" y="8112"/>
                  </a:lnTo>
                  <a:lnTo>
                    <a:pt x="18933" y="7978"/>
                  </a:lnTo>
                  <a:lnTo>
                    <a:pt x="18938" y="7840"/>
                  </a:lnTo>
                  <a:lnTo>
                    <a:pt x="18944" y="7690"/>
                  </a:lnTo>
                  <a:lnTo>
                    <a:pt x="19006" y="7610"/>
                  </a:lnTo>
                  <a:lnTo>
                    <a:pt x="19140" y="7428"/>
                  </a:lnTo>
                  <a:lnTo>
                    <a:pt x="19187" y="7345"/>
                  </a:lnTo>
                  <a:lnTo>
                    <a:pt x="19237" y="7180"/>
                  </a:lnTo>
                  <a:lnTo>
                    <a:pt x="19106" y="7144"/>
                  </a:lnTo>
                  <a:lnTo>
                    <a:pt x="18892" y="7163"/>
                  </a:lnTo>
                  <a:lnTo>
                    <a:pt x="18659" y="7228"/>
                  </a:lnTo>
                  <a:lnTo>
                    <a:pt x="18407" y="7344"/>
                  </a:lnTo>
                  <a:lnTo>
                    <a:pt x="18286" y="7459"/>
                  </a:lnTo>
                  <a:lnTo>
                    <a:pt x="18115" y="7495"/>
                  </a:lnTo>
                  <a:lnTo>
                    <a:pt x="18053" y="7522"/>
                  </a:lnTo>
                  <a:lnTo>
                    <a:pt x="17997" y="7406"/>
                  </a:lnTo>
                  <a:lnTo>
                    <a:pt x="18048" y="7304"/>
                  </a:lnTo>
                  <a:lnTo>
                    <a:pt x="18150" y="7238"/>
                  </a:lnTo>
                  <a:lnTo>
                    <a:pt x="18577" y="7007"/>
                  </a:lnTo>
                  <a:lnTo>
                    <a:pt x="18765" y="6862"/>
                  </a:lnTo>
                  <a:cubicBezTo>
                    <a:pt x="18809" y="6831"/>
                    <a:pt x="18854" y="6805"/>
                    <a:pt x="18901" y="6781"/>
                  </a:cubicBezTo>
                  <a:cubicBezTo>
                    <a:pt x="18965" y="6749"/>
                    <a:pt x="19031" y="6724"/>
                    <a:pt x="19098" y="6706"/>
                  </a:cubicBezTo>
                  <a:lnTo>
                    <a:pt x="19233" y="6665"/>
                  </a:lnTo>
                  <a:lnTo>
                    <a:pt x="19413" y="6636"/>
                  </a:lnTo>
                  <a:lnTo>
                    <a:pt x="19652" y="6658"/>
                  </a:lnTo>
                  <a:lnTo>
                    <a:pt x="19921" y="6687"/>
                  </a:lnTo>
                  <a:lnTo>
                    <a:pt x="20075" y="6660"/>
                  </a:lnTo>
                  <a:lnTo>
                    <a:pt x="20242" y="6618"/>
                  </a:lnTo>
                  <a:lnTo>
                    <a:pt x="20490" y="6615"/>
                  </a:lnTo>
                  <a:lnTo>
                    <a:pt x="20803" y="6477"/>
                  </a:lnTo>
                  <a:lnTo>
                    <a:pt x="20930" y="6409"/>
                  </a:lnTo>
                  <a:cubicBezTo>
                    <a:pt x="20988" y="6390"/>
                    <a:pt x="21045" y="6366"/>
                    <a:pt x="21099" y="6336"/>
                  </a:cubicBezTo>
                  <a:cubicBezTo>
                    <a:pt x="21140" y="6313"/>
                    <a:pt x="21179" y="6288"/>
                    <a:pt x="21217" y="6260"/>
                  </a:cubicBezTo>
                  <a:lnTo>
                    <a:pt x="21276" y="6209"/>
                  </a:lnTo>
                  <a:lnTo>
                    <a:pt x="21373" y="6131"/>
                  </a:lnTo>
                  <a:cubicBezTo>
                    <a:pt x="21397" y="6115"/>
                    <a:pt x="21420" y="6096"/>
                    <a:pt x="21441" y="6073"/>
                  </a:cubicBezTo>
                  <a:cubicBezTo>
                    <a:pt x="21471" y="6042"/>
                    <a:pt x="21497" y="6005"/>
                    <a:pt x="21518" y="5964"/>
                  </a:cubicBezTo>
                  <a:lnTo>
                    <a:pt x="21583" y="5842"/>
                  </a:lnTo>
                  <a:lnTo>
                    <a:pt x="21600" y="5716"/>
                  </a:lnTo>
                  <a:lnTo>
                    <a:pt x="21594" y="5645"/>
                  </a:lnTo>
                  <a:lnTo>
                    <a:pt x="21471" y="5526"/>
                  </a:lnTo>
                  <a:lnTo>
                    <a:pt x="21403" y="5467"/>
                  </a:lnTo>
                  <a:lnTo>
                    <a:pt x="21327" y="5446"/>
                  </a:lnTo>
                  <a:lnTo>
                    <a:pt x="21196" y="5446"/>
                  </a:lnTo>
                  <a:lnTo>
                    <a:pt x="21091" y="5453"/>
                  </a:lnTo>
                  <a:lnTo>
                    <a:pt x="20995" y="5547"/>
                  </a:lnTo>
                  <a:lnTo>
                    <a:pt x="20900" y="5567"/>
                  </a:lnTo>
                  <a:lnTo>
                    <a:pt x="20828" y="5523"/>
                  </a:lnTo>
                  <a:lnTo>
                    <a:pt x="20828" y="5416"/>
                  </a:lnTo>
                  <a:cubicBezTo>
                    <a:pt x="20860" y="5376"/>
                    <a:pt x="20896" y="5339"/>
                    <a:pt x="20934" y="5307"/>
                  </a:cubicBezTo>
                  <a:cubicBezTo>
                    <a:pt x="20959" y="5286"/>
                    <a:pt x="20985" y="5266"/>
                    <a:pt x="21011" y="5249"/>
                  </a:cubicBezTo>
                  <a:lnTo>
                    <a:pt x="20920" y="5120"/>
                  </a:lnTo>
                  <a:lnTo>
                    <a:pt x="20871" y="4942"/>
                  </a:lnTo>
                  <a:lnTo>
                    <a:pt x="20814" y="4814"/>
                  </a:lnTo>
                  <a:lnTo>
                    <a:pt x="20734" y="4712"/>
                  </a:lnTo>
                  <a:lnTo>
                    <a:pt x="20746" y="4563"/>
                  </a:lnTo>
                  <a:lnTo>
                    <a:pt x="20846" y="4476"/>
                  </a:lnTo>
                  <a:lnTo>
                    <a:pt x="20856" y="4345"/>
                  </a:lnTo>
                  <a:lnTo>
                    <a:pt x="20833" y="4183"/>
                  </a:lnTo>
                  <a:lnTo>
                    <a:pt x="20762" y="4113"/>
                  </a:lnTo>
                  <a:lnTo>
                    <a:pt x="20722" y="4001"/>
                  </a:lnTo>
                  <a:cubicBezTo>
                    <a:pt x="20752" y="3980"/>
                    <a:pt x="20776" y="3947"/>
                    <a:pt x="20790" y="3907"/>
                  </a:cubicBezTo>
                  <a:cubicBezTo>
                    <a:pt x="20808" y="3857"/>
                    <a:pt x="20810" y="3800"/>
                    <a:pt x="20796" y="3749"/>
                  </a:cubicBezTo>
                  <a:lnTo>
                    <a:pt x="20745" y="3647"/>
                  </a:lnTo>
                  <a:lnTo>
                    <a:pt x="20720" y="3537"/>
                  </a:lnTo>
                  <a:lnTo>
                    <a:pt x="20625" y="3493"/>
                  </a:lnTo>
                  <a:lnTo>
                    <a:pt x="20528" y="3632"/>
                  </a:lnTo>
                  <a:lnTo>
                    <a:pt x="20392" y="3756"/>
                  </a:lnTo>
                  <a:lnTo>
                    <a:pt x="20250" y="3892"/>
                  </a:lnTo>
                  <a:lnTo>
                    <a:pt x="20115" y="4018"/>
                  </a:lnTo>
                  <a:lnTo>
                    <a:pt x="19946" y="4098"/>
                  </a:lnTo>
                  <a:lnTo>
                    <a:pt x="19822" y="4091"/>
                  </a:lnTo>
                  <a:lnTo>
                    <a:pt x="19744" y="4074"/>
                  </a:lnTo>
                  <a:lnTo>
                    <a:pt x="19649" y="3952"/>
                  </a:lnTo>
                  <a:lnTo>
                    <a:pt x="19564" y="3858"/>
                  </a:lnTo>
                  <a:lnTo>
                    <a:pt x="19617" y="3705"/>
                  </a:lnTo>
                  <a:lnTo>
                    <a:pt x="19691" y="3562"/>
                  </a:lnTo>
                  <a:lnTo>
                    <a:pt x="19670" y="3362"/>
                  </a:lnTo>
                  <a:lnTo>
                    <a:pt x="19615" y="3265"/>
                  </a:lnTo>
                  <a:lnTo>
                    <a:pt x="19484" y="3118"/>
                  </a:lnTo>
                  <a:lnTo>
                    <a:pt x="19382" y="3053"/>
                  </a:lnTo>
                  <a:lnTo>
                    <a:pt x="19268" y="2958"/>
                  </a:lnTo>
                  <a:lnTo>
                    <a:pt x="19145" y="2912"/>
                  </a:lnTo>
                  <a:lnTo>
                    <a:pt x="19014" y="2919"/>
                  </a:lnTo>
                  <a:lnTo>
                    <a:pt x="18924" y="2834"/>
                  </a:lnTo>
                  <a:lnTo>
                    <a:pt x="18793" y="2819"/>
                  </a:lnTo>
                  <a:lnTo>
                    <a:pt x="18658" y="2819"/>
                  </a:lnTo>
                  <a:lnTo>
                    <a:pt x="18524" y="2863"/>
                  </a:lnTo>
                  <a:lnTo>
                    <a:pt x="18416" y="2934"/>
                  </a:lnTo>
                  <a:lnTo>
                    <a:pt x="18334" y="2997"/>
                  </a:lnTo>
                  <a:lnTo>
                    <a:pt x="18277" y="3133"/>
                  </a:lnTo>
                  <a:lnTo>
                    <a:pt x="18228" y="3344"/>
                  </a:lnTo>
                  <a:lnTo>
                    <a:pt x="18114" y="3556"/>
                  </a:lnTo>
                  <a:lnTo>
                    <a:pt x="18057" y="3665"/>
                  </a:lnTo>
                  <a:lnTo>
                    <a:pt x="17966" y="3765"/>
                  </a:lnTo>
                  <a:lnTo>
                    <a:pt x="17864" y="3806"/>
                  </a:lnTo>
                  <a:lnTo>
                    <a:pt x="17813" y="3908"/>
                  </a:lnTo>
                  <a:lnTo>
                    <a:pt x="17790" y="3988"/>
                  </a:lnTo>
                  <a:lnTo>
                    <a:pt x="17790" y="4105"/>
                  </a:lnTo>
                  <a:lnTo>
                    <a:pt x="17807" y="4220"/>
                  </a:lnTo>
                  <a:lnTo>
                    <a:pt x="17813" y="4330"/>
                  </a:lnTo>
                  <a:lnTo>
                    <a:pt x="17807" y="4419"/>
                  </a:lnTo>
                  <a:lnTo>
                    <a:pt x="17727" y="4570"/>
                  </a:lnTo>
                  <a:lnTo>
                    <a:pt x="17608" y="4723"/>
                  </a:lnTo>
                  <a:lnTo>
                    <a:pt x="17570" y="4807"/>
                  </a:lnTo>
                  <a:lnTo>
                    <a:pt x="17479" y="4941"/>
                  </a:lnTo>
                  <a:lnTo>
                    <a:pt x="17394" y="5028"/>
                  </a:lnTo>
                  <a:lnTo>
                    <a:pt x="17345" y="5072"/>
                  </a:lnTo>
                  <a:lnTo>
                    <a:pt x="17172" y="5175"/>
                  </a:lnTo>
                  <a:lnTo>
                    <a:pt x="17093" y="5197"/>
                  </a:lnTo>
                  <a:lnTo>
                    <a:pt x="16951" y="5269"/>
                  </a:lnTo>
                  <a:lnTo>
                    <a:pt x="16873" y="5378"/>
                  </a:lnTo>
                  <a:lnTo>
                    <a:pt x="16811" y="5487"/>
                  </a:lnTo>
                  <a:lnTo>
                    <a:pt x="16771" y="5592"/>
                  </a:lnTo>
                  <a:lnTo>
                    <a:pt x="16743" y="5750"/>
                  </a:lnTo>
                  <a:lnTo>
                    <a:pt x="16726" y="5871"/>
                  </a:lnTo>
                  <a:lnTo>
                    <a:pt x="16709" y="5944"/>
                  </a:lnTo>
                  <a:lnTo>
                    <a:pt x="16652" y="6076"/>
                  </a:lnTo>
                  <a:lnTo>
                    <a:pt x="16601" y="6191"/>
                  </a:lnTo>
                  <a:lnTo>
                    <a:pt x="16482" y="6279"/>
                  </a:lnTo>
                  <a:lnTo>
                    <a:pt x="16345" y="6351"/>
                  </a:lnTo>
                  <a:lnTo>
                    <a:pt x="16220" y="6410"/>
                  </a:lnTo>
                  <a:lnTo>
                    <a:pt x="16108" y="6417"/>
                  </a:lnTo>
                  <a:lnTo>
                    <a:pt x="16026" y="6249"/>
                  </a:lnTo>
                  <a:lnTo>
                    <a:pt x="15965" y="6129"/>
                  </a:lnTo>
                  <a:lnTo>
                    <a:pt x="15948" y="6014"/>
                  </a:lnTo>
                  <a:lnTo>
                    <a:pt x="15982" y="5833"/>
                  </a:lnTo>
                  <a:lnTo>
                    <a:pt x="16056" y="5667"/>
                  </a:lnTo>
                  <a:lnTo>
                    <a:pt x="16079" y="5551"/>
                  </a:lnTo>
                  <a:lnTo>
                    <a:pt x="16130" y="5398"/>
                  </a:lnTo>
                  <a:lnTo>
                    <a:pt x="16168" y="5299"/>
                  </a:lnTo>
                  <a:lnTo>
                    <a:pt x="16158" y="5212"/>
                  </a:lnTo>
                  <a:lnTo>
                    <a:pt x="16120" y="5149"/>
                  </a:lnTo>
                  <a:lnTo>
                    <a:pt x="16044" y="5134"/>
                  </a:lnTo>
                  <a:lnTo>
                    <a:pt x="15842" y="5066"/>
                  </a:lnTo>
                  <a:lnTo>
                    <a:pt x="15649" y="5016"/>
                  </a:lnTo>
                  <a:lnTo>
                    <a:pt x="15519" y="4899"/>
                  </a:lnTo>
                  <a:lnTo>
                    <a:pt x="15428" y="4807"/>
                  </a:lnTo>
                  <a:lnTo>
                    <a:pt x="15295" y="4703"/>
                  </a:lnTo>
                  <a:lnTo>
                    <a:pt x="15101" y="4615"/>
                  </a:lnTo>
                  <a:lnTo>
                    <a:pt x="15030" y="4608"/>
                  </a:lnTo>
                  <a:lnTo>
                    <a:pt x="14853" y="4596"/>
                  </a:lnTo>
                  <a:lnTo>
                    <a:pt x="14711" y="4533"/>
                  </a:lnTo>
                  <a:lnTo>
                    <a:pt x="14656" y="4441"/>
                  </a:lnTo>
                  <a:lnTo>
                    <a:pt x="14613" y="4335"/>
                  </a:lnTo>
                  <a:lnTo>
                    <a:pt x="14581" y="4174"/>
                  </a:lnTo>
                  <a:lnTo>
                    <a:pt x="14534" y="4070"/>
                  </a:lnTo>
                  <a:lnTo>
                    <a:pt x="14451" y="4048"/>
                  </a:lnTo>
                  <a:lnTo>
                    <a:pt x="14384" y="3982"/>
                  </a:lnTo>
                  <a:lnTo>
                    <a:pt x="14380" y="3875"/>
                  </a:lnTo>
                  <a:lnTo>
                    <a:pt x="14437" y="3743"/>
                  </a:lnTo>
                  <a:lnTo>
                    <a:pt x="14496" y="3639"/>
                  </a:lnTo>
                  <a:lnTo>
                    <a:pt x="14589" y="3529"/>
                  </a:lnTo>
                  <a:lnTo>
                    <a:pt x="14644" y="3420"/>
                  </a:lnTo>
                  <a:lnTo>
                    <a:pt x="14712" y="3355"/>
                  </a:lnTo>
                  <a:lnTo>
                    <a:pt x="14846" y="3290"/>
                  </a:lnTo>
                  <a:lnTo>
                    <a:pt x="14960" y="3224"/>
                  </a:lnTo>
                  <a:lnTo>
                    <a:pt x="15117" y="3068"/>
                  </a:lnTo>
                  <a:lnTo>
                    <a:pt x="15265" y="2971"/>
                  </a:lnTo>
                  <a:lnTo>
                    <a:pt x="15367" y="2891"/>
                  </a:lnTo>
                  <a:lnTo>
                    <a:pt x="15479" y="2833"/>
                  </a:lnTo>
                  <a:lnTo>
                    <a:pt x="15627" y="2760"/>
                  </a:lnTo>
                  <a:lnTo>
                    <a:pt x="15801" y="2672"/>
                  </a:lnTo>
                  <a:lnTo>
                    <a:pt x="15902" y="2616"/>
                  </a:lnTo>
                  <a:lnTo>
                    <a:pt x="15953" y="2544"/>
                  </a:lnTo>
                  <a:lnTo>
                    <a:pt x="15902" y="2480"/>
                  </a:lnTo>
                  <a:lnTo>
                    <a:pt x="15942" y="2320"/>
                  </a:lnTo>
                  <a:lnTo>
                    <a:pt x="16029" y="2276"/>
                  </a:lnTo>
                  <a:lnTo>
                    <a:pt x="16111" y="2336"/>
                  </a:lnTo>
                  <a:lnTo>
                    <a:pt x="16338" y="2329"/>
                  </a:lnTo>
                  <a:lnTo>
                    <a:pt x="16515" y="2242"/>
                  </a:lnTo>
                  <a:lnTo>
                    <a:pt x="16662" y="2213"/>
                  </a:lnTo>
                  <a:lnTo>
                    <a:pt x="16803" y="2154"/>
                  </a:lnTo>
                  <a:lnTo>
                    <a:pt x="16958" y="2088"/>
                  </a:lnTo>
                  <a:lnTo>
                    <a:pt x="16928" y="1994"/>
                  </a:lnTo>
                  <a:lnTo>
                    <a:pt x="16828" y="1852"/>
                  </a:lnTo>
                  <a:lnTo>
                    <a:pt x="16746" y="1775"/>
                  </a:lnTo>
                  <a:lnTo>
                    <a:pt x="16786" y="1685"/>
                  </a:lnTo>
                  <a:lnTo>
                    <a:pt x="16894" y="1649"/>
                  </a:lnTo>
                  <a:lnTo>
                    <a:pt x="17022" y="1728"/>
                  </a:lnTo>
                  <a:cubicBezTo>
                    <a:pt x="17065" y="1745"/>
                    <a:pt x="17109" y="1754"/>
                    <a:pt x="17154" y="1754"/>
                  </a:cubicBezTo>
                  <a:cubicBezTo>
                    <a:pt x="17193" y="1754"/>
                    <a:pt x="17232" y="1748"/>
                    <a:pt x="17270" y="1735"/>
                  </a:cubicBezTo>
                  <a:lnTo>
                    <a:pt x="17369" y="1675"/>
                  </a:lnTo>
                  <a:lnTo>
                    <a:pt x="17463" y="1580"/>
                  </a:lnTo>
                  <a:lnTo>
                    <a:pt x="17617" y="1551"/>
                  </a:lnTo>
                  <a:lnTo>
                    <a:pt x="17797" y="1546"/>
                  </a:lnTo>
                  <a:lnTo>
                    <a:pt x="17945" y="1517"/>
                  </a:lnTo>
                  <a:cubicBezTo>
                    <a:pt x="18025" y="1530"/>
                    <a:pt x="18106" y="1530"/>
                    <a:pt x="18186" y="1517"/>
                  </a:cubicBezTo>
                  <a:cubicBezTo>
                    <a:pt x="18230" y="1510"/>
                    <a:pt x="18274" y="1499"/>
                    <a:pt x="18316" y="1480"/>
                  </a:cubicBezTo>
                  <a:cubicBezTo>
                    <a:pt x="18379" y="1453"/>
                    <a:pt x="18437" y="1411"/>
                    <a:pt x="18487" y="1357"/>
                  </a:cubicBezTo>
                  <a:lnTo>
                    <a:pt x="18576" y="1269"/>
                  </a:lnTo>
                  <a:lnTo>
                    <a:pt x="18679" y="1133"/>
                  </a:lnTo>
                  <a:lnTo>
                    <a:pt x="18740" y="1033"/>
                  </a:lnTo>
                  <a:lnTo>
                    <a:pt x="18827" y="887"/>
                  </a:lnTo>
                  <a:lnTo>
                    <a:pt x="18865" y="773"/>
                  </a:lnTo>
                  <a:lnTo>
                    <a:pt x="18842" y="683"/>
                  </a:lnTo>
                  <a:lnTo>
                    <a:pt x="18706" y="662"/>
                  </a:lnTo>
                  <a:lnTo>
                    <a:pt x="18611" y="642"/>
                  </a:lnTo>
                  <a:lnTo>
                    <a:pt x="18371" y="642"/>
                  </a:lnTo>
                  <a:lnTo>
                    <a:pt x="18303" y="678"/>
                  </a:lnTo>
                  <a:lnTo>
                    <a:pt x="18196" y="812"/>
                  </a:lnTo>
                  <a:lnTo>
                    <a:pt x="18035" y="1029"/>
                  </a:lnTo>
                  <a:lnTo>
                    <a:pt x="17939" y="1072"/>
                  </a:lnTo>
                  <a:lnTo>
                    <a:pt x="17774" y="1203"/>
                  </a:lnTo>
                  <a:lnTo>
                    <a:pt x="17708" y="1283"/>
                  </a:lnTo>
                  <a:lnTo>
                    <a:pt x="17630" y="1324"/>
                  </a:lnTo>
                  <a:lnTo>
                    <a:pt x="17575" y="1297"/>
                  </a:lnTo>
                  <a:lnTo>
                    <a:pt x="17456" y="1210"/>
                  </a:lnTo>
                  <a:lnTo>
                    <a:pt x="17478" y="1123"/>
                  </a:lnTo>
                  <a:lnTo>
                    <a:pt x="17579" y="987"/>
                  </a:lnTo>
                  <a:lnTo>
                    <a:pt x="17620" y="848"/>
                  </a:lnTo>
                  <a:lnTo>
                    <a:pt x="17580" y="746"/>
                  </a:lnTo>
                  <a:lnTo>
                    <a:pt x="17480" y="713"/>
                  </a:lnTo>
                  <a:lnTo>
                    <a:pt x="17389" y="669"/>
                  </a:lnTo>
                  <a:lnTo>
                    <a:pt x="17377" y="770"/>
                  </a:lnTo>
                  <a:lnTo>
                    <a:pt x="17275" y="843"/>
                  </a:lnTo>
                  <a:lnTo>
                    <a:pt x="17223" y="719"/>
                  </a:lnTo>
                  <a:lnTo>
                    <a:pt x="17188" y="550"/>
                  </a:lnTo>
                  <a:lnTo>
                    <a:pt x="17158" y="474"/>
                  </a:lnTo>
                  <a:lnTo>
                    <a:pt x="17158" y="393"/>
                  </a:lnTo>
                  <a:lnTo>
                    <a:pt x="17262" y="250"/>
                  </a:lnTo>
                  <a:lnTo>
                    <a:pt x="17279" y="137"/>
                  </a:lnTo>
                  <a:lnTo>
                    <a:pt x="17211" y="42"/>
                  </a:lnTo>
                  <a:lnTo>
                    <a:pt x="17121" y="0"/>
                  </a:lnTo>
                  <a:lnTo>
                    <a:pt x="16997" y="69"/>
                  </a:lnTo>
                  <a:lnTo>
                    <a:pt x="16878" y="193"/>
                  </a:lnTo>
                  <a:lnTo>
                    <a:pt x="16739" y="264"/>
                  </a:lnTo>
                  <a:lnTo>
                    <a:pt x="16601" y="308"/>
                  </a:lnTo>
                  <a:lnTo>
                    <a:pt x="16495" y="385"/>
                  </a:lnTo>
                  <a:lnTo>
                    <a:pt x="16478" y="478"/>
                  </a:lnTo>
                  <a:lnTo>
                    <a:pt x="16580" y="499"/>
                  </a:lnTo>
                  <a:lnTo>
                    <a:pt x="16696" y="652"/>
                  </a:lnTo>
                  <a:lnTo>
                    <a:pt x="16774" y="698"/>
                  </a:lnTo>
                  <a:lnTo>
                    <a:pt x="16711" y="834"/>
                  </a:lnTo>
                  <a:lnTo>
                    <a:pt x="16611" y="914"/>
                  </a:lnTo>
                  <a:lnTo>
                    <a:pt x="16484" y="970"/>
                  </a:lnTo>
                  <a:lnTo>
                    <a:pt x="16336" y="992"/>
                  </a:lnTo>
                  <a:lnTo>
                    <a:pt x="16211" y="1072"/>
                  </a:lnTo>
                  <a:lnTo>
                    <a:pt x="16065" y="1208"/>
                  </a:lnTo>
                  <a:lnTo>
                    <a:pt x="15938" y="1300"/>
                  </a:lnTo>
                  <a:lnTo>
                    <a:pt x="15900" y="1403"/>
                  </a:lnTo>
                  <a:lnTo>
                    <a:pt x="15840" y="1405"/>
                  </a:lnTo>
                  <a:lnTo>
                    <a:pt x="15806" y="1296"/>
                  </a:lnTo>
                  <a:lnTo>
                    <a:pt x="15726" y="1252"/>
                  </a:lnTo>
                  <a:lnTo>
                    <a:pt x="15631" y="1267"/>
                  </a:lnTo>
                  <a:lnTo>
                    <a:pt x="15605" y="1192"/>
                  </a:lnTo>
                  <a:cubicBezTo>
                    <a:pt x="15584" y="1165"/>
                    <a:pt x="15559" y="1144"/>
                    <a:pt x="15531" y="1131"/>
                  </a:cubicBezTo>
                  <a:cubicBezTo>
                    <a:pt x="15512" y="1122"/>
                    <a:pt x="15491" y="1117"/>
                    <a:pt x="15471" y="1117"/>
                  </a:cubicBezTo>
                  <a:lnTo>
                    <a:pt x="15344" y="1117"/>
                  </a:lnTo>
                  <a:lnTo>
                    <a:pt x="15199" y="1177"/>
                  </a:lnTo>
                  <a:lnTo>
                    <a:pt x="15108" y="1170"/>
                  </a:lnTo>
                  <a:lnTo>
                    <a:pt x="14956" y="1162"/>
                  </a:lnTo>
                  <a:lnTo>
                    <a:pt x="14865" y="1119"/>
                  </a:lnTo>
                  <a:cubicBezTo>
                    <a:pt x="14833" y="1105"/>
                    <a:pt x="14801" y="1091"/>
                    <a:pt x="14769" y="1075"/>
                  </a:cubicBezTo>
                  <a:cubicBezTo>
                    <a:pt x="14722" y="1053"/>
                    <a:pt x="14676" y="1028"/>
                    <a:pt x="14628" y="1010"/>
                  </a:cubicBezTo>
                  <a:cubicBezTo>
                    <a:pt x="14586" y="993"/>
                    <a:pt x="14542" y="981"/>
                    <a:pt x="14498" y="973"/>
                  </a:cubicBezTo>
                  <a:lnTo>
                    <a:pt x="14362" y="995"/>
                  </a:lnTo>
                  <a:lnTo>
                    <a:pt x="14227" y="1051"/>
                  </a:lnTo>
                  <a:lnTo>
                    <a:pt x="14126" y="1073"/>
                  </a:lnTo>
                  <a:lnTo>
                    <a:pt x="14007" y="1095"/>
                  </a:lnTo>
                  <a:lnTo>
                    <a:pt x="13915" y="1160"/>
                  </a:lnTo>
                  <a:lnTo>
                    <a:pt x="13864" y="1223"/>
                  </a:lnTo>
                  <a:lnTo>
                    <a:pt x="13791" y="1318"/>
                  </a:lnTo>
                  <a:cubicBezTo>
                    <a:pt x="13779" y="1341"/>
                    <a:pt x="13766" y="1364"/>
                    <a:pt x="13753" y="1386"/>
                  </a:cubicBezTo>
                  <a:cubicBezTo>
                    <a:pt x="13728" y="1427"/>
                    <a:pt x="13701" y="1467"/>
                    <a:pt x="13670" y="1500"/>
                  </a:cubicBezTo>
                  <a:cubicBezTo>
                    <a:pt x="13638" y="1533"/>
                    <a:pt x="13603" y="1560"/>
                    <a:pt x="13565" y="1580"/>
                  </a:cubicBezTo>
                  <a:lnTo>
                    <a:pt x="13469" y="1480"/>
                  </a:lnTo>
                  <a:lnTo>
                    <a:pt x="13459" y="1310"/>
                  </a:lnTo>
                  <a:lnTo>
                    <a:pt x="13425" y="1176"/>
                  </a:lnTo>
                  <a:lnTo>
                    <a:pt x="13378" y="1120"/>
                  </a:lnTo>
                  <a:lnTo>
                    <a:pt x="13268" y="1101"/>
                  </a:lnTo>
                  <a:lnTo>
                    <a:pt x="13148" y="1115"/>
                  </a:lnTo>
                  <a:lnTo>
                    <a:pt x="13089" y="1183"/>
                  </a:lnTo>
                  <a:lnTo>
                    <a:pt x="13018" y="1183"/>
                  </a:lnTo>
                  <a:lnTo>
                    <a:pt x="12818" y="1192"/>
                  </a:lnTo>
                  <a:lnTo>
                    <a:pt x="12642" y="1192"/>
                  </a:lnTo>
                  <a:lnTo>
                    <a:pt x="12500" y="1104"/>
                  </a:lnTo>
                  <a:lnTo>
                    <a:pt x="12494" y="1027"/>
                  </a:lnTo>
                  <a:lnTo>
                    <a:pt x="12560" y="956"/>
                  </a:lnTo>
                  <a:lnTo>
                    <a:pt x="12650" y="915"/>
                  </a:lnTo>
                  <a:lnTo>
                    <a:pt x="12674" y="840"/>
                  </a:lnTo>
                  <a:lnTo>
                    <a:pt x="12555" y="840"/>
                  </a:lnTo>
                  <a:lnTo>
                    <a:pt x="12364" y="876"/>
                  </a:lnTo>
                  <a:lnTo>
                    <a:pt x="12266" y="825"/>
                  </a:lnTo>
                  <a:lnTo>
                    <a:pt x="12129" y="723"/>
                  </a:lnTo>
                  <a:lnTo>
                    <a:pt x="11999" y="650"/>
                  </a:lnTo>
                  <a:lnTo>
                    <a:pt x="11913" y="614"/>
                  </a:lnTo>
                  <a:lnTo>
                    <a:pt x="11760" y="572"/>
                  </a:lnTo>
                  <a:lnTo>
                    <a:pt x="11642" y="550"/>
                  </a:lnTo>
                  <a:lnTo>
                    <a:pt x="11514" y="550"/>
                  </a:lnTo>
                  <a:lnTo>
                    <a:pt x="11415" y="558"/>
                  </a:lnTo>
                  <a:lnTo>
                    <a:pt x="11319" y="601"/>
                  </a:lnTo>
                  <a:lnTo>
                    <a:pt x="11143" y="637"/>
                  </a:lnTo>
                  <a:lnTo>
                    <a:pt x="11018" y="616"/>
                  </a:lnTo>
                  <a:lnTo>
                    <a:pt x="10847" y="514"/>
                  </a:lnTo>
                  <a:lnTo>
                    <a:pt x="10762" y="449"/>
                  </a:lnTo>
                  <a:lnTo>
                    <a:pt x="10681" y="458"/>
                  </a:lnTo>
                  <a:lnTo>
                    <a:pt x="10573" y="509"/>
                  </a:lnTo>
                  <a:lnTo>
                    <a:pt x="10499" y="546"/>
                  </a:lnTo>
                  <a:lnTo>
                    <a:pt x="10376" y="524"/>
                  </a:lnTo>
                  <a:lnTo>
                    <a:pt x="10291" y="502"/>
                  </a:lnTo>
                  <a:lnTo>
                    <a:pt x="10121" y="517"/>
                  </a:lnTo>
                  <a:lnTo>
                    <a:pt x="9918" y="575"/>
                  </a:lnTo>
                  <a:lnTo>
                    <a:pt x="9714" y="655"/>
                  </a:lnTo>
                  <a:lnTo>
                    <a:pt x="9448" y="747"/>
                  </a:lnTo>
                  <a:lnTo>
                    <a:pt x="9329" y="769"/>
                  </a:lnTo>
                  <a:lnTo>
                    <a:pt x="8951" y="819"/>
                  </a:lnTo>
                  <a:lnTo>
                    <a:pt x="8616" y="776"/>
                  </a:lnTo>
                  <a:lnTo>
                    <a:pt x="8127" y="613"/>
                  </a:lnTo>
                  <a:lnTo>
                    <a:pt x="7941" y="509"/>
                  </a:lnTo>
                  <a:lnTo>
                    <a:pt x="7648" y="483"/>
                  </a:lnTo>
                  <a:lnTo>
                    <a:pt x="7075" y="407"/>
                  </a:lnTo>
                  <a:lnTo>
                    <a:pt x="6936" y="356"/>
                  </a:lnTo>
                  <a:lnTo>
                    <a:pt x="6817" y="290"/>
                  </a:lnTo>
                  <a:lnTo>
                    <a:pt x="6682" y="254"/>
                  </a:lnTo>
                  <a:lnTo>
                    <a:pt x="6466" y="217"/>
                  </a:lnTo>
                  <a:lnTo>
                    <a:pt x="6284" y="195"/>
                  </a:lnTo>
                  <a:lnTo>
                    <a:pt x="6126" y="188"/>
                  </a:lnTo>
                  <a:lnTo>
                    <a:pt x="5969" y="188"/>
                  </a:lnTo>
                  <a:lnTo>
                    <a:pt x="5690" y="225"/>
                  </a:lnTo>
                  <a:lnTo>
                    <a:pt x="5320" y="268"/>
                  </a:lnTo>
                  <a:lnTo>
                    <a:pt x="5074" y="361"/>
                  </a:lnTo>
                  <a:lnTo>
                    <a:pt x="4688" y="433"/>
                  </a:lnTo>
                  <a:lnTo>
                    <a:pt x="4586" y="477"/>
                  </a:lnTo>
                  <a:lnTo>
                    <a:pt x="4348" y="572"/>
                  </a:lnTo>
                  <a:lnTo>
                    <a:pt x="4054" y="701"/>
                  </a:lnTo>
                  <a:lnTo>
                    <a:pt x="3823" y="793"/>
                  </a:lnTo>
                  <a:lnTo>
                    <a:pt x="3588" y="866"/>
                  </a:lnTo>
                  <a:lnTo>
                    <a:pt x="3471" y="862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4" name="îṡlïḑe">
              <a:extLst>
                <a:ext uri="{FF2B5EF4-FFF2-40B4-BE49-F238E27FC236}">
                  <a16:creationId xmlns="" xmlns:a16="http://schemas.microsoft.com/office/drawing/2014/main" id="{43D7BFCC-8AD2-41ED-8831-64A25A59E228}"/>
                </a:ext>
              </a:extLst>
            </p:cNvPr>
            <p:cNvSpPr/>
            <p:nvPr/>
          </p:nvSpPr>
          <p:spPr>
            <a:xfrm>
              <a:off x="2659645" y="1473576"/>
              <a:ext cx="486286" cy="1753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634" y="1167"/>
                  </a:moveTo>
                  <a:lnTo>
                    <a:pt x="4811" y="2252"/>
                  </a:lnTo>
                  <a:lnTo>
                    <a:pt x="2967" y="4498"/>
                  </a:lnTo>
                  <a:lnTo>
                    <a:pt x="1963" y="5618"/>
                  </a:lnTo>
                  <a:lnTo>
                    <a:pt x="576" y="7014"/>
                  </a:lnTo>
                  <a:lnTo>
                    <a:pt x="80" y="8227"/>
                  </a:lnTo>
                  <a:lnTo>
                    <a:pt x="0" y="9312"/>
                  </a:lnTo>
                  <a:lnTo>
                    <a:pt x="451" y="10588"/>
                  </a:lnTo>
                  <a:lnTo>
                    <a:pt x="1016" y="11735"/>
                  </a:lnTo>
                  <a:cubicBezTo>
                    <a:pt x="1189" y="11851"/>
                    <a:pt x="1367" y="11914"/>
                    <a:pt x="1545" y="11921"/>
                  </a:cubicBezTo>
                  <a:cubicBezTo>
                    <a:pt x="2101" y="11944"/>
                    <a:pt x="2642" y="11441"/>
                    <a:pt x="3079" y="10495"/>
                  </a:cubicBezTo>
                  <a:lnTo>
                    <a:pt x="3970" y="9406"/>
                  </a:lnTo>
                  <a:lnTo>
                    <a:pt x="5427" y="8286"/>
                  </a:lnTo>
                  <a:lnTo>
                    <a:pt x="6330" y="8286"/>
                  </a:lnTo>
                  <a:lnTo>
                    <a:pt x="7392" y="10183"/>
                  </a:lnTo>
                  <a:lnTo>
                    <a:pt x="7965" y="10836"/>
                  </a:lnTo>
                  <a:lnTo>
                    <a:pt x="7774" y="11797"/>
                  </a:lnTo>
                  <a:lnTo>
                    <a:pt x="7111" y="12073"/>
                  </a:lnTo>
                  <a:cubicBezTo>
                    <a:pt x="6813" y="12042"/>
                    <a:pt x="6516" y="12011"/>
                    <a:pt x="6219" y="11980"/>
                  </a:cubicBezTo>
                  <a:cubicBezTo>
                    <a:pt x="5914" y="11948"/>
                    <a:pt x="5609" y="11917"/>
                    <a:pt x="5304" y="11886"/>
                  </a:cubicBezTo>
                  <a:lnTo>
                    <a:pt x="5201" y="13473"/>
                  </a:lnTo>
                  <a:lnTo>
                    <a:pt x="6409" y="14126"/>
                  </a:lnTo>
                  <a:cubicBezTo>
                    <a:pt x="6963" y="14051"/>
                    <a:pt x="7516" y="13958"/>
                    <a:pt x="8069" y="13846"/>
                  </a:cubicBezTo>
                  <a:cubicBezTo>
                    <a:pt x="8714" y="13716"/>
                    <a:pt x="9358" y="13560"/>
                    <a:pt x="10001" y="13380"/>
                  </a:cubicBezTo>
                  <a:lnTo>
                    <a:pt x="10642" y="15239"/>
                  </a:lnTo>
                  <a:lnTo>
                    <a:pt x="9896" y="15981"/>
                  </a:lnTo>
                  <a:cubicBezTo>
                    <a:pt x="9546" y="16191"/>
                    <a:pt x="9192" y="16347"/>
                    <a:pt x="8836" y="16448"/>
                  </a:cubicBezTo>
                  <a:cubicBezTo>
                    <a:pt x="7951" y="16697"/>
                    <a:pt x="7059" y="16604"/>
                    <a:pt x="6183" y="16172"/>
                  </a:cubicBezTo>
                  <a:lnTo>
                    <a:pt x="4831" y="16172"/>
                  </a:lnTo>
                  <a:lnTo>
                    <a:pt x="4764" y="17467"/>
                  </a:lnTo>
                  <a:lnTo>
                    <a:pt x="5860" y="18555"/>
                  </a:lnTo>
                  <a:lnTo>
                    <a:pt x="7450" y="19951"/>
                  </a:lnTo>
                  <a:lnTo>
                    <a:pt x="9207" y="21320"/>
                  </a:lnTo>
                  <a:lnTo>
                    <a:pt x="10369" y="21600"/>
                  </a:lnTo>
                  <a:lnTo>
                    <a:pt x="11950" y="21507"/>
                  </a:lnTo>
                  <a:lnTo>
                    <a:pt x="13656" y="20231"/>
                  </a:lnTo>
                  <a:cubicBezTo>
                    <a:pt x="13887" y="19682"/>
                    <a:pt x="14168" y="19316"/>
                    <a:pt x="14469" y="19174"/>
                  </a:cubicBezTo>
                  <a:cubicBezTo>
                    <a:pt x="14818" y="19009"/>
                    <a:pt x="15172" y="19150"/>
                    <a:pt x="15519" y="19329"/>
                  </a:cubicBezTo>
                  <a:cubicBezTo>
                    <a:pt x="15975" y="19564"/>
                    <a:pt x="16427" y="19863"/>
                    <a:pt x="16872" y="20224"/>
                  </a:cubicBezTo>
                  <a:lnTo>
                    <a:pt x="18689" y="19850"/>
                  </a:lnTo>
                  <a:lnTo>
                    <a:pt x="20146" y="18544"/>
                  </a:lnTo>
                  <a:lnTo>
                    <a:pt x="21195" y="17237"/>
                  </a:lnTo>
                  <a:lnTo>
                    <a:pt x="21600" y="15873"/>
                  </a:lnTo>
                  <a:lnTo>
                    <a:pt x="21374" y="15130"/>
                  </a:lnTo>
                  <a:cubicBezTo>
                    <a:pt x="21049" y="15131"/>
                    <a:pt x="20734" y="14814"/>
                    <a:pt x="20486" y="14235"/>
                  </a:cubicBezTo>
                  <a:cubicBezTo>
                    <a:pt x="20325" y="13859"/>
                    <a:pt x="20198" y="13383"/>
                    <a:pt x="20115" y="12847"/>
                  </a:cubicBezTo>
                  <a:cubicBezTo>
                    <a:pt x="20094" y="12509"/>
                    <a:pt x="20094" y="12163"/>
                    <a:pt x="20115" y="11824"/>
                  </a:cubicBezTo>
                  <a:cubicBezTo>
                    <a:pt x="20168" y="10953"/>
                    <a:pt x="20353" y="10185"/>
                    <a:pt x="20623" y="9709"/>
                  </a:cubicBezTo>
                  <a:lnTo>
                    <a:pt x="21199" y="6443"/>
                  </a:lnTo>
                  <a:lnTo>
                    <a:pt x="21301" y="5513"/>
                  </a:lnTo>
                  <a:cubicBezTo>
                    <a:pt x="21336" y="5080"/>
                    <a:pt x="21268" y="4633"/>
                    <a:pt x="21131" y="4397"/>
                  </a:cubicBezTo>
                  <a:cubicBezTo>
                    <a:pt x="20903" y="4004"/>
                    <a:pt x="20627" y="4349"/>
                    <a:pt x="20376" y="4646"/>
                  </a:cubicBezTo>
                  <a:cubicBezTo>
                    <a:pt x="20058" y="5024"/>
                    <a:pt x="19716" y="5284"/>
                    <a:pt x="19439" y="5860"/>
                  </a:cubicBezTo>
                  <a:cubicBezTo>
                    <a:pt x="19169" y="6418"/>
                    <a:pt x="18986" y="7219"/>
                    <a:pt x="18761" y="7909"/>
                  </a:cubicBezTo>
                  <a:cubicBezTo>
                    <a:pt x="18530" y="8617"/>
                    <a:pt x="18255" y="9207"/>
                    <a:pt x="17949" y="9651"/>
                  </a:cubicBezTo>
                  <a:lnTo>
                    <a:pt x="17192" y="8997"/>
                  </a:lnTo>
                  <a:cubicBezTo>
                    <a:pt x="17245" y="8451"/>
                    <a:pt x="17264" y="7885"/>
                    <a:pt x="17249" y="7321"/>
                  </a:cubicBezTo>
                  <a:cubicBezTo>
                    <a:pt x="17234" y="6788"/>
                    <a:pt x="17188" y="6264"/>
                    <a:pt x="17113" y="5770"/>
                  </a:cubicBezTo>
                  <a:lnTo>
                    <a:pt x="16235" y="5863"/>
                  </a:lnTo>
                  <a:lnTo>
                    <a:pt x="15637" y="7539"/>
                  </a:lnTo>
                  <a:lnTo>
                    <a:pt x="14936" y="7349"/>
                  </a:lnTo>
                  <a:lnTo>
                    <a:pt x="14394" y="6820"/>
                  </a:lnTo>
                  <a:lnTo>
                    <a:pt x="13160" y="5925"/>
                  </a:lnTo>
                  <a:lnTo>
                    <a:pt x="12891" y="4996"/>
                  </a:lnTo>
                  <a:lnTo>
                    <a:pt x="12371" y="3658"/>
                  </a:lnTo>
                  <a:lnTo>
                    <a:pt x="11460" y="2356"/>
                  </a:lnTo>
                  <a:lnTo>
                    <a:pt x="10150" y="1298"/>
                  </a:lnTo>
                  <a:lnTo>
                    <a:pt x="9103" y="649"/>
                  </a:lnTo>
                  <a:lnTo>
                    <a:pt x="8371" y="2"/>
                  </a:lnTo>
                  <a:lnTo>
                    <a:pt x="7461" y="0"/>
                  </a:lnTo>
                  <a:lnTo>
                    <a:pt x="6933" y="376"/>
                  </a:lnTo>
                  <a:lnTo>
                    <a:pt x="5634" y="1167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5" name="í$ļíḋe">
              <a:extLst>
                <a:ext uri="{FF2B5EF4-FFF2-40B4-BE49-F238E27FC236}">
                  <a16:creationId xmlns="" xmlns:a16="http://schemas.microsoft.com/office/drawing/2014/main" id="{C53C9302-3483-4E42-B14A-5D044F35A5BB}"/>
                </a:ext>
              </a:extLst>
            </p:cNvPr>
            <p:cNvSpPr/>
            <p:nvPr/>
          </p:nvSpPr>
          <p:spPr>
            <a:xfrm>
              <a:off x="3184375" y="1615331"/>
              <a:ext cx="84303" cy="418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670" y="2473"/>
                  </a:moveTo>
                  <a:lnTo>
                    <a:pt x="5361" y="4164"/>
                  </a:lnTo>
                  <a:lnTo>
                    <a:pt x="2017" y="7047"/>
                  </a:lnTo>
                  <a:lnTo>
                    <a:pt x="0" y="10954"/>
                  </a:lnTo>
                  <a:lnTo>
                    <a:pt x="2552" y="17693"/>
                  </a:lnTo>
                  <a:lnTo>
                    <a:pt x="5850" y="21600"/>
                  </a:lnTo>
                  <a:cubicBezTo>
                    <a:pt x="7389" y="21202"/>
                    <a:pt x="8897" y="20415"/>
                    <a:pt x="10337" y="19256"/>
                  </a:cubicBezTo>
                  <a:cubicBezTo>
                    <a:pt x="12339" y="17645"/>
                    <a:pt x="14178" y="15341"/>
                    <a:pt x="16135" y="13527"/>
                  </a:cubicBezTo>
                  <a:cubicBezTo>
                    <a:pt x="17883" y="11907"/>
                    <a:pt x="19716" y="10684"/>
                    <a:pt x="21600" y="9880"/>
                  </a:cubicBezTo>
                  <a:lnTo>
                    <a:pt x="21014" y="4151"/>
                  </a:lnTo>
                  <a:lnTo>
                    <a:pt x="17112" y="2719"/>
                  </a:lnTo>
                  <a:lnTo>
                    <a:pt x="14661" y="0"/>
                  </a:lnTo>
                  <a:lnTo>
                    <a:pt x="10670" y="2473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6" name="iṣ1ïdé">
              <a:extLst>
                <a:ext uri="{FF2B5EF4-FFF2-40B4-BE49-F238E27FC236}">
                  <a16:creationId xmlns="" xmlns:a16="http://schemas.microsoft.com/office/drawing/2014/main" id="{9B037899-C1AD-41F7-B5BE-250D9D1608BD}"/>
                </a:ext>
              </a:extLst>
            </p:cNvPr>
            <p:cNvSpPr/>
            <p:nvPr/>
          </p:nvSpPr>
          <p:spPr>
            <a:xfrm>
              <a:off x="3215588" y="1484505"/>
              <a:ext cx="150776" cy="769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855" y="8070"/>
                  </a:moveTo>
                  <a:lnTo>
                    <a:pt x="7801" y="11552"/>
                  </a:lnTo>
                  <a:lnTo>
                    <a:pt x="5516" y="10656"/>
                  </a:lnTo>
                  <a:lnTo>
                    <a:pt x="2915" y="8883"/>
                  </a:lnTo>
                  <a:lnTo>
                    <a:pt x="484" y="9938"/>
                  </a:lnTo>
                  <a:lnTo>
                    <a:pt x="0" y="12339"/>
                  </a:lnTo>
                  <a:lnTo>
                    <a:pt x="2322" y="13819"/>
                  </a:lnTo>
                  <a:lnTo>
                    <a:pt x="4989" y="16372"/>
                  </a:lnTo>
                  <a:lnTo>
                    <a:pt x="6259" y="21600"/>
                  </a:lnTo>
                  <a:lnTo>
                    <a:pt x="8764" y="21166"/>
                  </a:lnTo>
                  <a:lnTo>
                    <a:pt x="11419" y="18835"/>
                  </a:lnTo>
                  <a:lnTo>
                    <a:pt x="13595" y="17559"/>
                  </a:lnTo>
                  <a:lnTo>
                    <a:pt x="16209" y="16717"/>
                  </a:lnTo>
                  <a:lnTo>
                    <a:pt x="18103" y="12039"/>
                  </a:lnTo>
                  <a:lnTo>
                    <a:pt x="18868" y="8289"/>
                  </a:lnTo>
                  <a:lnTo>
                    <a:pt x="21600" y="2573"/>
                  </a:lnTo>
                  <a:lnTo>
                    <a:pt x="21345" y="797"/>
                  </a:lnTo>
                  <a:lnTo>
                    <a:pt x="19965" y="0"/>
                  </a:lnTo>
                  <a:lnTo>
                    <a:pt x="18121" y="1761"/>
                  </a:lnTo>
                  <a:lnTo>
                    <a:pt x="15430" y="3083"/>
                  </a:lnTo>
                  <a:cubicBezTo>
                    <a:pt x="14909" y="2790"/>
                    <a:pt x="14357" y="2790"/>
                    <a:pt x="13836" y="3083"/>
                  </a:cubicBezTo>
                  <a:cubicBezTo>
                    <a:pt x="13246" y="3416"/>
                    <a:pt x="12725" y="4109"/>
                    <a:pt x="12352" y="5060"/>
                  </a:cubicBezTo>
                  <a:lnTo>
                    <a:pt x="9855" y="807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7" name="iṣlíḋé">
              <a:extLst>
                <a:ext uri="{FF2B5EF4-FFF2-40B4-BE49-F238E27FC236}">
                  <a16:creationId xmlns="" xmlns:a16="http://schemas.microsoft.com/office/drawing/2014/main" id="{F04602CE-8478-4FC0-BBC9-F6EE61C45350}"/>
                </a:ext>
              </a:extLst>
            </p:cNvPr>
            <p:cNvSpPr/>
            <p:nvPr/>
          </p:nvSpPr>
          <p:spPr>
            <a:xfrm>
              <a:off x="3377772" y="1484037"/>
              <a:ext cx="117289" cy="512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283" y="0"/>
                  </a:moveTo>
                  <a:lnTo>
                    <a:pt x="11928" y="3126"/>
                  </a:lnTo>
                  <a:lnTo>
                    <a:pt x="8108" y="3244"/>
                  </a:lnTo>
                  <a:lnTo>
                    <a:pt x="5428" y="5147"/>
                  </a:lnTo>
                  <a:lnTo>
                    <a:pt x="1745" y="9615"/>
                  </a:lnTo>
                  <a:lnTo>
                    <a:pt x="0" y="15547"/>
                  </a:lnTo>
                  <a:lnTo>
                    <a:pt x="588" y="20642"/>
                  </a:lnTo>
                  <a:lnTo>
                    <a:pt x="3255" y="21600"/>
                  </a:lnTo>
                  <a:lnTo>
                    <a:pt x="5550" y="17130"/>
                  </a:lnTo>
                  <a:lnTo>
                    <a:pt x="11731" y="15960"/>
                  </a:lnTo>
                  <a:lnTo>
                    <a:pt x="16226" y="17237"/>
                  </a:lnTo>
                  <a:lnTo>
                    <a:pt x="19914" y="14058"/>
                  </a:lnTo>
                  <a:lnTo>
                    <a:pt x="21459" y="10547"/>
                  </a:lnTo>
                  <a:lnTo>
                    <a:pt x="21600" y="3750"/>
                  </a:lnTo>
                  <a:lnTo>
                    <a:pt x="20248" y="1848"/>
                  </a:lnTo>
                  <a:lnTo>
                    <a:pt x="16283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8" name="iṣḷîḋé">
              <a:extLst>
                <a:ext uri="{FF2B5EF4-FFF2-40B4-BE49-F238E27FC236}">
                  <a16:creationId xmlns="" xmlns:a16="http://schemas.microsoft.com/office/drawing/2014/main" id="{09DBF303-9212-4B0A-8C5D-0DBA636E1CE8}"/>
                </a:ext>
              </a:extLst>
            </p:cNvPr>
            <p:cNvSpPr/>
            <p:nvPr/>
          </p:nvSpPr>
          <p:spPr>
            <a:xfrm>
              <a:off x="3537340" y="1418200"/>
              <a:ext cx="289161" cy="6625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838" y="93"/>
                  </a:moveTo>
                  <a:lnTo>
                    <a:pt x="2736" y="1503"/>
                  </a:lnTo>
                  <a:lnTo>
                    <a:pt x="1623" y="3591"/>
                  </a:lnTo>
                  <a:lnTo>
                    <a:pt x="622" y="6051"/>
                  </a:lnTo>
                  <a:lnTo>
                    <a:pt x="0" y="11309"/>
                  </a:lnTo>
                  <a:cubicBezTo>
                    <a:pt x="23" y="12625"/>
                    <a:pt x="147" y="13870"/>
                    <a:pt x="350" y="14850"/>
                  </a:cubicBezTo>
                  <a:cubicBezTo>
                    <a:pt x="1005" y="17999"/>
                    <a:pt x="2162" y="17761"/>
                    <a:pt x="2744" y="14356"/>
                  </a:cubicBezTo>
                  <a:lnTo>
                    <a:pt x="5745" y="14109"/>
                  </a:lnTo>
                  <a:lnTo>
                    <a:pt x="6941" y="15344"/>
                  </a:lnTo>
                  <a:lnTo>
                    <a:pt x="7732" y="17545"/>
                  </a:lnTo>
                  <a:lnTo>
                    <a:pt x="11998" y="18080"/>
                  </a:lnTo>
                  <a:lnTo>
                    <a:pt x="14484" y="17092"/>
                  </a:lnTo>
                  <a:lnTo>
                    <a:pt x="15087" y="21600"/>
                  </a:lnTo>
                  <a:lnTo>
                    <a:pt x="16550" y="21600"/>
                  </a:lnTo>
                  <a:lnTo>
                    <a:pt x="17231" y="19140"/>
                  </a:lnTo>
                  <a:lnTo>
                    <a:pt x="18865" y="15518"/>
                  </a:lnTo>
                  <a:lnTo>
                    <a:pt x="20308" y="14036"/>
                  </a:lnTo>
                  <a:lnTo>
                    <a:pt x="21600" y="11412"/>
                  </a:lnTo>
                  <a:cubicBezTo>
                    <a:pt x="21334" y="10787"/>
                    <a:pt x="21058" y="10251"/>
                    <a:pt x="20774" y="9806"/>
                  </a:cubicBezTo>
                  <a:cubicBezTo>
                    <a:pt x="20288" y="9047"/>
                    <a:pt x="19783" y="8563"/>
                    <a:pt x="19275" y="8160"/>
                  </a:cubicBezTo>
                  <a:cubicBezTo>
                    <a:pt x="18598" y="7622"/>
                    <a:pt x="17913" y="7228"/>
                    <a:pt x="17224" y="7172"/>
                  </a:cubicBezTo>
                  <a:cubicBezTo>
                    <a:pt x="16485" y="7113"/>
                    <a:pt x="15746" y="7444"/>
                    <a:pt x="15026" y="8160"/>
                  </a:cubicBezTo>
                  <a:lnTo>
                    <a:pt x="12369" y="8407"/>
                  </a:lnTo>
                  <a:lnTo>
                    <a:pt x="10911" y="9394"/>
                  </a:lnTo>
                  <a:lnTo>
                    <a:pt x="8883" y="10619"/>
                  </a:lnTo>
                  <a:lnTo>
                    <a:pt x="7915" y="8232"/>
                  </a:lnTo>
                  <a:lnTo>
                    <a:pt x="5806" y="3786"/>
                  </a:lnTo>
                  <a:lnTo>
                    <a:pt x="5241" y="0"/>
                  </a:lnTo>
                  <a:lnTo>
                    <a:pt x="3838" y="93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9" name="íşlïḓê">
              <a:extLst>
                <a:ext uri="{FF2B5EF4-FFF2-40B4-BE49-F238E27FC236}">
                  <a16:creationId xmlns="" xmlns:a16="http://schemas.microsoft.com/office/drawing/2014/main" id="{086DA56F-714A-4FC8-BF33-502F7E9E88E1}"/>
                </a:ext>
              </a:extLst>
            </p:cNvPr>
            <p:cNvSpPr/>
            <p:nvPr/>
          </p:nvSpPr>
          <p:spPr>
            <a:xfrm>
              <a:off x="3672980" y="1247323"/>
              <a:ext cx="662519" cy="18783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561" y="13378"/>
                  </a:moveTo>
                  <a:lnTo>
                    <a:pt x="5088" y="13526"/>
                  </a:lnTo>
                  <a:lnTo>
                    <a:pt x="4669" y="12962"/>
                  </a:lnTo>
                  <a:lnTo>
                    <a:pt x="4219" y="12959"/>
                  </a:lnTo>
                  <a:lnTo>
                    <a:pt x="3753" y="12614"/>
                  </a:lnTo>
                  <a:lnTo>
                    <a:pt x="3243" y="12700"/>
                  </a:lnTo>
                  <a:lnTo>
                    <a:pt x="3001" y="13654"/>
                  </a:lnTo>
                  <a:lnTo>
                    <a:pt x="3447" y="14348"/>
                  </a:lnTo>
                  <a:lnTo>
                    <a:pt x="4117" y="13825"/>
                  </a:lnTo>
                  <a:lnTo>
                    <a:pt x="4612" y="14954"/>
                  </a:lnTo>
                  <a:lnTo>
                    <a:pt x="4247" y="16144"/>
                  </a:lnTo>
                  <a:lnTo>
                    <a:pt x="3401" y="16493"/>
                  </a:lnTo>
                  <a:lnTo>
                    <a:pt x="3037" y="17070"/>
                  </a:lnTo>
                  <a:lnTo>
                    <a:pt x="2338" y="17502"/>
                  </a:lnTo>
                  <a:lnTo>
                    <a:pt x="1089" y="17154"/>
                  </a:lnTo>
                  <a:lnTo>
                    <a:pt x="368" y="16144"/>
                  </a:lnTo>
                  <a:lnTo>
                    <a:pt x="0" y="16754"/>
                  </a:lnTo>
                  <a:lnTo>
                    <a:pt x="473" y="17680"/>
                  </a:lnTo>
                  <a:lnTo>
                    <a:pt x="1410" y="19248"/>
                  </a:lnTo>
                  <a:cubicBezTo>
                    <a:pt x="1564" y="19437"/>
                    <a:pt x="1722" y="19583"/>
                    <a:pt x="1882" y="19684"/>
                  </a:cubicBezTo>
                  <a:cubicBezTo>
                    <a:pt x="2315" y="19954"/>
                    <a:pt x="2758" y="19895"/>
                    <a:pt x="3184" y="19509"/>
                  </a:cubicBezTo>
                  <a:lnTo>
                    <a:pt x="4003" y="18899"/>
                  </a:lnTo>
                  <a:lnTo>
                    <a:pt x="4865" y="19684"/>
                  </a:lnTo>
                  <a:lnTo>
                    <a:pt x="5810" y="21600"/>
                  </a:lnTo>
                  <a:lnTo>
                    <a:pt x="6299" y="20087"/>
                  </a:lnTo>
                  <a:cubicBezTo>
                    <a:pt x="6564" y="19546"/>
                    <a:pt x="6838" y="19061"/>
                    <a:pt x="7119" y="18634"/>
                  </a:cubicBezTo>
                  <a:cubicBezTo>
                    <a:pt x="7498" y="18061"/>
                    <a:pt x="7889" y="17595"/>
                    <a:pt x="8288" y="17241"/>
                  </a:cubicBezTo>
                  <a:lnTo>
                    <a:pt x="8943" y="16573"/>
                  </a:lnTo>
                  <a:cubicBezTo>
                    <a:pt x="9325" y="16367"/>
                    <a:pt x="9696" y="15967"/>
                    <a:pt x="10045" y="15386"/>
                  </a:cubicBezTo>
                  <a:cubicBezTo>
                    <a:pt x="10339" y="14896"/>
                    <a:pt x="10614" y="14282"/>
                    <a:pt x="10865" y="13557"/>
                  </a:cubicBezTo>
                  <a:lnTo>
                    <a:pt x="11910" y="11553"/>
                  </a:lnTo>
                  <a:lnTo>
                    <a:pt x="12755" y="10329"/>
                  </a:lnTo>
                  <a:lnTo>
                    <a:pt x="14123" y="9460"/>
                  </a:lnTo>
                  <a:lnTo>
                    <a:pt x="15016" y="8853"/>
                  </a:lnTo>
                  <a:lnTo>
                    <a:pt x="16306" y="7600"/>
                  </a:lnTo>
                  <a:lnTo>
                    <a:pt x="17582" y="6587"/>
                  </a:lnTo>
                  <a:lnTo>
                    <a:pt x="19014" y="5139"/>
                  </a:lnTo>
                  <a:lnTo>
                    <a:pt x="20556" y="3047"/>
                  </a:lnTo>
                  <a:lnTo>
                    <a:pt x="21202" y="1453"/>
                  </a:lnTo>
                  <a:lnTo>
                    <a:pt x="21600" y="174"/>
                  </a:lnTo>
                  <a:lnTo>
                    <a:pt x="21294" y="0"/>
                  </a:lnTo>
                  <a:lnTo>
                    <a:pt x="20633" y="10"/>
                  </a:lnTo>
                  <a:lnTo>
                    <a:pt x="19151" y="1139"/>
                  </a:lnTo>
                  <a:cubicBezTo>
                    <a:pt x="18849" y="1367"/>
                    <a:pt x="18545" y="1570"/>
                    <a:pt x="18239" y="1749"/>
                  </a:cubicBezTo>
                  <a:cubicBezTo>
                    <a:pt x="17545" y="2156"/>
                    <a:pt x="16846" y="2436"/>
                    <a:pt x="16143" y="2588"/>
                  </a:cubicBezTo>
                  <a:lnTo>
                    <a:pt x="14478" y="2326"/>
                  </a:lnTo>
                  <a:lnTo>
                    <a:pt x="13302" y="2239"/>
                  </a:lnTo>
                  <a:lnTo>
                    <a:pt x="12681" y="2239"/>
                  </a:lnTo>
                  <a:lnTo>
                    <a:pt x="11912" y="2497"/>
                  </a:lnTo>
                  <a:lnTo>
                    <a:pt x="10970" y="2932"/>
                  </a:lnTo>
                  <a:cubicBezTo>
                    <a:pt x="10552" y="3620"/>
                    <a:pt x="10097" y="3995"/>
                    <a:pt x="9635" y="4036"/>
                  </a:cubicBezTo>
                  <a:cubicBezTo>
                    <a:pt x="9179" y="4076"/>
                    <a:pt x="8728" y="3788"/>
                    <a:pt x="8276" y="3600"/>
                  </a:cubicBezTo>
                  <a:cubicBezTo>
                    <a:pt x="7888" y="3439"/>
                    <a:pt x="7498" y="3352"/>
                    <a:pt x="7108" y="3339"/>
                  </a:cubicBezTo>
                  <a:lnTo>
                    <a:pt x="6305" y="3339"/>
                  </a:lnTo>
                  <a:lnTo>
                    <a:pt x="5909" y="3945"/>
                  </a:lnTo>
                  <a:lnTo>
                    <a:pt x="6356" y="4864"/>
                  </a:lnTo>
                  <a:lnTo>
                    <a:pt x="6967" y="5096"/>
                  </a:lnTo>
                  <a:cubicBezTo>
                    <a:pt x="7229" y="5258"/>
                    <a:pt x="7491" y="5403"/>
                    <a:pt x="7755" y="5531"/>
                  </a:cubicBezTo>
                  <a:cubicBezTo>
                    <a:pt x="8151" y="5725"/>
                    <a:pt x="8549" y="5880"/>
                    <a:pt x="8948" y="5996"/>
                  </a:cubicBezTo>
                  <a:cubicBezTo>
                    <a:pt x="9130" y="6050"/>
                    <a:pt x="9312" y="6050"/>
                    <a:pt x="9493" y="5996"/>
                  </a:cubicBezTo>
                  <a:cubicBezTo>
                    <a:pt x="9721" y="5928"/>
                    <a:pt x="9946" y="5776"/>
                    <a:pt x="10171" y="5648"/>
                  </a:cubicBezTo>
                  <a:cubicBezTo>
                    <a:pt x="10400" y="5517"/>
                    <a:pt x="10629" y="5411"/>
                    <a:pt x="10859" y="5328"/>
                  </a:cubicBezTo>
                  <a:lnTo>
                    <a:pt x="11646" y="6374"/>
                  </a:lnTo>
                  <a:lnTo>
                    <a:pt x="11398" y="7992"/>
                  </a:lnTo>
                  <a:lnTo>
                    <a:pt x="10289" y="8686"/>
                  </a:lnTo>
                  <a:cubicBezTo>
                    <a:pt x="9973" y="8994"/>
                    <a:pt x="9649" y="9198"/>
                    <a:pt x="9321" y="9296"/>
                  </a:cubicBezTo>
                  <a:cubicBezTo>
                    <a:pt x="8943" y="9409"/>
                    <a:pt x="8562" y="9380"/>
                    <a:pt x="8186" y="9209"/>
                  </a:cubicBezTo>
                  <a:lnTo>
                    <a:pt x="7166" y="9034"/>
                  </a:lnTo>
                  <a:cubicBezTo>
                    <a:pt x="6949" y="8622"/>
                    <a:pt x="6715" y="8329"/>
                    <a:pt x="6473" y="8167"/>
                  </a:cubicBezTo>
                  <a:cubicBezTo>
                    <a:pt x="6175" y="7967"/>
                    <a:pt x="5868" y="7967"/>
                    <a:pt x="5570" y="8167"/>
                  </a:cubicBezTo>
                  <a:lnTo>
                    <a:pt x="4985" y="8744"/>
                  </a:lnTo>
                  <a:lnTo>
                    <a:pt x="5399" y="10189"/>
                  </a:lnTo>
                  <a:lnTo>
                    <a:pt x="5614" y="11056"/>
                  </a:lnTo>
                  <a:lnTo>
                    <a:pt x="5762" y="12595"/>
                  </a:lnTo>
                  <a:lnTo>
                    <a:pt x="5561" y="13378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0" name="îŝļiḍé">
              <a:extLst>
                <a:ext uri="{FF2B5EF4-FFF2-40B4-BE49-F238E27FC236}">
                  <a16:creationId xmlns="" xmlns:a16="http://schemas.microsoft.com/office/drawing/2014/main" id="{1C31D59F-58EA-4018-845A-59ECE2744A9D}"/>
                </a:ext>
              </a:extLst>
            </p:cNvPr>
            <p:cNvSpPr/>
            <p:nvPr/>
          </p:nvSpPr>
          <p:spPr>
            <a:xfrm>
              <a:off x="4072085" y="1252852"/>
              <a:ext cx="1290276" cy="6614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570" y="1596"/>
                  </a:moveTo>
                  <a:lnTo>
                    <a:pt x="3927" y="2113"/>
                  </a:lnTo>
                  <a:lnTo>
                    <a:pt x="2963" y="3015"/>
                  </a:lnTo>
                  <a:lnTo>
                    <a:pt x="2197" y="3378"/>
                  </a:lnTo>
                  <a:cubicBezTo>
                    <a:pt x="1959" y="3423"/>
                    <a:pt x="1720" y="3456"/>
                    <a:pt x="1481" y="3477"/>
                  </a:cubicBezTo>
                  <a:cubicBezTo>
                    <a:pt x="1325" y="3490"/>
                    <a:pt x="1168" y="3498"/>
                    <a:pt x="1012" y="3501"/>
                  </a:cubicBezTo>
                  <a:lnTo>
                    <a:pt x="480" y="3625"/>
                  </a:lnTo>
                  <a:lnTo>
                    <a:pt x="0" y="4046"/>
                  </a:lnTo>
                  <a:lnTo>
                    <a:pt x="205" y="4266"/>
                  </a:lnTo>
                  <a:lnTo>
                    <a:pt x="192" y="4578"/>
                  </a:lnTo>
                  <a:lnTo>
                    <a:pt x="145" y="4873"/>
                  </a:lnTo>
                  <a:lnTo>
                    <a:pt x="366" y="5235"/>
                  </a:lnTo>
                  <a:cubicBezTo>
                    <a:pt x="483" y="5325"/>
                    <a:pt x="606" y="5381"/>
                    <a:pt x="731" y="5399"/>
                  </a:cubicBezTo>
                  <a:cubicBezTo>
                    <a:pt x="871" y="5420"/>
                    <a:pt x="1012" y="5394"/>
                    <a:pt x="1152" y="5399"/>
                  </a:cubicBezTo>
                  <a:cubicBezTo>
                    <a:pt x="1276" y="5404"/>
                    <a:pt x="1400" y="5432"/>
                    <a:pt x="1522" y="5399"/>
                  </a:cubicBezTo>
                  <a:cubicBezTo>
                    <a:pt x="1649" y="5365"/>
                    <a:pt x="1769" y="5267"/>
                    <a:pt x="1892" y="5202"/>
                  </a:cubicBezTo>
                  <a:cubicBezTo>
                    <a:pt x="2058" y="5116"/>
                    <a:pt x="2231" y="5090"/>
                    <a:pt x="2402" y="5128"/>
                  </a:cubicBezTo>
                  <a:lnTo>
                    <a:pt x="2767" y="5276"/>
                  </a:lnTo>
                  <a:cubicBezTo>
                    <a:pt x="2900" y="5352"/>
                    <a:pt x="3033" y="5420"/>
                    <a:pt x="3167" y="5482"/>
                  </a:cubicBezTo>
                  <a:cubicBezTo>
                    <a:pt x="3243" y="5518"/>
                    <a:pt x="3319" y="5551"/>
                    <a:pt x="3395" y="5581"/>
                  </a:cubicBezTo>
                  <a:lnTo>
                    <a:pt x="3650" y="5902"/>
                  </a:lnTo>
                  <a:lnTo>
                    <a:pt x="4020" y="6514"/>
                  </a:lnTo>
                  <a:lnTo>
                    <a:pt x="4415" y="7659"/>
                  </a:lnTo>
                  <a:lnTo>
                    <a:pt x="4440" y="8450"/>
                  </a:lnTo>
                  <a:lnTo>
                    <a:pt x="4352" y="9024"/>
                  </a:lnTo>
                  <a:lnTo>
                    <a:pt x="4531" y="9485"/>
                  </a:lnTo>
                  <a:lnTo>
                    <a:pt x="4876" y="9749"/>
                  </a:lnTo>
                  <a:lnTo>
                    <a:pt x="5054" y="10490"/>
                  </a:lnTo>
                  <a:lnTo>
                    <a:pt x="5054" y="11980"/>
                  </a:lnTo>
                  <a:lnTo>
                    <a:pt x="4876" y="12838"/>
                  </a:lnTo>
                  <a:lnTo>
                    <a:pt x="4638" y="13183"/>
                  </a:lnTo>
                  <a:lnTo>
                    <a:pt x="3903" y="13807"/>
                  </a:lnTo>
                  <a:lnTo>
                    <a:pt x="3525" y="14343"/>
                  </a:lnTo>
                  <a:lnTo>
                    <a:pt x="3368" y="15002"/>
                  </a:lnTo>
                  <a:lnTo>
                    <a:pt x="3321" y="15677"/>
                  </a:lnTo>
                  <a:cubicBezTo>
                    <a:pt x="3404" y="15780"/>
                    <a:pt x="3470" y="15925"/>
                    <a:pt x="3512" y="16096"/>
                  </a:cubicBezTo>
                  <a:cubicBezTo>
                    <a:pt x="3580" y="16367"/>
                    <a:pt x="3585" y="16682"/>
                    <a:pt x="3525" y="16960"/>
                  </a:cubicBezTo>
                  <a:lnTo>
                    <a:pt x="3385" y="17619"/>
                  </a:lnTo>
                  <a:lnTo>
                    <a:pt x="3351" y="18130"/>
                  </a:lnTo>
                  <a:lnTo>
                    <a:pt x="3444" y="18881"/>
                  </a:lnTo>
                  <a:lnTo>
                    <a:pt x="3708" y="19400"/>
                  </a:lnTo>
                  <a:lnTo>
                    <a:pt x="4236" y="20174"/>
                  </a:lnTo>
                  <a:lnTo>
                    <a:pt x="4376" y="20719"/>
                  </a:lnTo>
                  <a:lnTo>
                    <a:pt x="4670" y="21057"/>
                  </a:lnTo>
                  <a:lnTo>
                    <a:pt x="4900" y="21337"/>
                  </a:lnTo>
                  <a:lnTo>
                    <a:pt x="5157" y="21600"/>
                  </a:lnTo>
                  <a:lnTo>
                    <a:pt x="5715" y="21600"/>
                  </a:lnTo>
                  <a:lnTo>
                    <a:pt x="6033" y="21031"/>
                  </a:lnTo>
                  <a:lnTo>
                    <a:pt x="6548" y="20355"/>
                  </a:lnTo>
                  <a:lnTo>
                    <a:pt x="6705" y="19796"/>
                  </a:lnTo>
                  <a:lnTo>
                    <a:pt x="6910" y="19062"/>
                  </a:lnTo>
                  <a:lnTo>
                    <a:pt x="7139" y="18519"/>
                  </a:lnTo>
                  <a:lnTo>
                    <a:pt x="7301" y="17868"/>
                  </a:lnTo>
                  <a:lnTo>
                    <a:pt x="7390" y="17406"/>
                  </a:lnTo>
                  <a:lnTo>
                    <a:pt x="7761" y="16591"/>
                  </a:lnTo>
                  <a:cubicBezTo>
                    <a:pt x="7873" y="16404"/>
                    <a:pt x="7997" y="16246"/>
                    <a:pt x="8131" y="16121"/>
                  </a:cubicBezTo>
                  <a:cubicBezTo>
                    <a:pt x="8328" y="15937"/>
                    <a:pt x="8542" y="15828"/>
                    <a:pt x="8761" y="15801"/>
                  </a:cubicBezTo>
                  <a:lnTo>
                    <a:pt x="9305" y="15727"/>
                  </a:lnTo>
                  <a:cubicBezTo>
                    <a:pt x="9405" y="15710"/>
                    <a:pt x="9504" y="15685"/>
                    <a:pt x="9603" y="15652"/>
                  </a:cubicBezTo>
                  <a:cubicBezTo>
                    <a:pt x="9812" y="15583"/>
                    <a:pt x="10017" y="15478"/>
                    <a:pt x="10216" y="15339"/>
                  </a:cubicBezTo>
                  <a:cubicBezTo>
                    <a:pt x="10289" y="15303"/>
                    <a:pt x="10361" y="15262"/>
                    <a:pt x="10433" y="15215"/>
                  </a:cubicBezTo>
                  <a:cubicBezTo>
                    <a:pt x="10645" y="15077"/>
                    <a:pt x="10849" y="14891"/>
                    <a:pt x="11040" y="14663"/>
                  </a:cubicBezTo>
                  <a:lnTo>
                    <a:pt x="11355" y="14177"/>
                  </a:lnTo>
                  <a:lnTo>
                    <a:pt x="11891" y="13522"/>
                  </a:lnTo>
                  <a:lnTo>
                    <a:pt x="12235" y="13078"/>
                  </a:lnTo>
                  <a:lnTo>
                    <a:pt x="12847" y="13004"/>
                  </a:lnTo>
                  <a:lnTo>
                    <a:pt x="13102" y="13144"/>
                  </a:lnTo>
                  <a:lnTo>
                    <a:pt x="13519" y="13218"/>
                  </a:lnTo>
                  <a:lnTo>
                    <a:pt x="13829" y="13053"/>
                  </a:lnTo>
                  <a:lnTo>
                    <a:pt x="14271" y="12814"/>
                  </a:lnTo>
                  <a:lnTo>
                    <a:pt x="14663" y="12566"/>
                  </a:lnTo>
                  <a:lnTo>
                    <a:pt x="15084" y="12467"/>
                  </a:lnTo>
                  <a:lnTo>
                    <a:pt x="15497" y="12402"/>
                  </a:lnTo>
                  <a:lnTo>
                    <a:pt x="15854" y="12327"/>
                  </a:lnTo>
                  <a:lnTo>
                    <a:pt x="16108" y="12327"/>
                  </a:lnTo>
                  <a:lnTo>
                    <a:pt x="16138" y="11701"/>
                  </a:lnTo>
                  <a:lnTo>
                    <a:pt x="15849" y="11379"/>
                  </a:lnTo>
                  <a:cubicBezTo>
                    <a:pt x="15736" y="11393"/>
                    <a:pt x="15622" y="11407"/>
                    <a:pt x="15509" y="11420"/>
                  </a:cubicBezTo>
                  <a:cubicBezTo>
                    <a:pt x="15303" y="11445"/>
                    <a:pt x="15098" y="11470"/>
                    <a:pt x="14892" y="11494"/>
                  </a:cubicBezTo>
                  <a:lnTo>
                    <a:pt x="14740" y="11123"/>
                  </a:lnTo>
                  <a:cubicBezTo>
                    <a:pt x="14769" y="10919"/>
                    <a:pt x="14851" y="10760"/>
                    <a:pt x="14956" y="10703"/>
                  </a:cubicBezTo>
                  <a:cubicBezTo>
                    <a:pt x="15099" y="10626"/>
                    <a:pt x="15250" y="10749"/>
                    <a:pt x="15322" y="11000"/>
                  </a:cubicBezTo>
                  <a:cubicBezTo>
                    <a:pt x="15374" y="10900"/>
                    <a:pt x="15405" y="10769"/>
                    <a:pt x="15412" y="10629"/>
                  </a:cubicBezTo>
                  <a:cubicBezTo>
                    <a:pt x="15424" y="10350"/>
                    <a:pt x="15341" y="10089"/>
                    <a:pt x="15207" y="9985"/>
                  </a:cubicBezTo>
                  <a:lnTo>
                    <a:pt x="15493" y="9515"/>
                  </a:lnTo>
                  <a:cubicBezTo>
                    <a:pt x="15637" y="9640"/>
                    <a:pt x="15768" y="9813"/>
                    <a:pt x="15880" y="10027"/>
                  </a:cubicBezTo>
                  <a:cubicBezTo>
                    <a:pt x="15998" y="10251"/>
                    <a:pt x="16093" y="10517"/>
                    <a:pt x="16160" y="10810"/>
                  </a:cubicBezTo>
                  <a:lnTo>
                    <a:pt x="16658" y="11082"/>
                  </a:lnTo>
                  <a:lnTo>
                    <a:pt x="16895" y="10959"/>
                  </a:lnTo>
                  <a:lnTo>
                    <a:pt x="17018" y="10515"/>
                  </a:lnTo>
                  <a:lnTo>
                    <a:pt x="16294" y="9855"/>
                  </a:lnTo>
                  <a:lnTo>
                    <a:pt x="16103" y="9419"/>
                  </a:lnTo>
                  <a:lnTo>
                    <a:pt x="15695" y="8999"/>
                  </a:lnTo>
                  <a:lnTo>
                    <a:pt x="15487" y="8406"/>
                  </a:lnTo>
                  <a:lnTo>
                    <a:pt x="15870" y="8134"/>
                  </a:lnTo>
                  <a:lnTo>
                    <a:pt x="16533" y="8547"/>
                  </a:lnTo>
                  <a:cubicBezTo>
                    <a:pt x="16596" y="8499"/>
                    <a:pt x="16659" y="8450"/>
                    <a:pt x="16721" y="8398"/>
                  </a:cubicBezTo>
                  <a:cubicBezTo>
                    <a:pt x="16929" y="8224"/>
                    <a:pt x="17132" y="8026"/>
                    <a:pt x="17328" y="7805"/>
                  </a:cubicBezTo>
                  <a:lnTo>
                    <a:pt x="17788" y="7319"/>
                  </a:lnTo>
                  <a:lnTo>
                    <a:pt x="18210" y="6429"/>
                  </a:lnTo>
                  <a:lnTo>
                    <a:pt x="18235" y="5884"/>
                  </a:lnTo>
                  <a:cubicBezTo>
                    <a:pt x="18303" y="5655"/>
                    <a:pt x="18399" y="5463"/>
                    <a:pt x="18515" y="5325"/>
                  </a:cubicBezTo>
                  <a:cubicBezTo>
                    <a:pt x="18632" y="5186"/>
                    <a:pt x="18765" y="5106"/>
                    <a:pt x="18902" y="5094"/>
                  </a:cubicBezTo>
                  <a:lnTo>
                    <a:pt x="18902" y="4509"/>
                  </a:lnTo>
                  <a:lnTo>
                    <a:pt x="18817" y="4263"/>
                  </a:lnTo>
                  <a:lnTo>
                    <a:pt x="18746" y="3869"/>
                  </a:lnTo>
                  <a:lnTo>
                    <a:pt x="18880" y="3190"/>
                  </a:lnTo>
                  <a:lnTo>
                    <a:pt x="19186" y="2499"/>
                  </a:lnTo>
                  <a:lnTo>
                    <a:pt x="19696" y="2178"/>
                  </a:lnTo>
                  <a:lnTo>
                    <a:pt x="20121" y="2202"/>
                  </a:lnTo>
                  <a:lnTo>
                    <a:pt x="20414" y="1856"/>
                  </a:lnTo>
                  <a:lnTo>
                    <a:pt x="21001" y="1881"/>
                  </a:lnTo>
                  <a:cubicBezTo>
                    <a:pt x="21065" y="1886"/>
                    <a:pt x="21130" y="1860"/>
                    <a:pt x="21188" y="1807"/>
                  </a:cubicBezTo>
                  <a:cubicBezTo>
                    <a:pt x="21269" y="1732"/>
                    <a:pt x="21335" y="1607"/>
                    <a:pt x="21375" y="1452"/>
                  </a:cubicBezTo>
                  <a:lnTo>
                    <a:pt x="21591" y="1348"/>
                  </a:lnTo>
                  <a:lnTo>
                    <a:pt x="21600" y="1011"/>
                  </a:lnTo>
                  <a:lnTo>
                    <a:pt x="21150" y="975"/>
                  </a:lnTo>
                  <a:cubicBezTo>
                    <a:pt x="20995" y="1003"/>
                    <a:pt x="20843" y="1062"/>
                    <a:pt x="20694" y="1151"/>
                  </a:cubicBezTo>
                  <a:cubicBezTo>
                    <a:pt x="20557" y="1233"/>
                    <a:pt x="20423" y="1342"/>
                    <a:pt x="20282" y="1390"/>
                  </a:cubicBezTo>
                  <a:cubicBezTo>
                    <a:pt x="20093" y="1454"/>
                    <a:pt x="19900" y="1411"/>
                    <a:pt x="19724" y="1265"/>
                  </a:cubicBezTo>
                  <a:cubicBezTo>
                    <a:pt x="19577" y="1262"/>
                    <a:pt x="19430" y="1212"/>
                    <a:pt x="19291" y="1117"/>
                  </a:cubicBezTo>
                  <a:cubicBezTo>
                    <a:pt x="19095" y="983"/>
                    <a:pt x="18917" y="763"/>
                    <a:pt x="18772" y="474"/>
                  </a:cubicBezTo>
                  <a:lnTo>
                    <a:pt x="18083" y="0"/>
                  </a:lnTo>
                  <a:lnTo>
                    <a:pt x="16508" y="3"/>
                  </a:lnTo>
                  <a:lnTo>
                    <a:pt x="15693" y="275"/>
                  </a:lnTo>
                  <a:lnTo>
                    <a:pt x="14944" y="531"/>
                  </a:lnTo>
                  <a:lnTo>
                    <a:pt x="14463" y="291"/>
                  </a:lnTo>
                  <a:lnTo>
                    <a:pt x="13875" y="143"/>
                  </a:lnTo>
                  <a:lnTo>
                    <a:pt x="13340" y="291"/>
                  </a:lnTo>
                  <a:lnTo>
                    <a:pt x="12195" y="653"/>
                  </a:lnTo>
                  <a:lnTo>
                    <a:pt x="10633" y="1133"/>
                  </a:lnTo>
                  <a:lnTo>
                    <a:pt x="9702" y="1133"/>
                  </a:lnTo>
                  <a:lnTo>
                    <a:pt x="8978" y="1388"/>
                  </a:lnTo>
                  <a:lnTo>
                    <a:pt x="8396" y="1388"/>
                  </a:lnTo>
                  <a:lnTo>
                    <a:pt x="7809" y="1141"/>
                  </a:lnTo>
                  <a:lnTo>
                    <a:pt x="7009" y="1092"/>
                  </a:lnTo>
                  <a:lnTo>
                    <a:pt x="6559" y="1002"/>
                  </a:lnTo>
                  <a:lnTo>
                    <a:pt x="5776" y="1002"/>
                  </a:lnTo>
                  <a:lnTo>
                    <a:pt x="5285" y="1142"/>
                  </a:lnTo>
                  <a:lnTo>
                    <a:pt x="4570" y="1596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1" name="iś1ïḑe">
              <a:extLst>
                <a:ext uri="{FF2B5EF4-FFF2-40B4-BE49-F238E27FC236}">
                  <a16:creationId xmlns="" xmlns:a16="http://schemas.microsoft.com/office/drawing/2014/main" id="{E483939A-6503-4C88-BF4C-F8184E74F800}"/>
                </a:ext>
              </a:extLst>
            </p:cNvPr>
            <p:cNvSpPr/>
            <p:nvPr/>
          </p:nvSpPr>
          <p:spPr>
            <a:xfrm>
              <a:off x="3479660" y="1494826"/>
              <a:ext cx="530890" cy="3689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021" y="593"/>
                  </a:moveTo>
                  <a:lnTo>
                    <a:pt x="7339" y="943"/>
                  </a:lnTo>
                  <a:lnTo>
                    <a:pt x="6138" y="1776"/>
                  </a:lnTo>
                  <a:lnTo>
                    <a:pt x="5808" y="2763"/>
                  </a:lnTo>
                  <a:lnTo>
                    <a:pt x="5092" y="3323"/>
                  </a:lnTo>
                  <a:cubicBezTo>
                    <a:pt x="4981" y="3552"/>
                    <a:pt x="4794" y="3681"/>
                    <a:pt x="4600" y="3663"/>
                  </a:cubicBezTo>
                  <a:cubicBezTo>
                    <a:pt x="4347" y="3639"/>
                    <a:pt x="4136" y="3380"/>
                    <a:pt x="4082" y="3027"/>
                  </a:cubicBezTo>
                  <a:lnTo>
                    <a:pt x="4399" y="1979"/>
                  </a:lnTo>
                  <a:lnTo>
                    <a:pt x="5690" y="798"/>
                  </a:lnTo>
                  <a:lnTo>
                    <a:pt x="5100" y="0"/>
                  </a:lnTo>
                  <a:cubicBezTo>
                    <a:pt x="4899" y="133"/>
                    <a:pt x="4693" y="250"/>
                    <a:pt x="4483" y="350"/>
                  </a:cubicBezTo>
                  <a:cubicBezTo>
                    <a:pt x="4069" y="547"/>
                    <a:pt x="3640" y="676"/>
                    <a:pt x="3206" y="735"/>
                  </a:cubicBezTo>
                  <a:lnTo>
                    <a:pt x="2729" y="1223"/>
                  </a:lnTo>
                  <a:lnTo>
                    <a:pt x="1867" y="1975"/>
                  </a:lnTo>
                  <a:lnTo>
                    <a:pt x="1287" y="3024"/>
                  </a:lnTo>
                  <a:lnTo>
                    <a:pt x="765" y="3246"/>
                  </a:lnTo>
                  <a:lnTo>
                    <a:pt x="240" y="4131"/>
                  </a:lnTo>
                  <a:lnTo>
                    <a:pt x="0" y="4706"/>
                  </a:lnTo>
                  <a:lnTo>
                    <a:pt x="488" y="5355"/>
                  </a:lnTo>
                  <a:lnTo>
                    <a:pt x="1157" y="5843"/>
                  </a:lnTo>
                  <a:lnTo>
                    <a:pt x="1737" y="6153"/>
                  </a:lnTo>
                  <a:lnTo>
                    <a:pt x="2377" y="6286"/>
                  </a:lnTo>
                  <a:lnTo>
                    <a:pt x="3276" y="6064"/>
                  </a:lnTo>
                  <a:lnTo>
                    <a:pt x="4259" y="5754"/>
                  </a:lnTo>
                  <a:lnTo>
                    <a:pt x="5354" y="6094"/>
                  </a:lnTo>
                  <a:lnTo>
                    <a:pt x="6511" y="6183"/>
                  </a:lnTo>
                  <a:lnTo>
                    <a:pt x="7184" y="6626"/>
                  </a:lnTo>
                  <a:cubicBezTo>
                    <a:pt x="7405" y="6541"/>
                    <a:pt x="7623" y="6437"/>
                    <a:pt x="7835" y="6316"/>
                  </a:cubicBezTo>
                  <a:cubicBezTo>
                    <a:pt x="8220" y="6096"/>
                    <a:pt x="8587" y="5819"/>
                    <a:pt x="8931" y="5490"/>
                  </a:cubicBezTo>
                  <a:lnTo>
                    <a:pt x="9355" y="5312"/>
                  </a:lnTo>
                  <a:lnTo>
                    <a:pt x="9932" y="5575"/>
                  </a:lnTo>
                  <a:lnTo>
                    <a:pt x="10644" y="6240"/>
                  </a:lnTo>
                  <a:lnTo>
                    <a:pt x="11141" y="6846"/>
                  </a:lnTo>
                  <a:lnTo>
                    <a:pt x="12060" y="7539"/>
                  </a:lnTo>
                  <a:lnTo>
                    <a:pt x="12619" y="8736"/>
                  </a:lnTo>
                  <a:lnTo>
                    <a:pt x="13095" y="10006"/>
                  </a:lnTo>
                  <a:lnTo>
                    <a:pt x="13435" y="11054"/>
                  </a:lnTo>
                  <a:lnTo>
                    <a:pt x="14056" y="11586"/>
                  </a:lnTo>
                  <a:lnTo>
                    <a:pt x="14914" y="12148"/>
                  </a:lnTo>
                  <a:lnTo>
                    <a:pt x="14833" y="12869"/>
                  </a:lnTo>
                  <a:lnTo>
                    <a:pt x="14379" y="13177"/>
                  </a:lnTo>
                  <a:lnTo>
                    <a:pt x="13740" y="13602"/>
                  </a:lnTo>
                  <a:lnTo>
                    <a:pt x="12986" y="13647"/>
                  </a:lnTo>
                  <a:lnTo>
                    <a:pt x="12638" y="13264"/>
                  </a:lnTo>
                  <a:lnTo>
                    <a:pt x="11587" y="13042"/>
                  </a:lnTo>
                  <a:lnTo>
                    <a:pt x="10513" y="13484"/>
                  </a:lnTo>
                  <a:lnTo>
                    <a:pt x="9841" y="14502"/>
                  </a:lnTo>
                  <a:lnTo>
                    <a:pt x="9564" y="15162"/>
                  </a:lnTo>
                  <a:lnTo>
                    <a:pt x="9078" y="15545"/>
                  </a:lnTo>
                  <a:lnTo>
                    <a:pt x="7809" y="15678"/>
                  </a:lnTo>
                  <a:lnTo>
                    <a:pt x="6983" y="15367"/>
                  </a:lnTo>
                  <a:lnTo>
                    <a:pt x="6084" y="15147"/>
                  </a:lnTo>
                  <a:lnTo>
                    <a:pt x="5096" y="15369"/>
                  </a:lnTo>
                  <a:lnTo>
                    <a:pt x="4413" y="16019"/>
                  </a:lnTo>
                  <a:lnTo>
                    <a:pt x="5045" y="16668"/>
                  </a:lnTo>
                  <a:lnTo>
                    <a:pt x="6285" y="16934"/>
                  </a:lnTo>
                  <a:lnTo>
                    <a:pt x="7287" y="16420"/>
                  </a:lnTo>
                  <a:lnTo>
                    <a:pt x="8059" y="16243"/>
                  </a:lnTo>
                  <a:lnTo>
                    <a:pt x="9091" y="16300"/>
                  </a:lnTo>
                  <a:lnTo>
                    <a:pt x="9462" y="16921"/>
                  </a:lnTo>
                  <a:lnTo>
                    <a:pt x="9564" y="17355"/>
                  </a:lnTo>
                  <a:lnTo>
                    <a:pt x="9891" y="18150"/>
                  </a:lnTo>
                  <a:lnTo>
                    <a:pt x="10014" y="18797"/>
                  </a:lnTo>
                  <a:lnTo>
                    <a:pt x="10439" y="19327"/>
                  </a:lnTo>
                  <a:lnTo>
                    <a:pt x="10902" y="19443"/>
                  </a:lnTo>
                  <a:lnTo>
                    <a:pt x="12019" y="20417"/>
                  </a:lnTo>
                  <a:lnTo>
                    <a:pt x="12722" y="21245"/>
                  </a:lnTo>
                  <a:lnTo>
                    <a:pt x="14241" y="21600"/>
                  </a:lnTo>
                  <a:lnTo>
                    <a:pt x="14643" y="21336"/>
                  </a:lnTo>
                  <a:lnTo>
                    <a:pt x="15294" y="20804"/>
                  </a:lnTo>
                  <a:cubicBezTo>
                    <a:pt x="15170" y="20619"/>
                    <a:pt x="15023" y="20469"/>
                    <a:pt x="14861" y="20360"/>
                  </a:cubicBezTo>
                  <a:cubicBezTo>
                    <a:pt x="14623" y="20200"/>
                    <a:pt x="14358" y="20132"/>
                    <a:pt x="14128" y="19948"/>
                  </a:cubicBezTo>
                  <a:cubicBezTo>
                    <a:pt x="13879" y="19749"/>
                    <a:pt x="13688" y="19429"/>
                    <a:pt x="13590" y="19046"/>
                  </a:cubicBezTo>
                  <a:lnTo>
                    <a:pt x="13158" y="18532"/>
                  </a:lnTo>
                  <a:lnTo>
                    <a:pt x="13427" y="18017"/>
                  </a:lnTo>
                  <a:lnTo>
                    <a:pt x="14110" y="18105"/>
                  </a:lnTo>
                  <a:lnTo>
                    <a:pt x="14793" y="18460"/>
                  </a:lnTo>
                  <a:lnTo>
                    <a:pt x="15377" y="18697"/>
                  </a:lnTo>
                  <a:lnTo>
                    <a:pt x="15778" y="19005"/>
                  </a:lnTo>
                  <a:lnTo>
                    <a:pt x="16295" y="19094"/>
                  </a:lnTo>
                  <a:lnTo>
                    <a:pt x="16532" y="18785"/>
                  </a:lnTo>
                  <a:lnTo>
                    <a:pt x="16863" y="17974"/>
                  </a:lnTo>
                  <a:lnTo>
                    <a:pt x="16832" y="16720"/>
                  </a:lnTo>
                  <a:lnTo>
                    <a:pt x="16410" y="15436"/>
                  </a:lnTo>
                  <a:lnTo>
                    <a:pt x="16038" y="14519"/>
                  </a:lnTo>
                  <a:lnTo>
                    <a:pt x="16348" y="13987"/>
                  </a:lnTo>
                  <a:lnTo>
                    <a:pt x="17092" y="13263"/>
                  </a:lnTo>
                  <a:lnTo>
                    <a:pt x="17959" y="13751"/>
                  </a:lnTo>
                  <a:cubicBezTo>
                    <a:pt x="18224" y="13919"/>
                    <a:pt x="18489" y="14087"/>
                    <a:pt x="18755" y="14253"/>
                  </a:cubicBezTo>
                  <a:cubicBezTo>
                    <a:pt x="19010" y="14412"/>
                    <a:pt x="19265" y="14570"/>
                    <a:pt x="19521" y="14726"/>
                  </a:cubicBezTo>
                  <a:lnTo>
                    <a:pt x="20059" y="14800"/>
                  </a:lnTo>
                  <a:cubicBezTo>
                    <a:pt x="20261" y="14738"/>
                    <a:pt x="20456" y="14633"/>
                    <a:pt x="20638" y="14490"/>
                  </a:cubicBezTo>
                  <a:cubicBezTo>
                    <a:pt x="21053" y="14162"/>
                    <a:pt x="21380" y="13647"/>
                    <a:pt x="21569" y="13026"/>
                  </a:cubicBezTo>
                  <a:lnTo>
                    <a:pt x="21600" y="12364"/>
                  </a:lnTo>
                  <a:lnTo>
                    <a:pt x="20876" y="11537"/>
                  </a:lnTo>
                  <a:lnTo>
                    <a:pt x="20172" y="11271"/>
                  </a:lnTo>
                  <a:cubicBezTo>
                    <a:pt x="19977" y="10989"/>
                    <a:pt x="19782" y="10709"/>
                    <a:pt x="19585" y="10430"/>
                  </a:cubicBezTo>
                  <a:cubicBezTo>
                    <a:pt x="19314" y="10044"/>
                    <a:pt x="19041" y="9659"/>
                    <a:pt x="18768" y="9277"/>
                  </a:cubicBezTo>
                  <a:lnTo>
                    <a:pt x="18552" y="8352"/>
                  </a:lnTo>
                  <a:lnTo>
                    <a:pt x="18707" y="7850"/>
                  </a:lnTo>
                  <a:lnTo>
                    <a:pt x="18707" y="7053"/>
                  </a:lnTo>
                  <a:lnTo>
                    <a:pt x="18460" y="6506"/>
                  </a:lnTo>
                  <a:lnTo>
                    <a:pt x="17665" y="6018"/>
                  </a:lnTo>
                  <a:lnTo>
                    <a:pt x="16139" y="5357"/>
                  </a:lnTo>
                  <a:lnTo>
                    <a:pt x="15519" y="4734"/>
                  </a:lnTo>
                  <a:lnTo>
                    <a:pt x="14962" y="3542"/>
                  </a:lnTo>
                  <a:lnTo>
                    <a:pt x="14662" y="2965"/>
                  </a:lnTo>
                  <a:lnTo>
                    <a:pt x="14176" y="2226"/>
                  </a:lnTo>
                  <a:lnTo>
                    <a:pt x="13369" y="2581"/>
                  </a:lnTo>
                  <a:lnTo>
                    <a:pt x="12408" y="3126"/>
                  </a:lnTo>
                  <a:lnTo>
                    <a:pt x="11913" y="2771"/>
                  </a:lnTo>
                  <a:cubicBezTo>
                    <a:pt x="11698" y="2567"/>
                    <a:pt x="11484" y="2360"/>
                    <a:pt x="11271" y="2150"/>
                  </a:cubicBezTo>
                  <a:cubicBezTo>
                    <a:pt x="11036" y="1918"/>
                    <a:pt x="10801" y="1682"/>
                    <a:pt x="10569" y="1443"/>
                  </a:cubicBezTo>
                  <a:lnTo>
                    <a:pt x="9607" y="777"/>
                  </a:lnTo>
                  <a:lnTo>
                    <a:pt x="9009" y="497"/>
                  </a:lnTo>
                  <a:lnTo>
                    <a:pt x="8021" y="593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2" name="iSľîḍe">
              <a:extLst>
                <a:ext uri="{FF2B5EF4-FFF2-40B4-BE49-F238E27FC236}">
                  <a16:creationId xmlns="" xmlns:a16="http://schemas.microsoft.com/office/drawing/2014/main" id="{02ECAD1F-EEC0-4A5E-9C2A-9D6A7131415E}"/>
                </a:ext>
              </a:extLst>
            </p:cNvPr>
            <p:cNvSpPr/>
            <p:nvPr/>
          </p:nvSpPr>
          <p:spPr>
            <a:xfrm>
              <a:off x="3367978" y="1754955"/>
              <a:ext cx="134323" cy="632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86" h="21600" extrusionOk="0">
                  <a:moveTo>
                    <a:pt x="14288" y="2825"/>
                  </a:moveTo>
                  <a:lnTo>
                    <a:pt x="10337" y="0"/>
                  </a:lnTo>
                  <a:lnTo>
                    <a:pt x="6944" y="635"/>
                  </a:lnTo>
                  <a:lnTo>
                    <a:pt x="4261" y="5531"/>
                  </a:lnTo>
                  <a:lnTo>
                    <a:pt x="923" y="10880"/>
                  </a:lnTo>
                  <a:lnTo>
                    <a:pt x="0" y="13544"/>
                  </a:lnTo>
                  <a:lnTo>
                    <a:pt x="505" y="17480"/>
                  </a:lnTo>
                  <a:lnTo>
                    <a:pt x="3926" y="18763"/>
                  </a:lnTo>
                  <a:lnTo>
                    <a:pt x="6234" y="16694"/>
                  </a:lnTo>
                  <a:lnTo>
                    <a:pt x="9366" y="14882"/>
                  </a:lnTo>
                  <a:cubicBezTo>
                    <a:pt x="10482" y="14254"/>
                    <a:pt x="11657" y="14254"/>
                    <a:pt x="12773" y="14882"/>
                  </a:cubicBezTo>
                  <a:cubicBezTo>
                    <a:pt x="14008" y="15576"/>
                    <a:pt x="15124" y="17010"/>
                    <a:pt x="15986" y="19012"/>
                  </a:cubicBezTo>
                  <a:lnTo>
                    <a:pt x="19647" y="21600"/>
                  </a:lnTo>
                  <a:cubicBezTo>
                    <a:pt x="20643" y="20974"/>
                    <a:pt x="21364" y="19135"/>
                    <a:pt x="21472" y="16942"/>
                  </a:cubicBezTo>
                  <a:cubicBezTo>
                    <a:pt x="21600" y="14339"/>
                    <a:pt x="20855" y="11900"/>
                    <a:pt x="19682" y="11085"/>
                  </a:cubicBezTo>
                  <a:lnTo>
                    <a:pt x="16154" y="7063"/>
                  </a:lnTo>
                  <a:lnTo>
                    <a:pt x="14288" y="2825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3" name="íṡ1îḓê">
              <a:extLst>
                <a:ext uri="{FF2B5EF4-FFF2-40B4-BE49-F238E27FC236}">
                  <a16:creationId xmlns="" xmlns:a16="http://schemas.microsoft.com/office/drawing/2014/main" id="{1D3994D1-D2AF-4A73-87AE-9CD24510EB77}"/>
                </a:ext>
              </a:extLst>
            </p:cNvPr>
            <p:cNvSpPr/>
            <p:nvPr/>
          </p:nvSpPr>
          <p:spPr>
            <a:xfrm>
              <a:off x="3798219" y="2232769"/>
              <a:ext cx="191559" cy="15233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617" y="713"/>
                  </a:moveTo>
                  <a:lnTo>
                    <a:pt x="12158" y="1430"/>
                  </a:lnTo>
                  <a:lnTo>
                    <a:pt x="10460" y="3510"/>
                  </a:lnTo>
                  <a:lnTo>
                    <a:pt x="9735" y="5219"/>
                  </a:lnTo>
                  <a:lnTo>
                    <a:pt x="8711" y="7368"/>
                  </a:lnTo>
                  <a:lnTo>
                    <a:pt x="6506" y="9587"/>
                  </a:lnTo>
                  <a:lnTo>
                    <a:pt x="4116" y="10124"/>
                  </a:lnTo>
                  <a:lnTo>
                    <a:pt x="3238" y="12590"/>
                  </a:lnTo>
                  <a:lnTo>
                    <a:pt x="2264" y="14703"/>
                  </a:lnTo>
                  <a:lnTo>
                    <a:pt x="112" y="15347"/>
                  </a:lnTo>
                  <a:lnTo>
                    <a:pt x="0" y="16883"/>
                  </a:lnTo>
                  <a:lnTo>
                    <a:pt x="2956" y="16668"/>
                  </a:lnTo>
                  <a:lnTo>
                    <a:pt x="4669" y="16668"/>
                  </a:lnTo>
                  <a:lnTo>
                    <a:pt x="6963" y="17384"/>
                  </a:lnTo>
                  <a:lnTo>
                    <a:pt x="8339" y="17778"/>
                  </a:lnTo>
                  <a:lnTo>
                    <a:pt x="7794" y="19707"/>
                  </a:lnTo>
                  <a:lnTo>
                    <a:pt x="8250" y="21600"/>
                  </a:lnTo>
                  <a:lnTo>
                    <a:pt x="9877" y="20459"/>
                  </a:lnTo>
                  <a:lnTo>
                    <a:pt x="9307" y="17997"/>
                  </a:lnTo>
                  <a:lnTo>
                    <a:pt x="11744" y="17389"/>
                  </a:lnTo>
                  <a:lnTo>
                    <a:pt x="13751" y="17389"/>
                  </a:lnTo>
                  <a:lnTo>
                    <a:pt x="15873" y="16529"/>
                  </a:lnTo>
                  <a:lnTo>
                    <a:pt x="18822" y="16207"/>
                  </a:lnTo>
                  <a:lnTo>
                    <a:pt x="20342" y="15240"/>
                  </a:lnTo>
                  <a:lnTo>
                    <a:pt x="21600" y="14632"/>
                  </a:lnTo>
                  <a:lnTo>
                    <a:pt x="18847" y="11235"/>
                  </a:lnTo>
                  <a:lnTo>
                    <a:pt x="17711" y="9945"/>
                  </a:lnTo>
                  <a:lnTo>
                    <a:pt x="15740" y="9095"/>
                  </a:lnTo>
                  <a:lnTo>
                    <a:pt x="13625" y="8379"/>
                  </a:lnTo>
                  <a:lnTo>
                    <a:pt x="12948" y="7206"/>
                  </a:lnTo>
                  <a:cubicBezTo>
                    <a:pt x="12674" y="6625"/>
                    <a:pt x="12582" y="5938"/>
                    <a:pt x="12690" y="5277"/>
                  </a:cubicBezTo>
                  <a:cubicBezTo>
                    <a:pt x="12841" y="4349"/>
                    <a:pt x="13359" y="3580"/>
                    <a:pt x="14066" y="3237"/>
                  </a:cubicBezTo>
                  <a:cubicBezTo>
                    <a:pt x="14497" y="2942"/>
                    <a:pt x="14876" y="2541"/>
                    <a:pt x="15181" y="2059"/>
                  </a:cubicBezTo>
                  <a:cubicBezTo>
                    <a:pt x="15444" y="1642"/>
                    <a:pt x="15646" y="1171"/>
                    <a:pt x="15779" y="667"/>
                  </a:cubicBezTo>
                  <a:lnTo>
                    <a:pt x="15098" y="0"/>
                  </a:lnTo>
                  <a:lnTo>
                    <a:pt x="13617" y="713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4" name="íšḻïdè">
              <a:extLst>
                <a:ext uri="{FF2B5EF4-FFF2-40B4-BE49-F238E27FC236}">
                  <a16:creationId xmlns="" xmlns:a16="http://schemas.microsoft.com/office/drawing/2014/main" id="{1E6CAA69-7573-4922-B9C4-2BC6DF32216A}"/>
                </a:ext>
              </a:extLst>
            </p:cNvPr>
            <p:cNvSpPr/>
            <p:nvPr/>
          </p:nvSpPr>
          <p:spPr>
            <a:xfrm>
              <a:off x="3443720" y="2870076"/>
              <a:ext cx="43114" cy="315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449" y="0"/>
                  </a:moveTo>
                  <a:lnTo>
                    <a:pt x="4511" y="2596"/>
                  </a:lnTo>
                  <a:lnTo>
                    <a:pt x="0" y="15912"/>
                  </a:lnTo>
                  <a:lnTo>
                    <a:pt x="12679" y="21600"/>
                  </a:lnTo>
                  <a:lnTo>
                    <a:pt x="21600" y="12688"/>
                  </a:lnTo>
                  <a:lnTo>
                    <a:pt x="9449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5" name="î$ḻidè">
              <a:extLst>
                <a:ext uri="{FF2B5EF4-FFF2-40B4-BE49-F238E27FC236}">
                  <a16:creationId xmlns="" xmlns:a16="http://schemas.microsoft.com/office/drawing/2014/main" id="{639B1D99-D508-478E-A098-5A69751E68F0}"/>
                </a:ext>
              </a:extLst>
            </p:cNvPr>
            <p:cNvSpPr/>
            <p:nvPr/>
          </p:nvSpPr>
          <p:spPr>
            <a:xfrm>
              <a:off x="2721842" y="3238975"/>
              <a:ext cx="336007" cy="1201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424" extrusionOk="0">
                  <a:moveTo>
                    <a:pt x="6693" y="0"/>
                  </a:moveTo>
                  <a:lnTo>
                    <a:pt x="3994" y="298"/>
                  </a:lnTo>
                  <a:lnTo>
                    <a:pt x="1905" y="1849"/>
                  </a:lnTo>
                  <a:lnTo>
                    <a:pt x="0" y="4685"/>
                  </a:lnTo>
                  <a:lnTo>
                    <a:pt x="3" y="8050"/>
                  </a:lnTo>
                  <a:lnTo>
                    <a:pt x="2136" y="6609"/>
                  </a:lnTo>
                  <a:lnTo>
                    <a:pt x="5761" y="4730"/>
                  </a:lnTo>
                  <a:lnTo>
                    <a:pt x="7958" y="6075"/>
                  </a:lnTo>
                  <a:lnTo>
                    <a:pt x="10066" y="8095"/>
                  </a:lnTo>
                  <a:lnTo>
                    <a:pt x="12698" y="10886"/>
                  </a:lnTo>
                  <a:lnTo>
                    <a:pt x="13431" y="13491"/>
                  </a:lnTo>
                  <a:lnTo>
                    <a:pt x="13576" y="16728"/>
                  </a:lnTo>
                  <a:lnTo>
                    <a:pt x="13202" y="18838"/>
                  </a:lnTo>
                  <a:lnTo>
                    <a:pt x="14379" y="19732"/>
                  </a:lnTo>
                  <a:lnTo>
                    <a:pt x="15587" y="19372"/>
                  </a:lnTo>
                  <a:lnTo>
                    <a:pt x="17041" y="19372"/>
                  </a:lnTo>
                  <a:lnTo>
                    <a:pt x="17973" y="20722"/>
                  </a:lnTo>
                  <a:cubicBezTo>
                    <a:pt x="18362" y="21404"/>
                    <a:pt x="18837" y="21600"/>
                    <a:pt x="19281" y="21263"/>
                  </a:cubicBezTo>
                  <a:cubicBezTo>
                    <a:pt x="19538" y="21068"/>
                    <a:pt x="19773" y="20698"/>
                    <a:pt x="19965" y="20188"/>
                  </a:cubicBezTo>
                  <a:lnTo>
                    <a:pt x="20995" y="19018"/>
                  </a:lnTo>
                  <a:lnTo>
                    <a:pt x="21584" y="18883"/>
                  </a:lnTo>
                  <a:lnTo>
                    <a:pt x="21600" y="16502"/>
                  </a:lnTo>
                  <a:lnTo>
                    <a:pt x="20145" y="14116"/>
                  </a:lnTo>
                  <a:cubicBezTo>
                    <a:pt x="19497" y="13439"/>
                    <a:pt x="18849" y="12764"/>
                    <a:pt x="18200" y="12091"/>
                  </a:cubicBezTo>
                  <a:cubicBezTo>
                    <a:pt x="17606" y="11474"/>
                    <a:pt x="17013" y="10859"/>
                    <a:pt x="16418" y="10245"/>
                  </a:cubicBezTo>
                  <a:lnTo>
                    <a:pt x="14034" y="5974"/>
                  </a:lnTo>
                  <a:lnTo>
                    <a:pt x="11880" y="2378"/>
                  </a:lnTo>
                  <a:lnTo>
                    <a:pt x="9839" y="1348"/>
                  </a:lnTo>
                  <a:lnTo>
                    <a:pt x="8476" y="678"/>
                  </a:lnTo>
                  <a:lnTo>
                    <a:pt x="6693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6" name="işlîdê">
              <a:extLst>
                <a:ext uri="{FF2B5EF4-FFF2-40B4-BE49-F238E27FC236}">
                  <a16:creationId xmlns="" xmlns:a16="http://schemas.microsoft.com/office/drawing/2014/main" id="{EAD9E7B6-0092-4871-B001-941B3BDF5A90}"/>
                </a:ext>
              </a:extLst>
            </p:cNvPr>
            <p:cNvSpPr/>
            <p:nvPr/>
          </p:nvSpPr>
          <p:spPr>
            <a:xfrm>
              <a:off x="3014633" y="3360630"/>
              <a:ext cx="222454" cy="695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321" extrusionOk="0">
                  <a:moveTo>
                    <a:pt x="8080" y="2346"/>
                  </a:moveTo>
                  <a:lnTo>
                    <a:pt x="7608" y="5248"/>
                  </a:lnTo>
                  <a:lnTo>
                    <a:pt x="9192" y="9941"/>
                  </a:lnTo>
                  <a:lnTo>
                    <a:pt x="8133" y="13268"/>
                  </a:lnTo>
                  <a:lnTo>
                    <a:pt x="6167" y="13491"/>
                  </a:lnTo>
                  <a:cubicBezTo>
                    <a:pt x="5337" y="12924"/>
                    <a:pt x="4494" y="12536"/>
                    <a:pt x="3646" y="12331"/>
                  </a:cubicBezTo>
                  <a:cubicBezTo>
                    <a:pt x="2705" y="12103"/>
                    <a:pt x="1759" y="12099"/>
                    <a:pt x="817" y="12321"/>
                  </a:cubicBezTo>
                  <a:lnTo>
                    <a:pt x="0" y="15310"/>
                  </a:lnTo>
                  <a:lnTo>
                    <a:pt x="1925" y="18019"/>
                  </a:lnTo>
                  <a:lnTo>
                    <a:pt x="4070" y="18251"/>
                  </a:lnTo>
                  <a:lnTo>
                    <a:pt x="5845" y="19877"/>
                  </a:lnTo>
                  <a:lnTo>
                    <a:pt x="7598" y="18329"/>
                  </a:lnTo>
                  <a:lnTo>
                    <a:pt x="9746" y="17400"/>
                  </a:lnTo>
                  <a:cubicBezTo>
                    <a:pt x="10130" y="18713"/>
                    <a:pt x="10602" y="19744"/>
                    <a:pt x="11128" y="20417"/>
                  </a:cubicBezTo>
                  <a:cubicBezTo>
                    <a:pt x="11927" y="21440"/>
                    <a:pt x="12812" y="21600"/>
                    <a:pt x="13644" y="20872"/>
                  </a:cubicBezTo>
                  <a:cubicBezTo>
                    <a:pt x="14104" y="19420"/>
                    <a:pt x="14627" y="18174"/>
                    <a:pt x="15196" y="17168"/>
                  </a:cubicBezTo>
                  <a:cubicBezTo>
                    <a:pt x="15866" y="15984"/>
                    <a:pt x="16591" y="15148"/>
                    <a:pt x="17341" y="14614"/>
                  </a:cubicBezTo>
                  <a:cubicBezTo>
                    <a:pt x="18005" y="14141"/>
                    <a:pt x="18684" y="13907"/>
                    <a:pt x="19365" y="13918"/>
                  </a:cubicBezTo>
                  <a:lnTo>
                    <a:pt x="20717" y="13841"/>
                  </a:lnTo>
                  <a:lnTo>
                    <a:pt x="21600" y="12215"/>
                  </a:lnTo>
                  <a:lnTo>
                    <a:pt x="21378" y="8984"/>
                  </a:lnTo>
                  <a:lnTo>
                    <a:pt x="19406" y="7282"/>
                  </a:lnTo>
                  <a:lnTo>
                    <a:pt x="18248" y="4350"/>
                  </a:lnTo>
                  <a:lnTo>
                    <a:pt x="15434" y="1333"/>
                  </a:lnTo>
                  <a:lnTo>
                    <a:pt x="12671" y="459"/>
                  </a:lnTo>
                  <a:lnTo>
                    <a:pt x="10801" y="0"/>
                  </a:lnTo>
                  <a:lnTo>
                    <a:pt x="9496" y="697"/>
                  </a:lnTo>
                  <a:lnTo>
                    <a:pt x="8080" y="2346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7" name="îś1îḑe">
              <a:extLst>
                <a:ext uri="{FF2B5EF4-FFF2-40B4-BE49-F238E27FC236}">
                  <a16:creationId xmlns="" xmlns:a16="http://schemas.microsoft.com/office/drawing/2014/main" id="{DC5AA403-1945-4392-8D8C-DA80561CDFA4}"/>
                </a:ext>
              </a:extLst>
            </p:cNvPr>
            <p:cNvSpPr/>
            <p:nvPr/>
          </p:nvSpPr>
          <p:spPr>
            <a:xfrm>
              <a:off x="2895033" y="3401778"/>
              <a:ext cx="72795" cy="306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960" y="778"/>
                  </a:moveTo>
                  <a:lnTo>
                    <a:pt x="5952" y="0"/>
                  </a:lnTo>
                  <a:lnTo>
                    <a:pt x="0" y="4529"/>
                  </a:lnTo>
                  <a:lnTo>
                    <a:pt x="4023" y="14144"/>
                  </a:lnTo>
                  <a:lnTo>
                    <a:pt x="9924" y="18396"/>
                  </a:lnTo>
                  <a:lnTo>
                    <a:pt x="16715" y="21600"/>
                  </a:lnTo>
                  <a:lnTo>
                    <a:pt x="21157" y="18240"/>
                  </a:lnTo>
                  <a:lnTo>
                    <a:pt x="21600" y="11139"/>
                  </a:lnTo>
                  <a:lnTo>
                    <a:pt x="17129" y="5862"/>
                  </a:lnTo>
                  <a:lnTo>
                    <a:pt x="14054" y="2835"/>
                  </a:lnTo>
                  <a:lnTo>
                    <a:pt x="9960" y="778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8" name="íṣļiḍè">
              <a:extLst>
                <a:ext uri="{FF2B5EF4-FFF2-40B4-BE49-F238E27FC236}">
                  <a16:creationId xmlns="" xmlns:a16="http://schemas.microsoft.com/office/drawing/2014/main" id="{61F37806-FC36-4161-B0AD-D55F9F026CBF}"/>
                </a:ext>
              </a:extLst>
            </p:cNvPr>
            <p:cNvSpPr/>
            <p:nvPr/>
          </p:nvSpPr>
          <p:spPr>
            <a:xfrm>
              <a:off x="3271035" y="3400703"/>
              <a:ext cx="56091" cy="294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717" y="0"/>
                  </a:moveTo>
                  <a:lnTo>
                    <a:pt x="6904" y="785"/>
                  </a:lnTo>
                  <a:lnTo>
                    <a:pt x="2619" y="2158"/>
                  </a:lnTo>
                  <a:lnTo>
                    <a:pt x="0" y="9325"/>
                  </a:lnTo>
                  <a:lnTo>
                    <a:pt x="1145" y="14597"/>
                  </a:lnTo>
                  <a:cubicBezTo>
                    <a:pt x="2957" y="16107"/>
                    <a:pt x="4818" y="17397"/>
                    <a:pt x="6717" y="18458"/>
                  </a:cubicBezTo>
                  <a:cubicBezTo>
                    <a:pt x="9466" y="19994"/>
                    <a:pt x="12285" y="21046"/>
                    <a:pt x="15138" y="21600"/>
                  </a:cubicBezTo>
                  <a:lnTo>
                    <a:pt x="21600" y="11985"/>
                  </a:lnTo>
                  <a:lnTo>
                    <a:pt x="18686" y="4286"/>
                  </a:lnTo>
                  <a:lnTo>
                    <a:pt x="12717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9" name="ïsḻîďé">
              <a:extLst>
                <a:ext uri="{FF2B5EF4-FFF2-40B4-BE49-F238E27FC236}">
                  <a16:creationId xmlns="" xmlns:a16="http://schemas.microsoft.com/office/drawing/2014/main" id="{30063898-B0EF-494A-897A-29DCBA45A566}"/>
                </a:ext>
              </a:extLst>
            </p:cNvPr>
            <p:cNvSpPr/>
            <p:nvPr/>
          </p:nvSpPr>
          <p:spPr>
            <a:xfrm>
              <a:off x="3099915" y="3243765"/>
              <a:ext cx="48677" cy="296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591" y="2096"/>
                  </a:moveTo>
                  <a:lnTo>
                    <a:pt x="5726" y="2074"/>
                  </a:lnTo>
                  <a:lnTo>
                    <a:pt x="0" y="12257"/>
                  </a:lnTo>
                  <a:lnTo>
                    <a:pt x="3941" y="21600"/>
                  </a:lnTo>
                  <a:lnTo>
                    <a:pt x="9231" y="16101"/>
                  </a:lnTo>
                  <a:lnTo>
                    <a:pt x="15549" y="13362"/>
                  </a:lnTo>
                  <a:lnTo>
                    <a:pt x="21600" y="7815"/>
                  </a:lnTo>
                  <a:lnTo>
                    <a:pt x="20020" y="727"/>
                  </a:lnTo>
                  <a:lnTo>
                    <a:pt x="15874" y="0"/>
                  </a:lnTo>
                  <a:lnTo>
                    <a:pt x="10591" y="2096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0" name="ïṡlîdè">
              <a:extLst>
                <a:ext uri="{FF2B5EF4-FFF2-40B4-BE49-F238E27FC236}">
                  <a16:creationId xmlns="" xmlns:a16="http://schemas.microsoft.com/office/drawing/2014/main" id="{E128FE99-1B2A-48FE-812C-DC5F23FC2F8B}"/>
                </a:ext>
              </a:extLst>
            </p:cNvPr>
            <p:cNvSpPr/>
            <p:nvPr/>
          </p:nvSpPr>
          <p:spPr>
            <a:xfrm>
              <a:off x="3040202" y="3273501"/>
              <a:ext cx="39982" cy="191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268" y="0"/>
                  </a:moveTo>
                  <a:lnTo>
                    <a:pt x="6280" y="4263"/>
                  </a:lnTo>
                  <a:lnTo>
                    <a:pt x="0" y="14496"/>
                  </a:lnTo>
                  <a:lnTo>
                    <a:pt x="4170" y="17941"/>
                  </a:lnTo>
                  <a:lnTo>
                    <a:pt x="13786" y="19078"/>
                  </a:lnTo>
                  <a:lnTo>
                    <a:pt x="21583" y="21600"/>
                  </a:lnTo>
                  <a:lnTo>
                    <a:pt x="21600" y="6005"/>
                  </a:lnTo>
                  <a:lnTo>
                    <a:pt x="13268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1" name="iš1ïḑè">
              <a:extLst>
                <a:ext uri="{FF2B5EF4-FFF2-40B4-BE49-F238E27FC236}">
                  <a16:creationId xmlns="" xmlns:a16="http://schemas.microsoft.com/office/drawing/2014/main" id="{0465341E-67F4-4B08-B292-AA4E3447C2B9}"/>
                </a:ext>
              </a:extLst>
            </p:cNvPr>
            <p:cNvSpPr/>
            <p:nvPr/>
          </p:nvSpPr>
          <p:spPr>
            <a:xfrm>
              <a:off x="2935381" y="3141153"/>
              <a:ext cx="28333" cy="526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366" y="0"/>
                  </a:moveTo>
                  <a:lnTo>
                    <a:pt x="15" y="2162"/>
                  </a:lnTo>
                  <a:lnTo>
                    <a:pt x="9987" y="9811"/>
                  </a:lnTo>
                  <a:lnTo>
                    <a:pt x="0" y="12733"/>
                  </a:lnTo>
                  <a:lnTo>
                    <a:pt x="12126" y="20150"/>
                  </a:lnTo>
                  <a:lnTo>
                    <a:pt x="19276" y="21600"/>
                  </a:lnTo>
                  <a:lnTo>
                    <a:pt x="21600" y="16009"/>
                  </a:lnTo>
                  <a:lnTo>
                    <a:pt x="14089" y="12940"/>
                  </a:lnTo>
                  <a:lnTo>
                    <a:pt x="16973" y="9329"/>
                  </a:lnTo>
                  <a:lnTo>
                    <a:pt x="16973" y="1873"/>
                  </a:lnTo>
                  <a:lnTo>
                    <a:pt x="6366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2" name="ïṧliďè">
              <a:extLst>
                <a:ext uri="{FF2B5EF4-FFF2-40B4-BE49-F238E27FC236}">
                  <a16:creationId xmlns="" xmlns:a16="http://schemas.microsoft.com/office/drawing/2014/main" id="{C4E1A47A-4A7A-4A84-85D0-726A1D963BC8}"/>
                </a:ext>
              </a:extLst>
            </p:cNvPr>
            <p:cNvSpPr/>
            <p:nvPr/>
          </p:nvSpPr>
          <p:spPr>
            <a:xfrm>
              <a:off x="2937717" y="3092070"/>
              <a:ext cx="33856" cy="344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939" y="3032"/>
                  </a:moveTo>
                  <a:lnTo>
                    <a:pt x="13971" y="0"/>
                  </a:lnTo>
                  <a:lnTo>
                    <a:pt x="21600" y="3050"/>
                  </a:lnTo>
                  <a:lnTo>
                    <a:pt x="17401" y="7736"/>
                  </a:lnTo>
                  <a:lnTo>
                    <a:pt x="11620" y="11520"/>
                  </a:lnTo>
                  <a:lnTo>
                    <a:pt x="10649" y="17817"/>
                  </a:lnTo>
                  <a:lnTo>
                    <a:pt x="3854" y="21600"/>
                  </a:lnTo>
                  <a:lnTo>
                    <a:pt x="0" y="19243"/>
                  </a:lnTo>
                  <a:lnTo>
                    <a:pt x="2779" y="14669"/>
                  </a:lnTo>
                  <a:lnTo>
                    <a:pt x="6081" y="9182"/>
                  </a:lnTo>
                  <a:lnTo>
                    <a:pt x="2939" y="3032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3" name="ïŝľîḑè">
              <a:extLst>
                <a:ext uri="{FF2B5EF4-FFF2-40B4-BE49-F238E27FC236}">
                  <a16:creationId xmlns="" xmlns:a16="http://schemas.microsoft.com/office/drawing/2014/main" id="{DB5D34C8-D926-4614-92D0-5AC7B48F6C07}"/>
                </a:ext>
              </a:extLst>
            </p:cNvPr>
            <p:cNvSpPr/>
            <p:nvPr/>
          </p:nvSpPr>
          <p:spPr>
            <a:xfrm>
              <a:off x="2983567" y="3093648"/>
              <a:ext cx="25228" cy="3629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070" y="0"/>
                  </a:moveTo>
                  <a:lnTo>
                    <a:pt x="14242" y="3737"/>
                  </a:lnTo>
                  <a:lnTo>
                    <a:pt x="21600" y="9259"/>
                  </a:lnTo>
                  <a:lnTo>
                    <a:pt x="18987" y="16321"/>
                  </a:lnTo>
                  <a:lnTo>
                    <a:pt x="8344" y="21600"/>
                  </a:lnTo>
                  <a:lnTo>
                    <a:pt x="5690" y="16490"/>
                  </a:lnTo>
                  <a:lnTo>
                    <a:pt x="2563" y="11082"/>
                  </a:lnTo>
                  <a:lnTo>
                    <a:pt x="0" y="2684"/>
                  </a:lnTo>
                  <a:lnTo>
                    <a:pt x="9070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4" name="ïṩḷîḍê">
              <a:extLst>
                <a:ext uri="{FF2B5EF4-FFF2-40B4-BE49-F238E27FC236}">
                  <a16:creationId xmlns="" xmlns:a16="http://schemas.microsoft.com/office/drawing/2014/main" id="{733A9D39-8B3C-458E-B2DB-32A191FFCB2B}"/>
                </a:ext>
              </a:extLst>
            </p:cNvPr>
            <p:cNvSpPr/>
            <p:nvPr/>
          </p:nvSpPr>
          <p:spPr>
            <a:xfrm>
              <a:off x="2959952" y="3134535"/>
              <a:ext cx="28911" cy="163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041" y="0"/>
                  </a:moveTo>
                  <a:lnTo>
                    <a:pt x="13043" y="2762"/>
                  </a:lnTo>
                  <a:lnTo>
                    <a:pt x="21600" y="12283"/>
                  </a:lnTo>
                  <a:lnTo>
                    <a:pt x="16470" y="21600"/>
                  </a:lnTo>
                  <a:lnTo>
                    <a:pt x="5285" y="18232"/>
                  </a:lnTo>
                  <a:lnTo>
                    <a:pt x="0" y="10410"/>
                  </a:lnTo>
                  <a:lnTo>
                    <a:pt x="6041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5" name="íṩ1îḓé">
              <a:extLst>
                <a:ext uri="{FF2B5EF4-FFF2-40B4-BE49-F238E27FC236}">
                  <a16:creationId xmlns="" xmlns:a16="http://schemas.microsoft.com/office/drawing/2014/main" id="{E69263B8-C408-429E-84B0-6CE370295A88}"/>
                </a:ext>
              </a:extLst>
            </p:cNvPr>
            <p:cNvSpPr/>
            <p:nvPr/>
          </p:nvSpPr>
          <p:spPr>
            <a:xfrm>
              <a:off x="3029817" y="3184357"/>
              <a:ext cx="16360" cy="248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704" y="0"/>
                  </a:moveTo>
                  <a:lnTo>
                    <a:pt x="0" y="5659"/>
                  </a:lnTo>
                  <a:lnTo>
                    <a:pt x="2963" y="18412"/>
                  </a:lnTo>
                  <a:lnTo>
                    <a:pt x="21600" y="21600"/>
                  </a:lnTo>
                  <a:lnTo>
                    <a:pt x="21600" y="6494"/>
                  </a:lnTo>
                  <a:lnTo>
                    <a:pt x="11704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6" name="îşlîḍé">
              <a:extLst>
                <a:ext uri="{FF2B5EF4-FFF2-40B4-BE49-F238E27FC236}">
                  <a16:creationId xmlns="" xmlns:a16="http://schemas.microsoft.com/office/drawing/2014/main" id="{2C8D1519-CEB5-4B0F-A29B-83034F765DE2}"/>
                </a:ext>
              </a:extLst>
            </p:cNvPr>
            <p:cNvSpPr/>
            <p:nvPr/>
          </p:nvSpPr>
          <p:spPr>
            <a:xfrm>
              <a:off x="3034154" y="3223970"/>
              <a:ext cx="25012" cy="163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341" y="1756"/>
                  </a:moveTo>
                  <a:lnTo>
                    <a:pt x="5869" y="0"/>
                  </a:lnTo>
                  <a:lnTo>
                    <a:pt x="0" y="5101"/>
                  </a:lnTo>
                  <a:lnTo>
                    <a:pt x="11023" y="21600"/>
                  </a:lnTo>
                  <a:lnTo>
                    <a:pt x="21600" y="19642"/>
                  </a:lnTo>
                  <a:lnTo>
                    <a:pt x="17341" y="1756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7" name="iṡ1iḍé">
              <a:extLst>
                <a:ext uri="{FF2B5EF4-FFF2-40B4-BE49-F238E27FC236}">
                  <a16:creationId xmlns="" xmlns:a16="http://schemas.microsoft.com/office/drawing/2014/main" id="{B7370861-8A8D-4F50-96A0-826AB3C5F798}"/>
                </a:ext>
              </a:extLst>
            </p:cNvPr>
            <p:cNvSpPr/>
            <p:nvPr/>
          </p:nvSpPr>
          <p:spPr>
            <a:xfrm>
              <a:off x="2785378" y="3359199"/>
              <a:ext cx="31691" cy="211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640" y="1640"/>
                  </a:moveTo>
                  <a:lnTo>
                    <a:pt x="0" y="7796"/>
                  </a:lnTo>
                  <a:lnTo>
                    <a:pt x="2602" y="18763"/>
                  </a:lnTo>
                  <a:lnTo>
                    <a:pt x="14365" y="21600"/>
                  </a:lnTo>
                  <a:lnTo>
                    <a:pt x="21600" y="10799"/>
                  </a:lnTo>
                  <a:lnTo>
                    <a:pt x="12284" y="0"/>
                  </a:lnTo>
                  <a:lnTo>
                    <a:pt x="3640" y="164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8" name="iṣ1îḓe">
              <a:extLst>
                <a:ext uri="{FF2B5EF4-FFF2-40B4-BE49-F238E27FC236}">
                  <a16:creationId xmlns="" xmlns:a16="http://schemas.microsoft.com/office/drawing/2014/main" id="{814DCEF5-E78D-4EB0-8D8B-0A460223224E}"/>
                </a:ext>
              </a:extLst>
            </p:cNvPr>
            <p:cNvSpPr/>
            <p:nvPr/>
          </p:nvSpPr>
          <p:spPr>
            <a:xfrm>
              <a:off x="3344267" y="3394292"/>
              <a:ext cx="33620" cy="2035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908" y="0"/>
                  </a:moveTo>
                  <a:lnTo>
                    <a:pt x="4923" y="5629"/>
                  </a:lnTo>
                  <a:lnTo>
                    <a:pt x="0" y="15233"/>
                  </a:lnTo>
                  <a:lnTo>
                    <a:pt x="11838" y="21600"/>
                  </a:lnTo>
                  <a:lnTo>
                    <a:pt x="21600" y="13561"/>
                  </a:lnTo>
                  <a:lnTo>
                    <a:pt x="13908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9" name="ísḻïďé">
              <a:extLst>
                <a:ext uri="{FF2B5EF4-FFF2-40B4-BE49-F238E27FC236}">
                  <a16:creationId xmlns="" xmlns:a16="http://schemas.microsoft.com/office/drawing/2014/main" id="{64118A31-158C-4572-BA49-CC56C36CB532}"/>
                </a:ext>
              </a:extLst>
            </p:cNvPr>
            <p:cNvSpPr/>
            <p:nvPr/>
          </p:nvSpPr>
          <p:spPr>
            <a:xfrm>
              <a:off x="3331641" y="3425859"/>
              <a:ext cx="28455" cy="190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631" y="0"/>
                  </a:moveTo>
                  <a:lnTo>
                    <a:pt x="0" y="4044"/>
                  </a:lnTo>
                  <a:lnTo>
                    <a:pt x="1813" y="14722"/>
                  </a:lnTo>
                  <a:lnTo>
                    <a:pt x="18125" y="21600"/>
                  </a:lnTo>
                  <a:lnTo>
                    <a:pt x="21600" y="6160"/>
                  </a:lnTo>
                  <a:lnTo>
                    <a:pt x="9631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0" name="îṣļiḑe">
              <a:extLst>
                <a:ext uri="{FF2B5EF4-FFF2-40B4-BE49-F238E27FC236}">
                  <a16:creationId xmlns="" xmlns:a16="http://schemas.microsoft.com/office/drawing/2014/main" id="{4E7479B8-F8B1-42A4-A40B-24D0FB0C1D1F}"/>
                </a:ext>
              </a:extLst>
            </p:cNvPr>
            <p:cNvSpPr/>
            <p:nvPr/>
          </p:nvSpPr>
          <p:spPr>
            <a:xfrm>
              <a:off x="3393321" y="3447981"/>
              <a:ext cx="35832" cy="228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523" y="6376"/>
                  </a:moveTo>
                  <a:lnTo>
                    <a:pt x="4204" y="0"/>
                  </a:lnTo>
                  <a:lnTo>
                    <a:pt x="0" y="8047"/>
                  </a:lnTo>
                  <a:lnTo>
                    <a:pt x="10142" y="21600"/>
                  </a:lnTo>
                  <a:lnTo>
                    <a:pt x="18861" y="21123"/>
                  </a:lnTo>
                  <a:lnTo>
                    <a:pt x="21600" y="13528"/>
                  </a:lnTo>
                  <a:lnTo>
                    <a:pt x="16408" y="10012"/>
                  </a:lnTo>
                  <a:lnTo>
                    <a:pt x="11523" y="6376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1" name="íṡ1îḑe">
              <a:extLst>
                <a:ext uri="{FF2B5EF4-FFF2-40B4-BE49-F238E27FC236}">
                  <a16:creationId xmlns="" xmlns:a16="http://schemas.microsoft.com/office/drawing/2014/main" id="{34905D5E-7236-4296-AB9E-55E54CD57BCC}"/>
                </a:ext>
              </a:extLst>
            </p:cNvPr>
            <p:cNvSpPr/>
            <p:nvPr/>
          </p:nvSpPr>
          <p:spPr>
            <a:xfrm>
              <a:off x="3434240" y="3430336"/>
              <a:ext cx="22284" cy="235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626" y="0"/>
                  </a:moveTo>
                  <a:lnTo>
                    <a:pt x="20027" y="3450"/>
                  </a:lnTo>
                  <a:lnTo>
                    <a:pt x="21600" y="15366"/>
                  </a:lnTo>
                  <a:lnTo>
                    <a:pt x="15221" y="21600"/>
                  </a:lnTo>
                  <a:lnTo>
                    <a:pt x="10567" y="15424"/>
                  </a:lnTo>
                  <a:lnTo>
                    <a:pt x="0" y="9425"/>
                  </a:lnTo>
                  <a:lnTo>
                    <a:pt x="6626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2" name="i$lîḍe">
              <a:extLst>
                <a:ext uri="{FF2B5EF4-FFF2-40B4-BE49-F238E27FC236}">
                  <a16:creationId xmlns="" xmlns:a16="http://schemas.microsoft.com/office/drawing/2014/main" id="{0D39E762-7792-46D4-8D3D-352043AFAC5D}"/>
                </a:ext>
              </a:extLst>
            </p:cNvPr>
            <p:cNvSpPr/>
            <p:nvPr/>
          </p:nvSpPr>
          <p:spPr>
            <a:xfrm>
              <a:off x="3386807" y="3401248"/>
              <a:ext cx="16360" cy="163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0" y="4009"/>
                  </a:lnTo>
                  <a:lnTo>
                    <a:pt x="4094" y="21600"/>
                  </a:lnTo>
                  <a:lnTo>
                    <a:pt x="19333" y="19457"/>
                  </a:lnTo>
                  <a:lnTo>
                    <a:pt x="21600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3" name="íṣ1iḑé">
              <a:extLst>
                <a:ext uri="{FF2B5EF4-FFF2-40B4-BE49-F238E27FC236}">
                  <a16:creationId xmlns="" xmlns:a16="http://schemas.microsoft.com/office/drawing/2014/main" id="{2B097F55-BF7B-4D58-B994-1FE47D4BD4D6}"/>
                </a:ext>
              </a:extLst>
            </p:cNvPr>
            <p:cNvSpPr/>
            <p:nvPr/>
          </p:nvSpPr>
          <p:spPr>
            <a:xfrm>
              <a:off x="3471329" y="3432447"/>
              <a:ext cx="25215" cy="238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658" y="0"/>
                  </a:moveTo>
                  <a:lnTo>
                    <a:pt x="0" y="6332"/>
                  </a:lnTo>
                  <a:lnTo>
                    <a:pt x="2862" y="20225"/>
                  </a:lnTo>
                  <a:lnTo>
                    <a:pt x="16398" y="21600"/>
                  </a:lnTo>
                  <a:lnTo>
                    <a:pt x="21600" y="13406"/>
                  </a:lnTo>
                  <a:lnTo>
                    <a:pt x="12259" y="9052"/>
                  </a:lnTo>
                  <a:lnTo>
                    <a:pt x="4658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4" name="ïšḷïḋé">
              <a:extLst>
                <a:ext uri="{FF2B5EF4-FFF2-40B4-BE49-F238E27FC236}">
                  <a16:creationId xmlns="" xmlns:a16="http://schemas.microsoft.com/office/drawing/2014/main" id="{D52AB41D-D72A-4538-A1B8-E21A8B7C5DA4}"/>
                </a:ext>
              </a:extLst>
            </p:cNvPr>
            <p:cNvSpPr/>
            <p:nvPr/>
          </p:nvSpPr>
          <p:spPr>
            <a:xfrm>
              <a:off x="3444546" y="3470941"/>
              <a:ext cx="16360" cy="163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399" y="0"/>
                  </a:moveTo>
                  <a:lnTo>
                    <a:pt x="0" y="5671"/>
                  </a:lnTo>
                  <a:lnTo>
                    <a:pt x="2675" y="21600"/>
                  </a:lnTo>
                  <a:lnTo>
                    <a:pt x="21600" y="16063"/>
                  </a:lnTo>
                  <a:lnTo>
                    <a:pt x="12399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5" name="ïṧ1îḋê">
              <a:extLst>
                <a:ext uri="{FF2B5EF4-FFF2-40B4-BE49-F238E27FC236}">
                  <a16:creationId xmlns="" xmlns:a16="http://schemas.microsoft.com/office/drawing/2014/main" id="{7ADDBF9F-CE3B-42C4-8188-C0C6873259DB}"/>
                </a:ext>
              </a:extLst>
            </p:cNvPr>
            <p:cNvSpPr/>
            <p:nvPr/>
          </p:nvSpPr>
          <p:spPr>
            <a:xfrm>
              <a:off x="3474836" y="3472701"/>
              <a:ext cx="20827" cy="336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991" y="1945"/>
                  </a:moveTo>
                  <a:lnTo>
                    <a:pt x="1244" y="7766"/>
                  </a:lnTo>
                  <a:lnTo>
                    <a:pt x="0" y="16103"/>
                  </a:lnTo>
                  <a:lnTo>
                    <a:pt x="7919" y="21600"/>
                  </a:lnTo>
                  <a:lnTo>
                    <a:pt x="15566" y="13365"/>
                  </a:lnTo>
                  <a:lnTo>
                    <a:pt x="21600" y="6755"/>
                  </a:lnTo>
                  <a:lnTo>
                    <a:pt x="18962" y="0"/>
                  </a:lnTo>
                  <a:lnTo>
                    <a:pt x="5991" y="1945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6" name="i$ḻïďe">
              <a:extLst>
                <a:ext uri="{FF2B5EF4-FFF2-40B4-BE49-F238E27FC236}">
                  <a16:creationId xmlns="" xmlns:a16="http://schemas.microsoft.com/office/drawing/2014/main" id="{D7AEDA02-A19A-43E1-96DA-5A0EE5D9B708}"/>
                </a:ext>
              </a:extLst>
            </p:cNvPr>
            <p:cNvSpPr/>
            <p:nvPr/>
          </p:nvSpPr>
          <p:spPr>
            <a:xfrm>
              <a:off x="3486460" y="3511833"/>
              <a:ext cx="18556" cy="1746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469" y="0"/>
                  </a:moveTo>
                  <a:lnTo>
                    <a:pt x="4293" y="1913"/>
                  </a:lnTo>
                  <a:lnTo>
                    <a:pt x="0" y="13206"/>
                  </a:lnTo>
                  <a:lnTo>
                    <a:pt x="8574" y="21600"/>
                  </a:lnTo>
                  <a:lnTo>
                    <a:pt x="21600" y="15041"/>
                  </a:lnTo>
                  <a:lnTo>
                    <a:pt x="14469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7" name="îṩ1iḍé">
              <a:extLst>
                <a:ext uri="{FF2B5EF4-FFF2-40B4-BE49-F238E27FC236}">
                  <a16:creationId xmlns="" xmlns:a16="http://schemas.microsoft.com/office/drawing/2014/main" id="{5B38507D-8C4F-46D1-B578-5AB706F105D2}"/>
                </a:ext>
              </a:extLst>
            </p:cNvPr>
            <p:cNvSpPr/>
            <p:nvPr/>
          </p:nvSpPr>
          <p:spPr>
            <a:xfrm>
              <a:off x="3201743" y="3611230"/>
              <a:ext cx="24821" cy="343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948" y="0"/>
                  </a:moveTo>
                  <a:lnTo>
                    <a:pt x="0" y="7133"/>
                  </a:lnTo>
                  <a:lnTo>
                    <a:pt x="2568" y="12598"/>
                  </a:lnTo>
                  <a:lnTo>
                    <a:pt x="10534" y="21600"/>
                  </a:lnTo>
                  <a:lnTo>
                    <a:pt x="21600" y="16991"/>
                  </a:lnTo>
                  <a:lnTo>
                    <a:pt x="13411" y="4789"/>
                  </a:lnTo>
                  <a:lnTo>
                    <a:pt x="5948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8" name="ïṥḷîḍe">
              <a:extLst>
                <a:ext uri="{FF2B5EF4-FFF2-40B4-BE49-F238E27FC236}">
                  <a16:creationId xmlns="" xmlns:a16="http://schemas.microsoft.com/office/drawing/2014/main" id="{D1BA7C09-EF10-4285-AA94-E3AD6D0DE7E4}"/>
                </a:ext>
              </a:extLst>
            </p:cNvPr>
            <p:cNvSpPr/>
            <p:nvPr/>
          </p:nvSpPr>
          <p:spPr>
            <a:xfrm>
              <a:off x="3163762" y="3609243"/>
              <a:ext cx="17550" cy="295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385" y="0"/>
                  </a:moveTo>
                  <a:lnTo>
                    <a:pt x="0" y="5129"/>
                  </a:lnTo>
                  <a:lnTo>
                    <a:pt x="434" y="19428"/>
                  </a:lnTo>
                  <a:lnTo>
                    <a:pt x="19135" y="21600"/>
                  </a:lnTo>
                  <a:lnTo>
                    <a:pt x="21600" y="14762"/>
                  </a:lnTo>
                  <a:lnTo>
                    <a:pt x="16043" y="5916"/>
                  </a:lnTo>
                  <a:lnTo>
                    <a:pt x="2385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9" name="íṩ1ïḋé">
              <a:extLst>
                <a:ext uri="{FF2B5EF4-FFF2-40B4-BE49-F238E27FC236}">
                  <a16:creationId xmlns="" xmlns:a16="http://schemas.microsoft.com/office/drawing/2014/main" id="{501EF402-D51F-45A1-AF1D-5CDD04316B4E}"/>
                </a:ext>
              </a:extLst>
            </p:cNvPr>
            <p:cNvSpPr/>
            <p:nvPr/>
          </p:nvSpPr>
          <p:spPr>
            <a:xfrm>
              <a:off x="3499270" y="3543405"/>
              <a:ext cx="20061" cy="1868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114" y="0"/>
                  </a:moveTo>
                  <a:lnTo>
                    <a:pt x="0" y="7264"/>
                  </a:lnTo>
                  <a:lnTo>
                    <a:pt x="3469" y="21600"/>
                  </a:lnTo>
                  <a:lnTo>
                    <a:pt x="16705" y="21600"/>
                  </a:lnTo>
                  <a:lnTo>
                    <a:pt x="21600" y="6746"/>
                  </a:lnTo>
                  <a:lnTo>
                    <a:pt x="8114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0" name="íṡ1íḓé">
              <a:extLst>
                <a:ext uri="{FF2B5EF4-FFF2-40B4-BE49-F238E27FC236}">
                  <a16:creationId xmlns="" xmlns:a16="http://schemas.microsoft.com/office/drawing/2014/main" id="{8B96CC57-0C6E-4E37-A964-B2A9C582E4E7}"/>
                </a:ext>
              </a:extLst>
            </p:cNvPr>
            <p:cNvSpPr/>
            <p:nvPr/>
          </p:nvSpPr>
          <p:spPr>
            <a:xfrm>
              <a:off x="3477190" y="3573359"/>
              <a:ext cx="16360" cy="236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562" y="0"/>
                  </a:moveTo>
                  <a:lnTo>
                    <a:pt x="0" y="10629"/>
                  </a:lnTo>
                  <a:lnTo>
                    <a:pt x="15829" y="21600"/>
                  </a:lnTo>
                  <a:lnTo>
                    <a:pt x="21600" y="10397"/>
                  </a:lnTo>
                  <a:lnTo>
                    <a:pt x="7562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1" name="ïṩ1îḑe">
              <a:extLst>
                <a:ext uri="{FF2B5EF4-FFF2-40B4-BE49-F238E27FC236}">
                  <a16:creationId xmlns="" xmlns:a16="http://schemas.microsoft.com/office/drawing/2014/main" id="{995337D6-382F-40A6-A3EC-08EDC26EE471}"/>
                </a:ext>
              </a:extLst>
            </p:cNvPr>
            <p:cNvSpPr/>
            <p:nvPr/>
          </p:nvSpPr>
          <p:spPr>
            <a:xfrm>
              <a:off x="3463227" y="3603633"/>
              <a:ext cx="16360" cy="183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327" y="736"/>
                  </a:moveTo>
                  <a:lnTo>
                    <a:pt x="0" y="9568"/>
                  </a:lnTo>
                  <a:lnTo>
                    <a:pt x="5961" y="21600"/>
                  </a:lnTo>
                  <a:lnTo>
                    <a:pt x="20526" y="21266"/>
                  </a:lnTo>
                  <a:lnTo>
                    <a:pt x="21600" y="0"/>
                  </a:lnTo>
                  <a:lnTo>
                    <a:pt x="5327" y="736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2" name="íṡḷiḑe">
              <a:extLst>
                <a:ext uri="{FF2B5EF4-FFF2-40B4-BE49-F238E27FC236}">
                  <a16:creationId xmlns="" xmlns:a16="http://schemas.microsoft.com/office/drawing/2014/main" id="{8B139DA3-6286-48AE-B584-D370459222C2}"/>
                </a:ext>
              </a:extLst>
            </p:cNvPr>
            <p:cNvSpPr/>
            <p:nvPr/>
          </p:nvSpPr>
          <p:spPr>
            <a:xfrm>
              <a:off x="3443086" y="3638761"/>
              <a:ext cx="16360" cy="2203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127" y="0"/>
                  </a:moveTo>
                  <a:lnTo>
                    <a:pt x="0" y="9654"/>
                  </a:lnTo>
                  <a:lnTo>
                    <a:pt x="3308" y="20145"/>
                  </a:lnTo>
                  <a:lnTo>
                    <a:pt x="16235" y="21600"/>
                  </a:lnTo>
                  <a:lnTo>
                    <a:pt x="21600" y="6811"/>
                  </a:lnTo>
                  <a:lnTo>
                    <a:pt x="11127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3" name="îŝľidé">
              <a:extLst>
                <a:ext uri="{FF2B5EF4-FFF2-40B4-BE49-F238E27FC236}">
                  <a16:creationId xmlns="" xmlns:a16="http://schemas.microsoft.com/office/drawing/2014/main" id="{C8234337-B568-4979-B4B1-4DB1D9171630}"/>
                </a:ext>
              </a:extLst>
            </p:cNvPr>
            <p:cNvSpPr/>
            <p:nvPr/>
          </p:nvSpPr>
          <p:spPr>
            <a:xfrm>
              <a:off x="3429659" y="3689387"/>
              <a:ext cx="39165" cy="385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904" y="867"/>
                  </a:moveTo>
                  <a:lnTo>
                    <a:pt x="8331" y="0"/>
                  </a:lnTo>
                  <a:lnTo>
                    <a:pt x="2816" y="2733"/>
                  </a:lnTo>
                  <a:lnTo>
                    <a:pt x="6666" y="6397"/>
                  </a:lnTo>
                  <a:lnTo>
                    <a:pt x="2928" y="11440"/>
                  </a:lnTo>
                  <a:lnTo>
                    <a:pt x="0" y="16520"/>
                  </a:lnTo>
                  <a:lnTo>
                    <a:pt x="4665" y="21600"/>
                  </a:lnTo>
                  <a:lnTo>
                    <a:pt x="15744" y="21600"/>
                  </a:lnTo>
                  <a:lnTo>
                    <a:pt x="16989" y="14679"/>
                  </a:lnTo>
                  <a:lnTo>
                    <a:pt x="17830" y="9194"/>
                  </a:lnTo>
                  <a:lnTo>
                    <a:pt x="21600" y="3831"/>
                  </a:lnTo>
                  <a:lnTo>
                    <a:pt x="19513" y="592"/>
                  </a:lnTo>
                  <a:lnTo>
                    <a:pt x="14904" y="867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4" name="ïSlïḋé">
              <a:extLst>
                <a:ext uri="{FF2B5EF4-FFF2-40B4-BE49-F238E27FC236}">
                  <a16:creationId xmlns="" xmlns:a16="http://schemas.microsoft.com/office/drawing/2014/main" id="{97E09A97-4DD7-4AAB-AAFA-3C7F7396E207}"/>
                </a:ext>
              </a:extLst>
            </p:cNvPr>
            <p:cNvSpPr/>
            <p:nvPr/>
          </p:nvSpPr>
          <p:spPr>
            <a:xfrm>
              <a:off x="3541688" y="3591732"/>
              <a:ext cx="25710" cy="2191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204" y="0"/>
                  </a:moveTo>
                  <a:lnTo>
                    <a:pt x="385" y="10265"/>
                  </a:lnTo>
                  <a:lnTo>
                    <a:pt x="0" y="20853"/>
                  </a:lnTo>
                  <a:lnTo>
                    <a:pt x="13483" y="21600"/>
                  </a:lnTo>
                  <a:lnTo>
                    <a:pt x="21600" y="18646"/>
                  </a:lnTo>
                  <a:lnTo>
                    <a:pt x="9663" y="9934"/>
                  </a:lnTo>
                  <a:lnTo>
                    <a:pt x="6204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5" name="îśḻiḑè">
              <a:extLst>
                <a:ext uri="{FF2B5EF4-FFF2-40B4-BE49-F238E27FC236}">
                  <a16:creationId xmlns="" xmlns:a16="http://schemas.microsoft.com/office/drawing/2014/main" id="{6E38218C-7CB1-4AD6-A83D-BEC788B50E58}"/>
                </a:ext>
              </a:extLst>
            </p:cNvPr>
            <p:cNvSpPr/>
            <p:nvPr/>
          </p:nvSpPr>
          <p:spPr>
            <a:xfrm>
              <a:off x="3470588" y="3663018"/>
              <a:ext cx="21475" cy="163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020" y="3205"/>
                  </a:moveTo>
                  <a:lnTo>
                    <a:pt x="7333" y="0"/>
                  </a:lnTo>
                  <a:lnTo>
                    <a:pt x="0" y="8914"/>
                  </a:lnTo>
                  <a:lnTo>
                    <a:pt x="4730" y="21600"/>
                  </a:lnTo>
                  <a:lnTo>
                    <a:pt x="21600" y="21600"/>
                  </a:lnTo>
                  <a:lnTo>
                    <a:pt x="17020" y="3205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6" name="ïsļídê">
              <a:extLst>
                <a:ext uri="{FF2B5EF4-FFF2-40B4-BE49-F238E27FC236}">
                  <a16:creationId xmlns="" xmlns:a16="http://schemas.microsoft.com/office/drawing/2014/main" id="{8FDC33AF-A409-40A8-B427-7F92A40B4E1B}"/>
                </a:ext>
              </a:extLst>
            </p:cNvPr>
            <p:cNvSpPr/>
            <p:nvPr/>
          </p:nvSpPr>
          <p:spPr>
            <a:xfrm>
              <a:off x="1825926" y="2244407"/>
              <a:ext cx="83204" cy="742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117" y="146"/>
                  </a:moveTo>
                  <a:lnTo>
                    <a:pt x="3502" y="1771"/>
                  </a:lnTo>
                  <a:lnTo>
                    <a:pt x="0" y="2955"/>
                  </a:lnTo>
                  <a:lnTo>
                    <a:pt x="708" y="6398"/>
                  </a:lnTo>
                  <a:lnTo>
                    <a:pt x="4312" y="9886"/>
                  </a:lnTo>
                  <a:lnTo>
                    <a:pt x="5691" y="13614"/>
                  </a:lnTo>
                  <a:lnTo>
                    <a:pt x="8851" y="16257"/>
                  </a:lnTo>
                  <a:lnTo>
                    <a:pt x="10889" y="16698"/>
                  </a:lnTo>
                  <a:lnTo>
                    <a:pt x="13588" y="19994"/>
                  </a:lnTo>
                  <a:lnTo>
                    <a:pt x="16096" y="21600"/>
                  </a:lnTo>
                  <a:lnTo>
                    <a:pt x="19232" y="21600"/>
                  </a:lnTo>
                  <a:lnTo>
                    <a:pt x="21394" y="20279"/>
                  </a:lnTo>
                  <a:lnTo>
                    <a:pt x="21600" y="17056"/>
                  </a:lnTo>
                  <a:lnTo>
                    <a:pt x="19554" y="13017"/>
                  </a:lnTo>
                  <a:lnTo>
                    <a:pt x="19158" y="10006"/>
                  </a:lnTo>
                  <a:lnTo>
                    <a:pt x="17375" y="5389"/>
                  </a:lnTo>
                  <a:lnTo>
                    <a:pt x="14075" y="5389"/>
                  </a:lnTo>
                  <a:lnTo>
                    <a:pt x="11979" y="3782"/>
                  </a:lnTo>
                  <a:lnTo>
                    <a:pt x="10857" y="1891"/>
                  </a:lnTo>
                  <a:lnTo>
                    <a:pt x="8909" y="0"/>
                  </a:lnTo>
                  <a:lnTo>
                    <a:pt x="6117" y="146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7" name="îśḻíḍe">
              <a:extLst>
                <a:ext uri="{FF2B5EF4-FFF2-40B4-BE49-F238E27FC236}">
                  <a16:creationId xmlns="" xmlns:a16="http://schemas.microsoft.com/office/drawing/2014/main" id="{4308B466-52AD-4ED9-B41B-43D43DC5F0C8}"/>
                </a:ext>
              </a:extLst>
            </p:cNvPr>
            <p:cNvSpPr/>
            <p:nvPr/>
          </p:nvSpPr>
          <p:spPr>
            <a:xfrm>
              <a:off x="1823323" y="2056804"/>
              <a:ext cx="44228" cy="488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460" y="0"/>
                  </a:moveTo>
                  <a:lnTo>
                    <a:pt x="9924" y="1900"/>
                  </a:lnTo>
                  <a:lnTo>
                    <a:pt x="4018" y="6719"/>
                  </a:lnTo>
                  <a:lnTo>
                    <a:pt x="0" y="11386"/>
                  </a:lnTo>
                  <a:lnTo>
                    <a:pt x="7069" y="14725"/>
                  </a:lnTo>
                  <a:lnTo>
                    <a:pt x="9537" y="18288"/>
                  </a:lnTo>
                  <a:lnTo>
                    <a:pt x="13341" y="21600"/>
                  </a:lnTo>
                  <a:lnTo>
                    <a:pt x="16742" y="19182"/>
                  </a:lnTo>
                  <a:lnTo>
                    <a:pt x="14522" y="13942"/>
                  </a:lnTo>
                  <a:lnTo>
                    <a:pt x="18621" y="10604"/>
                  </a:lnTo>
                  <a:lnTo>
                    <a:pt x="21600" y="4903"/>
                  </a:lnTo>
                  <a:lnTo>
                    <a:pt x="16460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8" name="íṡḻïdé">
              <a:extLst>
                <a:ext uri="{FF2B5EF4-FFF2-40B4-BE49-F238E27FC236}">
                  <a16:creationId xmlns="" xmlns:a16="http://schemas.microsoft.com/office/drawing/2014/main" id="{57A49A57-6B3F-42A0-A8B7-F32EF62E65B6}"/>
                </a:ext>
              </a:extLst>
            </p:cNvPr>
            <p:cNvSpPr/>
            <p:nvPr/>
          </p:nvSpPr>
          <p:spPr>
            <a:xfrm>
              <a:off x="1819244" y="2000935"/>
              <a:ext cx="28061" cy="423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900" y="0"/>
                  </a:moveTo>
                  <a:lnTo>
                    <a:pt x="5701" y="4155"/>
                  </a:lnTo>
                  <a:lnTo>
                    <a:pt x="0" y="9292"/>
                  </a:lnTo>
                  <a:lnTo>
                    <a:pt x="3627" y="15800"/>
                  </a:lnTo>
                  <a:lnTo>
                    <a:pt x="11688" y="21600"/>
                  </a:lnTo>
                  <a:lnTo>
                    <a:pt x="13818" y="14011"/>
                  </a:lnTo>
                  <a:lnTo>
                    <a:pt x="14405" y="8116"/>
                  </a:lnTo>
                  <a:lnTo>
                    <a:pt x="21600" y="3749"/>
                  </a:lnTo>
                  <a:lnTo>
                    <a:pt x="15900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9" name="íslíḍé">
              <a:extLst>
                <a:ext uri="{FF2B5EF4-FFF2-40B4-BE49-F238E27FC236}">
                  <a16:creationId xmlns="" xmlns:a16="http://schemas.microsoft.com/office/drawing/2014/main" id="{A32CB97D-AEE3-4BAA-812A-D1186418E9B4}"/>
                </a:ext>
              </a:extLst>
            </p:cNvPr>
            <p:cNvSpPr/>
            <p:nvPr/>
          </p:nvSpPr>
          <p:spPr>
            <a:xfrm>
              <a:off x="1856174" y="2020886"/>
              <a:ext cx="16360" cy="1856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929" y="0"/>
                  </a:moveTo>
                  <a:lnTo>
                    <a:pt x="0" y="10904"/>
                  </a:lnTo>
                  <a:lnTo>
                    <a:pt x="10299" y="21600"/>
                  </a:lnTo>
                  <a:lnTo>
                    <a:pt x="21600" y="13776"/>
                  </a:lnTo>
                  <a:lnTo>
                    <a:pt x="19395" y="5259"/>
                  </a:lnTo>
                  <a:lnTo>
                    <a:pt x="6929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0" name="íslíḓè">
              <a:extLst>
                <a:ext uri="{FF2B5EF4-FFF2-40B4-BE49-F238E27FC236}">
                  <a16:creationId xmlns="" xmlns:a16="http://schemas.microsoft.com/office/drawing/2014/main" id="{B61CC852-4AF1-4213-9C74-01FC949ED798}"/>
                </a:ext>
              </a:extLst>
            </p:cNvPr>
            <p:cNvSpPr/>
            <p:nvPr/>
          </p:nvSpPr>
          <p:spPr>
            <a:xfrm>
              <a:off x="1296107" y="1987859"/>
              <a:ext cx="91303" cy="429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537" y="2831"/>
                  </a:moveTo>
                  <a:lnTo>
                    <a:pt x="10161" y="8024"/>
                  </a:lnTo>
                  <a:lnTo>
                    <a:pt x="5271" y="9340"/>
                  </a:lnTo>
                  <a:lnTo>
                    <a:pt x="1171" y="14295"/>
                  </a:lnTo>
                  <a:lnTo>
                    <a:pt x="0" y="19330"/>
                  </a:lnTo>
                  <a:lnTo>
                    <a:pt x="3343" y="21600"/>
                  </a:lnTo>
                  <a:lnTo>
                    <a:pt x="5268" y="16011"/>
                  </a:lnTo>
                  <a:lnTo>
                    <a:pt x="8817" y="15249"/>
                  </a:lnTo>
                  <a:lnTo>
                    <a:pt x="11276" y="14486"/>
                  </a:lnTo>
                  <a:lnTo>
                    <a:pt x="14517" y="13724"/>
                  </a:lnTo>
                  <a:lnTo>
                    <a:pt x="18179" y="13089"/>
                  </a:lnTo>
                  <a:lnTo>
                    <a:pt x="21239" y="5467"/>
                  </a:lnTo>
                  <a:lnTo>
                    <a:pt x="21600" y="162"/>
                  </a:lnTo>
                  <a:lnTo>
                    <a:pt x="19638" y="0"/>
                  </a:lnTo>
                  <a:lnTo>
                    <a:pt x="17537" y="2831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1" name="ísḷíḋè">
              <a:extLst>
                <a:ext uri="{FF2B5EF4-FFF2-40B4-BE49-F238E27FC236}">
                  <a16:creationId xmlns="" xmlns:a16="http://schemas.microsoft.com/office/drawing/2014/main" id="{97DC4BBD-19F9-48FB-ACBC-67959D9D80CD}"/>
                </a:ext>
              </a:extLst>
            </p:cNvPr>
            <p:cNvSpPr/>
            <p:nvPr/>
          </p:nvSpPr>
          <p:spPr>
            <a:xfrm>
              <a:off x="2777576" y="3634434"/>
              <a:ext cx="1575803" cy="236654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69" y="1016"/>
                  </a:moveTo>
                  <a:lnTo>
                    <a:pt x="1153" y="974"/>
                  </a:lnTo>
                  <a:lnTo>
                    <a:pt x="1415" y="1017"/>
                  </a:lnTo>
                  <a:lnTo>
                    <a:pt x="1706" y="1125"/>
                  </a:lnTo>
                  <a:lnTo>
                    <a:pt x="1964" y="1238"/>
                  </a:lnTo>
                  <a:lnTo>
                    <a:pt x="2173" y="1355"/>
                  </a:lnTo>
                  <a:lnTo>
                    <a:pt x="2350" y="1292"/>
                  </a:lnTo>
                  <a:lnTo>
                    <a:pt x="2416" y="1193"/>
                  </a:lnTo>
                  <a:lnTo>
                    <a:pt x="2643" y="1138"/>
                  </a:lnTo>
                  <a:lnTo>
                    <a:pt x="2768" y="931"/>
                  </a:lnTo>
                  <a:lnTo>
                    <a:pt x="2901" y="758"/>
                  </a:lnTo>
                  <a:lnTo>
                    <a:pt x="3075" y="584"/>
                  </a:lnTo>
                  <a:lnTo>
                    <a:pt x="3218" y="492"/>
                  </a:lnTo>
                  <a:lnTo>
                    <a:pt x="3455" y="405"/>
                  </a:lnTo>
                  <a:lnTo>
                    <a:pt x="3796" y="405"/>
                  </a:lnTo>
                  <a:lnTo>
                    <a:pt x="4006" y="344"/>
                  </a:lnTo>
                  <a:lnTo>
                    <a:pt x="4155" y="198"/>
                  </a:lnTo>
                  <a:lnTo>
                    <a:pt x="4308" y="101"/>
                  </a:lnTo>
                  <a:lnTo>
                    <a:pt x="4423" y="34"/>
                  </a:lnTo>
                  <a:lnTo>
                    <a:pt x="4684" y="0"/>
                  </a:lnTo>
                  <a:lnTo>
                    <a:pt x="4809" y="15"/>
                  </a:lnTo>
                  <a:lnTo>
                    <a:pt x="4798" y="104"/>
                  </a:lnTo>
                  <a:lnTo>
                    <a:pt x="4656" y="173"/>
                  </a:lnTo>
                  <a:lnTo>
                    <a:pt x="4518" y="268"/>
                  </a:lnTo>
                  <a:lnTo>
                    <a:pt x="4466" y="385"/>
                  </a:lnTo>
                  <a:lnTo>
                    <a:pt x="4483" y="636"/>
                  </a:lnTo>
                  <a:lnTo>
                    <a:pt x="4421" y="753"/>
                  </a:lnTo>
                  <a:lnTo>
                    <a:pt x="4365" y="838"/>
                  </a:lnTo>
                  <a:lnTo>
                    <a:pt x="4375" y="962"/>
                  </a:lnTo>
                  <a:lnTo>
                    <a:pt x="4434" y="1080"/>
                  </a:lnTo>
                  <a:lnTo>
                    <a:pt x="4626" y="1121"/>
                  </a:lnTo>
                  <a:lnTo>
                    <a:pt x="4821" y="1077"/>
                  </a:lnTo>
                  <a:lnTo>
                    <a:pt x="4911" y="964"/>
                  </a:lnTo>
                  <a:lnTo>
                    <a:pt x="5012" y="863"/>
                  </a:lnTo>
                  <a:lnTo>
                    <a:pt x="5002" y="773"/>
                  </a:lnTo>
                  <a:lnTo>
                    <a:pt x="4888" y="691"/>
                  </a:lnTo>
                  <a:lnTo>
                    <a:pt x="4815" y="594"/>
                  </a:lnTo>
                  <a:cubicBezTo>
                    <a:pt x="4810" y="569"/>
                    <a:pt x="4818" y="543"/>
                    <a:pt x="4835" y="521"/>
                  </a:cubicBezTo>
                  <a:cubicBezTo>
                    <a:pt x="4864" y="484"/>
                    <a:pt x="4917" y="459"/>
                    <a:pt x="4977" y="452"/>
                  </a:cubicBezTo>
                  <a:lnTo>
                    <a:pt x="5179" y="365"/>
                  </a:lnTo>
                  <a:lnTo>
                    <a:pt x="5325" y="234"/>
                  </a:lnTo>
                  <a:lnTo>
                    <a:pt x="5398" y="181"/>
                  </a:lnTo>
                  <a:lnTo>
                    <a:pt x="5513" y="174"/>
                  </a:lnTo>
                  <a:lnTo>
                    <a:pt x="5658" y="180"/>
                  </a:lnTo>
                  <a:lnTo>
                    <a:pt x="5845" y="279"/>
                  </a:lnTo>
                  <a:lnTo>
                    <a:pt x="6023" y="369"/>
                  </a:lnTo>
                  <a:lnTo>
                    <a:pt x="6158" y="486"/>
                  </a:lnTo>
                  <a:lnTo>
                    <a:pt x="6252" y="563"/>
                  </a:lnTo>
                  <a:lnTo>
                    <a:pt x="6423" y="602"/>
                  </a:lnTo>
                  <a:lnTo>
                    <a:pt x="6760" y="602"/>
                  </a:lnTo>
                  <a:lnTo>
                    <a:pt x="6916" y="629"/>
                  </a:lnTo>
                  <a:lnTo>
                    <a:pt x="7159" y="658"/>
                  </a:lnTo>
                  <a:lnTo>
                    <a:pt x="7344" y="698"/>
                  </a:lnTo>
                  <a:lnTo>
                    <a:pt x="7500" y="785"/>
                  </a:lnTo>
                  <a:lnTo>
                    <a:pt x="7792" y="799"/>
                  </a:lnTo>
                  <a:lnTo>
                    <a:pt x="7945" y="725"/>
                  </a:lnTo>
                  <a:lnTo>
                    <a:pt x="8130" y="720"/>
                  </a:lnTo>
                  <a:lnTo>
                    <a:pt x="8343" y="741"/>
                  </a:lnTo>
                  <a:lnTo>
                    <a:pt x="8508" y="799"/>
                  </a:lnTo>
                  <a:lnTo>
                    <a:pt x="8764" y="882"/>
                  </a:lnTo>
                  <a:lnTo>
                    <a:pt x="9015" y="958"/>
                  </a:lnTo>
                  <a:lnTo>
                    <a:pt x="9502" y="1062"/>
                  </a:lnTo>
                  <a:lnTo>
                    <a:pt x="9816" y="1193"/>
                  </a:lnTo>
                  <a:lnTo>
                    <a:pt x="9920" y="1317"/>
                  </a:lnTo>
                  <a:lnTo>
                    <a:pt x="10065" y="1399"/>
                  </a:lnTo>
                  <a:lnTo>
                    <a:pt x="10187" y="1473"/>
                  </a:lnTo>
                  <a:lnTo>
                    <a:pt x="10298" y="1576"/>
                  </a:lnTo>
                  <a:lnTo>
                    <a:pt x="10339" y="1679"/>
                  </a:lnTo>
                  <a:lnTo>
                    <a:pt x="10420" y="1769"/>
                  </a:lnTo>
                  <a:lnTo>
                    <a:pt x="10606" y="1887"/>
                  </a:lnTo>
                  <a:lnTo>
                    <a:pt x="10818" y="2000"/>
                  </a:lnTo>
                  <a:lnTo>
                    <a:pt x="11131" y="2123"/>
                  </a:lnTo>
                  <a:lnTo>
                    <a:pt x="11378" y="2178"/>
                  </a:lnTo>
                  <a:lnTo>
                    <a:pt x="11636" y="2243"/>
                  </a:lnTo>
                  <a:lnTo>
                    <a:pt x="11855" y="2243"/>
                  </a:lnTo>
                  <a:lnTo>
                    <a:pt x="11990" y="2181"/>
                  </a:lnTo>
                  <a:lnTo>
                    <a:pt x="12151" y="2160"/>
                  </a:lnTo>
                  <a:lnTo>
                    <a:pt x="12356" y="2167"/>
                  </a:lnTo>
                  <a:lnTo>
                    <a:pt x="12575" y="2208"/>
                  </a:lnTo>
                  <a:lnTo>
                    <a:pt x="12707" y="2236"/>
                  </a:lnTo>
                  <a:lnTo>
                    <a:pt x="12850" y="2254"/>
                  </a:lnTo>
                  <a:lnTo>
                    <a:pt x="12964" y="2298"/>
                  </a:lnTo>
                  <a:lnTo>
                    <a:pt x="13152" y="2421"/>
                  </a:lnTo>
                  <a:lnTo>
                    <a:pt x="13358" y="2525"/>
                  </a:lnTo>
                  <a:lnTo>
                    <a:pt x="13524" y="2594"/>
                  </a:lnTo>
                  <a:lnTo>
                    <a:pt x="13666" y="2651"/>
                  </a:lnTo>
                  <a:lnTo>
                    <a:pt x="13833" y="2742"/>
                  </a:lnTo>
                  <a:lnTo>
                    <a:pt x="13864" y="2891"/>
                  </a:lnTo>
                  <a:lnTo>
                    <a:pt x="13944" y="3025"/>
                  </a:lnTo>
                  <a:lnTo>
                    <a:pt x="14059" y="3126"/>
                  </a:lnTo>
                  <a:lnTo>
                    <a:pt x="14069" y="3246"/>
                  </a:lnTo>
                  <a:lnTo>
                    <a:pt x="14069" y="3383"/>
                  </a:lnTo>
                  <a:lnTo>
                    <a:pt x="14132" y="3485"/>
                  </a:lnTo>
                  <a:lnTo>
                    <a:pt x="14251" y="3544"/>
                  </a:lnTo>
                  <a:lnTo>
                    <a:pt x="14376" y="3565"/>
                  </a:lnTo>
                  <a:lnTo>
                    <a:pt x="14376" y="3654"/>
                  </a:lnTo>
                  <a:lnTo>
                    <a:pt x="14240" y="3723"/>
                  </a:lnTo>
                  <a:lnTo>
                    <a:pt x="14147" y="3806"/>
                  </a:lnTo>
                  <a:lnTo>
                    <a:pt x="14084" y="3898"/>
                  </a:lnTo>
                  <a:lnTo>
                    <a:pt x="14021" y="4015"/>
                  </a:lnTo>
                  <a:lnTo>
                    <a:pt x="13892" y="4050"/>
                  </a:lnTo>
                  <a:lnTo>
                    <a:pt x="13746" y="4071"/>
                  </a:lnTo>
                  <a:lnTo>
                    <a:pt x="13369" y="4317"/>
                  </a:lnTo>
                  <a:lnTo>
                    <a:pt x="13296" y="4414"/>
                  </a:lnTo>
                  <a:lnTo>
                    <a:pt x="13244" y="4544"/>
                  </a:lnTo>
                  <a:lnTo>
                    <a:pt x="13401" y="4640"/>
                  </a:lnTo>
                  <a:lnTo>
                    <a:pt x="13638" y="4623"/>
                  </a:lnTo>
                  <a:lnTo>
                    <a:pt x="13801" y="4475"/>
                  </a:lnTo>
                  <a:lnTo>
                    <a:pt x="14058" y="4319"/>
                  </a:lnTo>
                  <a:lnTo>
                    <a:pt x="14233" y="4211"/>
                  </a:lnTo>
                  <a:lnTo>
                    <a:pt x="14406" y="4124"/>
                  </a:lnTo>
                  <a:lnTo>
                    <a:pt x="14601" y="4061"/>
                  </a:lnTo>
                  <a:lnTo>
                    <a:pt x="14824" y="4068"/>
                  </a:lnTo>
                  <a:lnTo>
                    <a:pt x="14950" y="4135"/>
                  </a:lnTo>
                  <a:lnTo>
                    <a:pt x="15054" y="4245"/>
                  </a:lnTo>
                  <a:lnTo>
                    <a:pt x="15054" y="4370"/>
                  </a:lnTo>
                  <a:lnTo>
                    <a:pt x="14772" y="4500"/>
                  </a:lnTo>
                  <a:lnTo>
                    <a:pt x="14706" y="4615"/>
                  </a:lnTo>
                  <a:lnTo>
                    <a:pt x="14561" y="4643"/>
                  </a:lnTo>
                  <a:lnTo>
                    <a:pt x="14369" y="4636"/>
                  </a:lnTo>
                  <a:lnTo>
                    <a:pt x="14297" y="4713"/>
                  </a:lnTo>
                  <a:lnTo>
                    <a:pt x="14537" y="4754"/>
                  </a:lnTo>
                  <a:lnTo>
                    <a:pt x="14713" y="4770"/>
                  </a:lnTo>
                  <a:lnTo>
                    <a:pt x="14862" y="4841"/>
                  </a:lnTo>
                  <a:lnTo>
                    <a:pt x="15018" y="4770"/>
                  </a:lnTo>
                  <a:lnTo>
                    <a:pt x="15209" y="4692"/>
                  </a:lnTo>
                  <a:lnTo>
                    <a:pt x="15341" y="4566"/>
                  </a:lnTo>
                  <a:lnTo>
                    <a:pt x="15491" y="4466"/>
                  </a:lnTo>
                  <a:lnTo>
                    <a:pt x="15585" y="4369"/>
                  </a:lnTo>
                  <a:lnTo>
                    <a:pt x="15846" y="4342"/>
                  </a:lnTo>
                  <a:lnTo>
                    <a:pt x="16125" y="4370"/>
                  </a:lnTo>
                  <a:lnTo>
                    <a:pt x="16397" y="4508"/>
                  </a:lnTo>
                  <a:lnTo>
                    <a:pt x="16564" y="4666"/>
                  </a:lnTo>
                  <a:lnTo>
                    <a:pt x="16723" y="4714"/>
                  </a:lnTo>
                  <a:lnTo>
                    <a:pt x="16844" y="4787"/>
                  </a:lnTo>
                  <a:lnTo>
                    <a:pt x="16817" y="4904"/>
                  </a:lnTo>
                  <a:lnTo>
                    <a:pt x="16751" y="4982"/>
                  </a:lnTo>
                  <a:lnTo>
                    <a:pt x="16751" y="5058"/>
                  </a:lnTo>
                  <a:lnTo>
                    <a:pt x="16949" y="5154"/>
                  </a:lnTo>
                  <a:lnTo>
                    <a:pt x="17116" y="5085"/>
                  </a:lnTo>
                  <a:lnTo>
                    <a:pt x="17332" y="5023"/>
                  </a:lnTo>
                  <a:lnTo>
                    <a:pt x="17569" y="4982"/>
                  </a:lnTo>
                  <a:lnTo>
                    <a:pt x="17746" y="4988"/>
                  </a:lnTo>
                  <a:lnTo>
                    <a:pt x="18122" y="5071"/>
                  </a:lnTo>
                  <a:lnTo>
                    <a:pt x="18476" y="5071"/>
                  </a:lnTo>
                  <a:lnTo>
                    <a:pt x="18914" y="5085"/>
                  </a:lnTo>
                  <a:lnTo>
                    <a:pt x="19226" y="5085"/>
                  </a:lnTo>
                  <a:lnTo>
                    <a:pt x="19337" y="5145"/>
                  </a:lnTo>
                  <a:lnTo>
                    <a:pt x="19417" y="5245"/>
                  </a:lnTo>
                  <a:lnTo>
                    <a:pt x="19501" y="5384"/>
                  </a:lnTo>
                  <a:lnTo>
                    <a:pt x="19761" y="5515"/>
                  </a:lnTo>
                  <a:lnTo>
                    <a:pt x="20054" y="5632"/>
                  </a:lnTo>
                  <a:lnTo>
                    <a:pt x="20337" y="5763"/>
                  </a:lnTo>
                  <a:lnTo>
                    <a:pt x="20783" y="5818"/>
                  </a:lnTo>
                  <a:lnTo>
                    <a:pt x="21128" y="5832"/>
                  </a:lnTo>
                  <a:lnTo>
                    <a:pt x="21292" y="5922"/>
                  </a:lnTo>
                  <a:lnTo>
                    <a:pt x="21413" y="6000"/>
                  </a:lnTo>
                  <a:lnTo>
                    <a:pt x="21423" y="6110"/>
                  </a:lnTo>
                  <a:lnTo>
                    <a:pt x="21496" y="6233"/>
                  </a:lnTo>
                  <a:lnTo>
                    <a:pt x="21548" y="6335"/>
                  </a:lnTo>
                  <a:lnTo>
                    <a:pt x="21600" y="6459"/>
                  </a:lnTo>
                  <a:lnTo>
                    <a:pt x="21558" y="6567"/>
                  </a:lnTo>
                  <a:lnTo>
                    <a:pt x="21548" y="6744"/>
                  </a:lnTo>
                  <a:lnTo>
                    <a:pt x="21416" y="6872"/>
                  </a:lnTo>
                  <a:lnTo>
                    <a:pt x="21374" y="6999"/>
                  </a:lnTo>
                  <a:lnTo>
                    <a:pt x="21263" y="7141"/>
                  </a:lnTo>
                  <a:lnTo>
                    <a:pt x="20928" y="7257"/>
                  </a:lnTo>
                  <a:lnTo>
                    <a:pt x="20782" y="7498"/>
                  </a:lnTo>
                  <a:lnTo>
                    <a:pt x="20646" y="7643"/>
                  </a:lnTo>
                  <a:lnTo>
                    <a:pt x="20531" y="7747"/>
                  </a:lnTo>
                  <a:lnTo>
                    <a:pt x="20344" y="7910"/>
                  </a:lnTo>
                  <a:lnTo>
                    <a:pt x="20222" y="8109"/>
                  </a:lnTo>
                  <a:lnTo>
                    <a:pt x="19916" y="8196"/>
                  </a:lnTo>
                  <a:lnTo>
                    <a:pt x="19700" y="8360"/>
                  </a:lnTo>
                  <a:lnTo>
                    <a:pt x="19631" y="8498"/>
                  </a:lnTo>
                  <a:lnTo>
                    <a:pt x="19615" y="8867"/>
                  </a:lnTo>
                  <a:lnTo>
                    <a:pt x="19688" y="9089"/>
                  </a:lnTo>
                  <a:lnTo>
                    <a:pt x="19688" y="9302"/>
                  </a:lnTo>
                  <a:lnTo>
                    <a:pt x="19705" y="9546"/>
                  </a:lnTo>
                  <a:lnTo>
                    <a:pt x="19653" y="9772"/>
                  </a:lnTo>
                  <a:lnTo>
                    <a:pt x="19612" y="9950"/>
                  </a:lnTo>
                  <a:lnTo>
                    <a:pt x="19580" y="10104"/>
                  </a:lnTo>
                  <a:lnTo>
                    <a:pt x="19559" y="10281"/>
                  </a:lnTo>
                  <a:lnTo>
                    <a:pt x="19465" y="10449"/>
                  </a:lnTo>
                  <a:lnTo>
                    <a:pt x="19444" y="10661"/>
                  </a:lnTo>
                  <a:lnTo>
                    <a:pt x="19392" y="10797"/>
                  </a:lnTo>
                  <a:lnTo>
                    <a:pt x="19322" y="10935"/>
                  </a:lnTo>
                  <a:lnTo>
                    <a:pt x="19169" y="11064"/>
                  </a:lnTo>
                  <a:lnTo>
                    <a:pt x="19033" y="11278"/>
                  </a:lnTo>
                  <a:lnTo>
                    <a:pt x="18939" y="11393"/>
                  </a:lnTo>
                  <a:lnTo>
                    <a:pt x="18834" y="11511"/>
                  </a:lnTo>
                  <a:lnTo>
                    <a:pt x="18562" y="11665"/>
                  </a:lnTo>
                  <a:lnTo>
                    <a:pt x="18374" y="11762"/>
                  </a:lnTo>
                  <a:lnTo>
                    <a:pt x="18204" y="11755"/>
                  </a:lnTo>
                  <a:lnTo>
                    <a:pt x="18048" y="11735"/>
                  </a:lnTo>
                  <a:lnTo>
                    <a:pt x="17899" y="11638"/>
                  </a:lnTo>
                  <a:lnTo>
                    <a:pt x="17642" y="11707"/>
                  </a:lnTo>
                  <a:lnTo>
                    <a:pt x="17486" y="11796"/>
                  </a:lnTo>
                  <a:lnTo>
                    <a:pt x="17287" y="11941"/>
                  </a:lnTo>
                  <a:lnTo>
                    <a:pt x="17134" y="11969"/>
                  </a:lnTo>
                  <a:lnTo>
                    <a:pt x="16834" y="12015"/>
                  </a:lnTo>
                  <a:lnTo>
                    <a:pt x="16534" y="12077"/>
                  </a:lnTo>
                  <a:lnTo>
                    <a:pt x="16336" y="12167"/>
                  </a:lnTo>
                  <a:lnTo>
                    <a:pt x="16253" y="12270"/>
                  </a:lnTo>
                  <a:lnTo>
                    <a:pt x="16183" y="12325"/>
                  </a:lnTo>
                  <a:lnTo>
                    <a:pt x="16027" y="12380"/>
                  </a:lnTo>
                  <a:lnTo>
                    <a:pt x="15916" y="12449"/>
                  </a:lnTo>
                  <a:lnTo>
                    <a:pt x="15804" y="12518"/>
                  </a:lnTo>
                  <a:lnTo>
                    <a:pt x="15752" y="12629"/>
                  </a:lnTo>
                  <a:lnTo>
                    <a:pt x="15825" y="12724"/>
                  </a:lnTo>
                  <a:lnTo>
                    <a:pt x="15951" y="12849"/>
                  </a:lnTo>
                  <a:lnTo>
                    <a:pt x="15961" y="13008"/>
                  </a:lnTo>
                  <a:lnTo>
                    <a:pt x="15909" y="13192"/>
                  </a:lnTo>
                  <a:cubicBezTo>
                    <a:pt x="15880" y="13228"/>
                    <a:pt x="15856" y="13266"/>
                    <a:pt x="15840" y="13305"/>
                  </a:cubicBezTo>
                  <a:cubicBezTo>
                    <a:pt x="15812" y="13369"/>
                    <a:pt x="15801" y="13436"/>
                    <a:pt x="15809" y="13503"/>
                  </a:cubicBezTo>
                  <a:lnTo>
                    <a:pt x="15600" y="13652"/>
                  </a:lnTo>
                  <a:lnTo>
                    <a:pt x="15506" y="13742"/>
                  </a:lnTo>
                  <a:lnTo>
                    <a:pt x="15464" y="13846"/>
                  </a:lnTo>
                  <a:cubicBezTo>
                    <a:pt x="15464" y="13877"/>
                    <a:pt x="15464" y="13909"/>
                    <a:pt x="15464" y="13940"/>
                  </a:cubicBezTo>
                  <a:cubicBezTo>
                    <a:pt x="15464" y="13981"/>
                    <a:pt x="15464" y="14022"/>
                    <a:pt x="15464" y="14062"/>
                  </a:cubicBezTo>
                  <a:lnTo>
                    <a:pt x="15412" y="14177"/>
                  </a:lnTo>
                  <a:lnTo>
                    <a:pt x="15183" y="14308"/>
                  </a:lnTo>
                  <a:lnTo>
                    <a:pt x="15048" y="14443"/>
                  </a:lnTo>
                  <a:lnTo>
                    <a:pt x="14923" y="14578"/>
                  </a:lnTo>
                  <a:lnTo>
                    <a:pt x="14840" y="14707"/>
                  </a:lnTo>
                  <a:lnTo>
                    <a:pt x="14760" y="14868"/>
                  </a:lnTo>
                  <a:cubicBezTo>
                    <a:pt x="14740" y="14913"/>
                    <a:pt x="14716" y="14957"/>
                    <a:pt x="14687" y="14999"/>
                  </a:cubicBezTo>
                  <a:cubicBezTo>
                    <a:pt x="14660" y="15040"/>
                    <a:pt x="14629" y="15079"/>
                    <a:pt x="14593" y="15116"/>
                  </a:cubicBezTo>
                  <a:cubicBezTo>
                    <a:pt x="14565" y="15141"/>
                    <a:pt x="14538" y="15167"/>
                    <a:pt x="14510" y="15192"/>
                  </a:cubicBezTo>
                  <a:cubicBezTo>
                    <a:pt x="14469" y="15230"/>
                    <a:pt x="14429" y="15268"/>
                    <a:pt x="14390" y="15307"/>
                  </a:cubicBezTo>
                  <a:lnTo>
                    <a:pt x="14233" y="15431"/>
                  </a:lnTo>
                  <a:lnTo>
                    <a:pt x="14123" y="15518"/>
                  </a:lnTo>
                  <a:lnTo>
                    <a:pt x="13872" y="15628"/>
                  </a:lnTo>
                  <a:lnTo>
                    <a:pt x="13685" y="15663"/>
                  </a:lnTo>
                  <a:lnTo>
                    <a:pt x="13323" y="15670"/>
                  </a:lnTo>
                  <a:cubicBezTo>
                    <a:pt x="13286" y="15642"/>
                    <a:pt x="13245" y="15616"/>
                    <a:pt x="13201" y="15594"/>
                  </a:cubicBezTo>
                  <a:cubicBezTo>
                    <a:pt x="13122" y="15553"/>
                    <a:pt x="13034" y="15521"/>
                    <a:pt x="12939" y="15499"/>
                  </a:cubicBezTo>
                  <a:cubicBezTo>
                    <a:pt x="12851" y="15484"/>
                    <a:pt x="12764" y="15467"/>
                    <a:pt x="12678" y="15446"/>
                  </a:cubicBezTo>
                  <a:cubicBezTo>
                    <a:pt x="12585" y="15424"/>
                    <a:pt x="12495" y="15399"/>
                    <a:pt x="12406" y="15370"/>
                  </a:cubicBezTo>
                  <a:lnTo>
                    <a:pt x="12194" y="15426"/>
                  </a:lnTo>
                  <a:lnTo>
                    <a:pt x="12131" y="15541"/>
                  </a:lnTo>
                  <a:lnTo>
                    <a:pt x="12255" y="15615"/>
                  </a:lnTo>
                  <a:lnTo>
                    <a:pt x="12467" y="15700"/>
                  </a:lnTo>
                  <a:lnTo>
                    <a:pt x="12582" y="15762"/>
                  </a:lnTo>
                  <a:lnTo>
                    <a:pt x="12768" y="15886"/>
                  </a:lnTo>
                  <a:lnTo>
                    <a:pt x="12977" y="16065"/>
                  </a:lnTo>
                  <a:lnTo>
                    <a:pt x="13103" y="16201"/>
                  </a:lnTo>
                  <a:lnTo>
                    <a:pt x="13155" y="16372"/>
                  </a:lnTo>
                  <a:lnTo>
                    <a:pt x="13166" y="16545"/>
                  </a:lnTo>
                  <a:lnTo>
                    <a:pt x="13065" y="16676"/>
                  </a:lnTo>
                  <a:lnTo>
                    <a:pt x="12951" y="16779"/>
                  </a:lnTo>
                  <a:lnTo>
                    <a:pt x="12787" y="16862"/>
                  </a:lnTo>
                  <a:lnTo>
                    <a:pt x="12505" y="16924"/>
                  </a:lnTo>
                  <a:lnTo>
                    <a:pt x="12122" y="16970"/>
                  </a:lnTo>
                  <a:lnTo>
                    <a:pt x="11913" y="16977"/>
                  </a:lnTo>
                  <a:lnTo>
                    <a:pt x="11733" y="16982"/>
                  </a:lnTo>
                  <a:lnTo>
                    <a:pt x="11430" y="16982"/>
                  </a:lnTo>
                  <a:lnTo>
                    <a:pt x="11263" y="17044"/>
                  </a:lnTo>
                  <a:lnTo>
                    <a:pt x="11232" y="17116"/>
                  </a:lnTo>
                  <a:lnTo>
                    <a:pt x="11252" y="17235"/>
                  </a:lnTo>
                  <a:lnTo>
                    <a:pt x="11325" y="17332"/>
                  </a:lnTo>
                  <a:lnTo>
                    <a:pt x="11412" y="17380"/>
                  </a:lnTo>
                  <a:lnTo>
                    <a:pt x="11444" y="17498"/>
                  </a:lnTo>
                  <a:lnTo>
                    <a:pt x="11382" y="17567"/>
                  </a:lnTo>
                  <a:cubicBezTo>
                    <a:pt x="11322" y="17599"/>
                    <a:pt x="11279" y="17642"/>
                    <a:pt x="11257" y="17691"/>
                  </a:cubicBezTo>
                  <a:cubicBezTo>
                    <a:pt x="11240" y="17729"/>
                    <a:pt x="11236" y="17769"/>
                    <a:pt x="11246" y="17808"/>
                  </a:cubicBezTo>
                  <a:lnTo>
                    <a:pt x="11037" y="17802"/>
                  </a:lnTo>
                  <a:lnTo>
                    <a:pt x="10881" y="17726"/>
                  </a:lnTo>
                  <a:lnTo>
                    <a:pt x="10631" y="17622"/>
                  </a:lnTo>
                  <a:lnTo>
                    <a:pt x="10349" y="17581"/>
                  </a:lnTo>
                  <a:lnTo>
                    <a:pt x="10141" y="17677"/>
                  </a:lnTo>
                  <a:lnTo>
                    <a:pt x="10273" y="17815"/>
                  </a:lnTo>
                  <a:cubicBezTo>
                    <a:pt x="10359" y="17814"/>
                    <a:pt x="10437" y="17847"/>
                    <a:pt x="10472" y="17898"/>
                  </a:cubicBezTo>
                  <a:cubicBezTo>
                    <a:pt x="10504" y="17944"/>
                    <a:pt x="10496" y="17997"/>
                    <a:pt x="10451" y="18038"/>
                  </a:cubicBezTo>
                  <a:lnTo>
                    <a:pt x="10493" y="18142"/>
                  </a:lnTo>
                  <a:cubicBezTo>
                    <a:pt x="10535" y="18167"/>
                    <a:pt x="10583" y="18187"/>
                    <a:pt x="10636" y="18201"/>
                  </a:cubicBezTo>
                  <a:cubicBezTo>
                    <a:pt x="10678" y="18213"/>
                    <a:pt x="10723" y="18220"/>
                    <a:pt x="10768" y="18222"/>
                  </a:cubicBezTo>
                  <a:cubicBezTo>
                    <a:pt x="10824" y="18185"/>
                    <a:pt x="10918" y="18194"/>
                    <a:pt x="10956" y="18240"/>
                  </a:cubicBezTo>
                  <a:cubicBezTo>
                    <a:pt x="10983" y="18272"/>
                    <a:pt x="10969" y="18313"/>
                    <a:pt x="10925" y="18335"/>
                  </a:cubicBezTo>
                  <a:lnTo>
                    <a:pt x="10783" y="18390"/>
                  </a:lnTo>
                  <a:lnTo>
                    <a:pt x="10605" y="18448"/>
                  </a:lnTo>
                  <a:lnTo>
                    <a:pt x="10615" y="18589"/>
                  </a:lnTo>
                  <a:lnTo>
                    <a:pt x="10663" y="18651"/>
                  </a:lnTo>
                  <a:lnTo>
                    <a:pt x="10698" y="18740"/>
                  </a:lnTo>
                  <a:lnTo>
                    <a:pt x="10479" y="18860"/>
                  </a:lnTo>
                  <a:lnTo>
                    <a:pt x="10374" y="19045"/>
                  </a:lnTo>
                  <a:lnTo>
                    <a:pt x="10259" y="19180"/>
                  </a:lnTo>
                  <a:lnTo>
                    <a:pt x="10218" y="19263"/>
                  </a:lnTo>
                  <a:lnTo>
                    <a:pt x="10283" y="19367"/>
                  </a:lnTo>
                  <a:lnTo>
                    <a:pt x="10350" y="19544"/>
                  </a:lnTo>
                  <a:lnTo>
                    <a:pt x="10506" y="19579"/>
                  </a:lnTo>
                  <a:lnTo>
                    <a:pt x="10637" y="19689"/>
                  </a:lnTo>
                  <a:lnTo>
                    <a:pt x="10913" y="19767"/>
                  </a:lnTo>
                  <a:lnTo>
                    <a:pt x="11066" y="19942"/>
                  </a:lnTo>
                  <a:lnTo>
                    <a:pt x="11076" y="20069"/>
                  </a:lnTo>
                  <a:lnTo>
                    <a:pt x="10982" y="20241"/>
                  </a:lnTo>
                  <a:lnTo>
                    <a:pt x="10888" y="20363"/>
                  </a:lnTo>
                  <a:lnTo>
                    <a:pt x="10794" y="20527"/>
                  </a:lnTo>
                  <a:cubicBezTo>
                    <a:pt x="10712" y="20573"/>
                    <a:pt x="10646" y="20631"/>
                    <a:pt x="10600" y="20695"/>
                  </a:cubicBezTo>
                  <a:cubicBezTo>
                    <a:pt x="10553" y="20760"/>
                    <a:pt x="10528" y="20830"/>
                    <a:pt x="10526" y="20902"/>
                  </a:cubicBezTo>
                  <a:lnTo>
                    <a:pt x="10613" y="21051"/>
                  </a:lnTo>
                  <a:lnTo>
                    <a:pt x="10773" y="21173"/>
                  </a:lnTo>
                  <a:lnTo>
                    <a:pt x="10846" y="21254"/>
                  </a:lnTo>
                  <a:lnTo>
                    <a:pt x="10766" y="21359"/>
                  </a:lnTo>
                  <a:lnTo>
                    <a:pt x="10536" y="21440"/>
                  </a:lnTo>
                  <a:lnTo>
                    <a:pt x="10441" y="21536"/>
                  </a:lnTo>
                  <a:lnTo>
                    <a:pt x="10363" y="21600"/>
                  </a:lnTo>
                  <a:lnTo>
                    <a:pt x="10225" y="21595"/>
                  </a:lnTo>
                  <a:lnTo>
                    <a:pt x="9866" y="21480"/>
                  </a:lnTo>
                  <a:lnTo>
                    <a:pt x="9668" y="21506"/>
                  </a:lnTo>
                  <a:lnTo>
                    <a:pt x="9418" y="21531"/>
                  </a:lnTo>
                  <a:cubicBezTo>
                    <a:pt x="9428" y="21473"/>
                    <a:pt x="9417" y="21413"/>
                    <a:pt x="9386" y="21358"/>
                  </a:cubicBezTo>
                  <a:cubicBezTo>
                    <a:pt x="9350" y="21293"/>
                    <a:pt x="9286" y="21235"/>
                    <a:pt x="9202" y="21193"/>
                  </a:cubicBezTo>
                  <a:lnTo>
                    <a:pt x="8951" y="21172"/>
                  </a:lnTo>
                  <a:lnTo>
                    <a:pt x="8767" y="21096"/>
                  </a:lnTo>
                  <a:lnTo>
                    <a:pt x="8767" y="20966"/>
                  </a:lnTo>
                  <a:lnTo>
                    <a:pt x="8683" y="20814"/>
                  </a:lnTo>
                  <a:cubicBezTo>
                    <a:pt x="8625" y="20767"/>
                    <a:pt x="8560" y="20724"/>
                    <a:pt x="8489" y="20687"/>
                  </a:cubicBezTo>
                  <a:cubicBezTo>
                    <a:pt x="8402" y="20641"/>
                    <a:pt x="8307" y="20603"/>
                    <a:pt x="8206" y="20574"/>
                  </a:cubicBezTo>
                  <a:lnTo>
                    <a:pt x="8185" y="20340"/>
                  </a:lnTo>
                  <a:lnTo>
                    <a:pt x="8175" y="20091"/>
                  </a:lnTo>
                  <a:cubicBezTo>
                    <a:pt x="8118" y="20014"/>
                    <a:pt x="8052" y="19940"/>
                    <a:pt x="7977" y="19870"/>
                  </a:cubicBezTo>
                  <a:cubicBezTo>
                    <a:pt x="7874" y="19775"/>
                    <a:pt x="7755" y="19687"/>
                    <a:pt x="7622" y="19610"/>
                  </a:cubicBezTo>
                  <a:lnTo>
                    <a:pt x="7320" y="19591"/>
                  </a:lnTo>
                  <a:lnTo>
                    <a:pt x="7269" y="19491"/>
                  </a:lnTo>
                  <a:lnTo>
                    <a:pt x="7463" y="19422"/>
                  </a:lnTo>
                  <a:lnTo>
                    <a:pt x="7664" y="19293"/>
                  </a:lnTo>
                  <a:lnTo>
                    <a:pt x="7747" y="19155"/>
                  </a:lnTo>
                  <a:lnTo>
                    <a:pt x="7862" y="18947"/>
                  </a:lnTo>
                  <a:cubicBezTo>
                    <a:pt x="7859" y="18904"/>
                    <a:pt x="7841" y="18862"/>
                    <a:pt x="7810" y="18823"/>
                  </a:cubicBezTo>
                  <a:cubicBezTo>
                    <a:pt x="7763" y="18763"/>
                    <a:pt x="7687" y="18715"/>
                    <a:pt x="7594" y="18687"/>
                  </a:cubicBezTo>
                  <a:lnTo>
                    <a:pt x="7373" y="18531"/>
                  </a:lnTo>
                  <a:lnTo>
                    <a:pt x="7344" y="18427"/>
                  </a:lnTo>
                  <a:lnTo>
                    <a:pt x="7439" y="18291"/>
                  </a:lnTo>
                  <a:lnTo>
                    <a:pt x="7386" y="18128"/>
                  </a:lnTo>
                  <a:lnTo>
                    <a:pt x="7191" y="18036"/>
                  </a:lnTo>
                  <a:lnTo>
                    <a:pt x="6944" y="17872"/>
                  </a:lnTo>
                  <a:lnTo>
                    <a:pt x="6714" y="17722"/>
                  </a:lnTo>
                  <a:lnTo>
                    <a:pt x="6595" y="17655"/>
                  </a:lnTo>
                  <a:lnTo>
                    <a:pt x="6560" y="17485"/>
                  </a:lnTo>
                  <a:lnTo>
                    <a:pt x="6414" y="17372"/>
                  </a:lnTo>
                  <a:lnTo>
                    <a:pt x="6518" y="17199"/>
                  </a:lnTo>
                  <a:cubicBezTo>
                    <a:pt x="6570" y="17154"/>
                    <a:pt x="6593" y="17097"/>
                    <a:pt x="6581" y="17041"/>
                  </a:cubicBezTo>
                  <a:cubicBezTo>
                    <a:pt x="6561" y="16948"/>
                    <a:pt x="6457" y="16874"/>
                    <a:pt x="6320" y="16854"/>
                  </a:cubicBezTo>
                  <a:cubicBezTo>
                    <a:pt x="6272" y="16815"/>
                    <a:pt x="6237" y="16771"/>
                    <a:pt x="6215" y="16723"/>
                  </a:cubicBezTo>
                  <a:cubicBezTo>
                    <a:pt x="6159" y="16596"/>
                    <a:pt x="6202" y="16460"/>
                    <a:pt x="6330" y="16359"/>
                  </a:cubicBezTo>
                  <a:lnTo>
                    <a:pt x="6341" y="16207"/>
                  </a:lnTo>
                  <a:lnTo>
                    <a:pt x="6351" y="16005"/>
                  </a:lnTo>
                  <a:lnTo>
                    <a:pt x="6382" y="15534"/>
                  </a:lnTo>
                  <a:lnTo>
                    <a:pt x="6330" y="14960"/>
                  </a:lnTo>
                  <a:lnTo>
                    <a:pt x="6125" y="14624"/>
                  </a:lnTo>
                  <a:lnTo>
                    <a:pt x="6027" y="14310"/>
                  </a:lnTo>
                  <a:lnTo>
                    <a:pt x="5975" y="14131"/>
                  </a:lnTo>
                  <a:lnTo>
                    <a:pt x="5925" y="13492"/>
                  </a:lnTo>
                  <a:lnTo>
                    <a:pt x="5925" y="13243"/>
                  </a:lnTo>
                  <a:lnTo>
                    <a:pt x="6020" y="13001"/>
                  </a:lnTo>
                  <a:lnTo>
                    <a:pt x="6020" y="12755"/>
                  </a:lnTo>
                  <a:lnTo>
                    <a:pt x="5988" y="12469"/>
                  </a:lnTo>
                  <a:lnTo>
                    <a:pt x="5842" y="12317"/>
                  </a:lnTo>
                  <a:lnTo>
                    <a:pt x="5852" y="12041"/>
                  </a:lnTo>
                  <a:lnTo>
                    <a:pt x="5936" y="11755"/>
                  </a:lnTo>
                  <a:cubicBezTo>
                    <a:pt x="5963" y="11665"/>
                    <a:pt x="5977" y="11573"/>
                    <a:pt x="5978" y="11481"/>
                  </a:cubicBezTo>
                  <a:cubicBezTo>
                    <a:pt x="5979" y="11396"/>
                    <a:pt x="5968" y="11310"/>
                    <a:pt x="5946" y="11226"/>
                  </a:cubicBezTo>
                  <a:cubicBezTo>
                    <a:pt x="5920" y="11122"/>
                    <a:pt x="5877" y="11021"/>
                    <a:pt x="5817" y="10924"/>
                  </a:cubicBezTo>
                  <a:lnTo>
                    <a:pt x="5790" y="10657"/>
                  </a:lnTo>
                  <a:lnTo>
                    <a:pt x="5779" y="10588"/>
                  </a:lnTo>
                  <a:lnTo>
                    <a:pt x="5509" y="10273"/>
                  </a:lnTo>
                  <a:lnTo>
                    <a:pt x="5325" y="10025"/>
                  </a:lnTo>
                  <a:lnTo>
                    <a:pt x="5081" y="9901"/>
                  </a:lnTo>
                  <a:lnTo>
                    <a:pt x="4781" y="9783"/>
                  </a:lnTo>
                  <a:lnTo>
                    <a:pt x="4531" y="9611"/>
                  </a:lnTo>
                  <a:lnTo>
                    <a:pt x="4066" y="9506"/>
                  </a:lnTo>
                  <a:lnTo>
                    <a:pt x="3850" y="9416"/>
                  </a:lnTo>
                  <a:lnTo>
                    <a:pt x="3285" y="9256"/>
                  </a:lnTo>
                  <a:lnTo>
                    <a:pt x="3020" y="9164"/>
                  </a:lnTo>
                  <a:lnTo>
                    <a:pt x="2895" y="8913"/>
                  </a:lnTo>
                  <a:lnTo>
                    <a:pt x="2752" y="8757"/>
                  </a:lnTo>
                  <a:lnTo>
                    <a:pt x="2626" y="8512"/>
                  </a:lnTo>
                  <a:lnTo>
                    <a:pt x="2494" y="8355"/>
                  </a:lnTo>
                  <a:lnTo>
                    <a:pt x="2330" y="8219"/>
                  </a:lnTo>
                  <a:lnTo>
                    <a:pt x="2088" y="8047"/>
                  </a:lnTo>
                  <a:lnTo>
                    <a:pt x="1976" y="7929"/>
                  </a:lnTo>
                  <a:lnTo>
                    <a:pt x="1868" y="7775"/>
                  </a:lnTo>
                  <a:lnTo>
                    <a:pt x="1712" y="7713"/>
                  </a:lnTo>
                  <a:lnTo>
                    <a:pt x="1653" y="7630"/>
                  </a:lnTo>
                  <a:lnTo>
                    <a:pt x="1559" y="7481"/>
                  </a:lnTo>
                  <a:lnTo>
                    <a:pt x="1499" y="7363"/>
                  </a:lnTo>
                  <a:lnTo>
                    <a:pt x="1332" y="7016"/>
                  </a:lnTo>
                  <a:lnTo>
                    <a:pt x="1207" y="6813"/>
                  </a:lnTo>
                  <a:lnTo>
                    <a:pt x="1072" y="6654"/>
                  </a:lnTo>
                  <a:lnTo>
                    <a:pt x="958" y="6495"/>
                  </a:lnTo>
                  <a:lnTo>
                    <a:pt x="875" y="6420"/>
                  </a:lnTo>
                  <a:lnTo>
                    <a:pt x="683" y="6358"/>
                  </a:lnTo>
                  <a:lnTo>
                    <a:pt x="577" y="6210"/>
                  </a:lnTo>
                  <a:lnTo>
                    <a:pt x="392" y="6183"/>
                  </a:lnTo>
                  <a:lnTo>
                    <a:pt x="270" y="6084"/>
                  </a:lnTo>
                  <a:lnTo>
                    <a:pt x="131" y="5971"/>
                  </a:lnTo>
                  <a:lnTo>
                    <a:pt x="79" y="5813"/>
                  </a:lnTo>
                  <a:lnTo>
                    <a:pt x="38" y="5703"/>
                  </a:lnTo>
                  <a:lnTo>
                    <a:pt x="0" y="5602"/>
                  </a:lnTo>
                  <a:lnTo>
                    <a:pt x="115" y="5491"/>
                  </a:lnTo>
                  <a:lnTo>
                    <a:pt x="268" y="5348"/>
                  </a:lnTo>
                  <a:lnTo>
                    <a:pt x="330" y="5224"/>
                  </a:lnTo>
                  <a:lnTo>
                    <a:pt x="413" y="5153"/>
                  </a:lnTo>
                  <a:lnTo>
                    <a:pt x="602" y="5033"/>
                  </a:lnTo>
                  <a:lnTo>
                    <a:pt x="653" y="4916"/>
                  </a:lnTo>
                  <a:lnTo>
                    <a:pt x="542" y="4875"/>
                  </a:lnTo>
                  <a:lnTo>
                    <a:pt x="350" y="4849"/>
                  </a:lnTo>
                  <a:lnTo>
                    <a:pt x="233" y="4810"/>
                  </a:lnTo>
                  <a:lnTo>
                    <a:pt x="173" y="4693"/>
                  </a:lnTo>
                  <a:lnTo>
                    <a:pt x="132" y="4589"/>
                  </a:lnTo>
                  <a:lnTo>
                    <a:pt x="236" y="4435"/>
                  </a:lnTo>
                  <a:lnTo>
                    <a:pt x="363" y="4279"/>
                  </a:lnTo>
                  <a:lnTo>
                    <a:pt x="464" y="4141"/>
                  </a:lnTo>
                  <a:lnTo>
                    <a:pt x="722" y="3881"/>
                  </a:lnTo>
                  <a:lnTo>
                    <a:pt x="837" y="3725"/>
                  </a:lnTo>
                  <a:lnTo>
                    <a:pt x="878" y="3658"/>
                  </a:lnTo>
                  <a:lnTo>
                    <a:pt x="1105" y="3567"/>
                  </a:lnTo>
                  <a:lnTo>
                    <a:pt x="1275" y="3479"/>
                  </a:lnTo>
                  <a:lnTo>
                    <a:pt x="1338" y="3385"/>
                  </a:lnTo>
                  <a:lnTo>
                    <a:pt x="1359" y="3295"/>
                  </a:lnTo>
                  <a:lnTo>
                    <a:pt x="1523" y="3201"/>
                  </a:lnTo>
                  <a:lnTo>
                    <a:pt x="1707" y="3072"/>
                  </a:lnTo>
                  <a:cubicBezTo>
                    <a:pt x="1704" y="3016"/>
                    <a:pt x="1711" y="2960"/>
                    <a:pt x="1728" y="2906"/>
                  </a:cubicBezTo>
                  <a:cubicBezTo>
                    <a:pt x="1757" y="2814"/>
                    <a:pt x="1814" y="2727"/>
                    <a:pt x="1896" y="2650"/>
                  </a:cubicBezTo>
                  <a:cubicBezTo>
                    <a:pt x="1934" y="2572"/>
                    <a:pt x="1938" y="2488"/>
                    <a:pt x="1906" y="2408"/>
                  </a:cubicBezTo>
                  <a:cubicBezTo>
                    <a:pt x="1883" y="2352"/>
                    <a:pt x="1843" y="2298"/>
                    <a:pt x="1815" y="2242"/>
                  </a:cubicBezTo>
                  <a:cubicBezTo>
                    <a:pt x="1790" y="2191"/>
                    <a:pt x="1776" y="2138"/>
                    <a:pt x="1774" y="2083"/>
                  </a:cubicBezTo>
                  <a:lnTo>
                    <a:pt x="1774" y="1918"/>
                  </a:lnTo>
                  <a:lnTo>
                    <a:pt x="1753" y="1808"/>
                  </a:lnTo>
                  <a:lnTo>
                    <a:pt x="1638" y="1656"/>
                  </a:lnTo>
                  <a:lnTo>
                    <a:pt x="1493" y="1546"/>
                  </a:lnTo>
                  <a:lnTo>
                    <a:pt x="1587" y="1443"/>
                  </a:lnTo>
                  <a:lnTo>
                    <a:pt x="1656" y="1310"/>
                  </a:lnTo>
                  <a:lnTo>
                    <a:pt x="1459" y="1199"/>
                  </a:lnTo>
                  <a:lnTo>
                    <a:pt x="1280" y="1115"/>
                  </a:lnTo>
                  <a:lnTo>
                    <a:pt x="1083" y="1076"/>
                  </a:lnTo>
                  <a:lnTo>
                    <a:pt x="968" y="1103"/>
                  </a:lnTo>
                  <a:lnTo>
                    <a:pt x="869" y="1016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2" name="îśļíḓê">
              <a:extLst>
                <a:ext uri="{FF2B5EF4-FFF2-40B4-BE49-F238E27FC236}">
                  <a16:creationId xmlns="" xmlns:a16="http://schemas.microsoft.com/office/drawing/2014/main" id="{E96D99EB-1963-4D8F-AC9D-3E2464ECFFC7}"/>
                </a:ext>
              </a:extLst>
            </p:cNvPr>
            <p:cNvSpPr/>
            <p:nvPr/>
          </p:nvSpPr>
          <p:spPr>
            <a:xfrm>
              <a:off x="3559421" y="5995142"/>
              <a:ext cx="176422" cy="898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225" y="3547"/>
                  </a:moveTo>
                  <a:lnTo>
                    <a:pt x="5676" y="1626"/>
                  </a:lnTo>
                  <a:lnTo>
                    <a:pt x="3209" y="0"/>
                  </a:lnTo>
                  <a:lnTo>
                    <a:pt x="1176" y="1709"/>
                  </a:lnTo>
                  <a:lnTo>
                    <a:pt x="993" y="6809"/>
                  </a:lnTo>
                  <a:lnTo>
                    <a:pt x="0" y="9230"/>
                  </a:lnTo>
                  <a:lnTo>
                    <a:pt x="146" y="11719"/>
                  </a:lnTo>
                  <a:lnTo>
                    <a:pt x="1232" y="14861"/>
                  </a:lnTo>
                  <a:lnTo>
                    <a:pt x="2757" y="16925"/>
                  </a:lnTo>
                  <a:lnTo>
                    <a:pt x="4617" y="16204"/>
                  </a:lnTo>
                  <a:lnTo>
                    <a:pt x="6205" y="18329"/>
                  </a:lnTo>
                  <a:lnTo>
                    <a:pt x="6765" y="21054"/>
                  </a:lnTo>
                  <a:lnTo>
                    <a:pt x="9338" y="21600"/>
                  </a:lnTo>
                  <a:lnTo>
                    <a:pt x="10638" y="20386"/>
                  </a:lnTo>
                  <a:lnTo>
                    <a:pt x="12868" y="19239"/>
                  </a:lnTo>
                  <a:cubicBezTo>
                    <a:pt x="13384" y="19258"/>
                    <a:pt x="13900" y="19258"/>
                    <a:pt x="14416" y="19239"/>
                  </a:cubicBezTo>
                  <a:cubicBezTo>
                    <a:pt x="15695" y="19193"/>
                    <a:pt x="16971" y="19031"/>
                    <a:pt x="18242" y="18754"/>
                  </a:cubicBezTo>
                  <a:lnTo>
                    <a:pt x="20946" y="19118"/>
                  </a:lnTo>
                  <a:lnTo>
                    <a:pt x="21600" y="16751"/>
                  </a:lnTo>
                  <a:lnTo>
                    <a:pt x="17600" y="16751"/>
                  </a:lnTo>
                  <a:lnTo>
                    <a:pt x="14802" y="15172"/>
                  </a:lnTo>
                  <a:lnTo>
                    <a:pt x="13214" y="10808"/>
                  </a:lnTo>
                  <a:lnTo>
                    <a:pt x="11408" y="9230"/>
                  </a:lnTo>
                  <a:lnTo>
                    <a:pt x="9731" y="7773"/>
                  </a:lnTo>
                  <a:lnTo>
                    <a:pt x="9139" y="5420"/>
                  </a:lnTo>
                  <a:lnTo>
                    <a:pt x="7225" y="3547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3" name="îṥļiḍê">
              <a:extLst>
                <a:ext uri="{FF2B5EF4-FFF2-40B4-BE49-F238E27FC236}">
                  <a16:creationId xmlns="" xmlns:a16="http://schemas.microsoft.com/office/drawing/2014/main" id="{1D021C4B-EDCB-4D7E-B2C9-6F2AB1B1C6E5}"/>
                </a:ext>
              </a:extLst>
            </p:cNvPr>
            <p:cNvSpPr/>
            <p:nvPr/>
          </p:nvSpPr>
          <p:spPr>
            <a:xfrm>
              <a:off x="3768642" y="5937250"/>
              <a:ext cx="110098" cy="46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319" y="0"/>
                  </a:moveTo>
                  <a:lnTo>
                    <a:pt x="5026" y="117"/>
                  </a:lnTo>
                  <a:cubicBezTo>
                    <a:pt x="4484" y="789"/>
                    <a:pt x="3941" y="1461"/>
                    <a:pt x="3399" y="2133"/>
                  </a:cubicBezTo>
                  <a:cubicBezTo>
                    <a:pt x="2857" y="2805"/>
                    <a:pt x="2314" y="3476"/>
                    <a:pt x="1772" y="4148"/>
                  </a:cubicBezTo>
                  <a:lnTo>
                    <a:pt x="4542" y="6577"/>
                  </a:lnTo>
                  <a:lnTo>
                    <a:pt x="3392" y="10753"/>
                  </a:lnTo>
                  <a:lnTo>
                    <a:pt x="0" y="11818"/>
                  </a:lnTo>
                  <a:lnTo>
                    <a:pt x="1581" y="16345"/>
                  </a:lnTo>
                  <a:lnTo>
                    <a:pt x="4913" y="16345"/>
                  </a:lnTo>
                  <a:lnTo>
                    <a:pt x="7757" y="19148"/>
                  </a:lnTo>
                  <a:lnTo>
                    <a:pt x="10993" y="21600"/>
                  </a:lnTo>
                  <a:lnTo>
                    <a:pt x="14223" y="19761"/>
                  </a:lnTo>
                  <a:lnTo>
                    <a:pt x="14972" y="14169"/>
                  </a:lnTo>
                  <a:lnTo>
                    <a:pt x="18108" y="8928"/>
                  </a:lnTo>
                  <a:lnTo>
                    <a:pt x="21600" y="7876"/>
                  </a:lnTo>
                  <a:lnTo>
                    <a:pt x="21600" y="3101"/>
                  </a:lnTo>
                  <a:lnTo>
                    <a:pt x="19411" y="1378"/>
                  </a:lnTo>
                  <a:lnTo>
                    <a:pt x="17621" y="692"/>
                  </a:lnTo>
                  <a:lnTo>
                    <a:pt x="12533" y="2093"/>
                  </a:lnTo>
                  <a:lnTo>
                    <a:pt x="10949" y="1393"/>
                  </a:lnTo>
                  <a:lnTo>
                    <a:pt x="8319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4" name="ïṧlíďé">
              <a:extLst>
                <a:ext uri="{FF2B5EF4-FFF2-40B4-BE49-F238E27FC236}">
                  <a16:creationId xmlns="" xmlns:a16="http://schemas.microsoft.com/office/drawing/2014/main" id="{0267628B-CF8A-411D-BB96-0DE17C57E838}"/>
                </a:ext>
              </a:extLst>
            </p:cNvPr>
            <p:cNvSpPr/>
            <p:nvPr/>
          </p:nvSpPr>
          <p:spPr>
            <a:xfrm>
              <a:off x="4951705" y="2729160"/>
              <a:ext cx="2278812" cy="26127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905" y="1298"/>
                  </a:moveTo>
                  <a:lnTo>
                    <a:pt x="11748" y="1386"/>
                  </a:lnTo>
                  <a:lnTo>
                    <a:pt x="11649" y="1501"/>
                  </a:lnTo>
                  <a:lnTo>
                    <a:pt x="11657" y="1629"/>
                  </a:lnTo>
                  <a:lnTo>
                    <a:pt x="11744" y="1704"/>
                  </a:lnTo>
                  <a:lnTo>
                    <a:pt x="11765" y="1791"/>
                  </a:lnTo>
                  <a:lnTo>
                    <a:pt x="11622" y="1915"/>
                  </a:lnTo>
                  <a:lnTo>
                    <a:pt x="11470" y="2059"/>
                  </a:lnTo>
                  <a:lnTo>
                    <a:pt x="11326" y="2096"/>
                  </a:lnTo>
                  <a:lnTo>
                    <a:pt x="11204" y="2078"/>
                  </a:lnTo>
                  <a:lnTo>
                    <a:pt x="10972" y="2003"/>
                  </a:lnTo>
                  <a:lnTo>
                    <a:pt x="10824" y="1959"/>
                  </a:lnTo>
                  <a:lnTo>
                    <a:pt x="10659" y="1903"/>
                  </a:lnTo>
                  <a:lnTo>
                    <a:pt x="10370" y="1872"/>
                  </a:lnTo>
                  <a:lnTo>
                    <a:pt x="10297" y="1768"/>
                  </a:lnTo>
                  <a:lnTo>
                    <a:pt x="10194" y="1639"/>
                  </a:lnTo>
                  <a:lnTo>
                    <a:pt x="10095" y="1497"/>
                  </a:lnTo>
                  <a:lnTo>
                    <a:pt x="9893" y="1403"/>
                  </a:lnTo>
                  <a:lnTo>
                    <a:pt x="9738" y="1384"/>
                  </a:lnTo>
                  <a:lnTo>
                    <a:pt x="9487" y="1311"/>
                  </a:lnTo>
                  <a:lnTo>
                    <a:pt x="9256" y="1311"/>
                  </a:lnTo>
                  <a:lnTo>
                    <a:pt x="9130" y="1305"/>
                  </a:lnTo>
                  <a:lnTo>
                    <a:pt x="9053" y="1242"/>
                  </a:lnTo>
                  <a:lnTo>
                    <a:pt x="8911" y="1116"/>
                  </a:lnTo>
                  <a:lnTo>
                    <a:pt x="8694" y="947"/>
                  </a:lnTo>
                  <a:lnTo>
                    <a:pt x="8636" y="849"/>
                  </a:lnTo>
                  <a:lnTo>
                    <a:pt x="8687" y="761"/>
                  </a:lnTo>
                  <a:lnTo>
                    <a:pt x="8783" y="636"/>
                  </a:lnTo>
                  <a:lnTo>
                    <a:pt x="8776" y="548"/>
                  </a:lnTo>
                  <a:lnTo>
                    <a:pt x="8704" y="440"/>
                  </a:lnTo>
                  <a:lnTo>
                    <a:pt x="8651" y="369"/>
                  </a:lnTo>
                  <a:lnTo>
                    <a:pt x="8694" y="263"/>
                  </a:lnTo>
                  <a:lnTo>
                    <a:pt x="8750" y="213"/>
                  </a:lnTo>
                  <a:lnTo>
                    <a:pt x="8706" y="120"/>
                  </a:lnTo>
                  <a:lnTo>
                    <a:pt x="8574" y="53"/>
                  </a:lnTo>
                  <a:lnTo>
                    <a:pt x="8473" y="0"/>
                  </a:lnTo>
                  <a:lnTo>
                    <a:pt x="8301" y="31"/>
                  </a:lnTo>
                  <a:lnTo>
                    <a:pt x="8038" y="123"/>
                  </a:lnTo>
                  <a:lnTo>
                    <a:pt x="7831" y="167"/>
                  </a:lnTo>
                  <a:lnTo>
                    <a:pt x="7542" y="204"/>
                  </a:lnTo>
                  <a:lnTo>
                    <a:pt x="7323" y="198"/>
                  </a:lnTo>
                  <a:lnTo>
                    <a:pt x="7098" y="173"/>
                  </a:lnTo>
                  <a:lnTo>
                    <a:pt x="6861" y="167"/>
                  </a:lnTo>
                  <a:lnTo>
                    <a:pt x="6735" y="117"/>
                  </a:lnTo>
                  <a:lnTo>
                    <a:pt x="6538" y="97"/>
                  </a:lnTo>
                  <a:lnTo>
                    <a:pt x="6405" y="145"/>
                  </a:lnTo>
                  <a:lnTo>
                    <a:pt x="6221" y="214"/>
                  </a:lnTo>
                  <a:lnTo>
                    <a:pt x="6040" y="224"/>
                  </a:lnTo>
                  <a:lnTo>
                    <a:pt x="5774" y="295"/>
                  </a:lnTo>
                  <a:lnTo>
                    <a:pt x="5503" y="389"/>
                  </a:lnTo>
                  <a:lnTo>
                    <a:pt x="5346" y="481"/>
                  </a:lnTo>
                  <a:lnTo>
                    <a:pt x="5159" y="600"/>
                  </a:lnTo>
                  <a:lnTo>
                    <a:pt x="4994" y="675"/>
                  </a:lnTo>
                  <a:cubicBezTo>
                    <a:pt x="4958" y="685"/>
                    <a:pt x="4920" y="693"/>
                    <a:pt x="4883" y="698"/>
                  </a:cubicBezTo>
                  <a:cubicBezTo>
                    <a:pt x="4849" y="702"/>
                    <a:pt x="4815" y="704"/>
                    <a:pt x="4781" y="704"/>
                  </a:cubicBezTo>
                  <a:lnTo>
                    <a:pt x="4638" y="679"/>
                  </a:lnTo>
                  <a:lnTo>
                    <a:pt x="4547" y="675"/>
                  </a:lnTo>
                  <a:lnTo>
                    <a:pt x="4417" y="656"/>
                  </a:lnTo>
                  <a:lnTo>
                    <a:pt x="4244" y="637"/>
                  </a:lnTo>
                  <a:lnTo>
                    <a:pt x="4107" y="562"/>
                  </a:lnTo>
                  <a:lnTo>
                    <a:pt x="3988" y="482"/>
                  </a:lnTo>
                  <a:lnTo>
                    <a:pt x="3873" y="464"/>
                  </a:lnTo>
                  <a:lnTo>
                    <a:pt x="3807" y="533"/>
                  </a:lnTo>
                  <a:lnTo>
                    <a:pt x="3751" y="608"/>
                  </a:lnTo>
                  <a:lnTo>
                    <a:pt x="3646" y="730"/>
                  </a:lnTo>
                  <a:lnTo>
                    <a:pt x="3580" y="822"/>
                  </a:lnTo>
                  <a:lnTo>
                    <a:pt x="3480" y="939"/>
                  </a:lnTo>
                  <a:lnTo>
                    <a:pt x="3212" y="1058"/>
                  </a:lnTo>
                  <a:lnTo>
                    <a:pt x="2961" y="1162"/>
                  </a:lnTo>
                  <a:lnTo>
                    <a:pt x="2882" y="1237"/>
                  </a:lnTo>
                  <a:lnTo>
                    <a:pt x="2746" y="1325"/>
                  </a:lnTo>
                  <a:lnTo>
                    <a:pt x="2704" y="1430"/>
                  </a:lnTo>
                  <a:lnTo>
                    <a:pt x="2576" y="1610"/>
                  </a:lnTo>
                  <a:lnTo>
                    <a:pt x="2532" y="1707"/>
                  </a:lnTo>
                  <a:lnTo>
                    <a:pt x="2566" y="1826"/>
                  </a:lnTo>
                  <a:lnTo>
                    <a:pt x="2573" y="1918"/>
                  </a:lnTo>
                  <a:lnTo>
                    <a:pt x="2559" y="2012"/>
                  </a:lnTo>
                  <a:lnTo>
                    <a:pt x="2544" y="2114"/>
                  </a:lnTo>
                  <a:lnTo>
                    <a:pt x="2436" y="2195"/>
                  </a:lnTo>
                  <a:lnTo>
                    <a:pt x="2269" y="2330"/>
                  </a:lnTo>
                  <a:lnTo>
                    <a:pt x="2091" y="2512"/>
                  </a:lnTo>
                  <a:lnTo>
                    <a:pt x="1925" y="2605"/>
                  </a:lnTo>
                  <a:lnTo>
                    <a:pt x="1797" y="2653"/>
                  </a:lnTo>
                  <a:lnTo>
                    <a:pt x="1647" y="2722"/>
                  </a:lnTo>
                  <a:lnTo>
                    <a:pt x="1528" y="2808"/>
                  </a:lnTo>
                  <a:lnTo>
                    <a:pt x="1447" y="2931"/>
                  </a:lnTo>
                  <a:lnTo>
                    <a:pt x="1332" y="3038"/>
                  </a:lnTo>
                  <a:lnTo>
                    <a:pt x="1173" y="3213"/>
                  </a:lnTo>
                  <a:lnTo>
                    <a:pt x="1030" y="3388"/>
                  </a:lnTo>
                  <a:lnTo>
                    <a:pt x="1001" y="3475"/>
                  </a:lnTo>
                  <a:lnTo>
                    <a:pt x="951" y="3585"/>
                  </a:lnTo>
                  <a:lnTo>
                    <a:pt x="845" y="3723"/>
                  </a:lnTo>
                  <a:lnTo>
                    <a:pt x="700" y="3911"/>
                  </a:lnTo>
                  <a:lnTo>
                    <a:pt x="650" y="4048"/>
                  </a:lnTo>
                  <a:lnTo>
                    <a:pt x="448" y="4221"/>
                  </a:lnTo>
                  <a:lnTo>
                    <a:pt x="410" y="4305"/>
                  </a:lnTo>
                  <a:lnTo>
                    <a:pt x="349" y="4386"/>
                  </a:lnTo>
                  <a:lnTo>
                    <a:pt x="269" y="4455"/>
                  </a:lnTo>
                  <a:lnTo>
                    <a:pt x="232" y="4555"/>
                  </a:lnTo>
                  <a:lnTo>
                    <a:pt x="226" y="4651"/>
                  </a:lnTo>
                  <a:lnTo>
                    <a:pt x="176" y="4751"/>
                  </a:lnTo>
                  <a:lnTo>
                    <a:pt x="156" y="4813"/>
                  </a:lnTo>
                  <a:lnTo>
                    <a:pt x="163" y="4888"/>
                  </a:lnTo>
                  <a:lnTo>
                    <a:pt x="220" y="5002"/>
                  </a:lnTo>
                  <a:lnTo>
                    <a:pt x="292" y="5121"/>
                  </a:lnTo>
                  <a:lnTo>
                    <a:pt x="355" y="5258"/>
                  </a:lnTo>
                  <a:lnTo>
                    <a:pt x="369" y="5453"/>
                  </a:lnTo>
                  <a:lnTo>
                    <a:pt x="413" y="5578"/>
                  </a:lnTo>
                  <a:lnTo>
                    <a:pt x="477" y="5695"/>
                  </a:lnTo>
                  <a:lnTo>
                    <a:pt x="477" y="5825"/>
                  </a:lnTo>
                  <a:lnTo>
                    <a:pt x="441" y="5944"/>
                  </a:lnTo>
                  <a:lnTo>
                    <a:pt x="405" y="6019"/>
                  </a:lnTo>
                  <a:lnTo>
                    <a:pt x="391" y="6138"/>
                  </a:lnTo>
                  <a:lnTo>
                    <a:pt x="355" y="6250"/>
                  </a:lnTo>
                  <a:lnTo>
                    <a:pt x="307" y="6323"/>
                  </a:lnTo>
                  <a:lnTo>
                    <a:pt x="280" y="6392"/>
                  </a:lnTo>
                  <a:lnTo>
                    <a:pt x="215" y="6459"/>
                  </a:lnTo>
                  <a:lnTo>
                    <a:pt x="80" y="6545"/>
                  </a:lnTo>
                  <a:lnTo>
                    <a:pt x="0" y="6592"/>
                  </a:lnTo>
                  <a:lnTo>
                    <a:pt x="0" y="6680"/>
                  </a:lnTo>
                  <a:lnTo>
                    <a:pt x="74" y="6761"/>
                  </a:lnTo>
                  <a:lnTo>
                    <a:pt x="110" y="6891"/>
                  </a:lnTo>
                  <a:lnTo>
                    <a:pt x="117" y="7009"/>
                  </a:lnTo>
                  <a:lnTo>
                    <a:pt x="117" y="7138"/>
                  </a:lnTo>
                  <a:lnTo>
                    <a:pt x="61" y="7213"/>
                  </a:lnTo>
                  <a:lnTo>
                    <a:pt x="54" y="7299"/>
                  </a:lnTo>
                  <a:lnTo>
                    <a:pt x="185" y="7447"/>
                  </a:lnTo>
                  <a:lnTo>
                    <a:pt x="278" y="7578"/>
                  </a:lnTo>
                  <a:lnTo>
                    <a:pt x="459" y="7641"/>
                  </a:lnTo>
                  <a:lnTo>
                    <a:pt x="564" y="7676"/>
                  </a:lnTo>
                  <a:lnTo>
                    <a:pt x="670" y="7805"/>
                  </a:lnTo>
                  <a:lnTo>
                    <a:pt x="779" y="7951"/>
                  </a:lnTo>
                  <a:lnTo>
                    <a:pt x="880" y="8070"/>
                  </a:lnTo>
                  <a:lnTo>
                    <a:pt x="1010" y="8216"/>
                  </a:lnTo>
                  <a:lnTo>
                    <a:pt x="1152" y="8321"/>
                  </a:lnTo>
                  <a:lnTo>
                    <a:pt x="1238" y="8546"/>
                  </a:lnTo>
                  <a:lnTo>
                    <a:pt x="1195" y="8652"/>
                  </a:lnTo>
                  <a:lnTo>
                    <a:pt x="1275" y="8822"/>
                  </a:lnTo>
                  <a:lnTo>
                    <a:pt x="1378" y="8876"/>
                  </a:lnTo>
                  <a:lnTo>
                    <a:pt x="1513" y="8970"/>
                  </a:lnTo>
                  <a:lnTo>
                    <a:pt x="1679" y="9195"/>
                  </a:lnTo>
                  <a:lnTo>
                    <a:pt x="1843" y="9284"/>
                  </a:lnTo>
                  <a:lnTo>
                    <a:pt x="1963" y="9393"/>
                  </a:lnTo>
                  <a:lnTo>
                    <a:pt x="2026" y="9468"/>
                  </a:lnTo>
                  <a:lnTo>
                    <a:pt x="2137" y="9480"/>
                  </a:lnTo>
                  <a:lnTo>
                    <a:pt x="2185" y="9549"/>
                  </a:lnTo>
                  <a:lnTo>
                    <a:pt x="2387" y="9655"/>
                  </a:lnTo>
                  <a:lnTo>
                    <a:pt x="2546" y="9722"/>
                  </a:lnTo>
                  <a:lnTo>
                    <a:pt x="2676" y="9747"/>
                  </a:lnTo>
                  <a:lnTo>
                    <a:pt x="2864" y="9801"/>
                  </a:lnTo>
                  <a:lnTo>
                    <a:pt x="3059" y="9868"/>
                  </a:lnTo>
                  <a:lnTo>
                    <a:pt x="3321" y="9803"/>
                  </a:lnTo>
                  <a:lnTo>
                    <a:pt x="3355" y="9741"/>
                  </a:lnTo>
                  <a:lnTo>
                    <a:pt x="3514" y="9656"/>
                  </a:lnTo>
                  <a:lnTo>
                    <a:pt x="3671" y="9656"/>
                  </a:lnTo>
                  <a:lnTo>
                    <a:pt x="3834" y="9668"/>
                  </a:lnTo>
                  <a:lnTo>
                    <a:pt x="3928" y="9618"/>
                  </a:lnTo>
                  <a:lnTo>
                    <a:pt x="4065" y="9568"/>
                  </a:lnTo>
                  <a:lnTo>
                    <a:pt x="4183" y="9562"/>
                  </a:lnTo>
                  <a:lnTo>
                    <a:pt x="4264" y="9614"/>
                  </a:lnTo>
                  <a:lnTo>
                    <a:pt x="4399" y="9656"/>
                  </a:lnTo>
                  <a:lnTo>
                    <a:pt x="4491" y="9685"/>
                  </a:lnTo>
                  <a:lnTo>
                    <a:pt x="4570" y="9697"/>
                  </a:lnTo>
                  <a:lnTo>
                    <a:pt x="4741" y="9672"/>
                  </a:lnTo>
                  <a:lnTo>
                    <a:pt x="4835" y="9629"/>
                  </a:lnTo>
                  <a:lnTo>
                    <a:pt x="5049" y="9541"/>
                  </a:lnTo>
                  <a:lnTo>
                    <a:pt x="5236" y="9504"/>
                  </a:lnTo>
                  <a:lnTo>
                    <a:pt x="5409" y="9560"/>
                  </a:lnTo>
                  <a:lnTo>
                    <a:pt x="5568" y="9456"/>
                  </a:lnTo>
                  <a:lnTo>
                    <a:pt x="5900" y="9362"/>
                  </a:lnTo>
                  <a:lnTo>
                    <a:pt x="6211" y="9231"/>
                  </a:lnTo>
                  <a:lnTo>
                    <a:pt x="6387" y="9206"/>
                  </a:lnTo>
                  <a:lnTo>
                    <a:pt x="6552" y="9212"/>
                  </a:lnTo>
                  <a:lnTo>
                    <a:pt x="6746" y="9256"/>
                  </a:lnTo>
                  <a:lnTo>
                    <a:pt x="6865" y="9309"/>
                  </a:lnTo>
                  <a:lnTo>
                    <a:pt x="6951" y="9353"/>
                  </a:lnTo>
                  <a:lnTo>
                    <a:pt x="7023" y="9409"/>
                  </a:lnTo>
                  <a:lnTo>
                    <a:pt x="7103" y="9497"/>
                  </a:lnTo>
                  <a:lnTo>
                    <a:pt x="7134" y="9626"/>
                  </a:lnTo>
                  <a:lnTo>
                    <a:pt x="7148" y="9713"/>
                  </a:lnTo>
                  <a:lnTo>
                    <a:pt x="7170" y="9786"/>
                  </a:lnTo>
                  <a:lnTo>
                    <a:pt x="7298" y="9829"/>
                  </a:lnTo>
                  <a:lnTo>
                    <a:pt x="7435" y="9842"/>
                  </a:lnTo>
                  <a:lnTo>
                    <a:pt x="7584" y="9786"/>
                  </a:lnTo>
                  <a:lnTo>
                    <a:pt x="7980" y="9786"/>
                  </a:lnTo>
                  <a:lnTo>
                    <a:pt x="8202" y="9831"/>
                  </a:lnTo>
                  <a:lnTo>
                    <a:pt x="8289" y="9968"/>
                  </a:lnTo>
                  <a:lnTo>
                    <a:pt x="8455" y="10087"/>
                  </a:lnTo>
                  <a:lnTo>
                    <a:pt x="8491" y="10175"/>
                  </a:lnTo>
                  <a:lnTo>
                    <a:pt x="8498" y="10323"/>
                  </a:lnTo>
                  <a:lnTo>
                    <a:pt x="8534" y="10455"/>
                  </a:lnTo>
                  <a:lnTo>
                    <a:pt x="8534" y="10567"/>
                  </a:lnTo>
                  <a:lnTo>
                    <a:pt x="8486" y="10709"/>
                  </a:lnTo>
                  <a:lnTo>
                    <a:pt x="8438" y="10877"/>
                  </a:lnTo>
                  <a:lnTo>
                    <a:pt x="8421" y="11008"/>
                  </a:lnTo>
                  <a:lnTo>
                    <a:pt x="8356" y="11171"/>
                  </a:lnTo>
                  <a:lnTo>
                    <a:pt x="8236" y="11348"/>
                  </a:lnTo>
                  <a:lnTo>
                    <a:pt x="8272" y="11458"/>
                  </a:lnTo>
                  <a:lnTo>
                    <a:pt x="8279" y="11545"/>
                  </a:lnTo>
                  <a:lnTo>
                    <a:pt x="8322" y="11649"/>
                  </a:lnTo>
                  <a:lnTo>
                    <a:pt x="8387" y="11749"/>
                  </a:lnTo>
                  <a:lnTo>
                    <a:pt x="8437" y="11849"/>
                  </a:lnTo>
                  <a:lnTo>
                    <a:pt x="8567" y="11936"/>
                  </a:lnTo>
                  <a:lnTo>
                    <a:pt x="8726" y="12086"/>
                  </a:lnTo>
                  <a:lnTo>
                    <a:pt x="8935" y="12257"/>
                  </a:lnTo>
                  <a:lnTo>
                    <a:pt x="9193" y="12538"/>
                  </a:lnTo>
                  <a:lnTo>
                    <a:pt x="9222" y="12667"/>
                  </a:lnTo>
                  <a:lnTo>
                    <a:pt x="9215" y="12761"/>
                  </a:lnTo>
                  <a:lnTo>
                    <a:pt x="9229" y="12888"/>
                  </a:lnTo>
                  <a:lnTo>
                    <a:pt x="9266" y="13018"/>
                  </a:lnTo>
                  <a:lnTo>
                    <a:pt x="9302" y="13097"/>
                  </a:lnTo>
                  <a:lnTo>
                    <a:pt x="9403" y="13235"/>
                  </a:lnTo>
                  <a:lnTo>
                    <a:pt x="9453" y="13316"/>
                  </a:lnTo>
                  <a:lnTo>
                    <a:pt x="9566" y="13451"/>
                  </a:lnTo>
                  <a:lnTo>
                    <a:pt x="9766" y="13633"/>
                  </a:lnTo>
                  <a:lnTo>
                    <a:pt x="9692" y="13770"/>
                  </a:lnTo>
                  <a:lnTo>
                    <a:pt x="9591" y="13864"/>
                  </a:lnTo>
                  <a:lnTo>
                    <a:pt x="9591" y="13962"/>
                  </a:lnTo>
                  <a:lnTo>
                    <a:pt x="9620" y="14068"/>
                  </a:lnTo>
                  <a:lnTo>
                    <a:pt x="9710" y="14197"/>
                  </a:lnTo>
                  <a:lnTo>
                    <a:pt x="9780" y="14370"/>
                  </a:lnTo>
                  <a:lnTo>
                    <a:pt x="9795" y="14482"/>
                  </a:lnTo>
                  <a:lnTo>
                    <a:pt x="9802" y="14588"/>
                  </a:lnTo>
                  <a:lnTo>
                    <a:pt x="9775" y="14690"/>
                  </a:lnTo>
                  <a:lnTo>
                    <a:pt x="9739" y="14790"/>
                  </a:lnTo>
                  <a:lnTo>
                    <a:pt x="9667" y="14915"/>
                  </a:lnTo>
                  <a:lnTo>
                    <a:pt x="9609" y="15021"/>
                  </a:lnTo>
                  <a:lnTo>
                    <a:pt x="9530" y="15132"/>
                  </a:lnTo>
                  <a:lnTo>
                    <a:pt x="9479" y="15276"/>
                  </a:lnTo>
                  <a:lnTo>
                    <a:pt x="9395" y="15443"/>
                  </a:lnTo>
                  <a:lnTo>
                    <a:pt x="9345" y="15586"/>
                  </a:lnTo>
                  <a:lnTo>
                    <a:pt x="9275" y="15726"/>
                  </a:lnTo>
                  <a:lnTo>
                    <a:pt x="9162" y="15929"/>
                  </a:lnTo>
                  <a:lnTo>
                    <a:pt x="9125" y="16060"/>
                  </a:lnTo>
                  <a:lnTo>
                    <a:pt x="9118" y="16204"/>
                  </a:lnTo>
                  <a:lnTo>
                    <a:pt x="9133" y="16366"/>
                  </a:lnTo>
                  <a:lnTo>
                    <a:pt x="9145" y="16558"/>
                  </a:lnTo>
                  <a:lnTo>
                    <a:pt x="9224" y="16671"/>
                  </a:lnTo>
                  <a:lnTo>
                    <a:pt x="9275" y="16808"/>
                  </a:lnTo>
                  <a:lnTo>
                    <a:pt x="9364" y="16942"/>
                  </a:lnTo>
                  <a:lnTo>
                    <a:pt x="9448" y="17105"/>
                  </a:lnTo>
                  <a:lnTo>
                    <a:pt x="9540" y="17211"/>
                  </a:lnTo>
                  <a:lnTo>
                    <a:pt x="9663" y="17399"/>
                  </a:lnTo>
                  <a:lnTo>
                    <a:pt x="9739" y="17522"/>
                  </a:lnTo>
                  <a:lnTo>
                    <a:pt x="9826" y="17703"/>
                  </a:lnTo>
                  <a:lnTo>
                    <a:pt x="9978" y="17846"/>
                  </a:lnTo>
                  <a:lnTo>
                    <a:pt x="9978" y="17984"/>
                  </a:lnTo>
                  <a:lnTo>
                    <a:pt x="10014" y="18084"/>
                  </a:lnTo>
                  <a:lnTo>
                    <a:pt x="10050" y="18240"/>
                  </a:lnTo>
                  <a:lnTo>
                    <a:pt x="10081" y="18371"/>
                  </a:lnTo>
                  <a:lnTo>
                    <a:pt x="10146" y="18518"/>
                  </a:lnTo>
                  <a:lnTo>
                    <a:pt x="10197" y="18674"/>
                  </a:lnTo>
                  <a:lnTo>
                    <a:pt x="10223" y="18828"/>
                  </a:lnTo>
                  <a:lnTo>
                    <a:pt x="10173" y="18905"/>
                  </a:lnTo>
                  <a:cubicBezTo>
                    <a:pt x="10161" y="18932"/>
                    <a:pt x="10154" y="18960"/>
                    <a:pt x="10154" y="18989"/>
                  </a:cubicBezTo>
                  <a:cubicBezTo>
                    <a:pt x="10153" y="19050"/>
                    <a:pt x="10179" y="19109"/>
                    <a:pt x="10226" y="19154"/>
                  </a:cubicBezTo>
                  <a:lnTo>
                    <a:pt x="10226" y="19319"/>
                  </a:lnTo>
                  <a:lnTo>
                    <a:pt x="10198" y="19438"/>
                  </a:lnTo>
                  <a:lnTo>
                    <a:pt x="10205" y="19569"/>
                  </a:lnTo>
                  <a:lnTo>
                    <a:pt x="10335" y="19657"/>
                  </a:lnTo>
                  <a:cubicBezTo>
                    <a:pt x="10390" y="19680"/>
                    <a:pt x="10437" y="19714"/>
                    <a:pt x="10472" y="19757"/>
                  </a:cubicBezTo>
                  <a:cubicBezTo>
                    <a:pt x="10520" y="19816"/>
                    <a:pt x="10543" y="19887"/>
                    <a:pt x="10537" y="19959"/>
                  </a:cubicBezTo>
                  <a:cubicBezTo>
                    <a:pt x="10582" y="19972"/>
                    <a:pt x="10624" y="19991"/>
                    <a:pt x="10662" y="20015"/>
                  </a:cubicBezTo>
                  <a:cubicBezTo>
                    <a:pt x="10709" y="20045"/>
                    <a:pt x="10748" y="20083"/>
                    <a:pt x="10778" y="20126"/>
                  </a:cubicBezTo>
                  <a:lnTo>
                    <a:pt x="10833" y="20258"/>
                  </a:lnTo>
                  <a:lnTo>
                    <a:pt x="10886" y="20443"/>
                  </a:lnTo>
                  <a:lnTo>
                    <a:pt x="10987" y="20518"/>
                  </a:lnTo>
                  <a:lnTo>
                    <a:pt x="11146" y="20643"/>
                  </a:lnTo>
                  <a:lnTo>
                    <a:pt x="11228" y="20767"/>
                  </a:lnTo>
                  <a:lnTo>
                    <a:pt x="11192" y="20929"/>
                  </a:lnTo>
                  <a:lnTo>
                    <a:pt x="11116" y="20979"/>
                  </a:lnTo>
                  <a:lnTo>
                    <a:pt x="11094" y="21129"/>
                  </a:lnTo>
                  <a:lnTo>
                    <a:pt x="11138" y="21216"/>
                  </a:lnTo>
                  <a:lnTo>
                    <a:pt x="11232" y="21323"/>
                  </a:lnTo>
                  <a:lnTo>
                    <a:pt x="11296" y="21404"/>
                  </a:lnTo>
                  <a:lnTo>
                    <a:pt x="11398" y="21485"/>
                  </a:lnTo>
                  <a:lnTo>
                    <a:pt x="11510" y="21554"/>
                  </a:lnTo>
                  <a:lnTo>
                    <a:pt x="11611" y="21600"/>
                  </a:lnTo>
                  <a:lnTo>
                    <a:pt x="11710" y="21587"/>
                  </a:lnTo>
                  <a:lnTo>
                    <a:pt x="11885" y="21519"/>
                  </a:lnTo>
                  <a:lnTo>
                    <a:pt x="12056" y="21494"/>
                  </a:lnTo>
                  <a:lnTo>
                    <a:pt x="12201" y="21481"/>
                  </a:lnTo>
                  <a:lnTo>
                    <a:pt x="12338" y="21418"/>
                  </a:lnTo>
                  <a:lnTo>
                    <a:pt x="12439" y="21389"/>
                  </a:lnTo>
                  <a:lnTo>
                    <a:pt x="12576" y="21408"/>
                  </a:lnTo>
                  <a:lnTo>
                    <a:pt x="12739" y="21426"/>
                  </a:lnTo>
                  <a:lnTo>
                    <a:pt x="12983" y="21499"/>
                  </a:lnTo>
                  <a:lnTo>
                    <a:pt x="13082" y="21535"/>
                  </a:lnTo>
                  <a:lnTo>
                    <a:pt x="13262" y="21478"/>
                  </a:lnTo>
                  <a:lnTo>
                    <a:pt x="13457" y="21372"/>
                  </a:lnTo>
                  <a:lnTo>
                    <a:pt x="13645" y="21293"/>
                  </a:lnTo>
                  <a:lnTo>
                    <a:pt x="13855" y="21184"/>
                  </a:lnTo>
                  <a:lnTo>
                    <a:pt x="13917" y="21124"/>
                  </a:lnTo>
                  <a:lnTo>
                    <a:pt x="14020" y="21112"/>
                  </a:lnTo>
                  <a:lnTo>
                    <a:pt x="14140" y="20918"/>
                  </a:lnTo>
                  <a:lnTo>
                    <a:pt x="14308" y="20841"/>
                  </a:lnTo>
                  <a:lnTo>
                    <a:pt x="14496" y="20735"/>
                  </a:lnTo>
                  <a:lnTo>
                    <a:pt x="14532" y="20631"/>
                  </a:lnTo>
                  <a:cubicBezTo>
                    <a:pt x="14523" y="20597"/>
                    <a:pt x="14526" y="20563"/>
                    <a:pt x="14539" y="20531"/>
                  </a:cubicBezTo>
                  <a:cubicBezTo>
                    <a:pt x="14575" y="20440"/>
                    <a:pt x="14682" y="20384"/>
                    <a:pt x="14791" y="20399"/>
                  </a:cubicBezTo>
                  <a:lnTo>
                    <a:pt x="14996" y="20260"/>
                  </a:lnTo>
                  <a:lnTo>
                    <a:pt x="15107" y="20110"/>
                  </a:lnTo>
                  <a:lnTo>
                    <a:pt x="15150" y="19997"/>
                  </a:lnTo>
                  <a:lnTo>
                    <a:pt x="15186" y="19891"/>
                  </a:lnTo>
                  <a:lnTo>
                    <a:pt x="15369" y="19792"/>
                  </a:lnTo>
                  <a:lnTo>
                    <a:pt x="15454" y="19676"/>
                  </a:lnTo>
                  <a:lnTo>
                    <a:pt x="15576" y="19632"/>
                  </a:lnTo>
                  <a:lnTo>
                    <a:pt x="15638" y="19549"/>
                  </a:lnTo>
                  <a:lnTo>
                    <a:pt x="15609" y="19482"/>
                  </a:lnTo>
                  <a:lnTo>
                    <a:pt x="15554" y="19391"/>
                  </a:lnTo>
                  <a:lnTo>
                    <a:pt x="15540" y="19247"/>
                  </a:lnTo>
                  <a:lnTo>
                    <a:pt x="15594" y="18994"/>
                  </a:lnTo>
                  <a:lnTo>
                    <a:pt x="15680" y="18888"/>
                  </a:lnTo>
                  <a:lnTo>
                    <a:pt x="15783" y="18803"/>
                  </a:lnTo>
                  <a:lnTo>
                    <a:pt x="16108" y="18703"/>
                  </a:lnTo>
                  <a:lnTo>
                    <a:pt x="16294" y="18563"/>
                  </a:lnTo>
                  <a:lnTo>
                    <a:pt x="16356" y="18482"/>
                  </a:lnTo>
                  <a:lnTo>
                    <a:pt x="16450" y="18419"/>
                  </a:lnTo>
                  <a:lnTo>
                    <a:pt x="16505" y="18325"/>
                  </a:lnTo>
                  <a:lnTo>
                    <a:pt x="16541" y="18156"/>
                  </a:lnTo>
                  <a:lnTo>
                    <a:pt x="16548" y="18043"/>
                  </a:lnTo>
                  <a:lnTo>
                    <a:pt x="16548" y="17943"/>
                  </a:lnTo>
                  <a:lnTo>
                    <a:pt x="16457" y="17826"/>
                  </a:lnTo>
                  <a:lnTo>
                    <a:pt x="16334" y="17670"/>
                  </a:lnTo>
                  <a:lnTo>
                    <a:pt x="16240" y="17538"/>
                  </a:lnTo>
                  <a:lnTo>
                    <a:pt x="16254" y="17449"/>
                  </a:lnTo>
                  <a:lnTo>
                    <a:pt x="16304" y="17342"/>
                  </a:lnTo>
                  <a:lnTo>
                    <a:pt x="16369" y="17186"/>
                  </a:lnTo>
                  <a:lnTo>
                    <a:pt x="16451" y="17084"/>
                  </a:lnTo>
                  <a:lnTo>
                    <a:pt x="16585" y="16986"/>
                  </a:lnTo>
                  <a:lnTo>
                    <a:pt x="16672" y="16904"/>
                  </a:lnTo>
                  <a:lnTo>
                    <a:pt x="16819" y="16806"/>
                  </a:lnTo>
                  <a:lnTo>
                    <a:pt x="16908" y="16667"/>
                  </a:lnTo>
                  <a:lnTo>
                    <a:pt x="17014" y="16561"/>
                  </a:lnTo>
                  <a:lnTo>
                    <a:pt x="17093" y="16492"/>
                  </a:lnTo>
                  <a:lnTo>
                    <a:pt x="17208" y="16417"/>
                  </a:lnTo>
                  <a:lnTo>
                    <a:pt x="17512" y="16298"/>
                  </a:lnTo>
                  <a:lnTo>
                    <a:pt x="17764" y="16173"/>
                  </a:lnTo>
                  <a:lnTo>
                    <a:pt x="17834" y="16130"/>
                  </a:lnTo>
                  <a:lnTo>
                    <a:pt x="18026" y="15990"/>
                  </a:lnTo>
                  <a:cubicBezTo>
                    <a:pt x="18082" y="15956"/>
                    <a:pt x="18127" y="15911"/>
                    <a:pt x="18157" y="15859"/>
                  </a:cubicBezTo>
                  <a:cubicBezTo>
                    <a:pt x="18188" y="15803"/>
                    <a:pt x="18203" y="15741"/>
                    <a:pt x="18198" y="15679"/>
                  </a:cubicBezTo>
                  <a:lnTo>
                    <a:pt x="18246" y="15583"/>
                  </a:lnTo>
                  <a:lnTo>
                    <a:pt x="18366" y="15487"/>
                  </a:lnTo>
                  <a:lnTo>
                    <a:pt x="18345" y="15404"/>
                  </a:lnTo>
                  <a:lnTo>
                    <a:pt x="18243" y="15335"/>
                  </a:lnTo>
                  <a:lnTo>
                    <a:pt x="18279" y="15179"/>
                  </a:lnTo>
                  <a:lnTo>
                    <a:pt x="18265" y="15022"/>
                  </a:lnTo>
                  <a:lnTo>
                    <a:pt x="18188" y="14962"/>
                  </a:lnTo>
                  <a:cubicBezTo>
                    <a:pt x="18199" y="14916"/>
                    <a:pt x="18210" y="14869"/>
                    <a:pt x="18222" y="14823"/>
                  </a:cubicBezTo>
                  <a:cubicBezTo>
                    <a:pt x="18246" y="14730"/>
                    <a:pt x="18271" y="14638"/>
                    <a:pt x="18299" y="14547"/>
                  </a:cubicBezTo>
                  <a:lnTo>
                    <a:pt x="18285" y="14483"/>
                  </a:lnTo>
                  <a:lnTo>
                    <a:pt x="18215" y="14353"/>
                  </a:lnTo>
                  <a:lnTo>
                    <a:pt x="18136" y="14247"/>
                  </a:lnTo>
                  <a:lnTo>
                    <a:pt x="18078" y="14173"/>
                  </a:lnTo>
                  <a:lnTo>
                    <a:pt x="18002" y="14079"/>
                  </a:lnTo>
                  <a:lnTo>
                    <a:pt x="17843" y="13717"/>
                  </a:lnTo>
                  <a:lnTo>
                    <a:pt x="17758" y="13550"/>
                  </a:lnTo>
                  <a:lnTo>
                    <a:pt x="17758" y="13409"/>
                  </a:lnTo>
                  <a:lnTo>
                    <a:pt x="17751" y="13334"/>
                  </a:lnTo>
                  <a:lnTo>
                    <a:pt x="17751" y="13215"/>
                  </a:lnTo>
                  <a:lnTo>
                    <a:pt x="17758" y="13096"/>
                  </a:lnTo>
                  <a:lnTo>
                    <a:pt x="17763" y="12990"/>
                  </a:lnTo>
                  <a:lnTo>
                    <a:pt x="17785" y="12871"/>
                  </a:lnTo>
                  <a:lnTo>
                    <a:pt x="17806" y="12777"/>
                  </a:lnTo>
                  <a:lnTo>
                    <a:pt x="17847" y="12656"/>
                  </a:lnTo>
                  <a:lnTo>
                    <a:pt x="17869" y="12508"/>
                  </a:lnTo>
                  <a:lnTo>
                    <a:pt x="17948" y="12397"/>
                  </a:lnTo>
                  <a:lnTo>
                    <a:pt x="17975" y="12341"/>
                  </a:lnTo>
                  <a:lnTo>
                    <a:pt x="18025" y="12266"/>
                  </a:lnTo>
                  <a:lnTo>
                    <a:pt x="18119" y="12160"/>
                  </a:lnTo>
                  <a:lnTo>
                    <a:pt x="18213" y="12103"/>
                  </a:lnTo>
                  <a:lnTo>
                    <a:pt x="18266" y="11989"/>
                  </a:lnTo>
                  <a:lnTo>
                    <a:pt x="18374" y="11916"/>
                  </a:lnTo>
                  <a:lnTo>
                    <a:pt x="18483" y="11840"/>
                  </a:lnTo>
                  <a:lnTo>
                    <a:pt x="18706" y="11666"/>
                  </a:lnTo>
                  <a:lnTo>
                    <a:pt x="18844" y="11494"/>
                  </a:lnTo>
                  <a:lnTo>
                    <a:pt x="18938" y="11331"/>
                  </a:lnTo>
                  <a:lnTo>
                    <a:pt x="19010" y="11281"/>
                  </a:lnTo>
                  <a:lnTo>
                    <a:pt x="19096" y="11194"/>
                  </a:lnTo>
                  <a:lnTo>
                    <a:pt x="19175" y="11131"/>
                  </a:lnTo>
                  <a:lnTo>
                    <a:pt x="19282" y="10996"/>
                  </a:lnTo>
                  <a:lnTo>
                    <a:pt x="19324" y="10940"/>
                  </a:lnTo>
                  <a:lnTo>
                    <a:pt x="19389" y="10872"/>
                  </a:lnTo>
                  <a:lnTo>
                    <a:pt x="19524" y="10799"/>
                  </a:lnTo>
                  <a:cubicBezTo>
                    <a:pt x="19560" y="10778"/>
                    <a:pt x="19596" y="10758"/>
                    <a:pt x="19632" y="10738"/>
                  </a:cubicBezTo>
                  <a:cubicBezTo>
                    <a:pt x="19704" y="10698"/>
                    <a:pt x="19777" y="10660"/>
                    <a:pt x="19849" y="10621"/>
                  </a:cubicBezTo>
                  <a:lnTo>
                    <a:pt x="20001" y="10465"/>
                  </a:lnTo>
                  <a:lnTo>
                    <a:pt x="20044" y="10396"/>
                  </a:lnTo>
                  <a:lnTo>
                    <a:pt x="20145" y="10315"/>
                  </a:lnTo>
                  <a:lnTo>
                    <a:pt x="20246" y="10299"/>
                  </a:lnTo>
                  <a:lnTo>
                    <a:pt x="20366" y="10226"/>
                  </a:lnTo>
                  <a:cubicBezTo>
                    <a:pt x="20392" y="10200"/>
                    <a:pt x="20416" y="10173"/>
                    <a:pt x="20438" y="10144"/>
                  </a:cubicBezTo>
                  <a:cubicBezTo>
                    <a:pt x="20479" y="10093"/>
                    <a:pt x="20513" y="10038"/>
                    <a:pt x="20540" y="9980"/>
                  </a:cubicBezTo>
                  <a:lnTo>
                    <a:pt x="20669" y="9713"/>
                  </a:lnTo>
                  <a:lnTo>
                    <a:pt x="20763" y="9627"/>
                  </a:lnTo>
                  <a:lnTo>
                    <a:pt x="20850" y="9427"/>
                  </a:lnTo>
                  <a:lnTo>
                    <a:pt x="21053" y="9218"/>
                  </a:lnTo>
                  <a:lnTo>
                    <a:pt x="21106" y="9101"/>
                  </a:lnTo>
                  <a:lnTo>
                    <a:pt x="21207" y="8920"/>
                  </a:lnTo>
                  <a:lnTo>
                    <a:pt x="21270" y="8773"/>
                  </a:lnTo>
                  <a:lnTo>
                    <a:pt x="21345" y="8665"/>
                  </a:lnTo>
                  <a:lnTo>
                    <a:pt x="21410" y="8525"/>
                  </a:lnTo>
                  <a:lnTo>
                    <a:pt x="21516" y="8371"/>
                  </a:lnTo>
                  <a:lnTo>
                    <a:pt x="21542" y="8283"/>
                  </a:lnTo>
                  <a:lnTo>
                    <a:pt x="21600" y="8133"/>
                  </a:lnTo>
                  <a:lnTo>
                    <a:pt x="21600" y="8003"/>
                  </a:lnTo>
                  <a:lnTo>
                    <a:pt x="21549" y="7866"/>
                  </a:lnTo>
                  <a:lnTo>
                    <a:pt x="21537" y="7747"/>
                  </a:lnTo>
                  <a:lnTo>
                    <a:pt x="21528" y="7674"/>
                  </a:lnTo>
                  <a:lnTo>
                    <a:pt x="21417" y="7699"/>
                  </a:lnTo>
                  <a:lnTo>
                    <a:pt x="21251" y="7784"/>
                  </a:lnTo>
                  <a:lnTo>
                    <a:pt x="20953" y="7845"/>
                  </a:lnTo>
                  <a:lnTo>
                    <a:pt x="20707" y="7931"/>
                  </a:lnTo>
                  <a:lnTo>
                    <a:pt x="20477" y="7987"/>
                  </a:lnTo>
                  <a:lnTo>
                    <a:pt x="20226" y="8018"/>
                  </a:lnTo>
                  <a:lnTo>
                    <a:pt x="19987" y="8056"/>
                  </a:lnTo>
                  <a:lnTo>
                    <a:pt x="19901" y="8080"/>
                  </a:lnTo>
                  <a:lnTo>
                    <a:pt x="19803" y="8110"/>
                  </a:lnTo>
                  <a:lnTo>
                    <a:pt x="19721" y="8116"/>
                  </a:lnTo>
                  <a:lnTo>
                    <a:pt x="19490" y="8053"/>
                  </a:lnTo>
                  <a:cubicBezTo>
                    <a:pt x="19444" y="8038"/>
                    <a:pt x="19398" y="8022"/>
                    <a:pt x="19353" y="8003"/>
                  </a:cubicBezTo>
                  <a:cubicBezTo>
                    <a:pt x="19301" y="7982"/>
                    <a:pt x="19251" y="7959"/>
                    <a:pt x="19202" y="7934"/>
                  </a:cubicBezTo>
                  <a:lnTo>
                    <a:pt x="19144" y="7826"/>
                  </a:lnTo>
                  <a:lnTo>
                    <a:pt x="19151" y="7733"/>
                  </a:lnTo>
                  <a:lnTo>
                    <a:pt x="19091" y="7614"/>
                  </a:lnTo>
                  <a:lnTo>
                    <a:pt x="19062" y="7518"/>
                  </a:lnTo>
                  <a:lnTo>
                    <a:pt x="19033" y="7385"/>
                  </a:lnTo>
                  <a:lnTo>
                    <a:pt x="18862" y="7343"/>
                  </a:lnTo>
                  <a:lnTo>
                    <a:pt x="18805" y="7243"/>
                  </a:lnTo>
                  <a:lnTo>
                    <a:pt x="18783" y="7166"/>
                  </a:lnTo>
                  <a:lnTo>
                    <a:pt x="18632" y="7073"/>
                  </a:lnTo>
                  <a:lnTo>
                    <a:pt x="18605" y="6906"/>
                  </a:lnTo>
                  <a:lnTo>
                    <a:pt x="18519" y="6897"/>
                  </a:lnTo>
                  <a:cubicBezTo>
                    <a:pt x="18492" y="6901"/>
                    <a:pt x="18465" y="6899"/>
                    <a:pt x="18439" y="6891"/>
                  </a:cubicBezTo>
                  <a:cubicBezTo>
                    <a:pt x="18366" y="6870"/>
                    <a:pt x="18317" y="6810"/>
                    <a:pt x="18316" y="6743"/>
                  </a:cubicBezTo>
                  <a:cubicBezTo>
                    <a:pt x="18302" y="6716"/>
                    <a:pt x="18283" y="6691"/>
                    <a:pt x="18261" y="6668"/>
                  </a:cubicBezTo>
                  <a:cubicBezTo>
                    <a:pt x="18230" y="6636"/>
                    <a:pt x="18191" y="6609"/>
                    <a:pt x="18148" y="6589"/>
                  </a:cubicBezTo>
                  <a:lnTo>
                    <a:pt x="18030" y="6579"/>
                  </a:lnTo>
                  <a:lnTo>
                    <a:pt x="17871" y="6463"/>
                  </a:lnTo>
                  <a:lnTo>
                    <a:pt x="17771" y="6355"/>
                  </a:lnTo>
                  <a:lnTo>
                    <a:pt x="17792" y="6247"/>
                  </a:lnTo>
                  <a:lnTo>
                    <a:pt x="17721" y="6185"/>
                  </a:lnTo>
                  <a:lnTo>
                    <a:pt x="17713" y="6087"/>
                  </a:lnTo>
                  <a:lnTo>
                    <a:pt x="17711" y="6006"/>
                  </a:lnTo>
                  <a:lnTo>
                    <a:pt x="17530" y="5908"/>
                  </a:lnTo>
                  <a:lnTo>
                    <a:pt x="17460" y="5774"/>
                  </a:lnTo>
                  <a:lnTo>
                    <a:pt x="17402" y="5680"/>
                  </a:lnTo>
                  <a:lnTo>
                    <a:pt x="17258" y="5530"/>
                  </a:lnTo>
                  <a:lnTo>
                    <a:pt x="17183" y="5451"/>
                  </a:lnTo>
                  <a:lnTo>
                    <a:pt x="17082" y="5351"/>
                  </a:lnTo>
                  <a:lnTo>
                    <a:pt x="17048" y="5222"/>
                  </a:lnTo>
                  <a:lnTo>
                    <a:pt x="17048" y="5089"/>
                  </a:lnTo>
                  <a:cubicBezTo>
                    <a:pt x="17065" y="5018"/>
                    <a:pt x="17060" y="4945"/>
                    <a:pt x="17034" y="4876"/>
                  </a:cubicBezTo>
                  <a:cubicBezTo>
                    <a:pt x="17013" y="4820"/>
                    <a:pt x="16978" y="4769"/>
                    <a:pt x="16933" y="4726"/>
                  </a:cubicBezTo>
                  <a:lnTo>
                    <a:pt x="16889" y="4630"/>
                  </a:lnTo>
                  <a:lnTo>
                    <a:pt x="16775" y="4458"/>
                  </a:lnTo>
                  <a:lnTo>
                    <a:pt x="16501" y="4341"/>
                  </a:lnTo>
                  <a:lnTo>
                    <a:pt x="16472" y="4199"/>
                  </a:lnTo>
                  <a:cubicBezTo>
                    <a:pt x="16470" y="4140"/>
                    <a:pt x="16461" y="4082"/>
                    <a:pt x="16443" y="4024"/>
                  </a:cubicBezTo>
                  <a:cubicBezTo>
                    <a:pt x="16425" y="3965"/>
                    <a:pt x="16398" y="3909"/>
                    <a:pt x="16363" y="3855"/>
                  </a:cubicBezTo>
                  <a:lnTo>
                    <a:pt x="16291" y="3674"/>
                  </a:lnTo>
                  <a:cubicBezTo>
                    <a:pt x="16289" y="3647"/>
                    <a:pt x="16285" y="3621"/>
                    <a:pt x="16277" y="3595"/>
                  </a:cubicBezTo>
                  <a:cubicBezTo>
                    <a:pt x="16256" y="3522"/>
                    <a:pt x="16213" y="3455"/>
                    <a:pt x="16154" y="3401"/>
                  </a:cubicBezTo>
                  <a:lnTo>
                    <a:pt x="16039" y="3250"/>
                  </a:lnTo>
                  <a:lnTo>
                    <a:pt x="15769" y="2894"/>
                  </a:lnTo>
                  <a:lnTo>
                    <a:pt x="15611" y="2670"/>
                  </a:lnTo>
                  <a:lnTo>
                    <a:pt x="15517" y="2564"/>
                  </a:lnTo>
                  <a:lnTo>
                    <a:pt x="15445" y="2442"/>
                  </a:lnTo>
                  <a:lnTo>
                    <a:pt x="15435" y="2351"/>
                  </a:lnTo>
                  <a:lnTo>
                    <a:pt x="15507" y="2268"/>
                  </a:lnTo>
                  <a:lnTo>
                    <a:pt x="15557" y="2174"/>
                  </a:lnTo>
                  <a:lnTo>
                    <a:pt x="15579" y="2095"/>
                  </a:lnTo>
                  <a:lnTo>
                    <a:pt x="15476" y="1983"/>
                  </a:lnTo>
                  <a:lnTo>
                    <a:pt x="15276" y="1854"/>
                  </a:lnTo>
                  <a:lnTo>
                    <a:pt x="15163" y="1798"/>
                  </a:lnTo>
                  <a:lnTo>
                    <a:pt x="15004" y="1798"/>
                  </a:lnTo>
                  <a:lnTo>
                    <a:pt x="14882" y="1810"/>
                  </a:lnTo>
                  <a:lnTo>
                    <a:pt x="14680" y="1867"/>
                  </a:lnTo>
                  <a:lnTo>
                    <a:pt x="14502" y="1898"/>
                  </a:lnTo>
                  <a:lnTo>
                    <a:pt x="14335" y="1902"/>
                  </a:lnTo>
                  <a:lnTo>
                    <a:pt x="14156" y="1858"/>
                  </a:lnTo>
                  <a:lnTo>
                    <a:pt x="13954" y="1827"/>
                  </a:lnTo>
                  <a:lnTo>
                    <a:pt x="13826" y="1795"/>
                  </a:lnTo>
                  <a:lnTo>
                    <a:pt x="13650" y="1741"/>
                  </a:lnTo>
                  <a:lnTo>
                    <a:pt x="13521" y="1716"/>
                  </a:lnTo>
                  <a:lnTo>
                    <a:pt x="13389" y="1716"/>
                  </a:lnTo>
                  <a:lnTo>
                    <a:pt x="13240" y="1681"/>
                  </a:lnTo>
                  <a:lnTo>
                    <a:pt x="13103" y="1668"/>
                  </a:lnTo>
                  <a:lnTo>
                    <a:pt x="12934" y="1606"/>
                  </a:lnTo>
                  <a:lnTo>
                    <a:pt x="12749" y="1481"/>
                  </a:lnTo>
                  <a:lnTo>
                    <a:pt x="12590" y="1418"/>
                  </a:lnTo>
                  <a:lnTo>
                    <a:pt x="12457" y="1374"/>
                  </a:lnTo>
                  <a:lnTo>
                    <a:pt x="12308" y="1331"/>
                  </a:lnTo>
                  <a:lnTo>
                    <a:pt x="12072" y="1318"/>
                  </a:lnTo>
                  <a:lnTo>
                    <a:pt x="11905" y="1298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5" name="iṥļïďe">
              <a:extLst>
                <a:ext uri="{FF2B5EF4-FFF2-40B4-BE49-F238E27FC236}">
                  <a16:creationId xmlns="" xmlns:a16="http://schemas.microsoft.com/office/drawing/2014/main" id="{86F5B656-F921-46B0-A306-C17107A20F6B}"/>
                </a:ext>
              </a:extLst>
            </p:cNvPr>
            <p:cNvSpPr/>
            <p:nvPr/>
          </p:nvSpPr>
          <p:spPr>
            <a:xfrm>
              <a:off x="7392962" y="4263491"/>
              <a:ext cx="22472" cy="273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326" y="0"/>
                  </a:moveTo>
                  <a:lnTo>
                    <a:pt x="0" y="9333"/>
                  </a:lnTo>
                  <a:lnTo>
                    <a:pt x="1832" y="16236"/>
                  </a:lnTo>
                  <a:lnTo>
                    <a:pt x="15030" y="21600"/>
                  </a:lnTo>
                  <a:lnTo>
                    <a:pt x="21600" y="15013"/>
                  </a:lnTo>
                  <a:lnTo>
                    <a:pt x="21600" y="3233"/>
                  </a:lnTo>
                  <a:lnTo>
                    <a:pt x="6326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6" name="î$ľîdè">
              <a:extLst>
                <a:ext uri="{FF2B5EF4-FFF2-40B4-BE49-F238E27FC236}">
                  <a16:creationId xmlns="" xmlns:a16="http://schemas.microsoft.com/office/drawing/2014/main" id="{27B08BB8-BB9B-4EE3-9BC4-5F076372DC15}"/>
                </a:ext>
              </a:extLst>
            </p:cNvPr>
            <p:cNvSpPr/>
            <p:nvPr/>
          </p:nvSpPr>
          <p:spPr>
            <a:xfrm>
              <a:off x="6950702" y="4538501"/>
              <a:ext cx="248466" cy="4757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696" y="0"/>
                  </a:moveTo>
                  <a:lnTo>
                    <a:pt x="19918" y="733"/>
                  </a:lnTo>
                  <a:lnTo>
                    <a:pt x="20738" y="1839"/>
                  </a:lnTo>
                  <a:lnTo>
                    <a:pt x="21268" y="2687"/>
                  </a:lnTo>
                  <a:lnTo>
                    <a:pt x="21600" y="3981"/>
                  </a:lnTo>
                  <a:lnTo>
                    <a:pt x="20826" y="5023"/>
                  </a:lnTo>
                  <a:cubicBezTo>
                    <a:pt x="20609" y="5376"/>
                    <a:pt x="20366" y="5724"/>
                    <a:pt x="20097" y="6066"/>
                  </a:cubicBezTo>
                  <a:cubicBezTo>
                    <a:pt x="19662" y="6621"/>
                    <a:pt x="19160" y="7160"/>
                    <a:pt x="18594" y="7681"/>
                  </a:cubicBezTo>
                  <a:lnTo>
                    <a:pt x="17802" y="9136"/>
                  </a:lnTo>
                  <a:lnTo>
                    <a:pt x="17031" y="10592"/>
                  </a:lnTo>
                  <a:cubicBezTo>
                    <a:pt x="16764" y="10920"/>
                    <a:pt x="16499" y="11249"/>
                    <a:pt x="16235" y="11578"/>
                  </a:cubicBezTo>
                  <a:cubicBezTo>
                    <a:pt x="15888" y="12012"/>
                    <a:pt x="15544" y="12446"/>
                    <a:pt x="15203" y="12881"/>
                  </a:cubicBezTo>
                  <a:lnTo>
                    <a:pt x="14606" y="13728"/>
                  </a:lnTo>
                  <a:lnTo>
                    <a:pt x="14010" y="14760"/>
                  </a:lnTo>
                  <a:lnTo>
                    <a:pt x="13215" y="16308"/>
                  </a:lnTo>
                  <a:lnTo>
                    <a:pt x="12950" y="17339"/>
                  </a:lnTo>
                  <a:lnTo>
                    <a:pt x="12553" y="18473"/>
                  </a:lnTo>
                  <a:lnTo>
                    <a:pt x="11359" y="19536"/>
                  </a:lnTo>
                  <a:lnTo>
                    <a:pt x="10161" y="20327"/>
                  </a:lnTo>
                  <a:lnTo>
                    <a:pt x="8567" y="20671"/>
                  </a:lnTo>
                  <a:lnTo>
                    <a:pt x="6435" y="21394"/>
                  </a:lnTo>
                  <a:lnTo>
                    <a:pt x="5446" y="21600"/>
                  </a:lnTo>
                  <a:cubicBezTo>
                    <a:pt x="4959" y="21573"/>
                    <a:pt x="4489" y="21491"/>
                    <a:pt x="4070" y="21359"/>
                  </a:cubicBezTo>
                  <a:cubicBezTo>
                    <a:pt x="3557" y="21198"/>
                    <a:pt x="3137" y="20969"/>
                    <a:pt x="2852" y="20696"/>
                  </a:cubicBezTo>
                  <a:cubicBezTo>
                    <a:pt x="2444" y="20653"/>
                    <a:pt x="2063" y="20558"/>
                    <a:pt x="1743" y="20420"/>
                  </a:cubicBezTo>
                  <a:cubicBezTo>
                    <a:pt x="1252" y="20209"/>
                    <a:pt x="932" y="19911"/>
                    <a:pt x="844" y="19584"/>
                  </a:cubicBezTo>
                  <a:cubicBezTo>
                    <a:pt x="905" y="19197"/>
                    <a:pt x="866" y="18807"/>
                    <a:pt x="730" y="18426"/>
                  </a:cubicBezTo>
                  <a:cubicBezTo>
                    <a:pt x="598" y="18058"/>
                    <a:pt x="376" y="17701"/>
                    <a:pt x="69" y="17362"/>
                  </a:cubicBezTo>
                  <a:lnTo>
                    <a:pt x="0" y="16892"/>
                  </a:lnTo>
                  <a:lnTo>
                    <a:pt x="534" y="16137"/>
                  </a:lnTo>
                  <a:lnTo>
                    <a:pt x="1656" y="15246"/>
                  </a:lnTo>
                  <a:lnTo>
                    <a:pt x="2695" y="14432"/>
                  </a:lnTo>
                  <a:lnTo>
                    <a:pt x="3422" y="13745"/>
                  </a:lnTo>
                  <a:lnTo>
                    <a:pt x="4350" y="12713"/>
                  </a:lnTo>
                  <a:cubicBezTo>
                    <a:pt x="4439" y="12532"/>
                    <a:pt x="4506" y="12348"/>
                    <a:pt x="4549" y="12163"/>
                  </a:cubicBezTo>
                  <a:cubicBezTo>
                    <a:pt x="4652" y="11728"/>
                    <a:pt x="4630" y="11288"/>
                    <a:pt x="4483" y="10857"/>
                  </a:cubicBezTo>
                  <a:lnTo>
                    <a:pt x="3687" y="9791"/>
                  </a:lnTo>
                  <a:cubicBezTo>
                    <a:pt x="3616" y="9483"/>
                    <a:pt x="3616" y="9171"/>
                    <a:pt x="3687" y="8862"/>
                  </a:cubicBezTo>
                  <a:cubicBezTo>
                    <a:pt x="3777" y="8475"/>
                    <a:pt x="3978" y="8097"/>
                    <a:pt x="4284" y="7740"/>
                  </a:cubicBezTo>
                  <a:lnTo>
                    <a:pt x="4594" y="6756"/>
                  </a:lnTo>
                  <a:lnTo>
                    <a:pt x="5588" y="5967"/>
                  </a:lnTo>
                  <a:cubicBezTo>
                    <a:pt x="5955" y="5974"/>
                    <a:pt x="6322" y="5974"/>
                    <a:pt x="6688" y="5967"/>
                  </a:cubicBezTo>
                  <a:cubicBezTo>
                    <a:pt x="7526" y="5953"/>
                    <a:pt x="8361" y="5907"/>
                    <a:pt x="9186" y="5830"/>
                  </a:cubicBezTo>
                  <a:lnTo>
                    <a:pt x="11131" y="5176"/>
                  </a:lnTo>
                  <a:lnTo>
                    <a:pt x="12454" y="4236"/>
                  </a:lnTo>
                  <a:cubicBezTo>
                    <a:pt x="12687" y="3853"/>
                    <a:pt x="13251" y="3548"/>
                    <a:pt x="13980" y="3411"/>
                  </a:cubicBezTo>
                  <a:cubicBezTo>
                    <a:pt x="14318" y="3347"/>
                    <a:pt x="14680" y="3324"/>
                    <a:pt x="15038" y="3342"/>
                  </a:cubicBezTo>
                  <a:cubicBezTo>
                    <a:pt x="15356" y="3221"/>
                    <a:pt x="15665" y="3095"/>
                    <a:pt x="15966" y="2964"/>
                  </a:cubicBezTo>
                  <a:cubicBezTo>
                    <a:pt x="16733" y="2629"/>
                    <a:pt x="17443" y="2261"/>
                    <a:pt x="18088" y="1863"/>
                  </a:cubicBezTo>
                  <a:lnTo>
                    <a:pt x="18685" y="866"/>
                  </a:lnTo>
                  <a:lnTo>
                    <a:pt x="18354" y="341"/>
                  </a:lnTo>
                  <a:lnTo>
                    <a:pt x="18696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7" name="íslîḍê">
              <a:extLst>
                <a:ext uri="{FF2B5EF4-FFF2-40B4-BE49-F238E27FC236}">
                  <a16:creationId xmlns="" xmlns:a16="http://schemas.microsoft.com/office/drawing/2014/main" id="{60468FA4-D698-4912-8E60-52B7366B9BA6}"/>
                </a:ext>
              </a:extLst>
            </p:cNvPr>
            <p:cNvSpPr/>
            <p:nvPr/>
          </p:nvSpPr>
          <p:spPr>
            <a:xfrm>
              <a:off x="7015877" y="4582107"/>
              <a:ext cx="16360" cy="2566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802" y="0"/>
                  </a:moveTo>
                  <a:lnTo>
                    <a:pt x="4813" y="1913"/>
                  </a:lnTo>
                  <a:lnTo>
                    <a:pt x="0" y="12064"/>
                  </a:lnTo>
                  <a:lnTo>
                    <a:pt x="5083" y="21600"/>
                  </a:lnTo>
                  <a:lnTo>
                    <a:pt x="21600" y="9513"/>
                  </a:lnTo>
                  <a:lnTo>
                    <a:pt x="18802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8" name="ïşľîḑê">
              <a:extLst>
                <a:ext uri="{FF2B5EF4-FFF2-40B4-BE49-F238E27FC236}">
                  <a16:creationId xmlns="" xmlns:a16="http://schemas.microsoft.com/office/drawing/2014/main" id="{2CBB0966-F4F7-4A44-B1AD-4C93D6626F8D}"/>
                </a:ext>
              </a:extLst>
            </p:cNvPr>
            <p:cNvSpPr/>
            <p:nvPr/>
          </p:nvSpPr>
          <p:spPr>
            <a:xfrm>
              <a:off x="6990181" y="4542570"/>
              <a:ext cx="21071" cy="206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128" y="8886"/>
                  </a:moveTo>
                  <a:lnTo>
                    <a:pt x="8318" y="0"/>
                  </a:lnTo>
                  <a:lnTo>
                    <a:pt x="0" y="6625"/>
                  </a:lnTo>
                  <a:lnTo>
                    <a:pt x="9071" y="16880"/>
                  </a:lnTo>
                  <a:lnTo>
                    <a:pt x="21600" y="21600"/>
                  </a:lnTo>
                  <a:lnTo>
                    <a:pt x="18128" y="8886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9" name="i$ḷíḑe">
              <a:extLst>
                <a:ext uri="{FF2B5EF4-FFF2-40B4-BE49-F238E27FC236}">
                  <a16:creationId xmlns="" xmlns:a16="http://schemas.microsoft.com/office/drawing/2014/main" id="{74DB0E44-4E99-4BCB-A97D-57F41125853C}"/>
                </a:ext>
              </a:extLst>
            </p:cNvPr>
            <p:cNvSpPr/>
            <p:nvPr/>
          </p:nvSpPr>
          <p:spPr>
            <a:xfrm>
              <a:off x="6964606" y="4555580"/>
              <a:ext cx="20339" cy="166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800" y="0"/>
                  </a:moveTo>
                  <a:lnTo>
                    <a:pt x="0" y="2623"/>
                  </a:lnTo>
                  <a:lnTo>
                    <a:pt x="9524" y="21600"/>
                  </a:lnTo>
                  <a:lnTo>
                    <a:pt x="21600" y="20616"/>
                  </a:lnTo>
                  <a:lnTo>
                    <a:pt x="19979" y="3243"/>
                  </a:lnTo>
                  <a:lnTo>
                    <a:pt x="7800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0" name="išliḋé">
              <a:extLst>
                <a:ext uri="{FF2B5EF4-FFF2-40B4-BE49-F238E27FC236}">
                  <a16:creationId xmlns="" xmlns:a16="http://schemas.microsoft.com/office/drawing/2014/main" id="{41FE4894-7827-4918-AB51-A385D623C870}"/>
                </a:ext>
              </a:extLst>
            </p:cNvPr>
            <p:cNvSpPr/>
            <p:nvPr/>
          </p:nvSpPr>
          <p:spPr>
            <a:xfrm>
              <a:off x="6946134" y="4515244"/>
              <a:ext cx="16360" cy="240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062" y="0"/>
                  </a:moveTo>
                  <a:lnTo>
                    <a:pt x="3048" y="6808"/>
                  </a:lnTo>
                  <a:lnTo>
                    <a:pt x="0" y="16890"/>
                  </a:lnTo>
                  <a:lnTo>
                    <a:pt x="17411" y="21600"/>
                  </a:lnTo>
                  <a:lnTo>
                    <a:pt x="21600" y="12326"/>
                  </a:lnTo>
                  <a:lnTo>
                    <a:pt x="13062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1" name="îŝľîḓè">
              <a:extLst>
                <a:ext uri="{FF2B5EF4-FFF2-40B4-BE49-F238E27FC236}">
                  <a16:creationId xmlns="" xmlns:a16="http://schemas.microsoft.com/office/drawing/2014/main" id="{7E4C6B8C-B308-403C-86B7-AA84991ECEFE}"/>
                </a:ext>
              </a:extLst>
            </p:cNvPr>
            <p:cNvSpPr/>
            <p:nvPr/>
          </p:nvSpPr>
          <p:spPr>
            <a:xfrm>
              <a:off x="7355849" y="4831107"/>
              <a:ext cx="26760" cy="357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532" y="0"/>
                  </a:moveTo>
                  <a:lnTo>
                    <a:pt x="1397" y="5278"/>
                  </a:lnTo>
                  <a:lnTo>
                    <a:pt x="0" y="13559"/>
                  </a:lnTo>
                  <a:lnTo>
                    <a:pt x="6822" y="21600"/>
                  </a:lnTo>
                  <a:lnTo>
                    <a:pt x="21600" y="17485"/>
                  </a:lnTo>
                  <a:lnTo>
                    <a:pt x="21600" y="7445"/>
                  </a:lnTo>
                  <a:lnTo>
                    <a:pt x="9532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2" name="íSľíḓè">
              <a:extLst>
                <a:ext uri="{FF2B5EF4-FFF2-40B4-BE49-F238E27FC236}">
                  <a16:creationId xmlns="" xmlns:a16="http://schemas.microsoft.com/office/drawing/2014/main" id="{F01338D9-185D-4712-A349-1C68437DE133}"/>
                </a:ext>
              </a:extLst>
            </p:cNvPr>
            <p:cNvSpPr/>
            <p:nvPr/>
          </p:nvSpPr>
          <p:spPr>
            <a:xfrm>
              <a:off x="7418815" y="4803555"/>
              <a:ext cx="16360" cy="235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956" y="0"/>
                  </a:moveTo>
                  <a:lnTo>
                    <a:pt x="1750" y="4177"/>
                  </a:lnTo>
                  <a:lnTo>
                    <a:pt x="0" y="18148"/>
                  </a:lnTo>
                  <a:lnTo>
                    <a:pt x="21600" y="21600"/>
                  </a:lnTo>
                  <a:lnTo>
                    <a:pt x="21555" y="10257"/>
                  </a:lnTo>
                  <a:lnTo>
                    <a:pt x="17956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3" name="î$ľíḑê">
              <a:extLst>
                <a:ext uri="{FF2B5EF4-FFF2-40B4-BE49-F238E27FC236}">
                  <a16:creationId xmlns="" xmlns:a16="http://schemas.microsoft.com/office/drawing/2014/main" id="{444AECC4-A3AF-4935-ACF4-5E0DD7C2093B}"/>
                </a:ext>
              </a:extLst>
            </p:cNvPr>
            <p:cNvSpPr/>
            <p:nvPr/>
          </p:nvSpPr>
          <p:spPr>
            <a:xfrm>
              <a:off x="5322768" y="4656828"/>
              <a:ext cx="31865" cy="302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397" y="0"/>
                  </a:moveTo>
                  <a:lnTo>
                    <a:pt x="0" y="19826"/>
                  </a:lnTo>
                  <a:lnTo>
                    <a:pt x="21600" y="21600"/>
                  </a:lnTo>
                  <a:lnTo>
                    <a:pt x="9397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4" name="iṣḻîḓé">
              <a:extLst>
                <a:ext uri="{FF2B5EF4-FFF2-40B4-BE49-F238E27FC236}">
                  <a16:creationId xmlns="" xmlns:a16="http://schemas.microsoft.com/office/drawing/2014/main" id="{D811ADFD-389F-45A8-A727-8FE9816289C1}"/>
                </a:ext>
              </a:extLst>
            </p:cNvPr>
            <p:cNvSpPr/>
            <p:nvPr/>
          </p:nvSpPr>
          <p:spPr>
            <a:xfrm>
              <a:off x="5724659" y="4042992"/>
              <a:ext cx="23245" cy="213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4824" y="4121"/>
                  </a:lnTo>
                  <a:lnTo>
                    <a:pt x="0" y="11667"/>
                  </a:lnTo>
                  <a:lnTo>
                    <a:pt x="9389" y="21600"/>
                  </a:lnTo>
                  <a:lnTo>
                    <a:pt x="20674" y="10869"/>
                  </a:lnTo>
                  <a:lnTo>
                    <a:pt x="21600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5" name="í$ḷíḑè">
              <a:extLst>
                <a:ext uri="{FF2B5EF4-FFF2-40B4-BE49-F238E27FC236}">
                  <a16:creationId xmlns="" xmlns:a16="http://schemas.microsoft.com/office/drawing/2014/main" id="{BC4FF4F8-C9D7-4FB5-8E9F-DAE760AE5A7E}"/>
                </a:ext>
              </a:extLst>
            </p:cNvPr>
            <p:cNvSpPr/>
            <p:nvPr/>
          </p:nvSpPr>
          <p:spPr>
            <a:xfrm>
              <a:off x="5797850" y="3949493"/>
              <a:ext cx="20701" cy="163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047" y="0"/>
                  </a:moveTo>
                  <a:lnTo>
                    <a:pt x="0" y="5982"/>
                  </a:lnTo>
                  <a:lnTo>
                    <a:pt x="2019" y="20443"/>
                  </a:lnTo>
                  <a:lnTo>
                    <a:pt x="15499" y="21600"/>
                  </a:lnTo>
                  <a:lnTo>
                    <a:pt x="21600" y="4412"/>
                  </a:lnTo>
                  <a:lnTo>
                    <a:pt x="11047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6" name="i$ḻîďé">
              <a:extLst>
                <a:ext uri="{FF2B5EF4-FFF2-40B4-BE49-F238E27FC236}">
                  <a16:creationId xmlns="" xmlns:a16="http://schemas.microsoft.com/office/drawing/2014/main" id="{F271AD4E-7A57-45CB-A87F-41EA30B7F4AE}"/>
                </a:ext>
              </a:extLst>
            </p:cNvPr>
            <p:cNvSpPr/>
            <p:nvPr/>
          </p:nvSpPr>
          <p:spPr>
            <a:xfrm>
              <a:off x="5771093" y="4007307"/>
              <a:ext cx="16360" cy="163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211" y="0"/>
                  </a:moveTo>
                  <a:lnTo>
                    <a:pt x="0" y="9014"/>
                  </a:lnTo>
                  <a:lnTo>
                    <a:pt x="7385" y="21600"/>
                  </a:lnTo>
                  <a:lnTo>
                    <a:pt x="21600" y="12069"/>
                  </a:lnTo>
                  <a:lnTo>
                    <a:pt x="17567" y="1769"/>
                  </a:lnTo>
                  <a:lnTo>
                    <a:pt x="7211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7" name="íśliḋé">
              <a:extLst>
                <a:ext uri="{FF2B5EF4-FFF2-40B4-BE49-F238E27FC236}">
                  <a16:creationId xmlns="" xmlns:a16="http://schemas.microsoft.com/office/drawing/2014/main" id="{90F59A54-C362-4E15-8AAE-5156417D7301}"/>
                </a:ext>
              </a:extLst>
            </p:cNvPr>
            <p:cNvSpPr/>
            <p:nvPr/>
          </p:nvSpPr>
          <p:spPr>
            <a:xfrm>
              <a:off x="4744799" y="3515700"/>
              <a:ext cx="23569" cy="208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240" y="3109"/>
                  </a:moveTo>
                  <a:lnTo>
                    <a:pt x="7082" y="0"/>
                  </a:lnTo>
                  <a:lnTo>
                    <a:pt x="0" y="4651"/>
                  </a:lnTo>
                  <a:lnTo>
                    <a:pt x="2157" y="15611"/>
                  </a:lnTo>
                  <a:lnTo>
                    <a:pt x="14637" y="21600"/>
                  </a:lnTo>
                  <a:lnTo>
                    <a:pt x="21600" y="17214"/>
                  </a:lnTo>
                  <a:lnTo>
                    <a:pt x="18240" y="3109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8" name="îṧľíḓè">
              <a:extLst>
                <a:ext uri="{FF2B5EF4-FFF2-40B4-BE49-F238E27FC236}">
                  <a16:creationId xmlns="" xmlns:a16="http://schemas.microsoft.com/office/drawing/2014/main" id="{51C754CE-D3B7-439C-BD10-394689D24449}"/>
                </a:ext>
              </a:extLst>
            </p:cNvPr>
            <p:cNvSpPr/>
            <p:nvPr/>
          </p:nvSpPr>
          <p:spPr>
            <a:xfrm>
              <a:off x="4718288" y="3519867"/>
              <a:ext cx="18421" cy="179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002" y="0"/>
                  </a:moveTo>
                  <a:lnTo>
                    <a:pt x="2249" y="4561"/>
                  </a:lnTo>
                  <a:lnTo>
                    <a:pt x="0" y="15210"/>
                  </a:lnTo>
                  <a:lnTo>
                    <a:pt x="16269" y="21600"/>
                  </a:lnTo>
                  <a:lnTo>
                    <a:pt x="21600" y="9771"/>
                  </a:lnTo>
                  <a:lnTo>
                    <a:pt x="10002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9" name="îŝliḋé">
              <a:extLst>
                <a:ext uri="{FF2B5EF4-FFF2-40B4-BE49-F238E27FC236}">
                  <a16:creationId xmlns="" xmlns:a16="http://schemas.microsoft.com/office/drawing/2014/main" id="{4D28DDA8-51A9-418E-8D67-A8949330FBC0}"/>
                </a:ext>
              </a:extLst>
            </p:cNvPr>
            <p:cNvSpPr/>
            <p:nvPr/>
          </p:nvSpPr>
          <p:spPr>
            <a:xfrm>
              <a:off x="4711539" y="3478504"/>
              <a:ext cx="16360" cy="163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567" y="0"/>
                  </a:moveTo>
                  <a:lnTo>
                    <a:pt x="0" y="5790"/>
                  </a:lnTo>
                  <a:lnTo>
                    <a:pt x="269" y="21257"/>
                  </a:lnTo>
                  <a:lnTo>
                    <a:pt x="21600" y="21600"/>
                  </a:lnTo>
                  <a:lnTo>
                    <a:pt x="15567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0" name="îşḻîḋè">
              <a:extLst>
                <a:ext uri="{FF2B5EF4-FFF2-40B4-BE49-F238E27FC236}">
                  <a16:creationId xmlns="" xmlns:a16="http://schemas.microsoft.com/office/drawing/2014/main" id="{14CC708E-E695-49BA-BA82-55623994B48A}"/>
                </a:ext>
              </a:extLst>
            </p:cNvPr>
            <p:cNvSpPr/>
            <p:nvPr/>
          </p:nvSpPr>
          <p:spPr>
            <a:xfrm>
              <a:off x="4753604" y="3480420"/>
              <a:ext cx="16360" cy="163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788" y="13213"/>
                  </a:lnTo>
                  <a:lnTo>
                    <a:pt x="15312" y="21600"/>
                  </a:lnTo>
                  <a:lnTo>
                    <a:pt x="21600" y="190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1" name="îšľiḋé">
              <a:extLst>
                <a:ext uri="{FF2B5EF4-FFF2-40B4-BE49-F238E27FC236}">
                  <a16:creationId xmlns="" xmlns:a16="http://schemas.microsoft.com/office/drawing/2014/main" id="{A1AA1085-D6D9-434A-8CA5-49EE36BA508C}"/>
                </a:ext>
              </a:extLst>
            </p:cNvPr>
            <p:cNvSpPr/>
            <p:nvPr/>
          </p:nvSpPr>
          <p:spPr>
            <a:xfrm>
              <a:off x="4664619" y="3447009"/>
              <a:ext cx="16360" cy="2209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3742"/>
                  </a:moveTo>
                  <a:lnTo>
                    <a:pt x="4329" y="14327"/>
                  </a:lnTo>
                  <a:lnTo>
                    <a:pt x="16819" y="21600"/>
                  </a:lnTo>
                  <a:lnTo>
                    <a:pt x="21600" y="10493"/>
                  </a:lnTo>
                  <a:lnTo>
                    <a:pt x="13195" y="0"/>
                  </a:lnTo>
                  <a:lnTo>
                    <a:pt x="0" y="3742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2" name="ísľîďè">
              <a:extLst>
                <a:ext uri="{FF2B5EF4-FFF2-40B4-BE49-F238E27FC236}">
                  <a16:creationId xmlns="" xmlns:a16="http://schemas.microsoft.com/office/drawing/2014/main" id="{96B631CF-FB27-4B6B-BD7E-87496B4A3E85}"/>
                </a:ext>
              </a:extLst>
            </p:cNvPr>
            <p:cNvSpPr/>
            <p:nvPr/>
          </p:nvSpPr>
          <p:spPr>
            <a:xfrm>
              <a:off x="6355015" y="1385657"/>
              <a:ext cx="4055030" cy="26522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888" y="10223"/>
                  </a:moveTo>
                  <a:lnTo>
                    <a:pt x="3759" y="10132"/>
                  </a:lnTo>
                  <a:lnTo>
                    <a:pt x="3569" y="10003"/>
                  </a:lnTo>
                  <a:lnTo>
                    <a:pt x="3374" y="9884"/>
                  </a:lnTo>
                  <a:lnTo>
                    <a:pt x="3246" y="9786"/>
                  </a:lnTo>
                  <a:lnTo>
                    <a:pt x="3076" y="9629"/>
                  </a:lnTo>
                  <a:lnTo>
                    <a:pt x="2911" y="9493"/>
                  </a:lnTo>
                  <a:lnTo>
                    <a:pt x="2761" y="9429"/>
                  </a:lnTo>
                  <a:lnTo>
                    <a:pt x="2496" y="9413"/>
                  </a:lnTo>
                  <a:lnTo>
                    <a:pt x="2488" y="9536"/>
                  </a:lnTo>
                  <a:lnTo>
                    <a:pt x="2488" y="9685"/>
                  </a:lnTo>
                  <a:lnTo>
                    <a:pt x="2440" y="9710"/>
                  </a:lnTo>
                  <a:lnTo>
                    <a:pt x="2438" y="9806"/>
                  </a:lnTo>
                  <a:lnTo>
                    <a:pt x="2404" y="9868"/>
                  </a:lnTo>
                  <a:lnTo>
                    <a:pt x="2281" y="9898"/>
                  </a:lnTo>
                  <a:lnTo>
                    <a:pt x="2204" y="9935"/>
                  </a:lnTo>
                  <a:lnTo>
                    <a:pt x="2136" y="9972"/>
                  </a:lnTo>
                  <a:lnTo>
                    <a:pt x="2027" y="9972"/>
                  </a:lnTo>
                  <a:lnTo>
                    <a:pt x="2002" y="9923"/>
                  </a:lnTo>
                  <a:lnTo>
                    <a:pt x="1910" y="9911"/>
                  </a:lnTo>
                  <a:lnTo>
                    <a:pt x="1838" y="9882"/>
                  </a:lnTo>
                  <a:lnTo>
                    <a:pt x="1737" y="9753"/>
                  </a:lnTo>
                  <a:lnTo>
                    <a:pt x="1662" y="9674"/>
                  </a:lnTo>
                  <a:lnTo>
                    <a:pt x="1566" y="9632"/>
                  </a:lnTo>
                  <a:lnTo>
                    <a:pt x="1456" y="9632"/>
                  </a:lnTo>
                  <a:lnTo>
                    <a:pt x="1311" y="9556"/>
                  </a:lnTo>
                  <a:lnTo>
                    <a:pt x="1142" y="9550"/>
                  </a:lnTo>
                  <a:lnTo>
                    <a:pt x="1029" y="9601"/>
                  </a:lnTo>
                  <a:lnTo>
                    <a:pt x="892" y="9755"/>
                  </a:lnTo>
                  <a:lnTo>
                    <a:pt x="746" y="9853"/>
                  </a:lnTo>
                  <a:lnTo>
                    <a:pt x="686" y="9775"/>
                  </a:lnTo>
                  <a:lnTo>
                    <a:pt x="637" y="9781"/>
                  </a:lnTo>
                  <a:lnTo>
                    <a:pt x="517" y="9840"/>
                  </a:lnTo>
                  <a:lnTo>
                    <a:pt x="497" y="9942"/>
                  </a:lnTo>
                  <a:lnTo>
                    <a:pt x="434" y="10016"/>
                  </a:lnTo>
                  <a:lnTo>
                    <a:pt x="372" y="10094"/>
                  </a:lnTo>
                  <a:lnTo>
                    <a:pt x="333" y="10172"/>
                  </a:lnTo>
                  <a:lnTo>
                    <a:pt x="266" y="10168"/>
                  </a:lnTo>
                  <a:lnTo>
                    <a:pt x="217" y="10086"/>
                  </a:lnTo>
                  <a:lnTo>
                    <a:pt x="134" y="10086"/>
                  </a:lnTo>
                  <a:lnTo>
                    <a:pt x="77" y="10159"/>
                  </a:lnTo>
                  <a:lnTo>
                    <a:pt x="17" y="10178"/>
                  </a:lnTo>
                  <a:lnTo>
                    <a:pt x="0" y="10303"/>
                  </a:lnTo>
                  <a:lnTo>
                    <a:pt x="78" y="10326"/>
                  </a:lnTo>
                  <a:lnTo>
                    <a:pt x="133" y="10326"/>
                  </a:lnTo>
                  <a:lnTo>
                    <a:pt x="213" y="10443"/>
                  </a:lnTo>
                  <a:lnTo>
                    <a:pt x="190" y="10662"/>
                  </a:lnTo>
                  <a:lnTo>
                    <a:pt x="231" y="10788"/>
                  </a:lnTo>
                  <a:lnTo>
                    <a:pt x="262" y="10847"/>
                  </a:lnTo>
                  <a:lnTo>
                    <a:pt x="282" y="10968"/>
                  </a:lnTo>
                  <a:lnTo>
                    <a:pt x="337" y="11040"/>
                  </a:lnTo>
                  <a:lnTo>
                    <a:pt x="424" y="11071"/>
                  </a:lnTo>
                  <a:lnTo>
                    <a:pt x="465" y="11186"/>
                  </a:lnTo>
                  <a:lnTo>
                    <a:pt x="540" y="11180"/>
                  </a:lnTo>
                  <a:lnTo>
                    <a:pt x="596" y="11201"/>
                  </a:lnTo>
                  <a:lnTo>
                    <a:pt x="645" y="11223"/>
                  </a:lnTo>
                  <a:lnTo>
                    <a:pt x="735" y="11198"/>
                  </a:lnTo>
                  <a:lnTo>
                    <a:pt x="776" y="11089"/>
                  </a:lnTo>
                  <a:lnTo>
                    <a:pt x="857" y="11047"/>
                  </a:lnTo>
                  <a:lnTo>
                    <a:pt x="954" y="11071"/>
                  </a:lnTo>
                  <a:lnTo>
                    <a:pt x="993" y="11139"/>
                  </a:lnTo>
                  <a:lnTo>
                    <a:pt x="1119" y="11238"/>
                  </a:lnTo>
                  <a:lnTo>
                    <a:pt x="1269" y="11219"/>
                  </a:lnTo>
                  <a:lnTo>
                    <a:pt x="1313" y="11207"/>
                  </a:lnTo>
                  <a:lnTo>
                    <a:pt x="1390" y="11119"/>
                  </a:lnTo>
                  <a:lnTo>
                    <a:pt x="1486" y="11040"/>
                  </a:lnTo>
                  <a:lnTo>
                    <a:pt x="1581" y="11016"/>
                  </a:lnTo>
                  <a:lnTo>
                    <a:pt x="1654" y="11065"/>
                  </a:lnTo>
                  <a:lnTo>
                    <a:pt x="1739" y="11096"/>
                  </a:lnTo>
                  <a:lnTo>
                    <a:pt x="1739" y="11260"/>
                  </a:lnTo>
                  <a:lnTo>
                    <a:pt x="1702" y="11340"/>
                  </a:lnTo>
                  <a:lnTo>
                    <a:pt x="1719" y="11558"/>
                  </a:lnTo>
                  <a:lnTo>
                    <a:pt x="1711" y="11714"/>
                  </a:lnTo>
                  <a:lnTo>
                    <a:pt x="1701" y="11890"/>
                  </a:lnTo>
                  <a:lnTo>
                    <a:pt x="1645" y="12051"/>
                  </a:lnTo>
                  <a:lnTo>
                    <a:pt x="1657" y="12205"/>
                  </a:lnTo>
                  <a:cubicBezTo>
                    <a:pt x="1663" y="12254"/>
                    <a:pt x="1664" y="12305"/>
                    <a:pt x="1661" y="12355"/>
                  </a:cubicBezTo>
                  <a:cubicBezTo>
                    <a:pt x="1657" y="12420"/>
                    <a:pt x="1645" y="12483"/>
                    <a:pt x="1626" y="12542"/>
                  </a:cubicBezTo>
                  <a:lnTo>
                    <a:pt x="1585" y="12622"/>
                  </a:lnTo>
                  <a:lnTo>
                    <a:pt x="1546" y="12708"/>
                  </a:lnTo>
                  <a:lnTo>
                    <a:pt x="1479" y="12732"/>
                  </a:lnTo>
                  <a:lnTo>
                    <a:pt x="1386" y="12744"/>
                  </a:lnTo>
                  <a:lnTo>
                    <a:pt x="1285" y="12855"/>
                  </a:lnTo>
                  <a:lnTo>
                    <a:pt x="1201" y="12825"/>
                  </a:lnTo>
                  <a:lnTo>
                    <a:pt x="1164" y="12855"/>
                  </a:lnTo>
                  <a:lnTo>
                    <a:pt x="1228" y="12954"/>
                  </a:lnTo>
                  <a:lnTo>
                    <a:pt x="1263" y="13016"/>
                  </a:lnTo>
                  <a:lnTo>
                    <a:pt x="1239" y="13122"/>
                  </a:lnTo>
                  <a:lnTo>
                    <a:pt x="1307" y="13243"/>
                  </a:lnTo>
                  <a:lnTo>
                    <a:pt x="1359" y="13286"/>
                  </a:lnTo>
                  <a:lnTo>
                    <a:pt x="1408" y="13345"/>
                  </a:lnTo>
                  <a:lnTo>
                    <a:pt x="1404" y="13429"/>
                  </a:lnTo>
                  <a:lnTo>
                    <a:pt x="1404" y="13509"/>
                  </a:lnTo>
                  <a:lnTo>
                    <a:pt x="1481" y="13572"/>
                  </a:lnTo>
                  <a:lnTo>
                    <a:pt x="1558" y="13731"/>
                  </a:lnTo>
                  <a:lnTo>
                    <a:pt x="1602" y="13657"/>
                  </a:lnTo>
                  <a:lnTo>
                    <a:pt x="1602" y="13398"/>
                  </a:lnTo>
                  <a:lnTo>
                    <a:pt x="1659" y="13331"/>
                  </a:lnTo>
                  <a:lnTo>
                    <a:pt x="1705" y="13420"/>
                  </a:lnTo>
                  <a:lnTo>
                    <a:pt x="1741" y="13555"/>
                  </a:lnTo>
                  <a:lnTo>
                    <a:pt x="1778" y="13837"/>
                  </a:lnTo>
                  <a:lnTo>
                    <a:pt x="1857" y="13946"/>
                  </a:lnTo>
                  <a:lnTo>
                    <a:pt x="1897" y="14113"/>
                  </a:lnTo>
                  <a:lnTo>
                    <a:pt x="1945" y="14215"/>
                  </a:lnTo>
                  <a:lnTo>
                    <a:pt x="1995" y="14373"/>
                  </a:lnTo>
                  <a:lnTo>
                    <a:pt x="2107" y="14477"/>
                  </a:lnTo>
                  <a:lnTo>
                    <a:pt x="2161" y="14557"/>
                  </a:lnTo>
                  <a:lnTo>
                    <a:pt x="2205" y="14753"/>
                  </a:lnTo>
                  <a:lnTo>
                    <a:pt x="2226" y="14836"/>
                  </a:lnTo>
                  <a:lnTo>
                    <a:pt x="2263" y="14879"/>
                  </a:lnTo>
                  <a:lnTo>
                    <a:pt x="2376" y="14996"/>
                  </a:lnTo>
                  <a:cubicBezTo>
                    <a:pt x="2426" y="15014"/>
                    <a:pt x="2466" y="15070"/>
                    <a:pt x="2482" y="15144"/>
                  </a:cubicBezTo>
                  <a:cubicBezTo>
                    <a:pt x="2497" y="15214"/>
                    <a:pt x="2488" y="15290"/>
                    <a:pt x="2459" y="15348"/>
                  </a:cubicBezTo>
                  <a:lnTo>
                    <a:pt x="2471" y="15538"/>
                  </a:lnTo>
                  <a:lnTo>
                    <a:pt x="2507" y="15643"/>
                  </a:lnTo>
                  <a:lnTo>
                    <a:pt x="2572" y="15815"/>
                  </a:lnTo>
                  <a:lnTo>
                    <a:pt x="2569" y="15885"/>
                  </a:lnTo>
                  <a:lnTo>
                    <a:pt x="2642" y="16007"/>
                  </a:lnTo>
                  <a:lnTo>
                    <a:pt x="2642" y="16132"/>
                  </a:lnTo>
                  <a:lnTo>
                    <a:pt x="2752" y="16182"/>
                  </a:lnTo>
                  <a:lnTo>
                    <a:pt x="2832" y="16227"/>
                  </a:lnTo>
                  <a:lnTo>
                    <a:pt x="2913" y="16387"/>
                  </a:lnTo>
                  <a:lnTo>
                    <a:pt x="2927" y="16529"/>
                  </a:lnTo>
                  <a:lnTo>
                    <a:pt x="2966" y="16723"/>
                  </a:lnTo>
                  <a:lnTo>
                    <a:pt x="3043" y="16785"/>
                  </a:lnTo>
                  <a:lnTo>
                    <a:pt x="3087" y="16846"/>
                  </a:lnTo>
                  <a:lnTo>
                    <a:pt x="3139" y="16957"/>
                  </a:lnTo>
                  <a:lnTo>
                    <a:pt x="3191" y="17089"/>
                  </a:lnTo>
                  <a:lnTo>
                    <a:pt x="3118" y="17304"/>
                  </a:lnTo>
                  <a:lnTo>
                    <a:pt x="3139" y="17419"/>
                  </a:lnTo>
                  <a:lnTo>
                    <a:pt x="3194" y="17508"/>
                  </a:lnTo>
                  <a:lnTo>
                    <a:pt x="3227" y="17680"/>
                  </a:lnTo>
                  <a:lnTo>
                    <a:pt x="3227" y="17814"/>
                  </a:lnTo>
                  <a:lnTo>
                    <a:pt x="3293" y="17911"/>
                  </a:lnTo>
                  <a:lnTo>
                    <a:pt x="3336" y="18030"/>
                  </a:lnTo>
                  <a:lnTo>
                    <a:pt x="3409" y="18178"/>
                  </a:lnTo>
                  <a:lnTo>
                    <a:pt x="3565" y="18190"/>
                  </a:lnTo>
                  <a:lnTo>
                    <a:pt x="3748" y="18135"/>
                  </a:lnTo>
                  <a:lnTo>
                    <a:pt x="3935" y="18014"/>
                  </a:lnTo>
                  <a:lnTo>
                    <a:pt x="4073" y="17896"/>
                  </a:lnTo>
                  <a:lnTo>
                    <a:pt x="4184" y="17812"/>
                  </a:lnTo>
                  <a:cubicBezTo>
                    <a:pt x="4199" y="17796"/>
                    <a:pt x="4214" y="17780"/>
                    <a:pt x="4230" y="17765"/>
                  </a:cubicBezTo>
                  <a:cubicBezTo>
                    <a:pt x="4287" y="17711"/>
                    <a:pt x="4350" y="17669"/>
                    <a:pt x="4415" y="17640"/>
                  </a:cubicBezTo>
                  <a:lnTo>
                    <a:pt x="4544" y="17598"/>
                  </a:lnTo>
                  <a:lnTo>
                    <a:pt x="4658" y="17456"/>
                  </a:lnTo>
                  <a:lnTo>
                    <a:pt x="4758" y="17382"/>
                  </a:lnTo>
                  <a:lnTo>
                    <a:pt x="4839" y="17253"/>
                  </a:lnTo>
                  <a:lnTo>
                    <a:pt x="4875" y="17128"/>
                  </a:lnTo>
                  <a:lnTo>
                    <a:pt x="4961" y="17019"/>
                  </a:lnTo>
                  <a:cubicBezTo>
                    <a:pt x="4995" y="16986"/>
                    <a:pt x="5032" y="16960"/>
                    <a:pt x="5070" y="16941"/>
                  </a:cubicBezTo>
                  <a:cubicBezTo>
                    <a:pt x="5110" y="16921"/>
                    <a:pt x="5151" y="16908"/>
                    <a:pt x="5192" y="16903"/>
                  </a:cubicBezTo>
                  <a:cubicBezTo>
                    <a:pt x="5225" y="16899"/>
                    <a:pt x="5257" y="16887"/>
                    <a:pt x="5288" y="16869"/>
                  </a:cubicBezTo>
                  <a:cubicBezTo>
                    <a:pt x="5328" y="16844"/>
                    <a:pt x="5365" y="16809"/>
                    <a:pt x="5396" y="16764"/>
                  </a:cubicBezTo>
                  <a:lnTo>
                    <a:pt x="5451" y="16651"/>
                  </a:lnTo>
                  <a:lnTo>
                    <a:pt x="5538" y="16468"/>
                  </a:lnTo>
                  <a:lnTo>
                    <a:pt x="5657" y="16322"/>
                  </a:lnTo>
                  <a:cubicBezTo>
                    <a:pt x="5670" y="16286"/>
                    <a:pt x="5682" y="16249"/>
                    <a:pt x="5694" y="16212"/>
                  </a:cubicBezTo>
                  <a:cubicBezTo>
                    <a:pt x="5710" y="16157"/>
                    <a:pt x="5726" y="16102"/>
                    <a:pt x="5740" y="16045"/>
                  </a:cubicBezTo>
                  <a:lnTo>
                    <a:pt x="5776" y="15879"/>
                  </a:lnTo>
                  <a:cubicBezTo>
                    <a:pt x="5808" y="15838"/>
                    <a:pt x="5839" y="15797"/>
                    <a:pt x="5869" y="15756"/>
                  </a:cubicBezTo>
                  <a:cubicBezTo>
                    <a:pt x="5901" y="15713"/>
                    <a:pt x="5933" y="15670"/>
                    <a:pt x="5964" y="15626"/>
                  </a:cubicBezTo>
                  <a:lnTo>
                    <a:pt x="6029" y="15553"/>
                  </a:lnTo>
                  <a:lnTo>
                    <a:pt x="6063" y="15485"/>
                  </a:lnTo>
                  <a:lnTo>
                    <a:pt x="6063" y="15401"/>
                  </a:lnTo>
                  <a:lnTo>
                    <a:pt x="5965" y="15268"/>
                  </a:lnTo>
                  <a:lnTo>
                    <a:pt x="5871" y="15159"/>
                  </a:lnTo>
                  <a:lnTo>
                    <a:pt x="5830" y="15003"/>
                  </a:lnTo>
                  <a:lnTo>
                    <a:pt x="5748" y="14940"/>
                  </a:lnTo>
                  <a:lnTo>
                    <a:pt x="5631" y="14861"/>
                  </a:lnTo>
                  <a:lnTo>
                    <a:pt x="5505" y="14786"/>
                  </a:lnTo>
                  <a:lnTo>
                    <a:pt x="5437" y="14638"/>
                  </a:lnTo>
                  <a:lnTo>
                    <a:pt x="5414" y="14547"/>
                  </a:lnTo>
                  <a:lnTo>
                    <a:pt x="5434" y="14455"/>
                  </a:lnTo>
                  <a:lnTo>
                    <a:pt x="5487" y="14377"/>
                  </a:lnTo>
                  <a:lnTo>
                    <a:pt x="5436" y="14294"/>
                  </a:lnTo>
                  <a:lnTo>
                    <a:pt x="5436" y="14214"/>
                  </a:lnTo>
                  <a:lnTo>
                    <a:pt x="5394" y="14183"/>
                  </a:lnTo>
                  <a:lnTo>
                    <a:pt x="5375" y="14243"/>
                  </a:lnTo>
                  <a:lnTo>
                    <a:pt x="5340" y="14329"/>
                  </a:lnTo>
                  <a:lnTo>
                    <a:pt x="5256" y="14499"/>
                  </a:lnTo>
                  <a:lnTo>
                    <a:pt x="5091" y="14727"/>
                  </a:lnTo>
                  <a:lnTo>
                    <a:pt x="5056" y="14801"/>
                  </a:lnTo>
                  <a:lnTo>
                    <a:pt x="4994" y="14801"/>
                  </a:lnTo>
                  <a:lnTo>
                    <a:pt x="4947" y="14807"/>
                  </a:lnTo>
                  <a:lnTo>
                    <a:pt x="4906" y="14856"/>
                  </a:lnTo>
                  <a:lnTo>
                    <a:pt x="4740" y="14875"/>
                  </a:lnTo>
                  <a:lnTo>
                    <a:pt x="4692" y="14807"/>
                  </a:lnTo>
                  <a:lnTo>
                    <a:pt x="4634" y="14766"/>
                  </a:lnTo>
                  <a:lnTo>
                    <a:pt x="4581" y="14679"/>
                  </a:lnTo>
                  <a:lnTo>
                    <a:pt x="4674" y="14568"/>
                  </a:lnTo>
                  <a:lnTo>
                    <a:pt x="4648" y="14475"/>
                  </a:lnTo>
                  <a:lnTo>
                    <a:pt x="4550" y="14438"/>
                  </a:lnTo>
                  <a:lnTo>
                    <a:pt x="4562" y="14367"/>
                  </a:lnTo>
                  <a:lnTo>
                    <a:pt x="4522" y="14348"/>
                  </a:lnTo>
                  <a:lnTo>
                    <a:pt x="4490" y="14410"/>
                  </a:lnTo>
                  <a:lnTo>
                    <a:pt x="4462" y="14502"/>
                  </a:lnTo>
                  <a:lnTo>
                    <a:pt x="4337" y="14533"/>
                  </a:lnTo>
                  <a:cubicBezTo>
                    <a:pt x="4331" y="14498"/>
                    <a:pt x="4323" y="14463"/>
                    <a:pt x="4314" y="14428"/>
                  </a:cubicBezTo>
                  <a:cubicBezTo>
                    <a:pt x="4298" y="14362"/>
                    <a:pt x="4278" y="14299"/>
                    <a:pt x="4255" y="14237"/>
                  </a:cubicBezTo>
                  <a:lnTo>
                    <a:pt x="4234" y="14018"/>
                  </a:lnTo>
                  <a:lnTo>
                    <a:pt x="4191" y="13904"/>
                  </a:lnTo>
                  <a:lnTo>
                    <a:pt x="4136" y="13783"/>
                  </a:lnTo>
                  <a:lnTo>
                    <a:pt x="4036" y="13581"/>
                  </a:lnTo>
                  <a:lnTo>
                    <a:pt x="3967" y="13457"/>
                  </a:lnTo>
                  <a:lnTo>
                    <a:pt x="3917" y="13357"/>
                  </a:lnTo>
                  <a:lnTo>
                    <a:pt x="3910" y="13265"/>
                  </a:lnTo>
                  <a:lnTo>
                    <a:pt x="3970" y="13125"/>
                  </a:lnTo>
                  <a:lnTo>
                    <a:pt x="3985" y="13013"/>
                  </a:lnTo>
                  <a:lnTo>
                    <a:pt x="4029" y="12939"/>
                  </a:lnTo>
                  <a:lnTo>
                    <a:pt x="4100" y="12939"/>
                  </a:lnTo>
                  <a:lnTo>
                    <a:pt x="4187" y="12956"/>
                  </a:lnTo>
                  <a:lnTo>
                    <a:pt x="4248" y="13017"/>
                  </a:lnTo>
                  <a:lnTo>
                    <a:pt x="4344" y="13091"/>
                  </a:lnTo>
                  <a:lnTo>
                    <a:pt x="4365" y="13162"/>
                  </a:lnTo>
                  <a:lnTo>
                    <a:pt x="4421" y="13266"/>
                  </a:lnTo>
                  <a:cubicBezTo>
                    <a:pt x="4450" y="13317"/>
                    <a:pt x="4470" y="13379"/>
                    <a:pt x="4479" y="13445"/>
                  </a:cubicBezTo>
                  <a:cubicBezTo>
                    <a:pt x="4485" y="13493"/>
                    <a:pt x="4485" y="13543"/>
                    <a:pt x="4479" y="13591"/>
                  </a:cubicBezTo>
                  <a:lnTo>
                    <a:pt x="4511" y="13696"/>
                  </a:lnTo>
                  <a:lnTo>
                    <a:pt x="4660" y="13788"/>
                  </a:lnTo>
                  <a:lnTo>
                    <a:pt x="4794" y="13899"/>
                  </a:lnTo>
                  <a:lnTo>
                    <a:pt x="4994" y="14024"/>
                  </a:lnTo>
                  <a:lnTo>
                    <a:pt x="5100" y="14092"/>
                  </a:lnTo>
                  <a:lnTo>
                    <a:pt x="5224" y="14082"/>
                  </a:lnTo>
                  <a:lnTo>
                    <a:pt x="5261" y="14033"/>
                  </a:lnTo>
                  <a:lnTo>
                    <a:pt x="5374" y="13959"/>
                  </a:lnTo>
                  <a:lnTo>
                    <a:pt x="5431" y="13947"/>
                  </a:lnTo>
                  <a:lnTo>
                    <a:pt x="5522" y="14062"/>
                  </a:lnTo>
                  <a:cubicBezTo>
                    <a:pt x="5537" y="14073"/>
                    <a:pt x="5550" y="14086"/>
                    <a:pt x="5562" y="14103"/>
                  </a:cubicBezTo>
                  <a:cubicBezTo>
                    <a:pt x="5586" y="14136"/>
                    <a:pt x="5605" y="14180"/>
                    <a:pt x="5614" y="14228"/>
                  </a:cubicBezTo>
                  <a:lnTo>
                    <a:pt x="5643" y="14331"/>
                  </a:lnTo>
                  <a:lnTo>
                    <a:pt x="5698" y="14433"/>
                  </a:lnTo>
                  <a:lnTo>
                    <a:pt x="5848" y="14477"/>
                  </a:lnTo>
                  <a:lnTo>
                    <a:pt x="6003" y="14470"/>
                  </a:lnTo>
                  <a:cubicBezTo>
                    <a:pt x="6040" y="14472"/>
                    <a:pt x="6077" y="14481"/>
                    <a:pt x="6112" y="14497"/>
                  </a:cubicBezTo>
                  <a:cubicBezTo>
                    <a:pt x="6145" y="14512"/>
                    <a:pt x="6176" y="14533"/>
                    <a:pt x="6206" y="14559"/>
                  </a:cubicBezTo>
                  <a:lnTo>
                    <a:pt x="6303" y="14547"/>
                  </a:lnTo>
                  <a:lnTo>
                    <a:pt x="6419" y="14487"/>
                  </a:lnTo>
                  <a:lnTo>
                    <a:pt x="6603" y="14487"/>
                  </a:lnTo>
                  <a:lnTo>
                    <a:pt x="6724" y="14567"/>
                  </a:lnTo>
                  <a:lnTo>
                    <a:pt x="6879" y="14555"/>
                  </a:lnTo>
                  <a:lnTo>
                    <a:pt x="6977" y="14489"/>
                  </a:lnTo>
                  <a:lnTo>
                    <a:pt x="7070" y="14403"/>
                  </a:lnTo>
                  <a:lnTo>
                    <a:pt x="7147" y="14409"/>
                  </a:lnTo>
                  <a:lnTo>
                    <a:pt x="7209" y="14502"/>
                  </a:lnTo>
                  <a:lnTo>
                    <a:pt x="7315" y="14543"/>
                  </a:lnTo>
                  <a:lnTo>
                    <a:pt x="7340" y="14604"/>
                  </a:lnTo>
                  <a:lnTo>
                    <a:pt x="7368" y="14721"/>
                  </a:lnTo>
                  <a:lnTo>
                    <a:pt x="7407" y="14857"/>
                  </a:lnTo>
                  <a:lnTo>
                    <a:pt x="7550" y="14913"/>
                  </a:lnTo>
                  <a:lnTo>
                    <a:pt x="7601" y="14995"/>
                  </a:lnTo>
                  <a:lnTo>
                    <a:pt x="7666" y="15131"/>
                  </a:lnTo>
                  <a:lnTo>
                    <a:pt x="7730" y="15227"/>
                  </a:lnTo>
                  <a:lnTo>
                    <a:pt x="7824" y="15221"/>
                  </a:lnTo>
                  <a:lnTo>
                    <a:pt x="7928" y="15166"/>
                  </a:lnTo>
                  <a:lnTo>
                    <a:pt x="7948" y="15245"/>
                  </a:lnTo>
                  <a:lnTo>
                    <a:pt x="7920" y="15356"/>
                  </a:lnTo>
                  <a:lnTo>
                    <a:pt x="7861" y="15391"/>
                  </a:lnTo>
                  <a:lnTo>
                    <a:pt x="7781" y="15366"/>
                  </a:lnTo>
                  <a:lnTo>
                    <a:pt x="7730" y="15391"/>
                  </a:lnTo>
                  <a:lnTo>
                    <a:pt x="7758" y="15489"/>
                  </a:lnTo>
                  <a:lnTo>
                    <a:pt x="7847" y="15538"/>
                  </a:lnTo>
                  <a:lnTo>
                    <a:pt x="7873" y="15682"/>
                  </a:lnTo>
                  <a:lnTo>
                    <a:pt x="7941" y="15770"/>
                  </a:lnTo>
                  <a:lnTo>
                    <a:pt x="8042" y="15801"/>
                  </a:lnTo>
                  <a:lnTo>
                    <a:pt x="8140" y="15801"/>
                  </a:lnTo>
                  <a:lnTo>
                    <a:pt x="8215" y="15735"/>
                  </a:lnTo>
                  <a:lnTo>
                    <a:pt x="8215" y="15647"/>
                  </a:lnTo>
                  <a:lnTo>
                    <a:pt x="8207" y="15558"/>
                  </a:lnTo>
                  <a:lnTo>
                    <a:pt x="8244" y="15441"/>
                  </a:lnTo>
                  <a:cubicBezTo>
                    <a:pt x="8257" y="15421"/>
                    <a:pt x="8274" y="15406"/>
                    <a:pt x="8293" y="15398"/>
                  </a:cubicBezTo>
                  <a:cubicBezTo>
                    <a:pt x="8324" y="15385"/>
                    <a:pt x="8357" y="15392"/>
                    <a:pt x="8385" y="15417"/>
                  </a:cubicBezTo>
                  <a:lnTo>
                    <a:pt x="8429" y="15521"/>
                  </a:lnTo>
                  <a:lnTo>
                    <a:pt x="8417" y="15693"/>
                  </a:lnTo>
                  <a:lnTo>
                    <a:pt x="8397" y="15792"/>
                  </a:lnTo>
                  <a:lnTo>
                    <a:pt x="8386" y="15933"/>
                  </a:lnTo>
                  <a:lnTo>
                    <a:pt x="8386" y="16079"/>
                  </a:lnTo>
                  <a:lnTo>
                    <a:pt x="8398" y="16182"/>
                  </a:lnTo>
                  <a:lnTo>
                    <a:pt x="8473" y="16441"/>
                  </a:lnTo>
                  <a:lnTo>
                    <a:pt x="8502" y="16728"/>
                  </a:lnTo>
                  <a:lnTo>
                    <a:pt x="8510" y="16868"/>
                  </a:lnTo>
                  <a:lnTo>
                    <a:pt x="8607" y="17022"/>
                  </a:lnTo>
                  <a:lnTo>
                    <a:pt x="8663" y="17133"/>
                  </a:lnTo>
                  <a:lnTo>
                    <a:pt x="8679" y="17303"/>
                  </a:lnTo>
                  <a:lnTo>
                    <a:pt x="8703" y="17418"/>
                  </a:lnTo>
                  <a:lnTo>
                    <a:pt x="8759" y="17603"/>
                  </a:lnTo>
                  <a:lnTo>
                    <a:pt x="8799" y="17688"/>
                  </a:lnTo>
                  <a:lnTo>
                    <a:pt x="8858" y="17815"/>
                  </a:lnTo>
                  <a:lnTo>
                    <a:pt x="8894" y="17957"/>
                  </a:lnTo>
                  <a:lnTo>
                    <a:pt x="8919" y="18076"/>
                  </a:lnTo>
                  <a:lnTo>
                    <a:pt x="8963" y="18226"/>
                  </a:lnTo>
                  <a:lnTo>
                    <a:pt x="9034" y="18456"/>
                  </a:lnTo>
                  <a:lnTo>
                    <a:pt x="9088" y="18673"/>
                  </a:lnTo>
                  <a:lnTo>
                    <a:pt x="9120" y="18766"/>
                  </a:lnTo>
                  <a:lnTo>
                    <a:pt x="9157" y="18876"/>
                  </a:lnTo>
                  <a:lnTo>
                    <a:pt x="9165" y="18992"/>
                  </a:lnTo>
                  <a:lnTo>
                    <a:pt x="9224" y="19229"/>
                  </a:lnTo>
                  <a:lnTo>
                    <a:pt x="9265" y="19340"/>
                  </a:lnTo>
                  <a:lnTo>
                    <a:pt x="9335" y="19401"/>
                  </a:lnTo>
                  <a:lnTo>
                    <a:pt x="9398" y="19455"/>
                  </a:lnTo>
                  <a:lnTo>
                    <a:pt x="9435" y="19534"/>
                  </a:lnTo>
                  <a:lnTo>
                    <a:pt x="9499" y="19529"/>
                  </a:lnTo>
                  <a:cubicBezTo>
                    <a:pt x="9505" y="19494"/>
                    <a:pt x="9512" y="19459"/>
                    <a:pt x="9519" y="19424"/>
                  </a:cubicBezTo>
                  <a:cubicBezTo>
                    <a:pt x="9525" y="19391"/>
                    <a:pt x="9532" y="19357"/>
                    <a:pt x="9539" y="19324"/>
                  </a:cubicBezTo>
                  <a:cubicBezTo>
                    <a:pt x="9570" y="19289"/>
                    <a:pt x="9599" y="19249"/>
                    <a:pt x="9625" y="19204"/>
                  </a:cubicBezTo>
                  <a:cubicBezTo>
                    <a:pt x="9647" y="19167"/>
                    <a:pt x="9667" y="19127"/>
                    <a:pt x="9684" y="19085"/>
                  </a:cubicBezTo>
                  <a:cubicBezTo>
                    <a:pt x="9697" y="19045"/>
                    <a:pt x="9711" y="19006"/>
                    <a:pt x="9726" y="18966"/>
                  </a:cubicBezTo>
                  <a:cubicBezTo>
                    <a:pt x="9741" y="18924"/>
                    <a:pt x="9756" y="18882"/>
                    <a:pt x="9772" y="18841"/>
                  </a:cubicBezTo>
                  <a:cubicBezTo>
                    <a:pt x="9774" y="18775"/>
                    <a:pt x="9777" y="18710"/>
                    <a:pt x="9780" y="18644"/>
                  </a:cubicBezTo>
                  <a:cubicBezTo>
                    <a:pt x="9783" y="18560"/>
                    <a:pt x="9787" y="18477"/>
                    <a:pt x="9791" y="18393"/>
                  </a:cubicBezTo>
                  <a:lnTo>
                    <a:pt x="9799" y="18288"/>
                  </a:lnTo>
                  <a:cubicBezTo>
                    <a:pt x="9805" y="18246"/>
                    <a:pt x="9812" y="18203"/>
                    <a:pt x="9819" y="18161"/>
                  </a:cubicBezTo>
                  <a:cubicBezTo>
                    <a:pt x="9829" y="18099"/>
                    <a:pt x="9840" y="18037"/>
                    <a:pt x="9852" y="17976"/>
                  </a:cubicBezTo>
                  <a:lnTo>
                    <a:pt x="9839" y="17816"/>
                  </a:lnTo>
                  <a:lnTo>
                    <a:pt x="9791" y="17643"/>
                  </a:lnTo>
                  <a:lnTo>
                    <a:pt x="9831" y="17391"/>
                  </a:lnTo>
                  <a:lnTo>
                    <a:pt x="9876" y="17301"/>
                  </a:lnTo>
                  <a:lnTo>
                    <a:pt x="10002" y="17165"/>
                  </a:lnTo>
                  <a:lnTo>
                    <a:pt x="10132" y="17023"/>
                  </a:lnTo>
                  <a:lnTo>
                    <a:pt x="10237" y="16902"/>
                  </a:lnTo>
                  <a:lnTo>
                    <a:pt x="10262" y="16723"/>
                  </a:lnTo>
                  <a:lnTo>
                    <a:pt x="10286" y="16610"/>
                  </a:lnTo>
                  <a:lnTo>
                    <a:pt x="10412" y="16555"/>
                  </a:lnTo>
                  <a:lnTo>
                    <a:pt x="10492" y="16493"/>
                  </a:lnTo>
                  <a:lnTo>
                    <a:pt x="10549" y="16327"/>
                  </a:lnTo>
                  <a:cubicBezTo>
                    <a:pt x="10554" y="16271"/>
                    <a:pt x="10568" y="16218"/>
                    <a:pt x="10590" y="16173"/>
                  </a:cubicBezTo>
                  <a:cubicBezTo>
                    <a:pt x="10626" y="16098"/>
                    <a:pt x="10680" y="16049"/>
                    <a:pt x="10740" y="16037"/>
                  </a:cubicBezTo>
                  <a:lnTo>
                    <a:pt x="10874" y="15975"/>
                  </a:lnTo>
                  <a:lnTo>
                    <a:pt x="10909" y="15840"/>
                  </a:lnTo>
                  <a:lnTo>
                    <a:pt x="10885" y="15717"/>
                  </a:lnTo>
                  <a:lnTo>
                    <a:pt x="10892" y="15606"/>
                  </a:lnTo>
                  <a:lnTo>
                    <a:pt x="11030" y="15483"/>
                  </a:lnTo>
                  <a:lnTo>
                    <a:pt x="11172" y="15422"/>
                  </a:lnTo>
                  <a:lnTo>
                    <a:pt x="11283" y="15422"/>
                  </a:lnTo>
                  <a:lnTo>
                    <a:pt x="11432" y="15358"/>
                  </a:lnTo>
                  <a:cubicBezTo>
                    <a:pt x="11441" y="15314"/>
                    <a:pt x="11462" y="15277"/>
                    <a:pt x="11490" y="15257"/>
                  </a:cubicBezTo>
                  <a:cubicBezTo>
                    <a:pt x="11517" y="15237"/>
                    <a:pt x="11549" y="15235"/>
                    <a:pt x="11578" y="15251"/>
                  </a:cubicBezTo>
                  <a:lnTo>
                    <a:pt x="11664" y="15279"/>
                  </a:lnTo>
                  <a:cubicBezTo>
                    <a:pt x="11683" y="15305"/>
                    <a:pt x="11699" y="15334"/>
                    <a:pt x="11713" y="15365"/>
                  </a:cubicBezTo>
                  <a:cubicBezTo>
                    <a:pt x="11732" y="15408"/>
                    <a:pt x="11745" y="15456"/>
                    <a:pt x="11753" y="15507"/>
                  </a:cubicBezTo>
                  <a:lnTo>
                    <a:pt x="11800" y="15701"/>
                  </a:lnTo>
                  <a:lnTo>
                    <a:pt x="11828" y="15833"/>
                  </a:lnTo>
                  <a:cubicBezTo>
                    <a:pt x="11839" y="15860"/>
                    <a:pt x="11854" y="15883"/>
                    <a:pt x="11872" y="15899"/>
                  </a:cubicBezTo>
                  <a:cubicBezTo>
                    <a:pt x="11906" y="15927"/>
                    <a:pt x="11947" y="15931"/>
                    <a:pt x="11982" y="15909"/>
                  </a:cubicBezTo>
                  <a:lnTo>
                    <a:pt x="12043" y="15981"/>
                  </a:lnTo>
                  <a:lnTo>
                    <a:pt x="12197" y="16141"/>
                  </a:lnTo>
                  <a:cubicBezTo>
                    <a:pt x="12217" y="16216"/>
                    <a:pt x="12238" y="16289"/>
                    <a:pt x="12262" y="16361"/>
                  </a:cubicBezTo>
                  <a:cubicBezTo>
                    <a:pt x="12295" y="16459"/>
                    <a:pt x="12331" y="16555"/>
                    <a:pt x="12368" y="16650"/>
                  </a:cubicBezTo>
                  <a:cubicBezTo>
                    <a:pt x="12386" y="16699"/>
                    <a:pt x="12405" y="16748"/>
                    <a:pt x="12423" y="16798"/>
                  </a:cubicBezTo>
                  <a:lnTo>
                    <a:pt x="12395" y="16894"/>
                  </a:lnTo>
                  <a:lnTo>
                    <a:pt x="12331" y="16954"/>
                  </a:lnTo>
                  <a:lnTo>
                    <a:pt x="12335" y="17094"/>
                  </a:lnTo>
                  <a:cubicBezTo>
                    <a:pt x="12355" y="17119"/>
                    <a:pt x="12375" y="17144"/>
                    <a:pt x="12396" y="17168"/>
                  </a:cubicBezTo>
                  <a:cubicBezTo>
                    <a:pt x="12423" y="17200"/>
                    <a:pt x="12450" y="17230"/>
                    <a:pt x="12478" y="17260"/>
                  </a:cubicBezTo>
                  <a:lnTo>
                    <a:pt x="12575" y="17255"/>
                  </a:lnTo>
                  <a:lnTo>
                    <a:pt x="12636" y="17120"/>
                  </a:lnTo>
                  <a:lnTo>
                    <a:pt x="12693" y="16980"/>
                  </a:lnTo>
                  <a:lnTo>
                    <a:pt x="12800" y="16904"/>
                  </a:lnTo>
                  <a:lnTo>
                    <a:pt x="12877" y="17115"/>
                  </a:lnTo>
                  <a:lnTo>
                    <a:pt x="12945" y="17317"/>
                  </a:lnTo>
                  <a:lnTo>
                    <a:pt x="12957" y="17518"/>
                  </a:lnTo>
                  <a:lnTo>
                    <a:pt x="13008" y="17691"/>
                  </a:lnTo>
                  <a:lnTo>
                    <a:pt x="13054" y="17855"/>
                  </a:lnTo>
                  <a:lnTo>
                    <a:pt x="13127" y="18014"/>
                  </a:lnTo>
                  <a:lnTo>
                    <a:pt x="13171" y="18203"/>
                  </a:lnTo>
                  <a:lnTo>
                    <a:pt x="13183" y="18371"/>
                  </a:lnTo>
                  <a:lnTo>
                    <a:pt x="13148" y="18675"/>
                  </a:lnTo>
                  <a:lnTo>
                    <a:pt x="13144" y="18870"/>
                  </a:lnTo>
                  <a:lnTo>
                    <a:pt x="13159" y="19080"/>
                  </a:lnTo>
                  <a:lnTo>
                    <a:pt x="13159" y="19174"/>
                  </a:lnTo>
                  <a:lnTo>
                    <a:pt x="13117" y="19238"/>
                  </a:lnTo>
                  <a:lnTo>
                    <a:pt x="13113" y="19347"/>
                  </a:lnTo>
                  <a:lnTo>
                    <a:pt x="13125" y="19507"/>
                  </a:lnTo>
                  <a:lnTo>
                    <a:pt x="13186" y="19549"/>
                  </a:lnTo>
                  <a:cubicBezTo>
                    <a:pt x="13215" y="19555"/>
                    <a:pt x="13242" y="19574"/>
                    <a:pt x="13263" y="19604"/>
                  </a:cubicBezTo>
                  <a:cubicBezTo>
                    <a:pt x="13285" y="19635"/>
                    <a:pt x="13300" y="19676"/>
                    <a:pt x="13306" y="19721"/>
                  </a:cubicBezTo>
                  <a:lnTo>
                    <a:pt x="13420" y="19817"/>
                  </a:lnTo>
                  <a:lnTo>
                    <a:pt x="13492" y="19981"/>
                  </a:lnTo>
                  <a:lnTo>
                    <a:pt x="13536" y="20099"/>
                  </a:lnTo>
                  <a:lnTo>
                    <a:pt x="13550" y="20266"/>
                  </a:lnTo>
                  <a:lnTo>
                    <a:pt x="13596" y="20554"/>
                  </a:lnTo>
                  <a:lnTo>
                    <a:pt x="13625" y="20775"/>
                  </a:lnTo>
                  <a:lnTo>
                    <a:pt x="13682" y="20923"/>
                  </a:lnTo>
                  <a:lnTo>
                    <a:pt x="13714" y="21021"/>
                  </a:lnTo>
                  <a:lnTo>
                    <a:pt x="13772" y="21189"/>
                  </a:lnTo>
                  <a:lnTo>
                    <a:pt x="13829" y="21220"/>
                  </a:lnTo>
                  <a:lnTo>
                    <a:pt x="13914" y="21327"/>
                  </a:lnTo>
                  <a:lnTo>
                    <a:pt x="13982" y="21385"/>
                  </a:lnTo>
                  <a:lnTo>
                    <a:pt x="14071" y="21477"/>
                  </a:lnTo>
                  <a:lnTo>
                    <a:pt x="14136" y="21600"/>
                  </a:lnTo>
                  <a:lnTo>
                    <a:pt x="14168" y="21558"/>
                  </a:lnTo>
                  <a:lnTo>
                    <a:pt x="14144" y="21461"/>
                  </a:lnTo>
                  <a:lnTo>
                    <a:pt x="14220" y="21456"/>
                  </a:lnTo>
                  <a:lnTo>
                    <a:pt x="14242" y="21376"/>
                  </a:lnTo>
                  <a:lnTo>
                    <a:pt x="14195" y="21227"/>
                  </a:lnTo>
                  <a:lnTo>
                    <a:pt x="14149" y="21028"/>
                  </a:lnTo>
                  <a:lnTo>
                    <a:pt x="14121" y="20856"/>
                  </a:lnTo>
                  <a:lnTo>
                    <a:pt x="14064" y="20706"/>
                  </a:lnTo>
                  <a:cubicBezTo>
                    <a:pt x="14060" y="20650"/>
                    <a:pt x="14051" y="20596"/>
                    <a:pt x="14037" y="20544"/>
                  </a:cubicBezTo>
                  <a:cubicBezTo>
                    <a:pt x="14023" y="20489"/>
                    <a:pt x="14004" y="20437"/>
                    <a:pt x="13980" y="20389"/>
                  </a:cubicBezTo>
                  <a:lnTo>
                    <a:pt x="13916" y="20256"/>
                  </a:lnTo>
                  <a:lnTo>
                    <a:pt x="13796" y="20153"/>
                  </a:lnTo>
                  <a:lnTo>
                    <a:pt x="13711" y="20030"/>
                  </a:lnTo>
                  <a:lnTo>
                    <a:pt x="13609" y="19920"/>
                  </a:lnTo>
                  <a:cubicBezTo>
                    <a:pt x="13556" y="19920"/>
                    <a:pt x="13507" y="19872"/>
                    <a:pt x="13485" y="19798"/>
                  </a:cubicBezTo>
                  <a:cubicBezTo>
                    <a:pt x="13470" y="19751"/>
                    <a:pt x="13469" y="19697"/>
                    <a:pt x="13481" y="19648"/>
                  </a:cubicBezTo>
                  <a:lnTo>
                    <a:pt x="13460" y="19495"/>
                  </a:lnTo>
                  <a:lnTo>
                    <a:pt x="13452" y="19396"/>
                  </a:lnTo>
                  <a:lnTo>
                    <a:pt x="13387" y="19310"/>
                  </a:lnTo>
                  <a:lnTo>
                    <a:pt x="13305" y="19191"/>
                  </a:lnTo>
                  <a:lnTo>
                    <a:pt x="13276" y="19059"/>
                  </a:lnTo>
                  <a:cubicBezTo>
                    <a:pt x="13277" y="19012"/>
                    <a:pt x="13280" y="18965"/>
                    <a:pt x="13285" y="18918"/>
                  </a:cubicBezTo>
                  <a:cubicBezTo>
                    <a:pt x="13292" y="18843"/>
                    <a:pt x="13304" y="18769"/>
                    <a:pt x="13320" y="18698"/>
                  </a:cubicBezTo>
                  <a:lnTo>
                    <a:pt x="13344" y="18550"/>
                  </a:lnTo>
                  <a:lnTo>
                    <a:pt x="13373" y="18396"/>
                  </a:lnTo>
                  <a:lnTo>
                    <a:pt x="13344" y="18289"/>
                  </a:lnTo>
                  <a:lnTo>
                    <a:pt x="13320" y="18141"/>
                  </a:lnTo>
                  <a:lnTo>
                    <a:pt x="13317" y="18024"/>
                  </a:lnTo>
                  <a:lnTo>
                    <a:pt x="13378" y="17962"/>
                  </a:lnTo>
                  <a:lnTo>
                    <a:pt x="13468" y="17956"/>
                  </a:lnTo>
                  <a:lnTo>
                    <a:pt x="13512" y="18073"/>
                  </a:lnTo>
                  <a:lnTo>
                    <a:pt x="13562" y="18139"/>
                  </a:lnTo>
                  <a:lnTo>
                    <a:pt x="13671" y="18279"/>
                  </a:lnTo>
                  <a:lnTo>
                    <a:pt x="13730" y="18310"/>
                  </a:lnTo>
                  <a:lnTo>
                    <a:pt x="13812" y="18382"/>
                  </a:lnTo>
                  <a:lnTo>
                    <a:pt x="13875" y="18423"/>
                  </a:lnTo>
                  <a:lnTo>
                    <a:pt x="13920" y="18490"/>
                  </a:lnTo>
                  <a:lnTo>
                    <a:pt x="13956" y="18648"/>
                  </a:lnTo>
                  <a:lnTo>
                    <a:pt x="14008" y="18743"/>
                  </a:lnTo>
                  <a:lnTo>
                    <a:pt x="14063" y="18771"/>
                  </a:lnTo>
                  <a:lnTo>
                    <a:pt x="14091" y="18862"/>
                  </a:lnTo>
                  <a:lnTo>
                    <a:pt x="14107" y="18940"/>
                  </a:lnTo>
                  <a:lnTo>
                    <a:pt x="14172" y="18933"/>
                  </a:lnTo>
                  <a:lnTo>
                    <a:pt x="14221" y="18872"/>
                  </a:lnTo>
                  <a:lnTo>
                    <a:pt x="14260" y="18826"/>
                  </a:lnTo>
                  <a:lnTo>
                    <a:pt x="14320" y="18833"/>
                  </a:lnTo>
                  <a:lnTo>
                    <a:pt x="14345" y="18921"/>
                  </a:lnTo>
                  <a:lnTo>
                    <a:pt x="14360" y="19056"/>
                  </a:lnTo>
                  <a:lnTo>
                    <a:pt x="14331" y="19130"/>
                  </a:lnTo>
                  <a:lnTo>
                    <a:pt x="14319" y="19343"/>
                  </a:lnTo>
                  <a:lnTo>
                    <a:pt x="14412" y="19408"/>
                  </a:lnTo>
                  <a:lnTo>
                    <a:pt x="14456" y="19286"/>
                  </a:lnTo>
                  <a:lnTo>
                    <a:pt x="14548" y="19241"/>
                  </a:lnTo>
                  <a:lnTo>
                    <a:pt x="14577" y="19051"/>
                  </a:lnTo>
                  <a:lnTo>
                    <a:pt x="14624" y="18944"/>
                  </a:lnTo>
                  <a:lnTo>
                    <a:pt x="14784" y="18882"/>
                  </a:lnTo>
                  <a:lnTo>
                    <a:pt x="14859" y="18791"/>
                  </a:lnTo>
                  <a:lnTo>
                    <a:pt x="15001" y="18675"/>
                  </a:lnTo>
                  <a:lnTo>
                    <a:pt x="15018" y="18428"/>
                  </a:lnTo>
                  <a:cubicBezTo>
                    <a:pt x="15027" y="18358"/>
                    <a:pt x="15029" y="18286"/>
                    <a:pt x="15026" y="18214"/>
                  </a:cubicBezTo>
                  <a:cubicBezTo>
                    <a:pt x="15023" y="18158"/>
                    <a:pt x="15016" y="18102"/>
                    <a:pt x="15005" y="18048"/>
                  </a:cubicBezTo>
                  <a:lnTo>
                    <a:pt x="14951" y="17795"/>
                  </a:lnTo>
                  <a:lnTo>
                    <a:pt x="14866" y="17561"/>
                  </a:lnTo>
                  <a:lnTo>
                    <a:pt x="14850" y="17352"/>
                  </a:lnTo>
                  <a:lnTo>
                    <a:pt x="14784" y="17141"/>
                  </a:lnTo>
                  <a:lnTo>
                    <a:pt x="14703" y="17036"/>
                  </a:lnTo>
                  <a:lnTo>
                    <a:pt x="14574" y="16931"/>
                  </a:lnTo>
                  <a:lnTo>
                    <a:pt x="14515" y="16866"/>
                  </a:lnTo>
                  <a:lnTo>
                    <a:pt x="14356" y="16669"/>
                  </a:lnTo>
                  <a:lnTo>
                    <a:pt x="14313" y="16504"/>
                  </a:lnTo>
                  <a:lnTo>
                    <a:pt x="14270" y="16280"/>
                  </a:lnTo>
                  <a:lnTo>
                    <a:pt x="14249" y="16054"/>
                  </a:lnTo>
                  <a:lnTo>
                    <a:pt x="14249" y="15855"/>
                  </a:lnTo>
                  <a:lnTo>
                    <a:pt x="14310" y="15701"/>
                  </a:lnTo>
                  <a:lnTo>
                    <a:pt x="14404" y="15603"/>
                  </a:lnTo>
                  <a:lnTo>
                    <a:pt x="14539" y="15572"/>
                  </a:lnTo>
                  <a:lnTo>
                    <a:pt x="14646" y="15529"/>
                  </a:lnTo>
                  <a:lnTo>
                    <a:pt x="14709" y="15498"/>
                  </a:lnTo>
                  <a:lnTo>
                    <a:pt x="14801" y="15566"/>
                  </a:lnTo>
                  <a:lnTo>
                    <a:pt x="14849" y="15613"/>
                  </a:lnTo>
                  <a:lnTo>
                    <a:pt x="14905" y="15711"/>
                  </a:lnTo>
                  <a:lnTo>
                    <a:pt x="14913" y="15816"/>
                  </a:lnTo>
                  <a:lnTo>
                    <a:pt x="14978" y="15932"/>
                  </a:lnTo>
                  <a:lnTo>
                    <a:pt x="15034" y="15903"/>
                  </a:lnTo>
                  <a:lnTo>
                    <a:pt x="15067" y="15749"/>
                  </a:lnTo>
                  <a:lnTo>
                    <a:pt x="15119" y="15621"/>
                  </a:lnTo>
                  <a:lnTo>
                    <a:pt x="15197" y="15541"/>
                  </a:lnTo>
                  <a:lnTo>
                    <a:pt x="15236" y="15492"/>
                  </a:lnTo>
                  <a:lnTo>
                    <a:pt x="15356" y="15426"/>
                  </a:lnTo>
                  <a:lnTo>
                    <a:pt x="15409" y="15420"/>
                  </a:lnTo>
                  <a:lnTo>
                    <a:pt x="15506" y="15420"/>
                  </a:lnTo>
                  <a:cubicBezTo>
                    <a:pt x="15541" y="15410"/>
                    <a:pt x="15576" y="15402"/>
                    <a:pt x="15611" y="15395"/>
                  </a:cubicBezTo>
                  <a:cubicBezTo>
                    <a:pt x="15656" y="15387"/>
                    <a:pt x="15702" y="15382"/>
                    <a:pt x="15748" y="15381"/>
                  </a:cubicBezTo>
                  <a:lnTo>
                    <a:pt x="15797" y="15264"/>
                  </a:lnTo>
                  <a:lnTo>
                    <a:pt x="15824" y="15215"/>
                  </a:lnTo>
                  <a:lnTo>
                    <a:pt x="15922" y="15247"/>
                  </a:lnTo>
                  <a:lnTo>
                    <a:pt x="16095" y="15132"/>
                  </a:lnTo>
                  <a:lnTo>
                    <a:pt x="16192" y="15009"/>
                  </a:lnTo>
                  <a:lnTo>
                    <a:pt x="16270" y="14854"/>
                  </a:lnTo>
                  <a:lnTo>
                    <a:pt x="16310" y="14737"/>
                  </a:lnTo>
                  <a:lnTo>
                    <a:pt x="16407" y="14620"/>
                  </a:lnTo>
                  <a:lnTo>
                    <a:pt x="16439" y="14464"/>
                  </a:lnTo>
                  <a:lnTo>
                    <a:pt x="16441" y="14274"/>
                  </a:lnTo>
                  <a:lnTo>
                    <a:pt x="16474" y="14063"/>
                  </a:lnTo>
                  <a:lnTo>
                    <a:pt x="16523" y="13908"/>
                  </a:lnTo>
                  <a:cubicBezTo>
                    <a:pt x="16537" y="13860"/>
                    <a:pt x="16549" y="13811"/>
                    <a:pt x="16559" y="13760"/>
                  </a:cubicBezTo>
                  <a:cubicBezTo>
                    <a:pt x="16573" y="13694"/>
                    <a:pt x="16583" y="13626"/>
                    <a:pt x="16590" y="13557"/>
                  </a:cubicBezTo>
                  <a:lnTo>
                    <a:pt x="16618" y="13434"/>
                  </a:lnTo>
                  <a:lnTo>
                    <a:pt x="16612" y="13238"/>
                  </a:lnTo>
                  <a:lnTo>
                    <a:pt x="16579" y="13087"/>
                  </a:lnTo>
                  <a:lnTo>
                    <a:pt x="16463" y="13118"/>
                  </a:lnTo>
                  <a:lnTo>
                    <a:pt x="16401" y="13023"/>
                  </a:lnTo>
                  <a:lnTo>
                    <a:pt x="16404" y="12902"/>
                  </a:lnTo>
                  <a:lnTo>
                    <a:pt x="16500" y="12877"/>
                  </a:lnTo>
                  <a:lnTo>
                    <a:pt x="16499" y="12711"/>
                  </a:lnTo>
                  <a:lnTo>
                    <a:pt x="16452" y="12608"/>
                  </a:lnTo>
                  <a:lnTo>
                    <a:pt x="16290" y="12516"/>
                  </a:lnTo>
                  <a:lnTo>
                    <a:pt x="16202" y="12414"/>
                  </a:lnTo>
                  <a:lnTo>
                    <a:pt x="16127" y="12274"/>
                  </a:lnTo>
                  <a:lnTo>
                    <a:pt x="16079" y="12031"/>
                  </a:lnTo>
                  <a:lnTo>
                    <a:pt x="16006" y="11871"/>
                  </a:lnTo>
                  <a:lnTo>
                    <a:pt x="15922" y="11816"/>
                  </a:lnTo>
                  <a:lnTo>
                    <a:pt x="15808" y="11687"/>
                  </a:lnTo>
                  <a:lnTo>
                    <a:pt x="15821" y="11475"/>
                  </a:lnTo>
                  <a:lnTo>
                    <a:pt x="15861" y="11346"/>
                  </a:lnTo>
                  <a:lnTo>
                    <a:pt x="15955" y="11253"/>
                  </a:lnTo>
                  <a:lnTo>
                    <a:pt x="16048" y="11167"/>
                  </a:lnTo>
                  <a:lnTo>
                    <a:pt x="16158" y="11093"/>
                  </a:lnTo>
                  <a:lnTo>
                    <a:pt x="16213" y="11001"/>
                  </a:lnTo>
                  <a:lnTo>
                    <a:pt x="16121" y="10906"/>
                  </a:lnTo>
                  <a:lnTo>
                    <a:pt x="16057" y="10878"/>
                  </a:lnTo>
                  <a:lnTo>
                    <a:pt x="15876" y="10796"/>
                  </a:lnTo>
                  <a:lnTo>
                    <a:pt x="15787" y="10913"/>
                  </a:lnTo>
                  <a:lnTo>
                    <a:pt x="15726" y="10986"/>
                  </a:lnTo>
                  <a:lnTo>
                    <a:pt x="15616" y="10898"/>
                  </a:lnTo>
                  <a:lnTo>
                    <a:pt x="15572" y="10814"/>
                  </a:lnTo>
                  <a:lnTo>
                    <a:pt x="15466" y="10773"/>
                  </a:lnTo>
                  <a:lnTo>
                    <a:pt x="15240" y="10656"/>
                  </a:lnTo>
                  <a:lnTo>
                    <a:pt x="15246" y="10486"/>
                  </a:lnTo>
                  <a:lnTo>
                    <a:pt x="15242" y="10361"/>
                  </a:lnTo>
                  <a:lnTo>
                    <a:pt x="15301" y="10324"/>
                  </a:lnTo>
                  <a:lnTo>
                    <a:pt x="15407" y="10336"/>
                  </a:lnTo>
                  <a:lnTo>
                    <a:pt x="15531" y="10149"/>
                  </a:lnTo>
                  <a:lnTo>
                    <a:pt x="15564" y="10015"/>
                  </a:lnTo>
                  <a:lnTo>
                    <a:pt x="15631" y="9837"/>
                  </a:lnTo>
                  <a:lnTo>
                    <a:pt x="15707" y="9806"/>
                  </a:lnTo>
                  <a:lnTo>
                    <a:pt x="15791" y="9837"/>
                  </a:lnTo>
                  <a:lnTo>
                    <a:pt x="15841" y="9943"/>
                  </a:lnTo>
                  <a:lnTo>
                    <a:pt x="15848" y="10050"/>
                  </a:lnTo>
                  <a:lnTo>
                    <a:pt x="15863" y="10231"/>
                  </a:lnTo>
                  <a:lnTo>
                    <a:pt x="15907" y="10340"/>
                  </a:lnTo>
                  <a:lnTo>
                    <a:pt x="15948" y="10401"/>
                  </a:lnTo>
                  <a:lnTo>
                    <a:pt x="16001" y="10382"/>
                  </a:lnTo>
                  <a:lnTo>
                    <a:pt x="16072" y="10288"/>
                  </a:lnTo>
                  <a:lnTo>
                    <a:pt x="16148" y="10200"/>
                  </a:lnTo>
                  <a:lnTo>
                    <a:pt x="16274" y="10150"/>
                  </a:lnTo>
                  <a:lnTo>
                    <a:pt x="16333" y="10181"/>
                  </a:lnTo>
                  <a:lnTo>
                    <a:pt x="16409" y="10234"/>
                  </a:lnTo>
                  <a:lnTo>
                    <a:pt x="16525" y="10312"/>
                  </a:lnTo>
                  <a:lnTo>
                    <a:pt x="16590" y="10442"/>
                  </a:lnTo>
                  <a:lnTo>
                    <a:pt x="16527" y="10497"/>
                  </a:lnTo>
                  <a:lnTo>
                    <a:pt x="16523" y="10644"/>
                  </a:lnTo>
                  <a:lnTo>
                    <a:pt x="16588" y="10729"/>
                  </a:lnTo>
                  <a:lnTo>
                    <a:pt x="16695" y="10722"/>
                  </a:lnTo>
                  <a:lnTo>
                    <a:pt x="16853" y="10809"/>
                  </a:lnTo>
                  <a:lnTo>
                    <a:pt x="16926" y="10987"/>
                  </a:lnTo>
                  <a:lnTo>
                    <a:pt x="16986" y="11078"/>
                  </a:lnTo>
                  <a:lnTo>
                    <a:pt x="17010" y="11232"/>
                  </a:lnTo>
                  <a:lnTo>
                    <a:pt x="17031" y="11349"/>
                  </a:lnTo>
                  <a:lnTo>
                    <a:pt x="17059" y="11498"/>
                  </a:lnTo>
                  <a:lnTo>
                    <a:pt x="17071" y="11651"/>
                  </a:lnTo>
                  <a:lnTo>
                    <a:pt x="17130" y="11766"/>
                  </a:lnTo>
                  <a:lnTo>
                    <a:pt x="17195" y="11815"/>
                  </a:lnTo>
                  <a:lnTo>
                    <a:pt x="17296" y="11702"/>
                  </a:lnTo>
                  <a:lnTo>
                    <a:pt x="17415" y="11614"/>
                  </a:lnTo>
                  <a:lnTo>
                    <a:pt x="17496" y="11558"/>
                  </a:lnTo>
                  <a:lnTo>
                    <a:pt x="17559" y="11499"/>
                  </a:lnTo>
                  <a:cubicBezTo>
                    <a:pt x="17562" y="11433"/>
                    <a:pt x="17556" y="11367"/>
                    <a:pt x="17540" y="11306"/>
                  </a:cubicBezTo>
                  <a:cubicBezTo>
                    <a:pt x="17525" y="11249"/>
                    <a:pt x="17502" y="11197"/>
                    <a:pt x="17473" y="11154"/>
                  </a:cubicBezTo>
                  <a:lnTo>
                    <a:pt x="17400" y="10964"/>
                  </a:lnTo>
                  <a:lnTo>
                    <a:pt x="17298" y="10799"/>
                  </a:lnTo>
                  <a:lnTo>
                    <a:pt x="17248" y="10793"/>
                  </a:lnTo>
                  <a:lnTo>
                    <a:pt x="17072" y="10623"/>
                  </a:lnTo>
                  <a:lnTo>
                    <a:pt x="16989" y="10544"/>
                  </a:lnTo>
                  <a:lnTo>
                    <a:pt x="16900" y="10423"/>
                  </a:lnTo>
                  <a:lnTo>
                    <a:pt x="16820" y="10351"/>
                  </a:lnTo>
                  <a:lnTo>
                    <a:pt x="16820" y="10220"/>
                  </a:lnTo>
                  <a:lnTo>
                    <a:pt x="16933" y="10133"/>
                  </a:lnTo>
                  <a:lnTo>
                    <a:pt x="17068" y="10029"/>
                  </a:lnTo>
                  <a:lnTo>
                    <a:pt x="17083" y="9914"/>
                  </a:lnTo>
                  <a:lnTo>
                    <a:pt x="17049" y="9761"/>
                  </a:lnTo>
                  <a:lnTo>
                    <a:pt x="16957" y="9770"/>
                  </a:lnTo>
                  <a:cubicBezTo>
                    <a:pt x="16942" y="9699"/>
                    <a:pt x="16956" y="9621"/>
                    <a:pt x="16992" y="9571"/>
                  </a:cubicBezTo>
                  <a:cubicBezTo>
                    <a:pt x="17020" y="9533"/>
                    <a:pt x="17058" y="9517"/>
                    <a:pt x="17095" y="9528"/>
                  </a:cubicBezTo>
                  <a:cubicBezTo>
                    <a:pt x="17106" y="9498"/>
                    <a:pt x="17116" y="9467"/>
                    <a:pt x="17123" y="9435"/>
                  </a:cubicBezTo>
                  <a:cubicBezTo>
                    <a:pt x="17139" y="9373"/>
                    <a:pt x="17147" y="9308"/>
                    <a:pt x="17149" y="9242"/>
                  </a:cubicBezTo>
                  <a:lnTo>
                    <a:pt x="17174" y="9110"/>
                  </a:lnTo>
                  <a:lnTo>
                    <a:pt x="17248" y="9178"/>
                  </a:lnTo>
                  <a:lnTo>
                    <a:pt x="17347" y="9270"/>
                  </a:lnTo>
                  <a:lnTo>
                    <a:pt x="17392" y="9297"/>
                  </a:lnTo>
                  <a:lnTo>
                    <a:pt x="17514" y="9286"/>
                  </a:lnTo>
                  <a:lnTo>
                    <a:pt x="17568" y="9177"/>
                  </a:lnTo>
                  <a:cubicBezTo>
                    <a:pt x="17590" y="9119"/>
                    <a:pt x="17610" y="9059"/>
                    <a:pt x="17626" y="8997"/>
                  </a:cubicBezTo>
                  <a:cubicBezTo>
                    <a:pt x="17641" y="8944"/>
                    <a:pt x="17653" y="8890"/>
                    <a:pt x="17663" y="8835"/>
                  </a:cubicBezTo>
                  <a:lnTo>
                    <a:pt x="17709" y="8691"/>
                  </a:lnTo>
                  <a:lnTo>
                    <a:pt x="17732" y="8540"/>
                  </a:lnTo>
                  <a:lnTo>
                    <a:pt x="17783" y="8406"/>
                  </a:lnTo>
                  <a:lnTo>
                    <a:pt x="17835" y="8208"/>
                  </a:lnTo>
                  <a:lnTo>
                    <a:pt x="17770" y="8060"/>
                  </a:lnTo>
                  <a:lnTo>
                    <a:pt x="17770" y="7890"/>
                  </a:lnTo>
                  <a:lnTo>
                    <a:pt x="17823" y="7767"/>
                  </a:lnTo>
                  <a:lnTo>
                    <a:pt x="17830" y="7600"/>
                  </a:lnTo>
                  <a:cubicBezTo>
                    <a:pt x="17813" y="7554"/>
                    <a:pt x="17796" y="7509"/>
                    <a:pt x="17778" y="7463"/>
                  </a:cubicBezTo>
                  <a:cubicBezTo>
                    <a:pt x="17763" y="7423"/>
                    <a:pt x="17747" y="7384"/>
                    <a:pt x="17735" y="7341"/>
                  </a:cubicBezTo>
                  <a:cubicBezTo>
                    <a:pt x="17715" y="7271"/>
                    <a:pt x="17705" y="7195"/>
                    <a:pt x="17707" y="7119"/>
                  </a:cubicBezTo>
                  <a:lnTo>
                    <a:pt x="17634" y="7044"/>
                  </a:lnTo>
                  <a:lnTo>
                    <a:pt x="17580" y="7052"/>
                  </a:lnTo>
                  <a:lnTo>
                    <a:pt x="17503" y="6849"/>
                  </a:lnTo>
                  <a:lnTo>
                    <a:pt x="17459" y="6758"/>
                  </a:lnTo>
                  <a:lnTo>
                    <a:pt x="17435" y="6611"/>
                  </a:lnTo>
                  <a:lnTo>
                    <a:pt x="17373" y="6495"/>
                  </a:lnTo>
                  <a:lnTo>
                    <a:pt x="17240" y="6324"/>
                  </a:lnTo>
                  <a:lnTo>
                    <a:pt x="17132" y="6263"/>
                  </a:lnTo>
                  <a:lnTo>
                    <a:pt x="17059" y="6103"/>
                  </a:lnTo>
                  <a:lnTo>
                    <a:pt x="16962" y="6028"/>
                  </a:lnTo>
                  <a:lnTo>
                    <a:pt x="16881" y="6047"/>
                  </a:lnTo>
                  <a:lnTo>
                    <a:pt x="16783" y="6115"/>
                  </a:lnTo>
                  <a:lnTo>
                    <a:pt x="16687" y="6140"/>
                  </a:lnTo>
                  <a:lnTo>
                    <a:pt x="16607" y="6103"/>
                  </a:lnTo>
                  <a:lnTo>
                    <a:pt x="16460" y="6072"/>
                  </a:lnTo>
                  <a:lnTo>
                    <a:pt x="16403" y="6004"/>
                  </a:lnTo>
                  <a:lnTo>
                    <a:pt x="16326" y="5924"/>
                  </a:lnTo>
                  <a:lnTo>
                    <a:pt x="16206" y="5924"/>
                  </a:lnTo>
                  <a:lnTo>
                    <a:pt x="16146" y="5807"/>
                  </a:lnTo>
                  <a:lnTo>
                    <a:pt x="16226" y="5720"/>
                  </a:lnTo>
                  <a:lnTo>
                    <a:pt x="16275" y="5634"/>
                  </a:lnTo>
                  <a:lnTo>
                    <a:pt x="16349" y="5282"/>
                  </a:lnTo>
                  <a:lnTo>
                    <a:pt x="16330" y="5106"/>
                  </a:lnTo>
                  <a:lnTo>
                    <a:pt x="16362" y="4989"/>
                  </a:lnTo>
                  <a:lnTo>
                    <a:pt x="16434" y="4856"/>
                  </a:lnTo>
                  <a:lnTo>
                    <a:pt x="16537" y="4743"/>
                  </a:lnTo>
                  <a:lnTo>
                    <a:pt x="16606" y="4658"/>
                  </a:lnTo>
                  <a:lnTo>
                    <a:pt x="16694" y="4611"/>
                  </a:lnTo>
                  <a:lnTo>
                    <a:pt x="16817" y="4582"/>
                  </a:lnTo>
                  <a:lnTo>
                    <a:pt x="16917" y="4582"/>
                  </a:lnTo>
                  <a:lnTo>
                    <a:pt x="17020" y="4619"/>
                  </a:lnTo>
                  <a:lnTo>
                    <a:pt x="17129" y="4632"/>
                  </a:lnTo>
                  <a:lnTo>
                    <a:pt x="17261" y="4626"/>
                  </a:lnTo>
                  <a:lnTo>
                    <a:pt x="17398" y="4558"/>
                  </a:lnTo>
                  <a:lnTo>
                    <a:pt x="17471" y="4527"/>
                  </a:lnTo>
                  <a:lnTo>
                    <a:pt x="17580" y="4490"/>
                  </a:lnTo>
                  <a:lnTo>
                    <a:pt x="17633" y="4527"/>
                  </a:lnTo>
                  <a:lnTo>
                    <a:pt x="17686" y="4607"/>
                  </a:lnTo>
                  <a:lnTo>
                    <a:pt x="17787" y="4674"/>
                  </a:lnTo>
                  <a:lnTo>
                    <a:pt x="17836" y="4724"/>
                  </a:lnTo>
                  <a:lnTo>
                    <a:pt x="17952" y="4730"/>
                  </a:lnTo>
                  <a:lnTo>
                    <a:pt x="18081" y="4644"/>
                  </a:lnTo>
                  <a:lnTo>
                    <a:pt x="18189" y="4625"/>
                  </a:lnTo>
                  <a:lnTo>
                    <a:pt x="18143" y="4366"/>
                  </a:lnTo>
                  <a:cubicBezTo>
                    <a:pt x="18105" y="4367"/>
                    <a:pt x="18070" y="4330"/>
                    <a:pt x="18058" y="4274"/>
                  </a:cubicBezTo>
                  <a:cubicBezTo>
                    <a:pt x="18044" y="4208"/>
                    <a:pt x="18064" y="4136"/>
                    <a:pt x="18106" y="4107"/>
                  </a:cubicBezTo>
                  <a:cubicBezTo>
                    <a:pt x="18105" y="4044"/>
                    <a:pt x="18122" y="3983"/>
                    <a:pt x="18153" y="3941"/>
                  </a:cubicBezTo>
                  <a:cubicBezTo>
                    <a:pt x="18184" y="3898"/>
                    <a:pt x="18225" y="3878"/>
                    <a:pt x="18266" y="3886"/>
                  </a:cubicBezTo>
                  <a:lnTo>
                    <a:pt x="18388" y="3912"/>
                  </a:lnTo>
                  <a:lnTo>
                    <a:pt x="18433" y="3986"/>
                  </a:lnTo>
                  <a:lnTo>
                    <a:pt x="18561" y="3941"/>
                  </a:lnTo>
                  <a:lnTo>
                    <a:pt x="18622" y="4058"/>
                  </a:lnTo>
                  <a:lnTo>
                    <a:pt x="18642" y="4156"/>
                  </a:lnTo>
                  <a:lnTo>
                    <a:pt x="18742" y="4173"/>
                  </a:lnTo>
                  <a:lnTo>
                    <a:pt x="18819" y="4105"/>
                  </a:lnTo>
                  <a:lnTo>
                    <a:pt x="18815" y="3967"/>
                  </a:lnTo>
                  <a:lnTo>
                    <a:pt x="18815" y="3844"/>
                  </a:lnTo>
                  <a:lnTo>
                    <a:pt x="18867" y="3773"/>
                  </a:lnTo>
                  <a:lnTo>
                    <a:pt x="18940" y="3726"/>
                  </a:lnTo>
                  <a:lnTo>
                    <a:pt x="19014" y="3739"/>
                  </a:lnTo>
                  <a:lnTo>
                    <a:pt x="19059" y="3881"/>
                  </a:lnTo>
                  <a:lnTo>
                    <a:pt x="19100" y="4056"/>
                  </a:lnTo>
                  <a:lnTo>
                    <a:pt x="19170" y="4183"/>
                  </a:lnTo>
                  <a:lnTo>
                    <a:pt x="19186" y="4282"/>
                  </a:lnTo>
                  <a:lnTo>
                    <a:pt x="19098" y="4430"/>
                  </a:lnTo>
                  <a:lnTo>
                    <a:pt x="19067" y="4607"/>
                  </a:lnTo>
                  <a:lnTo>
                    <a:pt x="19096" y="4814"/>
                  </a:lnTo>
                  <a:lnTo>
                    <a:pt x="19031" y="4991"/>
                  </a:lnTo>
                  <a:lnTo>
                    <a:pt x="18966" y="5108"/>
                  </a:lnTo>
                  <a:cubicBezTo>
                    <a:pt x="18954" y="5143"/>
                    <a:pt x="18950" y="5183"/>
                    <a:pt x="18953" y="5223"/>
                  </a:cubicBezTo>
                  <a:cubicBezTo>
                    <a:pt x="18962" y="5311"/>
                    <a:pt x="19008" y="5380"/>
                    <a:pt x="19066" y="5393"/>
                  </a:cubicBezTo>
                  <a:lnTo>
                    <a:pt x="19082" y="5556"/>
                  </a:lnTo>
                  <a:lnTo>
                    <a:pt x="19157" y="5665"/>
                  </a:lnTo>
                  <a:lnTo>
                    <a:pt x="19206" y="5747"/>
                  </a:lnTo>
                  <a:lnTo>
                    <a:pt x="19243" y="5909"/>
                  </a:lnTo>
                  <a:lnTo>
                    <a:pt x="19298" y="5952"/>
                  </a:lnTo>
                  <a:lnTo>
                    <a:pt x="19402" y="6100"/>
                  </a:lnTo>
                  <a:lnTo>
                    <a:pt x="19470" y="6174"/>
                  </a:lnTo>
                  <a:lnTo>
                    <a:pt x="19527" y="6193"/>
                  </a:lnTo>
                  <a:lnTo>
                    <a:pt x="19531" y="6369"/>
                  </a:lnTo>
                  <a:lnTo>
                    <a:pt x="19624" y="6357"/>
                  </a:lnTo>
                  <a:lnTo>
                    <a:pt x="19673" y="6369"/>
                  </a:lnTo>
                  <a:lnTo>
                    <a:pt x="19721" y="6499"/>
                  </a:lnTo>
                  <a:lnTo>
                    <a:pt x="19782" y="6579"/>
                  </a:lnTo>
                  <a:lnTo>
                    <a:pt x="19822" y="6747"/>
                  </a:lnTo>
                  <a:lnTo>
                    <a:pt x="19922" y="6825"/>
                  </a:lnTo>
                  <a:lnTo>
                    <a:pt x="19989" y="6912"/>
                  </a:lnTo>
                  <a:lnTo>
                    <a:pt x="20047" y="6840"/>
                  </a:lnTo>
                  <a:lnTo>
                    <a:pt x="20095" y="6770"/>
                  </a:lnTo>
                  <a:lnTo>
                    <a:pt x="20141" y="6776"/>
                  </a:lnTo>
                  <a:lnTo>
                    <a:pt x="20122" y="6661"/>
                  </a:lnTo>
                  <a:cubicBezTo>
                    <a:pt x="20096" y="6629"/>
                    <a:pt x="20076" y="6588"/>
                    <a:pt x="20063" y="6541"/>
                  </a:cubicBezTo>
                  <a:cubicBezTo>
                    <a:pt x="20048" y="6486"/>
                    <a:pt x="20044" y="6426"/>
                    <a:pt x="20051" y="6368"/>
                  </a:cubicBezTo>
                  <a:lnTo>
                    <a:pt x="20097" y="6333"/>
                  </a:lnTo>
                  <a:lnTo>
                    <a:pt x="20060" y="6229"/>
                  </a:lnTo>
                  <a:lnTo>
                    <a:pt x="20028" y="6130"/>
                  </a:lnTo>
                  <a:cubicBezTo>
                    <a:pt x="20017" y="6102"/>
                    <a:pt x="20015" y="6068"/>
                    <a:pt x="20024" y="6038"/>
                  </a:cubicBezTo>
                  <a:cubicBezTo>
                    <a:pt x="20032" y="6008"/>
                    <a:pt x="20050" y="5987"/>
                    <a:pt x="20071" y="5981"/>
                  </a:cubicBezTo>
                  <a:lnTo>
                    <a:pt x="20148" y="5952"/>
                  </a:lnTo>
                  <a:lnTo>
                    <a:pt x="20116" y="5824"/>
                  </a:lnTo>
                  <a:lnTo>
                    <a:pt x="20073" y="5726"/>
                  </a:lnTo>
                  <a:lnTo>
                    <a:pt x="20027" y="5675"/>
                  </a:lnTo>
                  <a:lnTo>
                    <a:pt x="19988" y="5459"/>
                  </a:lnTo>
                  <a:lnTo>
                    <a:pt x="19971" y="5357"/>
                  </a:lnTo>
                  <a:lnTo>
                    <a:pt x="19889" y="5276"/>
                  </a:lnTo>
                  <a:cubicBezTo>
                    <a:pt x="19848" y="5275"/>
                    <a:pt x="19809" y="5248"/>
                    <a:pt x="19781" y="5203"/>
                  </a:cubicBezTo>
                  <a:cubicBezTo>
                    <a:pt x="19758" y="5165"/>
                    <a:pt x="19743" y="5118"/>
                    <a:pt x="19740" y="5067"/>
                  </a:cubicBezTo>
                  <a:lnTo>
                    <a:pt x="19649" y="5030"/>
                  </a:lnTo>
                  <a:lnTo>
                    <a:pt x="19552" y="5065"/>
                  </a:lnTo>
                  <a:lnTo>
                    <a:pt x="19499" y="4954"/>
                  </a:lnTo>
                  <a:lnTo>
                    <a:pt x="19530" y="4815"/>
                  </a:lnTo>
                  <a:lnTo>
                    <a:pt x="19474" y="4739"/>
                  </a:lnTo>
                  <a:lnTo>
                    <a:pt x="19445" y="4653"/>
                  </a:lnTo>
                  <a:lnTo>
                    <a:pt x="19429" y="4566"/>
                  </a:lnTo>
                  <a:lnTo>
                    <a:pt x="19532" y="4463"/>
                  </a:lnTo>
                  <a:lnTo>
                    <a:pt x="19674" y="4445"/>
                  </a:lnTo>
                  <a:lnTo>
                    <a:pt x="19757" y="4410"/>
                  </a:lnTo>
                  <a:lnTo>
                    <a:pt x="19810" y="4391"/>
                  </a:lnTo>
                  <a:lnTo>
                    <a:pt x="19862" y="4330"/>
                  </a:lnTo>
                  <a:lnTo>
                    <a:pt x="19913" y="4237"/>
                  </a:lnTo>
                  <a:lnTo>
                    <a:pt x="19960" y="4135"/>
                  </a:lnTo>
                  <a:lnTo>
                    <a:pt x="20017" y="4135"/>
                  </a:lnTo>
                  <a:lnTo>
                    <a:pt x="20052" y="4258"/>
                  </a:lnTo>
                  <a:lnTo>
                    <a:pt x="20103" y="4307"/>
                  </a:lnTo>
                  <a:lnTo>
                    <a:pt x="20167" y="4360"/>
                  </a:lnTo>
                  <a:lnTo>
                    <a:pt x="20240" y="4360"/>
                  </a:lnTo>
                  <a:lnTo>
                    <a:pt x="20330" y="4258"/>
                  </a:lnTo>
                  <a:lnTo>
                    <a:pt x="20441" y="4155"/>
                  </a:lnTo>
                  <a:lnTo>
                    <a:pt x="20460" y="4007"/>
                  </a:lnTo>
                  <a:lnTo>
                    <a:pt x="20532" y="3897"/>
                  </a:lnTo>
                  <a:lnTo>
                    <a:pt x="20647" y="3796"/>
                  </a:lnTo>
                  <a:lnTo>
                    <a:pt x="20690" y="3796"/>
                  </a:lnTo>
                  <a:lnTo>
                    <a:pt x="20798" y="3815"/>
                  </a:lnTo>
                  <a:lnTo>
                    <a:pt x="20974" y="3825"/>
                  </a:lnTo>
                  <a:lnTo>
                    <a:pt x="21043" y="3689"/>
                  </a:lnTo>
                  <a:lnTo>
                    <a:pt x="20828" y="3616"/>
                  </a:lnTo>
                  <a:lnTo>
                    <a:pt x="20699" y="3488"/>
                  </a:lnTo>
                  <a:cubicBezTo>
                    <a:pt x="20651" y="3440"/>
                    <a:pt x="20598" y="3408"/>
                    <a:pt x="20541" y="3395"/>
                  </a:cubicBezTo>
                  <a:cubicBezTo>
                    <a:pt x="20487" y="3382"/>
                    <a:pt x="20431" y="3387"/>
                    <a:pt x="20377" y="3369"/>
                  </a:cubicBezTo>
                  <a:cubicBezTo>
                    <a:pt x="20319" y="3349"/>
                    <a:pt x="20265" y="3304"/>
                    <a:pt x="20223" y="3239"/>
                  </a:cubicBezTo>
                  <a:lnTo>
                    <a:pt x="20154" y="3103"/>
                  </a:lnTo>
                  <a:lnTo>
                    <a:pt x="20236" y="3024"/>
                  </a:lnTo>
                  <a:lnTo>
                    <a:pt x="20355" y="3107"/>
                  </a:lnTo>
                  <a:lnTo>
                    <a:pt x="20443" y="3134"/>
                  </a:lnTo>
                  <a:lnTo>
                    <a:pt x="20540" y="3140"/>
                  </a:lnTo>
                  <a:lnTo>
                    <a:pt x="20552" y="3056"/>
                  </a:lnTo>
                  <a:lnTo>
                    <a:pt x="20456" y="2990"/>
                  </a:lnTo>
                  <a:lnTo>
                    <a:pt x="20365" y="2851"/>
                  </a:lnTo>
                  <a:lnTo>
                    <a:pt x="20463" y="2783"/>
                  </a:lnTo>
                  <a:lnTo>
                    <a:pt x="20569" y="2870"/>
                  </a:lnTo>
                  <a:lnTo>
                    <a:pt x="20686" y="2876"/>
                  </a:lnTo>
                  <a:lnTo>
                    <a:pt x="20806" y="2925"/>
                  </a:lnTo>
                  <a:lnTo>
                    <a:pt x="20940" y="2947"/>
                  </a:lnTo>
                  <a:lnTo>
                    <a:pt x="21026" y="2924"/>
                  </a:lnTo>
                  <a:lnTo>
                    <a:pt x="21094" y="3032"/>
                  </a:lnTo>
                  <a:lnTo>
                    <a:pt x="21270" y="3145"/>
                  </a:lnTo>
                  <a:lnTo>
                    <a:pt x="21423" y="3219"/>
                  </a:lnTo>
                  <a:lnTo>
                    <a:pt x="21566" y="3127"/>
                  </a:lnTo>
                  <a:lnTo>
                    <a:pt x="21600" y="3078"/>
                  </a:lnTo>
                  <a:lnTo>
                    <a:pt x="21527" y="3010"/>
                  </a:lnTo>
                  <a:lnTo>
                    <a:pt x="21426" y="2891"/>
                  </a:lnTo>
                  <a:lnTo>
                    <a:pt x="21301" y="2737"/>
                  </a:lnTo>
                  <a:lnTo>
                    <a:pt x="21190" y="2630"/>
                  </a:lnTo>
                  <a:lnTo>
                    <a:pt x="21119" y="2630"/>
                  </a:lnTo>
                  <a:lnTo>
                    <a:pt x="21030" y="2636"/>
                  </a:lnTo>
                  <a:lnTo>
                    <a:pt x="20974" y="2686"/>
                  </a:lnTo>
                  <a:lnTo>
                    <a:pt x="20878" y="2770"/>
                  </a:lnTo>
                  <a:lnTo>
                    <a:pt x="20770" y="2686"/>
                  </a:lnTo>
                  <a:lnTo>
                    <a:pt x="20722" y="2588"/>
                  </a:lnTo>
                  <a:lnTo>
                    <a:pt x="20543" y="2472"/>
                  </a:lnTo>
                  <a:lnTo>
                    <a:pt x="20456" y="2425"/>
                  </a:lnTo>
                  <a:lnTo>
                    <a:pt x="20307" y="2425"/>
                  </a:lnTo>
                  <a:lnTo>
                    <a:pt x="20202" y="2382"/>
                  </a:lnTo>
                  <a:lnTo>
                    <a:pt x="20089" y="2339"/>
                  </a:lnTo>
                  <a:lnTo>
                    <a:pt x="19926" y="2311"/>
                  </a:lnTo>
                  <a:lnTo>
                    <a:pt x="19800" y="2213"/>
                  </a:lnTo>
                  <a:lnTo>
                    <a:pt x="19643" y="2083"/>
                  </a:lnTo>
                  <a:lnTo>
                    <a:pt x="19551" y="2052"/>
                  </a:lnTo>
                  <a:lnTo>
                    <a:pt x="19315" y="2034"/>
                  </a:lnTo>
                  <a:lnTo>
                    <a:pt x="19215" y="1997"/>
                  </a:lnTo>
                  <a:lnTo>
                    <a:pt x="19122" y="1921"/>
                  </a:lnTo>
                  <a:lnTo>
                    <a:pt x="18920" y="1933"/>
                  </a:lnTo>
                  <a:lnTo>
                    <a:pt x="18735" y="1921"/>
                  </a:lnTo>
                  <a:lnTo>
                    <a:pt x="18590" y="1909"/>
                  </a:lnTo>
                  <a:lnTo>
                    <a:pt x="18496" y="1822"/>
                  </a:lnTo>
                  <a:lnTo>
                    <a:pt x="18364" y="1797"/>
                  </a:lnTo>
                  <a:lnTo>
                    <a:pt x="18239" y="1810"/>
                  </a:lnTo>
                  <a:lnTo>
                    <a:pt x="18137" y="1829"/>
                  </a:lnTo>
                  <a:lnTo>
                    <a:pt x="18157" y="1902"/>
                  </a:lnTo>
                  <a:lnTo>
                    <a:pt x="18248" y="1991"/>
                  </a:lnTo>
                  <a:lnTo>
                    <a:pt x="18296" y="2120"/>
                  </a:lnTo>
                  <a:lnTo>
                    <a:pt x="18233" y="2151"/>
                  </a:lnTo>
                  <a:lnTo>
                    <a:pt x="18148" y="2110"/>
                  </a:lnTo>
                  <a:lnTo>
                    <a:pt x="18025" y="2036"/>
                  </a:lnTo>
                  <a:lnTo>
                    <a:pt x="17903" y="1987"/>
                  </a:lnTo>
                  <a:lnTo>
                    <a:pt x="17710" y="1891"/>
                  </a:lnTo>
                  <a:lnTo>
                    <a:pt x="17551" y="1878"/>
                  </a:lnTo>
                  <a:lnTo>
                    <a:pt x="17370" y="1915"/>
                  </a:lnTo>
                  <a:lnTo>
                    <a:pt x="17038" y="1989"/>
                  </a:lnTo>
                  <a:lnTo>
                    <a:pt x="16827" y="1926"/>
                  </a:lnTo>
                  <a:lnTo>
                    <a:pt x="16722" y="1858"/>
                  </a:lnTo>
                  <a:lnTo>
                    <a:pt x="16565" y="1799"/>
                  </a:lnTo>
                  <a:lnTo>
                    <a:pt x="16503" y="1709"/>
                  </a:lnTo>
                  <a:lnTo>
                    <a:pt x="16417" y="1665"/>
                  </a:lnTo>
                  <a:lnTo>
                    <a:pt x="16350" y="1665"/>
                  </a:lnTo>
                  <a:lnTo>
                    <a:pt x="16180" y="1702"/>
                  </a:lnTo>
                  <a:lnTo>
                    <a:pt x="15880" y="1706"/>
                  </a:lnTo>
                  <a:lnTo>
                    <a:pt x="15742" y="1620"/>
                  </a:lnTo>
                  <a:lnTo>
                    <a:pt x="15543" y="1620"/>
                  </a:lnTo>
                  <a:lnTo>
                    <a:pt x="15307" y="1595"/>
                  </a:lnTo>
                  <a:lnTo>
                    <a:pt x="15157" y="1620"/>
                  </a:lnTo>
                  <a:lnTo>
                    <a:pt x="15047" y="1501"/>
                  </a:lnTo>
                  <a:lnTo>
                    <a:pt x="14881" y="1420"/>
                  </a:lnTo>
                  <a:lnTo>
                    <a:pt x="14763" y="1303"/>
                  </a:lnTo>
                  <a:lnTo>
                    <a:pt x="14679" y="1266"/>
                  </a:lnTo>
                  <a:lnTo>
                    <a:pt x="14635" y="1352"/>
                  </a:lnTo>
                  <a:lnTo>
                    <a:pt x="14550" y="1352"/>
                  </a:lnTo>
                  <a:lnTo>
                    <a:pt x="14462" y="1297"/>
                  </a:lnTo>
                  <a:lnTo>
                    <a:pt x="14166" y="1211"/>
                  </a:lnTo>
                  <a:lnTo>
                    <a:pt x="14073" y="1169"/>
                  </a:lnTo>
                  <a:lnTo>
                    <a:pt x="13945" y="1162"/>
                  </a:lnTo>
                  <a:lnTo>
                    <a:pt x="13813" y="1181"/>
                  </a:lnTo>
                  <a:lnTo>
                    <a:pt x="13627" y="1224"/>
                  </a:lnTo>
                  <a:lnTo>
                    <a:pt x="13667" y="1317"/>
                  </a:lnTo>
                  <a:lnTo>
                    <a:pt x="13749" y="1403"/>
                  </a:lnTo>
                  <a:lnTo>
                    <a:pt x="13692" y="1507"/>
                  </a:lnTo>
                  <a:lnTo>
                    <a:pt x="13597" y="1536"/>
                  </a:lnTo>
                  <a:lnTo>
                    <a:pt x="13538" y="1628"/>
                  </a:lnTo>
                  <a:lnTo>
                    <a:pt x="13428" y="1659"/>
                  </a:lnTo>
                  <a:lnTo>
                    <a:pt x="13358" y="1560"/>
                  </a:lnTo>
                  <a:lnTo>
                    <a:pt x="13216" y="1548"/>
                  </a:lnTo>
                  <a:lnTo>
                    <a:pt x="13131" y="1566"/>
                  </a:lnTo>
                  <a:lnTo>
                    <a:pt x="13104" y="1505"/>
                  </a:lnTo>
                  <a:lnTo>
                    <a:pt x="12982" y="1530"/>
                  </a:lnTo>
                  <a:lnTo>
                    <a:pt x="12917" y="1609"/>
                  </a:lnTo>
                  <a:lnTo>
                    <a:pt x="12808" y="1661"/>
                  </a:lnTo>
                  <a:lnTo>
                    <a:pt x="12730" y="1716"/>
                  </a:lnTo>
                  <a:lnTo>
                    <a:pt x="12648" y="1673"/>
                  </a:lnTo>
                  <a:lnTo>
                    <a:pt x="12554" y="1612"/>
                  </a:lnTo>
                  <a:lnTo>
                    <a:pt x="12432" y="1501"/>
                  </a:lnTo>
                  <a:lnTo>
                    <a:pt x="12362" y="1435"/>
                  </a:lnTo>
                  <a:lnTo>
                    <a:pt x="12252" y="1303"/>
                  </a:lnTo>
                  <a:lnTo>
                    <a:pt x="12198" y="1196"/>
                  </a:lnTo>
                  <a:lnTo>
                    <a:pt x="12065" y="1147"/>
                  </a:lnTo>
                  <a:lnTo>
                    <a:pt x="11907" y="1091"/>
                  </a:lnTo>
                  <a:lnTo>
                    <a:pt x="11807" y="1027"/>
                  </a:lnTo>
                  <a:lnTo>
                    <a:pt x="11650" y="1040"/>
                  </a:lnTo>
                  <a:lnTo>
                    <a:pt x="11476" y="1046"/>
                  </a:lnTo>
                  <a:lnTo>
                    <a:pt x="11319" y="1107"/>
                  </a:lnTo>
                  <a:lnTo>
                    <a:pt x="11161" y="1175"/>
                  </a:lnTo>
                  <a:lnTo>
                    <a:pt x="11102" y="1212"/>
                  </a:lnTo>
                  <a:lnTo>
                    <a:pt x="10997" y="1157"/>
                  </a:lnTo>
                  <a:lnTo>
                    <a:pt x="10925" y="1085"/>
                  </a:lnTo>
                  <a:lnTo>
                    <a:pt x="10818" y="1062"/>
                  </a:lnTo>
                  <a:lnTo>
                    <a:pt x="10706" y="1005"/>
                  </a:lnTo>
                  <a:lnTo>
                    <a:pt x="10635" y="986"/>
                  </a:lnTo>
                  <a:lnTo>
                    <a:pt x="10534" y="1017"/>
                  </a:lnTo>
                  <a:lnTo>
                    <a:pt x="10460" y="1067"/>
                  </a:lnTo>
                  <a:lnTo>
                    <a:pt x="10390" y="1116"/>
                  </a:lnTo>
                  <a:lnTo>
                    <a:pt x="10258" y="1109"/>
                  </a:lnTo>
                  <a:lnTo>
                    <a:pt x="10185" y="1048"/>
                  </a:lnTo>
                  <a:lnTo>
                    <a:pt x="10067" y="999"/>
                  </a:lnTo>
                  <a:lnTo>
                    <a:pt x="10001" y="925"/>
                  </a:lnTo>
                  <a:lnTo>
                    <a:pt x="9915" y="908"/>
                  </a:lnTo>
                  <a:lnTo>
                    <a:pt x="9859" y="933"/>
                  </a:lnTo>
                  <a:lnTo>
                    <a:pt x="9750" y="999"/>
                  </a:lnTo>
                  <a:lnTo>
                    <a:pt x="9570" y="1077"/>
                  </a:lnTo>
                  <a:lnTo>
                    <a:pt x="9446" y="1137"/>
                  </a:lnTo>
                  <a:lnTo>
                    <a:pt x="9279" y="1137"/>
                  </a:lnTo>
                  <a:lnTo>
                    <a:pt x="9295" y="1014"/>
                  </a:lnTo>
                  <a:lnTo>
                    <a:pt x="9310" y="961"/>
                  </a:lnTo>
                  <a:lnTo>
                    <a:pt x="9378" y="871"/>
                  </a:lnTo>
                  <a:lnTo>
                    <a:pt x="9505" y="792"/>
                  </a:lnTo>
                  <a:lnTo>
                    <a:pt x="9585" y="731"/>
                  </a:lnTo>
                  <a:lnTo>
                    <a:pt x="9656" y="672"/>
                  </a:lnTo>
                  <a:lnTo>
                    <a:pt x="9727" y="607"/>
                  </a:lnTo>
                  <a:lnTo>
                    <a:pt x="9742" y="445"/>
                  </a:lnTo>
                  <a:lnTo>
                    <a:pt x="9582" y="412"/>
                  </a:lnTo>
                  <a:cubicBezTo>
                    <a:pt x="9560" y="371"/>
                    <a:pt x="9533" y="339"/>
                    <a:pt x="9502" y="316"/>
                  </a:cubicBezTo>
                  <a:cubicBezTo>
                    <a:pt x="9454" y="281"/>
                    <a:pt x="9400" y="272"/>
                    <a:pt x="9348" y="291"/>
                  </a:cubicBezTo>
                  <a:lnTo>
                    <a:pt x="9271" y="259"/>
                  </a:lnTo>
                  <a:lnTo>
                    <a:pt x="9024" y="240"/>
                  </a:lnTo>
                  <a:lnTo>
                    <a:pt x="8961" y="296"/>
                  </a:lnTo>
                  <a:lnTo>
                    <a:pt x="8878" y="321"/>
                  </a:lnTo>
                  <a:lnTo>
                    <a:pt x="8778" y="327"/>
                  </a:lnTo>
                  <a:lnTo>
                    <a:pt x="8669" y="321"/>
                  </a:lnTo>
                  <a:lnTo>
                    <a:pt x="8552" y="169"/>
                  </a:lnTo>
                  <a:lnTo>
                    <a:pt x="8382" y="61"/>
                  </a:lnTo>
                  <a:lnTo>
                    <a:pt x="8181" y="0"/>
                  </a:lnTo>
                  <a:lnTo>
                    <a:pt x="8118" y="111"/>
                  </a:lnTo>
                  <a:cubicBezTo>
                    <a:pt x="8095" y="146"/>
                    <a:pt x="8072" y="181"/>
                    <a:pt x="8049" y="216"/>
                  </a:cubicBezTo>
                  <a:cubicBezTo>
                    <a:pt x="8019" y="259"/>
                    <a:pt x="7990" y="302"/>
                    <a:pt x="7960" y="345"/>
                  </a:cubicBezTo>
                  <a:lnTo>
                    <a:pt x="7855" y="476"/>
                  </a:lnTo>
                  <a:lnTo>
                    <a:pt x="7722" y="482"/>
                  </a:lnTo>
                  <a:lnTo>
                    <a:pt x="7658" y="400"/>
                  </a:lnTo>
                  <a:lnTo>
                    <a:pt x="7484" y="373"/>
                  </a:lnTo>
                  <a:lnTo>
                    <a:pt x="7361" y="362"/>
                  </a:lnTo>
                  <a:lnTo>
                    <a:pt x="7275" y="430"/>
                  </a:lnTo>
                  <a:lnTo>
                    <a:pt x="7161" y="486"/>
                  </a:lnTo>
                  <a:lnTo>
                    <a:pt x="7012" y="523"/>
                  </a:lnTo>
                  <a:lnTo>
                    <a:pt x="6838" y="560"/>
                  </a:lnTo>
                  <a:lnTo>
                    <a:pt x="6726" y="578"/>
                  </a:lnTo>
                  <a:lnTo>
                    <a:pt x="6715" y="666"/>
                  </a:lnTo>
                  <a:lnTo>
                    <a:pt x="6751" y="734"/>
                  </a:lnTo>
                  <a:lnTo>
                    <a:pt x="6843" y="832"/>
                  </a:lnTo>
                  <a:lnTo>
                    <a:pt x="6786" y="906"/>
                  </a:lnTo>
                  <a:lnTo>
                    <a:pt x="6718" y="930"/>
                  </a:lnTo>
                  <a:lnTo>
                    <a:pt x="6637" y="973"/>
                  </a:lnTo>
                  <a:lnTo>
                    <a:pt x="6556" y="924"/>
                  </a:lnTo>
                  <a:lnTo>
                    <a:pt x="6471" y="887"/>
                  </a:lnTo>
                  <a:lnTo>
                    <a:pt x="6350" y="943"/>
                  </a:lnTo>
                  <a:lnTo>
                    <a:pt x="6279" y="996"/>
                  </a:lnTo>
                  <a:lnTo>
                    <a:pt x="6206" y="1051"/>
                  </a:lnTo>
                  <a:lnTo>
                    <a:pt x="6149" y="1132"/>
                  </a:lnTo>
                  <a:lnTo>
                    <a:pt x="6064" y="1205"/>
                  </a:lnTo>
                  <a:lnTo>
                    <a:pt x="5960" y="1295"/>
                  </a:lnTo>
                  <a:lnTo>
                    <a:pt x="5892" y="1351"/>
                  </a:lnTo>
                  <a:lnTo>
                    <a:pt x="5816" y="1400"/>
                  </a:lnTo>
                  <a:lnTo>
                    <a:pt x="5722" y="1449"/>
                  </a:lnTo>
                  <a:lnTo>
                    <a:pt x="5637" y="1449"/>
                  </a:lnTo>
                  <a:lnTo>
                    <a:pt x="5595" y="1413"/>
                  </a:lnTo>
                  <a:lnTo>
                    <a:pt x="5495" y="1413"/>
                  </a:lnTo>
                  <a:lnTo>
                    <a:pt x="5468" y="1536"/>
                  </a:lnTo>
                  <a:lnTo>
                    <a:pt x="5511" y="1683"/>
                  </a:lnTo>
                  <a:lnTo>
                    <a:pt x="5628" y="1858"/>
                  </a:lnTo>
                  <a:lnTo>
                    <a:pt x="5664" y="1907"/>
                  </a:lnTo>
                  <a:lnTo>
                    <a:pt x="5767" y="1929"/>
                  </a:lnTo>
                  <a:lnTo>
                    <a:pt x="5876" y="2075"/>
                  </a:lnTo>
                  <a:lnTo>
                    <a:pt x="5864" y="2215"/>
                  </a:lnTo>
                  <a:lnTo>
                    <a:pt x="5905" y="2289"/>
                  </a:lnTo>
                  <a:lnTo>
                    <a:pt x="5866" y="2477"/>
                  </a:lnTo>
                  <a:lnTo>
                    <a:pt x="5797" y="2656"/>
                  </a:lnTo>
                  <a:lnTo>
                    <a:pt x="5709" y="2755"/>
                  </a:lnTo>
                  <a:lnTo>
                    <a:pt x="5587" y="2810"/>
                  </a:lnTo>
                  <a:lnTo>
                    <a:pt x="5482" y="2822"/>
                  </a:lnTo>
                  <a:cubicBezTo>
                    <a:pt x="5453" y="2798"/>
                    <a:pt x="5444" y="2741"/>
                    <a:pt x="5463" y="2699"/>
                  </a:cubicBezTo>
                  <a:cubicBezTo>
                    <a:pt x="5481" y="2659"/>
                    <a:pt x="5516" y="2653"/>
                    <a:pt x="5544" y="2631"/>
                  </a:cubicBezTo>
                  <a:cubicBezTo>
                    <a:pt x="5592" y="2593"/>
                    <a:pt x="5617" y="2510"/>
                    <a:pt x="5603" y="2430"/>
                  </a:cubicBezTo>
                  <a:lnTo>
                    <a:pt x="5557" y="2208"/>
                  </a:lnTo>
                  <a:lnTo>
                    <a:pt x="5456" y="2066"/>
                  </a:lnTo>
                  <a:lnTo>
                    <a:pt x="5369" y="1842"/>
                  </a:lnTo>
                  <a:lnTo>
                    <a:pt x="5304" y="1651"/>
                  </a:lnTo>
                  <a:lnTo>
                    <a:pt x="5239" y="1515"/>
                  </a:lnTo>
                  <a:lnTo>
                    <a:pt x="5182" y="1355"/>
                  </a:lnTo>
                  <a:lnTo>
                    <a:pt x="5074" y="1252"/>
                  </a:lnTo>
                  <a:lnTo>
                    <a:pt x="4913" y="1178"/>
                  </a:lnTo>
                  <a:lnTo>
                    <a:pt x="4747" y="1246"/>
                  </a:lnTo>
                  <a:lnTo>
                    <a:pt x="4613" y="1388"/>
                  </a:lnTo>
                  <a:lnTo>
                    <a:pt x="4609" y="1523"/>
                  </a:lnTo>
                  <a:lnTo>
                    <a:pt x="4654" y="1702"/>
                  </a:lnTo>
                  <a:lnTo>
                    <a:pt x="4727" y="1825"/>
                  </a:lnTo>
                  <a:lnTo>
                    <a:pt x="4848" y="1874"/>
                  </a:lnTo>
                  <a:lnTo>
                    <a:pt x="4946" y="1942"/>
                  </a:lnTo>
                  <a:lnTo>
                    <a:pt x="5024" y="2032"/>
                  </a:lnTo>
                  <a:lnTo>
                    <a:pt x="5089" y="2143"/>
                  </a:lnTo>
                  <a:lnTo>
                    <a:pt x="5077" y="2241"/>
                  </a:lnTo>
                  <a:lnTo>
                    <a:pt x="4981" y="2276"/>
                  </a:lnTo>
                  <a:lnTo>
                    <a:pt x="4947" y="2348"/>
                  </a:lnTo>
                  <a:lnTo>
                    <a:pt x="4872" y="2286"/>
                  </a:lnTo>
                  <a:lnTo>
                    <a:pt x="4788" y="2194"/>
                  </a:lnTo>
                  <a:lnTo>
                    <a:pt x="4710" y="2163"/>
                  </a:lnTo>
                  <a:lnTo>
                    <a:pt x="4603" y="2151"/>
                  </a:lnTo>
                  <a:lnTo>
                    <a:pt x="4678" y="2284"/>
                  </a:lnTo>
                  <a:lnTo>
                    <a:pt x="4754" y="2363"/>
                  </a:lnTo>
                  <a:lnTo>
                    <a:pt x="4735" y="2522"/>
                  </a:lnTo>
                  <a:lnTo>
                    <a:pt x="4571" y="2643"/>
                  </a:lnTo>
                  <a:lnTo>
                    <a:pt x="4490" y="2738"/>
                  </a:lnTo>
                  <a:lnTo>
                    <a:pt x="4323" y="2820"/>
                  </a:lnTo>
                  <a:lnTo>
                    <a:pt x="4189" y="2900"/>
                  </a:lnTo>
                  <a:lnTo>
                    <a:pt x="4168" y="3010"/>
                  </a:lnTo>
                  <a:lnTo>
                    <a:pt x="4176" y="3166"/>
                  </a:lnTo>
                  <a:lnTo>
                    <a:pt x="4263" y="3589"/>
                  </a:lnTo>
                  <a:lnTo>
                    <a:pt x="4302" y="3809"/>
                  </a:lnTo>
                  <a:lnTo>
                    <a:pt x="4391" y="3967"/>
                  </a:lnTo>
                  <a:lnTo>
                    <a:pt x="4410" y="4139"/>
                  </a:lnTo>
                  <a:lnTo>
                    <a:pt x="4418" y="4379"/>
                  </a:lnTo>
                  <a:lnTo>
                    <a:pt x="4441" y="4560"/>
                  </a:lnTo>
                  <a:lnTo>
                    <a:pt x="4437" y="4864"/>
                  </a:lnTo>
                  <a:lnTo>
                    <a:pt x="4527" y="4941"/>
                  </a:lnTo>
                  <a:lnTo>
                    <a:pt x="4567" y="5097"/>
                  </a:lnTo>
                  <a:lnTo>
                    <a:pt x="4635" y="5183"/>
                  </a:lnTo>
                  <a:lnTo>
                    <a:pt x="4651" y="5256"/>
                  </a:lnTo>
                  <a:lnTo>
                    <a:pt x="4626" y="5367"/>
                  </a:lnTo>
                  <a:lnTo>
                    <a:pt x="4576" y="5443"/>
                  </a:lnTo>
                  <a:lnTo>
                    <a:pt x="4445" y="5463"/>
                  </a:lnTo>
                  <a:lnTo>
                    <a:pt x="4316" y="5596"/>
                  </a:lnTo>
                  <a:lnTo>
                    <a:pt x="4406" y="5724"/>
                  </a:lnTo>
                  <a:lnTo>
                    <a:pt x="4387" y="5836"/>
                  </a:lnTo>
                  <a:lnTo>
                    <a:pt x="4594" y="6114"/>
                  </a:lnTo>
                  <a:lnTo>
                    <a:pt x="4754" y="6030"/>
                  </a:lnTo>
                  <a:lnTo>
                    <a:pt x="4789" y="5840"/>
                  </a:lnTo>
                  <a:lnTo>
                    <a:pt x="4841" y="5803"/>
                  </a:lnTo>
                  <a:lnTo>
                    <a:pt x="4948" y="5879"/>
                  </a:lnTo>
                  <a:lnTo>
                    <a:pt x="5006" y="6012"/>
                  </a:lnTo>
                  <a:lnTo>
                    <a:pt x="4972" y="6178"/>
                  </a:lnTo>
                  <a:lnTo>
                    <a:pt x="4922" y="6262"/>
                  </a:lnTo>
                  <a:lnTo>
                    <a:pt x="4935" y="6389"/>
                  </a:lnTo>
                  <a:lnTo>
                    <a:pt x="4975" y="6457"/>
                  </a:lnTo>
                  <a:lnTo>
                    <a:pt x="4930" y="6525"/>
                  </a:lnTo>
                  <a:lnTo>
                    <a:pt x="4941" y="6684"/>
                  </a:lnTo>
                  <a:lnTo>
                    <a:pt x="4896" y="6822"/>
                  </a:lnTo>
                  <a:lnTo>
                    <a:pt x="4856" y="6858"/>
                  </a:lnTo>
                  <a:lnTo>
                    <a:pt x="4492" y="6703"/>
                  </a:lnTo>
                  <a:lnTo>
                    <a:pt x="4399" y="6602"/>
                  </a:lnTo>
                  <a:lnTo>
                    <a:pt x="4252" y="6584"/>
                  </a:lnTo>
                  <a:lnTo>
                    <a:pt x="4068" y="6730"/>
                  </a:lnTo>
                  <a:lnTo>
                    <a:pt x="3743" y="6603"/>
                  </a:lnTo>
                  <a:lnTo>
                    <a:pt x="3618" y="6656"/>
                  </a:lnTo>
                  <a:lnTo>
                    <a:pt x="3600" y="6823"/>
                  </a:lnTo>
                  <a:lnTo>
                    <a:pt x="3636" y="7187"/>
                  </a:lnTo>
                  <a:lnTo>
                    <a:pt x="3748" y="7239"/>
                  </a:lnTo>
                  <a:lnTo>
                    <a:pt x="3825" y="7347"/>
                  </a:lnTo>
                  <a:lnTo>
                    <a:pt x="3825" y="7604"/>
                  </a:lnTo>
                  <a:lnTo>
                    <a:pt x="3887" y="7855"/>
                  </a:lnTo>
                  <a:lnTo>
                    <a:pt x="3979" y="8012"/>
                  </a:lnTo>
                  <a:lnTo>
                    <a:pt x="4086" y="8093"/>
                  </a:lnTo>
                  <a:lnTo>
                    <a:pt x="4220" y="8136"/>
                  </a:lnTo>
                  <a:lnTo>
                    <a:pt x="4293" y="8263"/>
                  </a:lnTo>
                  <a:lnTo>
                    <a:pt x="4293" y="8394"/>
                  </a:lnTo>
                  <a:lnTo>
                    <a:pt x="4366" y="8540"/>
                  </a:lnTo>
                  <a:lnTo>
                    <a:pt x="4383" y="8629"/>
                  </a:lnTo>
                  <a:lnTo>
                    <a:pt x="4299" y="8664"/>
                  </a:lnTo>
                  <a:lnTo>
                    <a:pt x="4172" y="8604"/>
                  </a:lnTo>
                  <a:lnTo>
                    <a:pt x="4026" y="8653"/>
                  </a:lnTo>
                  <a:lnTo>
                    <a:pt x="3937" y="8795"/>
                  </a:lnTo>
                  <a:lnTo>
                    <a:pt x="3868" y="9042"/>
                  </a:lnTo>
                  <a:lnTo>
                    <a:pt x="4014" y="9200"/>
                  </a:lnTo>
                  <a:lnTo>
                    <a:pt x="4153" y="9272"/>
                  </a:lnTo>
                  <a:lnTo>
                    <a:pt x="4317" y="9447"/>
                  </a:lnTo>
                  <a:lnTo>
                    <a:pt x="4379" y="9595"/>
                  </a:lnTo>
                  <a:lnTo>
                    <a:pt x="4500" y="9504"/>
                  </a:lnTo>
                  <a:lnTo>
                    <a:pt x="4590" y="9545"/>
                  </a:lnTo>
                  <a:lnTo>
                    <a:pt x="4620" y="9647"/>
                  </a:lnTo>
                  <a:lnTo>
                    <a:pt x="4729" y="9807"/>
                  </a:lnTo>
                  <a:lnTo>
                    <a:pt x="4703" y="9934"/>
                  </a:lnTo>
                  <a:lnTo>
                    <a:pt x="4589" y="10028"/>
                  </a:lnTo>
                  <a:lnTo>
                    <a:pt x="4485" y="9905"/>
                  </a:lnTo>
                  <a:lnTo>
                    <a:pt x="4398" y="9948"/>
                  </a:lnTo>
                  <a:lnTo>
                    <a:pt x="4460" y="10099"/>
                  </a:lnTo>
                  <a:lnTo>
                    <a:pt x="4558" y="10237"/>
                  </a:lnTo>
                  <a:lnTo>
                    <a:pt x="4639" y="10407"/>
                  </a:lnTo>
                  <a:lnTo>
                    <a:pt x="4716" y="10732"/>
                  </a:lnTo>
                  <a:lnTo>
                    <a:pt x="4705" y="10997"/>
                  </a:lnTo>
                  <a:lnTo>
                    <a:pt x="4587" y="11154"/>
                  </a:lnTo>
                  <a:lnTo>
                    <a:pt x="4430" y="11160"/>
                  </a:lnTo>
                  <a:lnTo>
                    <a:pt x="4375" y="11281"/>
                  </a:lnTo>
                  <a:lnTo>
                    <a:pt x="4289" y="11156"/>
                  </a:lnTo>
                  <a:cubicBezTo>
                    <a:pt x="4252" y="11136"/>
                    <a:pt x="4216" y="11114"/>
                    <a:pt x="4180" y="11088"/>
                  </a:cubicBezTo>
                  <a:cubicBezTo>
                    <a:pt x="4134" y="11055"/>
                    <a:pt x="4089" y="11017"/>
                    <a:pt x="4044" y="10979"/>
                  </a:cubicBezTo>
                  <a:cubicBezTo>
                    <a:pt x="3984" y="10930"/>
                    <a:pt x="3923" y="10882"/>
                    <a:pt x="3862" y="10835"/>
                  </a:cubicBezTo>
                  <a:lnTo>
                    <a:pt x="3803" y="10661"/>
                  </a:lnTo>
                  <a:lnTo>
                    <a:pt x="3784" y="10495"/>
                  </a:lnTo>
                  <a:lnTo>
                    <a:pt x="3841" y="10339"/>
                  </a:lnTo>
                  <a:lnTo>
                    <a:pt x="3888" y="10223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3" name="îşľíḋê">
              <a:extLst>
                <a:ext uri="{FF2B5EF4-FFF2-40B4-BE49-F238E27FC236}">
                  <a16:creationId xmlns="" xmlns:a16="http://schemas.microsoft.com/office/drawing/2014/main" id="{7EBBBD7A-8D62-486B-967C-2B7D4D60DB26}"/>
                </a:ext>
              </a:extLst>
            </p:cNvPr>
            <p:cNvSpPr/>
            <p:nvPr/>
          </p:nvSpPr>
          <p:spPr>
            <a:xfrm>
              <a:off x="7558388" y="1310558"/>
              <a:ext cx="328933" cy="895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778" y="6595"/>
                  </a:moveTo>
                  <a:lnTo>
                    <a:pt x="10446" y="7621"/>
                  </a:lnTo>
                  <a:lnTo>
                    <a:pt x="11913" y="8186"/>
                  </a:lnTo>
                  <a:lnTo>
                    <a:pt x="12620" y="11749"/>
                  </a:lnTo>
                  <a:lnTo>
                    <a:pt x="14481" y="12643"/>
                  </a:lnTo>
                  <a:lnTo>
                    <a:pt x="16772" y="11668"/>
                  </a:lnTo>
                  <a:lnTo>
                    <a:pt x="18486" y="11668"/>
                  </a:lnTo>
                  <a:lnTo>
                    <a:pt x="20801" y="12156"/>
                  </a:lnTo>
                  <a:lnTo>
                    <a:pt x="21600" y="13283"/>
                  </a:lnTo>
                  <a:lnTo>
                    <a:pt x="19933" y="15944"/>
                  </a:lnTo>
                  <a:lnTo>
                    <a:pt x="17089" y="15944"/>
                  </a:lnTo>
                  <a:lnTo>
                    <a:pt x="16332" y="19345"/>
                  </a:lnTo>
                  <a:lnTo>
                    <a:pt x="16001" y="21600"/>
                  </a:lnTo>
                  <a:lnTo>
                    <a:pt x="14718" y="20625"/>
                  </a:lnTo>
                  <a:lnTo>
                    <a:pt x="14985" y="16005"/>
                  </a:lnTo>
                  <a:lnTo>
                    <a:pt x="13115" y="14553"/>
                  </a:lnTo>
                  <a:lnTo>
                    <a:pt x="9998" y="14309"/>
                  </a:lnTo>
                  <a:lnTo>
                    <a:pt x="8554" y="13334"/>
                  </a:lnTo>
                  <a:lnTo>
                    <a:pt x="6375" y="9273"/>
                  </a:lnTo>
                  <a:lnTo>
                    <a:pt x="4455" y="10004"/>
                  </a:lnTo>
                  <a:lnTo>
                    <a:pt x="647" y="10490"/>
                  </a:lnTo>
                  <a:lnTo>
                    <a:pt x="0" y="7648"/>
                  </a:lnTo>
                  <a:lnTo>
                    <a:pt x="1373" y="1494"/>
                  </a:lnTo>
                  <a:lnTo>
                    <a:pt x="2843" y="0"/>
                  </a:lnTo>
                  <a:lnTo>
                    <a:pt x="5108" y="1491"/>
                  </a:lnTo>
                  <a:lnTo>
                    <a:pt x="5617" y="3189"/>
                  </a:lnTo>
                  <a:lnTo>
                    <a:pt x="6572" y="5128"/>
                  </a:lnTo>
                  <a:lnTo>
                    <a:pt x="7778" y="6595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4" name="íşľíďê">
              <a:extLst>
                <a:ext uri="{FF2B5EF4-FFF2-40B4-BE49-F238E27FC236}">
                  <a16:creationId xmlns="" xmlns:a16="http://schemas.microsoft.com/office/drawing/2014/main" id="{13BABE6A-AEE1-4DC1-89A3-A359C5F53F69}"/>
                </a:ext>
              </a:extLst>
            </p:cNvPr>
            <p:cNvSpPr/>
            <p:nvPr/>
          </p:nvSpPr>
          <p:spPr>
            <a:xfrm>
              <a:off x="9628653" y="2148074"/>
              <a:ext cx="217835" cy="2557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18" y="306"/>
                  </a:moveTo>
                  <a:lnTo>
                    <a:pt x="2649" y="0"/>
                  </a:lnTo>
                  <a:lnTo>
                    <a:pt x="4359" y="1473"/>
                  </a:lnTo>
                  <a:lnTo>
                    <a:pt x="4763" y="2920"/>
                  </a:lnTo>
                  <a:lnTo>
                    <a:pt x="5532" y="4452"/>
                  </a:lnTo>
                  <a:lnTo>
                    <a:pt x="7347" y="6386"/>
                  </a:lnTo>
                  <a:lnTo>
                    <a:pt x="9263" y="7065"/>
                  </a:lnTo>
                  <a:lnTo>
                    <a:pt x="12200" y="8654"/>
                  </a:lnTo>
                  <a:lnTo>
                    <a:pt x="15159" y="10100"/>
                  </a:lnTo>
                  <a:lnTo>
                    <a:pt x="16566" y="11032"/>
                  </a:lnTo>
                  <a:lnTo>
                    <a:pt x="17268" y="12134"/>
                  </a:lnTo>
                  <a:lnTo>
                    <a:pt x="17470" y="13346"/>
                  </a:lnTo>
                  <a:lnTo>
                    <a:pt x="16028" y="13005"/>
                  </a:lnTo>
                  <a:lnTo>
                    <a:pt x="14423" y="13403"/>
                  </a:lnTo>
                  <a:lnTo>
                    <a:pt x="14629" y="14594"/>
                  </a:lnTo>
                  <a:lnTo>
                    <a:pt x="16612" y="15959"/>
                  </a:lnTo>
                  <a:lnTo>
                    <a:pt x="18226" y="17825"/>
                  </a:lnTo>
                  <a:lnTo>
                    <a:pt x="20991" y="20121"/>
                  </a:lnTo>
                  <a:lnTo>
                    <a:pt x="21600" y="21600"/>
                  </a:lnTo>
                  <a:lnTo>
                    <a:pt x="18856" y="21600"/>
                  </a:lnTo>
                  <a:lnTo>
                    <a:pt x="16692" y="20075"/>
                  </a:lnTo>
                  <a:cubicBezTo>
                    <a:pt x="16027" y="19637"/>
                    <a:pt x="15479" y="19086"/>
                    <a:pt x="15082" y="18458"/>
                  </a:cubicBezTo>
                  <a:cubicBezTo>
                    <a:pt x="14796" y="18005"/>
                    <a:pt x="14594" y="17518"/>
                    <a:pt x="14481" y="17014"/>
                  </a:cubicBezTo>
                  <a:lnTo>
                    <a:pt x="13271" y="15138"/>
                  </a:lnTo>
                  <a:lnTo>
                    <a:pt x="12262" y="13005"/>
                  </a:lnTo>
                  <a:lnTo>
                    <a:pt x="10884" y="11071"/>
                  </a:lnTo>
                  <a:lnTo>
                    <a:pt x="9077" y="9201"/>
                  </a:lnTo>
                  <a:lnTo>
                    <a:pt x="7270" y="7413"/>
                  </a:lnTo>
                  <a:lnTo>
                    <a:pt x="5169" y="6059"/>
                  </a:lnTo>
                  <a:lnTo>
                    <a:pt x="4097" y="4751"/>
                  </a:lnTo>
                  <a:lnTo>
                    <a:pt x="2685" y="3332"/>
                  </a:lnTo>
                  <a:lnTo>
                    <a:pt x="0" y="1690"/>
                  </a:lnTo>
                  <a:lnTo>
                    <a:pt x="918" y="306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5" name="iš1íďê">
              <a:extLst>
                <a:ext uri="{FF2B5EF4-FFF2-40B4-BE49-F238E27FC236}">
                  <a16:creationId xmlns="" xmlns:a16="http://schemas.microsoft.com/office/drawing/2014/main" id="{EC1FB2C9-B3A1-4F54-B865-3B215419CF8A}"/>
                </a:ext>
              </a:extLst>
            </p:cNvPr>
            <p:cNvSpPr/>
            <p:nvPr/>
          </p:nvSpPr>
          <p:spPr>
            <a:xfrm>
              <a:off x="9834882" y="2436351"/>
              <a:ext cx="152671" cy="1452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16" y="0"/>
                  </a:moveTo>
                  <a:lnTo>
                    <a:pt x="3327" y="2686"/>
                  </a:lnTo>
                  <a:lnTo>
                    <a:pt x="5129" y="3465"/>
                  </a:lnTo>
                  <a:lnTo>
                    <a:pt x="5987" y="5412"/>
                  </a:lnTo>
                  <a:lnTo>
                    <a:pt x="8960" y="8066"/>
                  </a:lnTo>
                  <a:lnTo>
                    <a:pt x="13176" y="8066"/>
                  </a:lnTo>
                  <a:lnTo>
                    <a:pt x="16240" y="8060"/>
                  </a:lnTo>
                  <a:lnTo>
                    <a:pt x="20071" y="9506"/>
                  </a:lnTo>
                  <a:lnTo>
                    <a:pt x="21600" y="11754"/>
                  </a:lnTo>
                  <a:lnTo>
                    <a:pt x="18242" y="13299"/>
                  </a:lnTo>
                  <a:lnTo>
                    <a:pt x="16138" y="13894"/>
                  </a:lnTo>
                  <a:lnTo>
                    <a:pt x="16857" y="17337"/>
                  </a:lnTo>
                  <a:lnTo>
                    <a:pt x="14039" y="17181"/>
                  </a:lnTo>
                  <a:lnTo>
                    <a:pt x="12762" y="16136"/>
                  </a:lnTo>
                  <a:cubicBezTo>
                    <a:pt x="11828" y="15985"/>
                    <a:pt x="10901" y="15786"/>
                    <a:pt x="9986" y="15541"/>
                  </a:cubicBezTo>
                  <a:cubicBezTo>
                    <a:pt x="9104" y="15304"/>
                    <a:pt x="8234" y="15024"/>
                    <a:pt x="7377" y="14702"/>
                  </a:cubicBezTo>
                  <a:lnTo>
                    <a:pt x="5842" y="15002"/>
                  </a:lnTo>
                  <a:lnTo>
                    <a:pt x="5992" y="19096"/>
                  </a:lnTo>
                  <a:lnTo>
                    <a:pt x="4895" y="21600"/>
                  </a:lnTo>
                  <a:lnTo>
                    <a:pt x="2646" y="18495"/>
                  </a:lnTo>
                  <a:lnTo>
                    <a:pt x="2215" y="16698"/>
                  </a:lnTo>
                  <a:lnTo>
                    <a:pt x="499" y="14902"/>
                  </a:lnTo>
                  <a:lnTo>
                    <a:pt x="34" y="12773"/>
                  </a:lnTo>
                  <a:cubicBezTo>
                    <a:pt x="789" y="12296"/>
                    <a:pt x="1459" y="11687"/>
                    <a:pt x="2015" y="10971"/>
                  </a:cubicBezTo>
                  <a:cubicBezTo>
                    <a:pt x="2581" y="10241"/>
                    <a:pt x="3020" y="9412"/>
                    <a:pt x="3310" y="8523"/>
                  </a:cubicBezTo>
                  <a:lnTo>
                    <a:pt x="1535" y="5374"/>
                  </a:lnTo>
                  <a:lnTo>
                    <a:pt x="0" y="3428"/>
                  </a:lnTo>
                  <a:lnTo>
                    <a:pt x="1216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6" name="ïŝ1ïḋè">
              <a:extLst>
                <a:ext uri="{FF2B5EF4-FFF2-40B4-BE49-F238E27FC236}">
                  <a16:creationId xmlns="" xmlns:a16="http://schemas.microsoft.com/office/drawing/2014/main" id="{BE1DACDF-1D21-4B87-9257-59CCCC9D0E60}"/>
                </a:ext>
              </a:extLst>
            </p:cNvPr>
            <p:cNvSpPr/>
            <p:nvPr/>
          </p:nvSpPr>
          <p:spPr>
            <a:xfrm>
              <a:off x="9716338" y="2591817"/>
              <a:ext cx="274646" cy="2658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831" y="0"/>
                  </a:moveTo>
                  <a:lnTo>
                    <a:pt x="16152" y="752"/>
                  </a:lnTo>
                  <a:lnTo>
                    <a:pt x="17169" y="1568"/>
                  </a:lnTo>
                  <a:lnTo>
                    <a:pt x="18839" y="1893"/>
                  </a:lnTo>
                  <a:lnTo>
                    <a:pt x="18839" y="3442"/>
                  </a:lnTo>
                  <a:lnTo>
                    <a:pt x="19262" y="4642"/>
                  </a:lnTo>
                  <a:lnTo>
                    <a:pt x="19979" y="5617"/>
                  </a:lnTo>
                  <a:lnTo>
                    <a:pt x="19182" y="6899"/>
                  </a:lnTo>
                  <a:lnTo>
                    <a:pt x="19182" y="8099"/>
                  </a:lnTo>
                  <a:lnTo>
                    <a:pt x="19662" y="9375"/>
                  </a:lnTo>
                  <a:lnTo>
                    <a:pt x="20216" y="10435"/>
                  </a:lnTo>
                  <a:lnTo>
                    <a:pt x="20594" y="11892"/>
                  </a:lnTo>
                  <a:lnTo>
                    <a:pt x="21520" y="13554"/>
                  </a:lnTo>
                  <a:lnTo>
                    <a:pt x="21600" y="15848"/>
                  </a:lnTo>
                  <a:lnTo>
                    <a:pt x="20167" y="17076"/>
                  </a:lnTo>
                  <a:lnTo>
                    <a:pt x="18837" y="17726"/>
                  </a:lnTo>
                  <a:lnTo>
                    <a:pt x="16684" y="18109"/>
                  </a:lnTo>
                  <a:lnTo>
                    <a:pt x="15274" y="18188"/>
                  </a:lnTo>
                  <a:lnTo>
                    <a:pt x="13867" y="18430"/>
                  </a:lnTo>
                  <a:lnTo>
                    <a:pt x="13462" y="19798"/>
                  </a:lnTo>
                  <a:lnTo>
                    <a:pt x="13164" y="20810"/>
                  </a:lnTo>
                  <a:lnTo>
                    <a:pt x="12474" y="21600"/>
                  </a:lnTo>
                  <a:lnTo>
                    <a:pt x="11162" y="19907"/>
                  </a:lnTo>
                  <a:lnTo>
                    <a:pt x="10416" y="19251"/>
                  </a:lnTo>
                  <a:lnTo>
                    <a:pt x="7383" y="19114"/>
                  </a:lnTo>
                  <a:lnTo>
                    <a:pt x="4329" y="19388"/>
                  </a:lnTo>
                  <a:lnTo>
                    <a:pt x="1907" y="20174"/>
                  </a:lnTo>
                  <a:lnTo>
                    <a:pt x="0" y="18923"/>
                  </a:lnTo>
                  <a:lnTo>
                    <a:pt x="1177" y="17804"/>
                  </a:lnTo>
                  <a:lnTo>
                    <a:pt x="2674" y="17668"/>
                  </a:lnTo>
                  <a:lnTo>
                    <a:pt x="3680" y="16334"/>
                  </a:lnTo>
                  <a:lnTo>
                    <a:pt x="4960" y="15541"/>
                  </a:lnTo>
                  <a:lnTo>
                    <a:pt x="6637" y="16033"/>
                  </a:lnTo>
                  <a:lnTo>
                    <a:pt x="8203" y="16279"/>
                  </a:lnTo>
                  <a:lnTo>
                    <a:pt x="9693" y="15161"/>
                  </a:lnTo>
                  <a:lnTo>
                    <a:pt x="10727" y="14180"/>
                  </a:lnTo>
                  <a:lnTo>
                    <a:pt x="13446" y="12244"/>
                  </a:lnTo>
                  <a:lnTo>
                    <a:pt x="14243" y="11348"/>
                  </a:lnTo>
                  <a:lnTo>
                    <a:pt x="16242" y="10719"/>
                  </a:lnTo>
                  <a:lnTo>
                    <a:pt x="16482" y="9003"/>
                  </a:lnTo>
                  <a:lnTo>
                    <a:pt x="16482" y="7470"/>
                  </a:lnTo>
                  <a:lnTo>
                    <a:pt x="14963" y="5446"/>
                  </a:lnTo>
                  <a:lnTo>
                    <a:pt x="14030" y="3313"/>
                  </a:lnTo>
                  <a:lnTo>
                    <a:pt x="13976" y="2082"/>
                  </a:lnTo>
                  <a:lnTo>
                    <a:pt x="13500" y="1100"/>
                  </a:lnTo>
                  <a:lnTo>
                    <a:pt x="14831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7" name="iṡļïdé">
              <a:extLst>
                <a:ext uri="{FF2B5EF4-FFF2-40B4-BE49-F238E27FC236}">
                  <a16:creationId xmlns="" xmlns:a16="http://schemas.microsoft.com/office/drawing/2014/main" id="{7F541F76-205F-4CD5-8353-0033B2074339}"/>
                </a:ext>
              </a:extLst>
            </p:cNvPr>
            <p:cNvSpPr/>
            <p:nvPr/>
          </p:nvSpPr>
          <p:spPr>
            <a:xfrm>
              <a:off x="9773896" y="2850018"/>
              <a:ext cx="47636" cy="425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130" y="2820"/>
                  </a:moveTo>
                  <a:lnTo>
                    <a:pt x="3175" y="0"/>
                  </a:lnTo>
                  <a:lnTo>
                    <a:pt x="0" y="4621"/>
                  </a:lnTo>
                  <a:lnTo>
                    <a:pt x="4230" y="10217"/>
                  </a:lnTo>
                  <a:lnTo>
                    <a:pt x="4401" y="19722"/>
                  </a:lnTo>
                  <a:lnTo>
                    <a:pt x="14203" y="21600"/>
                  </a:lnTo>
                  <a:lnTo>
                    <a:pt x="18813" y="14767"/>
                  </a:lnTo>
                  <a:lnTo>
                    <a:pt x="21600" y="929"/>
                  </a:lnTo>
                  <a:lnTo>
                    <a:pt x="15130" y="282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8" name="ïšḷiḑe">
              <a:extLst>
                <a:ext uri="{FF2B5EF4-FFF2-40B4-BE49-F238E27FC236}">
                  <a16:creationId xmlns="" xmlns:a16="http://schemas.microsoft.com/office/drawing/2014/main" id="{686BC04F-FF6D-49D2-87CE-4985702779AC}"/>
                </a:ext>
              </a:extLst>
            </p:cNvPr>
            <p:cNvSpPr/>
            <p:nvPr/>
          </p:nvSpPr>
          <p:spPr>
            <a:xfrm>
              <a:off x="9703522" y="2858648"/>
              <a:ext cx="58652" cy="830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179" y="0"/>
                  </a:moveTo>
                  <a:lnTo>
                    <a:pt x="10237" y="2528"/>
                  </a:lnTo>
                  <a:lnTo>
                    <a:pt x="16136" y="4696"/>
                  </a:lnTo>
                  <a:lnTo>
                    <a:pt x="19977" y="6514"/>
                  </a:lnTo>
                  <a:lnTo>
                    <a:pt x="19602" y="11221"/>
                  </a:lnTo>
                  <a:lnTo>
                    <a:pt x="20976" y="14878"/>
                  </a:lnTo>
                  <a:lnTo>
                    <a:pt x="21600" y="19246"/>
                  </a:lnTo>
                  <a:lnTo>
                    <a:pt x="18618" y="21600"/>
                  </a:lnTo>
                  <a:lnTo>
                    <a:pt x="11299" y="20100"/>
                  </a:lnTo>
                  <a:lnTo>
                    <a:pt x="11672" y="15196"/>
                  </a:lnTo>
                  <a:lnTo>
                    <a:pt x="4821" y="10992"/>
                  </a:lnTo>
                  <a:lnTo>
                    <a:pt x="1366" y="8562"/>
                  </a:lnTo>
                  <a:lnTo>
                    <a:pt x="0" y="4533"/>
                  </a:lnTo>
                  <a:lnTo>
                    <a:pt x="5179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9" name="iśḷïḍè">
              <a:extLst>
                <a:ext uri="{FF2B5EF4-FFF2-40B4-BE49-F238E27FC236}">
                  <a16:creationId xmlns="" xmlns:a16="http://schemas.microsoft.com/office/drawing/2014/main" id="{6B162605-9DDC-4842-BE64-EF4680183EF4}"/>
                </a:ext>
              </a:extLst>
            </p:cNvPr>
            <p:cNvSpPr/>
            <p:nvPr/>
          </p:nvSpPr>
          <p:spPr>
            <a:xfrm>
              <a:off x="9478424" y="3163043"/>
              <a:ext cx="55804" cy="1075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70" h="21600" extrusionOk="0">
                  <a:moveTo>
                    <a:pt x="10688" y="0"/>
                  </a:moveTo>
                  <a:lnTo>
                    <a:pt x="7165" y="3027"/>
                  </a:lnTo>
                  <a:lnTo>
                    <a:pt x="5618" y="8797"/>
                  </a:lnTo>
                  <a:lnTo>
                    <a:pt x="0" y="12556"/>
                  </a:lnTo>
                  <a:lnTo>
                    <a:pt x="2313" y="15996"/>
                  </a:lnTo>
                  <a:lnTo>
                    <a:pt x="6119" y="18152"/>
                  </a:lnTo>
                  <a:lnTo>
                    <a:pt x="12017" y="21600"/>
                  </a:lnTo>
                  <a:lnTo>
                    <a:pt x="18421" y="20856"/>
                  </a:lnTo>
                  <a:lnTo>
                    <a:pt x="19994" y="15920"/>
                  </a:lnTo>
                  <a:lnTo>
                    <a:pt x="19601" y="12480"/>
                  </a:lnTo>
                  <a:cubicBezTo>
                    <a:pt x="20082" y="11316"/>
                    <a:pt x="20475" y="10143"/>
                    <a:pt x="20780" y="8963"/>
                  </a:cubicBezTo>
                  <a:cubicBezTo>
                    <a:pt x="21337" y="6812"/>
                    <a:pt x="21600" y="4643"/>
                    <a:pt x="21567" y="2472"/>
                  </a:cubicBezTo>
                  <a:lnTo>
                    <a:pt x="10688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0" name="ïś1îdè">
              <a:extLst>
                <a:ext uri="{FF2B5EF4-FFF2-40B4-BE49-F238E27FC236}">
                  <a16:creationId xmlns="" xmlns:a16="http://schemas.microsoft.com/office/drawing/2014/main" id="{6FBACA08-055F-4F69-9FD2-49363DC94FCF}"/>
                </a:ext>
              </a:extLst>
            </p:cNvPr>
            <p:cNvSpPr/>
            <p:nvPr/>
          </p:nvSpPr>
          <p:spPr>
            <a:xfrm>
              <a:off x="9135285" y="3359667"/>
              <a:ext cx="61216" cy="641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237" y="806"/>
                  </a:moveTo>
                  <a:lnTo>
                    <a:pt x="13014" y="0"/>
                  </a:lnTo>
                  <a:lnTo>
                    <a:pt x="4311" y="2387"/>
                  </a:lnTo>
                  <a:lnTo>
                    <a:pt x="1595" y="5661"/>
                  </a:lnTo>
                  <a:lnTo>
                    <a:pt x="0" y="10054"/>
                  </a:lnTo>
                  <a:lnTo>
                    <a:pt x="1800" y="15494"/>
                  </a:lnTo>
                  <a:lnTo>
                    <a:pt x="5016" y="21600"/>
                  </a:lnTo>
                  <a:lnTo>
                    <a:pt x="11327" y="20806"/>
                  </a:lnTo>
                  <a:lnTo>
                    <a:pt x="13480" y="14360"/>
                  </a:lnTo>
                  <a:lnTo>
                    <a:pt x="21600" y="6554"/>
                  </a:lnTo>
                  <a:lnTo>
                    <a:pt x="20237" y="806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1" name="îş1îďe">
              <a:extLst>
                <a:ext uri="{FF2B5EF4-FFF2-40B4-BE49-F238E27FC236}">
                  <a16:creationId xmlns="" xmlns:a16="http://schemas.microsoft.com/office/drawing/2014/main" id="{928E56B9-F41F-4A66-B6E6-B261DA7B76CB}"/>
                </a:ext>
              </a:extLst>
            </p:cNvPr>
            <p:cNvSpPr/>
            <p:nvPr/>
          </p:nvSpPr>
          <p:spPr>
            <a:xfrm>
              <a:off x="9517257" y="3403769"/>
              <a:ext cx="158867" cy="20789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205" y="214"/>
                  </a:moveTo>
                  <a:lnTo>
                    <a:pt x="2995" y="0"/>
                  </a:lnTo>
                  <a:lnTo>
                    <a:pt x="2584" y="2552"/>
                  </a:lnTo>
                  <a:lnTo>
                    <a:pt x="3044" y="4581"/>
                  </a:lnTo>
                  <a:lnTo>
                    <a:pt x="2030" y="7340"/>
                  </a:lnTo>
                  <a:lnTo>
                    <a:pt x="0" y="9509"/>
                  </a:lnTo>
                  <a:cubicBezTo>
                    <a:pt x="160" y="10395"/>
                    <a:pt x="581" y="11243"/>
                    <a:pt x="1232" y="11988"/>
                  </a:cubicBezTo>
                  <a:cubicBezTo>
                    <a:pt x="2023" y="12895"/>
                    <a:pt x="3124" y="13621"/>
                    <a:pt x="4418" y="14087"/>
                  </a:cubicBezTo>
                  <a:lnTo>
                    <a:pt x="5236" y="15133"/>
                  </a:lnTo>
                  <a:lnTo>
                    <a:pt x="7310" y="17966"/>
                  </a:lnTo>
                  <a:lnTo>
                    <a:pt x="8555" y="18981"/>
                  </a:lnTo>
                  <a:lnTo>
                    <a:pt x="11367" y="20065"/>
                  </a:lnTo>
                  <a:lnTo>
                    <a:pt x="14409" y="20170"/>
                  </a:lnTo>
                  <a:lnTo>
                    <a:pt x="16201" y="20275"/>
                  </a:lnTo>
                  <a:lnTo>
                    <a:pt x="18690" y="21010"/>
                  </a:lnTo>
                  <a:lnTo>
                    <a:pt x="21410" y="21600"/>
                  </a:lnTo>
                  <a:lnTo>
                    <a:pt x="21600" y="19654"/>
                  </a:lnTo>
                  <a:lnTo>
                    <a:pt x="20730" y="18749"/>
                  </a:lnTo>
                  <a:lnTo>
                    <a:pt x="19543" y="17743"/>
                  </a:lnTo>
                  <a:lnTo>
                    <a:pt x="15953" y="18233"/>
                  </a:lnTo>
                  <a:cubicBezTo>
                    <a:pt x="15448" y="18445"/>
                    <a:pt x="14862" y="18519"/>
                    <a:pt x="14294" y="18443"/>
                  </a:cubicBezTo>
                  <a:cubicBezTo>
                    <a:pt x="13070" y="18278"/>
                    <a:pt x="12157" y="17495"/>
                    <a:pt x="12093" y="16553"/>
                  </a:cubicBezTo>
                  <a:lnTo>
                    <a:pt x="9471" y="15298"/>
                  </a:lnTo>
                  <a:lnTo>
                    <a:pt x="8693" y="14218"/>
                  </a:lnTo>
                  <a:lnTo>
                    <a:pt x="8601" y="12924"/>
                  </a:lnTo>
                  <a:cubicBezTo>
                    <a:pt x="9108" y="12238"/>
                    <a:pt x="9615" y="11551"/>
                    <a:pt x="10122" y="10864"/>
                  </a:cubicBezTo>
                  <a:cubicBezTo>
                    <a:pt x="10531" y="10309"/>
                    <a:pt x="10940" y="9754"/>
                    <a:pt x="11349" y="9198"/>
                  </a:cubicBezTo>
                  <a:lnTo>
                    <a:pt x="11759" y="7593"/>
                  </a:lnTo>
                  <a:lnTo>
                    <a:pt x="9915" y="5459"/>
                  </a:lnTo>
                  <a:lnTo>
                    <a:pt x="8117" y="3260"/>
                  </a:lnTo>
                  <a:lnTo>
                    <a:pt x="6205" y="214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2" name="išḷiḋê">
              <a:extLst>
                <a:ext uri="{FF2B5EF4-FFF2-40B4-BE49-F238E27FC236}">
                  <a16:creationId xmlns="" xmlns:a16="http://schemas.microsoft.com/office/drawing/2014/main" id="{08516C0F-CC71-4B61-B0EC-08621C1FD9AF}"/>
                </a:ext>
              </a:extLst>
            </p:cNvPr>
            <p:cNvSpPr/>
            <p:nvPr/>
          </p:nvSpPr>
          <p:spPr>
            <a:xfrm>
              <a:off x="9453604" y="3685864"/>
              <a:ext cx="89307" cy="969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505" h="19908" extrusionOk="0">
                  <a:moveTo>
                    <a:pt x="17580" y="0"/>
                  </a:moveTo>
                  <a:lnTo>
                    <a:pt x="14738" y="1728"/>
                  </a:lnTo>
                  <a:lnTo>
                    <a:pt x="10679" y="5098"/>
                  </a:lnTo>
                  <a:lnTo>
                    <a:pt x="8216" y="7569"/>
                  </a:lnTo>
                  <a:lnTo>
                    <a:pt x="8222" y="12060"/>
                  </a:lnTo>
                  <a:lnTo>
                    <a:pt x="5046" y="14125"/>
                  </a:lnTo>
                  <a:cubicBezTo>
                    <a:pt x="3326" y="12967"/>
                    <a:pt x="832" y="13677"/>
                    <a:pt x="191" y="15507"/>
                  </a:cubicBezTo>
                  <a:cubicBezTo>
                    <a:pt x="-1095" y="19179"/>
                    <a:pt x="4427" y="21600"/>
                    <a:pt x="6929" y="18462"/>
                  </a:cubicBezTo>
                  <a:lnTo>
                    <a:pt x="10638" y="16258"/>
                  </a:lnTo>
                  <a:lnTo>
                    <a:pt x="12739" y="13426"/>
                  </a:lnTo>
                  <a:lnTo>
                    <a:pt x="14530" y="11490"/>
                  </a:lnTo>
                  <a:lnTo>
                    <a:pt x="18733" y="6592"/>
                  </a:lnTo>
                  <a:lnTo>
                    <a:pt x="20505" y="1980"/>
                  </a:lnTo>
                  <a:lnTo>
                    <a:pt x="17580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3" name="íṩḻîḑe">
              <a:extLst>
                <a:ext uri="{FF2B5EF4-FFF2-40B4-BE49-F238E27FC236}">
                  <a16:creationId xmlns="" xmlns:a16="http://schemas.microsoft.com/office/drawing/2014/main" id="{89866C8D-529A-4363-B211-EC3E993A5B52}"/>
                </a:ext>
              </a:extLst>
            </p:cNvPr>
            <p:cNvSpPr/>
            <p:nvPr/>
          </p:nvSpPr>
          <p:spPr>
            <a:xfrm>
              <a:off x="9553899" y="3604386"/>
              <a:ext cx="41967" cy="416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824" y="0"/>
                  </a:moveTo>
                  <a:lnTo>
                    <a:pt x="0" y="3997"/>
                  </a:lnTo>
                  <a:lnTo>
                    <a:pt x="7260" y="15507"/>
                  </a:lnTo>
                  <a:lnTo>
                    <a:pt x="11327" y="21600"/>
                  </a:lnTo>
                  <a:lnTo>
                    <a:pt x="21600" y="21076"/>
                  </a:lnTo>
                  <a:lnTo>
                    <a:pt x="15668" y="7101"/>
                  </a:lnTo>
                  <a:lnTo>
                    <a:pt x="5824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4" name="işľïḋé">
              <a:extLst>
                <a:ext uri="{FF2B5EF4-FFF2-40B4-BE49-F238E27FC236}">
                  <a16:creationId xmlns="" xmlns:a16="http://schemas.microsoft.com/office/drawing/2014/main" id="{41545F02-5A3E-4F8E-8B4A-1615853DBD87}"/>
                </a:ext>
              </a:extLst>
            </p:cNvPr>
            <p:cNvSpPr/>
            <p:nvPr/>
          </p:nvSpPr>
          <p:spPr>
            <a:xfrm>
              <a:off x="9690104" y="3635830"/>
              <a:ext cx="70568" cy="490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112" y="90"/>
                  </a:moveTo>
                  <a:lnTo>
                    <a:pt x="0" y="1424"/>
                  </a:lnTo>
                  <a:lnTo>
                    <a:pt x="3236" y="8466"/>
                  </a:lnTo>
                  <a:lnTo>
                    <a:pt x="8121" y="17785"/>
                  </a:lnTo>
                  <a:lnTo>
                    <a:pt x="13518" y="21155"/>
                  </a:lnTo>
                  <a:lnTo>
                    <a:pt x="21600" y="21600"/>
                  </a:lnTo>
                  <a:lnTo>
                    <a:pt x="17669" y="11727"/>
                  </a:lnTo>
                  <a:lnTo>
                    <a:pt x="14063" y="7299"/>
                  </a:lnTo>
                  <a:lnTo>
                    <a:pt x="10768" y="6411"/>
                  </a:lnTo>
                  <a:lnTo>
                    <a:pt x="7589" y="0"/>
                  </a:lnTo>
                  <a:lnTo>
                    <a:pt x="3112" y="9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5" name="iṧlîďê">
              <a:extLst>
                <a:ext uri="{FF2B5EF4-FFF2-40B4-BE49-F238E27FC236}">
                  <a16:creationId xmlns="" xmlns:a16="http://schemas.microsoft.com/office/drawing/2014/main" id="{1ED93525-8390-4BE5-9C97-3B7939CA72A9}"/>
                </a:ext>
              </a:extLst>
            </p:cNvPr>
            <p:cNvSpPr/>
            <p:nvPr/>
          </p:nvSpPr>
          <p:spPr>
            <a:xfrm>
              <a:off x="9646111" y="3565738"/>
              <a:ext cx="19467" cy="253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404" y="4234"/>
                  </a:moveTo>
                  <a:lnTo>
                    <a:pt x="5083" y="0"/>
                  </a:lnTo>
                  <a:lnTo>
                    <a:pt x="0" y="11342"/>
                  </a:lnTo>
                  <a:lnTo>
                    <a:pt x="21600" y="21600"/>
                  </a:lnTo>
                  <a:lnTo>
                    <a:pt x="20404" y="4234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6" name="iṣlíḋe">
              <a:extLst>
                <a:ext uri="{FF2B5EF4-FFF2-40B4-BE49-F238E27FC236}">
                  <a16:creationId xmlns="" xmlns:a16="http://schemas.microsoft.com/office/drawing/2014/main" id="{1B6BB716-CE7E-4D05-B071-AE23ACA4D8BF}"/>
                </a:ext>
              </a:extLst>
            </p:cNvPr>
            <p:cNvSpPr/>
            <p:nvPr/>
          </p:nvSpPr>
          <p:spPr>
            <a:xfrm>
              <a:off x="9594891" y="3654803"/>
              <a:ext cx="47691" cy="489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899" y="3302"/>
                  </a:moveTo>
                  <a:cubicBezTo>
                    <a:pt x="9224" y="3989"/>
                    <a:pt x="8549" y="4676"/>
                    <a:pt x="7875" y="5363"/>
                  </a:cubicBezTo>
                  <a:cubicBezTo>
                    <a:pt x="7200" y="6049"/>
                    <a:pt x="6525" y="6736"/>
                    <a:pt x="5850" y="7423"/>
                  </a:cubicBezTo>
                  <a:lnTo>
                    <a:pt x="0" y="13749"/>
                  </a:lnTo>
                  <a:lnTo>
                    <a:pt x="5955" y="20264"/>
                  </a:lnTo>
                  <a:lnTo>
                    <a:pt x="13153" y="21600"/>
                  </a:lnTo>
                  <a:lnTo>
                    <a:pt x="16685" y="18073"/>
                  </a:lnTo>
                  <a:lnTo>
                    <a:pt x="16244" y="11856"/>
                  </a:lnTo>
                  <a:lnTo>
                    <a:pt x="21600" y="2243"/>
                  </a:lnTo>
                  <a:lnTo>
                    <a:pt x="15783" y="0"/>
                  </a:lnTo>
                  <a:lnTo>
                    <a:pt x="9899" y="3302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7" name="îṡḻîḓé">
              <a:extLst>
                <a:ext uri="{FF2B5EF4-FFF2-40B4-BE49-F238E27FC236}">
                  <a16:creationId xmlns="" xmlns:a16="http://schemas.microsoft.com/office/drawing/2014/main" id="{01834A96-096C-4A15-8843-2A3F146A1BAD}"/>
                </a:ext>
              </a:extLst>
            </p:cNvPr>
            <p:cNvSpPr/>
            <p:nvPr/>
          </p:nvSpPr>
          <p:spPr>
            <a:xfrm>
              <a:off x="9632393" y="3706816"/>
              <a:ext cx="37284" cy="549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580" y="0"/>
                  </a:moveTo>
                  <a:lnTo>
                    <a:pt x="5492" y="4637"/>
                  </a:lnTo>
                  <a:lnTo>
                    <a:pt x="0" y="9562"/>
                  </a:lnTo>
                  <a:lnTo>
                    <a:pt x="532" y="14978"/>
                  </a:lnTo>
                  <a:lnTo>
                    <a:pt x="5198" y="17362"/>
                  </a:lnTo>
                  <a:lnTo>
                    <a:pt x="8142" y="21600"/>
                  </a:lnTo>
                  <a:lnTo>
                    <a:pt x="17499" y="19994"/>
                  </a:lnTo>
                  <a:lnTo>
                    <a:pt x="17499" y="13520"/>
                  </a:lnTo>
                  <a:lnTo>
                    <a:pt x="21600" y="9579"/>
                  </a:lnTo>
                  <a:lnTo>
                    <a:pt x="19856" y="4413"/>
                  </a:lnTo>
                  <a:lnTo>
                    <a:pt x="14429" y="2161"/>
                  </a:lnTo>
                  <a:lnTo>
                    <a:pt x="7580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8" name="íş1iḑê">
              <a:extLst>
                <a:ext uri="{FF2B5EF4-FFF2-40B4-BE49-F238E27FC236}">
                  <a16:creationId xmlns="" xmlns:a16="http://schemas.microsoft.com/office/drawing/2014/main" id="{142EDC17-4FE9-4747-97D9-0E2EEF279449}"/>
                </a:ext>
              </a:extLst>
            </p:cNvPr>
            <p:cNvSpPr/>
            <p:nvPr/>
          </p:nvSpPr>
          <p:spPr>
            <a:xfrm>
              <a:off x="9681665" y="3678031"/>
              <a:ext cx="29941" cy="510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374" y="2282"/>
                  </a:moveTo>
                  <a:lnTo>
                    <a:pt x="2301" y="0"/>
                  </a:lnTo>
                  <a:lnTo>
                    <a:pt x="0" y="4114"/>
                  </a:lnTo>
                  <a:lnTo>
                    <a:pt x="8942" y="8249"/>
                  </a:lnTo>
                  <a:lnTo>
                    <a:pt x="10410" y="16662"/>
                  </a:lnTo>
                  <a:lnTo>
                    <a:pt x="13285" y="21600"/>
                  </a:lnTo>
                  <a:lnTo>
                    <a:pt x="21600" y="19354"/>
                  </a:lnTo>
                  <a:lnTo>
                    <a:pt x="20132" y="10993"/>
                  </a:lnTo>
                  <a:lnTo>
                    <a:pt x="10374" y="2282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9" name="íśḷïḍe">
              <a:extLst>
                <a:ext uri="{FF2B5EF4-FFF2-40B4-BE49-F238E27FC236}">
                  <a16:creationId xmlns="" xmlns:a16="http://schemas.microsoft.com/office/drawing/2014/main" id="{E1C492C7-4230-4BE9-A9A0-2754F2A2AA34}"/>
                </a:ext>
              </a:extLst>
            </p:cNvPr>
            <p:cNvSpPr/>
            <p:nvPr/>
          </p:nvSpPr>
          <p:spPr>
            <a:xfrm>
              <a:off x="9628583" y="3726518"/>
              <a:ext cx="162677" cy="15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46" h="21600" extrusionOk="0">
                  <a:moveTo>
                    <a:pt x="15618" y="0"/>
                  </a:moveTo>
                  <a:lnTo>
                    <a:pt x="14068" y="137"/>
                  </a:lnTo>
                  <a:lnTo>
                    <a:pt x="13901" y="3471"/>
                  </a:lnTo>
                  <a:lnTo>
                    <a:pt x="11653" y="5499"/>
                  </a:lnTo>
                  <a:lnTo>
                    <a:pt x="9433" y="7154"/>
                  </a:lnTo>
                  <a:lnTo>
                    <a:pt x="8019" y="8935"/>
                  </a:lnTo>
                  <a:lnTo>
                    <a:pt x="6129" y="8803"/>
                  </a:lnTo>
                  <a:lnTo>
                    <a:pt x="4020" y="7291"/>
                  </a:lnTo>
                  <a:lnTo>
                    <a:pt x="1658" y="8253"/>
                  </a:lnTo>
                  <a:lnTo>
                    <a:pt x="1029" y="10864"/>
                  </a:lnTo>
                  <a:lnTo>
                    <a:pt x="0" y="12771"/>
                  </a:lnTo>
                  <a:lnTo>
                    <a:pt x="3621" y="12908"/>
                  </a:lnTo>
                  <a:lnTo>
                    <a:pt x="5425" y="10801"/>
                  </a:lnTo>
                  <a:lnTo>
                    <a:pt x="6970" y="11345"/>
                  </a:lnTo>
                  <a:lnTo>
                    <a:pt x="8696" y="13544"/>
                  </a:lnTo>
                  <a:lnTo>
                    <a:pt x="8696" y="16286"/>
                  </a:lnTo>
                  <a:lnTo>
                    <a:pt x="10584" y="19825"/>
                  </a:lnTo>
                  <a:lnTo>
                    <a:pt x="11691" y="21600"/>
                  </a:lnTo>
                  <a:lnTo>
                    <a:pt x="13329" y="20592"/>
                  </a:lnTo>
                  <a:lnTo>
                    <a:pt x="14785" y="19539"/>
                  </a:lnTo>
                  <a:lnTo>
                    <a:pt x="16955" y="20226"/>
                  </a:lnTo>
                  <a:lnTo>
                    <a:pt x="17088" y="18955"/>
                  </a:lnTo>
                  <a:lnTo>
                    <a:pt x="14658" y="17037"/>
                  </a:lnTo>
                  <a:lnTo>
                    <a:pt x="14525" y="14747"/>
                  </a:lnTo>
                  <a:lnTo>
                    <a:pt x="15986" y="13831"/>
                  </a:lnTo>
                  <a:lnTo>
                    <a:pt x="18372" y="14380"/>
                  </a:lnTo>
                  <a:lnTo>
                    <a:pt x="18632" y="17071"/>
                  </a:lnTo>
                  <a:cubicBezTo>
                    <a:pt x="19138" y="17458"/>
                    <a:pt x="19818" y="17494"/>
                    <a:pt x="20359" y="17163"/>
                  </a:cubicBezTo>
                  <a:cubicBezTo>
                    <a:pt x="21600" y="16403"/>
                    <a:pt x="21524" y="14520"/>
                    <a:pt x="20226" y="13871"/>
                  </a:cubicBezTo>
                  <a:cubicBezTo>
                    <a:pt x="19707" y="12622"/>
                    <a:pt x="19161" y="11385"/>
                    <a:pt x="18588" y="10161"/>
                  </a:cubicBezTo>
                  <a:cubicBezTo>
                    <a:pt x="18105" y="9128"/>
                    <a:pt x="17603" y="8105"/>
                    <a:pt x="17082" y="7092"/>
                  </a:cubicBezTo>
                  <a:lnTo>
                    <a:pt x="16551" y="3382"/>
                  </a:lnTo>
                  <a:lnTo>
                    <a:pt x="15618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0" name="ïṧḷíḍe">
              <a:extLst>
                <a:ext uri="{FF2B5EF4-FFF2-40B4-BE49-F238E27FC236}">
                  <a16:creationId xmlns="" xmlns:a16="http://schemas.microsoft.com/office/drawing/2014/main" id="{399E0F90-B039-4EB8-8690-E6BF9C158206}"/>
                </a:ext>
              </a:extLst>
            </p:cNvPr>
            <p:cNvSpPr/>
            <p:nvPr/>
          </p:nvSpPr>
          <p:spPr>
            <a:xfrm>
              <a:off x="9187751" y="3843193"/>
              <a:ext cx="329761" cy="381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693" y="182"/>
                  </a:moveTo>
                  <a:lnTo>
                    <a:pt x="19070" y="0"/>
                  </a:lnTo>
                  <a:lnTo>
                    <a:pt x="20340" y="1335"/>
                  </a:lnTo>
                  <a:lnTo>
                    <a:pt x="21003" y="2362"/>
                  </a:lnTo>
                  <a:lnTo>
                    <a:pt x="21600" y="2990"/>
                  </a:lnTo>
                  <a:lnTo>
                    <a:pt x="21001" y="3848"/>
                  </a:lnTo>
                  <a:lnTo>
                    <a:pt x="20512" y="4459"/>
                  </a:lnTo>
                  <a:lnTo>
                    <a:pt x="19915" y="5222"/>
                  </a:lnTo>
                  <a:lnTo>
                    <a:pt x="19382" y="6290"/>
                  </a:lnTo>
                  <a:lnTo>
                    <a:pt x="19382" y="7432"/>
                  </a:lnTo>
                  <a:lnTo>
                    <a:pt x="19626" y="8233"/>
                  </a:lnTo>
                  <a:lnTo>
                    <a:pt x="20490" y="9318"/>
                  </a:lnTo>
                  <a:lnTo>
                    <a:pt x="21464" y="10423"/>
                  </a:lnTo>
                  <a:lnTo>
                    <a:pt x="21531" y="12044"/>
                  </a:lnTo>
                  <a:lnTo>
                    <a:pt x="19671" y="12598"/>
                  </a:lnTo>
                  <a:lnTo>
                    <a:pt x="19271" y="13509"/>
                  </a:lnTo>
                  <a:lnTo>
                    <a:pt x="19427" y="14768"/>
                  </a:lnTo>
                  <a:lnTo>
                    <a:pt x="18783" y="15910"/>
                  </a:lnTo>
                  <a:lnTo>
                    <a:pt x="18030" y="16900"/>
                  </a:lnTo>
                  <a:lnTo>
                    <a:pt x="16831" y="17925"/>
                  </a:lnTo>
                  <a:lnTo>
                    <a:pt x="16378" y="19125"/>
                  </a:lnTo>
                  <a:lnTo>
                    <a:pt x="15584" y="20935"/>
                  </a:lnTo>
                  <a:lnTo>
                    <a:pt x="14482" y="21600"/>
                  </a:lnTo>
                  <a:lnTo>
                    <a:pt x="13585" y="21028"/>
                  </a:lnTo>
                  <a:lnTo>
                    <a:pt x="12212" y="20589"/>
                  </a:lnTo>
                  <a:lnTo>
                    <a:pt x="11498" y="20436"/>
                  </a:lnTo>
                  <a:lnTo>
                    <a:pt x="10252" y="20665"/>
                  </a:lnTo>
                  <a:lnTo>
                    <a:pt x="9540" y="20665"/>
                  </a:lnTo>
                  <a:lnTo>
                    <a:pt x="7603" y="20436"/>
                  </a:lnTo>
                  <a:lnTo>
                    <a:pt x="6274" y="20172"/>
                  </a:lnTo>
                  <a:lnTo>
                    <a:pt x="4280" y="19885"/>
                  </a:lnTo>
                  <a:lnTo>
                    <a:pt x="3374" y="19375"/>
                  </a:lnTo>
                  <a:lnTo>
                    <a:pt x="2783" y="17734"/>
                  </a:lnTo>
                  <a:lnTo>
                    <a:pt x="1530" y="16227"/>
                  </a:lnTo>
                  <a:cubicBezTo>
                    <a:pt x="1300" y="15735"/>
                    <a:pt x="1078" y="15241"/>
                    <a:pt x="863" y="14744"/>
                  </a:cubicBezTo>
                  <a:cubicBezTo>
                    <a:pt x="560" y="14044"/>
                    <a:pt x="273" y="13340"/>
                    <a:pt x="0" y="12631"/>
                  </a:cubicBezTo>
                  <a:lnTo>
                    <a:pt x="197" y="11603"/>
                  </a:lnTo>
                  <a:lnTo>
                    <a:pt x="1259" y="10406"/>
                  </a:lnTo>
                  <a:lnTo>
                    <a:pt x="2436" y="9948"/>
                  </a:lnTo>
                  <a:lnTo>
                    <a:pt x="2902" y="10864"/>
                  </a:lnTo>
                  <a:lnTo>
                    <a:pt x="3946" y="11529"/>
                  </a:lnTo>
                  <a:lnTo>
                    <a:pt x="4323" y="10976"/>
                  </a:lnTo>
                  <a:lnTo>
                    <a:pt x="4723" y="9946"/>
                  </a:lnTo>
                  <a:lnTo>
                    <a:pt x="5431" y="9223"/>
                  </a:lnTo>
                  <a:lnTo>
                    <a:pt x="6230" y="8765"/>
                  </a:lnTo>
                  <a:lnTo>
                    <a:pt x="7338" y="8307"/>
                  </a:lnTo>
                  <a:lnTo>
                    <a:pt x="8604" y="7735"/>
                  </a:lnTo>
                  <a:lnTo>
                    <a:pt x="9378" y="7184"/>
                  </a:lnTo>
                  <a:lnTo>
                    <a:pt x="10242" y="5586"/>
                  </a:lnTo>
                  <a:lnTo>
                    <a:pt x="10927" y="5033"/>
                  </a:lnTo>
                  <a:lnTo>
                    <a:pt x="11838" y="4480"/>
                  </a:lnTo>
                  <a:lnTo>
                    <a:pt x="12570" y="4251"/>
                  </a:lnTo>
                  <a:lnTo>
                    <a:pt x="13392" y="4041"/>
                  </a:lnTo>
                  <a:lnTo>
                    <a:pt x="14386" y="3302"/>
                  </a:lnTo>
                  <a:lnTo>
                    <a:pt x="15319" y="2405"/>
                  </a:lnTo>
                  <a:lnTo>
                    <a:pt x="16229" y="1451"/>
                  </a:lnTo>
                  <a:lnTo>
                    <a:pt x="17693" y="182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1" name="ïṩ1ïďé">
              <a:extLst>
                <a:ext uri="{FF2B5EF4-FFF2-40B4-BE49-F238E27FC236}">
                  <a16:creationId xmlns="" xmlns:a16="http://schemas.microsoft.com/office/drawing/2014/main" id="{D5615B9B-FD60-4FB4-A1D3-49720CC4BF97}"/>
                </a:ext>
              </a:extLst>
            </p:cNvPr>
            <p:cNvSpPr/>
            <p:nvPr/>
          </p:nvSpPr>
          <p:spPr>
            <a:xfrm>
              <a:off x="9518950" y="4026819"/>
              <a:ext cx="221080" cy="2644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"/>
                  </a:moveTo>
                  <a:lnTo>
                    <a:pt x="19302" y="0"/>
                  </a:lnTo>
                  <a:lnTo>
                    <a:pt x="18507" y="1508"/>
                  </a:lnTo>
                  <a:lnTo>
                    <a:pt x="16888" y="2495"/>
                  </a:lnTo>
                  <a:lnTo>
                    <a:pt x="15588" y="2660"/>
                  </a:lnTo>
                  <a:lnTo>
                    <a:pt x="14223" y="1866"/>
                  </a:lnTo>
                  <a:lnTo>
                    <a:pt x="11000" y="1783"/>
                  </a:lnTo>
                  <a:lnTo>
                    <a:pt x="9523" y="1673"/>
                  </a:lnTo>
                  <a:lnTo>
                    <a:pt x="7078" y="1838"/>
                  </a:lnTo>
                  <a:lnTo>
                    <a:pt x="3910" y="2828"/>
                  </a:lnTo>
                  <a:lnTo>
                    <a:pt x="3328" y="4063"/>
                  </a:lnTo>
                  <a:lnTo>
                    <a:pt x="3249" y="6070"/>
                  </a:lnTo>
                  <a:lnTo>
                    <a:pt x="3252" y="8298"/>
                  </a:lnTo>
                  <a:lnTo>
                    <a:pt x="3450" y="9618"/>
                  </a:lnTo>
                  <a:lnTo>
                    <a:pt x="3152" y="10719"/>
                  </a:lnTo>
                  <a:lnTo>
                    <a:pt x="1267" y="12420"/>
                  </a:lnTo>
                  <a:lnTo>
                    <a:pt x="0" y="14236"/>
                  </a:lnTo>
                  <a:lnTo>
                    <a:pt x="998" y="16436"/>
                  </a:lnTo>
                  <a:lnTo>
                    <a:pt x="1891" y="17340"/>
                  </a:lnTo>
                  <a:lnTo>
                    <a:pt x="2289" y="18739"/>
                  </a:lnTo>
                  <a:lnTo>
                    <a:pt x="1593" y="20390"/>
                  </a:lnTo>
                  <a:lnTo>
                    <a:pt x="2388" y="21600"/>
                  </a:lnTo>
                  <a:lnTo>
                    <a:pt x="4442" y="21352"/>
                  </a:lnTo>
                  <a:lnTo>
                    <a:pt x="5237" y="19733"/>
                  </a:lnTo>
                  <a:lnTo>
                    <a:pt x="4342" y="17643"/>
                  </a:lnTo>
                  <a:lnTo>
                    <a:pt x="3945" y="16161"/>
                  </a:lnTo>
                  <a:cubicBezTo>
                    <a:pt x="4074" y="15650"/>
                    <a:pt x="4347" y="15172"/>
                    <a:pt x="4740" y="14765"/>
                  </a:cubicBezTo>
                  <a:cubicBezTo>
                    <a:pt x="5266" y="14220"/>
                    <a:pt x="5984" y="13826"/>
                    <a:pt x="6793" y="13637"/>
                  </a:cubicBezTo>
                  <a:lnTo>
                    <a:pt x="8040" y="13310"/>
                  </a:lnTo>
                  <a:lnTo>
                    <a:pt x="8802" y="14576"/>
                  </a:lnTo>
                  <a:lnTo>
                    <a:pt x="8802" y="16635"/>
                  </a:lnTo>
                  <a:cubicBezTo>
                    <a:pt x="9210" y="17046"/>
                    <a:pt x="9677" y="17415"/>
                    <a:pt x="10193" y="17732"/>
                  </a:cubicBezTo>
                  <a:cubicBezTo>
                    <a:pt x="10742" y="18070"/>
                    <a:pt x="11342" y="18347"/>
                    <a:pt x="11978" y="18557"/>
                  </a:cubicBezTo>
                  <a:cubicBezTo>
                    <a:pt x="12325" y="18437"/>
                    <a:pt x="12624" y="18237"/>
                    <a:pt x="12839" y="17979"/>
                  </a:cubicBezTo>
                  <a:cubicBezTo>
                    <a:pt x="13328" y="17393"/>
                    <a:pt x="13328" y="16616"/>
                    <a:pt x="12839" y="16030"/>
                  </a:cubicBezTo>
                  <a:lnTo>
                    <a:pt x="12209" y="14548"/>
                  </a:lnTo>
                  <a:cubicBezTo>
                    <a:pt x="11711" y="14198"/>
                    <a:pt x="11335" y="13743"/>
                    <a:pt x="11120" y="13231"/>
                  </a:cubicBezTo>
                  <a:cubicBezTo>
                    <a:pt x="10817" y="12506"/>
                    <a:pt x="10852" y="11712"/>
                    <a:pt x="11220" y="11007"/>
                  </a:cubicBezTo>
                  <a:lnTo>
                    <a:pt x="12512" y="9934"/>
                  </a:lnTo>
                  <a:lnTo>
                    <a:pt x="14201" y="9109"/>
                  </a:lnTo>
                  <a:lnTo>
                    <a:pt x="15352" y="8700"/>
                  </a:lnTo>
                  <a:lnTo>
                    <a:pt x="14756" y="7572"/>
                  </a:lnTo>
                  <a:lnTo>
                    <a:pt x="12081" y="7903"/>
                  </a:lnTo>
                  <a:lnTo>
                    <a:pt x="8450" y="9109"/>
                  </a:lnTo>
                  <a:cubicBezTo>
                    <a:pt x="7962" y="9001"/>
                    <a:pt x="7496" y="8834"/>
                    <a:pt x="7067" y="8614"/>
                  </a:cubicBezTo>
                  <a:cubicBezTo>
                    <a:pt x="6290" y="8217"/>
                    <a:pt x="5653" y="7659"/>
                    <a:pt x="5216" y="6995"/>
                  </a:cubicBezTo>
                  <a:cubicBezTo>
                    <a:pt x="5085" y="6422"/>
                    <a:pt x="5085" y="5835"/>
                    <a:pt x="5216" y="5262"/>
                  </a:cubicBezTo>
                  <a:cubicBezTo>
                    <a:pt x="5343" y="4707"/>
                    <a:pt x="5600" y="4165"/>
                    <a:pt x="6106" y="3787"/>
                  </a:cubicBezTo>
                  <a:cubicBezTo>
                    <a:pt x="6720" y="3329"/>
                    <a:pt x="7565" y="3206"/>
                    <a:pt x="8388" y="3154"/>
                  </a:cubicBezTo>
                  <a:cubicBezTo>
                    <a:pt x="9337" y="3095"/>
                    <a:pt x="10291" y="3113"/>
                    <a:pt x="11236" y="3209"/>
                  </a:cubicBezTo>
                  <a:lnTo>
                    <a:pt x="12594" y="3347"/>
                  </a:lnTo>
                  <a:lnTo>
                    <a:pt x="13886" y="3787"/>
                  </a:lnTo>
                  <a:lnTo>
                    <a:pt x="15045" y="4475"/>
                  </a:lnTo>
                  <a:lnTo>
                    <a:pt x="16900" y="4695"/>
                  </a:lnTo>
                  <a:cubicBezTo>
                    <a:pt x="17689" y="4733"/>
                    <a:pt x="18466" y="4527"/>
                    <a:pt x="19083" y="4117"/>
                  </a:cubicBezTo>
                  <a:cubicBezTo>
                    <a:pt x="19535" y="3816"/>
                    <a:pt x="19878" y="3418"/>
                    <a:pt x="20076" y="2965"/>
                  </a:cubicBezTo>
                  <a:lnTo>
                    <a:pt x="21434" y="1511"/>
                  </a:lnTo>
                  <a:lnTo>
                    <a:pt x="21600" y="1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2" name="íSlîḋe">
              <a:extLst>
                <a:ext uri="{FF2B5EF4-FFF2-40B4-BE49-F238E27FC236}">
                  <a16:creationId xmlns="" xmlns:a16="http://schemas.microsoft.com/office/drawing/2014/main" id="{DD383F3E-4527-425B-B7E5-6E779BE44790}"/>
                </a:ext>
              </a:extLst>
            </p:cNvPr>
            <p:cNvSpPr/>
            <p:nvPr/>
          </p:nvSpPr>
          <p:spPr>
            <a:xfrm>
              <a:off x="9816350" y="3993819"/>
              <a:ext cx="41001" cy="1037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255" y="0"/>
                  </a:moveTo>
                  <a:lnTo>
                    <a:pt x="9754" y="981"/>
                  </a:lnTo>
                  <a:lnTo>
                    <a:pt x="6086" y="3566"/>
                  </a:lnTo>
                  <a:lnTo>
                    <a:pt x="1417" y="5861"/>
                  </a:lnTo>
                  <a:lnTo>
                    <a:pt x="4076" y="9434"/>
                  </a:lnTo>
                  <a:lnTo>
                    <a:pt x="6254" y="12097"/>
                  </a:lnTo>
                  <a:lnTo>
                    <a:pt x="3575" y="14050"/>
                  </a:lnTo>
                  <a:lnTo>
                    <a:pt x="383" y="15872"/>
                  </a:lnTo>
                  <a:lnTo>
                    <a:pt x="0" y="19016"/>
                  </a:lnTo>
                  <a:lnTo>
                    <a:pt x="9298" y="21600"/>
                  </a:lnTo>
                  <a:lnTo>
                    <a:pt x="16777" y="20549"/>
                  </a:lnTo>
                  <a:lnTo>
                    <a:pt x="17849" y="16774"/>
                  </a:lnTo>
                  <a:lnTo>
                    <a:pt x="17849" y="12999"/>
                  </a:lnTo>
                  <a:lnTo>
                    <a:pt x="14300" y="9426"/>
                  </a:lnTo>
                  <a:lnTo>
                    <a:pt x="11643" y="6290"/>
                  </a:lnTo>
                  <a:lnTo>
                    <a:pt x="13250" y="4118"/>
                  </a:lnTo>
                  <a:lnTo>
                    <a:pt x="21600" y="2454"/>
                  </a:lnTo>
                  <a:lnTo>
                    <a:pt x="17255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3" name="iṩ1îḍè">
              <a:extLst>
                <a:ext uri="{FF2B5EF4-FFF2-40B4-BE49-F238E27FC236}">
                  <a16:creationId xmlns="" xmlns:a16="http://schemas.microsoft.com/office/drawing/2014/main" id="{DD702A2C-FBA0-4D85-98EC-92EA430A3EF2}"/>
                </a:ext>
              </a:extLst>
            </p:cNvPr>
            <p:cNvSpPr/>
            <p:nvPr/>
          </p:nvSpPr>
          <p:spPr>
            <a:xfrm>
              <a:off x="9834437" y="4184237"/>
              <a:ext cx="82580" cy="375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00" h="19363" extrusionOk="0">
                  <a:moveTo>
                    <a:pt x="5683" y="318"/>
                  </a:moveTo>
                  <a:lnTo>
                    <a:pt x="1027" y="1360"/>
                  </a:lnTo>
                  <a:lnTo>
                    <a:pt x="0" y="7059"/>
                  </a:lnTo>
                  <a:lnTo>
                    <a:pt x="2914" y="13850"/>
                  </a:lnTo>
                  <a:lnTo>
                    <a:pt x="8729" y="12808"/>
                  </a:lnTo>
                  <a:lnTo>
                    <a:pt x="9876" y="18864"/>
                  </a:lnTo>
                  <a:lnTo>
                    <a:pt x="14356" y="19363"/>
                  </a:lnTo>
                  <a:cubicBezTo>
                    <a:pt x="15680" y="17818"/>
                    <a:pt x="17000" y="16262"/>
                    <a:pt x="18317" y="14697"/>
                  </a:cubicBezTo>
                  <a:cubicBezTo>
                    <a:pt x="19936" y="12772"/>
                    <a:pt x="21600" y="10321"/>
                    <a:pt x="21495" y="6712"/>
                  </a:cubicBezTo>
                  <a:cubicBezTo>
                    <a:pt x="21234" y="-2237"/>
                    <a:pt x="14529" y="-2237"/>
                    <a:pt x="14268" y="6712"/>
                  </a:cubicBezTo>
                  <a:lnTo>
                    <a:pt x="10052" y="5498"/>
                  </a:lnTo>
                  <a:lnTo>
                    <a:pt x="5683" y="318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4" name="îSlíḋé">
              <a:extLst>
                <a:ext uri="{FF2B5EF4-FFF2-40B4-BE49-F238E27FC236}">
                  <a16:creationId xmlns="" xmlns:a16="http://schemas.microsoft.com/office/drawing/2014/main" id="{1EE65248-5A10-4265-A12E-7611F3FBA7AE}"/>
                </a:ext>
              </a:extLst>
            </p:cNvPr>
            <p:cNvSpPr/>
            <p:nvPr/>
          </p:nvSpPr>
          <p:spPr>
            <a:xfrm>
              <a:off x="9664278" y="4387494"/>
              <a:ext cx="133525" cy="809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152" y="0"/>
                  </a:moveTo>
                  <a:lnTo>
                    <a:pt x="10628" y="460"/>
                  </a:lnTo>
                  <a:lnTo>
                    <a:pt x="7726" y="4319"/>
                  </a:lnTo>
                  <a:lnTo>
                    <a:pt x="5627" y="8451"/>
                  </a:lnTo>
                  <a:lnTo>
                    <a:pt x="4174" y="14357"/>
                  </a:lnTo>
                  <a:lnTo>
                    <a:pt x="1935" y="16154"/>
                  </a:lnTo>
                  <a:lnTo>
                    <a:pt x="0" y="18468"/>
                  </a:lnTo>
                  <a:lnTo>
                    <a:pt x="1106" y="21600"/>
                  </a:lnTo>
                  <a:lnTo>
                    <a:pt x="6381" y="17839"/>
                  </a:lnTo>
                  <a:lnTo>
                    <a:pt x="8410" y="9597"/>
                  </a:lnTo>
                  <a:lnTo>
                    <a:pt x="11042" y="7530"/>
                  </a:lnTo>
                  <a:lnTo>
                    <a:pt x="13668" y="8597"/>
                  </a:lnTo>
                  <a:lnTo>
                    <a:pt x="17384" y="8597"/>
                  </a:lnTo>
                  <a:lnTo>
                    <a:pt x="21600" y="6531"/>
                  </a:lnTo>
                  <a:lnTo>
                    <a:pt x="19790" y="883"/>
                  </a:lnTo>
                  <a:lnTo>
                    <a:pt x="16677" y="3399"/>
                  </a:lnTo>
                  <a:lnTo>
                    <a:pt x="14152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5" name="iśliḍè">
              <a:extLst>
                <a:ext uri="{FF2B5EF4-FFF2-40B4-BE49-F238E27FC236}">
                  <a16:creationId xmlns="" xmlns:a16="http://schemas.microsoft.com/office/drawing/2014/main" id="{F29056E0-664B-4834-BE5B-B537F1269FA6}"/>
                </a:ext>
              </a:extLst>
            </p:cNvPr>
            <p:cNvSpPr/>
            <p:nvPr/>
          </p:nvSpPr>
          <p:spPr>
            <a:xfrm>
              <a:off x="9557284" y="4379124"/>
              <a:ext cx="90437" cy="433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127" h="20202" extrusionOk="0">
                  <a:moveTo>
                    <a:pt x="8120" y="1413"/>
                  </a:moveTo>
                  <a:lnTo>
                    <a:pt x="2989" y="0"/>
                  </a:lnTo>
                  <a:lnTo>
                    <a:pt x="0" y="4386"/>
                  </a:lnTo>
                  <a:lnTo>
                    <a:pt x="2074" y="13178"/>
                  </a:lnTo>
                  <a:lnTo>
                    <a:pt x="6156" y="20202"/>
                  </a:lnTo>
                  <a:lnTo>
                    <a:pt x="9392" y="20202"/>
                  </a:lnTo>
                  <a:cubicBezTo>
                    <a:pt x="9507" y="17730"/>
                    <a:pt x="10179" y="15518"/>
                    <a:pt x="11202" y="14238"/>
                  </a:cubicBezTo>
                  <a:cubicBezTo>
                    <a:pt x="12897" y="12117"/>
                    <a:pt x="14975" y="13081"/>
                    <a:pt x="16937" y="12982"/>
                  </a:cubicBezTo>
                  <a:cubicBezTo>
                    <a:pt x="17858" y="12935"/>
                    <a:pt x="18816" y="12577"/>
                    <a:pt x="19418" y="11137"/>
                  </a:cubicBezTo>
                  <a:cubicBezTo>
                    <a:pt x="21600" y="5910"/>
                    <a:pt x="18293" y="-1398"/>
                    <a:pt x="15654" y="2817"/>
                  </a:cubicBezTo>
                  <a:lnTo>
                    <a:pt x="11513" y="7369"/>
                  </a:lnTo>
                  <a:lnTo>
                    <a:pt x="8120" y="1413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6" name="íSḻîḓè">
              <a:extLst>
                <a:ext uri="{FF2B5EF4-FFF2-40B4-BE49-F238E27FC236}">
                  <a16:creationId xmlns="" xmlns:a16="http://schemas.microsoft.com/office/drawing/2014/main" id="{E2EC4A3E-06EB-4DDF-B53F-E93077F5C391}"/>
                </a:ext>
              </a:extLst>
            </p:cNvPr>
            <p:cNvSpPr/>
            <p:nvPr/>
          </p:nvSpPr>
          <p:spPr>
            <a:xfrm>
              <a:off x="9429485" y="4387992"/>
              <a:ext cx="74217" cy="3501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859" y="1149"/>
                  </a:moveTo>
                  <a:lnTo>
                    <a:pt x="16794" y="1980"/>
                  </a:lnTo>
                  <a:lnTo>
                    <a:pt x="20811" y="5943"/>
                  </a:lnTo>
                  <a:lnTo>
                    <a:pt x="21600" y="15447"/>
                  </a:lnTo>
                  <a:lnTo>
                    <a:pt x="15100" y="14824"/>
                  </a:lnTo>
                  <a:lnTo>
                    <a:pt x="10412" y="21600"/>
                  </a:lnTo>
                  <a:lnTo>
                    <a:pt x="4161" y="15786"/>
                  </a:lnTo>
                  <a:lnTo>
                    <a:pt x="0" y="8515"/>
                  </a:lnTo>
                  <a:lnTo>
                    <a:pt x="3564" y="3114"/>
                  </a:lnTo>
                  <a:lnTo>
                    <a:pt x="8770" y="0"/>
                  </a:lnTo>
                  <a:lnTo>
                    <a:pt x="11859" y="1149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7" name="îŝ1íḑé">
              <a:extLst>
                <a:ext uri="{FF2B5EF4-FFF2-40B4-BE49-F238E27FC236}">
                  <a16:creationId xmlns="" xmlns:a16="http://schemas.microsoft.com/office/drawing/2014/main" id="{76D8AC80-AB5B-462C-98EC-52AF65F8C7BD}"/>
                </a:ext>
              </a:extLst>
            </p:cNvPr>
            <p:cNvSpPr/>
            <p:nvPr/>
          </p:nvSpPr>
          <p:spPr>
            <a:xfrm>
              <a:off x="9520068" y="4428015"/>
              <a:ext cx="55095" cy="313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893" y="1028"/>
                  </a:moveTo>
                  <a:lnTo>
                    <a:pt x="16832" y="971"/>
                  </a:lnTo>
                  <a:lnTo>
                    <a:pt x="20420" y="11208"/>
                  </a:lnTo>
                  <a:lnTo>
                    <a:pt x="21600" y="21600"/>
                  </a:lnTo>
                  <a:lnTo>
                    <a:pt x="16982" y="18870"/>
                  </a:lnTo>
                  <a:lnTo>
                    <a:pt x="11664" y="14489"/>
                  </a:lnTo>
                  <a:lnTo>
                    <a:pt x="5019" y="13095"/>
                  </a:lnTo>
                  <a:lnTo>
                    <a:pt x="0" y="8275"/>
                  </a:lnTo>
                  <a:lnTo>
                    <a:pt x="451" y="0"/>
                  </a:lnTo>
                  <a:lnTo>
                    <a:pt x="7893" y="1028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8" name="îṧ1îḓê">
              <a:extLst>
                <a:ext uri="{FF2B5EF4-FFF2-40B4-BE49-F238E27FC236}">
                  <a16:creationId xmlns="" xmlns:a16="http://schemas.microsoft.com/office/drawing/2014/main" id="{934C03FC-C1CB-48BC-AA6C-4AEAD69B346E}"/>
                </a:ext>
              </a:extLst>
            </p:cNvPr>
            <p:cNvSpPr/>
            <p:nvPr/>
          </p:nvSpPr>
          <p:spPr>
            <a:xfrm>
              <a:off x="9067733" y="4304888"/>
              <a:ext cx="331335" cy="945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462" y="0"/>
                  </a:moveTo>
                  <a:lnTo>
                    <a:pt x="5763" y="1193"/>
                  </a:lnTo>
                  <a:lnTo>
                    <a:pt x="7140" y="6505"/>
                  </a:lnTo>
                  <a:lnTo>
                    <a:pt x="8532" y="9504"/>
                  </a:lnTo>
                  <a:lnTo>
                    <a:pt x="10248" y="8812"/>
                  </a:lnTo>
                  <a:lnTo>
                    <a:pt x="11883" y="6582"/>
                  </a:lnTo>
                  <a:lnTo>
                    <a:pt x="13403" y="5274"/>
                  </a:lnTo>
                  <a:lnTo>
                    <a:pt x="14790" y="7803"/>
                  </a:lnTo>
                  <a:lnTo>
                    <a:pt x="15917" y="11562"/>
                  </a:lnTo>
                  <a:lnTo>
                    <a:pt x="17221" y="12706"/>
                  </a:lnTo>
                  <a:lnTo>
                    <a:pt x="18945" y="12706"/>
                  </a:lnTo>
                  <a:lnTo>
                    <a:pt x="21465" y="16859"/>
                  </a:lnTo>
                  <a:lnTo>
                    <a:pt x="21600" y="19533"/>
                  </a:lnTo>
                  <a:lnTo>
                    <a:pt x="21006" y="21369"/>
                  </a:lnTo>
                  <a:lnTo>
                    <a:pt x="19970" y="21600"/>
                  </a:lnTo>
                  <a:lnTo>
                    <a:pt x="18003" y="19138"/>
                  </a:lnTo>
                  <a:lnTo>
                    <a:pt x="15022" y="18215"/>
                  </a:lnTo>
                  <a:lnTo>
                    <a:pt x="11204" y="18215"/>
                  </a:lnTo>
                  <a:lnTo>
                    <a:pt x="9900" y="15985"/>
                  </a:lnTo>
                  <a:lnTo>
                    <a:pt x="8817" y="13601"/>
                  </a:lnTo>
                  <a:lnTo>
                    <a:pt x="7759" y="13380"/>
                  </a:lnTo>
                  <a:lnTo>
                    <a:pt x="6457" y="15686"/>
                  </a:lnTo>
                  <a:cubicBezTo>
                    <a:pt x="6016" y="15792"/>
                    <a:pt x="5574" y="15767"/>
                    <a:pt x="5134" y="15610"/>
                  </a:cubicBezTo>
                  <a:cubicBezTo>
                    <a:pt x="4240" y="15293"/>
                    <a:pt x="3369" y="14440"/>
                    <a:pt x="2559" y="13091"/>
                  </a:cubicBezTo>
                  <a:cubicBezTo>
                    <a:pt x="2427" y="12283"/>
                    <a:pt x="2248" y="11576"/>
                    <a:pt x="2036" y="11014"/>
                  </a:cubicBezTo>
                  <a:cubicBezTo>
                    <a:pt x="1623" y="9923"/>
                    <a:pt x="1105" y="9427"/>
                    <a:pt x="590" y="9629"/>
                  </a:cubicBezTo>
                  <a:lnTo>
                    <a:pt x="0" y="6938"/>
                  </a:lnTo>
                  <a:lnTo>
                    <a:pt x="743" y="3332"/>
                  </a:lnTo>
                  <a:lnTo>
                    <a:pt x="1495" y="2410"/>
                  </a:lnTo>
                  <a:lnTo>
                    <a:pt x="3462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9" name="ïśľíďè">
              <a:extLst>
                <a:ext uri="{FF2B5EF4-FFF2-40B4-BE49-F238E27FC236}">
                  <a16:creationId xmlns="" xmlns:a16="http://schemas.microsoft.com/office/drawing/2014/main" id="{2B05958C-94B7-4F3E-B88E-BB58ED1A9061}"/>
                </a:ext>
              </a:extLst>
            </p:cNvPr>
            <p:cNvSpPr/>
            <p:nvPr/>
          </p:nvSpPr>
          <p:spPr>
            <a:xfrm>
              <a:off x="8739813" y="3881623"/>
              <a:ext cx="352969" cy="4143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84"/>
                  </a:moveTo>
                  <a:lnTo>
                    <a:pt x="993" y="0"/>
                  </a:lnTo>
                  <a:lnTo>
                    <a:pt x="1986" y="598"/>
                  </a:lnTo>
                  <a:lnTo>
                    <a:pt x="2816" y="1157"/>
                  </a:lnTo>
                  <a:lnTo>
                    <a:pt x="4289" y="1420"/>
                  </a:lnTo>
                  <a:lnTo>
                    <a:pt x="5451" y="2210"/>
                  </a:lnTo>
                  <a:lnTo>
                    <a:pt x="5555" y="3015"/>
                  </a:lnTo>
                  <a:lnTo>
                    <a:pt x="6776" y="3171"/>
                  </a:lnTo>
                  <a:lnTo>
                    <a:pt x="7274" y="4172"/>
                  </a:lnTo>
                  <a:lnTo>
                    <a:pt x="7521" y="5067"/>
                  </a:lnTo>
                  <a:lnTo>
                    <a:pt x="8703" y="5646"/>
                  </a:lnTo>
                  <a:lnTo>
                    <a:pt x="10010" y="6313"/>
                  </a:lnTo>
                  <a:lnTo>
                    <a:pt x="11379" y="7204"/>
                  </a:lnTo>
                  <a:lnTo>
                    <a:pt x="13037" y="8026"/>
                  </a:lnTo>
                  <a:lnTo>
                    <a:pt x="14033" y="8799"/>
                  </a:lnTo>
                  <a:lnTo>
                    <a:pt x="14551" y="9185"/>
                  </a:lnTo>
                  <a:lnTo>
                    <a:pt x="15132" y="9746"/>
                  </a:lnTo>
                  <a:lnTo>
                    <a:pt x="15630" y="10424"/>
                  </a:lnTo>
                  <a:lnTo>
                    <a:pt x="15570" y="11405"/>
                  </a:lnTo>
                  <a:lnTo>
                    <a:pt x="15570" y="12087"/>
                  </a:lnTo>
                  <a:lnTo>
                    <a:pt x="16649" y="12471"/>
                  </a:lnTo>
                  <a:lnTo>
                    <a:pt x="17617" y="13079"/>
                  </a:lnTo>
                  <a:lnTo>
                    <a:pt x="17866" y="14746"/>
                  </a:lnTo>
                  <a:lnTo>
                    <a:pt x="19276" y="15306"/>
                  </a:lnTo>
                  <a:lnTo>
                    <a:pt x="20065" y="16197"/>
                  </a:lnTo>
                  <a:lnTo>
                    <a:pt x="20874" y="16512"/>
                  </a:lnTo>
                  <a:lnTo>
                    <a:pt x="21247" y="17881"/>
                  </a:lnTo>
                  <a:lnTo>
                    <a:pt x="21600" y="18880"/>
                  </a:lnTo>
                  <a:lnTo>
                    <a:pt x="20980" y="20073"/>
                  </a:lnTo>
                  <a:lnTo>
                    <a:pt x="19738" y="21284"/>
                  </a:lnTo>
                  <a:lnTo>
                    <a:pt x="18825" y="21600"/>
                  </a:lnTo>
                  <a:lnTo>
                    <a:pt x="17920" y="20918"/>
                  </a:lnTo>
                  <a:lnTo>
                    <a:pt x="16761" y="20657"/>
                  </a:lnTo>
                  <a:lnTo>
                    <a:pt x="16221" y="20130"/>
                  </a:lnTo>
                  <a:lnTo>
                    <a:pt x="15871" y="19375"/>
                  </a:lnTo>
                  <a:lnTo>
                    <a:pt x="14730" y="18518"/>
                  </a:lnTo>
                  <a:lnTo>
                    <a:pt x="12845" y="16958"/>
                  </a:lnTo>
                  <a:cubicBezTo>
                    <a:pt x="12017" y="16567"/>
                    <a:pt x="11468" y="15860"/>
                    <a:pt x="11372" y="15062"/>
                  </a:cubicBezTo>
                  <a:cubicBezTo>
                    <a:pt x="11299" y="14464"/>
                    <a:pt x="11495" y="13846"/>
                    <a:pt x="11270" y="13272"/>
                  </a:cubicBezTo>
                  <a:cubicBezTo>
                    <a:pt x="11040" y="12683"/>
                    <a:pt x="10437" y="12286"/>
                    <a:pt x="9880" y="11886"/>
                  </a:cubicBezTo>
                  <a:cubicBezTo>
                    <a:pt x="9302" y="11470"/>
                    <a:pt x="8755" y="11024"/>
                    <a:pt x="8241" y="10552"/>
                  </a:cubicBezTo>
                  <a:lnTo>
                    <a:pt x="7806" y="8674"/>
                  </a:lnTo>
                  <a:lnTo>
                    <a:pt x="6997" y="7096"/>
                  </a:lnTo>
                  <a:lnTo>
                    <a:pt x="5321" y="5752"/>
                  </a:lnTo>
                  <a:lnTo>
                    <a:pt x="3277" y="4023"/>
                  </a:lnTo>
                  <a:lnTo>
                    <a:pt x="2077" y="3410"/>
                  </a:lnTo>
                  <a:lnTo>
                    <a:pt x="505" y="1818"/>
                  </a:lnTo>
                  <a:lnTo>
                    <a:pt x="256" y="1168"/>
                  </a:lnTo>
                  <a:lnTo>
                    <a:pt x="0" y="184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0" name="ïṥlíḑé">
              <a:extLst>
                <a:ext uri="{FF2B5EF4-FFF2-40B4-BE49-F238E27FC236}">
                  <a16:creationId xmlns="" xmlns:a16="http://schemas.microsoft.com/office/drawing/2014/main" id="{D795BF65-06AE-43C1-AB71-961D1DB6121E}"/>
                </a:ext>
              </a:extLst>
            </p:cNvPr>
            <p:cNvSpPr/>
            <p:nvPr/>
          </p:nvSpPr>
          <p:spPr>
            <a:xfrm>
              <a:off x="8199229" y="3742697"/>
              <a:ext cx="76119" cy="1146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600" y="0"/>
                  </a:moveTo>
                  <a:lnTo>
                    <a:pt x="8713" y="182"/>
                  </a:lnTo>
                  <a:lnTo>
                    <a:pt x="10921" y="4429"/>
                  </a:lnTo>
                  <a:lnTo>
                    <a:pt x="14685" y="8044"/>
                  </a:lnTo>
                  <a:lnTo>
                    <a:pt x="18425" y="9946"/>
                  </a:lnTo>
                  <a:lnTo>
                    <a:pt x="21600" y="14767"/>
                  </a:lnTo>
                  <a:lnTo>
                    <a:pt x="19964" y="17676"/>
                  </a:lnTo>
                  <a:lnTo>
                    <a:pt x="13230" y="21600"/>
                  </a:lnTo>
                  <a:lnTo>
                    <a:pt x="5665" y="20649"/>
                  </a:lnTo>
                  <a:lnTo>
                    <a:pt x="3657" y="18389"/>
                  </a:lnTo>
                  <a:lnTo>
                    <a:pt x="2585" y="13196"/>
                  </a:lnTo>
                  <a:lnTo>
                    <a:pt x="0" y="7869"/>
                  </a:lnTo>
                  <a:lnTo>
                    <a:pt x="285" y="4698"/>
                  </a:lnTo>
                  <a:lnTo>
                    <a:pt x="4600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1" name="íśļïḋe">
              <a:extLst>
                <a:ext uri="{FF2B5EF4-FFF2-40B4-BE49-F238E27FC236}">
                  <a16:creationId xmlns="" xmlns:a16="http://schemas.microsoft.com/office/drawing/2014/main" id="{FA40D8E2-9B10-4A1A-A5E4-C55DE4BAD579}"/>
                </a:ext>
              </a:extLst>
            </p:cNvPr>
            <p:cNvSpPr/>
            <p:nvPr/>
          </p:nvSpPr>
          <p:spPr>
            <a:xfrm>
              <a:off x="7957224" y="3867942"/>
              <a:ext cx="20203" cy="248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606" y="3000"/>
                  </a:moveTo>
                  <a:lnTo>
                    <a:pt x="21600" y="0"/>
                  </a:lnTo>
                  <a:lnTo>
                    <a:pt x="18445" y="10511"/>
                  </a:lnTo>
                  <a:lnTo>
                    <a:pt x="15227" y="21600"/>
                  </a:lnTo>
                  <a:lnTo>
                    <a:pt x="0" y="20686"/>
                  </a:lnTo>
                  <a:lnTo>
                    <a:pt x="8606" y="300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2" name="iṩḷïdé">
              <a:extLst>
                <a:ext uri="{FF2B5EF4-FFF2-40B4-BE49-F238E27FC236}">
                  <a16:creationId xmlns="" xmlns:a16="http://schemas.microsoft.com/office/drawing/2014/main" id="{7C5BE82E-6A81-4902-9046-54EDEC5643C2}"/>
                </a:ext>
              </a:extLst>
            </p:cNvPr>
            <p:cNvSpPr/>
            <p:nvPr/>
          </p:nvSpPr>
          <p:spPr>
            <a:xfrm>
              <a:off x="7953865" y="3917350"/>
              <a:ext cx="21543" cy="201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494" y="0"/>
                  </a:moveTo>
                  <a:lnTo>
                    <a:pt x="0" y="8708"/>
                  </a:lnTo>
                  <a:lnTo>
                    <a:pt x="11400" y="21600"/>
                  </a:lnTo>
                  <a:lnTo>
                    <a:pt x="21600" y="9737"/>
                  </a:lnTo>
                  <a:lnTo>
                    <a:pt x="10494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3" name="í$ľîḑè">
              <a:extLst>
                <a:ext uri="{FF2B5EF4-FFF2-40B4-BE49-F238E27FC236}">
                  <a16:creationId xmlns="" xmlns:a16="http://schemas.microsoft.com/office/drawing/2014/main" id="{0EE2DB04-3D2C-471A-B145-B0467652C728}"/>
                </a:ext>
              </a:extLst>
            </p:cNvPr>
            <p:cNvSpPr/>
            <p:nvPr/>
          </p:nvSpPr>
          <p:spPr>
            <a:xfrm>
              <a:off x="7931635" y="3837005"/>
              <a:ext cx="18834" cy="2035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886" y="0"/>
                  </a:moveTo>
                  <a:lnTo>
                    <a:pt x="0" y="12052"/>
                  </a:lnTo>
                  <a:lnTo>
                    <a:pt x="10759" y="21600"/>
                  </a:lnTo>
                  <a:lnTo>
                    <a:pt x="21600" y="9540"/>
                  </a:lnTo>
                  <a:lnTo>
                    <a:pt x="11886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4" name="îṩľiḋe">
              <a:extLst>
                <a:ext uri="{FF2B5EF4-FFF2-40B4-BE49-F238E27FC236}">
                  <a16:creationId xmlns="" xmlns:a16="http://schemas.microsoft.com/office/drawing/2014/main" id="{D2C375A1-A5DA-46D4-8C87-E43853DEAD49}"/>
                </a:ext>
              </a:extLst>
            </p:cNvPr>
            <p:cNvSpPr/>
            <p:nvPr/>
          </p:nvSpPr>
          <p:spPr>
            <a:xfrm>
              <a:off x="7171214" y="3107084"/>
              <a:ext cx="22347" cy="3117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226" y="0"/>
                  </a:moveTo>
                  <a:lnTo>
                    <a:pt x="0" y="6738"/>
                  </a:lnTo>
                  <a:lnTo>
                    <a:pt x="6059" y="21600"/>
                  </a:lnTo>
                  <a:lnTo>
                    <a:pt x="21600" y="18596"/>
                  </a:lnTo>
                  <a:lnTo>
                    <a:pt x="18226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5" name="iSlíḓe">
              <a:extLst>
                <a:ext uri="{FF2B5EF4-FFF2-40B4-BE49-F238E27FC236}">
                  <a16:creationId xmlns="" xmlns:a16="http://schemas.microsoft.com/office/drawing/2014/main" id="{EC5D4D9D-38E6-4BA8-8461-E335A78481CA}"/>
                </a:ext>
              </a:extLst>
            </p:cNvPr>
            <p:cNvSpPr/>
            <p:nvPr/>
          </p:nvSpPr>
          <p:spPr>
            <a:xfrm>
              <a:off x="6561284" y="2785626"/>
              <a:ext cx="67222" cy="444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119" y="0"/>
                  </a:moveTo>
                  <a:lnTo>
                    <a:pt x="12851" y="4376"/>
                  </a:lnTo>
                  <a:lnTo>
                    <a:pt x="8517" y="6430"/>
                  </a:lnTo>
                  <a:lnTo>
                    <a:pt x="671" y="5939"/>
                  </a:lnTo>
                  <a:lnTo>
                    <a:pt x="0" y="12809"/>
                  </a:lnTo>
                  <a:lnTo>
                    <a:pt x="3338" y="16202"/>
                  </a:lnTo>
                  <a:lnTo>
                    <a:pt x="10189" y="21600"/>
                  </a:lnTo>
                  <a:lnTo>
                    <a:pt x="13007" y="15425"/>
                  </a:lnTo>
                  <a:lnTo>
                    <a:pt x="16167" y="10356"/>
                  </a:lnTo>
                  <a:lnTo>
                    <a:pt x="19327" y="7105"/>
                  </a:lnTo>
                  <a:lnTo>
                    <a:pt x="21600" y="1381"/>
                  </a:lnTo>
                  <a:lnTo>
                    <a:pt x="16119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6" name="i$1íde">
              <a:extLst>
                <a:ext uri="{FF2B5EF4-FFF2-40B4-BE49-F238E27FC236}">
                  <a16:creationId xmlns="" xmlns:a16="http://schemas.microsoft.com/office/drawing/2014/main" id="{1BC5A19B-3626-434B-BE5F-4603608C2CC8}"/>
                </a:ext>
              </a:extLst>
            </p:cNvPr>
            <p:cNvSpPr/>
            <p:nvPr/>
          </p:nvSpPr>
          <p:spPr>
            <a:xfrm>
              <a:off x="5255087" y="1585911"/>
              <a:ext cx="2042366" cy="11897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807" y="1150"/>
                  </a:moveTo>
                  <a:lnTo>
                    <a:pt x="20140" y="892"/>
                  </a:lnTo>
                  <a:lnTo>
                    <a:pt x="19827" y="747"/>
                  </a:lnTo>
                  <a:lnTo>
                    <a:pt x="19506" y="542"/>
                  </a:lnTo>
                  <a:lnTo>
                    <a:pt x="19194" y="459"/>
                  </a:lnTo>
                  <a:lnTo>
                    <a:pt x="18976" y="267"/>
                  </a:lnTo>
                  <a:lnTo>
                    <a:pt x="18803" y="212"/>
                  </a:lnTo>
                  <a:lnTo>
                    <a:pt x="18690" y="293"/>
                  </a:lnTo>
                  <a:lnTo>
                    <a:pt x="18482" y="457"/>
                  </a:lnTo>
                  <a:lnTo>
                    <a:pt x="18589" y="626"/>
                  </a:lnTo>
                  <a:lnTo>
                    <a:pt x="18799" y="626"/>
                  </a:lnTo>
                  <a:lnTo>
                    <a:pt x="18944" y="749"/>
                  </a:lnTo>
                  <a:lnTo>
                    <a:pt x="19057" y="799"/>
                  </a:lnTo>
                  <a:lnTo>
                    <a:pt x="19162" y="663"/>
                  </a:lnTo>
                  <a:lnTo>
                    <a:pt x="19282" y="649"/>
                  </a:lnTo>
                  <a:lnTo>
                    <a:pt x="19425" y="814"/>
                  </a:lnTo>
                  <a:lnTo>
                    <a:pt x="19336" y="1164"/>
                  </a:lnTo>
                  <a:lnTo>
                    <a:pt x="19232" y="1314"/>
                  </a:lnTo>
                  <a:lnTo>
                    <a:pt x="19042" y="1149"/>
                  </a:lnTo>
                  <a:lnTo>
                    <a:pt x="18875" y="1149"/>
                  </a:lnTo>
                  <a:lnTo>
                    <a:pt x="18733" y="1250"/>
                  </a:lnTo>
                  <a:lnTo>
                    <a:pt x="18426" y="1346"/>
                  </a:lnTo>
                  <a:lnTo>
                    <a:pt x="18234" y="1428"/>
                  </a:lnTo>
                  <a:lnTo>
                    <a:pt x="18001" y="1483"/>
                  </a:lnTo>
                  <a:lnTo>
                    <a:pt x="17885" y="1455"/>
                  </a:lnTo>
                  <a:lnTo>
                    <a:pt x="17764" y="1282"/>
                  </a:lnTo>
                  <a:lnTo>
                    <a:pt x="17591" y="1204"/>
                  </a:lnTo>
                  <a:lnTo>
                    <a:pt x="17472" y="1218"/>
                  </a:lnTo>
                  <a:lnTo>
                    <a:pt x="17205" y="1314"/>
                  </a:lnTo>
                  <a:lnTo>
                    <a:pt x="16942" y="1479"/>
                  </a:lnTo>
                  <a:lnTo>
                    <a:pt x="16671" y="1671"/>
                  </a:lnTo>
                  <a:lnTo>
                    <a:pt x="16451" y="1882"/>
                  </a:lnTo>
                  <a:lnTo>
                    <a:pt x="16191" y="2147"/>
                  </a:lnTo>
                  <a:lnTo>
                    <a:pt x="16038" y="2203"/>
                  </a:lnTo>
                  <a:lnTo>
                    <a:pt x="15932" y="2029"/>
                  </a:lnTo>
                  <a:lnTo>
                    <a:pt x="15829" y="1988"/>
                  </a:lnTo>
                  <a:lnTo>
                    <a:pt x="15732" y="1892"/>
                  </a:lnTo>
                  <a:lnTo>
                    <a:pt x="15762" y="1710"/>
                  </a:lnTo>
                  <a:lnTo>
                    <a:pt x="15657" y="1417"/>
                  </a:lnTo>
                  <a:lnTo>
                    <a:pt x="15517" y="1390"/>
                  </a:lnTo>
                  <a:lnTo>
                    <a:pt x="15378" y="1390"/>
                  </a:lnTo>
                  <a:lnTo>
                    <a:pt x="15253" y="1481"/>
                  </a:lnTo>
                  <a:lnTo>
                    <a:pt x="15278" y="1641"/>
                  </a:lnTo>
                  <a:lnTo>
                    <a:pt x="15392" y="1819"/>
                  </a:lnTo>
                  <a:lnTo>
                    <a:pt x="15384" y="1998"/>
                  </a:lnTo>
                  <a:lnTo>
                    <a:pt x="15457" y="2135"/>
                  </a:lnTo>
                  <a:lnTo>
                    <a:pt x="15449" y="2313"/>
                  </a:lnTo>
                  <a:lnTo>
                    <a:pt x="15372" y="2418"/>
                  </a:lnTo>
                  <a:lnTo>
                    <a:pt x="15165" y="2528"/>
                  </a:lnTo>
                  <a:lnTo>
                    <a:pt x="14864" y="2652"/>
                  </a:lnTo>
                  <a:lnTo>
                    <a:pt x="14558" y="2802"/>
                  </a:lnTo>
                  <a:lnTo>
                    <a:pt x="14501" y="2964"/>
                  </a:lnTo>
                  <a:lnTo>
                    <a:pt x="14580" y="3129"/>
                  </a:lnTo>
                  <a:lnTo>
                    <a:pt x="14535" y="3260"/>
                  </a:lnTo>
                  <a:lnTo>
                    <a:pt x="14301" y="3357"/>
                  </a:lnTo>
                  <a:lnTo>
                    <a:pt x="14167" y="3571"/>
                  </a:lnTo>
                  <a:lnTo>
                    <a:pt x="14002" y="3383"/>
                  </a:lnTo>
                  <a:lnTo>
                    <a:pt x="13882" y="3233"/>
                  </a:lnTo>
                  <a:lnTo>
                    <a:pt x="13736" y="3151"/>
                  </a:lnTo>
                  <a:lnTo>
                    <a:pt x="13601" y="3165"/>
                  </a:lnTo>
                  <a:lnTo>
                    <a:pt x="13544" y="3303"/>
                  </a:lnTo>
                  <a:lnTo>
                    <a:pt x="13684" y="3412"/>
                  </a:lnTo>
                  <a:lnTo>
                    <a:pt x="13810" y="3412"/>
                  </a:lnTo>
                  <a:lnTo>
                    <a:pt x="13898" y="3509"/>
                  </a:lnTo>
                  <a:lnTo>
                    <a:pt x="13968" y="3600"/>
                  </a:lnTo>
                  <a:lnTo>
                    <a:pt x="14044" y="3723"/>
                  </a:lnTo>
                  <a:lnTo>
                    <a:pt x="13921" y="3938"/>
                  </a:lnTo>
                  <a:lnTo>
                    <a:pt x="13743" y="3952"/>
                  </a:lnTo>
                  <a:lnTo>
                    <a:pt x="13682" y="4102"/>
                  </a:lnTo>
                  <a:lnTo>
                    <a:pt x="13545" y="4125"/>
                  </a:lnTo>
                  <a:lnTo>
                    <a:pt x="13425" y="3918"/>
                  </a:lnTo>
                  <a:lnTo>
                    <a:pt x="13296" y="3768"/>
                  </a:lnTo>
                  <a:lnTo>
                    <a:pt x="13175" y="3714"/>
                  </a:lnTo>
                  <a:lnTo>
                    <a:pt x="13055" y="3663"/>
                  </a:lnTo>
                  <a:lnTo>
                    <a:pt x="12975" y="3430"/>
                  </a:lnTo>
                  <a:lnTo>
                    <a:pt x="12892" y="3238"/>
                  </a:lnTo>
                  <a:lnTo>
                    <a:pt x="12851" y="3047"/>
                  </a:lnTo>
                  <a:lnTo>
                    <a:pt x="12766" y="2877"/>
                  </a:lnTo>
                  <a:lnTo>
                    <a:pt x="12599" y="2739"/>
                  </a:lnTo>
                  <a:lnTo>
                    <a:pt x="12494" y="2631"/>
                  </a:lnTo>
                  <a:lnTo>
                    <a:pt x="12368" y="2420"/>
                  </a:lnTo>
                  <a:lnTo>
                    <a:pt x="12304" y="2245"/>
                  </a:lnTo>
                  <a:lnTo>
                    <a:pt x="12377" y="2017"/>
                  </a:lnTo>
                  <a:lnTo>
                    <a:pt x="12699" y="2003"/>
                  </a:lnTo>
                  <a:cubicBezTo>
                    <a:pt x="12738" y="2035"/>
                    <a:pt x="12777" y="2063"/>
                    <a:pt x="12817" y="2090"/>
                  </a:cubicBezTo>
                  <a:cubicBezTo>
                    <a:pt x="12952" y="2178"/>
                    <a:pt x="13094" y="2236"/>
                    <a:pt x="13239" y="2259"/>
                  </a:cubicBezTo>
                  <a:lnTo>
                    <a:pt x="13399" y="2479"/>
                  </a:lnTo>
                  <a:lnTo>
                    <a:pt x="13603" y="2506"/>
                  </a:lnTo>
                  <a:lnTo>
                    <a:pt x="13797" y="2506"/>
                  </a:lnTo>
                  <a:cubicBezTo>
                    <a:pt x="13873" y="2506"/>
                    <a:pt x="13949" y="2506"/>
                    <a:pt x="14025" y="2506"/>
                  </a:cubicBezTo>
                  <a:cubicBezTo>
                    <a:pt x="14058" y="2506"/>
                    <a:pt x="14090" y="2506"/>
                    <a:pt x="14122" y="2506"/>
                  </a:cubicBezTo>
                  <a:lnTo>
                    <a:pt x="14251" y="2356"/>
                  </a:lnTo>
                  <a:lnTo>
                    <a:pt x="14347" y="2302"/>
                  </a:lnTo>
                  <a:lnTo>
                    <a:pt x="14484" y="2237"/>
                  </a:lnTo>
                  <a:lnTo>
                    <a:pt x="14616" y="2210"/>
                  </a:lnTo>
                  <a:lnTo>
                    <a:pt x="14613" y="2040"/>
                  </a:lnTo>
                  <a:lnTo>
                    <a:pt x="14460" y="1889"/>
                  </a:lnTo>
                  <a:lnTo>
                    <a:pt x="14355" y="1605"/>
                  </a:lnTo>
                  <a:cubicBezTo>
                    <a:pt x="14271" y="1573"/>
                    <a:pt x="14188" y="1533"/>
                    <a:pt x="14107" y="1486"/>
                  </a:cubicBezTo>
                  <a:cubicBezTo>
                    <a:pt x="14008" y="1428"/>
                    <a:pt x="13911" y="1359"/>
                    <a:pt x="13817" y="1279"/>
                  </a:cubicBezTo>
                  <a:lnTo>
                    <a:pt x="13451" y="1078"/>
                  </a:lnTo>
                  <a:lnTo>
                    <a:pt x="13212" y="945"/>
                  </a:lnTo>
                  <a:lnTo>
                    <a:pt x="12842" y="766"/>
                  </a:lnTo>
                  <a:lnTo>
                    <a:pt x="12603" y="849"/>
                  </a:lnTo>
                  <a:lnTo>
                    <a:pt x="12436" y="968"/>
                  </a:lnTo>
                  <a:lnTo>
                    <a:pt x="12291" y="899"/>
                  </a:lnTo>
                  <a:lnTo>
                    <a:pt x="12112" y="639"/>
                  </a:lnTo>
                  <a:lnTo>
                    <a:pt x="11879" y="402"/>
                  </a:lnTo>
                  <a:lnTo>
                    <a:pt x="11669" y="320"/>
                  </a:lnTo>
                  <a:lnTo>
                    <a:pt x="11486" y="252"/>
                  </a:lnTo>
                  <a:lnTo>
                    <a:pt x="11279" y="156"/>
                  </a:lnTo>
                  <a:lnTo>
                    <a:pt x="11086" y="73"/>
                  </a:lnTo>
                  <a:lnTo>
                    <a:pt x="10931" y="18"/>
                  </a:lnTo>
                  <a:lnTo>
                    <a:pt x="10715" y="114"/>
                  </a:lnTo>
                  <a:lnTo>
                    <a:pt x="10556" y="192"/>
                  </a:lnTo>
                  <a:lnTo>
                    <a:pt x="10395" y="137"/>
                  </a:lnTo>
                  <a:lnTo>
                    <a:pt x="10285" y="82"/>
                  </a:lnTo>
                  <a:lnTo>
                    <a:pt x="10146" y="27"/>
                  </a:lnTo>
                  <a:lnTo>
                    <a:pt x="10010" y="0"/>
                  </a:lnTo>
                  <a:lnTo>
                    <a:pt x="9706" y="83"/>
                  </a:lnTo>
                  <a:lnTo>
                    <a:pt x="9387" y="184"/>
                  </a:lnTo>
                  <a:lnTo>
                    <a:pt x="8981" y="564"/>
                  </a:lnTo>
                  <a:lnTo>
                    <a:pt x="8797" y="728"/>
                  </a:lnTo>
                  <a:lnTo>
                    <a:pt x="8584" y="783"/>
                  </a:lnTo>
                  <a:lnTo>
                    <a:pt x="8320" y="915"/>
                  </a:lnTo>
                  <a:lnTo>
                    <a:pt x="8160" y="996"/>
                  </a:lnTo>
                  <a:lnTo>
                    <a:pt x="7967" y="1147"/>
                  </a:lnTo>
                  <a:lnTo>
                    <a:pt x="7886" y="1297"/>
                  </a:lnTo>
                  <a:lnTo>
                    <a:pt x="7888" y="1470"/>
                  </a:lnTo>
                  <a:lnTo>
                    <a:pt x="7855" y="1675"/>
                  </a:lnTo>
                  <a:lnTo>
                    <a:pt x="7776" y="1784"/>
                  </a:lnTo>
                  <a:lnTo>
                    <a:pt x="7655" y="1839"/>
                  </a:lnTo>
                  <a:lnTo>
                    <a:pt x="7530" y="1894"/>
                  </a:lnTo>
                  <a:lnTo>
                    <a:pt x="7376" y="2183"/>
                  </a:lnTo>
                  <a:lnTo>
                    <a:pt x="7276" y="2430"/>
                  </a:lnTo>
                  <a:lnTo>
                    <a:pt x="7123" y="2673"/>
                  </a:lnTo>
                  <a:lnTo>
                    <a:pt x="7099" y="2824"/>
                  </a:lnTo>
                  <a:lnTo>
                    <a:pt x="7051" y="3056"/>
                  </a:lnTo>
                  <a:lnTo>
                    <a:pt x="6924" y="3316"/>
                  </a:lnTo>
                  <a:lnTo>
                    <a:pt x="6795" y="3550"/>
                  </a:lnTo>
                  <a:lnTo>
                    <a:pt x="6610" y="3688"/>
                  </a:lnTo>
                  <a:lnTo>
                    <a:pt x="6375" y="3930"/>
                  </a:lnTo>
                  <a:lnTo>
                    <a:pt x="6295" y="4053"/>
                  </a:lnTo>
                  <a:lnTo>
                    <a:pt x="6207" y="4241"/>
                  </a:lnTo>
                  <a:lnTo>
                    <a:pt x="6072" y="4323"/>
                  </a:lnTo>
                  <a:lnTo>
                    <a:pt x="5796" y="4429"/>
                  </a:lnTo>
                  <a:lnTo>
                    <a:pt x="5615" y="4524"/>
                  </a:lnTo>
                  <a:lnTo>
                    <a:pt x="5511" y="4647"/>
                  </a:lnTo>
                  <a:lnTo>
                    <a:pt x="5386" y="4780"/>
                  </a:lnTo>
                  <a:lnTo>
                    <a:pt x="5249" y="4999"/>
                  </a:lnTo>
                  <a:lnTo>
                    <a:pt x="5158" y="5155"/>
                  </a:lnTo>
                  <a:lnTo>
                    <a:pt x="5088" y="5329"/>
                  </a:lnTo>
                  <a:lnTo>
                    <a:pt x="5065" y="5480"/>
                  </a:lnTo>
                  <a:lnTo>
                    <a:pt x="5065" y="5754"/>
                  </a:lnTo>
                  <a:lnTo>
                    <a:pt x="5089" y="5900"/>
                  </a:lnTo>
                  <a:lnTo>
                    <a:pt x="5118" y="6123"/>
                  </a:lnTo>
                  <a:lnTo>
                    <a:pt x="5094" y="6315"/>
                  </a:lnTo>
                  <a:lnTo>
                    <a:pt x="5118" y="6590"/>
                  </a:lnTo>
                  <a:lnTo>
                    <a:pt x="5312" y="6948"/>
                  </a:lnTo>
                  <a:lnTo>
                    <a:pt x="5497" y="7278"/>
                  </a:lnTo>
                  <a:lnTo>
                    <a:pt x="5698" y="7360"/>
                  </a:lnTo>
                  <a:lnTo>
                    <a:pt x="6010" y="7347"/>
                  </a:lnTo>
                  <a:lnTo>
                    <a:pt x="6179" y="7123"/>
                  </a:lnTo>
                  <a:lnTo>
                    <a:pt x="6421" y="6806"/>
                  </a:lnTo>
                  <a:lnTo>
                    <a:pt x="6673" y="6770"/>
                  </a:lnTo>
                  <a:lnTo>
                    <a:pt x="6722" y="7029"/>
                  </a:lnTo>
                  <a:lnTo>
                    <a:pt x="6859" y="7341"/>
                  </a:lnTo>
                  <a:lnTo>
                    <a:pt x="6923" y="7657"/>
                  </a:lnTo>
                  <a:lnTo>
                    <a:pt x="7026" y="7817"/>
                  </a:lnTo>
                  <a:lnTo>
                    <a:pt x="7026" y="8065"/>
                  </a:lnTo>
                  <a:lnTo>
                    <a:pt x="7034" y="8312"/>
                  </a:lnTo>
                  <a:lnTo>
                    <a:pt x="7120" y="8458"/>
                  </a:lnTo>
                  <a:lnTo>
                    <a:pt x="7192" y="8650"/>
                  </a:lnTo>
                  <a:lnTo>
                    <a:pt x="7493" y="8925"/>
                  </a:lnTo>
                  <a:lnTo>
                    <a:pt x="7581" y="8833"/>
                  </a:lnTo>
                  <a:lnTo>
                    <a:pt x="7850" y="8512"/>
                  </a:lnTo>
                  <a:lnTo>
                    <a:pt x="7962" y="8471"/>
                  </a:lnTo>
                  <a:lnTo>
                    <a:pt x="8086" y="8224"/>
                  </a:lnTo>
                  <a:lnTo>
                    <a:pt x="8142" y="7954"/>
                  </a:lnTo>
                  <a:lnTo>
                    <a:pt x="8118" y="7546"/>
                  </a:lnTo>
                  <a:lnTo>
                    <a:pt x="8183" y="7331"/>
                  </a:lnTo>
                  <a:lnTo>
                    <a:pt x="8408" y="7069"/>
                  </a:lnTo>
                  <a:lnTo>
                    <a:pt x="8596" y="6868"/>
                  </a:lnTo>
                  <a:lnTo>
                    <a:pt x="8782" y="6652"/>
                  </a:lnTo>
                  <a:lnTo>
                    <a:pt x="8870" y="6378"/>
                  </a:lnTo>
                  <a:lnTo>
                    <a:pt x="8870" y="6199"/>
                  </a:lnTo>
                  <a:lnTo>
                    <a:pt x="8675" y="6099"/>
                  </a:lnTo>
                  <a:lnTo>
                    <a:pt x="8400" y="5782"/>
                  </a:lnTo>
                  <a:cubicBezTo>
                    <a:pt x="8345" y="5725"/>
                    <a:pt x="8303" y="5638"/>
                    <a:pt x="8280" y="5535"/>
                  </a:cubicBezTo>
                  <a:cubicBezTo>
                    <a:pt x="8253" y="5415"/>
                    <a:pt x="8255" y="5284"/>
                    <a:pt x="8280" y="5163"/>
                  </a:cubicBezTo>
                  <a:cubicBezTo>
                    <a:pt x="8308" y="5024"/>
                    <a:pt x="8366" y="4907"/>
                    <a:pt x="8441" y="4834"/>
                  </a:cubicBezTo>
                  <a:cubicBezTo>
                    <a:pt x="8456" y="4723"/>
                    <a:pt x="8474" y="4613"/>
                    <a:pt x="8494" y="4505"/>
                  </a:cubicBezTo>
                  <a:cubicBezTo>
                    <a:pt x="8510" y="4424"/>
                    <a:pt x="8527" y="4342"/>
                    <a:pt x="8558" y="4276"/>
                  </a:cubicBezTo>
                  <a:cubicBezTo>
                    <a:pt x="8643" y="4100"/>
                    <a:pt x="8795" y="4075"/>
                    <a:pt x="8897" y="4221"/>
                  </a:cubicBezTo>
                  <a:cubicBezTo>
                    <a:pt x="8958" y="4155"/>
                    <a:pt x="9013" y="4077"/>
                    <a:pt x="9061" y="3987"/>
                  </a:cubicBezTo>
                  <a:cubicBezTo>
                    <a:pt x="9136" y="3848"/>
                    <a:pt x="9193" y="3684"/>
                    <a:pt x="9260" y="3534"/>
                  </a:cubicBezTo>
                  <a:cubicBezTo>
                    <a:pt x="9306" y="3430"/>
                    <a:pt x="9356" y="3332"/>
                    <a:pt x="9405" y="3232"/>
                  </a:cubicBezTo>
                  <a:cubicBezTo>
                    <a:pt x="9452" y="3137"/>
                    <a:pt x="9497" y="3041"/>
                    <a:pt x="9542" y="2943"/>
                  </a:cubicBezTo>
                  <a:lnTo>
                    <a:pt x="9832" y="2723"/>
                  </a:lnTo>
                  <a:lnTo>
                    <a:pt x="9993" y="2545"/>
                  </a:lnTo>
                  <a:lnTo>
                    <a:pt x="10111" y="2705"/>
                  </a:lnTo>
                  <a:lnTo>
                    <a:pt x="10183" y="2884"/>
                  </a:lnTo>
                  <a:lnTo>
                    <a:pt x="10183" y="3144"/>
                  </a:lnTo>
                  <a:lnTo>
                    <a:pt x="10098" y="3332"/>
                  </a:lnTo>
                  <a:lnTo>
                    <a:pt x="10098" y="3689"/>
                  </a:lnTo>
                  <a:lnTo>
                    <a:pt x="10082" y="3859"/>
                  </a:lnTo>
                  <a:lnTo>
                    <a:pt x="9930" y="3957"/>
                  </a:lnTo>
                  <a:lnTo>
                    <a:pt x="9906" y="4204"/>
                  </a:lnTo>
                  <a:lnTo>
                    <a:pt x="9849" y="4492"/>
                  </a:lnTo>
                  <a:lnTo>
                    <a:pt x="9683" y="4633"/>
                  </a:lnTo>
                  <a:lnTo>
                    <a:pt x="9586" y="4780"/>
                  </a:lnTo>
                  <a:lnTo>
                    <a:pt x="9482" y="5082"/>
                  </a:lnTo>
                  <a:lnTo>
                    <a:pt x="9514" y="5403"/>
                  </a:lnTo>
                  <a:lnTo>
                    <a:pt x="9716" y="5586"/>
                  </a:lnTo>
                  <a:cubicBezTo>
                    <a:pt x="9796" y="5549"/>
                    <a:pt x="9881" y="5586"/>
                    <a:pt x="9941" y="5682"/>
                  </a:cubicBezTo>
                  <a:cubicBezTo>
                    <a:pt x="9990" y="5760"/>
                    <a:pt x="10017" y="5871"/>
                    <a:pt x="10065" y="5951"/>
                  </a:cubicBezTo>
                  <a:cubicBezTo>
                    <a:pt x="10132" y="6062"/>
                    <a:pt x="10229" y="6103"/>
                    <a:pt x="10318" y="6056"/>
                  </a:cubicBezTo>
                  <a:lnTo>
                    <a:pt x="10508" y="6070"/>
                  </a:lnTo>
                  <a:lnTo>
                    <a:pt x="10731" y="6002"/>
                  </a:lnTo>
                  <a:lnTo>
                    <a:pt x="10946" y="5851"/>
                  </a:lnTo>
                  <a:lnTo>
                    <a:pt x="11105" y="5786"/>
                  </a:lnTo>
                  <a:lnTo>
                    <a:pt x="11391" y="5848"/>
                  </a:lnTo>
                  <a:lnTo>
                    <a:pt x="11503" y="6039"/>
                  </a:lnTo>
                  <a:lnTo>
                    <a:pt x="11785" y="6094"/>
                  </a:lnTo>
                  <a:lnTo>
                    <a:pt x="11854" y="6226"/>
                  </a:lnTo>
                  <a:lnTo>
                    <a:pt x="11801" y="6390"/>
                  </a:lnTo>
                  <a:lnTo>
                    <a:pt x="11600" y="6542"/>
                  </a:lnTo>
                  <a:lnTo>
                    <a:pt x="11427" y="6730"/>
                  </a:lnTo>
                  <a:lnTo>
                    <a:pt x="11242" y="6739"/>
                  </a:lnTo>
                  <a:lnTo>
                    <a:pt x="11084" y="6698"/>
                  </a:lnTo>
                  <a:lnTo>
                    <a:pt x="10942" y="6629"/>
                  </a:lnTo>
                  <a:lnTo>
                    <a:pt x="10752" y="6588"/>
                  </a:lnTo>
                  <a:lnTo>
                    <a:pt x="10578" y="6629"/>
                  </a:lnTo>
                  <a:lnTo>
                    <a:pt x="10435" y="6670"/>
                  </a:lnTo>
                  <a:lnTo>
                    <a:pt x="10291" y="6748"/>
                  </a:lnTo>
                  <a:lnTo>
                    <a:pt x="10218" y="6936"/>
                  </a:lnTo>
                  <a:lnTo>
                    <a:pt x="10315" y="7045"/>
                  </a:lnTo>
                  <a:lnTo>
                    <a:pt x="10580" y="7535"/>
                  </a:lnTo>
                  <a:lnTo>
                    <a:pt x="10580" y="7737"/>
                  </a:lnTo>
                  <a:lnTo>
                    <a:pt x="10500" y="7925"/>
                  </a:lnTo>
                  <a:lnTo>
                    <a:pt x="10333" y="8021"/>
                  </a:lnTo>
                  <a:lnTo>
                    <a:pt x="10285" y="8145"/>
                  </a:lnTo>
                  <a:lnTo>
                    <a:pt x="10181" y="8076"/>
                  </a:lnTo>
                  <a:lnTo>
                    <a:pt x="10133" y="7815"/>
                  </a:lnTo>
                  <a:lnTo>
                    <a:pt x="10012" y="7706"/>
                  </a:lnTo>
                  <a:lnTo>
                    <a:pt x="9771" y="7733"/>
                  </a:lnTo>
                  <a:lnTo>
                    <a:pt x="9701" y="7811"/>
                  </a:lnTo>
                  <a:lnTo>
                    <a:pt x="9701" y="8017"/>
                  </a:lnTo>
                  <a:lnTo>
                    <a:pt x="9581" y="8163"/>
                  </a:lnTo>
                  <a:lnTo>
                    <a:pt x="9597" y="8488"/>
                  </a:lnTo>
                  <a:lnTo>
                    <a:pt x="9637" y="8686"/>
                  </a:lnTo>
                  <a:lnTo>
                    <a:pt x="9693" y="8944"/>
                  </a:lnTo>
                  <a:lnTo>
                    <a:pt x="9588" y="9131"/>
                  </a:lnTo>
                  <a:lnTo>
                    <a:pt x="9435" y="9310"/>
                  </a:lnTo>
                  <a:lnTo>
                    <a:pt x="9298" y="9530"/>
                  </a:lnTo>
                  <a:lnTo>
                    <a:pt x="9180" y="9627"/>
                  </a:lnTo>
                  <a:lnTo>
                    <a:pt x="9092" y="9735"/>
                  </a:lnTo>
                  <a:lnTo>
                    <a:pt x="8983" y="9736"/>
                  </a:lnTo>
                  <a:cubicBezTo>
                    <a:pt x="8962" y="9703"/>
                    <a:pt x="8942" y="9671"/>
                    <a:pt x="8921" y="9640"/>
                  </a:cubicBezTo>
                  <a:cubicBezTo>
                    <a:pt x="8891" y="9595"/>
                    <a:pt x="8861" y="9551"/>
                    <a:pt x="8830" y="9508"/>
                  </a:cubicBezTo>
                  <a:lnTo>
                    <a:pt x="8564" y="9467"/>
                  </a:lnTo>
                  <a:lnTo>
                    <a:pt x="8300" y="9659"/>
                  </a:lnTo>
                  <a:lnTo>
                    <a:pt x="7986" y="9865"/>
                  </a:lnTo>
                  <a:lnTo>
                    <a:pt x="7905" y="9974"/>
                  </a:lnTo>
                  <a:lnTo>
                    <a:pt x="7739" y="10070"/>
                  </a:lnTo>
                  <a:lnTo>
                    <a:pt x="7634" y="10001"/>
                  </a:lnTo>
                  <a:lnTo>
                    <a:pt x="7465" y="9864"/>
                  </a:lnTo>
                  <a:lnTo>
                    <a:pt x="7314" y="9781"/>
                  </a:lnTo>
                  <a:lnTo>
                    <a:pt x="7226" y="9644"/>
                  </a:lnTo>
                  <a:lnTo>
                    <a:pt x="7149" y="9740"/>
                  </a:lnTo>
                  <a:lnTo>
                    <a:pt x="6975" y="9746"/>
                  </a:lnTo>
                  <a:lnTo>
                    <a:pt x="6769" y="9966"/>
                  </a:lnTo>
                  <a:lnTo>
                    <a:pt x="6586" y="9828"/>
                  </a:lnTo>
                  <a:lnTo>
                    <a:pt x="6498" y="9655"/>
                  </a:lnTo>
                  <a:lnTo>
                    <a:pt x="6359" y="9499"/>
                  </a:lnTo>
                  <a:lnTo>
                    <a:pt x="6246" y="9210"/>
                  </a:lnTo>
                  <a:lnTo>
                    <a:pt x="6332" y="9059"/>
                  </a:lnTo>
                  <a:lnTo>
                    <a:pt x="6468" y="9059"/>
                  </a:lnTo>
                  <a:lnTo>
                    <a:pt x="6436" y="9269"/>
                  </a:lnTo>
                  <a:lnTo>
                    <a:pt x="6594" y="9356"/>
                  </a:lnTo>
                  <a:lnTo>
                    <a:pt x="6642" y="9122"/>
                  </a:lnTo>
                  <a:lnTo>
                    <a:pt x="6779" y="9264"/>
                  </a:lnTo>
                  <a:lnTo>
                    <a:pt x="6939" y="9386"/>
                  </a:lnTo>
                  <a:lnTo>
                    <a:pt x="7020" y="9181"/>
                  </a:lnTo>
                  <a:lnTo>
                    <a:pt x="7095" y="8939"/>
                  </a:lnTo>
                  <a:lnTo>
                    <a:pt x="7009" y="8646"/>
                  </a:lnTo>
                  <a:lnTo>
                    <a:pt x="6883" y="8491"/>
                  </a:lnTo>
                  <a:lnTo>
                    <a:pt x="6741" y="8555"/>
                  </a:lnTo>
                  <a:lnTo>
                    <a:pt x="6645" y="8802"/>
                  </a:lnTo>
                  <a:lnTo>
                    <a:pt x="6668" y="8966"/>
                  </a:lnTo>
                  <a:lnTo>
                    <a:pt x="6572" y="8980"/>
                  </a:lnTo>
                  <a:lnTo>
                    <a:pt x="6524" y="8733"/>
                  </a:lnTo>
                  <a:lnTo>
                    <a:pt x="6425" y="8870"/>
                  </a:lnTo>
                  <a:lnTo>
                    <a:pt x="6282" y="8896"/>
                  </a:lnTo>
                  <a:lnTo>
                    <a:pt x="6298" y="8622"/>
                  </a:lnTo>
                  <a:lnTo>
                    <a:pt x="6338" y="8473"/>
                  </a:lnTo>
                  <a:lnTo>
                    <a:pt x="6394" y="8309"/>
                  </a:lnTo>
                  <a:lnTo>
                    <a:pt x="6394" y="7953"/>
                  </a:lnTo>
                  <a:lnTo>
                    <a:pt x="6380" y="7651"/>
                  </a:lnTo>
                  <a:lnTo>
                    <a:pt x="6254" y="7719"/>
                  </a:lnTo>
                  <a:lnTo>
                    <a:pt x="6189" y="7989"/>
                  </a:lnTo>
                  <a:lnTo>
                    <a:pt x="6096" y="8126"/>
                  </a:lnTo>
                  <a:lnTo>
                    <a:pt x="5932" y="8300"/>
                  </a:lnTo>
                  <a:lnTo>
                    <a:pt x="5836" y="8520"/>
                  </a:lnTo>
                  <a:lnTo>
                    <a:pt x="5819" y="8717"/>
                  </a:lnTo>
                  <a:lnTo>
                    <a:pt x="5921" y="8917"/>
                  </a:lnTo>
                  <a:lnTo>
                    <a:pt x="5974" y="9081"/>
                  </a:lnTo>
                  <a:lnTo>
                    <a:pt x="5934" y="9324"/>
                  </a:lnTo>
                  <a:lnTo>
                    <a:pt x="6004" y="9512"/>
                  </a:lnTo>
                  <a:lnTo>
                    <a:pt x="6235" y="9416"/>
                  </a:lnTo>
                  <a:lnTo>
                    <a:pt x="6253" y="9581"/>
                  </a:lnTo>
                  <a:lnTo>
                    <a:pt x="6088" y="9704"/>
                  </a:lnTo>
                  <a:lnTo>
                    <a:pt x="6016" y="9787"/>
                  </a:lnTo>
                  <a:lnTo>
                    <a:pt x="5983" y="10057"/>
                  </a:lnTo>
                  <a:lnTo>
                    <a:pt x="5865" y="10144"/>
                  </a:lnTo>
                  <a:lnTo>
                    <a:pt x="5664" y="10172"/>
                  </a:lnTo>
                  <a:lnTo>
                    <a:pt x="5506" y="10172"/>
                  </a:lnTo>
                  <a:lnTo>
                    <a:pt x="5370" y="10240"/>
                  </a:lnTo>
                  <a:lnTo>
                    <a:pt x="5273" y="10337"/>
                  </a:lnTo>
                  <a:lnTo>
                    <a:pt x="5101" y="10364"/>
                  </a:lnTo>
                  <a:lnTo>
                    <a:pt x="5002" y="10364"/>
                  </a:lnTo>
                  <a:lnTo>
                    <a:pt x="4982" y="10538"/>
                  </a:lnTo>
                  <a:lnTo>
                    <a:pt x="4867" y="10739"/>
                  </a:lnTo>
                  <a:lnTo>
                    <a:pt x="4738" y="10945"/>
                  </a:lnTo>
                  <a:lnTo>
                    <a:pt x="4563" y="11169"/>
                  </a:lnTo>
                  <a:lnTo>
                    <a:pt x="4385" y="11316"/>
                  </a:lnTo>
                  <a:lnTo>
                    <a:pt x="4328" y="11463"/>
                  </a:lnTo>
                  <a:lnTo>
                    <a:pt x="4152" y="11706"/>
                  </a:lnTo>
                  <a:lnTo>
                    <a:pt x="4065" y="11719"/>
                  </a:lnTo>
                  <a:lnTo>
                    <a:pt x="3934" y="11751"/>
                  </a:lnTo>
                  <a:lnTo>
                    <a:pt x="3849" y="11911"/>
                  </a:lnTo>
                  <a:lnTo>
                    <a:pt x="3781" y="12158"/>
                  </a:lnTo>
                  <a:lnTo>
                    <a:pt x="3725" y="12255"/>
                  </a:lnTo>
                  <a:lnTo>
                    <a:pt x="3603" y="12585"/>
                  </a:lnTo>
                  <a:lnTo>
                    <a:pt x="3316" y="12676"/>
                  </a:lnTo>
                  <a:lnTo>
                    <a:pt x="3265" y="12951"/>
                  </a:lnTo>
                  <a:lnTo>
                    <a:pt x="3134" y="12987"/>
                  </a:lnTo>
                  <a:lnTo>
                    <a:pt x="3035" y="12919"/>
                  </a:lnTo>
                  <a:lnTo>
                    <a:pt x="2939" y="12754"/>
                  </a:lnTo>
                  <a:cubicBezTo>
                    <a:pt x="2886" y="12812"/>
                    <a:pt x="2837" y="12876"/>
                    <a:pt x="2790" y="12947"/>
                  </a:cubicBezTo>
                  <a:cubicBezTo>
                    <a:pt x="2744" y="13015"/>
                    <a:pt x="2702" y="13088"/>
                    <a:pt x="2663" y="13166"/>
                  </a:cubicBezTo>
                  <a:lnTo>
                    <a:pt x="2511" y="13235"/>
                  </a:lnTo>
                  <a:lnTo>
                    <a:pt x="2334" y="13327"/>
                  </a:lnTo>
                  <a:lnTo>
                    <a:pt x="2256" y="13258"/>
                  </a:lnTo>
                  <a:lnTo>
                    <a:pt x="2079" y="13176"/>
                  </a:lnTo>
                  <a:lnTo>
                    <a:pt x="1886" y="13313"/>
                  </a:lnTo>
                  <a:lnTo>
                    <a:pt x="1701" y="13451"/>
                  </a:lnTo>
                  <a:lnTo>
                    <a:pt x="1776" y="13589"/>
                  </a:lnTo>
                  <a:lnTo>
                    <a:pt x="1890" y="13693"/>
                  </a:lnTo>
                  <a:lnTo>
                    <a:pt x="2105" y="13776"/>
                  </a:lnTo>
                  <a:lnTo>
                    <a:pt x="2379" y="13955"/>
                  </a:lnTo>
                  <a:lnTo>
                    <a:pt x="2554" y="14129"/>
                  </a:lnTo>
                  <a:lnTo>
                    <a:pt x="2659" y="14413"/>
                  </a:lnTo>
                  <a:lnTo>
                    <a:pt x="2704" y="14587"/>
                  </a:lnTo>
                  <a:lnTo>
                    <a:pt x="2768" y="14861"/>
                  </a:lnTo>
                  <a:lnTo>
                    <a:pt x="2792" y="15475"/>
                  </a:lnTo>
                  <a:lnTo>
                    <a:pt x="2771" y="15814"/>
                  </a:lnTo>
                  <a:cubicBezTo>
                    <a:pt x="2745" y="15996"/>
                    <a:pt x="2708" y="16172"/>
                    <a:pt x="2661" y="16341"/>
                  </a:cubicBezTo>
                  <a:cubicBezTo>
                    <a:pt x="2629" y="16460"/>
                    <a:pt x="2591" y="16574"/>
                    <a:pt x="2549" y="16684"/>
                  </a:cubicBezTo>
                  <a:lnTo>
                    <a:pt x="2342" y="16817"/>
                  </a:lnTo>
                  <a:lnTo>
                    <a:pt x="2030" y="16830"/>
                  </a:lnTo>
                  <a:lnTo>
                    <a:pt x="1856" y="16830"/>
                  </a:lnTo>
                  <a:lnTo>
                    <a:pt x="1549" y="16804"/>
                  </a:lnTo>
                  <a:lnTo>
                    <a:pt x="1329" y="16707"/>
                  </a:lnTo>
                  <a:lnTo>
                    <a:pt x="970" y="16537"/>
                  </a:lnTo>
                  <a:lnTo>
                    <a:pt x="739" y="16469"/>
                  </a:lnTo>
                  <a:lnTo>
                    <a:pt x="478" y="16547"/>
                  </a:lnTo>
                  <a:lnTo>
                    <a:pt x="293" y="16647"/>
                  </a:lnTo>
                  <a:lnTo>
                    <a:pt x="164" y="17042"/>
                  </a:lnTo>
                  <a:lnTo>
                    <a:pt x="199" y="17371"/>
                  </a:lnTo>
                  <a:lnTo>
                    <a:pt x="231" y="17765"/>
                  </a:lnTo>
                  <a:lnTo>
                    <a:pt x="199" y="18217"/>
                  </a:lnTo>
                  <a:lnTo>
                    <a:pt x="86" y="18602"/>
                  </a:lnTo>
                  <a:lnTo>
                    <a:pt x="24" y="19028"/>
                  </a:lnTo>
                  <a:lnTo>
                    <a:pt x="0" y="19390"/>
                  </a:lnTo>
                  <a:lnTo>
                    <a:pt x="32" y="19623"/>
                  </a:lnTo>
                  <a:lnTo>
                    <a:pt x="105" y="19880"/>
                  </a:lnTo>
                  <a:lnTo>
                    <a:pt x="97" y="20137"/>
                  </a:lnTo>
                  <a:lnTo>
                    <a:pt x="40" y="20343"/>
                  </a:lnTo>
                  <a:lnTo>
                    <a:pt x="81" y="20612"/>
                  </a:lnTo>
                  <a:lnTo>
                    <a:pt x="245" y="20708"/>
                  </a:lnTo>
                  <a:lnTo>
                    <a:pt x="417" y="20644"/>
                  </a:lnTo>
                  <a:lnTo>
                    <a:pt x="624" y="20794"/>
                  </a:lnTo>
                  <a:lnTo>
                    <a:pt x="693" y="20881"/>
                  </a:lnTo>
                  <a:lnTo>
                    <a:pt x="1007" y="21211"/>
                  </a:lnTo>
                  <a:lnTo>
                    <a:pt x="1064" y="21408"/>
                  </a:lnTo>
                  <a:lnTo>
                    <a:pt x="1160" y="21436"/>
                  </a:lnTo>
                  <a:lnTo>
                    <a:pt x="1241" y="21600"/>
                  </a:lnTo>
                  <a:lnTo>
                    <a:pt x="1286" y="21437"/>
                  </a:lnTo>
                  <a:lnTo>
                    <a:pt x="1286" y="21236"/>
                  </a:lnTo>
                  <a:lnTo>
                    <a:pt x="1358" y="21119"/>
                  </a:lnTo>
                  <a:lnTo>
                    <a:pt x="1562" y="21092"/>
                  </a:lnTo>
                  <a:lnTo>
                    <a:pt x="1667" y="21105"/>
                  </a:lnTo>
                  <a:cubicBezTo>
                    <a:pt x="1731" y="21119"/>
                    <a:pt x="1796" y="21128"/>
                    <a:pt x="1860" y="21133"/>
                  </a:cubicBezTo>
                  <a:cubicBezTo>
                    <a:pt x="1936" y="21139"/>
                    <a:pt x="2011" y="21139"/>
                    <a:pt x="2086" y="21133"/>
                  </a:cubicBezTo>
                  <a:lnTo>
                    <a:pt x="2247" y="21051"/>
                  </a:lnTo>
                  <a:lnTo>
                    <a:pt x="2333" y="20941"/>
                  </a:lnTo>
                  <a:lnTo>
                    <a:pt x="2422" y="20693"/>
                  </a:lnTo>
                  <a:lnTo>
                    <a:pt x="2519" y="20556"/>
                  </a:lnTo>
                  <a:lnTo>
                    <a:pt x="2655" y="20387"/>
                  </a:lnTo>
                  <a:lnTo>
                    <a:pt x="2784" y="20214"/>
                  </a:lnTo>
                  <a:lnTo>
                    <a:pt x="2897" y="20063"/>
                  </a:lnTo>
                  <a:lnTo>
                    <a:pt x="2921" y="19885"/>
                  </a:lnTo>
                  <a:lnTo>
                    <a:pt x="2921" y="19541"/>
                  </a:lnTo>
                  <a:lnTo>
                    <a:pt x="2969" y="19349"/>
                  </a:lnTo>
                  <a:lnTo>
                    <a:pt x="3039" y="19161"/>
                  </a:lnTo>
                  <a:lnTo>
                    <a:pt x="3241" y="18748"/>
                  </a:lnTo>
                  <a:lnTo>
                    <a:pt x="3257" y="18515"/>
                  </a:lnTo>
                  <a:cubicBezTo>
                    <a:pt x="3267" y="18464"/>
                    <a:pt x="3283" y="18417"/>
                    <a:pt x="3305" y="18379"/>
                  </a:cubicBezTo>
                  <a:cubicBezTo>
                    <a:pt x="3367" y="18269"/>
                    <a:pt x="3459" y="18240"/>
                    <a:pt x="3541" y="18187"/>
                  </a:cubicBezTo>
                  <a:cubicBezTo>
                    <a:pt x="3616" y="18139"/>
                    <a:pt x="3685" y="18071"/>
                    <a:pt x="3745" y="17985"/>
                  </a:cubicBezTo>
                  <a:lnTo>
                    <a:pt x="3923" y="17728"/>
                  </a:lnTo>
                  <a:lnTo>
                    <a:pt x="4081" y="17581"/>
                  </a:lnTo>
                  <a:lnTo>
                    <a:pt x="4167" y="17554"/>
                  </a:lnTo>
                  <a:lnTo>
                    <a:pt x="4059" y="17247"/>
                  </a:lnTo>
                  <a:lnTo>
                    <a:pt x="3955" y="17261"/>
                  </a:lnTo>
                  <a:lnTo>
                    <a:pt x="3938" y="16973"/>
                  </a:lnTo>
                  <a:lnTo>
                    <a:pt x="4118" y="16859"/>
                  </a:lnTo>
                  <a:lnTo>
                    <a:pt x="4354" y="16726"/>
                  </a:lnTo>
                  <a:lnTo>
                    <a:pt x="4432" y="16658"/>
                  </a:lnTo>
                  <a:lnTo>
                    <a:pt x="4620" y="16554"/>
                  </a:lnTo>
                  <a:lnTo>
                    <a:pt x="4738" y="16663"/>
                  </a:lnTo>
                  <a:lnTo>
                    <a:pt x="4945" y="16842"/>
                  </a:lnTo>
                  <a:lnTo>
                    <a:pt x="5057" y="16801"/>
                  </a:lnTo>
                  <a:lnTo>
                    <a:pt x="5270" y="16614"/>
                  </a:lnTo>
                  <a:cubicBezTo>
                    <a:pt x="5348" y="16588"/>
                    <a:pt x="5424" y="16547"/>
                    <a:pt x="5495" y="16490"/>
                  </a:cubicBezTo>
                  <a:cubicBezTo>
                    <a:pt x="5582" y="16422"/>
                    <a:pt x="5661" y="16332"/>
                    <a:pt x="5732" y="16224"/>
                  </a:cubicBezTo>
                  <a:lnTo>
                    <a:pt x="5896" y="16096"/>
                  </a:lnTo>
                  <a:lnTo>
                    <a:pt x="6009" y="16027"/>
                  </a:lnTo>
                  <a:lnTo>
                    <a:pt x="6185" y="15959"/>
                  </a:lnTo>
                  <a:lnTo>
                    <a:pt x="6336" y="16187"/>
                  </a:lnTo>
                  <a:lnTo>
                    <a:pt x="6513" y="16558"/>
                  </a:lnTo>
                  <a:lnTo>
                    <a:pt x="6478" y="16957"/>
                  </a:lnTo>
                  <a:lnTo>
                    <a:pt x="6566" y="17191"/>
                  </a:lnTo>
                  <a:cubicBezTo>
                    <a:pt x="6627" y="17266"/>
                    <a:pt x="6693" y="17327"/>
                    <a:pt x="6762" y="17374"/>
                  </a:cubicBezTo>
                  <a:cubicBezTo>
                    <a:pt x="6828" y="17418"/>
                    <a:pt x="6896" y="17449"/>
                    <a:pt x="6961" y="17493"/>
                  </a:cubicBezTo>
                  <a:cubicBezTo>
                    <a:pt x="7076" y="17571"/>
                    <a:pt x="7181" y="17688"/>
                    <a:pt x="7268" y="17837"/>
                  </a:cubicBezTo>
                  <a:lnTo>
                    <a:pt x="7381" y="17960"/>
                  </a:lnTo>
                  <a:lnTo>
                    <a:pt x="7502" y="18097"/>
                  </a:lnTo>
                  <a:lnTo>
                    <a:pt x="7652" y="18230"/>
                  </a:lnTo>
                  <a:lnTo>
                    <a:pt x="7765" y="18312"/>
                  </a:lnTo>
                  <a:lnTo>
                    <a:pt x="7950" y="18500"/>
                  </a:lnTo>
                  <a:lnTo>
                    <a:pt x="8004" y="18619"/>
                  </a:lnTo>
                  <a:lnTo>
                    <a:pt x="8122" y="18894"/>
                  </a:lnTo>
                  <a:lnTo>
                    <a:pt x="8273" y="19251"/>
                  </a:lnTo>
                  <a:lnTo>
                    <a:pt x="8399" y="19535"/>
                  </a:lnTo>
                  <a:lnTo>
                    <a:pt x="8203" y="19705"/>
                  </a:lnTo>
                  <a:lnTo>
                    <a:pt x="8232" y="19896"/>
                  </a:lnTo>
                  <a:lnTo>
                    <a:pt x="8184" y="20192"/>
                  </a:lnTo>
                  <a:lnTo>
                    <a:pt x="8313" y="20256"/>
                  </a:lnTo>
                  <a:lnTo>
                    <a:pt x="8369" y="20092"/>
                  </a:lnTo>
                  <a:lnTo>
                    <a:pt x="8471" y="19927"/>
                  </a:lnTo>
                  <a:lnTo>
                    <a:pt x="8584" y="19703"/>
                  </a:lnTo>
                  <a:lnTo>
                    <a:pt x="8621" y="19542"/>
                  </a:lnTo>
                  <a:lnTo>
                    <a:pt x="8570" y="19314"/>
                  </a:lnTo>
                  <a:lnTo>
                    <a:pt x="8522" y="19090"/>
                  </a:lnTo>
                  <a:lnTo>
                    <a:pt x="8493" y="18927"/>
                  </a:lnTo>
                  <a:lnTo>
                    <a:pt x="8573" y="18716"/>
                  </a:lnTo>
                  <a:lnTo>
                    <a:pt x="8735" y="18702"/>
                  </a:lnTo>
                  <a:lnTo>
                    <a:pt x="8831" y="18752"/>
                  </a:lnTo>
                  <a:lnTo>
                    <a:pt x="8888" y="18876"/>
                  </a:lnTo>
                  <a:lnTo>
                    <a:pt x="9070" y="18944"/>
                  </a:lnTo>
                  <a:lnTo>
                    <a:pt x="9159" y="18880"/>
                  </a:lnTo>
                  <a:lnTo>
                    <a:pt x="9054" y="18697"/>
                  </a:lnTo>
                  <a:lnTo>
                    <a:pt x="8898" y="18523"/>
                  </a:lnTo>
                  <a:lnTo>
                    <a:pt x="8594" y="18261"/>
                  </a:lnTo>
                  <a:lnTo>
                    <a:pt x="8368" y="18041"/>
                  </a:lnTo>
                  <a:lnTo>
                    <a:pt x="8097" y="17835"/>
                  </a:lnTo>
                  <a:lnTo>
                    <a:pt x="7917" y="17422"/>
                  </a:lnTo>
                  <a:lnTo>
                    <a:pt x="7716" y="17353"/>
                  </a:lnTo>
                  <a:lnTo>
                    <a:pt x="7485" y="16964"/>
                  </a:lnTo>
                  <a:lnTo>
                    <a:pt x="7541" y="16565"/>
                  </a:lnTo>
                  <a:lnTo>
                    <a:pt x="7398" y="16378"/>
                  </a:lnTo>
                  <a:lnTo>
                    <a:pt x="7222" y="16240"/>
                  </a:lnTo>
                  <a:lnTo>
                    <a:pt x="6975" y="15938"/>
                  </a:lnTo>
                  <a:lnTo>
                    <a:pt x="6974" y="15498"/>
                  </a:lnTo>
                  <a:lnTo>
                    <a:pt x="7213" y="15265"/>
                  </a:lnTo>
                  <a:lnTo>
                    <a:pt x="7388" y="15320"/>
                  </a:lnTo>
                  <a:lnTo>
                    <a:pt x="7527" y="15712"/>
                  </a:lnTo>
                  <a:lnTo>
                    <a:pt x="7790" y="15919"/>
                  </a:lnTo>
                  <a:cubicBezTo>
                    <a:pt x="7896" y="15936"/>
                    <a:pt x="7997" y="15992"/>
                    <a:pt x="8089" y="16084"/>
                  </a:cubicBezTo>
                  <a:cubicBezTo>
                    <a:pt x="8148" y="16143"/>
                    <a:pt x="8203" y="16217"/>
                    <a:pt x="8250" y="16304"/>
                  </a:cubicBezTo>
                  <a:lnTo>
                    <a:pt x="8390" y="16623"/>
                  </a:lnTo>
                  <a:lnTo>
                    <a:pt x="8497" y="16783"/>
                  </a:lnTo>
                  <a:lnTo>
                    <a:pt x="8659" y="16893"/>
                  </a:lnTo>
                  <a:cubicBezTo>
                    <a:pt x="8718" y="16911"/>
                    <a:pt x="8777" y="16939"/>
                    <a:pt x="8833" y="16975"/>
                  </a:cubicBezTo>
                  <a:cubicBezTo>
                    <a:pt x="8886" y="17009"/>
                    <a:pt x="8937" y="17050"/>
                    <a:pt x="8986" y="17098"/>
                  </a:cubicBezTo>
                  <a:lnTo>
                    <a:pt x="9201" y="17368"/>
                  </a:lnTo>
                  <a:lnTo>
                    <a:pt x="9367" y="17642"/>
                  </a:lnTo>
                  <a:lnTo>
                    <a:pt x="9448" y="18069"/>
                  </a:lnTo>
                  <a:lnTo>
                    <a:pt x="9472" y="18476"/>
                  </a:lnTo>
                  <a:lnTo>
                    <a:pt x="9480" y="18860"/>
                  </a:lnTo>
                  <a:lnTo>
                    <a:pt x="9606" y="19231"/>
                  </a:lnTo>
                  <a:lnTo>
                    <a:pt x="9708" y="19433"/>
                  </a:lnTo>
                  <a:lnTo>
                    <a:pt x="9931" y="19550"/>
                  </a:lnTo>
                  <a:lnTo>
                    <a:pt x="10097" y="19631"/>
                  </a:lnTo>
                  <a:lnTo>
                    <a:pt x="10223" y="19645"/>
                  </a:lnTo>
                  <a:lnTo>
                    <a:pt x="10379" y="19791"/>
                  </a:lnTo>
                  <a:lnTo>
                    <a:pt x="10473" y="19924"/>
                  </a:lnTo>
                  <a:lnTo>
                    <a:pt x="10384" y="20183"/>
                  </a:lnTo>
                  <a:lnTo>
                    <a:pt x="10159" y="20128"/>
                  </a:lnTo>
                  <a:lnTo>
                    <a:pt x="10073" y="20243"/>
                  </a:lnTo>
                  <a:lnTo>
                    <a:pt x="10193" y="20472"/>
                  </a:lnTo>
                  <a:lnTo>
                    <a:pt x="10266" y="20815"/>
                  </a:lnTo>
                  <a:cubicBezTo>
                    <a:pt x="10273" y="20912"/>
                    <a:pt x="10304" y="20999"/>
                    <a:pt x="10352" y="21053"/>
                  </a:cubicBezTo>
                  <a:cubicBezTo>
                    <a:pt x="10384" y="21090"/>
                    <a:pt x="10423" y="21109"/>
                    <a:pt x="10462" y="21108"/>
                  </a:cubicBezTo>
                  <a:lnTo>
                    <a:pt x="10696" y="20998"/>
                  </a:lnTo>
                  <a:lnTo>
                    <a:pt x="10712" y="20701"/>
                  </a:lnTo>
                  <a:cubicBezTo>
                    <a:pt x="10707" y="20596"/>
                    <a:pt x="10707" y="20491"/>
                    <a:pt x="10712" y="20387"/>
                  </a:cubicBezTo>
                  <a:cubicBezTo>
                    <a:pt x="10716" y="20296"/>
                    <a:pt x="10724" y="20206"/>
                    <a:pt x="10736" y="20117"/>
                  </a:cubicBezTo>
                  <a:cubicBezTo>
                    <a:pt x="10735" y="20034"/>
                    <a:pt x="10727" y="19953"/>
                    <a:pt x="10712" y="19874"/>
                  </a:cubicBezTo>
                  <a:cubicBezTo>
                    <a:pt x="10684" y="19724"/>
                    <a:pt x="10633" y="19589"/>
                    <a:pt x="10564" y="19484"/>
                  </a:cubicBezTo>
                  <a:lnTo>
                    <a:pt x="10443" y="19117"/>
                  </a:lnTo>
                  <a:cubicBezTo>
                    <a:pt x="10405" y="19035"/>
                    <a:pt x="10398" y="18922"/>
                    <a:pt x="10427" y="18829"/>
                  </a:cubicBezTo>
                  <a:cubicBezTo>
                    <a:pt x="10451" y="18751"/>
                    <a:pt x="10497" y="18700"/>
                    <a:pt x="10548" y="18692"/>
                  </a:cubicBezTo>
                  <a:lnTo>
                    <a:pt x="10680" y="18705"/>
                  </a:lnTo>
                  <a:lnTo>
                    <a:pt x="10811" y="18765"/>
                  </a:lnTo>
                  <a:lnTo>
                    <a:pt x="10929" y="18911"/>
                  </a:lnTo>
                  <a:lnTo>
                    <a:pt x="10953" y="18597"/>
                  </a:lnTo>
                  <a:lnTo>
                    <a:pt x="11025" y="18391"/>
                  </a:lnTo>
                  <a:lnTo>
                    <a:pt x="11310" y="18336"/>
                  </a:lnTo>
                  <a:lnTo>
                    <a:pt x="11533" y="18336"/>
                  </a:lnTo>
                  <a:lnTo>
                    <a:pt x="11766" y="18570"/>
                  </a:lnTo>
                  <a:lnTo>
                    <a:pt x="11991" y="18469"/>
                  </a:lnTo>
                  <a:lnTo>
                    <a:pt x="12104" y="18400"/>
                  </a:lnTo>
                  <a:lnTo>
                    <a:pt x="12392" y="18317"/>
                  </a:lnTo>
                  <a:lnTo>
                    <a:pt x="12469" y="18171"/>
                  </a:lnTo>
                  <a:cubicBezTo>
                    <a:pt x="12441" y="18118"/>
                    <a:pt x="12413" y="18066"/>
                    <a:pt x="12383" y="18015"/>
                  </a:cubicBezTo>
                  <a:cubicBezTo>
                    <a:pt x="12320" y="17907"/>
                    <a:pt x="12252" y="17806"/>
                    <a:pt x="12181" y="17713"/>
                  </a:cubicBezTo>
                  <a:cubicBezTo>
                    <a:pt x="12169" y="17590"/>
                    <a:pt x="12166" y="17465"/>
                    <a:pt x="12173" y="17342"/>
                  </a:cubicBezTo>
                  <a:cubicBezTo>
                    <a:pt x="12182" y="17201"/>
                    <a:pt x="12204" y="17063"/>
                    <a:pt x="12238" y="16934"/>
                  </a:cubicBezTo>
                  <a:lnTo>
                    <a:pt x="12262" y="16700"/>
                  </a:lnTo>
                  <a:lnTo>
                    <a:pt x="12383" y="16233"/>
                  </a:lnTo>
                  <a:lnTo>
                    <a:pt x="12447" y="15904"/>
                  </a:lnTo>
                  <a:lnTo>
                    <a:pt x="12552" y="15455"/>
                  </a:lnTo>
                  <a:lnTo>
                    <a:pt x="12671" y="15194"/>
                  </a:lnTo>
                  <a:lnTo>
                    <a:pt x="12888" y="14822"/>
                  </a:lnTo>
                  <a:lnTo>
                    <a:pt x="13179" y="14607"/>
                  </a:lnTo>
                  <a:lnTo>
                    <a:pt x="13407" y="14414"/>
                  </a:lnTo>
                  <a:lnTo>
                    <a:pt x="13485" y="14588"/>
                  </a:lnTo>
                  <a:lnTo>
                    <a:pt x="13485" y="14898"/>
                  </a:lnTo>
                  <a:lnTo>
                    <a:pt x="13692" y="14926"/>
                  </a:lnTo>
                  <a:lnTo>
                    <a:pt x="13794" y="15008"/>
                  </a:lnTo>
                  <a:lnTo>
                    <a:pt x="13842" y="15254"/>
                  </a:lnTo>
                  <a:lnTo>
                    <a:pt x="13659" y="15264"/>
                  </a:lnTo>
                  <a:lnTo>
                    <a:pt x="13643" y="15414"/>
                  </a:lnTo>
                  <a:lnTo>
                    <a:pt x="13845" y="15703"/>
                  </a:lnTo>
                  <a:lnTo>
                    <a:pt x="13960" y="15946"/>
                  </a:lnTo>
                  <a:lnTo>
                    <a:pt x="14162" y="15979"/>
                  </a:lnTo>
                  <a:lnTo>
                    <a:pt x="14250" y="15857"/>
                  </a:lnTo>
                  <a:lnTo>
                    <a:pt x="14403" y="15678"/>
                  </a:lnTo>
                  <a:lnTo>
                    <a:pt x="14752" y="15546"/>
                  </a:lnTo>
                  <a:lnTo>
                    <a:pt x="14728" y="15315"/>
                  </a:lnTo>
                  <a:lnTo>
                    <a:pt x="14639" y="15250"/>
                  </a:lnTo>
                  <a:lnTo>
                    <a:pt x="14489" y="15305"/>
                  </a:lnTo>
                  <a:cubicBezTo>
                    <a:pt x="14437" y="15251"/>
                    <a:pt x="14386" y="15193"/>
                    <a:pt x="14336" y="15132"/>
                  </a:cubicBezTo>
                  <a:cubicBezTo>
                    <a:pt x="14301" y="15088"/>
                    <a:pt x="14266" y="15042"/>
                    <a:pt x="14232" y="14994"/>
                  </a:cubicBezTo>
                  <a:lnTo>
                    <a:pt x="14288" y="14817"/>
                  </a:lnTo>
                  <a:lnTo>
                    <a:pt x="14447" y="14721"/>
                  </a:lnTo>
                  <a:lnTo>
                    <a:pt x="14613" y="14569"/>
                  </a:lnTo>
                  <a:lnTo>
                    <a:pt x="14824" y="14382"/>
                  </a:lnTo>
                  <a:lnTo>
                    <a:pt x="14966" y="14231"/>
                  </a:lnTo>
                  <a:lnTo>
                    <a:pt x="15155" y="14089"/>
                  </a:lnTo>
                  <a:lnTo>
                    <a:pt x="15299" y="14048"/>
                  </a:lnTo>
                  <a:lnTo>
                    <a:pt x="15474" y="14204"/>
                  </a:lnTo>
                  <a:lnTo>
                    <a:pt x="15391" y="14386"/>
                  </a:lnTo>
                  <a:lnTo>
                    <a:pt x="15273" y="14666"/>
                  </a:lnTo>
                  <a:lnTo>
                    <a:pt x="15265" y="14990"/>
                  </a:lnTo>
                  <a:lnTo>
                    <a:pt x="15230" y="15325"/>
                  </a:lnTo>
                  <a:lnTo>
                    <a:pt x="15118" y="15517"/>
                  </a:lnTo>
                  <a:lnTo>
                    <a:pt x="15096" y="15705"/>
                  </a:lnTo>
                  <a:lnTo>
                    <a:pt x="15233" y="15800"/>
                  </a:lnTo>
                  <a:cubicBezTo>
                    <a:pt x="15284" y="15813"/>
                    <a:pt x="15335" y="15836"/>
                    <a:pt x="15383" y="15869"/>
                  </a:cubicBezTo>
                  <a:cubicBezTo>
                    <a:pt x="15456" y="15919"/>
                    <a:pt x="15524" y="15992"/>
                    <a:pt x="15582" y="16084"/>
                  </a:cubicBezTo>
                  <a:lnTo>
                    <a:pt x="15792" y="16341"/>
                  </a:lnTo>
                  <a:lnTo>
                    <a:pt x="16009" y="16409"/>
                  </a:lnTo>
                  <a:lnTo>
                    <a:pt x="16163" y="16684"/>
                  </a:lnTo>
                  <a:lnTo>
                    <a:pt x="16364" y="16863"/>
                  </a:lnTo>
                  <a:lnTo>
                    <a:pt x="16519" y="17063"/>
                  </a:lnTo>
                  <a:lnTo>
                    <a:pt x="16602" y="17384"/>
                  </a:lnTo>
                  <a:lnTo>
                    <a:pt x="16900" y="17421"/>
                  </a:lnTo>
                  <a:lnTo>
                    <a:pt x="17231" y="17499"/>
                  </a:lnTo>
                  <a:lnTo>
                    <a:pt x="17545" y="17705"/>
                  </a:lnTo>
                  <a:lnTo>
                    <a:pt x="17840" y="17980"/>
                  </a:lnTo>
                  <a:lnTo>
                    <a:pt x="18090" y="18259"/>
                  </a:lnTo>
                  <a:lnTo>
                    <a:pt x="18475" y="18575"/>
                  </a:lnTo>
                  <a:lnTo>
                    <a:pt x="18792" y="18777"/>
                  </a:lnTo>
                  <a:lnTo>
                    <a:pt x="19129" y="19050"/>
                  </a:lnTo>
                  <a:lnTo>
                    <a:pt x="19351" y="19182"/>
                  </a:lnTo>
                  <a:lnTo>
                    <a:pt x="19359" y="18839"/>
                  </a:lnTo>
                  <a:lnTo>
                    <a:pt x="19201" y="18353"/>
                  </a:lnTo>
                  <a:lnTo>
                    <a:pt x="19056" y="17804"/>
                  </a:lnTo>
                  <a:lnTo>
                    <a:pt x="18836" y="17575"/>
                  </a:lnTo>
                  <a:lnTo>
                    <a:pt x="18691" y="17287"/>
                  </a:lnTo>
                  <a:lnTo>
                    <a:pt x="18580" y="17027"/>
                  </a:lnTo>
                  <a:lnTo>
                    <a:pt x="18437" y="16793"/>
                  </a:lnTo>
                  <a:lnTo>
                    <a:pt x="18437" y="16531"/>
                  </a:lnTo>
                  <a:lnTo>
                    <a:pt x="18220" y="16330"/>
                  </a:lnTo>
                  <a:lnTo>
                    <a:pt x="18064" y="15973"/>
                  </a:lnTo>
                  <a:lnTo>
                    <a:pt x="18247" y="15607"/>
                  </a:lnTo>
                  <a:lnTo>
                    <a:pt x="18424" y="15318"/>
                  </a:lnTo>
                  <a:lnTo>
                    <a:pt x="18655" y="15304"/>
                  </a:lnTo>
                  <a:lnTo>
                    <a:pt x="18759" y="15057"/>
                  </a:lnTo>
                  <a:cubicBezTo>
                    <a:pt x="18777" y="14995"/>
                    <a:pt x="18799" y="14935"/>
                    <a:pt x="18824" y="14880"/>
                  </a:cubicBezTo>
                  <a:cubicBezTo>
                    <a:pt x="18871" y="14776"/>
                    <a:pt x="18929" y="14689"/>
                    <a:pt x="18996" y="14623"/>
                  </a:cubicBezTo>
                  <a:lnTo>
                    <a:pt x="19321" y="14418"/>
                  </a:lnTo>
                  <a:lnTo>
                    <a:pt x="19622" y="14295"/>
                  </a:lnTo>
                  <a:lnTo>
                    <a:pt x="19459" y="13998"/>
                  </a:lnTo>
                  <a:lnTo>
                    <a:pt x="19352" y="13728"/>
                  </a:lnTo>
                  <a:lnTo>
                    <a:pt x="19263" y="13311"/>
                  </a:lnTo>
                  <a:lnTo>
                    <a:pt x="19263" y="12674"/>
                  </a:lnTo>
                  <a:lnTo>
                    <a:pt x="19094" y="12413"/>
                  </a:lnTo>
                  <a:lnTo>
                    <a:pt x="18905" y="12303"/>
                  </a:lnTo>
                  <a:lnTo>
                    <a:pt x="18825" y="11587"/>
                  </a:lnTo>
                  <a:lnTo>
                    <a:pt x="18825" y="11300"/>
                  </a:lnTo>
                  <a:lnTo>
                    <a:pt x="19026" y="11176"/>
                  </a:lnTo>
                  <a:lnTo>
                    <a:pt x="19153" y="11204"/>
                  </a:lnTo>
                  <a:lnTo>
                    <a:pt x="19685" y="11492"/>
                  </a:lnTo>
                  <a:lnTo>
                    <a:pt x="19916" y="11286"/>
                  </a:lnTo>
                  <a:lnTo>
                    <a:pt x="20085" y="11176"/>
                  </a:lnTo>
                  <a:lnTo>
                    <a:pt x="20330" y="11204"/>
                  </a:lnTo>
                  <a:lnTo>
                    <a:pt x="20504" y="11392"/>
                  </a:lnTo>
                  <a:lnTo>
                    <a:pt x="20892" y="11571"/>
                  </a:lnTo>
                  <a:lnTo>
                    <a:pt x="21279" y="11763"/>
                  </a:lnTo>
                  <a:lnTo>
                    <a:pt x="21416" y="11557"/>
                  </a:lnTo>
                  <a:lnTo>
                    <a:pt x="21488" y="11250"/>
                  </a:lnTo>
                  <a:lnTo>
                    <a:pt x="21480" y="10939"/>
                  </a:lnTo>
                  <a:lnTo>
                    <a:pt x="21585" y="10788"/>
                  </a:lnTo>
                  <a:lnTo>
                    <a:pt x="21472" y="10615"/>
                  </a:lnTo>
                  <a:lnTo>
                    <a:pt x="21445" y="10409"/>
                  </a:lnTo>
                  <a:lnTo>
                    <a:pt x="21539" y="10161"/>
                  </a:lnTo>
                  <a:lnTo>
                    <a:pt x="21600" y="9773"/>
                  </a:lnTo>
                  <a:lnTo>
                    <a:pt x="21449" y="9398"/>
                  </a:lnTo>
                  <a:lnTo>
                    <a:pt x="21248" y="9192"/>
                  </a:lnTo>
                  <a:lnTo>
                    <a:pt x="21117" y="9270"/>
                  </a:lnTo>
                  <a:lnTo>
                    <a:pt x="21077" y="9513"/>
                  </a:lnTo>
                  <a:lnTo>
                    <a:pt x="21021" y="9718"/>
                  </a:lnTo>
                  <a:lnTo>
                    <a:pt x="20909" y="9814"/>
                  </a:lnTo>
                  <a:lnTo>
                    <a:pt x="20756" y="9882"/>
                  </a:lnTo>
                  <a:lnTo>
                    <a:pt x="20592" y="9662"/>
                  </a:lnTo>
                  <a:lnTo>
                    <a:pt x="20385" y="9355"/>
                  </a:lnTo>
                  <a:lnTo>
                    <a:pt x="20422" y="9122"/>
                  </a:lnTo>
                  <a:lnTo>
                    <a:pt x="20264" y="8894"/>
                  </a:lnTo>
                  <a:lnTo>
                    <a:pt x="20434" y="8637"/>
                  </a:lnTo>
                  <a:lnTo>
                    <a:pt x="20710" y="8587"/>
                  </a:lnTo>
                  <a:lnTo>
                    <a:pt x="20858" y="8416"/>
                  </a:lnTo>
                  <a:lnTo>
                    <a:pt x="20898" y="8128"/>
                  </a:lnTo>
                  <a:lnTo>
                    <a:pt x="20858" y="7798"/>
                  </a:lnTo>
                  <a:lnTo>
                    <a:pt x="20732" y="7675"/>
                  </a:lnTo>
                  <a:lnTo>
                    <a:pt x="20644" y="7355"/>
                  </a:lnTo>
                  <a:lnTo>
                    <a:pt x="20491" y="7121"/>
                  </a:lnTo>
                  <a:lnTo>
                    <a:pt x="20507" y="6709"/>
                  </a:lnTo>
                  <a:lnTo>
                    <a:pt x="20499" y="6365"/>
                  </a:lnTo>
                  <a:lnTo>
                    <a:pt x="20459" y="5985"/>
                  </a:lnTo>
                  <a:lnTo>
                    <a:pt x="20451" y="5531"/>
                  </a:lnTo>
                  <a:lnTo>
                    <a:pt x="20370" y="5106"/>
                  </a:lnTo>
                  <a:lnTo>
                    <a:pt x="20231" y="4810"/>
                  </a:lnTo>
                  <a:lnTo>
                    <a:pt x="20145" y="4182"/>
                  </a:lnTo>
                  <a:lnTo>
                    <a:pt x="20065" y="3716"/>
                  </a:lnTo>
                  <a:lnTo>
                    <a:pt x="19979" y="3404"/>
                  </a:lnTo>
                  <a:lnTo>
                    <a:pt x="19963" y="3062"/>
                  </a:lnTo>
                  <a:lnTo>
                    <a:pt x="20091" y="2842"/>
                  </a:lnTo>
                  <a:lnTo>
                    <a:pt x="20317" y="2737"/>
                  </a:lnTo>
                  <a:lnTo>
                    <a:pt x="20570" y="2546"/>
                  </a:lnTo>
                  <a:lnTo>
                    <a:pt x="20683" y="2340"/>
                  </a:lnTo>
                  <a:lnTo>
                    <a:pt x="20965" y="2162"/>
                  </a:lnTo>
                  <a:lnTo>
                    <a:pt x="21059" y="2043"/>
                  </a:lnTo>
                  <a:lnTo>
                    <a:pt x="21076" y="1814"/>
                  </a:lnTo>
                  <a:lnTo>
                    <a:pt x="21092" y="1581"/>
                  </a:lnTo>
                  <a:lnTo>
                    <a:pt x="20928" y="1371"/>
                  </a:lnTo>
                  <a:lnTo>
                    <a:pt x="20807" y="115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7" name="ïšļïḍè">
              <a:extLst>
                <a:ext uri="{FF2B5EF4-FFF2-40B4-BE49-F238E27FC236}">
                  <a16:creationId xmlns="" xmlns:a16="http://schemas.microsoft.com/office/drawing/2014/main" id="{C4FDD88D-1619-4327-988E-B4374A9EF57A}"/>
                </a:ext>
              </a:extLst>
            </p:cNvPr>
            <p:cNvSpPr/>
            <p:nvPr/>
          </p:nvSpPr>
          <p:spPr>
            <a:xfrm>
              <a:off x="6872934" y="1426645"/>
              <a:ext cx="308560" cy="17973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445" y="7866"/>
                  </a:moveTo>
                  <a:lnTo>
                    <a:pt x="3880" y="8515"/>
                  </a:lnTo>
                  <a:lnTo>
                    <a:pt x="2778" y="8369"/>
                  </a:lnTo>
                  <a:lnTo>
                    <a:pt x="2178" y="9461"/>
                  </a:lnTo>
                  <a:lnTo>
                    <a:pt x="3120" y="10277"/>
                  </a:lnTo>
                  <a:lnTo>
                    <a:pt x="3156" y="12185"/>
                  </a:lnTo>
                  <a:lnTo>
                    <a:pt x="2430" y="12337"/>
                  </a:lnTo>
                  <a:lnTo>
                    <a:pt x="1278" y="11885"/>
                  </a:lnTo>
                  <a:lnTo>
                    <a:pt x="769" y="12613"/>
                  </a:lnTo>
                  <a:lnTo>
                    <a:pt x="566" y="13516"/>
                  </a:lnTo>
                  <a:lnTo>
                    <a:pt x="1354" y="13873"/>
                  </a:lnTo>
                  <a:lnTo>
                    <a:pt x="1463" y="14966"/>
                  </a:lnTo>
                  <a:lnTo>
                    <a:pt x="698" y="15754"/>
                  </a:lnTo>
                  <a:lnTo>
                    <a:pt x="273" y="16479"/>
                  </a:lnTo>
                  <a:lnTo>
                    <a:pt x="0" y="18023"/>
                  </a:lnTo>
                  <a:lnTo>
                    <a:pt x="841" y="18266"/>
                  </a:lnTo>
                  <a:lnTo>
                    <a:pt x="2336" y="18448"/>
                  </a:lnTo>
                  <a:lnTo>
                    <a:pt x="3297" y="19783"/>
                  </a:lnTo>
                  <a:lnTo>
                    <a:pt x="3987" y="20416"/>
                  </a:lnTo>
                  <a:lnTo>
                    <a:pt x="5126" y="21509"/>
                  </a:lnTo>
                  <a:lnTo>
                    <a:pt x="6761" y="21418"/>
                  </a:lnTo>
                  <a:lnTo>
                    <a:pt x="8539" y="21600"/>
                  </a:lnTo>
                  <a:lnTo>
                    <a:pt x="8021" y="19297"/>
                  </a:lnTo>
                  <a:lnTo>
                    <a:pt x="6548" y="18235"/>
                  </a:lnTo>
                  <a:lnTo>
                    <a:pt x="6499" y="15428"/>
                  </a:lnTo>
                  <a:lnTo>
                    <a:pt x="6997" y="13668"/>
                  </a:lnTo>
                  <a:lnTo>
                    <a:pt x="8012" y="10664"/>
                  </a:lnTo>
                  <a:lnTo>
                    <a:pt x="8386" y="8570"/>
                  </a:lnTo>
                  <a:lnTo>
                    <a:pt x="9594" y="6965"/>
                  </a:lnTo>
                  <a:lnTo>
                    <a:pt x="10818" y="7328"/>
                  </a:lnTo>
                  <a:lnTo>
                    <a:pt x="12132" y="6430"/>
                  </a:lnTo>
                  <a:lnTo>
                    <a:pt x="13272" y="5308"/>
                  </a:lnTo>
                  <a:lnTo>
                    <a:pt x="14533" y="4941"/>
                  </a:lnTo>
                  <a:lnTo>
                    <a:pt x="16291" y="4582"/>
                  </a:lnTo>
                  <a:cubicBezTo>
                    <a:pt x="16608" y="4821"/>
                    <a:pt x="16969" y="4821"/>
                    <a:pt x="17286" y="4583"/>
                  </a:cubicBezTo>
                  <a:cubicBezTo>
                    <a:pt x="17607" y="4341"/>
                    <a:pt x="17852" y="3877"/>
                    <a:pt x="17960" y="3308"/>
                  </a:cubicBezTo>
                  <a:lnTo>
                    <a:pt x="19113" y="3551"/>
                  </a:lnTo>
                  <a:lnTo>
                    <a:pt x="19985" y="3581"/>
                  </a:lnTo>
                  <a:lnTo>
                    <a:pt x="20338" y="2523"/>
                  </a:lnTo>
                  <a:lnTo>
                    <a:pt x="21351" y="2592"/>
                  </a:lnTo>
                  <a:lnTo>
                    <a:pt x="21600" y="1704"/>
                  </a:lnTo>
                  <a:lnTo>
                    <a:pt x="20641" y="1406"/>
                  </a:lnTo>
                  <a:lnTo>
                    <a:pt x="20071" y="705"/>
                  </a:lnTo>
                  <a:lnTo>
                    <a:pt x="18972" y="0"/>
                  </a:lnTo>
                  <a:lnTo>
                    <a:pt x="18514" y="430"/>
                  </a:lnTo>
                  <a:lnTo>
                    <a:pt x="18354" y="1523"/>
                  </a:lnTo>
                  <a:lnTo>
                    <a:pt x="17731" y="802"/>
                  </a:lnTo>
                  <a:lnTo>
                    <a:pt x="16469" y="984"/>
                  </a:lnTo>
                  <a:lnTo>
                    <a:pt x="15528" y="1617"/>
                  </a:lnTo>
                  <a:lnTo>
                    <a:pt x="14947" y="2494"/>
                  </a:lnTo>
                  <a:lnTo>
                    <a:pt x="13721" y="2312"/>
                  </a:lnTo>
                  <a:lnTo>
                    <a:pt x="11020" y="2130"/>
                  </a:lnTo>
                  <a:lnTo>
                    <a:pt x="9792" y="2039"/>
                  </a:lnTo>
                  <a:lnTo>
                    <a:pt x="8352" y="2392"/>
                  </a:lnTo>
                  <a:lnTo>
                    <a:pt x="7818" y="3025"/>
                  </a:lnTo>
                  <a:lnTo>
                    <a:pt x="6699" y="4565"/>
                  </a:lnTo>
                  <a:lnTo>
                    <a:pt x="5633" y="4656"/>
                  </a:lnTo>
                  <a:lnTo>
                    <a:pt x="4834" y="5829"/>
                  </a:lnTo>
                  <a:lnTo>
                    <a:pt x="4445" y="7866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8" name="i$lïdé">
              <a:extLst>
                <a:ext uri="{FF2B5EF4-FFF2-40B4-BE49-F238E27FC236}">
                  <a16:creationId xmlns="" xmlns:a16="http://schemas.microsoft.com/office/drawing/2014/main" id="{EA0345AB-D47B-4CFD-AE25-A49A7915C5E1}"/>
                </a:ext>
              </a:extLst>
            </p:cNvPr>
            <p:cNvSpPr/>
            <p:nvPr/>
          </p:nvSpPr>
          <p:spPr>
            <a:xfrm>
              <a:off x="5869377" y="1326101"/>
              <a:ext cx="358160" cy="1369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036" y="2810"/>
                  </a:moveTo>
                  <a:lnTo>
                    <a:pt x="18126" y="2696"/>
                  </a:lnTo>
                  <a:lnTo>
                    <a:pt x="15876" y="2514"/>
                  </a:lnTo>
                  <a:lnTo>
                    <a:pt x="14560" y="2399"/>
                  </a:lnTo>
                  <a:lnTo>
                    <a:pt x="13964" y="607"/>
                  </a:lnTo>
                  <a:lnTo>
                    <a:pt x="13265" y="0"/>
                  </a:lnTo>
                  <a:lnTo>
                    <a:pt x="13209" y="2844"/>
                  </a:lnTo>
                  <a:lnTo>
                    <a:pt x="12490" y="2839"/>
                  </a:lnTo>
                  <a:lnTo>
                    <a:pt x="12105" y="3909"/>
                  </a:lnTo>
                  <a:lnTo>
                    <a:pt x="12121" y="6612"/>
                  </a:lnTo>
                  <a:lnTo>
                    <a:pt x="11757" y="7673"/>
                  </a:lnTo>
                  <a:lnTo>
                    <a:pt x="11102" y="6284"/>
                  </a:lnTo>
                  <a:lnTo>
                    <a:pt x="11237" y="3700"/>
                  </a:lnTo>
                  <a:lnTo>
                    <a:pt x="10419" y="2546"/>
                  </a:lnTo>
                  <a:lnTo>
                    <a:pt x="9953" y="4134"/>
                  </a:lnTo>
                  <a:lnTo>
                    <a:pt x="9148" y="5886"/>
                  </a:lnTo>
                  <a:lnTo>
                    <a:pt x="7705" y="5408"/>
                  </a:lnTo>
                  <a:lnTo>
                    <a:pt x="6697" y="5288"/>
                  </a:lnTo>
                  <a:lnTo>
                    <a:pt x="6009" y="4218"/>
                  </a:lnTo>
                  <a:lnTo>
                    <a:pt x="5379" y="3745"/>
                  </a:lnTo>
                  <a:lnTo>
                    <a:pt x="2617" y="4347"/>
                  </a:lnTo>
                  <a:lnTo>
                    <a:pt x="1144" y="3636"/>
                  </a:lnTo>
                  <a:lnTo>
                    <a:pt x="135" y="4591"/>
                  </a:lnTo>
                  <a:lnTo>
                    <a:pt x="0" y="6851"/>
                  </a:lnTo>
                  <a:lnTo>
                    <a:pt x="1109" y="8265"/>
                  </a:lnTo>
                  <a:lnTo>
                    <a:pt x="1858" y="9728"/>
                  </a:lnTo>
                  <a:lnTo>
                    <a:pt x="2773" y="10918"/>
                  </a:lnTo>
                  <a:lnTo>
                    <a:pt x="3798" y="10560"/>
                  </a:lnTo>
                  <a:lnTo>
                    <a:pt x="4488" y="11864"/>
                  </a:lnTo>
                  <a:lnTo>
                    <a:pt x="5238" y="12297"/>
                  </a:lnTo>
                  <a:lnTo>
                    <a:pt x="5238" y="9037"/>
                  </a:lnTo>
                  <a:lnTo>
                    <a:pt x="6816" y="8599"/>
                  </a:lnTo>
                  <a:lnTo>
                    <a:pt x="6769" y="11506"/>
                  </a:lnTo>
                  <a:lnTo>
                    <a:pt x="6906" y="13288"/>
                  </a:lnTo>
                  <a:lnTo>
                    <a:pt x="4182" y="13367"/>
                  </a:lnTo>
                  <a:lnTo>
                    <a:pt x="4105" y="14562"/>
                  </a:lnTo>
                  <a:lnTo>
                    <a:pt x="4611" y="15358"/>
                  </a:lnTo>
                  <a:lnTo>
                    <a:pt x="5606" y="16747"/>
                  </a:lnTo>
                  <a:lnTo>
                    <a:pt x="7302" y="19415"/>
                  </a:lnTo>
                  <a:lnTo>
                    <a:pt x="8040" y="21600"/>
                  </a:lnTo>
                  <a:lnTo>
                    <a:pt x="8822" y="21485"/>
                  </a:lnTo>
                  <a:lnTo>
                    <a:pt x="9465" y="18116"/>
                  </a:lnTo>
                  <a:lnTo>
                    <a:pt x="9649" y="15258"/>
                  </a:lnTo>
                  <a:lnTo>
                    <a:pt x="10369" y="13745"/>
                  </a:lnTo>
                  <a:lnTo>
                    <a:pt x="11287" y="14343"/>
                  </a:lnTo>
                  <a:lnTo>
                    <a:pt x="11640" y="11993"/>
                  </a:lnTo>
                  <a:lnTo>
                    <a:pt x="11640" y="9136"/>
                  </a:lnTo>
                  <a:lnTo>
                    <a:pt x="13126" y="8703"/>
                  </a:lnTo>
                  <a:lnTo>
                    <a:pt x="14029" y="10490"/>
                  </a:lnTo>
                  <a:lnTo>
                    <a:pt x="14715" y="12003"/>
                  </a:lnTo>
                  <a:lnTo>
                    <a:pt x="14303" y="13193"/>
                  </a:lnTo>
                  <a:lnTo>
                    <a:pt x="13891" y="14507"/>
                  </a:lnTo>
                  <a:lnTo>
                    <a:pt x="14441" y="16856"/>
                  </a:lnTo>
                  <a:lnTo>
                    <a:pt x="15346" y="16264"/>
                  </a:lnTo>
                  <a:lnTo>
                    <a:pt x="15759" y="14472"/>
                  </a:lnTo>
                  <a:lnTo>
                    <a:pt x="16864" y="14472"/>
                  </a:lnTo>
                  <a:lnTo>
                    <a:pt x="17370" y="15303"/>
                  </a:lnTo>
                  <a:lnTo>
                    <a:pt x="17732" y="17409"/>
                  </a:lnTo>
                  <a:lnTo>
                    <a:pt x="18407" y="16692"/>
                  </a:lnTo>
                  <a:lnTo>
                    <a:pt x="19503" y="15398"/>
                  </a:lnTo>
                  <a:lnTo>
                    <a:pt x="18539" y="14208"/>
                  </a:lnTo>
                  <a:lnTo>
                    <a:pt x="18004" y="13969"/>
                  </a:lnTo>
                  <a:lnTo>
                    <a:pt x="17870" y="12460"/>
                  </a:lnTo>
                  <a:lnTo>
                    <a:pt x="17136" y="11630"/>
                  </a:lnTo>
                  <a:lnTo>
                    <a:pt x="15759" y="11037"/>
                  </a:lnTo>
                  <a:lnTo>
                    <a:pt x="14891" y="9608"/>
                  </a:lnTo>
                  <a:lnTo>
                    <a:pt x="14017" y="8334"/>
                  </a:lnTo>
                  <a:lnTo>
                    <a:pt x="13655" y="7742"/>
                  </a:lnTo>
                  <a:lnTo>
                    <a:pt x="13563" y="5253"/>
                  </a:lnTo>
                  <a:lnTo>
                    <a:pt x="14253" y="4895"/>
                  </a:lnTo>
                  <a:lnTo>
                    <a:pt x="14864" y="7105"/>
                  </a:lnTo>
                  <a:lnTo>
                    <a:pt x="16948" y="7941"/>
                  </a:lnTo>
                  <a:lnTo>
                    <a:pt x="18002" y="8891"/>
                  </a:lnTo>
                  <a:lnTo>
                    <a:pt x="19472" y="7458"/>
                  </a:lnTo>
                  <a:lnTo>
                    <a:pt x="20699" y="6542"/>
                  </a:lnTo>
                  <a:lnTo>
                    <a:pt x="21374" y="4805"/>
                  </a:lnTo>
                  <a:lnTo>
                    <a:pt x="21600" y="3028"/>
                  </a:lnTo>
                  <a:lnTo>
                    <a:pt x="21036" y="281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9" name="ï$ḻîďe">
              <a:extLst>
                <a:ext uri="{FF2B5EF4-FFF2-40B4-BE49-F238E27FC236}">
                  <a16:creationId xmlns="" xmlns:a16="http://schemas.microsoft.com/office/drawing/2014/main" id="{171DF701-6901-4320-90BA-5787D5B092D9}"/>
                </a:ext>
              </a:extLst>
            </p:cNvPr>
            <p:cNvSpPr/>
            <p:nvPr/>
          </p:nvSpPr>
          <p:spPr>
            <a:xfrm>
              <a:off x="5016160" y="1729403"/>
              <a:ext cx="228706" cy="936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441" y="270"/>
                  </a:moveTo>
                  <a:lnTo>
                    <a:pt x="15742" y="0"/>
                  </a:lnTo>
                  <a:lnTo>
                    <a:pt x="14405" y="1481"/>
                  </a:lnTo>
                  <a:lnTo>
                    <a:pt x="12187" y="4101"/>
                  </a:lnTo>
                  <a:lnTo>
                    <a:pt x="10897" y="4101"/>
                  </a:lnTo>
                  <a:lnTo>
                    <a:pt x="8628" y="1546"/>
                  </a:lnTo>
                  <a:lnTo>
                    <a:pt x="6724" y="2070"/>
                  </a:lnTo>
                  <a:lnTo>
                    <a:pt x="5296" y="4167"/>
                  </a:lnTo>
                  <a:lnTo>
                    <a:pt x="1948" y="7428"/>
                  </a:lnTo>
                  <a:lnTo>
                    <a:pt x="1232" y="7428"/>
                  </a:lnTo>
                  <a:lnTo>
                    <a:pt x="0" y="9510"/>
                  </a:lnTo>
                  <a:lnTo>
                    <a:pt x="92" y="13288"/>
                  </a:lnTo>
                  <a:lnTo>
                    <a:pt x="773" y="15544"/>
                  </a:lnTo>
                  <a:lnTo>
                    <a:pt x="2067" y="12989"/>
                  </a:lnTo>
                  <a:lnTo>
                    <a:pt x="3646" y="15959"/>
                  </a:lnTo>
                  <a:cubicBezTo>
                    <a:pt x="4278" y="16734"/>
                    <a:pt x="4893" y="17587"/>
                    <a:pt x="5489" y="18514"/>
                  </a:cubicBezTo>
                  <a:cubicBezTo>
                    <a:pt x="6102" y="19467"/>
                    <a:pt x="6694" y="20497"/>
                    <a:pt x="7263" y="21600"/>
                  </a:cubicBezTo>
                  <a:lnTo>
                    <a:pt x="8821" y="21600"/>
                  </a:lnTo>
                  <a:lnTo>
                    <a:pt x="10787" y="16890"/>
                  </a:lnTo>
                  <a:lnTo>
                    <a:pt x="12583" y="16890"/>
                  </a:lnTo>
                  <a:lnTo>
                    <a:pt x="15533" y="16716"/>
                  </a:lnTo>
                  <a:lnTo>
                    <a:pt x="17142" y="13513"/>
                  </a:lnTo>
                  <a:lnTo>
                    <a:pt x="18721" y="10914"/>
                  </a:lnTo>
                  <a:lnTo>
                    <a:pt x="20955" y="10041"/>
                  </a:lnTo>
                  <a:lnTo>
                    <a:pt x="21600" y="8323"/>
                  </a:lnTo>
                  <a:lnTo>
                    <a:pt x="20688" y="4902"/>
                  </a:lnTo>
                  <a:lnTo>
                    <a:pt x="19658" y="3045"/>
                  </a:lnTo>
                  <a:lnTo>
                    <a:pt x="18823" y="1655"/>
                  </a:lnTo>
                  <a:lnTo>
                    <a:pt x="17441" y="27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0" name="i$1îḓe">
              <a:extLst>
                <a:ext uri="{FF2B5EF4-FFF2-40B4-BE49-F238E27FC236}">
                  <a16:creationId xmlns="" xmlns:a16="http://schemas.microsoft.com/office/drawing/2014/main" id="{6D2E17EE-9C06-406C-879D-8EA91542E2B0}"/>
                </a:ext>
              </a:extLst>
            </p:cNvPr>
            <p:cNvSpPr/>
            <p:nvPr/>
          </p:nvSpPr>
          <p:spPr>
            <a:xfrm>
              <a:off x="5414902" y="1601282"/>
              <a:ext cx="41288" cy="2004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176" y="0"/>
                  </a:moveTo>
                  <a:lnTo>
                    <a:pt x="10983" y="4657"/>
                  </a:lnTo>
                  <a:lnTo>
                    <a:pt x="5919" y="4185"/>
                  </a:lnTo>
                  <a:lnTo>
                    <a:pt x="0" y="5818"/>
                  </a:lnTo>
                  <a:lnTo>
                    <a:pt x="17" y="18606"/>
                  </a:lnTo>
                  <a:lnTo>
                    <a:pt x="11091" y="21600"/>
                  </a:lnTo>
                  <a:lnTo>
                    <a:pt x="21600" y="16735"/>
                  </a:lnTo>
                  <a:lnTo>
                    <a:pt x="21483" y="2347"/>
                  </a:lnTo>
                  <a:lnTo>
                    <a:pt x="15176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1" name="ïŝḷîḑê">
              <a:extLst>
                <a:ext uri="{FF2B5EF4-FFF2-40B4-BE49-F238E27FC236}">
                  <a16:creationId xmlns="" xmlns:a16="http://schemas.microsoft.com/office/drawing/2014/main" id="{5336203C-7ED4-4C39-9805-1C32159029CA}"/>
                </a:ext>
              </a:extLst>
            </p:cNvPr>
            <p:cNvSpPr/>
            <p:nvPr/>
          </p:nvSpPr>
          <p:spPr>
            <a:xfrm>
              <a:off x="5426458" y="1837882"/>
              <a:ext cx="35170" cy="229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779" y="0"/>
                  </a:moveTo>
                  <a:lnTo>
                    <a:pt x="0" y="1898"/>
                  </a:lnTo>
                  <a:lnTo>
                    <a:pt x="497" y="14515"/>
                  </a:lnTo>
                  <a:lnTo>
                    <a:pt x="10043" y="15938"/>
                  </a:lnTo>
                  <a:lnTo>
                    <a:pt x="21600" y="21600"/>
                  </a:lnTo>
                  <a:lnTo>
                    <a:pt x="18457" y="5083"/>
                  </a:lnTo>
                  <a:lnTo>
                    <a:pt x="9779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2" name="îš1íḓê">
              <a:extLst>
                <a:ext uri="{FF2B5EF4-FFF2-40B4-BE49-F238E27FC236}">
                  <a16:creationId xmlns="" xmlns:a16="http://schemas.microsoft.com/office/drawing/2014/main" id="{A7AC34B7-F3B4-47FA-A7C2-6E1B0D9E2DB1}"/>
                </a:ext>
              </a:extLst>
            </p:cNvPr>
            <p:cNvSpPr/>
            <p:nvPr/>
          </p:nvSpPr>
          <p:spPr>
            <a:xfrm>
              <a:off x="5430421" y="1863360"/>
              <a:ext cx="21346" cy="163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170" y="2345"/>
                  </a:moveTo>
                  <a:lnTo>
                    <a:pt x="2749" y="0"/>
                  </a:lnTo>
                  <a:lnTo>
                    <a:pt x="0" y="17437"/>
                  </a:lnTo>
                  <a:lnTo>
                    <a:pt x="16227" y="21600"/>
                  </a:lnTo>
                  <a:lnTo>
                    <a:pt x="21600" y="10871"/>
                  </a:lnTo>
                  <a:lnTo>
                    <a:pt x="12170" y="2345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3" name="ïṥḻidê">
              <a:extLst>
                <a:ext uri="{FF2B5EF4-FFF2-40B4-BE49-F238E27FC236}">
                  <a16:creationId xmlns="" xmlns:a16="http://schemas.microsoft.com/office/drawing/2014/main" id="{B29AD6DD-4FD1-4704-AD54-ED842FC92224}"/>
                </a:ext>
              </a:extLst>
            </p:cNvPr>
            <p:cNvSpPr/>
            <p:nvPr/>
          </p:nvSpPr>
          <p:spPr>
            <a:xfrm>
              <a:off x="5276566" y="2090226"/>
              <a:ext cx="141495" cy="13688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382" y="115"/>
                  </a:moveTo>
                  <a:lnTo>
                    <a:pt x="11359" y="0"/>
                  </a:lnTo>
                  <a:lnTo>
                    <a:pt x="9153" y="2568"/>
                  </a:lnTo>
                  <a:lnTo>
                    <a:pt x="6986" y="4361"/>
                  </a:lnTo>
                  <a:lnTo>
                    <a:pt x="4456" y="4002"/>
                  </a:lnTo>
                  <a:lnTo>
                    <a:pt x="1440" y="5073"/>
                  </a:lnTo>
                  <a:lnTo>
                    <a:pt x="1800" y="7574"/>
                  </a:lnTo>
                  <a:lnTo>
                    <a:pt x="3652" y="8406"/>
                  </a:lnTo>
                  <a:lnTo>
                    <a:pt x="4457" y="9915"/>
                  </a:lnTo>
                  <a:lnTo>
                    <a:pt x="3642" y="11583"/>
                  </a:lnTo>
                  <a:lnTo>
                    <a:pt x="2953" y="12535"/>
                  </a:lnTo>
                  <a:lnTo>
                    <a:pt x="2371" y="14995"/>
                  </a:lnTo>
                  <a:lnTo>
                    <a:pt x="42" y="15588"/>
                  </a:lnTo>
                  <a:lnTo>
                    <a:pt x="0" y="17102"/>
                  </a:lnTo>
                  <a:lnTo>
                    <a:pt x="974" y="18138"/>
                  </a:lnTo>
                  <a:lnTo>
                    <a:pt x="1672" y="20768"/>
                  </a:lnTo>
                  <a:lnTo>
                    <a:pt x="3483" y="21600"/>
                  </a:lnTo>
                  <a:lnTo>
                    <a:pt x="5773" y="20165"/>
                  </a:lnTo>
                  <a:lnTo>
                    <a:pt x="8334" y="18253"/>
                  </a:lnTo>
                  <a:lnTo>
                    <a:pt x="10697" y="17097"/>
                  </a:lnTo>
                  <a:cubicBezTo>
                    <a:pt x="11878" y="17476"/>
                    <a:pt x="13148" y="17434"/>
                    <a:pt x="14302" y="16978"/>
                  </a:cubicBezTo>
                  <a:cubicBezTo>
                    <a:pt x="14998" y="16703"/>
                    <a:pt x="15630" y="16284"/>
                    <a:pt x="16161" y="15748"/>
                  </a:cubicBezTo>
                  <a:cubicBezTo>
                    <a:pt x="16616" y="15267"/>
                    <a:pt x="16972" y="14698"/>
                    <a:pt x="17209" y="14074"/>
                  </a:cubicBezTo>
                  <a:cubicBezTo>
                    <a:pt x="17751" y="12641"/>
                    <a:pt x="17639" y="11035"/>
                    <a:pt x="16903" y="9696"/>
                  </a:cubicBezTo>
                  <a:lnTo>
                    <a:pt x="17252" y="7434"/>
                  </a:lnTo>
                  <a:lnTo>
                    <a:pt x="18650" y="5686"/>
                  </a:lnTo>
                  <a:lnTo>
                    <a:pt x="20358" y="4730"/>
                  </a:lnTo>
                  <a:lnTo>
                    <a:pt x="21600" y="2658"/>
                  </a:lnTo>
                  <a:lnTo>
                    <a:pt x="19703" y="870"/>
                  </a:lnTo>
                  <a:lnTo>
                    <a:pt x="16922" y="162"/>
                  </a:lnTo>
                  <a:lnTo>
                    <a:pt x="15382" y="115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4" name="ïśḻîḑé">
              <a:extLst>
                <a:ext uri="{FF2B5EF4-FFF2-40B4-BE49-F238E27FC236}">
                  <a16:creationId xmlns="" xmlns:a16="http://schemas.microsoft.com/office/drawing/2014/main" id="{61257304-990D-463B-92C2-DC9800FB3C22}"/>
                </a:ext>
              </a:extLst>
            </p:cNvPr>
            <p:cNvSpPr/>
            <p:nvPr/>
          </p:nvSpPr>
          <p:spPr>
            <a:xfrm>
              <a:off x="5407156" y="1993299"/>
              <a:ext cx="206900" cy="2716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288" y="0"/>
                  </a:moveTo>
                  <a:lnTo>
                    <a:pt x="5027" y="806"/>
                  </a:lnTo>
                  <a:lnTo>
                    <a:pt x="3705" y="828"/>
                  </a:lnTo>
                  <a:lnTo>
                    <a:pt x="3047" y="1789"/>
                  </a:lnTo>
                  <a:lnTo>
                    <a:pt x="3106" y="2665"/>
                  </a:lnTo>
                  <a:lnTo>
                    <a:pt x="2104" y="3622"/>
                  </a:lnTo>
                  <a:lnTo>
                    <a:pt x="2256" y="4561"/>
                  </a:lnTo>
                  <a:lnTo>
                    <a:pt x="3288" y="5341"/>
                  </a:lnTo>
                  <a:lnTo>
                    <a:pt x="4241" y="6303"/>
                  </a:lnTo>
                  <a:lnTo>
                    <a:pt x="3288" y="6900"/>
                  </a:lnTo>
                  <a:lnTo>
                    <a:pt x="3129" y="7663"/>
                  </a:lnTo>
                  <a:cubicBezTo>
                    <a:pt x="3378" y="7883"/>
                    <a:pt x="3663" y="8077"/>
                    <a:pt x="3979" y="8241"/>
                  </a:cubicBezTo>
                  <a:cubicBezTo>
                    <a:pt x="4404" y="8461"/>
                    <a:pt x="4878" y="8624"/>
                    <a:pt x="5379" y="8720"/>
                  </a:cubicBezTo>
                  <a:lnTo>
                    <a:pt x="6013" y="7816"/>
                  </a:lnTo>
                  <a:lnTo>
                    <a:pt x="7340" y="7877"/>
                  </a:lnTo>
                  <a:lnTo>
                    <a:pt x="8475" y="8655"/>
                  </a:lnTo>
                  <a:lnTo>
                    <a:pt x="8475" y="9799"/>
                  </a:lnTo>
                  <a:cubicBezTo>
                    <a:pt x="8649" y="10161"/>
                    <a:pt x="8756" y="10540"/>
                    <a:pt x="8794" y="10924"/>
                  </a:cubicBezTo>
                  <a:cubicBezTo>
                    <a:pt x="8852" y="11516"/>
                    <a:pt x="8744" y="12110"/>
                    <a:pt x="8478" y="12668"/>
                  </a:cubicBezTo>
                  <a:lnTo>
                    <a:pt x="6756" y="12970"/>
                  </a:lnTo>
                  <a:lnTo>
                    <a:pt x="5830" y="13030"/>
                  </a:lnTo>
                  <a:lnTo>
                    <a:pt x="3796" y="13504"/>
                  </a:lnTo>
                  <a:lnTo>
                    <a:pt x="3975" y="14368"/>
                  </a:lnTo>
                  <a:lnTo>
                    <a:pt x="4901" y="14529"/>
                  </a:lnTo>
                  <a:lnTo>
                    <a:pt x="4662" y="15465"/>
                  </a:lnTo>
                  <a:lnTo>
                    <a:pt x="3020" y="15884"/>
                  </a:lnTo>
                  <a:lnTo>
                    <a:pt x="2091" y="16123"/>
                  </a:lnTo>
                  <a:lnTo>
                    <a:pt x="3022" y="16841"/>
                  </a:lnTo>
                  <a:lnTo>
                    <a:pt x="4564" y="17538"/>
                  </a:lnTo>
                  <a:lnTo>
                    <a:pt x="5725" y="17538"/>
                  </a:lnTo>
                  <a:lnTo>
                    <a:pt x="8134" y="17880"/>
                  </a:lnTo>
                  <a:lnTo>
                    <a:pt x="8426" y="18623"/>
                  </a:lnTo>
                  <a:lnTo>
                    <a:pt x="7232" y="19258"/>
                  </a:lnTo>
                  <a:lnTo>
                    <a:pt x="4232" y="19559"/>
                  </a:lnTo>
                  <a:lnTo>
                    <a:pt x="2642" y="20099"/>
                  </a:lnTo>
                  <a:lnTo>
                    <a:pt x="735" y="20340"/>
                  </a:lnTo>
                  <a:lnTo>
                    <a:pt x="0" y="21060"/>
                  </a:lnTo>
                  <a:lnTo>
                    <a:pt x="502" y="21600"/>
                  </a:lnTo>
                  <a:lnTo>
                    <a:pt x="2782" y="21359"/>
                  </a:lnTo>
                  <a:cubicBezTo>
                    <a:pt x="3310" y="21133"/>
                    <a:pt x="3861" y="20938"/>
                    <a:pt x="4428" y="20777"/>
                  </a:cubicBezTo>
                  <a:cubicBezTo>
                    <a:pt x="5234" y="20547"/>
                    <a:pt x="6071" y="20386"/>
                    <a:pt x="6924" y="20295"/>
                  </a:cubicBezTo>
                  <a:lnTo>
                    <a:pt x="8622" y="20174"/>
                  </a:lnTo>
                  <a:lnTo>
                    <a:pt x="11277" y="19873"/>
                  </a:lnTo>
                  <a:lnTo>
                    <a:pt x="12657" y="19753"/>
                  </a:lnTo>
                  <a:lnTo>
                    <a:pt x="14884" y="19050"/>
                  </a:lnTo>
                  <a:lnTo>
                    <a:pt x="16583" y="19391"/>
                  </a:lnTo>
                  <a:lnTo>
                    <a:pt x="19689" y="19030"/>
                  </a:lnTo>
                  <a:lnTo>
                    <a:pt x="18335" y="18548"/>
                  </a:lnTo>
                  <a:lnTo>
                    <a:pt x="16662" y="17767"/>
                  </a:lnTo>
                  <a:lnTo>
                    <a:pt x="21520" y="16502"/>
                  </a:lnTo>
                  <a:lnTo>
                    <a:pt x="21600" y="15842"/>
                  </a:lnTo>
                  <a:lnTo>
                    <a:pt x="21042" y="14238"/>
                  </a:lnTo>
                  <a:lnTo>
                    <a:pt x="19695" y="14120"/>
                  </a:lnTo>
                  <a:lnTo>
                    <a:pt x="18773" y="15157"/>
                  </a:lnTo>
                  <a:lnTo>
                    <a:pt x="16954" y="14916"/>
                  </a:lnTo>
                  <a:cubicBezTo>
                    <a:pt x="16658" y="14546"/>
                    <a:pt x="16446" y="14141"/>
                    <a:pt x="16327" y="13718"/>
                  </a:cubicBezTo>
                  <a:cubicBezTo>
                    <a:pt x="16175" y="13182"/>
                    <a:pt x="16175" y="12628"/>
                    <a:pt x="16327" y="12092"/>
                  </a:cubicBezTo>
                  <a:cubicBezTo>
                    <a:pt x="16208" y="11609"/>
                    <a:pt x="15994" y="11142"/>
                    <a:pt x="15690" y="10709"/>
                  </a:cubicBezTo>
                  <a:cubicBezTo>
                    <a:pt x="15360" y="10238"/>
                    <a:pt x="14929" y="9811"/>
                    <a:pt x="14416" y="9446"/>
                  </a:cubicBezTo>
                  <a:lnTo>
                    <a:pt x="13327" y="7779"/>
                  </a:lnTo>
                  <a:lnTo>
                    <a:pt x="10543" y="6097"/>
                  </a:lnTo>
                  <a:lnTo>
                    <a:pt x="8818" y="6097"/>
                  </a:lnTo>
                  <a:lnTo>
                    <a:pt x="7603" y="5799"/>
                  </a:lnTo>
                  <a:cubicBezTo>
                    <a:pt x="7249" y="5554"/>
                    <a:pt x="7071" y="5196"/>
                    <a:pt x="7125" y="4835"/>
                  </a:cubicBezTo>
                  <a:cubicBezTo>
                    <a:pt x="7216" y="4226"/>
                    <a:pt x="7901" y="3767"/>
                    <a:pt x="8711" y="3773"/>
                  </a:cubicBezTo>
                  <a:lnTo>
                    <a:pt x="10301" y="2689"/>
                  </a:lnTo>
                  <a:lnTo>
                    <a:pt x="8469" y="2151"/>
                  </a:lnTo>
                  <a:lnTo>
                    <a:pt x="6346" y="1730"/>
                  </a:lnTo>
                  <a:lnTo>
                    <a:pt x="6979" y="1072"/>
                  </a:lnTo>
                  <a:lnTo>
                    <a:pt x="7431" y="111"/>
                  </a:lnTo>
                  <a:lnTo>
                    <a:pt x="6288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5" name="iṩlidê">
              <a:extLst>
                <a:ext uri="{FF2B5EF4-FFF2-40B4-BE49-F238E27FC236}">
                  <a16:creationId xmlns="" xmlns:a16="http://schemas.microsoft.com/office/drawing/2014/main" id="{BC834436-0909-4161-A136-959078DF52FD}"/>
                </a:ext>
              </a:extLst>
            </p:cNvPr>
            <p:cNvSpPr/>
            <p:nvPr/>
          </p:nvSpPr>
          <p:spPr>
            <a:xfrm>
              <a:off x="5439609" y="2113104"/>
              <a:ext cx="16360" cy="211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405" y="858"/>
                  </a:moveTo>
                  <a:lnTo>
                    <a:pt x="0" y="8854"/>
                  </a:lnTo>
                  <a:lnTo>
                    <a:pt x="5633" y="18505"/>
                  </a:lnTo>
                  <a:lnTo>
                    <a:pt x="16548" y="21600"/>
                  </a:lnTo>
                  <a:lnTo>
                    <a:pt x="21600" y="10060"/>
                  </a:lnTo>
                  <a:lnTo>
                    <a:pt x="18861" y="0"/>
                  </a:lnTo>
                  <a:lnTo>
                    <a:pt x="4405" y="858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6" name="iṡ1ídê">
              <a:extLst>
                <a:ext uri="{FF2B5EF4-FFF2-40B4-BE49-F238E27FC236}">
                  <a16:creationId xmlns="" xmlns:a16="http://schemas.microsoft.com/office/drawing/2014/main" id="{83D43AFF-881D-4F31-8B2A-3B7D6024E15D}"/>
                </a:ext>
              </a:extLst>
            </p:cNvPr>
            <p:cNvSpPr/>
            <p:nvPr/>
          </p:nvSpPr>
          <p:spPr>
            <a:xfrm>
              <a:off x="5461229" y="2281207"/>
              <a:ext cx="17764" cy="163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214" y="0"/>
                  </a:moveTo>
                  <a:lnTo>
                    <a:pt x="0" y="6137"/>
                  </a:lnTo>
                  <a:lnTo>
                    <a:pt x="4727" y="21600"/>
                  </a:lnTo>
                  <a:lnTo>
                    <a:pt x="21600" y="12940"/>
                  </a:lnTo>
                  <a:lnTo>
                    <a:pt x="13214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7" name="îṩļíḋe">
              <a:extLst>
                <a:ext uri="{FF2B5EF4-FFF2-40B4-BE49-F238E27FC236}">
                  <a16:creationId xmlns="" xmlns:a16="http://schemas.microsoft.com/office/drawing/2014/main" id="{22090CC7-9D8A-403E-B308-D423276F9FDE}"/>
                </a:ext>
              </a:extLst>
            </p:cNvPr>
            <p:cNvSpPr/>
            <p:nvPr/>
          </p:nvSpPr>
          <p:spPr>
            <a:xfrm>
              <a:off x="5486629" y="2286760"/>
              <a:ext cx="16360" cy="163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4630" y="1789"/>
                  </a:lnTo>
                  <a:lnTo>
                    <a:pt x="0" y="17575"/>
                  </a:lnTo>
                  <a:lnTo>
                    <a:pt x="16425" y="21600"/>
                  </a:lnTo>
                  <a:lnTo>
                    <a:pt x="21600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8" name="îṣľiḓè">
              <a:extLst>
                <a:ext uri="{FF2B5EF4-FFF2-40B4-BE49-F238E27FC236}">
                  <a16:creationId xmlns="" xmlns:a16="http://schemas.microsoft.com/office/drawing/2014/main" id="{BD609313-0E00-45ED-A387-B9CAFD106B15}"/>
                </a:ext>
              </a:extLst>
            </p:cNvPr>
            <p:cNvSpPr/>
            <p:nvPr/>
          </p:nvSpPr>
          <p:spPr>
            <a:xfrm>
              <a:off x="5605003" y="2617425"/>
              <a:ext cx="39478" cy="459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45" h="21188" extrusionOk="0">
                  <a:moveTo>
                    <a:pt x="11664" y="4816"/>
                  </a:moveTo>
                  <a:lnTo>
                    <a:pt x="9025" y="9331"/>
                  </a:lnTo>
                  <a:lnTo>
                    <a:pt x="6223" y="14637"/>
                  </a:lnTo>
                  <a:lnTo>
                    <a:pt x="0" y="13938"/>
                  </a:lnTo>
                  <a:lnTo>
                    <a:pt x="635" y="18481"/>
                  </a:lnTo>
                  <a:lnTo>
                    <a:pt x="7824" y="19865"/>
                  </a:lnTo>
                  <a:cubicBezTo>
                    <a:pt x="10049" y="21332"/>
                    <a:pt x="12992" y="21600"/>
                    <a:pt x="15502" y="20564"/>
                  </a:cubicBezTo>
                  <a:cubicBezTo>
                    <a:pt x="19950" y="18729"/>
                    <a:pt x="21600" y="13831"/>
                    <a:pt x="19023" y="10107"/>
                  </a:cubicBezTo>
                  <a:lnTo>
                    <a:pt x="19415" y="0"/>
                  </a:lnTo>
                  <a:lnTo>
                    <a:pt x="11664" y="4816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9" name="is1iḑé">
              <a:extLst>
                <a:ext uri="{FF2B5EF4-FFF2-40B4-BE49-F238E27FC236}">
                  <a16:creationId xmlns="" xmlns:a16="http://schemas.microsoft.com/office/drawing/2014/main" id="{53987E9C-0169-4441-B27A-91F288CBC68A}"/>
                </a:ext>
              </a:extLst>
            </p:cNvPr>
            <p:cNvSpPr/>
            <p:nvPr/>
          </p:nvSpPr>
          <p:spPr>
            <a:xfrm>
              <a:off x="5813157" y="2519155"/>
              <a:ext cx="32675" cy="524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661" y="1731"/>
                  </a:moveTo>
                  <a:lnTo>
                    <a:pt x="11853" y="5894"/>
                  </a:lnTo>
                  <a:lnTo>
                    <a:pt x="4206" y="5101"/>
                  </a:lnTo>
                  <a:lnTo>
                    <a:pt x="0" y="9460"/>
                  </a:lnTo>
                  <a:lnTo>
                    <a:pt x="168" y="14442"/>
                  </a:lnTo>
                  <a:cubicBezTo>
                    <a:pt x="2798" y="15061"/>
                    <a:pt x="5194" y="16010"/>
                    <a:pt x="7206" y="17228"/>
                  </a:cubicBezTo>
                  <a:cubicBezTo>
                    <a:pt x="9251" y="18466"/>
                    <a:pt x="10854" y="19955"/>
                    <a:pt x="11913" y="21600"/>
                  </a:cubicBezTo>
                  <a:lnTo>
                    <a:pt x="21600" y="20338"/>
                  </a:lnTo>
                  <a:lnTo>
                    <a:pt x="21600" y="12245"/>
                  </a:lnTo>
                  <a:lnTo>
                    <a:pt x="20591" y="5088"/>
                  </a:lnTo>
                  <a:lnTo>
                    <a:pt x="18069" y="0"/>
                  </a:lnTo>
                  <a:lnTo>
                    <a:pt x="13661" y="1731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0" name="íṡ1iḍe">
              <a:extLst>
                <a:ext uri="{FF2B5EF4-FFF2-40B4-BE49-F238E27FC236}">
                  <a16:creationId xmlns="" xmlns:a16="http://schemas.microsoft.com/office/drawing/2014/main" id="{898370C8-D18B-4834-96B2-1D28E9E20F20}"/>
                </a:ext>
              </a:extLst>
            </p:cNvPr>
            <p:cNvSpPr/>
            <p:nvPr/>
          </p:nvSpPr>
          <p:spPr>
            <a:xfrm>
              <a:off x="5800394" y="2590774"/>
              <a:ext cx="44328" cy="774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55" h="21324" extrusionOk="0">
                  <a:moveTo>
                    <a:pt x="8993" y="0"/>
                  </a:moveTo>
                  <a:lnTo>
                    <a:pt x="4720" y="2328"/>
                  </a:lnTo>
                  <a:lnTo>
                    <a:pt x="264" y="4061"/>
                  </a:lnTo>
                  <a:lnTo>
                    <a:pt x="0" y="7596"/>
                  </a:lnTo>
                  <a:lnTo>
                    <a:pt x="4908" y="9951"/>
                  </a:lnTo>
                  <a:lnTo>
                    <a:pt x="4908" y="14304"/>
                  </a:lnTo>
                  <a:lnTo>
                    <a:pt x="7308" y="16172"/>
                  </a:lnTo>
                  <a:lnTo>
                    <a:pt x="8380" y="19699"/>
                  </a:lnTo>
                  <a:cubicBezTo>
                    <a:pt x="8501" y="20496"/>
                    <a:pt x="9534" y="21148"/>
                    <a:pt x="10902" y="21289"/>
                  </a:cubicBezTo>
                  <a:cubicBezTo>
                    <a:pt x="13902" y="21600"/>
                    <a:pt x="16165" y="19752"/>
                    <a:pt x="14647" y="18231"/>
                  </a:cubicBezTo>
                  <a:lnTo>
                    <a:pt x="18270" y="17605"/>
                  </a:lnTo>
                  <a:cubicBezTo>
                    <a:pt x="19422" y="16417"/>
                    <a:pt x="20233" y="15129"/>
                    <a:pt x="20671" y="13792"/>
                  </a:cubicBezTo>
                  <a:cubicBezTo>
                    <a:pt x="21600" y="10953"/>
                    <a:pt x="20834" y="8017"/>
                    <a:pt x="18496" y="5460"/>
                  </a:cubicBezTo>
                  <a:lnTo>
                    <a:pt x="18149" y="907"/>
                  </a:lnTo>
                  <a:lnTo>
                    <a:pt x="8993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1" name="îṥḷíḋè">
              <a:extLst>
                <a:ext uri="{FF2B5EF4-FFF2-40B4-BE49-F238E27FC236}">
                  <a16:creationId xmlns="" xmlns:a16="http://schemas.microsoft.com/office/drawing/2014/main" id="{CDB5D219-44B5-48C9-A406-B36C15F83535}"/>
                </a:ext>
              </a:extLst>
            </p:cNvPr>
            <p:cNvSpPr/>
            <p:nvPr/>
          </p:nvSpPr>
          <p:spPr>
            <a:xfrm>
              <a:off x="5935621" y="2695122"/>
              <a:ext cx="87464" cy="469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334" extrusionOk="0">
                  <a:moveTo>
                    <a:pt x="7882" y="0"/>
                  </a:moveTo>
                  <a:lnTo>
                    <a:pt x="5685" y="3441"/>
                  </a:lnTo>
                  <a:lnTo>
                    <a:pt x="1488" y="2877"/>
                  </a:lnTo>
                  <a:lnTo>
                    <a:pt x="0" y="5287"/>
                  </a:lnTo>
                  <a:lnTo>
                    <a:pt x="2117" y="8371"/>
                  </a:lnTo>
                  <a:lnTo>
                    <a:pt x="8892" y="11123"/>
                  </a:lnTo>
                  <a:lnTo>
                    <a:pt x="13224" y="15942"/>
                  </a:lnTo>
                  <a:lnTo>
                    <a:pt x="17549" y="21334"/>
                  </a:lnTo>
                  <a:lnTo>
                    <a:pt x="19418" y="15125"/>
                  </a:lnTo>
                  <a:lnTo>
                    <a:pt x="19418" y="11123"/>
                  </a:lnTo>
                  <a:lnTo>
                    <a:pt x="21600" y="5502"/>
                  </a:lnTo>
                  <a:cubicBezTo>
                    <a:pt x="21188" y="3626"/>
                    <a:pt x="20374" y="2139"/>
                    <a:pt x="19348" y="1386"/>
                  </a:cubicBezTo>
                  <a:cubicBezTo>
                    <a:pt x="17095" y="-266"/>
                    <a:pt x="14537" y="1740"/>
                    <a:pt x="13641" y="5861"/>
                  </a:cubicBezTo>
                  <a:lnTo>
                    <a:pt x="11263" y="1414"/>
                  </a:lnTo>
                  <a:lnTo>
                    <a:pt x="7882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2" name="îṣļiḍé">
              <a:extLst>
                <a:ext uri="{FF2B5EF4-FFF2-40B4-BE49-F238E27FC236}">
                  <a16:creationId xmlns="" xmlns:a16="http://schemas.microsoft.com/office/drawing/2014/main" id="{5A6420BF-C163-49E1-8CD1-5B2376B5ECB0}"/>
                </a:ext>
              </a:extLst>
            </p:cNvPr>
            <p:cNvSpPr/>
            <p:nvPr/>
          </p:nvSpPr>
          <p:spPr>
            <a:xfrm>
              <a:off x="5977156" y="2768475"/>
              <a:ext cx="19383" cy="1696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774" y="1048"/>
                  </a:moveTo>
                  <a:lnTo>
                    <a:pt x="1426" y="0"/>
                  </a:lnTo>
                  <a:lnTo>
                    <a:pt x="0" y="17702"/>
                  </a:lnTo>
                  <a:lnTo>
                    <a:pt x="21600" y="21600"/>
                  </a:lnTo>
                  <a:lnTo>
                    <a:pt x="15774" y="1048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3" name="íṩ1îdê">
              <a:extLst>
                <a:ext uri="{FF2B5EF4-FFF2-40B4-BE49-F238E27FC236}">
                  <a16:creationId xmlns="" xmlns:a16="http://schemas.microsoft.com/office/drawing/2014/main" id="{CEE8F042-642C-47AF-91BB-AF0F2F1DAD9E}"/>
                </a:ext>
              </a:extLst>
            </p:cNvPr>
            <p:cNvSpPr/>
            <p:nvPr/>
          </p:nvSpPr>
          <p:spPr>
            <a:xfrm>
              <a:off x="6277853" y="2784962"/>
              <a:ext cx="97332" cy="336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65" h="19779" extrusionOk="0">
                  <a:moveTo>
                    <a:pt x="12434" y="4397"/>
                  </a:moveTo>
                  <a:lnTo>
                    <a:pt x="7006" y="2044"/>
                  </a:lnTo>
                  <a:lnTo>
                    <a:pt x="3364" y="1828"/>
                  </a:lnTo>
                  <a:cubicBezTo>
                    <a:pt x="2241" y="-1757"/>
                    <a:pt x="29" y="279"/>
                    <a:pt x="0" y="4926"/>
                  </a:cubicBezTo>
                  <a:cubicBezTo>
                    <a:pt x="-35" y="10379"/>
                    <a:pt x="2718" y="12346"/>
                    <a:pt x="3736" y="7595"/>
                  </a:cubicBezTo>
                  <a:lnTo>
                    <a:pt x="6269" y="12491"/>
                  </a:lnTo>
                  <a:lnTo>
                    <a:pt x="8797" y="17829"/>
                  </a:lnTo>
                  <a:cubicBezTo>
                    <a:pt x="10237" y="18722"/>
                    <a:pt x="11702" y="19311"/>
                    <a:pt x="13178" y="19590"/>
                  </a:cubicBezTo>
                  <a:cubicBezTo>
                    <a:pt x="14509" y="19843"/>
                    <a:pt x="15846" y="19843"/>
                    <a:pt x="17178" y="19590"/>
                  </a:cubicBezTo>
                  <a:lnTo>
                    <a:pt x="21565" y="16031"/>
                  </a:lnTo>
                  <a:lnTo>
                    <a:pt x="21234" y="9358"/>
                  </a:lnTo>
                  <a:cubicBezTo>
                    <a:pt x="20150" y="10055"/>
                    <a:pt x="19031" y="10305"/>
                    <a:pt x="17917" y="10099"/>
                  </a:cubicBezTo>
                  <a:cubicBezTo>
                    <a:pt x="16919" y="9915"/>
                    <a:pt x="15935" y="9366"/>
                    <a:pt x="14995" y="8468"/>
                  </a:cubicBezTo>
                  <a:lnTo>
                    <a:pt x="12434" y="4397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4" name="isḷïďe">
              <a:extLst>
                <a:ext uri="{FF2B5EF4-FFF2-40B4-BE49-F238E27FC236}">
                  <a16:creationId xmlns="" xmlns:a16="http://schemas.microsoft.com/office/drawing/2014/main" id="{B3F4A3CF-479A-464E-8DFB-DB6236DFE70D}"/>
                </a:ext>
              </a:extLst>
            </p:cNvPr>
            <p:cNvSpPr/>
            <p:nvPr/>
          </p:nvSpPr>
          <p:spPr>
            <a:xfrm>
              <a:off x="6105633" y="1911267"/>
              <a:ext cx="32397" cy="2755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495" h="21600" extrusionOk="0">
                  <a:moveTo>
                    <a:pt x="13981" y="0"/>
                  </a:moveTo>
                  <a:lnTo>
                    <a:pt x="5719" y="857"/>
                  </a:lnTo>
                  <a:lnTo>
                    <a:pt x="0" y="11369"/>
                  </a:lnTo>
                  <a:lnTo>
                    <a:pt x="5962" y="17640"/>
                  </a:lnTo>
                  <a:lnTo>
                    <a:pt x="14301" y="21600"/>
                  </a:lnTo>
                  <a:cubicBezTo>
                    <a:pt x="17054" y="20527"/>
                    <a:pt x="19207" y="17865"/>
                    <a:pt x="20066" y="14472"/>
                  </a:cubicBezTo>
                  <a:cubicBezTo>
                    <a:pt x="21600" y="8411"/>
                    <a:pt x="18887" y="1959"/>
                    <a:pt x="13981" y="0"/>
                  </a:cubicBez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5" name="ïšḷîdé">
              <a:extLst>
                <a:ext uri="{FF2B5EF4-FFF2-40B4-BE49-F238E27FC236}">
                  <a16:creationId xmlns="" xmlns:a16="http://schemas.microsoft.com/office/drawing/2014/main" id="{B9E6809D-6951-497F-AE2C-40A652E28F96}"/>
                </a:ext>
              </a:extLst>
            </p:cNvPr>
            <p:cNvSpPr/>
            <p:nvPr/>
          </p:nvSpPr>
          <p:spPr>
            <a:xfrm>
              <a:off x="9216497" y="4500642"/>
              <a:ext cx="1322325" cy="10103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87" extrusionOk="0">
                  <a:moveTo>
                    <a:pt x="5954" y="5356"/>
                  </a:moveTo>
                  <a:lnTo>
                    <a:pt x="5796" y="5869"/>
                  </a:lnTo>
                  <a:lnTo>
                    <a:pt x="5503" y="6311"/>
                  </a:lnTo>
                  <a:lnTo>
                    <a:pt x="5365" y="6483"/>
                  </a:lnTo>
                  <a:lnTo>
                    <a:pt x="5082" y="6656"/>
                  </a:lnTo>
                  <a:lnTo>
                    <a:pt x="4719" y="6834"/>
                  </a:lnTo>
                  <a:lnTo>
                    <a:pt x="4278" y="6893"/>
                  </a:lnTo>
                  <a:lnTo>
                    <a:pt x="3867" y="6963"/>
                  </a:lnTo>
                  <a:lnTo>
                    <a:pt x="3605" y="7152"/>
                  </a:lnTo>
                  <a:lnTo>
                    <a:pt x="3201" y="7421"/>
                  </a:lnTo>
                  <a:lnTo>
                    <a:pt x="2840" y="7616"/>
                  </a:lnTo>
                  <a:lnTo>
                    <a:pt x="2159" y="7891"/>
                  </a:lnTo>
                  <a:lnTo>
                    <a:pt x="1627" y="8085"/>
                  </a:lnTo>
                  <a:lnTo>
                    <a:pt x="1116" y="8295"/>
                  </a:lnTo>
                  <a:lnTo>
                    <a:pt x="1025" y="8677"/>
                  </a:lnTo>
                  <a:lnTo>
                    <a:pt x="980" y="8983"/>
                  </a:lnTo>
                  <a:lnTo>
                    <a:pt x="880" y="9313"/>
                  </a:lnTo>
                  <a:lnTo>
                    <a:pt x="718" y="9572"/>
                  </a:lnTo>
                  <a:lnTo>
                    <a:pt x="742" y="9911"/>
                  </a:lnTo>
                  <a:lnTo>
                    <a:pt x="766" y="10200"/>
                  </a:lnTo>
                  <a:lnTo>
                    <a:pt x="887" y="10459"/>
                  </a:lnTo>
                  <a:lnTo>
                    <a:pt x="982" y="10658"/>
                  </a:lnTo>
                  <a:lnTo>
                    <a:pt x="945" y="10981"/>
                  </a:lnTo>
                  <a:lnTo>
                    <a:pt x="804" y="11271"/>
                  </a:lnTo>
                  <a:lnTo>
                    <a:pt x="643" y="11837"/>
                  </a:lnTo>
                  <a:lnTo>
                    <a:pt x="607" y="12409"/>
                  </a:lnTo>
                  <a:lnTo>
                    <a:pt x="619" y="12825"/>
                  </a:lnTo>
                  <a:lnTo>
                    <a:pt x="619" y="14159"/>
                  </a:lnTo>
                  <a:lnTo>
                    <a:pt x="657" y="14449"/>
                  </a:lnTo>
                  <a:lnTo>
                    <a:pt x="756" y="14821"/>
                  </a:lnTo>
                  <a:lnTo>
                    <a:pt x="756" y="15123"/>
                  </a:lnTo>
                  <a:lnTo>
                    <a:pt x="806" y="15510"/>
                  </a:lnTo>
                  <a:lnTo>
                    <a:pt x="856" y="15799"/>
                  </a:lnTo>
                  <a:lnTo>
                    <a:pt x="756" y="16171"/>
                  </a:lnTo>
                  <a:lnTo>
                    <a:pt x="620" y="16478"/>
                  </a:lnTo>
                  <a:lnTo>
                    <a:pt x="546" y="16734"/>
                  </a:lnTo>
                  <a:lnTo>
                    <a:pt x="484" y="17052"/>
                  </a:lnTo>
                  <a:lnTo>
                    <a:pt x="393" y="17251"/>
                  </a:lnTo>
                  <a:lnTo>
                    <a:pt x="218" y="17348"/>
                  </a:lnTo>
                  <a:lnTo>
                    <a:pt x="0" y="17440"/>
                  </a:lnTo>
                  <a:lnTo>
                    <a:pt x="75" y="17639"/>
                  </a:lnTo>
                  <a:lnTo>
                    <a:pt x="148" y="17822"/>
                  </a:lnTo>
                  <a:lnTo>
                    <a:pt x="409" y="18166"/>
                  </a:lnTo>
                  <a:lnTo>
                    <a:pt x="717" y="18165"/>
                  </a:lnTo>
                  <a:lnTo>
                    <a:pt x="954" y="18364"/>
                  </a:lnTo>
                  <a:lnTo>
                    <a:pt x="1202" y="18316"/>
                  </a:lnTo>
                  <a:lnTo>
                    <a:pt x="1439" y="18047"/>
                  </a:lnTo>
                  <a:lnTo>
                    <a:pt x="1767" y="17901"/>
                  </a:lnTo>
                  <a:lnTo>
                    <a:pt x="2169" y="17804"/>
                  </a:lnTo>
                  <a:lnTo>
                    <a:pt x="2597" y="17535"/>
                  </a:lnTo>
                  <a:lnTo>
                    <a:pt x="2792" y="17454"/>
                  </a:lnTo>
                  <a:lnTo>
                    <a:pt x="3078" y="17389"/>
                  </a:lnTo>
                  <a:lnTo>
                    <a:pt x="3572" y="17373"/>
                  </a:lnTo>
                  <a:lnTo>
                    <a:pt x="3783" y="17308"/>
                  </a:lnTo>
                  <a:lnTo>
                    <a:pt x="4016" y="17260"/>
                  </a:lnTo>
                  <a:lnTo>
                    <a:pt x="4277" y="17211"/>
                  </a:lnTo>
                  <a:cubicBezTo>
                    <a:pt x="4368" y="17227"/>
                    <a:pt x="4461" y="17227"/>
                    <a:pt x="4552" y="17211"/>
                  </a:cubicBezTo>
                  <a:cubicBezTo>
                    <a:pt x="4646" y="17194"/>
                    <a:pt x="4738" y="17159"/>
                    <a:pt x="4825" y="17108"/>
                  </a:cubicBezTo>
                  <a:lnTo>
                    <a:pt x="5149" y="16802"/>
                  </a:lnTo>
                  <a:lnTo>
                    <a:pt x="5410" y="16608"/>
                  </a:lnTo>
                  <a:lnTo>
                    <a:pt x="5793" y="16451"/>
                  </a:lnTo>
                  <a:lnTo>
                    <a:pt x="6066" y="16339"/>
                  </a:lnTo>
                  <a:lnTo>
                    <a:pt x="6419" y="16236"/>
                  </a:lnTo>
                  <a:lnTo>
                    <a:pt x="7073" y="16033"/>
                  </a:lnTo>
                  <a:lnTo>
                    <a:pt x="7555" y="15812"/>
                  </a:lnTo>
                  <a:lnTo>
                    <a:pt x="7812" y="15893"/>
                  </a:lnTo>
                  <a:lnTo>
                    <a:pt x="8156" y="15925"/>
                  </a:lnTo>
                  <a:lnTo>
                    <a:pt x="8413" y="15764"/>
                  </a:lnTo>
                  <a:cubicBezTo>
                    <a:pt x="8514" y="15721"/>
                    <a:pt x="8618" y="15693"/>
                    <a:pt x="8724" y="15683"/>
                  </a:cubicBezTo>
                  <a:cubicBezTo>
                    <a:pt x="8850" y="15670"/>
                    <a:pt x="8977" y="15680"/>
                    <a:pt x="9101" y="15714"/>
                  </a:cubicBezTo>
                  <a:lnTo>
                    <a:pt x="9309" y="15811"/>
                  </a:lnTo>
                  <a:lnTo>
                    <a:pt x="9665" y="16129"/>
                  </a:lnTo>
                  <a:lnTo>
                    <a:pt x="9802" y="16323"/>
                  </a:lnTo>
                  <a:lnTo>
                    <a:pt x="10014" y="16431"/>
                  </a:lnTo>
                  <a:cubicBezTo>
                    <a:pt x="10054" y="16535"/>
                    <a:pt x="10087" y="16643"/>
                    <a:pt x="10112" y="16754"/>
                  </a:cubicBezTo>
                  <a:cubicBezTo>
                    <a:pt x="10146" y="16901"/>
                    <a:pt x="10167" y="17052"/>
                    <a:pt x="10174" y="17205"/>
                  </a:cubicBezTo>
                  <a:lnTo>
                    <a:pt x="10302" y="17344"/>
                  </a:lnTo>
                  <a:lnTo>
                    <a:pt x="10401" y="17554"/>
                  </a:lnTo>
                  <a:lnTo>
                    <a:pt x="10451" y="17811"/>
                  </a:lnTo>
                  <a:lnTo>
                    <a:pt x="10476" y="18064"/>
                  </a:lnTo>
                  <a:lnTo>
                    <a:pt x="10688" y="18145"/>
                  </a:lnTo>
                  <a:lnTo>
                    <a:pt x="10787" y="17837"/>
                  </a:lnTo>
                  <a:lnTo>
                    <a:pt x="10899" y="17643"/>
                  </a:lnTo>
                  <a:lnTo>
                    <a:pt x="11281" y="17568"/>
                  </a:lnTo>
                  <a:lnTo>
                    <a:pt x="11514" y="17330"/>
                  </a:lnTo>
                  <a:lnTo>
                    <a:pt x="11659" y="16996"/>
                  </a:lnTo>
                  <a:lnTo>
                    <a:pt x="11759" y="16727"/>
                  </a:lnTo>
                  <a:lnTo>
                    <a:pt x="11983" y="16727"/>
                  </a:lnTo>
                  <a:lnTo>
                    <a:pt x="12102" y="16986"/>
                  </a:lnTo>
                  <a:lnTo>
                    <a:pt x="12069" y="17282"/>
                  </a:lnTo>
                  <a:lnTo>
                    <a:pt x="11874" y="17524"/>
                  </a:lnTo>
                  <a:lnTo>
                    <a:pt x="11654" y="17767"/>
                  </a:lnTo>
                  <a:lnTo>
                    <a:pt x="11510" y="17972"/>
                  </a:lnTo>
                  <a:lnTo>
                    <a:pt x="11473" y="18225"/>
                  </a:lnTo>
                  <a:lnTo>
                    <a:pt x="11274" y="18418"/>
                  </a:lnTo>
                  <a:lnTo>
                    <a:pt x="11125" y="18467"/>
                  </a:lnTo>
                  <a:lnTo>
                    <a:pt x="11188" y="18634"/>
                  </a:lnTo>
                  <a:lnTo>
                    <a:pt x="11336" y="18634"/>
                  </a:lnTo>
                  <a:lnTo>
                    <a:pt x="11507" y="18537"/>
                  </a:lnTo>
                  <a:lnTo>
                    <a:pt x="11648" y="18208"/>
                  </a:lnTo>
                  <a:lnTo>
                    <a:pt x="11859" y="17966"/>
                  </a:lnTo>
                  <a:lnTo>
                    <a:pt x="11982" y="17997"/>
                  </a:lnTo>
                  <a:lnTo>
                    <a:pt x="12028" y="18234"/>
                  </a:lnTo>
                  <a:lnTo>
                    <a:pt x="12003" y="18557"/>
                  </a:lnTo>
                  <a:lnTo>
                    <a:pt x="11990" y="18719"/>
                  </a:lnTo>
                  <a:lnTo>
                    <a:pt x="12143" y="18913"/>
                  </a:lnTo>
                  <a:lnTo>
                    <a:pt x="12243" y="19251"/>
                  </a:lnTo>
                  <a:lnTo>
                    <a:pt x="12130" y="19639"/>
                  </a:lnTo>
                  <a:lnTo>
                    <a:pt x="12031" y="19855"/>
                  </a:lnTo>
                  <a:lnTo>
                    <a:pt x="11944" y="20096"/>
                  </a:lnTo>
                  <a:lnTo>
                    <a:pt x="12193" y="20469"/>
                  </a:lnTo>
                  <a:lnTo>
                    <a:pt x="12600" y="20760"/>
                  </a:lnTo>
                  <a:lnTo>
                    <a:pt x="12912" y="21094"/>
                  </a:lnTo>
                  <a:lnTo>
                    <a:pt x="13119" y="21142"/>
                  </a:lnTo>
                  <a:lnTo>
                    <a:pt x="13372" y="21202"/>
                  </a:lnTo>
                  <a:cubicBezTo>
                    <a:pt x="13427" y="21195"/>
                    <a:pt x="13481" y="21173"/>
                    <a:pt x="13529" y="21138"/>
                  </a:cubicBezTo>
                  <a:cubicBezTo>
                    <a:pt x="13608" y="21080"/>
                    <a:pt x="13669" y="20988"/>
                    <a:pt x="13703" y="20879"/>
                  </a:cubicBezTo>
                  <a:lnTo>
                    <a:pt x="13911" y="20820"/>
                  </a:lnTo>
                  <a:lnTo>
                    <a:pt x="14131" y="20831"/>
                  </a:lnTo>
                  <a:lnTo>
                    <a:pt x="14366" y="21000"/>
                  </a:lnTo>
                  <a:lnTo>
                    <a:pt x="14503" y="21323"/>
                  </a:lnTo>
                  <a:cubicBezTo>
                    <a:pt x="14516" y="21451"/>
                    <a:pt x="14589" y="21554"/>
                    <a:pt x="14686" y="21581"/>
                  </a:cubicBezTo>
                  <a:cubicBezTo>
                    <a:pt x="14755" y="21600"/>
                    <a:pt x="14827" y="21576"/>
                    <a:pt x="14881" y="21516"/>
                  </a:cubicBezTo>
                  <a:lnTo>
                    <a:pt x="15117" y="21042"/>
                  </a:lnTo>
                  <a:cubicBezTo>
                    <a:pt x="15153" y="20962"/>
                    <a:pt x="15199" y="20891"/>
                    <a:pt x="15254" y="20832"/>
                  </a:cubicBezTo>
                  <a:cubicBezTo>
                    <a:pt x="15361" y="20715"/>
                    <a:pt x="15495" y="20649"/>
                    <a:pt x="15635" y="20643"/>
                  </a:cubicBezTo>
                  <a:lnTo>
                    <a:pt x="15896" y="20578"/>
                  </a:lnTo>
                  <a:lnTo>
                    <a:pt x="16108" y="20578"/>
                  </a:lnTo>
                  <a:lnTo>
                    <a:pt x="16320" y="20708"/>
                  </a:lnTo>
                  <a:cubicBezTo>
                    <a:pt x="16368" y="20765"/>
                    <a:pt x="16429" y="20799"/>
                    <a:pt x="16494" y="20805"/>
                  </a:cubicBezTo>
                  <a:cubicBezTo>
                    <a:pt x="16587" y="20814"/>
                    <a:pt x="16677" y="20766"/>
                    <a:pt x="16739" y="20676"/>
                  </a:cubicBezTo>
                  <a:lnTo>
                    <a:pt x="16988" y="20110"/>
                  </a:lnTo>
                  <a:lnTo>
                    <a:pt x="17250" y="19592"/>
                  </a:lnTo>
                  <a:cubicBezTo>
                    <a:pt x="17331" y="19471"/>
                    <a:pt x="17410" y="19347"/>
                    <a:pt x="17487" y="19220"/>
                  </a:cubicBezTo>
                  <a:cubicBezTo>
                    <a:pt x="17562" y="19095"/>
                    <a:pt x="17636" y="18967"/>
                    <a:pt x="17707" y="18837"/>
                  </a:cubicBezTo>
                  <a:lnTo>
                    <a:pt x="18063" y="18805"/>
                  </a:lnTo>
                  <a:lnTo>
                    <a:pt x="18151" y="18627"/>
                  </a:lnTo>
                  <a:lnTo>
                    <a:pt x="18358" y="18341"/>
                  </a:lnTo>
                  <a:lnTo>
                    <a:pt x="18454" y="18136"/>
                  </a:lnTo>
                  <a:lnTo>
                    <a:pt x="18691" y="17893"/>
                  </a:lnTo>
                  <a:cubicBezTo>
                    <a:pt x="18717" y="17817"/>
                    <a:pt x="18736" y="17738"/>
                    <a:pt x="18748" y="17656"/>
                  </a:cubicBezTo>
                  <a:cubicBezTo>
                    <a:pt x="18765" y="17543"/>
                    <a:pt x="18767" y="17423"/>
                    <a:pt x="18810" y="17321"/>
                  </a:cubicBezTo>
                  <a:cubicBezTo>
                    <a:pt x="18860" y="17203"/>
                    <a:pt x="18955" y="17129"/>
                    <a:pt x="19059" y="17127"/>
                  </a:cubicBezTo>
                  <a:lnTo>
                    <a:pt x="19413" y="16924"/>
                  </a:lnTo>
                  <a:lnTo>
                    <a:pt x="19787" y="16655"/>
                  </a:lnTo>
                  <a:lnTo>
                    <a:pt x="19874" y="16445"/>
                  </a:lnTo>
                  <a:lnTo>
                    <a:pt x="20023" y="16251"/>
                  </a:lnTo>
                  <a:lnTo>
                    <a:pt x="20285" y="15880"/>
                  </a:lnTo>
                  <a:lnTo>
                    <a:pt x="20451" y="15642"/>
                  </a:lnTo>
                  <a:lnTo>
                    <a:pt x="20476" y="15370"/>
                  </a:lnTo>
                  <a:cubicBezTo>
                    <a:pt x="20512" y="15250"/>
                    <a:pt x="20553" y="15133"/>
                    <a:pt x="20601" y="15020"/>
                  </a:cubicBezTo>
                  <a:cubicBezTo>
                    <a:pt x="20671" y="14852"/>
                    <a:pt x="20753" y="14693"/>
                    <a:pt x="20846" y="14545"/>
                  </a:cubicBezTo>
                  <a:cubicBezTo>
                    <a:pt x="20913" y="14433"/>
                    <a:pt x="20979" y="14320"/>
                    <a:pt x="21045" y="14206"/>
                  </a:cubicBezTo>
                  <a:cubicBezTo>
                    <a:pt x="21111" y="14091"/>
                    <a:pt x="21176" y="13976"/>
                    <a:pt x="21240" y="13860"/>
                  </a:cubicBezTo>
                  <a:cubicBezTo>
                    <a:pt x="21281" y="13719"/>
                    <a:pt x="21310" y="13572"/>
                    <a:pt x="21327" y="13423"/>
                  </a:cubicBezTo>
                  <a:cubicBezTo>
                    <a:pt x="21345" y="13266"/>
                    <a:pt x="21349" y="13107"/>
                    <a:pt x="21340" y="12948"/>
                  </a:cubicBezTo>
                  <a:lnTo>
                    <a:pt x="21550" y="12563"/>
                  </a:lnTo>
                  <a:cubicBezTo>
                    <a:pt x="21536" y="12461"/>
                    <a:pt x="21532" y="12358"/>
                    <a:pt x="21538" y="12255"/>
                  </a:cubicBezTo>
                  <a:cubicBezTo>
                    <a:pt x="21545" y="12135"/>
                    <a:pt x="21566" y="12016"/>
                    <a:pt x="21600" y="11904"/>
                  </a:cubicBezTo>
                  <a:lnTo>
                    <a:pt x="21600" y="11340"/>
                  </a:lnTo>
                  <a:lnTo>
                    <a:pt x="21538" y="11038"/>
                  </a:lnTo>
                  <a:lnTo>
                    <a:pt x="21389" y="10617"/>
                  </a:lnTo>
                  <a:lnTo>
                    <a:pt x="21281" y="10240"/>
                  </a:lnTo>
                  <a:lnTo>
                    <a:pt x="21028" y="9986"/>
                  </a:lnTo>
                  <a:lnTo>
                    <a:pt x="20791" y="9581"/>
                  </a:lnTo>
                  <a:lnTo>
                    <a:pt x="20733" y="9333"/>
                  </a:lnTo>
                  <a:lnTo>
                    <a:pt x="20397" y="8721"/>
                  </a:lnTo>
                  <a:lnTo>
                    <a:pt x="20297" y="8091"/>
                  </a:lnTo>
                  <a:lnTo>
                    <a:pt x="20106" y="7525"/>
                  </a:lnTo>
                  <a:lnTo>
                    <a:pt x="19820" y="6996"/>
                  </a:lnTo>
                  <a:lnTo>
                    <a:pt x="19620" y="6527"/>
                  </a:lnTo>
                  <a:lnTo>
                    <a:pt x="19210" y="6155"/>
                  </a:lnTo>
                  <a:lnTo>
                    <a:pt x="18886" y="5767"/>
                  </a:lnTo>
                  <a:cubicBezTo>
                    <a:pt x="18800" y="5685"/>
                    <a:pt x="18761" y="5544"/>
                    <a:pt x="18786" y="5410"/>
                  </a:cubicBezTo>
                  <a:cubicBezTo>
                    <a:pt x="18811" y="5280"/>
                    <a:pt x="18892" y="5181"/>
                    <a:pt x="18994" y="5157"/>
                  </a:cubicBezTo>
                  <a:lnTo>
                    <a:pt x="19055" y="4833"/>
                  </a:lnTo>
                  <a:lnTo>
                    <a:pt x="19055" y="4472"/>
                  </a:lnTo>
                  <a:lnTo>
                    <a:pt x="19217" y="4028"/>
                  </a:lnTo>
                  <a:lnTo>
                    <a:pt x="19027" y="3743"/>
                  </a:lnTo>
                  <a:lnTo>
                    <a:pt x="18969" y="3459"/>
                  </a:lnTo>
                  <a:lnTo>
                    <a:pt x="18936" y="3040"/>
                  </a:lnTo>
                  <a:lnTo>
                    <a:pt x="18737" y="2634"/>
                  </a:lnTo>
                  <a:lnTo>
                    <a:pt x="18500" y="2250"/>
                  </a:lnTo>
                  <a:lnTo>
                    <a:pt x="18264" y="1878"/>
                  </a:lnTo>
                  <a:cubicBezTo>
                    <a:pt x="18190" y="1776"/>
                    <a:pt x="18127" y="1662"/>
                    <a:pt x="18077" y="1539"/>
                  </a:cubicBezTo>
                  <a:cubicBezTo>
                    <a:pt x="17997" y="1344"/>
                    <a:pt x="17951" y="1129"/>
                    <a:pt x="17940" y="908"/>
                  </a:cubicBezTo>
                  <a:lnTo>
                    <a:pt x="17870" y="312"/>
                  </a:lnTo>
                  <a:lnTo>
                    <a:pt x="17679" y="0"/>
                  </a:lnTo>
                  <a:lnTo>
                    <a:pt x="17497" y="117"/>
                  </a:lnTo>
                  <a:lnTo>
                    <a:pt x="17298" y="441"/>
                  </a:lnTo>
                  <a:lnTo>
                    <a:pt x="17198" y="989"/>
                  </a:lnTo>
                  <a:lnTo>
                    <a:pt x="17173" y="1475"/>
                  </a:lnTo>
                  <a:lnTo>
                    <a:pt x="17090" y="1927"/>
                  </a:lnTo>
                  <a:lnTo>
                    <a:pt x="17016" y="2271"/>
                  </a:lnTo>
                  <a:lnTo>
                    <a:pt x="17003" y="2864"/>
                  </a:lnTo>
                  <a:lnTo>
                    <a:pt x="17016" y="3290"/>
                  </a:lnTo>
                  <a:cubicBezTo>
                    <a:pt x="16998" y="3361"/>
                    <a:pt x="16974" y="3430"/>
                    <a:pt x="16945" y="3495"/>
                  </a:cubicBezTo>
                  <a:cubicBezTo>
                    <a:pt x="16886" y="3627"/>
                    <a:pt x="16805" y="3742"/>
                    <a:pt x="16709" y="3829"/>
                  </a:cubicBezTo>
                  <a:lnTo>
                    <a:pt x="16476" y="4223"/>
                  </a:lnTo>
                  <a:lnTo>
                    <a:pt x="16090" y="4596"/>
                  </a:lnTo>
                  <a:lnTo>
                    <a:pt x="16028" y="4804"/>
                  </a:lnTo>
                  <a:lnTo>
                    <a:pt x="15868" y="4980"/>
                  </a:lnTo>
                  <a:lnTo>
                    <a:pt x="15471" y="4872"/>
                  </a:lnTo>
                  <a:lnTo>
                    <a:pt x="15263" y="4420"/>
                  </a:lnTo>
                  <a:lnTo>
                    <a:pt x="14941" y="4258"/>
                  </a:lnTo>
                  <a:lnTo>
                    <a:pt x="14663" y="4053"/>
                  </a:lnTo>
                  <a:lnTo>
                    <a:pt x="14476" y="3794"/>
                  </a:lnTo>
                  <a:lnTo>
                    <a:pt x="14089" y="3470"/>
                  </a:lnTo>
                  <a:lnTo>
                    <a:pt x="13749" y="3330"/>
                  </a:lnTo>
                  <a:lnTo>
                    <a:pt x="13637" y="2925"/>
                  </a:lnTo>
                  <a:lnTo>
                    <a:pt x="13637" y="2180"/>
                  </a:lnTo>
                  <a:lnTo>
                    <a:pt x="13757" y="1862"/>
                  </a:lnTo>
                  <a:lnTo>
                    <a:pt x="13894" y="1668"/>
                  </a:lnTo>
                  <a:lnTo>
                    <a:pt x="14093" y="1328"/>
                  </a:lnTo>
                  <a:lnTo>
                    <a:pt x="14301" y="1036"/>
                  </a:lnTo>
                  <a:lnTo>
                    <a:pt x="14077" y="799"/>
                  </a:lnTo>
                  <a:lnTo>
                    <a:pt x="13671" y="626"/>
                  </a:lnTo>
                  <a:lnTo>
                    <a:pt x="13551" y="529"/>
                  </a:lnTo>
                  <a:lnTo>
                    <a:pt x="12919" y="457"/>
                  </a:lnTo>
                  <a:lnTo>
                    <a:pt x="12492" y="155"/>
                  </a:lnTo>
                  <a:lnTo>
                    <a:pt x="12131" y="495"/>
                  </a:lnTo>
                  <a:lnTo>
                    <a:pt x="11861" y="716"/>
                  </a:lnTo>
                  <a:lnTo>
                    <a:pt x="11605" y="888"/>
                  </a:lnTo>
                  <a:lnTo>
                    <a:pt x="11058" y="1017"/>
                  </a:lnTo>
                  <a:lnTo>
                    <a:pt x="10851" y="1226"/>
                  </a:lnTo>
                  <a:lnTo>
                    <a:pt x="10702" y="1608"/>
                  </a:lnTo>
                  <a:lnTo>
                    <a:pt x="10603" y="1737"/>
                  </a:lnTo>
                  <a:lnTo>
                    <a:pt x="10416" y="1964"/>
                  </a:lnTo>
                  <a:lnTo>
                    <a:pt x="10428" y="2286"/>
                  </a:lnTo>
                  <a:lnTo>
                    <a:pt x="10594" y="2561"/>
                  </a:lnTo>
                  <a:lnTo>
                    <a:pt x="10478" y="2739"/>
                  </a:lnTo>
                  <a:lnTo>
                    <a:pt x="10159" y="3090"/>
                  </a:lnTo>
                  <a:cubicBezTo>
                    <a:pt x="10067" y="3086"/>
                    <a:pt x="9978" y="3052"/>
                    <a:pt x="9899" y="2993"/>
                  </a:cubicBezTo>
                  <a:cubicBezTo>
                    <a:pt x="9767" y="2894"/>
                    <a:pt x="9671" y="2731"/>
                    <a:pt x="9633" y="2540"/>
                  </a:cubicBezTo>
                  <a:lnTo>
                    <a:pt x="9197" y="2329"/>
                  </a:lnTo>
                  <a:cubicBezTo>
                    <a:pt x="9181" y="2199"/>
                    <a:pt x="9118" y="2087"/>
                    <a:pt x="9027" y="2027"/>
                  </a:cubicBezTo>
                  <a:cubicBezTo>
                    <a:pt x="8838" y="1903"/>
                    <a:pt x="8608" y="2025"/>
                    <a:pt x="8541" y="2286"/>
                  </a:cubicBezTo>
                  <a:lnTo>
                    <a:pt x="8250" y="2599"/>
                  </a:lnTo>
                  <a:cubicBezTo>
                    <a:pt x="8194" y="2686"/>
                    <a:pt x="8137" y="2772"/>
                    <a:pt x="8080" y="2857"/>
                  </a:cubicBezTo>
                  <a:cubicBezTo>
                    <a:pt x="7985" y="2999"/>
                    <a:pt x="7888" y="3139"/>
                    <a:pt x="7790" y="3277"/>
                  </a:cubicBezTo>
                  <a:lnTo>
                    <a:pt x="7467" y="3599"/>
                  </a:lnTo>
                  <a:lnTo>
                    <a:pt x="7293" y="3739"/>
                  </a:lnTo>
                  <a:lnTo>
                    <a:pt x="6986" y="3783"/>
                  </a:lnTo>
                  <a:lnTo>
                    <a:pt x="6987" y="4025"/>
                  </a:lnTo>
                  <a:lnTo>
                    <a:pt x="7057" y="4165"/>
                  </a:lnTo>
                  <a:lnTo>
                    <a:pt x="7119" y="4374"/>
                  </a:lnTo>
                  <a:lnTo>
                    <a:pt x="7007" y="4628"/>
                  </a:lnTo>
                  <a:cubicBezTo>
                    <a:pt x="7006" y="4750"/>
                    <a:pt x="6931" y="4851"/>
                    <a:pt x="6836" y="4854"/>
                  </a:cubicBezTo>
                  <a:cubicBezTo>
                    <a:pt x="6738" y="4858"/>
                    <a:pt x="6655" y="4756"/>
                    <a:pt x="6654" y="4628"/>
                  </a:cubicBezTo>
                  <a:lnTo>
                    <a:pt x="6421" y="4466"/>
                  </a:lnTo>
                  <a:lnTo>
                    <a:pt x="6280" y="4719"/>
                  </a:lnTo>
                  <a:lnTo>
                    <a:pt x="6160" y="4924"/>
                  </a:lnTo>
                  <a:lnTo>
                    <a:pt x="5954" y="5356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6" name="îṩḻíďé">
              <a:extLst>
                <a:ext uri="{FF2B5EF4-FFF2-40B4-BE49-F238E27FC236}">
                  <a16:creationId xmlns="" xmlns:a16="http://schemas.microsoft.com/office/drawing/2014/main" id="{B45FCBEA-5FAF-4636-B042-605336B48F81}"/>
                </a:ext>
              </a:extLst>
            </p:cNvPr>
            <p:cNvSpPr/>
            <p:nvPr/>
          </p:nvSpPr>
          <p:spPr>
            <a:xfrm>
              <a:off x="10006023" y="5571304"/>
              <a:ext cx="123850" cy="1024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734" y="1038"/>
                  </a:moveTo>
                  <a:lnTo>
                    <a:pt x="5578" y="0"/>
                  </a:lnTo>
                  <a:lnTo>
                    <a:pt x="6344" y="2077"/>
                  </a:lnTo>
                  <a:lnTo>
                    <a:pt x="8057" y="3507"/>
                  </a:lnTo>
                  <a:lnTo>
                    <a:pt x="11245" y="5736"/>
                  </a:lnTo>
                  <a:lnTo>
                    <a:pt x="13944" y="4944"/>
                  </a:lnTo>
                  <a:lnTo>
                    <a:pt x="15669" y="2555"/>
                  </a:lnTo>
                  <a:lnTo>
                    <a:pt x="17659" y="2290"/>
                  </a:lnTo>
                  <a:lnTo>
                    <a:pt x="20048" y="2290"/>
                  </a:lnTo>
                  <a:lnTo>
                    <a:pt x="21600" y="3886"/>
                  </a:lnTo>
                  <a:lnTo>
                    <a:pt x="21073" y="6102"/>
                  </a:lnTo>
                  <a:lnTo>
                    <a:pt x="19449" y="6901"/>
                  </a:lnTo>
                  <a:lnTo>
                    <a:pt x="18263" y="8165"/>
                  </a:lnTo>
                  <a:lnTo>
                    <a:pt x="18130" y="10554"/>
                  </a:lnTo>
                  <a:lnTo>
                    <a:pt x="16494" y="13003"/>
                  </a:lnTo>
                  <a:lnTo>
                    <a:pt x="14149" y="14540"/>
                  </a:lnTo>
                  <a:lnTo>
                    <a:pt x="10318" y="16118"/>
                  </a:lnTo>
                  <a:lnTo>
                    <a:pt x="8234" y="17714"/>
                  </a:lnTo>
                  <a:lnTo>
                    <a:pt x="6954" y="19365"/>
                  </a:lnTo>
                  <a:lnTo>
                    <a:pt x="6111" y="21121"/>
                  </a:lnTo>
                  <a:lnTo>
                    <a:pt x="4171" y="21600"/>
                  </a:lnTo>
                  <a:lnTo>
                    <a:pt x="3062" y="19311"/>
                  </a:lnTo>
                  <a:lnTo>
                    <a:pt x="1521" y="19311"/>
                  </a:lnTo>
                  <a:lnTo>
                    <a:pt x="0" y="19258"/>
                  </a:lnTo>
                  <a:lnTo>
                    <a:pt x="667" y="16130"/>
                  </a:lnTo>
                  <a:lnTo>
                    <a:pt x="2456" y="13422"/>
                  </a:lnTo>
                  <a:lnTo>
                    <a:pt x="2806" y="11838"/>
                  </a:lnTo>
                  <a:lnTo>
                    <a:pt x="2673" y="8557"/>
                  </a:lnTo>
                  <a:lnTo>
                    <a:pt x="2673" y="6056"/>
                  </a:lnTo>
                  <a:lnTo>
                    <a:pt x="2190" y="4678"/>
                  </a:lnTo>
                  <a:lnTo>
                    <a:pt x="2734" y="1038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7" name="í$ľïḍe">
              <a:extLst>
                <a:ext uri="{FF2B5EF4-FFF2-40B4-BE49-F238E27FC236}">
                  <a16:creationId xmlns="" xmlns:a16="http://schemas.microsoft.com/office/drawing/2014/main" id="{C0006E77-2F6B-4141-9B7B-9DD59BA6B0BD}"/>
                </a:ext>
              </a:extLst>
            </p:cNvPr>
            <p:cNvSpPr/>
            <p:nvPr/>
          </p:nvSpPr>
          <p:spPr>
            <a:xfrm>
              <a:off x="10572355" y="5565246"/>
              <a:ext cx="336841" cy="2105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44" extrusionOk="0">
                  <a:moveTo>
                    <a:pt x="2147" y="16913"/>
                  </a:moveTo>
                  <a:lnTo>
                    <a:pt x="1380" y="17278"/>
                  </a:lnTo>
                  <a:lnTo>
                    <a:pt x="508" y="19015"/>
                  </a:lnTo>
                  <a:lnTo>
                    <a:pt x="0" y="20356"/>
                  </a:lnTo>
                  <a:lnTo>
                    <a:pt x="1241" y="21466"/>
                  </a:lnTo>
                  <a:lnTo>
                    <a:pt x="2749" y="21544"/>
                  </a:lnTo>
                  <a:lnTo>
                    <a:pt x="5044" y="21466"/>
                  </a:lnTo>
                  <a:lnTo>
                    <a:pt x="6332" y="20691"/>
                  </a:lnTo>
                  <a:lnTo>
                    <a:pt x="8044" y="18990"/>
                  </a:lnTo>
                  <a:lnTo>
                    <a:pt x="9316" y="17905"/>
                  </a:lnTo>
                  <a:lnTo>
                    <a:pt x="10246" y="16587"/>
                  </a:lnTo>
                  <a:lnTo>
                    <a:pt x="11501" y="14151"/>
                  </a:lnTo>
                  <a:cubicBezTo>
                    <a:pt x="11635" y="13828"/>
                    <a:pt x="11800" y="13540"/>
                    <a:pt x="11990" y="13298"/>
                  </a:cubicBezTo>
                  <a:cubicBezTo>
                    <a:pt x="12464" y="12694"/>
                    <a:pt x="13064" y="12399"/>
                    <a:pt x="13670" y="12472"/>
                  </a:cubicBezTo>
                  <a:lnTo>
                    <a:pt x="14548" y="12562"/>
                  </a:lnTo>
                  <a:lnTo>
                    <a:pt x="15233" y="12097"/>
                  </a:lnTo>
                  <a:lnTo>
                    <a:pt x="15961" y="11558"/>
                  </a:lnTo>
                  <a:lnTo>
                    <a:pt x="16010" y="10246"/>
                  </a:lnTo>
                  <a:lnTo>
                    <a:pt x="17004" y="9130"/>
                  </a:lnTo>
                  <a:lnTo>
                    <a:pt x="18541" y="7346"/>
                  </a:lnTo>
                  <a:lnTo>
                    <a:pt x="20577" y="6490"/>
                  </a:lnTo>
                  <a:lnTo>
                    <a:pt x="21600" y="5415"/>
                  </a:lnTo>
                  <a:lnTo>
                    <a:pt x="21600" y="4405"/>
                  </a:lnTo>
                  <a:lnTo>
                    <a:pt x="21306" y="2773"/>
                  </a:lnTo>
                  <a:lnTo>
                    <a:pt x="20866" y="1007"/>
                  </a:lnTo>
                  <a:cubicBezTo>
                    <a:pt x="20843" y="468"/>
                    <a:pt x="20572" y="40"/>
                    <a:pt x="20232" y="3"/>
                  </a:cubicBezTo>
                  <a:cubicBezTo>
                    <a:pt x="19700" y="-56"/>
                    <a:pt x="19304" y="769"/>
                    <a:pt x="19482" y="1565"/>
                  </a:cubicBezTo>
                  <a:lnTo>
                    <a:pt x="18669" y="2426"/>
                  </a:lnTo>
                  <a:lnTo>
                    <a:pt x="17564" y="3640"/>
                  </a:lnTo>
                  <a:lnTo>
                    <a:pt x="17108" y="4363"/>
                  </a:lnTo>
                  <a:cubicBezTo>
                    <a:pt x="16812" y="4575"/>
                    <a:pt x="16538" y="4853"/>
                    <a:pt x="16293" y="5190"/>
                  </a:cubicBezTo>
                  <a:cubicBezTo>
                    <a:pt x="15810" y="5854"/>
                    <a:pt x="15457" y="6721"/>
                    <a:pt x="14988" y="7408"/>
                  </a:cubicBezTo>
                  <a:cubicBezTo>
                    <a:pt x="14591" y="7991"/>
                    <a:pt x="14119" y="8431"/>
                    <a:pt x="13604" y="8700"/>
                  </a:cubicBezTo>
                  <a:lnTo>
                    <a:pt x="11698" y="9704"/>
                  </a:lnTo>
                  <a:lnTo>
                    <a:pt x="9302" y="11254"/>
                  </a:lnTo>
                  <a:cubicBezTo>
                    <a:pt x="8906" y="11491"/>
                    <a:pt x="8515" y="11748"/>
                    <a:pt x="8130" y="12026"/>
                  </a:cubicBezTo>
                  <a:cubicBezTo>
                    <a:pt x="7579" y="12424"/>
                    <a:pt x="7040" y="12864"/>
                    <a:pt x="6515" y="13344"/>
                  </a:cubicBezTo>
                  <a:cubicBezTo>
                    <a:pt x="6085" y="13632"/>
                    <a:pt x="5652" y="13908"/>
                    <a:pt x="5215" y="14170"/>
                  </a:cubicBezTo>
                  <a:cubicBezTo>
                    <a:pt x="4730" y="14462"/>
                    <a:pt x="4240" y="14738"/>
                    <a:pt x="3748" y="14997"/>
                  </a:cubicBezTo>
                  <a:lnTo>
                    <a:pt x="2147" y="16913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8" name="ïşļíḓe">
              <a:extLst>
                <a:ext uri="{FF2B5EF4-FFF2-40B4-BE49-F238E27FC236}">
                  <a16:creationId xmlns="" xmlns:a16="http://schemas.microsoft.com/office/drawing/2014/main" id="{988C0340-117D-466D-91A6-EC3B827733A2}"/>
                </a:ext>
              </a:extLst>
            </p:cNvPr>
            <p:cNvSpPr/>
            <p:nvPr/>
          </p:nvSpPr>
          <p:spPr>
            <a:xfrm>
              <a:off x="10955509" y="5355572"/>
              <a:ext cx="164775" cy="2510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019" y="321"/>
                  </a:moveTo>
                  <a:lnTo>
                    <a:pt x="11636" y="0"/>
                  </a:lnTo>
                  <a:lnTo>
                    <a:pt x="11352" y="2568"/>
                  </a:lnTo>
                  <a:lnTo>
                    <a:pt x="11383" y="3806"/>
                  </a:lnTo>
                  <a:lnTo>
                    <a:pt x="12079" y="5151"/>
                  </a:lnTo>
                  <a:lnTo>
                    <a:pt x="12375" y="6967"/>
                  </a:lnTo>
                  <a:cubicBezTo>
                    <a:pt x="12672" y="7601"/>
                    <a:pt x="12637" y="8281"/>
                    <a:pt x="12275" y="8900"/>
                  </a:cubicBezTo>
                  <a:cubicBezTo>
                    <a:pt x="12047" y="9291"/>
                    <a:pt x="11695" y="9645"/>
                    <a:pt x="11242" y="9941"/>
                  </a:cubicBezTo>
                  <a:lnTo>
                    <a:pt x="10432" y="11157"/>
                  </a:lnTo>
                  <a:lnTo>
                    <a:pt x="7384" y="11982"/>
                  </a:lnTo>
                  <a:lnTo>
                    <a:pt x="4025" y="12743"/>
                  </a:lnTo>
                  <a:lnTo>
                    <a:pt x="2560" y="14347"/>
                  </a:lnTo>
                  <a:lnTo>
                    <a:pt x="2552" y="16107"/>
                  </a:lnTo>
                  <a:lnTo>
                    <a:pt x="3355" y="17541"/>
                  </a:lnTo>
                  <a:lnTo>
                    <a:pt x="1955" y="19191"/>
                  </a:lnTo>
                  <a:lnTo>
                    <a:pt x="116" y="19974"/>
                  </a:lnTo>
                  <a:lnTo>
                    <a:pt x="0" y="20821"/>
                  </a:lnTo>
                  <a:lnTo>
                    <a:pt x="1421" y="21600"/>
                  </a:lnTo>
                  <a:lnTo>
                    <a:pt x="3317" y="20948"/>
                  </a:lnTo>
                  <a:lnTo>
                    <a:pt x="5646" y="19126"/>
                  </a:lnTo>
                  <a:cubicBezTo>
                    <a:pt x="6124" y="18808"/>
                    <a:pt x="6661" y="18530"/>
                    <a:pt x="7246" y="18301"/>
                  </a:cubicBezTo>
                  <a:cubicBezTo>
                    <a:pt x="7999" y="18006"/>
                    <a:pt x="8821" y="17793"/>
                    <a:pt x="9679" y="17671"/>
                  </a:cubicBezTo>
                  <a:cubicBezTo>
                    <a:pt x="10238" y="17511"/>
                    <a:pt x="10792" y="17345"/>
                    <a:pt x="11342" y="17174"/>
                  </a:cubicBezTo>
                  <a:cubicBezTo>
                    <a:pt x="12241" y="16894"/>
                    <a:pt x="13139" y="16593"/>
                    <a:pt x="13842" y="16131"/>
                  </a:cubicBezTo>
                  <a:cubicBezTo>
                    <a:pt x="14311" y="15823"/>
                    <a:pt x="14674" y="15454"/>
                    <a:pt x="14908" y="15048"/>
                  </a:cubicBezTo>
                  <a:cubicBezTo>
                    <a:pt x="15071" y="14768"/>
                    <a:pt x="15345" y="14521"/>
                    <a:pt x="15704" y="14334"/>
                  </a:cubicBezTo>
                  <a:cubicBezTo>
                    <a:pt x="16529" y="13904"/>
                    <a:pt x="17653" y="13847"/>
                    <a:pt x="18567" y="13508"/>
                  </a:cubicBezTo>
                  <a:cubicBezTo>
                    <a:pt x="19153" y="13291"/>
                    <a:pt x="19628" y="12966"/>
                    <a:pt x="19933" y="12574"/>
                  </a:cubicBezTo>
                  <a:lnTo>
                    <a:pt x="21100" y="11358"/>
                  </a:lnTo>
                  <a:lnTo>
                    <a:pt x="21600" y="10578"/>
                  </a:lnTo>
                  <a:lnTo>
                    <a:pt x="19804" y="10386"/>
                  </a:lnTo>
                  <a:lnTo>
                    <a:pt x="18624" y="10060"/>
                  </a:lnTo>
                  <a:lnTo>
                    <a:pt x="17125" y="9017"/>
                  </a:lnTo>
                  <a:lnTo>
                    <a:pt x="14529" y="7584"/>
                  </a:lnTo>
                  <a:cubicBezTo>
                    <a:pt x="14314" y="7294"/>
                    <a:pt x="14124" y="6997"/>
                    <a:pt x="13962" y="6693"/>
                  </a:cubicBezTo>
                  <a:cubicBezTo>
                    <a:pt x="13643" y="6095"/>
                    <a:pt x="13431" y="5476"/>
                    <a:pt x="13329" y="4847"/>
                  </a:cubicBezTo>
                  <a:lnTo>
                    <a:pt x="14325" y="3524"/>
                  </a:lnTo>
                  <a:lnTo>
                    <a:pt x="14325" y="1808"/>
                  </a:lnTo>
                  <a:lnTo>
                    <a:pt x="13019" y="321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9" name="íṣliďè">
              <a:extLst>
                <a:ext uri="{FF2B5EF4-FFF2-40B4-BE49-F238E27FC236}">
                  <a16:creationId xmlns="" xmlns:a16="http://schemas.microsoft.com/office/drawing/2014/main" id="{5FDAB759-D629-4BB8-BFF3-53D60845863A}"/>
                </a:ext>
              </a:extLst>
            </p:cNvPr>
            <p:cNvSpPr/>
            <p:nvPr/>
          </p:nvSpPr>
          <p:spPr>
            <a:xfrm>
              <a:off x="10967412" y="5132660"/>
              <a:ext cx="16360" cy="283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518" y="240"/>
                  </a:moveTo>
                  <a:lnTo>
                    <a:pt x="21579" y="0"/>
                  </a:lnTo>
                  <a:lnTo>
                    <a:pt x="21600" y="11228"/>
                  </a:lnTo>
                  <a:lnTo>
                    <a:pt x="15549" y="21600"/>
                  </a:lnTo>
                  <a:lnTo>
                    <a:pt x="2290" y="19891"/>
                  </a:lnTo>
                  <a:lnTo>
                    <a:pt x="0" y="10674"/>
                  </a:lnTo>
                  <a:lnTo>
                    <a:pt x="7518" y="24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0" name="íṥļïḑè">
              <a:extLst>
                <a:ext uri="{FF2B5EF4-FFF2-40B4-BE49-F238E27FC236}">
                  <a16:creationId xmlns="" xmlns:a16="http://schemas.microsoft.com/office/drawing/2014/main" id="{8E94EFE4-5208-41C3-871E-23952CFCC102}"/>
                </a:ext>
              </a:extLst>
            </p:cNvPr>
            <p:cNvSpPr/>
            <p:nvPr/>
          </p:nvSpPr>
          <p:spPr>
            <a:xfrm>
              <a:off x="10931870" y="4777460"/>
              <a:ext cx="105002" cy="12995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266" y="0"/>
                  </a:moveTo>
                  <a:lnTo>
                    <a:pt x="5698" y="3526"/>
                  </a:lnTo>
                  <a:lnTo>
                    <a:pt x="8576" y="7970"/>
                  </a:lnTo>
                  <a:lnTo>
                    <a:pt x="9046" y="10950"/>
                  </a:lnTo>
                  <a:lnTo>
                    <a:pt x="12812" y="12581"/>
                  </a:lnTo>
                  <a:lnTo>
                    <a:pt x="16578" y="14974"/>
                  </a:lnTo>
                  <a:lnTo>
                    <a:pt x="21600" y="18247"/>
                  </a:lnTo>
                  <a:lnTo>
                    <a:pt x="21286" y="21600"/>
                  </a:lnTo>
                  <a:lnTo>
                    <a:pt x="18775" y="21264"/>
                  </a:lnTo>
                  <a:lnTo>
                    <a:pt x="14754" y="16779"/>
                  </a:lnTo>
                  <a:lnTo>
                    <a:pt x="12093" y="15393"/>
                  </a:lnTo>
                  <a:cubicBezTo>
                    <a:pt x="11092" y="15033"/>
                    <a:pt x="10116" y="14628"/>
                    <a:pt x="9170" y="14182"/>
                  </a:cubicBezTo>
                  <a:cubicBezTo>
                    <a:pt x="8123" y="13687"/>
                    <a:pt x="7114" y="13142"/>
                    <a:pt x="6149" y="12550"/>
                  </a:cubicBezTo>
                  <a:lnTo>
                    <a:pt x="5208" y="9024"/>
                  </a:lnTo>
                  <a:lnTo>
                    <a:pt x="3272" y="6968"/>
                  </a:lnTo>
                  <a:lnTo>
                    <a:pt x="467" y="3584"/>
                  </a:lnTo>
                  <a:lnTo>
                    <a:pt x="0" y="1873"/>
                  </a:lnTo>
                  <a:lnTo>
                    <a:pt x="2266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1" name="ïSļïḑê">
              <a:extLst>
                <a:ext uri="{FF2B5EF4-FFF2-40B4-BE49-F238E27FC236}">
                  <a16:creationId xmlns="" xmlns:a16="http://schemas.microsoft.com/office/drawing/2014/main" id="{FEBB4B90-428C-4D78-A7B1-EB56209EC27D}"/>
                </a:ext>
              </a:extLst>
            </p:cNvPr>
            <p:cNvSpPr/>
            <p:nvPr/>
          </p:nvSpPr>
          <p:spPr>
            <a:xfrm>
              <a:off x="11078753" y="4636331"/>
              <a:ext cx="37595" cy="633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384" y="0"/>
                  </a:moveTo>
                  <a:lnTo>
                    <a:pt x="0" y="6366"/>
                  </a:lnTo>
                  <a:lnTo>
                    <a:pt x="4998" y="11561"/>
                  </a:lnTo>
                  <a:lnTo>
                    <a:pt x="9054" y="12853"/>
                  </a:lnTo>
                  <a:lnTo>
                    <a:pt x="11974" y="16462"/>
                  </a:lnTo>
                  <a:lnTo>
                    <a:pt x="18532" y="21600"/>
                  </a:lnTo>
                  <a:lnTo>
                    <a:pt x="21600" y="18003"/>
                  </a:lnTo>
                  <a:lnTo>
                    <a:pt x="19408" y="13360"/>
                  </a:lnTo>
                  <a:lnTo>
                    <a:pt x="14184" y="10517"/>
                  </a:lnTo>
                  <a:lnTo>
                    <a:pt x="9965" y="6822"/>
                  </a:lnTo>
                  <a:lnTo>
                    <a:pt x="9528" y="3503"/>
                  </a:lnTo>
                  <a:lnTo>
                    <a:pt x="4384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2" name="îSļíḋê">
              <a:extLst>
                <a:ext uri="{FF2B5EF4-FFF2-40B4-BE49-F238E27FC236}">
                  <a16:creationId xmlns="" xmlns:a16="http://schemas.microsoft.com/office/drawing/2014/main" id="{004A7775-F6BD-4873-9C18-4A1CEF3CE3C6}"/>
                </a:ext>
              </a:extLst>
            </p:cNvPr>
            <p:cNvSpPr/>
            <p:nvPr/>
          </p:nvSpPr>
          <p:spPr>
            <a:xfrm>
              <a:off x="10694096" y="4283499"/>
              <a:ext cx="45740" cy="644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335" y="0"/>
                  </a:moveTo>
                  <a:lnTo>
                    <a:pt x="8612" y="423"/>
                  </a:lnTo>
                  <a:lnTo>
                    <a:pt x="9548" y="10168"/>
                  </a:lnTo>
                  <a:lnTo>
                    <a:pt x="15069" y="14477"/>
                  </a:lnTo>
                  <a:lnTo>
                    <a:pt x="21600" y="16858"/>
                  </a:lnTo>
                  <a:lnTo>
                    <a:pt x="19199" y="21600"/>
                  </a:lnTo>
                  <a:lnTo>
                    <a:pt x="11398" y="20763"/>
                  </a:lnTo>
                  <a:lnTo>
                    <a:pt x="5755" y="17207"/>
                  </a:lnTo>
                  <a:lnTo>
                    <a:pt x="9" y="12157"/>
                  </a:lnTo>
                  <a:lnTo>
                    <a:pt x="0" y="6578"/>
                  </a:lnTo>
                  <a:lnTo>
                    <a:pt x="4335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3" name="îśļîḋê">
              <a:extLst>
                <a:ext uri="{FF2B5EF4-FFF2-40B4-BE49-F238E27FC236}">
                  <a16:creationId xmlns="" xmlns:a16="http://schemas.microsoft.com/office/drawing/2014/main" id="{0FFED5F3-DF3F-496B-99C0-56A7FFB4934F}"/>
                </a:ext>
              </a:extLst>
            </p:cNvPr>
            <p:cNvSpPr/>
            <p:nvPr/>
          </p:nvSpPr>
          <p:spPr>
            <a:xfrm>
              <a:off x="10754669" y="4332994"/>
              <a:ext cx="45601" cy="394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085" y="0"/>
                  </a:moveTo>
                  <a:lnTo>
                    <a:pt x="17293" y="9046"/>
                  </a:lnTo>
                  <a:lnTo>
                    <a:pt x="21600" y="14848"/>
                  </a:lnTo>
                  <a:lnTo>
                    <a:pt x="21013" y="21600"/>
                  </a:lnTo>
                  <a:lnTo>
                    <a:pt x="12837" y="18854"/>
                  </a:lnTo>
                  <a:lnTo>
                    <a:pt x="5986" y="12225"/>
                  </a:lnTo>
                  <a:lnTo>
                    <a:pt x="0" y="7390"/>
                  </a:lnTo>
                  <a:lnTo>
                    <a:pt x="7085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4" name="íślîdè">
              <a:extLst>
                <a:ext uri="{FF2B5EF4-FFF2-40B4-BE49-F238E27FC236}">
                  <a16:creationId xmlns="" xmlns:a16="http://schemas.microsoft.com/office/drawing/2014/main" id="{16B9CD37-746E-432A-9B09-41BD8B9E09FA}"/>
                </a:ext>
              </a:extLst>
            </p:cNvPr>
            <p:cNvSpPr/>
            <p:nvPr/>
          </p:nvSpPr>
          <p:spPr>
            <a:xfrm>
              <a:off x="10773772" y="4386273"/>
              <a:ext cx="37288" cy="3894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399" y="0"/>
                  </a:moveTo>
                  <a:lnTo>
                    <a:pt x="12290" y="1855"/>
                  </a:lnTo>
                  <a:lnTo>
                    <a:pt x="12799" y="9871"/>
                  </a:lnTo>
                  <a:lnTo>
                    <a:pt x="15725" y="15036"/>
                  </a:lnTo>
                  <a:lnTo>
                    <a:pt x="21600" y="16577"/>
                  </a:lnTo>
                  <a:lnTo>
                    <a:pt x="18230" y="21600"/>
                  </a:lnTo>
                  <a:lnTo>
                    <a:pt x="12781" y="19919"/>
                  </a:lnTo>
                  <a:cubicBezTo>
                    <a:pt x="10763" y="19240"/>
                    <a:pt x="9023" y="17972"/>
                    <a:pt x="7808" y="16297"/>
                  </a:cubicBezTo>
                  <a:cubicBezTo>
                    <a:pt x="6475" y="14458"/>
                    <a:pt x="5850" y="12237"/>
                    <a:pt x="6040" y="10011"/>
                  </a:cubicBezTo>
                  <a:lnTo>
                    <a:pt x="0" y="5671"/>
                  </a:lnTo>
                  <a:lnTo>
                    <a:pt x="6399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5" name="íṩļîdè">
              <a:extLst>
                <a:ext uri="{FF2B5EF4-FFF2-40B4-BE49-F238E27FC236}">
                  <a16:creationId xmlns="" xmlns:a16="http://schemas.microsoft.com/office/drawing/2014/main" id="{0CA3C2CD-6635-4805-8810-3D727FAE654B}"/>
                </a:ext>
              </a:extLst>
            </p:cNvPr>
            <p:cNvSpPr/>
            <p:nvPr/>
          </p:nvSpPr>
          <p:spPr>
            <a:xfrm>
              <a:off x="10819989" y="4368723"/>
              <a:ext cx="46739" cy="4211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105" y="0"/>
                  </a:moveTo>
                  <a:lnTo>
                    <a:pt x="8950" y="5326"/>
                  </a:lnTo>
                  <a:lnTo>
                    <a:pt x="16429" y="10105"/>
                  </a:lnTo>
                  <a:lnTo>
                    <a:pt x="21247" y="15787"/>
                  </a:lnTo>
                  <a:lnTo>
                    <a:pt x="21600" y="21227"/>
                  </a:lnTo>
                  <a:lnTo>
                    <a:pt x="14814" y="21600"/>
                  </a:lnTo>
                  <a:lnTo>
                    <a:pt x="10715" y="19268"/>
                  </a:lnTo>
                  <a:lnTo>
                    <a:pt x="6249" y="13959"/>
                  </a:lnTo>
                  <a:lnTo>
                    <a:pt x="3576" y="9700"/>
                  </a:lnTo>
                  <a:lnTo>
                    <a:pt x="25" y="6121"/>
                  </a:lnTo>
                  <a:lnTo>
                    <a:pt x="0" y="1589"/>
                  </a:lnTo>
                  <a:lnTo>
                    <a:pt x="4105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6" name="iŝḷidè">
              <a:extLst>
                <a:ext uri="{FF2B5EF4-FFF2-40B4-BE49-F238E27FC236}">
                  <a16:creationId xmlns="" xmlns:a16="http://schemas.microsoft.com/office/drawing/2014/main" id="{4EE2D9B1-C583-46FE-B3C4-50F98C927F2F}"/>
                </a:ext>
              </a:extLst>
            </p:cNvPr>
            <p:cNvSpPr/>
            <p:nvPr/>
          </p:nvSpPr>
          <p:spPr>
            <a:xfrm>
              <a:off x="10844148" y="4433313"/>
              <a:ext cx="37473" cy="239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649" y="530"/>
                  </a:moveTo>
                  <a:lnTo>
                    <a:pt x="13099" y="8995"/>
                  </a:lnTo>
                  <a:lnTo>
                    <a:pt x="21600" y="8519"/>
                  </a:lnTo>
                  <a:lnTo>
                    <a:pt x="21600" y="17555"/>
                  </a:lnTo>
                  <a:lnTo>
                    <a:pt x="15901" y="21600"/>
                  </a:lnTo>
                  <a:lnTo>
                    <a:pt x="8481" y="18211"/>
                  </a:lnTo>
                  <a:lnTo>
                    <a:pt x="1799" y="7978"/>
                  </a:lnTo>
                  <a:lnTo>
                    <a:pt x="0" y="0"/>
                  </a:lnTo>
                  <a:lnTo>
                    <a:pt x="8649" y="53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7" name="îşľîďé">
              <a:extLst>
                <a:ext uri="{FF2B5EF4-FFF2-40B4-BE49-F238E27FC236}">
                  <a16:creationId xmlns="" xmlns:a16="http://schemas.microsoft.com/office/drawing/2014/main" id="{468C3928-9EEF-49BB-B20D-11A664E23F0E}"/>
                </a:ext>
              </a:extLst>
            </p:cNvPr>
            <p:cNvSpPr/>
            <p:nvPr/>
          </p:nvSpPr>
          <p:spPr>
            <a:xfrm>
              <a:off x="10888902" y="4398838"/>
              <a:ext cx="27449" cy="541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203" y="0"/>
                  </a:moveTo>
                  <a:lnTo>
                    <a:pt x="0" y="4749"/>
                  </a:lnTo>
                  <a:lnTo>
                    <a:pt x="263" y="12857"/>
                  </a:lnTo>
                  <a:lnTo>
                    <a:pt x="8018" y="13953"/>
                  </a:lnTo>
                  <a:lnTo>
                    <a:pt x="8018" y="17984"/>
                  </a:lnTo>
                  <a:lnTo>
                    <a:pt x="13422" y="21600"/>
                  </a:lnTo>
                  <a:lnTo>
                    <a:pt x="21600" y="17064"/>
                  </a:lnTo>
                  <a:lnTo>
                    <a:pt x="14422" y="12038"/>
                  </a:lnTo>
                  <a:lnTo>
                    <a:pt x="7443" y="8221"/>
                  </a:lnTo>
                  <a:lnTo>
                    <a:pt x="4203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8" name="î$ľîḓé">
              <a:extLst>
                <a:ext uri="{FF2B5EF4-FFF2-40B4-BE49-F238E27FC236}">
                  <a16:creationId xmlns="" xmlns:a16="http://schemas.microsoft.com/office/drawing/2014/main" id="{AF2304C3-BCD0-42FA-B59B-5FC89FC9C37C}"/>
                </a:ext>
              </a:extLst>
            </p:cNvPr>
            <p:cNvSpPr/>
            <p:nvPr/>
          </p:nvSpPr>
          <p:spPr>
            <a:xfrm>
              <a:off x="10903842" y="4471308"/>
              <a:ext cx="24415" cy="210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703" y="9868"/>
                  </a:lnTo>
                  <a:lnTo>
                    <a:pt x="12853" y="21600"/>
                  </a:lnTo>
                  <a:lnTo>
                    <a:pt x="21600" y="16680"/>
                  </a:lnTo>
                  <a:lnTo>
                    <a:pt x="12403" y="14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9" name="îṧľïḍè">
              <a:extLst>
                <a:ext uri="{FF2B5EF4-FFF2-40B4-BE49-F238E27FC236}">
                  <a16:creationId xmlns="" xmlns:a16="http://schemas.microsoft.com/office/drawing/2014/main" id="{CECA98DA-D3C5-4AA4-AC1A-83717EC8820D}"/>
                </a:ext>
              </a:extLst>
            </p:cNvPr>
            <p:cNvSpPr/>
            <p:nvPr/>
          </p:nvSpPr>
          <p:spPr>
            <a:xfrm>
              <a:off x="10588123" y="4181404"/>
              <a:ext cx="87031" cy="761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60" y="0"/>
                  </a:moveTo>
                  <a:lnTo>
                    <a:pt x="0" y="2479"/>
                  </a:lnTo>
                  <a:lnTo>
                    <a:pt x="4688" y="4518"/>
                  </a:lnTo>
                  <a:lnTo>
                    <a:pt x="9042" y="7739"/>
                  </a:lnTo>
                  <a:lnTo>
                    <a:pt x="12639" y="11175"/>
                  </a:lnTo>
                  <a:lnTo>
                    <a:pt x="16173" y="15327"/>
                  </a:lnTo>
                  <a:lnTo>
                    <a:pt x="17687" y="21385"/>
                  </a:lnTo>
                  <a:lnTo>
                    <a:pt x="21600" y="21600"/>
                  </a:lnTo>
                  <a:lnTo>
                    <a:pt x="19336" y="12589"/>
                  </a:lnTo>
                  <a:lnTo>
                    <a:pt x="12733" y="8079"/>
                  </a:lnTo>
                  <a:lnTo>
                    <a:pt x="7069" y="2791"/>
                  </a:lnTo>
                  <a:lnTo>
                    <a:pt x="3732" y="804"/>
                  </a:lnTo>
                  <a:lnTo>
                    <a:pt x="560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0" name="i$ḻiḑe">
              <a:extLst>
                <a:ext uri="{FF2B5EF4-FFF2-40B4-BE49-F238E27FC236}">
                  <a16:creationId xmlns="" xmlns:a16="http://schemas.microsoft.com/office/drawing/2014/main" id="{22DEB0B9-3BFD-4306-8092-3A603304573C}"/>
                </a:ext>
              </a:extLst>
            </p:cNvPr>
            <p:cNvSpPr/>
            <p:nvPr/>
          </p:nvSpPr>
          <p:spPr>
            <a:xfrm>
              <a:off x="10528896" y="4237475"/>
              <a:ext cx="115414" cy="926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234" y="5118"/>
                  </a:moveTo>
                  <a:lnTo>
                    <a:pt x="15276" y="8929"/>
                  </a:lnTo>
                  <a:lnTo>
                    <a:pt x="12042" y="12689"/>
                  </a:lnTo>
                  <a:lnTo>
                    <a:pt x="9529" y="13918"/>
                  </a:lnTo>
                  <a:lnTo>
                    <a:pt x="6129" y="13388"/>
                  </a:lnTo>
                  <a:lnTo>
                    <a:pt x="4458" y="14970"/>
                  </a:lnTo>
                  <a:lnTo>
                    <a:pt x="2410" y="14970"/>
                  </a:lnTo>
                  <a:lnTo>
                    <a:pt x="0" y="15500"/>
                  </a:lnTo>
                  <a:lnTo>
                    <a:pt x="1862" y="17604"/>
                  </a:lnTo>
                  <a:lnTo>
                    <a:pt x="4420" y="17781"/>
                  </a:lnTo>
                  <a:lnTo>
                    <a:pt x="6466" y="21431"/>
                  </a:lnTo>
                  <a:lnTo>
                    <a:pt x="8263" y="21600"/>
                  </a:lnTo>
                  <a:lnTo>
                    <a:pt x="9828" y="19488"/>
                  </a:lnTo>
                  <a:lnTo>
                    <a:pt x="11671" y="17906"/>
                  </a:lnTo>
                  <a:lnTo>
                    <a:pt x="15657" y="16508"/>
                  </a:lnTo>
                  <a:lnTo>
                    <a:pt x="18364" y="13167"/>
                  </a:lnTo>
                  <a:lnTo>
                    <a:pt x="19934" y="9988"/>
                  </a:lnTo>
                  <a:lnTo>
                    <a:pt x="21457" y="7288"/>
                  </a:lnTo>
                  <a:lnTo>
                    <a:pt x="21600" y="3285"/>
                  </a:lnTo>
                  <a:lnTo>
                    <a:pt x="19702" y="0"/>
                  </a:lnTo>
                  <a:lnTo>
                    <a:pt x="19131" y="2158"/>
                  </a:lnTo>
                  <a:lnTo>
                    <a:pt x="18234" y="5118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1" name="íS1idè">
              <a:extLst>
                <a:ext uri="{FF2B5EF4-FFF2-40B4-BE49-F238E27FC236}">
                  <a16:creationId xmlns="" xmlns:a16="http://schemas.microsoft.com/office/drawing/2014/main" id="{53379BE6-4A7E-40C0-A04C-155E0BC5CEDC}"/>
                </a:ext>
              </a:extLst>
            </p:cNvPr>
            <p:cNvSpPr/>
            <p:nvPr/>
          </p:nvSpPr>
          <p:spPr>
            <a:xfrm>
              <a:off x="9937920" y="4105530"/>
              <a:ext cx="657773" cy="3887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39" y="1069"/>
                  </a:moveTo>
                  <a:lnTo>
                    <a:pt x="1040" y="903"/>
                  </a:lnTo>
                  <a:lnTo>
                    <a:pt x="1266" y="12"/>
                  </a:lnTo>
                  <a:lnTo>
                    <a:pt x="2016" y="0"/>
                  </a:lnTo>
                  <a:lnTo>
                    <a:pt x="2684" y="12"/>
                  </a:lnTo>
                  <a:lnTo>
                    <a:pt x="2808" y="1131"/>
                  </a:lnTo>
                  <a:lnTo>
                    <a:pt x="3150" y="1972"/>
                  </a:lnTo>
                  <a:lnTo>
                    <a:pt x="3342" y="2473"/>
                  </a:lnTo>
                  <a:lnTo>
                    <a:pt x="3192" y="3510"/>
                  </a:lnTo>
                  <a:lnTo>
                    <a:pt x="3218" y="4141"/>
                  </a:lnTo>
                  <a:lnTo>
                    <a:pt x="3692" y="4939"/>
                  </a:lnTo>
                  <a:lnTo>
                    <a:pt x="4067" y="5627"/>
                  </a:lnTo>
                  <a:lnTo>
                    <a:pt x="4526" y="6342"/>
                  </a:lnTo>
                  <a:cubicBezTo>
                    <a:pt x="4633" y="6179"/>
                    <a:pt x="4728" y="5996"/>
                    <a:pt x="4809" y="5795"/>
                  </a:cubicBezTo>
                  <a:cubicBezTo>
                    <a:pt x="4941" y="5469"/>
                    <a:pt x="5034" y="5102"/>
                    <a:pt x="5083" y="4716"/>
                  </a:cubicBezTo>
                  <a:lnTo>
                    <a:pt x="5451" y="4478"/>
                  </a:lnTo>
                  <a:lnTo>
                    <a:pt x="6119" y="3931"/>
                  </a:lnTo>
                  <a:lnTo>
                    <a:pt x="6668" y="3385"/>
                  </a:lnTo>
                  <a:lnTo>
                    <a:pt x="7068" y="2838"/>
                  </a:lnTo>
                  <a:lnTo>
                    <a:pt x="7444" y="2122"/>
                  </a:lnTo>
                  <a:lnTo>
                    <a:pt x="8137" y="2122"/>
                  </a:lnTo>
                  <a:cubicBezTo>
                    <a:pt x="8213" y="2262"/>
                    <a:pt x="8288" y="2402"/>
                    <a:pt x="8362" y="2543"/>
                  </a:cubicBezTo>
                  <a:cubicBezTo>
                    <a:pt x="8481" y="2766"/>
                    <a:pt x="8597" y="2991"/>
                    <a:pt x="8713" y="3217"/>
                  </a:cubicBezTo>
                  <a:lnTo>
                    <a:pt x="9356" y="3708"/>
                  </a:lnTo>
                  <a:lnTo>
                    <a:pt x="10017" y="3953"/>
                  </a:lnTo>
                  <a:lnTo>
                    <a:pt x="10667" y="4583"/>
                  </a:lnTo>
                  <a:lnTo>
                    <a:pt x="11719" y="5004"/>
                  </a:lnTo>
                  <a:lnTo>
                    <a:pt x="12420" y="5579"/>
                  </a:lnTo>
                  <a:lnTo>
                    <a:pt x="13814" y="6239"/>
                  </a:lnTo>
                  <a:lnTo>
                    <a:pt x="14716" y="7388"/>
                  </a:lnTo>
                  <a:lnTo>
                    <a:pt x="15776" y="8749"/>
                  </a:lnTo>
                  <a:lnTo>
                    <a:pt x="16728" y="9464"/>
                  </a:lnTo>
                  <a:lnTo>
                    <a:pt x="17354" y="9911"/>
                  </a:lnTo>
                  <a:lnTo>
                    <a:pt x="17855" y="11325"/>
                  </a:lnTo>
                  <a:lnTo>
                    <a:pt x="18106" y="12349"/>
                  </a:lnTo>
                  <a:lnTo>
                    <a:pt x="17539" y="12799"/>
                  </a:lnTo>
                  <a:lnTo>
                    <a:pt x="17349" y="13484"/>
                  </a:lnTo>
                  <a:lnTo>
                    <a:pt x="17608" y="14382"/>
                  </a:lnTo>
                  <a:lnTo>
                    <a:pt x="18326" y="15070"/>
                  </a:lnTo>
                  <a:lnTo>
                    <a:pt x="18350" y="15982"/>
                  </a:lnTo>
                  <a:lnTo>
                    <a:pt x="18350" y="16933"/>
                  </a:lnTo>
                  <a:lnTo>
                    <a:pt x="18733" y="17701"/>
                  </a:lnTo>
                  <a:lnTo>
                    <a:pt x="19484" y="18246"/>
                  </a:lnTo>
                  <a:lnTo>
                    <a:pt x="20127" y="18373"/>
                  </a:lnTo>
                  <a:lnTo>
                    <a:pt x="20650" y="19209"/>
                  </a:lnTo>
                  <a:lnTo>
                    <a:pt x="21276" y="20051"/>
                  </a:lnTo>
                  <a:lnTo>
                    <a:pt x="21600" y="21054"/>
                  </a:lnTo>
                  <a:lnTo>
                    <a:pt x="21500" y="21600"/>
                  </a:lnTo>
                  <a:lnTo>
                    <a:pt x="20623" y="21026"/>
                  </a:lnTo>
                  <a:lnTo>
                    <a:pt x="20131" y="20705"/>
                  </a:lnTo>
                  <a:lnTo>
                    <a:pt x="19072" y="20663"/>
                  </a:lnTo>
                  <a:lnTo>
                    <a:pt x="18170" y="20158"/>
                  </a:lnTo>
                  <a:lnTo>
                    <a:pt x="17728" y="19485"/>
                  </a:lnTo>
                  <a:lnTo>
                    <a:pt x="17478" y="18967"/>
                  </a:lnTo>
                  <a:lnTo>
                    <a:pt x="17228" y="17746"/>
                  </a:lnTo>
                  <a:lnTo>
                    <a:pt x="16877" y="16708"/>
                  </a:lnTo>
                  <a:lnTo>
                    <a:pt x="16402" y="15951"/>
                  </a:lnTo>
                  <a:lnTo>
                    <a:pt x="15525" y="14954"/>
                  </a:lnTo>
                  <a:lnTo>
                    <a:pt x="14876" y="14284"/>
                  </a:lnTo>
                  <a:lnTo>
                    <a:pt x="14242" y="14284"/>
                  </a:lnTo>
                  <a:lnTo>
                    <a:pt x="13699" y="15489"/>
                  </a:lnTo>
                  <a:cubicBezTo>
                    <a:pt x="13655" y="15662"/>
                    <a:pt x="13604" y="15830"/>
                    <a:pt x="13549" y="15993"/>
                  </a:cubicBezTo>
                  <a:cubicBezTo>
                    <a:pt x="13430" y="16338"/>
                    <a:pt x="13287" y="16658"/>
                    <a:pt x="13123" y="16945"/>
                  </a:cubicBezTo>
                  <a:lnTo>
                    <a:pt x="12398" y="17785"/>
                  </a:lnTo>
                  <a:lnTo>
                    <a:pt x="11380" y="17196"/>
                  </a:lnTo>
                  <a:lnTo>
                    <a:pt x="10929" y="17070"/>
                  </a:lnTo>
                  <a:cubicBezTo>
                    <a:pt x="10778" y="17231"/>
                    <a:pt x="10588" y="17247"/>
                    <a:pt x="10429" y="17112"/>
                  </a:cubicBezTo>
                  <a:cubicBezTo>
                    <a:pt x="10275" y="16981"/>
                    <a:pt x="10172" y="16728"/>
                    <a:pt x="10154" y="16440"/>
                  </a:cubicBezTo>
                  <a:lnTo>
                    <a:pt x="9620" y="15752"/>
                  </a:lnTo>
                  <a:lnTo>
                    <a:pt x="9169" y="15416"/>
                  </a:lnTo>
                  <a:lnTo>
                    <a:pt x="8374" y="15500"/>
                  </a:lnTo>
                  <a:lnTo>
                    <a:pt x="7783" y="15624"/>
                  </a:lnTo>
                  <a:lnTo>
                    <a:pt x="7609" y="15133"/>
                  </a:lnTo>
                  <a:lnTo>
                    <a:pt x="7084" y="15175"/>
                  </a:lnTo>
                  <a:lnTo>
                    <a:pt x="7283" y="14463"/>
                  </a:lnTo>
                  <a:lnTo>
                    <a:pt x="7684" y="14295"/>
                  </a:lnTo>
                  <a:lnTo>
                    <a:pt x="8067" y="13793"/>
                  </a:lnTo>
                  <a:lnTo>
                    <a:pt x="8425" y="13260"/>
                  </a:lnTo>
                  <a:lnTo>
                    <a:pt x="8424" y="12101"/>
                  </a:lnTo>
                  <a:lnTo>
                    <a:pt x="7998" y="10796"/>
                  </a:lnTo>
                  <a:cubicBezTo>
                    <a:pt x="7914" y="10491"/>
                    <a:pt x="7805" y="10208"/>
                    <a:pt x="7672" y="9955"/>
                  </a:cubicBezTo>
                  <a:cubicBezTo>
                    <a:pt x="7487" y="9602"/>
                    <a:pt x="7262" y="9316"/>
                    <a:pt x="7013" y="9100"/>
                  </a:cubicBezTo>
                  <a:cubicBezTo>
                    <a:pt x="6627" y="8764"/>
                    <a:pt x="6195" y="8604"/>
                    <a:pt x="5760" y="8637"/>
                  </a:cubicBezTo>
                  <a:lnTo>
                    <a:pt x="5460" y="7993"/>
                  </a:lnTo>
                  <a:lnTo>
                    <a:pt x="4992" y="7628"/>
                  </a:lnTo>
                  <a:lnTo>
                    <a:pt x="4219" y="6874"/>
                  </a:lnTo>
                  <a:cubicBezTo>
                    <a:pt x="4009" y="6592"/>
                    <a:pt x="3763" y="6395"/>
                    <a:pt x="3501" y="6299"/>
                  </a:cubicBezTo>
                  <a:cubicBezTo>
                    <a:pt x="3254" y="6207"/>
                    <a:pt x="2997" y="6207"/>
                    <a:pt x="2750" y="6299"/>
                  </a:cubicBezTo>
                  <a:lnTo>
                    <a:pt x="2183" y="6425"/>
                  </a:lnTo>
                  <a:lnTo>
                    <a:pt x="1674" y="5792"/>
                  </a:lnTo>
                  <a:lnTo>
                    <a:pt x="1674" y="4994"/>
                  </a:lnTo>
                  <a:lnTo>
                    <a:pt x="2200" y="4420"/>
                  </a:lnTo>
                  <a:lnTo>
                    <a:pt x="2400" y="3664"/>
                  </a:lnTo>
                  <a:lnTo>
                    <a:pt x="2125" y="3120"/>
                  </a:lnTo>
                  <a:lnTo>
                    <a:pt x="1524" y="2615"/>
                  </a:lnTo>
                  <a:lnTo>
                    <a:pt x="566" y="2138"/>
                  </a:lnTo>
                  <a:lnTo>
                    <a:pt x="0" y="1619"/>
                  </a:lnTo>
                  <a:lnTo>
                    <a:pt x="54" y="1017"/>
                  </a:lnTo>
                  <a:lnTo>
                    <a:pt x="339" y="1069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2" name="iṡ1íďè">
              <a:extLst>
                <a:ext uri="{FF2B5EF4-FFF2-40B4-BE49-F238E27FC236}">
                  <a16:creationId xmlns="" xmlns:a16="http://schemas.microsoft.com/office/drawing/2014/main" id="{316AD16D-1E1D-4463-A330-2463F33A0C6C}"/>
                </a:ext>
              </a:extLst>
            </p:cNvPr>
            <p:cNvSpPr/>
            <p:nvPr/>
          </p:nvSpPr>
          <p:spPr>
            <a:xfrm>
              <a:off x="10030474" y="3790111"/>
              <a:ext cx="18322" cy="2280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034" y="0"/>
                  </a:moveTo>
                  <a:lnTo>
                    <a:pt x="0" y="3883"/>
                  </a:lnTo>
                  <a:lnTo>
                    <a:pt x="4598" y="21600"/>
                  </a:lnTo>
                  <a:lnTo>
                    <a:pt x="21600" y="15889"/>
                  </a:lnTo>
                  <a:lnTo>
                    <a:pt x="21600" y="4677"/>
                  </a:lnTo>
                  <a:lnTo>
                    <a:pt x="11034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3" name="íŝľîďê">
              <a:extLst>
                <a:ext uri="{FF2B5EF4-FFF2-40B4-BE49-F238E27FC236}">
                  <a16:creationId xmlns="" xmlns:a16="http://schemas.microsoft.com/office/drawing/2014/main" id="{F1A2F955-A43A-416E-8AE4-44FC2D4FEE5F}"/>
                </a:ext>
              </a:extLst>
            </p:cNvPr>
            <p:cNvSpPr/>
            <p:nvPr/>
          </p:nvSpPr>
          <p:spPr>
            <a:xfrm>
              <a:off x="10351793" y="3476789"/>
              <a:ext cx="16360" cy="218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547" y="0"/>
                  </a:moveTo>
                  <a:lnTo>
                    <a:pt x="2757" y="5238"/>
                  </a:lnTo>
                  <a:lnTo>
                    <a:pt x="0" y="18231"/>
                  </a:lnTo>
                  <a:lnTo>
                    <a:pt x="17487" y="21600"/>
                  </a:lnTo>
                  <a:lnTo>
                    <a:pt x="21600" y="12744"/>
                  </a:lnTo>
                  <a:lnTo>
                    <a:pt x="11547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4" name="išḷïďe">
              <a:extLst>
                <a:ext uri="{FF2B5EF4-FFF2-40B4-BE49-F238E27FC236}">
                  <a16:creationId xmlns="" xmlns:a16="http://schemas.microsoft.com/office/drawing/2014/main" id="{9815BD39-8C3F-483E-93D6-4B41A144A95C}"/>
                </a:ext>
              </a:extLst>
            </p:cNvPr>
            <p:cNvSpPr/>
            <p:nvPr/>
          </p:nvSpPr>
          <p:spPr>
            <a:xfrm>
              <a:off x="10325524" y="3553174"/>
              <a:ext cx="18349" cy="3115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652" y="0"/>
                  </a:moveTo>
                  <a:lnTo>
                    <a:pt x="0" y="4334"/>
                  </a:lnTo>
                  <a:lnTo>
                    <a:pt x="342" y="20725"/>
                  </a:lnTo>
                  <a:lnTo>
                    <a:pt x="18905" y="21600"/>
                  </a:lnTo>
                  <a:lnTo>
                    <a:pt x="21600" y="4465"/>
                  </a:lnTo>
                  <a:lnTo>
                    <a:pt x="5652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5" name="iṡlíďê">
              <a:extLst>
                <a:ext uri="{FF2B5EF4-FFF2-40B4-BE49-F238E27FC236}">
                  <a16:creationId xmlns="" xmlns:a16="http://schemas.microsoft.com/office/drawing/2014/main" id="{01A5ADF6-9B00-41E1-8EE2-DA16660D7582}"/>
                </a:ext>
              </a:extLst>
            </p:cNvPr>
            <p:cNvSpPr/>
            <p:nvPr/>
          </p:nvSpPr>
          <p:spPr>
            <a:xfrm>
              <a:off x="10830737" y="3809410"/>
              <a:ext cx="19066" cy="2893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7350"/>
                  </a:lnTo>
                  <a:lnTo>
                    <a:pt x="7288" y="2160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124" name="矩形 123">
            <a:extLst>
              <a:ext uri="{FF2B5EF4-FFF2-40B4-BE49-F238E27FC236}">
                <a16:creationId xmlns="" xmlns:a16="http://schemas.microsoft.com/office/drawing/2014/main" id="{206EE198-28BF-44CA-8F30-10E11C322301}"/>
              </a:ext>
            </a:extLst>
          </p:cNvPr>
          <p:cNvSpPr/>
          <p:nvPr/>
        </p:nvSpPr>
        <p:spPr>
          <a:xfrm>
            <a:off x="754345" y="5254638"/>
            <a:ext cx="147092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zh-CN" altLang="en-US" b="1" smtClean="0">
                <a:solidFill>
                  <a:schemeClr val="accent1"/>
                </a:solidFill>
              </a:rPr>
              <a:t>其</a:t>
            </a:r>
            <a:r>
              <a:rPr lang="zh-CN" altLang="en-US" sz="100" b="1" smtClean="0">
                <a:solidFill>
                  <a:schemeClr val="accent1"/>
                </a:solidFill>
              </a:rPr>
              <a:t> </a:t>
            </a:r>
            <a:r>
              <a:rPr lang="zh-CN" altLang="en-US" b="1" smtClean="0">
                <a:solidFill>
                  <a:schemeClr val="accent1"/>
                </a:solidFill>
              </a:rPr>
              <a:t>次</a:t>
            </a:r>
            <a:r>
              <a:rPr lang="zh-CN" altLang="en-US" b="1" dirty="0">
                <a:solidFill>
                  <a:schemeClr val="accent1"/>
                </a:solidFill>
              </a:rPr>
              <a:t>是</a:t>
            </a:r>
          </a:p>
        </p:txBody>
      </p:sp>
      <p:sp>
        <p:nvSpPr>
          <p:cNvPr id="127" name="矩形 126">
            <a:extLst>
              <a:ext uri="{FF2B5EF4-FFF2-40B4-BE49-F238E27FC236}">
                <a16:creationId xmlns="" xmlns:a16="http://schemas.microsoft.com/office/drawing/2014/main" id="{7724DE0B-4391-4810-8408-4B47C13E9E1E}"/>
              </a:ext>
            </a:extLst>
          </p:cNvPr>
          <p:cNvSpPr/>
          <p:nvPr/>
        </p:nvSpPr>
        <p:spPr>
          <a:xfrm flipV="1">
            <a:off x="838200" y="5677553"/>
            <a:ext cx="10515600" cy="643226"/>
          </a:xfrm>
          <a:prstGeom prst="rect">
            <a:avLst/>
          </a:prstGeom>
          <a:solidFill>
            <a:schemeClr val="accent1"/>
          </a:solidFill>
          <a:ln w="28575">
            <a:solidFill>
              <a:srgbClr val="0A2073"/>
            </a:solidFill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47" name="组合 46">
            <a:extLst>
              <a:ext uri="{FF2B5EF4-FFF2-40B4-BE49-F238E27FC236}">
                <a16:creationId xmlns="" xmlns:a16="http://schemas.microsoft.com/office/drawing/2014/main" id="{313043BA-C910-42EB-8AFA-FAC84D6BEEC1}"/>
              </a:ext>
            </a:extLst>
          </p:cNvPr>
          <p:cNvGrpSpPr>
            <a:grpSpLocks/>
          </p:cNvGrpSpPr>
          <p:nvPr/>
        </p:nvGrpSpPr>
        <p:grpSpPr>
          <a:xfrm>
            <a:off x="3525708" y="2196633"/>
            <a:ext cx="2503716" cy="2503714"/>
            <a:chOff x="2993521" y="-2801257"/>
            <a:chExt cx="2014241" cy="2014240"/>
          </a:xfrm>
        </p:grpSpPr>
        <p:sp>
          <p:nvSpPr>
            <p:cNvPr id="22" name="ExtraShape2">
              <a:extLst>
                <a:ext uri="{FF2B5EF4-FFF2-40B4-BE49-F238E27FC236}">
                  <a16:creationId xmlns="" xmlns:a16="http://schemas.microsoft.com/office/drawing/2014/main" id="{9B98763B-D324-487D-AFFF-F584FDC9BCC1}"/>
                </a:ext>
              </a:extLst>
            </p:cNvPr>
            <p:cNvSpPr/>
            <p:nvPr/>
          </p:nvSpPr>
          <p:spPr>
            <a:xfrm>
              <a:off x="2993521" y="-2801257"/>
              <a:ext cx="2014241" cy="2014240"/>
            </a:xfrm>
            <a:prstGeom prst="donut">
              <a:avLst>
                <a:gd name="adj" fmla="val 3673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3" name="ValueShape2">
              <a:extLst>
                <a:ext uri="{FF2B5EF4-FFF2-40B4-BE49-F238E27FC236}">
                  <a16:creationId xmlns="" xmlns:a16="http://schemas.microsoft.com/office/drawing/2014/main" id="{2A0BE092-1B54-44D4-AA84-777AF4C004A4}"/>
                </a:ext>
              </a:extLst>
            </p:cNvPr>
            <p:cNvSpPr/>
            <p:nvPr/>
          </p:nvSpPr>
          <p:spPr>
            <a:xfrm flipH="1">
              <a:off x="3028946" y="-2765832"/>
              <a:ext cx="1943389" cy="1943388"/>
            </a:xfrm>
            <a:prstGeom prst="arc">
              <a:avLst>
                <a:gd name="adj1" fmla="val 16200000"/>
                <a:gd name="adj2" fmla="val 20304000"/>
              </a:avLst>
            </a:prstGeom>
            <a:ln w="127000" cap="rnd">
              <a:solidFill>
                <a:schemeClr val="accent1">
                  <a:lumMod val="10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="" xmlns:a16="http://schemas.microsoft.com/office/drawing/2014/main" id="{7103989F-FC8B-47BF-8D9C-D0AF6D8694ED}"/>
              </a:ext>
            </a:extLst>
          </p:cNvPr>
          <p:cNvGrpSpPr>
            <a:grpSpLocks/>
          </p:cNvGrpSpPr>
          <p:nvPr/>
        </p:nvGrpSpPr>
        <p:grpSpPr>
          <a:xfrm>
            <a:off x="6297934" y="2196633"/>
            <a:ext cx="2503716" cy="2503714"/>
            <a:chOff x="5699040" y="-2801257"/>
            <a:chExt cx="2014241" cy="2014240"/>
          </a:xfrm>
        </p:grpSpPr>
        <p:sp>
          <p:nvSpPr>
            <p:cNvPr id="25" name="ExtraShape3">
              <a:extLst>
                <a:ext uri="{FF2B5EF4-FFF2-40B4-BE49-F238E27FC236}">
                  <a16:creationId xmlns="" xmlns:a16="http://schemas.microsoft.com/office/drawing/2014/main" id="{16B91F8B-9280-477A-8252-F71756ADC60C}"/>
                </a:ext>
              </a:extLst>
            </p:cNvPr>
            <p:cNvSpPr/>
            <p:nvPr/>
          </p:nvSpPr>
          <p:spPr>
            <a:xfrm>
              <a:off x="5699040" y="-2801257"/>
              <a:ext cx="2014241" cy="2014240"/>
            </a:xfrm>
            <a:prstGeom prst="donut">
              <a:avLst>
                <a:gd name="adj" fmla="val 3673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6" name="ValueShape3">
              <a:extLst>
                <a:ext uri="{FF2B5EF4-FFF2-40B4-BE49-F238E27FC236}">
                  <a16:creationId xmlns="" xmlns:a16="http://schemas.microsoft.com/office/drawing/2014/main" id="{62660E41-BB2C-4375-AEE2-FA553F72A571}"/>
                </a:ext>
              </a:extLst>
            </p:cNvPr>
            <p:cNvSpPr/>
            <p:nvPr/>
          </p:nvSpPr>
          <p:spPr>
            <a:xfrm flipH="1">
              <a:off x="5734465" y="-2765832"/>
              <a:ext cx="1943389" cy="1943388"/>
            </a:xfrm>
            <a:prstGeom prst="arc">
              <a:avLst>
                <a:gd name="adj1" fmla="val 16200000"/>
                <a:gd name="adj2" fmla="val 19224000"/>
              </a:avLst>
            </a:prstGeom>
            <a:ln w="127000" cap="rnd">
              <a:solidFill>
                <a:schemeClr val="accent4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="" xmlns:a16="http://schemas.microsoft.com/office/drawing/2014/main" id="{21CAA441-891A-4ABE-915D-D05AF4432649}"/>
              </a:ext>
            </a:extLst>
          </p:cNvPr>
          <p:cNvGrpSpPr>
            <a:grpSpLocks/>
          </p:cNvGrpSpPr>
          <p:nvPr/>
        </p:nvGrpSpPr>
        <p:grpSpPr>
          <a:xfrm>
            <a:off x="9099060" y="2196633"/>
            <a:ext cx="2503716" cy="2503714"/>
            <a:chOff x="8404559" y="-2801257"/>
            <a:chExt cx="2014241" cy="2014240"/>
          </a:xfrm>
        </p:grpSpPr>
        <p:sp>
          <p:nvSpPr>
            <p:cNvPr id="28" name="ExtraShape4">
              <a:extLst>
                <a:ext uri="{FF2B5EF4-FFF2-40B4-BE49-F238E27FC236}">
                  <a16:creationId xmlns="" xmlns:a16="http://schemas.microsoft.com/office/drawing/2014/main" id="{E393EE67-632B-4038-8789-2D48462BC6AF}"/>
                </a:ext>
              </a:extLst>
            </p:cNvPr>
            <p:cNvSpPr/>
            <p:nvPr/>
          </p:nvSpPr>
          <p:spPr>
            <a:xfrm>
              <a:off x="8404559" y="-2801257"/>
              <a:ext cx="2014241" cy="2014240"/>
            </a:xfrm>
            <a:prstGeom prst="donut">
              <a:avLst>
                <a:gd name="adj" fmla="val 3673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9" name="ValueShape4">
              <a:extLst>
                <a:ext uri="{FF2B5EF4-FFF2-40B4-BE49-F238E27FC236}">
                  <a16:creationId xmlns="" xmlns:a16="http://schemas.microsoft.com/office/drawing/2014/main" id="{398A4855-5897-44FC-A012-8F5A96B11CC1}"/>
                </a:ext>
              </a:extLst>
            </p:cNvPr>
            <p:cNvSpPr/>
            <p:nvPr/>
          </p:nvSpPr>
          <p:spPr>
            <a:xfrm flipH="1">
              <a:off x="8439984" y="-2765832"/>
              <a:ext cx="1943389" cy="1943388"/>
            </a:xfrm>
            <a:prstGeom prst="arc">
              <a:avLst>
                <a:gd name="adj1" fmla="val 16200000"/>
                <a:gd name="adj2" fmla="val 17496000"/>
              </a:avLst>
            </a:prstGeom>
            <a:ln w="127000" cap="rnd">
              <a:solidFill>
                <a:schemeClr val="accent1">
                  <a:lumMod val="10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="" xmlns:a16="http://schemas.microsoft.com/office/drawing/2014/main" id="{A609B2EC-A53B-4F52-835D-E84E47943EC6}"/>
              </a:ext>
            </a:extLst>
          </p:cNvPr>
          <p:cNvGrpSpPr/>
          <p:nvPr/>
        </p:nvGrpSpPr>
        <p:grpSpPr>
          <a:xfrm>
            <a:off x="1770186" y="1074410"/>
            <a:ext cx="758337" cy="897924"/>
            <a:chOff x="948541" y="-3913055"/>
            <a:chExt cx="689156" cy="816009"/>
          </a:xfrm>
          <a:solidFill>
            <a:schemeClr val="accent4"/>
          </a:solidFill>
        </p:grpSpPr>
        <p:sp>
          <p:nvSpPr>
            <p:cNvPr id="30" name="ValueBack1">
              <a:extLst>
                <a:ext uri="{FF2B5EF4-FFF2-40B4-BE49-F238E27FC236}">
                  <a16:creationId xmlns="" xmlns:a16="http://schemas.microsoft.com/office/drawing/2014/main" id="{7CCD9A6B-5033-41C4-8C5E-354A5ED18F3D}"/>
                </a:ext>
              </a:extLst>
            </p:cNvPr>
            <p:cNvSpPr/>
            <p:nvPr/>
          </p:nvSpPr>
          <p:spPr>
            <a:xfrm>
              <a:off x="948541" y="-3913055"/>
              <a:ext cx="689156" cy="816009"/>
            </a:xfrm>
            <a:custGeom>
              <a:avLst/>
              <a:gdLst>
                <a:gd name="connsiteX0" fmla="*/ 275377 w 550754"/>
                <a:gd name="connsiteY0" fmla="*/ 0 h 652132"/>
                <a:gd name="connsiteX1" fmla="*/ 550754 w 550754"/>
                <a:gd name="connsiteY1" fmla="*/ 275377 h 652132"/>
                <a:gd name="connsiteX2" fmla="*/ 382566 w 550754"/>
                <a:gd name="connsiteY2" fmla="*/ 529114 h 652132"/>
                <a:gd name="connsiteX3" fmla="*/ 338857 w 550754"/>
                <a:gd name="connsiteY3" fmla="*/ 542682 h 652132"/>
                <a:gd name="connsiteX4" fmla="*/ 275376 w 550754"/>
                <a:gd name="connsiteY4" fmla="*/ 652132 h 652132"/>
                <a:gd name="connsiteX5" fmla="*/ 211895 w 550754"/>
                <a:gd name="connsiteY5" fmla="*/ 542681 h 652132"/>
                <a:gd name="connsiteX6" fmla="*/ 168188 w 550754"/>
                <a:gd name="connsiteY6" fmla="*/ 529114 h 652132"/>
                <a:gd name="connsiteX7" fmla="*/ 0 w 550754"/>
                <a:gd name="connsiteY7" fmla="*/ 275377 h 652132"/>
                <a:gd name="connsiteX8" fmla="*/ 275377 w 550754"/>
                <a:gd name="connsiteY8" fmla="*/ 0 h 652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50754" h="652132">
                  <a:moveTo>
                    <a:pt x="275377" y="0"/>
                  </a:moveTo>
                  <a:cubicBezTo>
                    <a:pt x="427464" y="0"/>
                    <a:pt x="550754" y="123290"/>
                    <a:pt x="550754" y="275377"/>
                  </a:cubicBezTo>
                  <a:cubicBezTo>
                    <a:pt x="550754" y="389442"/>
                    <a:pt x="481404" y="487309"/>
                    <a:pt x="382566" y="529114"/>
                  </a:cubicBezTo>
                  <a:lnTo>
                    <a:pt x="338857" y="542682"/>
                  </a:lnTo>
                  <a:lnTo>
                    <a:pt x="275376" y="652132"/>
                  </a:lnTo>
                  <a:lnTo>
                    <a:pt x="211895" y="542681"/>
                  </a:lnTo>
                  <a:lnTo>
                    <a:pt x="168188" y="529114"/>
                  </a:lnTo>
                  <a:cubicBezTo>
                    <a:pt x="69351" y="487309"/>
                    <a:pt x="0" y="389442"/>
                    <a:pt x="0" y="275377"/>
                  </a:cubicBezTo>
                  <a:cubicBezTo>
                    <a:pt x="0" y="123290"/>
                    <a:pt x="123290" y="0"/>
                    <a:pt x="27537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1" name="ValueText1">
              <a:extLst>
                <a:ext uri="{FF2B5EF4-FFF2-40B4-BE49-F238E27FC236}">
                  <a16:creationId xmlns="" xmlns:a16="http://schemas.microsoft.com/office/drawing/2014/main" id="{EB53DB50-6FE7-4A6C-860E-80CB741EAAC0}"/>
                </a:ext>
              </a:extLst>
            </p:cNvPr>
            <p:cNvSpPr txBox="1"/>
            <p:nvPr/>
          </p:nvSpPr>
          <p:spPr>
            <a:xfrm>
              <a:off x="1068375" y="-3678535"/>
              <a:ext cx="449488" cy="220118"/>
            </a:xfrm>
            <a:prstGeom prst="rect">
              <a:avLst/>
            </a:prstGeom>
            <a:grpFill/>
          </p:spPr>
          <p:txBody>
            <a:bodyPr wrap="none" anchor="ctr" anchorCtr="0">
              <a:prstTxWarp prst="textPlain">
                <a:avLst/>
              </a:prstTxWarp>
              <a:normAutofit fontScale="25000" lnSpcReduction="20000"/>
            </a:bodyPr>
            <a:lstStyle/>
            <a:p>
              <a:r>
                <a:rPr lang="en-US" sz="6000" smtClean="0">
                  <a:solidFill>
                    <a:schemeClr val="bg1"/>
                  </a:solidFill>
                  <a:latin typeface="Impact" panose="020B0806030902050204" pitchFamily="34" charset="0"/>
                </a:rPr>
                <a:t>2</a:t>
              </a:r>
              <a:r>
                <a:rPr lang="en-US" sz="400" smtClean="0">
                  <a:solidFill>
                    <a:schemeClr val="bg1"/>
                  </a:solidFill>
                  <a:latin typeface="Impact" panose="020B0806030902050204" pitchFamily="34" charset="0"/>
                </a:rPr>
                <a:t> </a:t>
              </a:r>
              <a:r>
                <a:rPr lang="en-US" sz="6000" smtClean="0">
                  <a:solidFill>
                    <a:schemeClr val="bg1"/>
                  </a:solidFill>
                  <a:latin typeface="Impact" panose="020B0806030902050204" pitchFamily="34" charset="0"/>
                </a:rPr>
                <a:t>5</a:t>
              </a:r>
              <a:r>
                <a:rPr lang="en-US" sz="6000" dirty="0">
                  <a:solidFill>
                    <a:schemeClr val="bg1"/>
                  </a:solidFill>
                  <a:latin typeface="Impact" panose="020B0806030902050204" pitchFamily="34" charset="0"/>
                </a:rPr>
                <a:t>%</a:t>
              </a: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="" xmlns:a16="http://schemas.microsoft.com/office/drawing/2014/main" id="{E395614F-02E5-4E48-A000-D35C98E08474}"/>
              </a:ext>
            </a:extLst>
          </p:cNvPr>
          <p:cNvGrpSpPr/>
          <p:nvPr/>
        </p:nvGrpSpPr>
        <p:grpSpPr>
          <a:xfrm>
            <a:off x="4444828" y="1074410"/>
            <a:ext cx="758337" cy="897924"/>
            <a:chOff x="3674929" y="-3913055"/>
            <a:chExt cx="689156" cy="816009"/>
          </a:xfrm>
        </p:grpSpPr>
        <p:sp>
          <p:nvSpPr>
            <p:cNvPr id="32" name="ValueBack2">
              <a:extLst>
                <a:ext uri="{FF2B5EF4-FFF2-40B4-BE49-F238E27FC236}">
                  <a16:creationId xmlns="" xmlns:a16="http://schemas.microsoft.com/office/drawing/2014/main" id="{7E5B1C1E-CF83-4AC3-9B1E-F78A3EFB2CC1}"/>
                </a:ext>
              </a:extLst>
            </p:cNvPr>
            <p:cNvSpPr/>
            <p:nvPr/>
          </p:nvSpPr>
          <p:spPr>
            <a:xfrm>
              <a:off x="3674929" y="-3913055"/>
              <a:ext cx="689156" cy="816009"/>
            </a:xfrm>
            <a:custGeom>
              <a:avLst/>
              <a:gdLst>
                <a:gd name="connsiteX0" fmla="*/ 275377 w 550754"/>
                <a:gd name="connsiteY0" fmla="*/ 0 h 652132"/>
                <a:gd name="connsiteX1" fmla="*/ 550754 w 550754"/>
                <a:gd name="connsiteY1" fmla="*/ 275377 h 652132"/>
                <a:gd name="connsiteX2" fmla="*/ 382567 w 550754"/>
                <a:gd name="connsiteY2" fmla="*/ 529114 h 652132"/>
                <a:gd name="connsiteX3" fmla="*/ 338857 w 550754"/>
                <a:gd name="connsiteY3" fmla="*/ 542682 h 652132"/>
                <a:gd name="connsiteX4" fmla="*/ 275376 w 550754"/>
                <a:gd name="connsiteY4" fmla="*/ 652132 h 652132"/>
                <a:gd name="connsiteX5" fmla="*/ 211895 w 550754"/>
                <a:gd name="connsiteY5" fmla="*/ 542681 h 652132"/>
                <a:gd name="connsiteX6" fmla="*/ 168188 w 550754"/>
                <a:gd name="connsiteY6" fmla="*/ 529114 h 652132"/>
                <a:gd name="connsiteX7" fmla="*/ 0 w 550754"/>
                <a:gd name="connsiteY7" fmla="*/ 275377 h 652132"/>
                <a:gd name="connsiteX8" fmla="*/ 275377 w 550754"/>
                <a:gd name="connsiteY8" fmla="*/ 0 h 652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50754" h="652132">
                  <a:moveTo>
                    <a:pt x="275377" y="0"/>
                  </a:moveTo>
                  <a:cubicBezTo>
                    <a:pt x="427464" y="0"/>
                    <a:pt x="550754" y="123290"/>
                    <a:pt x="550754" y="275377"/>
                  </a:cubicBezTo>
                  <a:cubicBezTo>
                    <a:pt x="550754" y="389442"/>
                    <a:pt x="481404" y="487309"/>
                    <a:pt x="382567" y="529114"/>
                  </a:cubicBezTo>
                  <a:lnTo>
                    <a:pt x="338857" y="542682"/>
                  </a:lnTo>
                  <a:lnTo>
                    <a:pt x="275376" y="652132"/>
                  </a:lnTo>
                  <a:lnTo>
                    <a:pt x="211895" y="542681"/>
                  </a:lnTo>
                  <a:lnTo>
                    <a:pt x="168188" y="529114"/>
                  </a:lnTo>
                  <a:cubicBezTo>
                    <a:pt x="69351" y="487309"/>
                    <a:pt x="0" y="389442"/>
                    <a:pt x="0" y="275377"/>
                  </a:cubicBezTo>
                  <a:cubicBezTo>
                    <a:pt x="0" y="123290"/>
                    <a:pt x="123290" y="0"/>
                    <a:pt x="275377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3" name="ValueText2">
              <a:extLst>
                <a:ext uri="{FF2B5EF4-FFF2-40B4-BE49-F238E27FC236}">
                  <a16:creationId xmlns="" xmlns:a16="http://schemas.microsoft.com/office/drawing/2014/main" id="{6A2B4ED9-481D-4655-A418-0F5EF9BA9EE8}"/>
                </a:ext>
              </a:extLst>
            </p:cNvPr>
            <p:cNvSpPr txBox="1"/>
            <p:nvPr/>
          </p:nvSpPr>
          <p:spPr>
            <a:xfrm>
              <a:off x="3794763" y="-3678535"/>
              <a:ext cx="449488" cy="220118"/>
            </a:xfrm>
            <a:prstGeom prst="rect">
              <a:avLst/>
            </a:prstGeom>
            <a:noFill/>
          </p:spPr>
          <p:txBody>
            <a:bodyPr wrap="none" anchor="ctr" anchorCtr="0">
              <a:prstTxWarp prst="textPlain">
                <a:avLst/>
              </a:prstTxWarp>
              <a:normAutofit fontScale="25000" lnSpcReduction="20000"/>
            </a:bodyPr>
            <a:lstStyle/>
            <a:p>
              <a:r>
                <a:rPr lang="en-US" altLang="zh-CN" sz="6000" smtClean="0">
                  <a:solidFill>
                    <a:schemeClr val="bg1"/>
                  </a:solidFill>
                  <a:latin typeface="Impact" panose="020B0806030902050204" pitchFamily="34" charset="0"/>
                </a:rPr>
                <a:t>1</a:t>
              </a:r>
              <a:r>
                <a:rPr lang="en-US" altLang="zh-CN" sz="400" smtClean="0">
                  <a:solidFill>
                    <a:schemeClr val="bg1"/>
                  </a:solidFill>
                  <a:latin typeface="Impact" panose="020B0806030902050204" pitchFamily="34" charset="0"/>
                </a:rPr>
                <a:t> </a:t>
              </a:r>
              <a:r>
                <a:rPr lang="en-US" altLang="zh-CN" sz="6000" smtClean="0">
                  <a:solidFill>
                    <a:schemeClr val="bg1"/>
                  </a:solidFill>
                  <a:latin typeface="Impact" panose="020B0806030902050204" pitchFamily="34" charset="0"/>
                </a:rPr>
                <a:t>9</a:t>
              </a:r>
              <a:r>
                <a:rPr lang="en-US" altLang="zh-CN" sz="6000">
                  <a:solidFill>
                    <a:schemeClr val="bg1"/>
                  </a:solidFill>
                  <a:latin typeface="Impact" panose="020B0806030902050204" pitchFamily="34" charset="0"/>
                </a:rPr>
                <a:t>%</a:t>
              </a:r>
              <a:endParaRPr lang="en-US" altLang="zh-CN" sz="60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="" xmlns:a16="http://schemas.microsoft.com/office/drawing/2014/main" id="{1E8102A0-2B2A-4444-892E-86B9F6ECEE0E}"/>
              </a:ext>
            </a:extLst>
          </p:cNvPr>
          <p:cNvGrpSpPr/>
          <p:nvPr/>
        </p:nvGrpSpPr>
        <p:grpSpPr>
          <a:xfrm>
            <a:off x="7170622" y="1096067"/>
            <a:ext cx="758337" cy="897924"/>
            <a:chOff x="6360254" y="-3913055"/>
            <a:chExt cx="689156" cy="816009"/>
          </a:xfrm>
          <a:solidFill>
            <a:schemeClr val="accent4"/>
          </a:solidFill>
        </p:grpSpPr>
        <p:sp>
          <p:nvSpPr>
            <p:cNvPr id="34" name="ValueBack3">
              <a:extLst>
                <a:ext uri="{FF2B5EF4-FFF2-40B4-BE49-F238E27FC236}">
                  <a16:creationId xmlns="" xmlns:a16="http://schemas.microsoft.com/office/drawing/2014/main" id="{76C8EF6D-5E24-47F6-857E-8AEBCE8763AC}"/>
                </a:ext>
              </a:extLst>
            </p:cNvPr>
            <p:cNvSpPr/>
            <p:nvPr/>
          </p:nvSpPr>
          <p:spPr>
            <a:xfrm>
              <a:off x="6360254" y="-3913055"/>
              <a:ext cx="689156" cy="816009"/>
            </a:xfrm>
            <a:custGeom>
              <a:avLst/>
              <a:gdLst>
                <a:gd name="connsiteX0" fmla="*/ 275377 w 550754"/>
                <a:gd name="connsiteY0" fmla="*/ 0 h 652132"/>
                <a:gd name="connsiteX1" fmla="*/ 550754 w 550754"/>
                <a:gd name="connsiteY1" fmla="*/ 275377 h 652132"/>
                <a:gd name="connsiteX2" fmla="*/ 382567 w 550754"/>
                <a:gd name="connsiteY2" fmla="*/ 529114 h 652132"/>
                <a:gd name="connsiteX3" fmla="*/ 338857 w 550754"/>
                <a:gd name="connsiteY3" fmla="*/ 542682 h 652132"/>
                <a:gd name="connsiteX4" fmla="*/ 275376 w 550754"/>
                <a:gd name="connsiteY4" fmla="*/ 652132 h 652132"/>
                <a:gd name="connsiteX5" fmla="*/ 211895 w 550754"/>
                <a:gd name="connsiteY5" fmla="*/ 542681 h 652132"/>
                <a:gd name="connsiteX6" fmla="*/ 168188 w 550754"/>
                <a:gd name="connsiteY6" fmla="*/ 529114 h 652132"/>
                <a:gd name="connsiteX7" fmla="*/ 0 w 550754"/>
                <a:gd name="connsiteY7" fmla="*/ 275377 h 652132"/>
                <a:gd name="connsiteX8" fmla="*/ 275377 w 550754"/>
                <a:gd name="connsiteY8" fmla="*/ 0 h 652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50754" h="652132">
                  <a:moveTo>
                    <a:pt x="275377" y="0"/>
                  </a:moveTo>
                  <a:cubicBezTo>
                    <a:pt x="427464" y="0"/>
                    <a:pt x="550754" y="123290"/>
                    <a:pt x="550754" y="275377"/>
                  </a:cubicBezTo>
                  <a:cubicBezTo>
                    <a:pt x="550754" y="389442"/>
                    <a:pt x="481404" y="487309"/>
                    <a:pt x="382567" y="529114"/>
                  </a:cubicBezTo>
                  <a:lnTo>
                    <a:pt x="338857" y="542682"/>
                  </a:lnTo>
                  <a:lnTo>
                    <a:pt x="275376" y="652132"/>
                  </a:lnTo>
                  <a:lnTo>
                    <a:pt x="211895" y="542681"/>
                  </a:lnTo>
                  <a:lnTo>
                    <a:pt x="168188" y="529114"/>
                  </a:lnTo>
                  <a:cubicBezTo>
                    <a:pt x="69351" y="487309"/>
                    <a:pt x="0" y="389442"/>
                    <a:pt x="0" y="275377"/>
                  </a:cubicBezTo>
                  <a:cubicBezTo>
                    <a:pt x="0" y="123290"/>
                    <a:pt x="123290" y="0"/>
                    <a:pt x="27537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5" name="ValueText3">
              <a:extLst>
                <a:ext uri="{FF2B5EF4-FFF2-40B4-BE49-F238E27FC236}">
                  <a16:creationId xmlns="" xmlns:a16="http://schemas.microsoft.com/office/drawing/2014/main" id="{B1F41893-30B8-4996-ADCC-7379B9116ED5}"/>
                </a:ext>
              </a:extLst>
            </p:cNvPr>
            <p:cNvSpPr txBox="1"/>
            <p:nvPr/>
          </p:nvSpPr>
          <p:spPr>
            <a:xfrm>
              <a:off x="6480088" y="-3678535"/>
              <a:ext cx="449488" cy="220118"/>
            </a:xfrm>
            <a:prstGeom prst="rect">
              <a:avLst/>
            </a:prstGeom>
            <a:grpFill/>
          </p:spPr>
          <p:txBody>
            <a:bodyPr wrap="none" anchor="ctr" anchorCtr="0">
              <a:prstTxWarp prst="textPlain">
                <a:avLst/>
              </a:prstTxWarp>
              <a:normAutofit fontScale="25000" lnSpcReduction="20000"/>
            </a:bodyPr>
            <a:lstStyle/>
            <a:p>
              <a:r>
                <a:rPr lang="en-US" sz="6000" smtClean="0">
                  <a:solidFill>
                    <a:schemeClr val="bg1"/>
                  </a:solidFill>
                  <a:latin typeface="Impact" panose="020B0806030902050204" pitchFamily="34" charset="0"/>
                </a:rPr>
                <a:t>1</a:t>
              </a:r>
              <a:r>
                <a:rPr lang="en-US" sz="400" smtClean="0">
                  <a:solidFill>
                    <a:schemeClr val="bg1"/>
                  </a:solidFill>
                  <a:latin typeface="Impact" panose="020B0806030902050204" pitchFamily="34" charset="0"/>
                </a:rPr>
                <a:t> </a:t>
              </a:r>
              <a:r>
                <a:rPr lang="en-US" sz="6000" smtClean="0">
                  <a:solidFill>
                    <a:schemeClr val="bg1"/>
                  </a:solidFill>
                  <a:latin typeface="Impact" panose="020B0806030902050204" pitchFamily="34" charset="0"/>
                </a:rPr>
                <a:t>4</a:t>
              </a:r>
              <a:r>
                <a:rPr lang="en-US" sz="6000">
                  <a:solidFill>
                    <a:schemeClr val="bg1"/>
                  </a:solidFill>
                  <a:latin typeface="Impact" panose="020B0806030902050204" pitchFamily="34" charset="0"/>
                </a:rPr>
                <a:t>%</a:t>
              </a:r>
              <a:endParaRPr lang="en-US" sz="60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="" xmlns:a16="http://schemas.microsoft.com/office/drawing/2014/main" id="{6D75ED51-8D5B-4463-958C-0440E8DDDE32}"/>
              </a:ext>
            </a:extLst>
          </p:cNvPr>
          <p:cNvGrpSpPr/>
          <p:nvPr/>
        </p:nvGrpSpPr>
        <p:grpSpPr>
          <a:xfrm>
            <a:off x="10039631" y="1077017"/>
            <a:ext cx="758337" cy="897924"/>
            <a:chOff x="9074679" y="-3913055"/>
            <a:chExt cx="689156" cy="816009"/>
          </a:xfrm>
        </p:grpSpPr>
        <p:sp>
          <p:nvSpPr>
            <p:cNvPr id="36" name="ValueBack4">
              <a:extLst>
                <a:ext uri="{FF2B5EF4-FFF2-40B4-BE49-F238E27FC236}">
                  <a16:creationId xmlns="" xmlns:a16="http://schemas.microsoft.com/office/drawing/2014/main" id="{8A5CF36F-8AB9-43B6-8AC1-6CB44A2551A0}"/>
                </a:ext>
              </a:extLst>
            </p:cNvPr>
            <p:cNvSpPr/>
            <p:nvPr/>
          </p:nvSpPr>
          <p:spPr>
            <a:xfrm>
              <a:off x="9074679" y="-3913055"/>
              <a:ext cx="689156" cy="816009"/>
            </a:xfrm>
            <a:custGeom>
              <a:avLst/>
              <a:gdLst>
                <a:gd name="connsiteX0" fmla="*/ 275377 w 550754"/>
                <a:gd name="connsiteY0" fmla="*/ 0 h 652132"/>
                <a:gd name="connsiteX1" fmla="*/ 550754 w 550754"/>
                <a:gd name="connsiteY1" fmla="*/ 275377 h 652132"/>
                <a:gd name="connsiteX2" fmla="*/ 382566 w 550754"/>
                <a:gd name="connsiteY2" fmla="*/ 529114 h 652132"/>
                <a:gd name="connsiteX3" fmla="*/ 338857 w 550754"/>
                <a:gd name="connsiteY3" fmla="*/ 542682 h 652132"/>
                <a:gd name="connsiteX4" fmla="*/ 275376 w 550754"/>
                <a:gd name="connsiteY4" fmla="*/ 652132 h 652132"/>
                <a:gd name="connsiteX5" fmla="*/ 211894 w 550754"/>
                <a:gd name="connsiteY5" fmla="*/ 542681 h 652132"/>
                <a:gd name="connsiteX6" fmla="*/ 168188 w 550754"/>
                <a:gd name="connsiteY6" fmla="*/ 529114 h 652132"/>
                <a:gd name="connsiteX7" fmla="*/ 0 w 550754"/>
                <a:gd name="connsiteY7" fmla="*/ 275377 h 652132"/>
                <a:gd name="connsiteX8" fmla="*/ 275377 w 550754"/>
                <a:gd name="connsiteY8" fmla="*/ 0 h 652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50754" h="652132">
                  <a:moveTo>
                    <a:pt x="275377" y="0"/>
                  </a:moveTo>
                  <a:cubicBezTo>
                    <a:pt x="427464" y="0"/>
                    <a:pt x="550754" y="123290"/>
                    <a:pt x="550754" y="275377"/>
                  </a:cubicBezTo>
                  <a:cubicBezTo>
                    <a:pt x="550754" y="389442"/>
                    <a:pt x="481403" y="487309"/>
                    <a:pt x="382566" y="529114"/>
                  </a:cubicBezTo>
                  <a:lnTo>
                    <a:pt x="338857" y="542682"/>
                  </a:lnTo>
                  <a:lnTo>
                    <a:pt x="275376" y="652132"/>
                  </a:lnTo>
                  <a:lnTo>
                    <a:pt x="211894" y="542681"/>
                  </a:lnTo>
                  <a:lnTo>
                    <a:pt x="168188" y="529114"/>
                  </a:lnTo>
                  <a:cubicBezTo>
                    <a:pt x="69351" y="487309"/>
                    <a:pt x="0" y="389442"/>
                    <a:pt x="0" y="275377"/>
                  </a:cubicBezTo>
                  <a:cubicBezTo>
                    <a:pt x="0" y="123290"/>
                    <a:pt x="123290" y="0"/>
                    <a:pt x="275377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7" name="ValueText4">
              <a:extLst>
                <a:ext uri="{FF2B5EF4-FFF2-40B4-BE49-F238E27FC236}">
                  <a16:creationId xmlns="" xmlns:a16="http://schemas.microsoft.com/office/drawing/2014/main" id="{1C77594F-1479-4AB9-8033-323266A60F51}"/>
                </a:ext>
              </a:extLst>
            </p:cNvPr>
            <p:cNvSpPr txBox="1"/>
            <p:nvPr/>
          </p:nvSpPr>
          <p:spPr>
            <a:xfrm>
              <a:off x="9194513" y="-3678535"/>
              <a:ext cx="449488" cy="220118"/>
            </a:xfrm>
            <a:prstGeom prst="rect">
              <a:avLst/>
            </a:prstGeom>
            <a:noFill/>
          </p:spPr>
          <p:txBody>
            <a:bodyPr wrap="none" anchor="ctr" anchorCtr="0">
              <a:prstTxWarp prst="textPlain">
                <a:avLst/>
              </a:prstTxWarp>
              <a:normAutofit fontScale="25000" lnSpcReduction="20000"/>
            </a:bodyPr>
            <a:lstStyle/>
            <a:p>
              <a:r>
                <a:rPr lang="en-US" sz="6000" smtClean="0">
                  <a:solidFill>
                    <a:schemeClr val="bg1"/>
                  </a:solidFill>
                  <a:latin typeface="Impact" panose="020B0806030902050204" pitchFamily="34" charset="0"/>
                </a:rPr>
                <a:t>6</a:t>
              </a:r>
              <a:r>
                <a:rPr lang="en-US" sz="400" smtClean="0">
                  <a:solidFill>
                    <a:schemeClr val="bg1"/>
                  </a:solidFill>
                  <a:latin typeface="Impact" panose="020B0806030902050204" pitchFamily="34" charset="0"/>
                </a:rPr>
                <a:t> </a:t>
              </a:r>
              <a:r>
                <a:rPr lang="en-US" sz="6000" smtClean="0">
                  <a:solidFill>
                    <a:schemeClr val="bg1"/>
                  </a:solidFill>
                  <a:latin typeface="Impact" panose="020B0806030902050204" pitchFamily="34" charset="0"/>
                </a:rPr>
                <a:t>%</a:t>
              </a:r>
              <a:endParaRPr lang="en-US" sz="60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="" xmlns:a16="http://schemas.microsoft.com/office/drawing/2014/main" id="{A727DC46-F0DE-479D-B676-CD87566530DA}"/>
              </a:ext>
            </a:extLst>
          </p:cNvPr>
          <p:cNvGrpSpPr>
            <a:grpSpLocks/>
          </p:cNvGrpSpPr>
          <p:nvPr/>
        </p:nvGrpSpPr>
        <p:grpSpPr>
          <a:xfrm>
            <a:off x="841496" y="2196633"/>
            <a:ext cx="2503716" cy="2503714"/>
            <a:chOff x="288002" y="-2801257"/>
            <a:chExt cx="2014241" cy="2014240"/>
          </a:xfrm>
        </p:grpSpPr>
        <p:sp>
          <p:nvSpPr>
            <p:cNvPr id="40" name="ExtraShape1">
              <a:extLst>
                <a:ext uri="{FF2B5EF4-FFF2-40B4-BE49-F238E27FC236}">
                  <a16:creationId xmlns="" xmlns:a16="http://schemas.microsoft.com/office/drawing/2014/main" id="{1E4ADFA1-DEF7-4E37-B997-2C82EF3C095D}"/>
                </a:ext>
              </a:extLst>
            </p:cNvPr>
            <p:cNvSpPr/>
            <p:nvPr/>
          </p:nvSpPr>
          <p:spPr>
            <a:xfrm>
              <a:off x="288002" y="-2801257"/>
              <a:ext cx="2014241" cy="2014240"/>
            </a:xfrm>
            <a:prstGeom prst="donut">
              <a:avLst>
                <a:gd name="adj" fmla="val 3673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1" name="ValueShape1">
              <a:extLst>
                <a:ext uri="{FF2B5EF4-FFF2-40B4-BE49-F238E27FC236}">
                  <a16:creationId xmlns="" xmlns:a16="http://schemas.microsoft.com/office/drawing/2014/main" id="{FAE52DF9-C9C0-45E1-B4D5-09F6EEAB7043}"/>
                </a:ext>
              </a:extLst>
            </p:cNvPr>
            <p:cNvSpPr/>
            <p:nvPr/>
          </p:nvSpPr>
          <p:spPr>
            <a:xfrm flipH="1">
              <a:off x="323427" y="-2765832"/>
              <a:ext cx="1943389" cy="1943388"/>
            </a:xfrm>
            <a:prstGeom prst="arc">
              <a:avLst>
                <a:gd name="adj1" fmla="val 16200000"/>
                <a:gd name="adj2" fmla="val 0"/>
              </a:avLst>
            </a:prstGeom>
            <a:ln w="127000" cap="rnd">
              <a:solidFill>
                <a:schemeClr val="accent4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="" xmlns:a16="http://schemas.microsoft.com/office/drawing/2014/main" id="{EE2048FE-9152-4AD1-8871-F0CEFDB167C0}"/>
              </a:ext>
            </a:extLst>
          </p:cNvPr>
          <p:cNvGrpSpPr/>
          <p:nvPr/>
        </p:nvGrpSpPr>
        <p:grpSpPr>
          <a:xfrm>
            <a:off x="3323773" y="1048375"/>
            <a:ext cx="5544454" cy="4220307"/>
            <a:chOff x="3526544" y="1179007"/>
            <a:chExt cx="5544454" cy="4220307"/>
          </a:xfrm>
        </p:grpSpPr>
        <p:cxnSp>
          <p:nvCxnSpPr>
            <p:cNvPr id="21" name="ExtraShape1">
              <a:extLst>
                <a:ext uri="{FF2B5EF4-FFF2-40B4-BE49-F238E27FC236}">
                  <a16:creationId xmlns="" xmlns:a16="http://schemas.microsoft.com/office/drawing/2014/main" id="{E15A02B4-0344-4DF3-BC36-60720B82E3EC}"/>
                </a:ext>
              </a:extLst>
            </p:cNvPr>
            <p:cNvCxnSpPr>
              <a:cxnSpLocks/>
            </p:cNvCxnSpPr>
            <p:nvPr/>
          </p:nvCxnSpPr>
          <p:spPr>
            <a:xfrm>
              <a:off x="3526544" y="1179007"/>
              <a:ext cx="0" cy="4220307"/>
            </a:xfrm>
            <a:prstGeom prst="line">
              <a:avLst/>
            </a:prstGeom>
            <a:ln w="12700">
              <a:solidFill>
                <a:schemeClr val="accent1">
                  <a:lumMod val="40000"/>
                  <a:lumOff val="6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ExtraShape1">
              <a:extLst>
                <a:ext uri="{FF2B5EF4-FFF2-40B4-BE49-F238E27FC236}">
                  <a16:creationId xmlns="" xmlns:a16="http://schemas.microsoft.com/office/drawing/2014/main" id="{FFBFAF7D-B774-4356-89C5-C02A95C3DC15}"/>
                </a:ext>
              </a:extLst>
            </p:cNvPr>
            <p:cNvCxnSpPr>
              <a:cxnSpLocks/>
            </p:cNvCxnSpPr>
            <p:nvPr/>
          </p:nvCxnSpPr>
          <p:spPr>
            <a:xfrm>
              <a:off x="6298771" y="1179007"/>
              <a:ext cx="0" cy="4220307"/>
            </a:xfrm>
            <a:prstGeom prst="line">
              <a:avLst/>
            </a:prstGeom>
            <a:ln w="12700">
              <a:solidFill>
                <a:schemeClr val="accent1">
                  <a:lumMod val="40000"/>
                  <a:lumOff val="6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ExtraShape1">
              <a:extLst>
                <a:ext uri="{FF2B5EF4-FFF2-40B4-BE49-F238E27FC236}">
                  <a16:creationId xmlns="" xmlns:a16="http://schemas.microsoft.com/office/drawing/2014/main" id="{9121CFEC-7D61-4943-8E42-7A9B313234C7}"/>
                </a:ext>
              </a:extLst>
            </p:cNvPr>
            <p:cNvCxnSpPr>
              <a:cxnSpLocks/>
            </p:cNvCxnSpPr>
            <p:nvPr/>
          </p:nvCxnSpPr>
          <p:spPr>
            <a:xfrm>
              <a:off x="9070998" y="1179007"/>
              <a:ext cx="0" cy="4220307"/>
            </a:xfrm>
            <a:prstGeom prst="line">
              <a:avLst/>
            </a:prstGeom>
            <a:ln w="12700">
              <a:solidFill>
                <a:schemeClr val="accent1">
                  <a:lumMod val="40000"/>
                  <a:lumOff val="6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任意多边形: 形状 5">
            <a:extLst>
              <a:ext uri="{FF2B5EF4-FFF2-40B4-BE49-F238E27FC236}">
                <a16:creationId xmlns="" xmlns:a16="http://schemas.microsoft.com/office/drawing/2014/main" id="{883F9DC0-215B-46E2-9D88-588D6A198984}"/>
              </a:ext>
            </a:extLst>
          </p:cNvPr>
          <p:cNvSpPr/>
          <p:nvPr/>
        </p:nvSpPr>
        <p:spPr>
          <a:xfrm>
            <a:off x="1453047" y="2671715"/>
            <a:ext cx="260345" cy="353759"/>
          </a:xfrm>
          <a:custGeom>
            <a:avLst/>
            <a:gdLst>
              <a:gd name="connsiteX0" fmla="*/ 257208 w 260345"/>
              <a:gd name="connsiteY0" fmla="*/ 141540 h 353759"/>
              <a:gd name="connsiteX1" fmla="*/ 151281 w 260345"/>
              <a:gd name="connsiteY1" fmla="*/ 5668 h 353759"/>
              <a:gd name="connsiteX2" fmla="*/ 109065 w 260345"/>
              <a:gd name="connsiteY2" fmla="*/ 5668 h 353759"/>
              <a:gd name="connsiteX3" fmla="*/ 3138 w 260345"/>
              <a:gd name="connsiteY3" fmla="*/ 141540 h 353759"/>
              <a:gd name="connsiteX4" fmla="*/ 71562 w 260345"/>
              <a:gd name="connsiteY4" fmla="*/ 353760 h 353759"/>
              <a:gd name="connsiteX5" fmla="*/ 188784 w 260345"/>
              <a:gd name="connsiteY5" fmla="*/ 353760 h 353759"/>
              <a:gd name="connsiteX6" fmla="*/ 257208 w 260345"/>
              <a:gd name="connsiteY6" fmla="*/ 141540 h 353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0345" h="353759">
                <a:moveTo>
                  <a:pt x="257208" y="141540"/>
                </a:moveTo>
                <a:cubicBezTo>
                  <a:pt x="245912" y="82828"/>
                  <a:pt x="202233" y="35289"/>
                  <a:pt x="151281" y="5668"/>
                </a:cubicBezTo>
                <a:cubicBezTo>
                  <a:pt x="138279" y="-1889"/>
                  <a:pt x="122067" y="-1889"/>
                  <a:pt x="109065" y="5668"/>
                </a:cubicBezTo>
                <a:cubicBezTo>
                  <a:pt x="58153" y="35289"/>
                  <a:pt x="14474" y="82828"/>
                  <a:pt x="3138" y="141540"/>
                </a:cubicBezTo>
                <a:cubicBezTo>
                  <a:pt x="-11693" y="218537"/>
                  <a:pt x="28533" y="292975"/>
                  <a:pt x="71562" y="353760"/>
                </a:cubicBezTo>
                <a:lnTo>
                  <a:pt x="188784" y="353760"/>
                </a:lnTo>
                <a:cubicBezTo>
                  <a:pt x="231813" y="292934"/>
                  <a:pt x="272038" y="218537"/>
                  <a:pt x="257208" y="141540"/>
                </a:cubicBezTo>
                <a:close/>
              </a:path>
            </a:pathLst>
          </a:custGeom>
          <a:solidFill>
            <a:srgbClr val="FFFFFF"/>
          </a:solidFill>
          <a:ln w="404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9" name="任意多边形: 形状 8">
            <a:extLst>
              <a:ext uri="{FF2B5EF4-FFF2-40B4-BE49-F238E27FC236}">
                <a16:creationId xmlns="" xmlns:a16="http://schemas.microsoft.com/office/drawing/2014/main" id="{C40FDEB8-2BD9-4B14-8D75-23C52BC064BD}"/>
              </a:ext>
            </a:extLst>
          </p:cNvPr>
          <p:cNvSpPr/>
          <p:nvPr/>
        </p:nvSpPr>
        <p:spPr>
          <a:xfrm>
            <a:off x="1407183" y="2965177"/>
            <a:ext cx="352154" cy="88536"/>
          </a:xfrm>
          <a:custGeom>
            <a:avLst/>
            <a:gdLst>
              <a:gd name="connsiteX0" fmla="*/ 328670 w 352154"/>
              <a:gd name="connsiteY0" fmla="*/ 0 h 88536"/>
              <a:gd name="connsiteX1" fmla="*/ 23444 w 352154"/>
              <a:gd name="connsiteY1" fmla="*/ 0 h 88536"/>
              <a:gd name="connsiteX2" fmla="*/ 0 w 352154"/>
              <a:gd name="connsiteY2" fmla="*/ 23444 h 88536"/>
              <a:gd name="connsiteX3" fmla="*/ 0 w 352154"/>
              <a:gd name="connsiteY3" fmla="*/ 65092 h 88536"/>
              <a:gd name="connsiteX4" fmla="*/ 23444 w 352154"/>
              <a:gd name="connsiteY4" fmla="*/ 88536 h 88536"/>
              <a:gd name="connsiteX5" fmla="*/ 328710 w 352154"/>
              <a:gd name="connsiteY5" fmla="*/ 88536 h 88536"/>
              <a:gd name="connsiteX6" fmla="*/ 352155 w 352154"/>
              <a:gd name="connsiteY6" fmla="*/ 65092 h 88536"/>
              <a:gd name="connsiteX7" fmla="*/ 352155 w 352154"/>
              <a:gd name="connsiteY7" fmla="*/ 23444 h 88536"/>
              <a:gd name="connsiteX8" fmla="*/ 328670 w 352154"/>
              <a:gd name="connsiteY8" fmla="*/ 0 h 88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52154" h="88536">
                <a:moveTo>
                  <a:pt x="328670" y="0"/>
                </a:moveTo>
                <a:lnTo>
                  <a:pt x="23444" y="0"/>
                </a:lnTo>
                <a:cubicBezTo>
                  <a:pt x="10483" y="0"/>
                  <a:pt x="0" y="10483"/>
                  <a:pt x="0" y="23444"/>
                </a:cubicBezTo>
                <a:lnTo>
                  <a:pt x="0" y="65092"/>
                </a:lnTo>
                <a:cubicBezTo>
                  <a:pt x="0" y="78053"/>
                  <a:pt x="10483" y="88536"/>
                  <a:pt x="23444" y="88536"/>
                </a:cubicBezTo>
                <a:lnTo>
                  <a:pt x="328710" y="88536"/>
                </a:lnTo>
                <a:cubicBezTo>
                  <a:pt x="341672" y="88536"/>
                  <a:pt x="352155" y="78053"/>
                  <a:pt x="352155" y="65092"/>
                </a:cubicBezTo>
                <a:lnTo>
                  <a:pt x="352155" y="23444"/>
                </a:lnTo>
                <a:cubicBezTo>
                  <a:pt x="352155" y="10483"/>
                  <a:pt x="341631" y="0"/>
                  <a:pt x="328670" y="0"/>
                </a:cubicBezTo>
                <a:close/>
              </a:path>
            </a:pathLst>
          </a:custGeom>
          <a:solidFill>
            <a:srgbClr val="558DE0"/>
          </a:solidFill>
          <a:ln w="404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1" name="任意多边形: 形状 10">
            <a:extLst>
              <a:ext uri="{FF2B5EF4-FFF2-40B4-BE49-F238E27FC236}">
                <a16:creationId xmlns="" xmlns:a16="http://schemas.microsoft.com/office/drawing/2014/main" id="{AD22435F-C270-479F-8AB0-FD6EC3599798}"/>
              </a:ext>
            </a:extLst>
          </p:cNvPr>
          <p:cNvSpPr/>
          <p:nvPr/>
        </p:nvSpPr>
        <p:spPr>
          <a:xfrm>
            <a:off x="1499661" y="3111208"/>
            <a:ext cx="167199" cy="445160"/>
          </a:xfrm>
          <a:custGeom>
            <a:avLst/>
            <a:gdLst>
              <a:gd name="connsiteX0" fmla="*/ 0 w 167199"/>
              <a:gd name="connsiteY0" fmla="*/ 0 h 445160"/>
              <a:gd name="connsiteX1" fmla="*/ 167199 w 167199"/>
              <a:gd name="connsiteY1" fmla="*/ 0 h 445160"/>
              <a:gd name="connsiteX2" fmla="*/ 167199 w 167199"/>
              <a:gd name="connsiteY2" fmla="*/ 445161 h 445160"/>
              <a:gd name="connsiteX3" fmla="*/ 0 w 167199"/>
              <a:gd name="connsiteY3" fmla="*/ 445161 h 445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7199" h="445160">
                <a:moveTo>
                  <a:pt x="0" y="0"/>
                </a:moveTo>
                <a:lnTo>
                  <a:pt x="167199" y="0"/>
                </a:lnTo>
                <a:lnTo>
                  <a:pt x="167199" y="445161"/>
                </a:lnTo>
                <a:lnTo>
                  <a:pt x="0" y="445161"/>
                </a:lnTo>
                <a:close/>
              </a:path>
            </a:pathLst>
          </a:custGeom>
          <a:solidFill>
            <a:srgbClr val="FFFFFF"/>
          </a:solidFill>
          <a:ln w="404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2" name="任意多边形: 形状 11">
            <a:extLst>
              <a:ext uri="{FF2B5EF4-FFF2-40B4-BE49-F238E27FC236}">
                <a16:creationId xmlns="" xmlns:a16="http://schemas.microsoft.com/office/drawing/2014/main" id="{9760B618-127A-4F50-B446-8BC3552BDCCF}"/>
              </a:ext>
            </a:extLst>
          </p:cNvPr>
          <p:cNvSpPr/>
          <p:nvPr/>
        </p:nvSpPr>
        <p:spPr>
          <a:xfrm>
            <a:off x="1529623" y="3625442"/>
            <a:ext cx="1185697" cy="412167"/>
          </a:xfrm>
          <a:custGeom>
            <a:avLst/>
            <a:gdLst>
              <a:gd name="connsiteX0" fmla="*/ 960720 w 1185697"/>
              <a:gd name="connsiteY0" fmla="*/ 155091 h 412167"/>
              <a:gd name="connsiteX1" fmla="*/ 1185698 w 1185697"/>
              <a:gd name="connsiteY1" fmla="*/ 412168 h 412167"/>
              <a:gd name="connsiteX2" fmla="*/ 86286 w 1185697"/>
              <a:gd name="connsiteY2" fmla="*/ 412168 h 412167"/>
              <a:gd name="connsiteX3" fmla="*/ 431 w 1185697"/>
              <a:gd name="connsiteY3" fmla="*/ 119173 h 412167"/>
              <a:gd name="connsiteX4" fmla="*/ 97419 w 1185697"/>
              <a:gd name="connsiteY4" fmla="*/ 24338 h 412167"/>
              <a:gd name="connsiteX5" fmla="*/ 232275 w 1185697"/>
              <a:gd name="connsiteY5" fmla="*/ 39250 h 412167"/>
              <a:gd name="connsiteX6" fmla="*/ 307931 w 1185697"/>
              <a:gd name="connsiteY6" fmla="*/ 0 h 412167"/>
              <a:gd name="connsiteX7" fmla="*/ 592841 w 1185697"/>
              <a:gd name="connsiteY7" fmla="*/ 134369 h 412167"/>
              <a:gd name="connsiteX8" fmla="*/ 960720 w 1185697"/>
              <a:gd name="connsiteY8" fmla="*/ 155091 h 4121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85697" h="412167">
                <a:moveTo>
                  <a:pt x="960720" y="155091"/>
                </a:moveTo>
                <a:cubicBezTo>
                  <a:pt x="1157296" y="155091"/>
                  <a:pt x="1185698" y="412168"/>
                  <a:pt x="1185698" y="412168"/>
                </a:cubicBezTo>
                <a:lnTo>
                  <a:pt x="86286" y="412168"/>
                </a:lnTo>
                <a:cubicBezTo>
                  <a:pt x="-11190" y="314692"/>
                  <a:pt x="431" y="119173"/>
                  <a:pt x="431" y="119173"/>
                </a:cubicBezTo>
                <a:lnTo>
                  <a:pt x="97419" y="24338"/>
                </a:lnTo>
                <a:lnTo>
                  <a:pt x="232275" y="39250"/>
                </a:lnTo>
                <a:lnTo>
                  <a:pt x="307931" y="0"/>
                </a:lnTo>
                <a:lnTo>
                  <a:pt x="592841" y="134369"/>
                </a:lnTo>
                <a:lnTo>
                  <a:pt x="960720" y="155091"/>
                </a:lnTo>
                <a:close/>
              </a:path>
            </a:pathLst>
          </a:custGeom>
          <a:solidFill>
            <a:srgbClr val="558DE0"/>
          </a:solidFill>
          <a:ln w="404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7" name="任意多边形: 形状 16">
            <a:extLst>
              <a:ext uri="{FF2B5EF4-FFF2-40B4-BE49-F238E27FC236}">
                <a16:creationId xmlns="" xmlns:a16="http://schemas.microsoft.com/office/drawing/2014/main" id="{ACA9F80D-992B-4285-9247-939930DBEB40}"/>
              </a:ext>
            </a:extLst>
          </p:cNvPr>
          <p:cNvSpPr/>
          <p:nvPr/>
        </p:nvSpPr>
        <p:spPr>
          <a:xfrm>
            <a:off x="2117263" y="2783798"/>
            <a:ext cx="110152" cy="300755"/>
          </a:xfrm>
          <a:custGeom>
            <a:avLst/>
            <a:gdLst>
              <a:gd name="connsiteX0" fmla="*/ 72162 w 110152"/>
              <a:gd name="connsiteY0" fmla="*/ 11336 h 300755"/>
              <a:gd name="connsiteX1" fmla="*/ 37950 w 110152"/>
              <a:gd name="connsiteY1" fmla="*/ 11336 h 300755"/>
              <a:gd name="connsiteX2" fmla="*/ 0 w 110152"/>
              <a:gd name="connsiteY2" fmla="*/ 300756 h 300755"/>
              <a:gd name="connsiteX3" fmla="*/ 110153 w 110152"/>
              <a:gd name="connsiteY3" fmla="*/ 300756 h 300755"/>
              <a:gd name="connsiteX4" fmla="*/ 72162 w 110152"/>
              <a:gd name="connsiteY4" fmla="*/ 11336 h 3007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0152" h="300755">
                <a:moveTo>
                  <a:pt x="72162" y="11336"/>
                </a:moveTo>
                <a:cubicBezTo>
                  <a:pt x="65823" y="-3779"/>
                  <a:pt x="44289" y="-3779"/>
                  <a:pt x="37950" y="11336"/>
                </a:cubicBezTo>
                <a:cubicBezTo>
                  <a:pt x="21779" y="49855"/>
                  <a:pt x="0" y="132947"/>
                  <a:pt x="0" y="300756"/>
                </a:cubicBezTo>
                <a:lnTo>
                  <a:pt x="110153" y="300756"/>
                </a:lnTo>
                <a:cubicBezTo>
                  <a:pt x="110112" y="132906"/>
                  <a:pt x="88333" y="49855"/>
                  <a:pt x="72162" y="11336"/>
                </a:cubicBezTo>
                <a:close/>
              </a:path>
            </a:pathLst>
          </a:custGeom>
          <a:solidFill>
            <a:srgbClr val="558DE0"/>
          </a:solidFill>
          <a:ln w="404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8" name="任意多边形: 形状 17">
            <a:extLst>
              <a:ext uri="{FF2B5EF4-FFF2-40B4-BE49-F238E27FC236}">
                <a16:creationId xmlns="" xmlns:a16="http://schemas.microsoft.com/office/drawing/2014/main" id="{29CDEBB4-81D8-4EB3-AB2D-C13E6D88FBAC}"/>
              </a:ext>
            </a:extLst>
          </p:cNvPr>
          <p:cNvSpPr/>
          <p:nvPr/>
        </p:nvSpPr>
        <p:spPr>
          <a:xfrm>
            <a:off x="2286819" y="2889124"/>
            <a:ext cx="175787" cy="300787"/>
          </a:xfrm>
          <a:custGeom>
            <a:avLst/>
            <a:gdLst>
              <a:gd name="connsiteX0" fmla="*/ 175773 w 175787"/>
              <a:gd name="connsiteY0" fmla="*/ 18356 h 300787"/>
              <a:gd name="connsiteX1" fmla="*/ 144080 w 175787"/>
              <a:gd name="connsiteY1" fmla="*/ 5476 h 300787"/>
              <a:gd name="connsiteX2" fmla="*/ 0 w 175787"/>
              <a:gd name="connsiteY2" fmla="*/ 259343 h 300787"/>
              <a:gd name="connsiteX3" fmla="*/ 102067 w 175787"/>
              <a:gd name="connsiteY3" fmla="*/ 300787 h 300787"/>
              <a:gd name="connsiteX4" fmla="*/ 175773 w 175787"/>
              <a:gd name="connsiteY4" fmla="*/ 18356 h 300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5787" h="300787">
                <a:moveTo>
                  <a:pt x="175773" y="18356"/>
                </a:moveTo>
                <a:cubicBezTo>
                  <a:pt x="175569" y="1941"/>
                  <a:pt x="155660" y="-6144"/>
                  <a:pt x="144080" y="5476"/>
                </a:cubicBezTo>
                <a:cubicBezTo>
                  <a:pt x="114581" y="35097"/>
                  <a:pt x="63142" y="103846"/>
                  <a:pt x="0" y="259343"/>
                </a:cubicBezTo>
                <a:lnTo>
                  <a:pt x="102067" y="300787"/>
                </a:lnTo>
                <a:cubicBezTo>
                  <a:pt x="165208" y="145290"/>
                  <a:pt x="176260" y="60126"/>
                  <a:pt x="175773" y="18356"/>
                </a:cubicBezTo>
                <a:close/>
              </a:path>
            </a:pathLst>
          </a:custGeom>
          <a:solidFill>
            <a:srgbClr val="558DE0"/>
          </a:solidFill>
          <a:ln w="404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9" name="任意多边形: 形状 18">
            <a:extLst>
              <a:ext uri="{FF2B5EF4-FFF2-40B4-BE49-F238E27FC236}">
                <a16:creationId xmlns="" xmlns:a16="http://schemas.microsoft.com/office/drawing/2014/main" id="{8474D745-DA63-4174-B41C-83D7C93CA36B}"/>
              </a:ext>
            </a:extLst>
          </p:cNvPr>
          <p:cNvSpPr/>
          <p:nvPr/>
        </p:nvSpPr>
        <p:spPr>
          <a:xfrm>
            <a:off x="2401075" y="3111889"/>
            <a:ext cx="288590" cy="211781"/>
          </a:xfrm>
          <a:custGeom>
            <a:avLst/>
            <a:gdLst>
              <a:gd name="connsiteX0" fmla="*/ 284991 w 288590"/>
              <a:gd name="connsiteY0" fmla="*/ 29467 h 211781"/>
              <a:gd name="connsiteX1" fmla="*/ 267275 w 288590"/>
              <a:gd name="connsiteY1" fmla="*/ 212 h 211781"/>
              <a:gd name="connsiteX2" fmla="*/ 0 w 288590"/>
              <a:gd name="connsiteY2" fmla="*/ 117557 h 211781"/>
              <a:gd name="connsiteX3" fmla="*/ 57006 w 288590"/>
              <a:gd name="connsiteY3" fmla="*/ 211782 h 211781"/>
              <a:gd name="connsiteX4" fmla="*/ 284991 w 288590"/>
              <a:gd name="connsiteY4" fmla="*/ 29467 h 2117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8590" h="211781">
                <a:moveTo>
                  <a:pt x="284991" y="29467"/>
                </a:moveTo>
                <a:cubicBezTo>
                  <a:pt x="294661" y="16221"/>
                  <a:pt x="283528" y="-2185"/>
                  <a:pt x="267275" y="212"/>
                </a:cubicBezTo>
                <a:cubicBezTo>
                  <a:pt x="225953" y="6307"/>
                  <a:pt x="143592" y="30686"/>
                  <a:pt x="0" y="117557"/>
                </a:cubicBezTo>
                <a:lnTo>
                  <a:pt x="57006" y="211782"/>
                </a:lnTo>
                <a:cubicBezTo>
                  <a:pt x="200599" y="124911"/>
                  <a:pt x="260368" y="63273"/>
                  <a:pt x="284991" y="29467"/>
                </a:cubicBezTo>
                <a:close/>
              </a:path>
            </a:pathLst>
          </a:custGeom>
          <a:solidFill>
            <a:srgbClr val="558DE0"/>
          </a:solidFill>
          <a:ln w="404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0" name="任意多边形: 形状 19">
            <a:extLst>
              <a:ext uri="{FF2B5EF4-FFF2-40B4-BE49-F238E27FC236}">
                <a16:creationId xmlns="" xmlns:a16="http://schemas.microsoft.com/office/drawing/2014/main" id="{98F1FBFD-AC28-4B37-A191-DAF28A5E2587}"/>
              </a:ext>
            </a:extLst>
          </p:cNvPr>
          <p:cNvSpPr/>
          <p:nvPr/>
        </p:nvSpPr>
        <p:spPr>
          <a:xfrm>
            <a:off x="1882031" y="2889124"/>
            <a:ext cx="175787" cy="300787"/>
          </a:xfrm>
          <a:custGeom>
            <a:avLst/>
            <a:gdLst>
              <a:gd name="connsiteX0" fmla="*/ 15 w 175787"/>
              <a:gd name="connsiteY0" fmla="*/ 18356 h 300787"/>
              <a:gd name="connsiteX1" fmla="*/ 31708 w 175787"/>
              <a:gd name="connsiteY1" fmla="*/ 5476 h 300787"/>
              <a:gd name="connsiteX2" fmla="*/ 175788 w 175787"/>
              <a:gd name="connsiteY2" fmla="*/ 259343 h 300787"/>
              <a:gd name="connsiteX3" fmla="*/ 73721 w 175787"/>
              <a:gd name="connsiteY3" fmla="*/ 300787 h 300787"/>
              <a:gd name="connsiteX4" fmla="*/ 15 w 175787"/>
              <a:gd name="connsiteY4" fmla="*/ 18356 h 300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5787" h="300787">
                <a:moveTo>
                  <a:pt x="15" y="18356"/>
                </a:moveTo>
                <a:cubicBezTo>
                  <a:pt x="218" y="1941"/>
                  <a:pt x="20128" y="-6144"/>
                  <a:pt x="31708" y="5476"/>
                </a:cubicBezTo>
                <a:cubicBezTo>
                  <a:pt x="61206" y="35097"/>
                  <a:pt x="112646" y="103846"/>
                  <a:pt x="175788" y="259343"/>
                </a:cubicBezTo>
                <a:lnTo>
                  <a:pt x="73721" y="300787"/>
                </a:lnTo>
                <a:cubicBezTo>
                  <a:pt x="10579" y="145290"/>
                  <a:pt x="-472" y="60126"/>
                  <a:pt x="15" y="18356"/>
                </a:cubicBezTo>
                <a:close/>
              </a:path>
            </a:pathLst>
          </a:custGeom>
          <a:solidFill>
            <a:srgbClr val="558DE0"/>
          </a:solidFill>
          <a:ln w="404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4" name="任意多边形: 形状 23">
            <a:extLst>
              <a:ext uri="{FF2B5EF4-FFF2-40B4-BE49-F238E27FC236}">
                <a16:creationId xmlns="" xmlns:a16="http://schemas.microsoft.com/office/drawing/2014/main" id="{D01F6291-48D6-4216-A46F-A037EB2DE7C3}"/>
              </a:ext>
            </a:extLst>
          </p:cNvPr>
          <p:cNvSpPr/>
          <p:nvPr/>
        </p:nvSpPr>
        <p:spPr>
          <a:xfrm>
            <a:off x="1654972" y="3111889"/>
            <a:ext cx="288590" cy="211781"/>
          </a:xfrm>
          <a:custGeom>
            <a:avLst/>
            <a:gdLst>
              <a:gd name="connsiteX0" fmla="*/ 3600 w 288590"/>
              <a:gd name="connsiteY0" fmla="*/ 29467 h 211781"/>
              <a:gd name="connsiteX1" fmla="*/ 21315 w 288590"/>
              <a:gd name="connsiteY1" fmla="*/ 212 h 211781"/>
              <a:gd name="connsiteX2" fmla="*/ 288591 w 288590"/>
              <a:gd name="connsiteY2" fmla="*/ 117557 h 211781"/>
              <a:gd name="connsiteX3" fmla="*/ 231584 w 288590"/>
              <a:gd name="connsiteY3" fmla="*/ 211782 h 211781"/>
              <a:gd name="connsiteX4" fmla="*/ 3600 w 288590"/>
              <a:gd name="connsiteY4" fmla="*/ 29467 h 2117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8590" h="211781">
                <a:moveTo>
                  <a:pt x="3600" y="29467"/>
                </a:moveTo>
                <a:cubicBezTo>
                  <a:pt x="-6070" y="16221"/>
                  <a:pt x="5063" y="-2185"/>
                  <a:pt x="21315" y="212"/>
                </a:cubicBezTo>
                <a:cubicBezTo>
                  <a:pt x="62638" y="6307"/>
                  <a:pt x="144998" y="30686"/>
                  <a:pt x="288591" y="117557"/>
                </a:cubicBezTo>
                <a:lnTo>
                  <a:pt x="231584" y="211782"/>
                </a:lnTo>
                <a:cubicBezTo>
                  <a:pt x="87992" y="124911"/>
                  <a:pt x="28223" y="63273"/>
                  <a:pt x="3600" y="29467"/>
                </a:cubicBezTo>
                <a:close/>
              </a:path>
            </a:pathLst>
          </a:custGeom>
          <a:solidFill>
            <a:srgbClr val="558DE0"/>
          </a:solidFill>
          <a:ln w="404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7" name="任意多边形: 形状 26">
            <a:extLst>
              <a:ext uri="{FF2B5EF4-FFF2-40B4-BE49-F238E27FC236}">
                <a16:creationId xmlns="" xmlns:a16="http://schemas.microsoft.com/office/drawing/2014/main" id="{0F0173D4-75B2-4662-A0EF-33E68AEF9E7D}"/>
              </a:ext>
            </a:extLst>
          </p:cNvPr>
          <p:cNvSpPr/>
          <p:nvPr/>
        </p:nvSpPr>
        <p:spPr>
          <a:xfrm>
            <a:off x="1441950" y="3432757"/>
            <a:ext cx="347997" cy="217023"/>
          </a:xfrm>
          <a:custGeom>
            <a:avLst/>
            <a:gdLst>
              <a:gd name="connsiteX0" fmla="*/ 270987 w 347997"/>
              <a:gd name="connsiteY0" fmla="*/ 3179 h 217023"/>
              <a:gd name="connsiteX1" fmla="*/ 39142 w 347997"/>
              <a:gd name="connsiteY1" fmla="*/ 83101 h 217023"/>
              <a:gd name="connsiteX2" fmla="*/ 3183 w 347997"/>
              <a:gd name="connsiteY2" fmla="*/ 156929 h 217023"/>
              <a:gd name="connsiteX3" fmla="*/ 77011 w 347997"/>
              <a:gd name="connsiteY3" fmla="*/ 192888 h 217023"/>
              <a:gd name="connsiteX4" fmla="*/ 185173 w 347997"/>
              <a:gd name="connsiteY4" fmla="*/ 217023 h 217023"/>
              <a:gd name="connsiteX5" fmla="*/ 282160 w 347997"/>
              <a:gd name="connsiteY5" fmla="*/ 122189 h 217023"/>
              <a:gd name="connsiteX6" fmla="*/ 308855 w 347997"/>
              <a:gd name="connsiteY6" fmla="*/ 113006 h 217023"/>
              <a:gd name="connsiteX7" fmla="*/ 344814 w 347997"/>
              <a:gd name="connsiteY7" fmla="*/ 39178 h 217023"/>
              <a:gd name="connsiteX8" fmla="*/ 270987 w 347997"/>
              <a:gd name="connsiteY8" fmla="*/ 3179 h 2170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47997" h="217023">
                <a:moveTo>
                  <a:pt x="270987" y="3179"/>
                </a:moveTo>
                <a:lnTo>
                  <a:pt x="39142" y="83101"/>
                </a:lnTo>
                <a:cubicBezTo>
                  <a:pt x="8831" y="93544"/>
                  <a:pt x="-7259" y="126577"/>
                  <a:pt x="3183" y="156929"/>
                </a:cubicBezTo>
                <a:cubicBezTo>
                  <a:pt x="13626" y="187240"/>
                  <a:pt x="46659" y="203330"/>
                  <a:pt x="77011" y="192888"/>
                </a:cubicBezTo>
                <a:lnTo>
                  <a:pt x="185173" y="217023"/>
                </a:lnTo>
                <a:lnTo>
                  <a:pt x="282160" y="122189"/>
                </a:lnTo>
                <a:lnTo>
                  <a:pt x="308855" y="113006"/>
                </a:lnTo>
                <a:cubicBezTo>
                  <a:pt x="339167" y="102564"/>
                  <a:pt x="355257" y="69530"/>
                  <a:pt x="344814" y="39178"/>
                </a:cubicBezTo>
                <a:cubicBezTo>
                  <a:pt x="334331" y="8867"/>
                  <a:pt x="301298" y="-7264"/>
                  <a:pt x="270987" y="3179"/>
                </a:cubicBezTo>
                <a:close/>
              </a:path>
            </a:pathLst>
          </a:custGeom>
          <a:solidFill>
            <a:srgbClr val="558DE0"/>
          </a:solidFill>
          <a:ln w="404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8" name="任意多边形: 形状 37">
            <a:extLst>
              <a:ext uri="{FF2B5EF4-FFF2-40B4-BE49-F238E27FC236}">
                <a16:creationId xmlns="" xmlns:a16="http://schemas.microsoft.com/office/drawing/2014/main" id="{03ADAAF2-D716-49A0-9B15-BA0D1EB11669}"/>
              </a:ext>
            </a:extLst>
          </p:cNvPr>
          <p:cNvSpPr/>
          <p:nvPr/>
        </p:nvSpPr>
        <p:spPr>
          <a:xfrm>
            <a:off x="1453083" y="3551747"/>
            <a:ext cx="347997" cy="196091"/>
          </a:xfrm>
          <a:custGeom>
            <a:avLst/>
            <a:gdLst>
              <a:gd name="connsiteX0" fmla="*/ 270987 w 347997"/>
              <a:gd name="connsiteY0" fmla="*/ 3199 h 196091"/>
              <a:gd name="connsiteX1" fmla="*/ 39142 w 347997"/>
              <a:gd name="connsiteY1" fmla="*/ 83122 h 196091"/>
              <a:gd name="connsiteX2" fmla="*/ 3183 w 347997"/>
              <a:gd name="connsiteY2" fmla="*/ 156949 h 196091"/>
              <a:gd name="connsiteX3" fmla="*/ 77011 w 347997"/>
              <a:gd name="connsiteY3" fmla="*/ 192908 h 196091"/>
              <a:gd name="connsiteX4" fmla="*/ 308855 w 347997"/>
              <a:gd name="connsiteY4" fmla="*/ 112986 h 196091"/>
              <a:gd name="connsiteX5" fmla="*/ 344814 w 347997"/>
              <a:gd name="connsiteY5" fmla="*/ 39158 h 196091"/>
              <a:gd name="connsiteX6" fmla="*/ 270987 w 347997"/>
              <a:gd name="connsiteY6" fmla="*/ 3199 h 196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47997" h="196091">
                <a:moveTo>
                  <a:pt x="270987" y="3199"/>
                </a:moveTo>
                <a:lnTo>
                  <a:pt x="39142" y="83122"/>
                </a:lnTo>
                <a:cubicBezTo>
                  <a:pt x="8831" y="93564"/>
                  <a:pt x="-7259" y="126598"/>
                  <a:pt x="3183" y="156949"/>
                </a:cubicBezTo>
                <a:cubicBezTo>
                  <a:pt x="13626" y="187261"/>
                  <a:pt x="46659" y="203351"/>
                  <a:pt x="77011" y="192908"/>
                </a:cubicBezTo>
                <a:lnTo>
                  <a:pt x="308855" y="112986"/>
                </a:lnTo>
                <a:cubicBezTo>
                  <a:pt x="339167" y="102544"/>
                  <a:pt x="355257" y="69510"/>
                  <a:pt x="344814" y="39158"/>
                </a:cubicBezTo>
                <a:cubicBezTo>
                  <a:pt x="334332" y="8847"/>
                  <a:pt x="301298" y="-7284"/>
                  <a:pt x="270987" y="3199"/>
                </a:cubicBezTo>
                <a:close/>
              </a:path>
            </a:pathLst>
          </a:custGeom>
          <a:solidFill>
            <a:srgbClr val="89BBF7"/>
          </a:solidFill>
          <a:ln w="404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2" name="任意多边形: 形状 41">
            <a:extLst>
              <a:ext uri="{FF2B5EF4-FFF2-40B4-BE49-F238E27FC236}">
                <a16:creationId xmlns="" xmlns:a16="http://schemas.microsoft.com/office/drawing/2014/main" id="{F0FB9428-DF49-465A-9F9E-BEBE4271AFBB}"/>
              </a:ext>
            </a:extLst>
          </p:cNvPr>
          <p:cNvSpPr/>
          <p:nvPr/>
        </p:nvSpPr>
        <p:spPr>
          <a:xfrm>
            <a:off x="1720129" y="3224204"/>
            <a:ext cx="904339" cy="676761"/>
          </a:xfrm>
          <a:custGeom>
            <a:avLst/>
            <a:gdLst>
              <a:gd name="connsiteX0" fmla="*/ 904340 w 904339"/>
              <a:gd name="connsiteY0" fmla="*/ 283853 h 676761"/>
              <a:gd name="connsiteX1" fmla="*/ 606428 w 904339"/>
              <a:gd name="connsiteY1" fmla="*/ 62004 h 676761"/>
              <a:gd name="connsiteX2" fmla="*/ 452190 w 904339"/>
              <a:gd name="connsiteY2" fmla="*/ 0 h 676761"/>
              <a:gd name="connsiteX3" fmla="*/ 313230 w 904339"/>
              <a:gd name="connsiteY3" fmla="*/ 62004 h 676761"/>
              <a:gd name="connsiteX4" fmla="*/ 41 w 904339"/>
              <a:gd name="connsiteY4" fmla="*/ 283853 h 676761"/>
              <a:gd name="connsiteX5" fmla="*/ 0 w 904339"/>
              <a:gd name="connsiteY5" fmla="*/ 283812 h 676761"/>
              <a:gd name="connsiteX6" fmla="*/ 452190 w 904339"/>
              <a:gd name="connsiteY6" fmla="*/ 676761 h 676761"/>
              <a:gd name="connsiteX7" fmla="*/ 904340 w 904339"/>
              <a:gd name="connsiteY7" fmla="*/ 283853 h 676761"/>
              <a:gd name="connsiteX8" fmla="*/ 904340 w 904339"/>
              <a:gd name="connsiteY8" fmla="*/ 283853 h 6767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04339" h="676761">
                <a:moveTo>
                  <a:pt x="904340" y="283853"/>
                </a:moveTo>
                <a:lnTo>
                  <a:pt x="606428" y="62004"/>
                </a:lnTo>
                <a:lnTo>
                  <a:pt x="452190" y="0"/>
                </a:lnTo>
                <a:lnTo>
                  <a:pt x="313230" y="62004"/>
                </a:lnTo>
                <a:lnTo>
                  <a:pt x="41" y="283853"/>
                </a:lnTo>
                <a:lnTo>
                  <a:pt x="0" y="283812"/>
                </a:lnTo>
                <a:cubicBezTo>
                  <a:pt x="14180" y="503020"/>
                  <a:pt x="211244" y="676761"/>
                  <a:pt x="452190" y="676761"/>
                </a:cubicBezTo>
                <a:cubicBezTo>
                  <a:pt x="693136" y="676761"/>
                  <a:pt x="890200" y="503020"/>
                  <a:pt x="904340" y="283853"/>
                </a:cubicBezTo>
                <a:lnTo>
                  <a:pt x="904340" y="283853"/>
                </a:lnTo>
                <a:close/>
              </a:path>
            </a:pathLst>
          </a:custGeom>
          <a:solidFill>
            <a:srgbClr val="FFFFFF"/>
          </a:solidFill>
          <a:ln w="404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0" name="任意多边形: 形状 49">
            <a:extLst>
              <a:ext uri="{FF2B5EF4-FFF2-40B4-BE49-F238E27FC236}">
                <a16:creationId xmlns="" xmlns:a16="http://schemas.microsoft.com/office/drawing/2014/main" id="{6F0E11C9-481B-4276-BC79-E6C7942A0935}"/>
              </a:ext>
            </a:extLst>
          </p:cNvPr>
          <p:cNvSpPr/>
          <p:nvPr/>
        </p:nvSpPr>
        <p:spPr>
          <a:xfrm>
            <a:off x="1720169" y="3117343"/>
            <a:ext cx="904298" cy="390714"/>
          </a:xfrm>
          <a:custGeom>
            <a:avLst/>
            <a:gdLst>
              <a:gd name="connsiteX0" fmla="*/ 904299 w 904298"/>
              <a:gd name="connsiteY0" fmla="*/ 390714 h 390714"/>
              <a:gd name="connsiteX1" fmla="*/ 452149 w 904298"/>
              <a:gd name="connsiteY1" fmla="*/ 152734 h 390714"/>
              <a:gd name="connsiteX2" fmla="*/ 0 w 904298"/>
              <a:gd name="connsiteY2" fmla="*/ 390714 h 390714"/>
              <a:gd name="connsiteX3" fmla="*/ 40835 w 904298"/>
              <a:gd name="connsiteY3" fmla="*/ 261099 h 390714"/>
              <a:gd name="connsiteX4" fmla="*/ 235379 w 904298"/>
              <a:gd name="connsiteY4" fmla="*/ 60135 h 390714"/>
              <a:gd name="connsiteX5" fmla="*/ 452149 w 904298"/>
              <a:gd name="connsiteY5" fmla="*/ 0 h 390714"/>
              <a:gd name="connsiteX6" fmla="*/ 673105 w 904298"/>
              <a:gd name="connsiteY6" fmla="*/ 60135 h 390714"/>
              <a:gd name="connsiteX7" fmla="*/ 821776 w 904298"/>
              <a:gd name="connsiteY7" fmla="*/ 195357 h 390714"/>
              <a:gd name="connsiteX8" fmla="*/ 882927 w 904298"/>
              <a:gd name="connsiteY8" fmla="*/ 281943 h 390714"/>
              <a:gd name="connsiteX9" fmla="*/ 904299 w 904298"/>
              <a:gd name="connsiteY9" fmla="*/ 390714 h 390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04298" h="390714">
                <a:moveTo>
                  <a:pt x="904299" y="390714"/>
                </a:moveTo>
                <a:cubicBezTo>
                  <a:pt x="904299" y="390714"/>
                  <a:pt x="616708" y="329929"/>
                  <a:pt x="452149" y="152734"/>
                </a:cubicBezTo>
                <a:cubicBezTo>
                  <a:pt x="287591" y="329929"/>
                  <a:pt x="0" y="390714"/>
                  <a:pt x="0" y="390714"/>
                </a:cubicBezTo>
                <a:lnTo>
                  <a:pt x="40835" y="261099"/>
                </a:lnTo>
                <a:lnTo>
                  <a:pt x="235379" y="60135"/>
                </a:lnTo>
                <a:lnTo>
                  <a:pt x="452149" y="0"/>
                </a:lnTo>
                <a:lnTo>
                  <a:pt x="673105" y="60135"/>
                </a:lnTo>
                <a:lnTo>
                  <a:pt x="821776" y="195357"/>
                </a:lnTo>
                <a:lnTo>
                  <a:pt x="882927" y="281943"/>
                </a:lnTo>
                <a:lnTo>
                  <a:pt x="904299" y="390714"/>
                </a:lnTo>
                <a:close/>
              </a:path>
            </a:pathLst>
          </a:custGeom>
          <a:solidFill>
            <a:schemeClr val="accent2"/>
          </a:solidFill>
          <a:ln w="404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1" name="任意多边形: 形状 50">
            <a:extLst>
              <a:ext uri="{FF2B5EF4-FFF2-40B4-BE49-F238E27FC236}">
                <a16:creationId xmlns="" xmlns:a16="http://schemas.microsoft.com/office/drawing/2014/main" id="{DB26912B-325B-4F23-97D7-FA16DF5D73F5}"/>
              </a:ext>
            </a:extLst>
          </p:cNvPr>
          <p:cNvSpPr/>
          <p:nvPr/>
        </p:nvSpPr>
        <p:spPr>
          <a:xfrm>
            <a:off x="1719316" y="3064400"/>
            <a:ext cx="906046" cy="443657"/>
          </a:xfrm>
          <a:custGeom>
            <a:avLst/>
            <a:gdLst>
              <a:gd name="connsiteX0" fmla="*/ 906046 w 906046"/>
              <a:gd name="connsiteY0" fmla="*/ 418263 h 443657"/>
              <a:gd name="connsiteX1" fmla="*/ 905233 w 906046"/>
              <a:gd name="connsiteY1" fmla="*/ 443617 h 443657"/>
              <a:gd name="connsiteX2" fmla="*/ 905193 w 906046"/>
              <a:gd name="connsiteY2" fmla="*/ 443657 h 443657"/>
              <a:gd name="connsiteX3" fmla="*/ 453043 w 906046"/>
              <a:gd name="connsiteY3" fmla="*/ 113119 h 443657"/>
              <a:gd name="connsiteX4" fmla="*/ 853 w 906046"/>
              <a:gd name="connsiteY4" fmla="*/ 443657 h 443657"/>
              <a:gd name="connsiteX5" fmla="*/ 813 w 906046"/>
              <a:gd name="connsiteY5" fmla="*/ 443617 h 443657"/>
              <a:gd name="connsiteX6" fmla="*/ 0 w 906046"/>
              <a:gd name="connsiteY6" fmla="*/ 418263 h 443657"/>
              <a:gd name="connsiteX7" fmla="*/ 453003 w 906046"/>
              <a:gd name="connsiteY7" fmla="*/ 0 h 443657"/>
              <a:gd name="connsiteX8" fmla="*/ 906046 w 906046"/>
              <a:gd name="connsiteY8" fmla="*/ 418263 h 4436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06046" h="443657">
                <a:moveTo>
                  <a:pt x="906046" y="418263"/>
                </a:moveTo>
                <a:cubicBezTo>
                  <a:pt x="906046" y="426755"/>
                  <a:pt x="905762" y="435206"/>
                  <a:pt x="905233" y="443617"/>
                </a:cubicBezTo>
                <a:lnTo>
                  <a:pt x="905193" y="443657"/>
                </a:lnTo>
                <a:cubicBezTo>
                  <a:pt x="905193" y="443657"/>
                  <a:pt x="730964" y="113119"/>
                  <a:pt x="453043" y="113119"/>
                </a:cubicBezTo>
                <a:cubicBezTo>
                  <a:pt x="175123" y="113119"/>
                  <a:pt x="853" y="443657"/>
                  <a:pt x="853" y="443657"/>
                </a:cubicBezTo>
                <a:lnTo>
                  <a:pt x="813" y="443617"/>
                </a:lnTo>
                <a:cubicBezTo>
                  <a:pt x="244" y="435206"/>
                  <a:pt x="0" y="426795"/>
                  <a:pt x="0" y="418263"/>
                </a:cubicBezTo>
                <a:cubicBezTo>
                  <a:pt x="0" y="187231"/>
                  <a:pt x="202833" y="0"/>
                  <a:pt x="453003" y="0"/>
                </a:cubicBezTo>
                <a:cubicBezTo>
                  <a:pt x="703172" y="0"/>
                  <a:pt x="906046" y="187271"/>
                  <a:pt x="906046" y="418263"/>
                </a:cubicBezTo>
                <a:close/>
              </a:path>
            </a:pathLst>
          </a:custGeom>
          <a:solidFill>
            <a:srgbClr val="FFFFFF"/>
          </a:solidFill>
          <a:ln w="404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5" name="任意多边形: 形状 54">
            <a:extLst>
              <a:ext uri="{FF2B5EF4-FFF2-40B4-BE49-F238E27FC236}">
                <a16:creationId xmlns="" xmlns:a16="http://schemas.microsoft.com/office/drawing/2014/main" id="{71C26AFB-1375-42E3-8D5F-E38E4586ABB3}"/>
              </a:ext>
            </a:extLst>
          </p:cNvPr>
          <p:cNvSpPr/>
          <p:nvPr/>
        </p:nvSpPr>
        <p:spPr>
          <a:xfrm>
            <a:off x="1499661" y="3259554"/>
            <a:ext cx="167199" cy="151068"/>
          </a:xfrm>
          <a:custGeom>
            <a:avLst/>
            <a:gdLst>
              <a:gd name="connsiteX0" fmla="*/ 0 w 167199"/>
              <a:gd name="connsiteY0" fmla="*/ 0 h 151068"/>
              <a:gd name="connsiteX1" fmla="*/ 47498 w 167199"/>
              <a:gd name="connsiteY1" fmla="*/ 133394 h 151068"/>
              <a:gd name="connsiteX2" fmla="*/ 72568 w 167199"/>
              <a:gd name="connsiteY2" fmla="*/ 151069 h 151068"/>
              <a:gd name="connsiteX3" fmla="*/ 94631 w 167199"/>
              <a:gd name="connsiteY3" fmla="*/ 151069 h 151068"/>
              <a:gd name="connsiteX4" fmla="*/ 119701 w 167199"/>
              <a:gd name="connsiteY4" fmla="*/ 133394 h 151068"/>
              <a:gd name="connsiteX5" fmla="*/ 167199 w 167199"/>
              <a:gd name="connsiteY5" fmla="*/ 0 h 151068"/>
              <a:gd name="connsiteX6" fmla="*/ 0 w 167199"/>
              <a:gd name="connsiteY6" fmla="*/ 0 h 1510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7199" h="151068">
                <a:moveTo>
                  <a:pt x="0" y="0"/>
                </a:moveTo>
                <a:lnTo>
                  <a:pt x="47498" y="133394"/>
                </a:lnTo>
                <a:cubicBezTo>
                  <a:pt x="51277" y="143999"/>
                  <a:pt x="61313" y="151069"/>
                  <a:pt x="72568" y="151069"/>
                </a:cubicBezTo>
                <a:lnTo>
                  <a:pt x="94631" y="151069"/>
                </a:lnTo>
                <a:cubicBezTo>
                  <a:pt x="105886" y="151069"/>
                  <a:pt x="115922" y="143999"/>
                  <a:pt x="119701" y="133394"/>
                </a:cubicBezTo>
                <a:lnTo>
                  <a:pt x="167199" y="0"/>
                </a:lnTo>
                <a:lnTo>
                  <a:pt x="0" y="0"/>
                </a:lnTo>
                <a:close/>
              </a:path>
            </a:pathLst>
          </a:custGeom>
          <a:solidFill>
            <a:srgbClr val="558DE0"/>
          </a:solidFill>
          <a:ln w="404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7" name="任意多边形: 形状 56">
            <a:extLst>
              <a:ext uri="{FF2B5EF4-FFF2-40B4-BE49-F238E27FC236}">
                <a16:creationId xmlns="" xmlns:a16="http://schemas.microsoft.com/office/drawing/2014/main" id="{BE8882C2-4408-4982-82A8-BB5E88DD3F45}"/>
              </a:ext>
            </a:extLst>
          </p:cNvPr>
          <p:cNvSpPr/>
          <p:nvPr/>
        </p:nvSpPr>
        <p:spPr>
          <a:xfrm>
            <a:off x="1453300" y="3030188"/>
            <a:ext cx="259880" cy="259880"/>
          </a:xfrm>
          <a:custGeom>
            <a:avLst/>
            <a:gdLst>
              <a:gd name="connsiteX0" fmla="*/ 129940 w 259880"/>
              <a:gd name="connsiteY0" fmla="*/ 0 h 259880"/>
              <a:gd name="connsiteX1" fmla="*/ 129940 w 259880"/>
              <a:gd name="connsiteY1" fmla="*/ 0 h 259880"/>
              <a:gd name="connsiteX2" fmla="*/ 0 w 259880"/>
              <a:gd name="connsiteY2" fmla="*/ 129940 h 259880"/>
              <a:gd name="connsiteX3" fmla="*/ 0 w 259880"/>
              <a:gd name="connsiteY3" fmla="*/ 129940 h 259880"/>
              <a:gd name="connsiteX4" fmla="*/ 129940 w 259880"/>
              <a:gd name="connsiteY4" fmla="*/ 259880 h 259880"/>
              <a:gd name="connsiteX5" fmla="*/ 129940 w 259880"/>
              <a:gd name="connsiteY5" fmla="*/ 259880 h 259880"/>
              <a:gd name="connsiteX6" fmla="*/ 259880 w 259880"/>
              <a:gd name="connsiteY6" fmla="*/ 129940 h 259880"/>
              <a:gd name="connsiteX7" fmla="*/ 259880 w 259880"/>
              <a:gd name="connsiteY7" fmla="*/ 129940 h 259880"/>
              <a:gd name="connsiteX8" fmla="*/ 129940 w 259880"/>
              <a:gd name="connsiteY8" fmla="*/ 0 h 259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59880" h="259880">
                <a:moveTo>
                  <a:pt x="129940" y="0"/>
                </a:moveTo>
                <a:lnTo>
                  <a:pt x="129940" y="0"/>
                </a:lnTo>
                <a:cubicBezTo>
                  <a:pt x="58185" y="0"/>
                  <a:pt x="0" y="58185"/>
                  <a:pt x="0" y="129940"/>
                </a:cubicBezTo>
                <a:lnTo>
                  <a:pt x="0" y="129940"/>
                </a:lnTo>
                <a:cubicBezTo>
                  <a:pt x="0" y="201696"/>
                  <a:pt x="58185" y="259880"/>
                  <a:pt x="129940" y="259880"/>
                </a:cubicBezTo>
                <a:lnTo>
                  <a:pt x="129940" y="259880"/>
                </a:lnTo>
                <a:cubicBezTo>
                  <a:pt x="201696" y="259880"/>
                  <a:pt x="259880" y="201696"/>
                  <a:pt x="259880" y="129940"/>
                </a:cubicBezTo>
                <a:lnTo>
                  <a:pt x="259880" y="129940"/>
                </a:lnTo>
                <a:cubicBezTo>
                  <a:pt x="259880" y="58185"/>
                  <a:pt x="201696" y="0"/>
                  <a:pt x="129940" y="0"/>
                </a:cubicBezTo>
                <a:close/>
              </a:path>
            </a:pathLst>
          </a:custGeom>
          <a:solidFill>
            <a:srgbClr val="FFFFFF"/>
          </a:solidFill>
          <a:ln w="404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8" name="任意多边形: 形状 57">
            <a:extLst>
              <a:ext uri="{FF2B5EF4-FFF2-40B4-BE49-F238E27FC236}">
                <a16:creationId xmlns="" xmlns:a16="http://schemas.microsoft.com/office/drawing/2014/main" id="{B747C916-2F38-4450-B8D0-6F7C3F7D7DE2}"/>
              </a:ext>
            </a:extLst>
          </p:cNvPr>
          <p:cNvSpPr/>
          <p:nvPr/>
        </p:nvSpPr>
        <p:spPr>
          <a:xfrm>
            <a:off x="1906303" y="3509154"/>
            <a:ext cx="41200" cy="88902"/>
          </a:xfrm>
          <a:custGeom>
            <a:avLst/>
            <a:gdLst>
              <a:gd name="connsiteX0" fmla="*/ 20600 w 41200"/>
              <a:gd name="connsiteY0" fmla="*/ 88902 h 88902"/>
              <a:gd name="connsiteX1" fmla="*/ 41201 w 41200"/>
              <a:gd name="connsiteY1" fmla="*/ 68302 h 88902"/>
              <a:gd name="connsiteX2" fmla="*/ 41201 w 41200"/>
              <a:gd name="connsiteY2" fmla="*/ 20600 h 88902"/>
              <a:gd name="connsiteX3" fmla="*/ 20600 w 41200"/>
              <a:gd name="connsiteY3" fmla="*/ 0 h 88902"/>
              <a:gd name="connsiteX4" fmla="*/ 0 w 41200"/>
              <a:gd name="connsiteY4" fmla="*/ 20600 h 88902"/>
              <a:gd name="connsiteX5" fmla="*/ 0 w 41200"/>
              <a:gd name="connsiteY5" fmla="*/ 68302 h 88902"/>
              <a:gd name="connsiteX6" fmla="*/ 20600 w 41200"/>
              <a:gd name="connsiteY6" fmla="*/ 88902 h 88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1200" h="88902">
                <a:moveTo>
                  <a:pt x="20600" y="88902"/>
                </a:moveTo>
                <a:cubicBezTo>
                  <a:pt x="31977" y="88902"/>
                  <a:pt x="41201" y="79679"/>
                  <a:pt x="41201" y="68302"/>
                </a:cubicBezTo>
                <a:lnTo>
                  <a:pt x="41201" y="20600"/>
                </a:lnTo>
                <a:cubicBezTo>
                  <a:pt x="41201" y="9223"/>
                  <a:pt x="31977" y="0"/>
                  <a:pt x="20600" y="0"/>
                </a:cubicBezTo>
                <a:cubicBezTo>
                  <a:pt x="9224" y="0"/>
                  <a:pt x="0" y="9223"/>
                  <a:pt x="0" y="20600"/>
                </a:cubicBezTo>
                <a:lnTo>
                  <a:pt x="0" y="68302"/>
                </a:lnTo>
                <a:cubicBezTo>
                  <a:pt x="-40" y="79638"/>
                  <a:pt x="9183" y="88902"/>
                  <a:pt x="20600" y="88902"/>
                </a:cubicBezTo>
                <a:close/>
              </a:path>
            </a:pathLst>
          </a:custGeom>
          <a:solidFill>
            <a:srgbClr val="0550A2"/>
          </a:solidFill>
          <a:ln w="404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3" name="任意多边形: 形状 62">
            <a:extLst>
              <a:ext uri="{FF2B5EF4-FFF2-40B4-BE49-F238E27FC236}">
                <a16:creationId xmlns="" xmlns:a16="http://schemas.microsoft.com/office/drawing/2014/main" id="{8A198E88-247F-4155-A8A9-261E91FC7AAC}"/>
              </a:ext>
            </a:extLst>
          </p:cNvPr>
          <p:cNvSpPr/>
          <p:nvPr/>
        </p:nvSpPr>
        <p:spPr>
          <a:xfrm>
            <a:off x="1873757" y="3626945"/>
            <a:ext cx="106211" cy="41200"/>
          </a:xfrm>
          <a:custGeom>
            <a:avLst/>
            <a:gdLst>
              <a:gd name="connsiteX0" fmla="*/ 85611 w 106211"/>
              <a:gd name="connsiteY0" fmla="*/ 0 h 41200"/>
              <a:gd name="connsiteX1" fmla="*/ 20600 w 106211"/>
              <a:gd name="connsiteY1" fmla="*/ 0 h 41200"/>
              <a:gd name="connsiteX2" fmla="*/ 0 w 106211"/>
              <a:gd name="connsiteY2" fmla="*/ 20600 h 41200"/>
              <a:gd name="connsiteX3" fmla="*/ 20600 w 106211"/>
              <a:gd name="connsiteY3" fmla="*/ 41201 h 41200"/>
              <a:gd name="connsiteX4" fmla="*/ 85611 w 106211"/>
              <a:gd name="connsiteY4" fmla="*/ 41201 h 41200"/>
              <a:gd name="connsiteX5" fmla="*/ 106211 w 106211"/>
              <a:gd name="connsiteY5" fmla="*/ 20600 h 41200"/>
              <a:gd name="connsiteX6" fmla="*/ 85611 w 106211"/>
              <a:gd name="connsiteY6" fmla="*/ 0 h 41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6211" h="41200">
                <a:moveTo>
                  <a:pt x="85611" y="0"/>
                </a:moveTo>
                <a:lnTo>
                  <a:pt x="20600" y="0"/>
                </a:lnTo>
                <a:cubicBezTo>
                  <a:pt x="9223" y="0"/>
                  <a:pt x="0" y="9223"/>
                  <a:pt x="0" y="20600"/>
                </a:cubicBezTo>
                <a:cubicBezTo>
                  <a:pt x="0" y="31977"/>
                  <a:pt x="9223" y="41201"/>
                  <a:pt x="20600" y="41201"/>
                </a:cubicBezTo>
                <a:lnTo>
                  <a:pt x="85611" y="41201"/>
                </a:lnTo>
                <a:cubicBezTo>
                  <a:pt x="96988" y="41201"/>
                  <a:pt x="106211" y="31977"/>
                  <a:pt x="106211" y="20600"/>
                </a:cubicBezTo>
                <a:cubicBezTo>
                  <a:pt x="106211" y="9223"/>
                  <a:pt x="97028" y="0"/>
                  <a:pt x="85611" y="0"/>
                </a:cubicBezTo>
                <a:close/>
              </a:path>
            </a:pathLst>
          </a:custGeom>
          <a:solidFill>
            <a:srgbClr val="0550A2"/>
          </a:solidFill>
          <a:ln w="404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4" name="任意多边形: 形状 63">
            <a:extLst>
              <a:ext uri="{FF2B5EF4-FFF2-40B4-BE49-F238E27FC236}">
                <a16:creationId xmlns="" xmlns:a16="http://schemas.microsoft.com/office/drawing/2014/main" id="{493C8F47-94F2-4576-9050-164FBD125CCF}"/>
              </a:ext>
            </a:extLst>
          </p:cNvPr>
          <p:cNvSpPr/>
          <p:nvPr/>
        </p:nvSpPr>
        <p:spPr>
          <a:xfrm>
            <a:off x="2397134" y="3509154"/>
            <a:ext cx="41200" cy="88902"/>
          </a:xfrm>
          <a:custGeom>
            <a:avLst/>
            <a:gdLst>
              <a:gd name="connsiteX0" fmla="*/ 20600 w 41200"/>
              <a:gd name="connsiteY0" fmla="*/ 88902 h 88902"/>
              <a:gd name="connsiteX1" fmla="*/ 41200 w 41200"/>
              <a:gd name="connsiteY1" fmla="*/ 68302 h 88902"/>
              <a:gd name="connsiteX2" fmla="*/ 41200 w 41200"/>
              <a:gd name="connsiteY2" fmla="*/ 20600 h 88902"/>
              <a:gd name="connsiteX3" fmla="*/ 20600 w 41200"/>
              <a:gd name="connsiteY3" fmla="*/ 0 h 88902"/>
              <a:gd name="connsiteX4" fmla="*/ 0 w 41200"/>
              <a:gd name="connsiteY4" fmla="*/ 20600 h 88902"/>
              <a:gd name="connsiteX5" fmla="*/ 0 w 41200"/>
              <a:gd name="connsiteY5" fmla="*/ 68302 h 88902"/>
              <a:gd name="connsiteX6" fmla="*/ 20600 w 41200"/>
              <a:gd name="connsiteY6" fmla="*/ 88902 h 88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1200" h="88902">
                <a:moveTo>
                  <a:pt x="20600" y="88902"/>
                </a:moveTo>
                <a:cubicBezTo>
                  <a:pt x="31977" y="88902"/>
                  <a:pt x="41200" y="79679"/>
                  <a:pt x="41200" y="68302"/>
                </a:cubicBezTo>
                <a:lnTo>
                  <a:pt x="41200" y="20600"/>
                </a:lnTo>
                <a:cubicBezTo>
                  <a:pt x="41200" y="9223"/>
                  <a:pt x="31977" y="0"/>
                  <a:pt x="20600" y="0"/>
                </a:cubicBezTo>
                <a:cubicBezTo>
                  <a:pt x="9223" y="0"/>
                  <a:pt x="0" y="9223"/>
                  <a:pt x="0" y="20600"/>
                </a:cubicBezTo>
                <a:lnTo>
                  <a:pt x="0" y="68302"/>
                </a:lnTo>
                <a:cubicBezTo>
                  <a:pt x="0" y="79638"/>
                  <a:pt x="9223" y="88902"/>
                  <a:pt x="20600" y="88902"/>
                </a:cubicBezTo>
                <a:close/>
              </a:path>
            </a:pathLst>
          </a:custGeom>
          <a:solidFill>
            <a:srgbClr val="0550A2"/>
          </a:solidFill>
          <a:ln w="404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5" name="任意多边形: 形状 64">
            <a:extLst>
              <a:ext uri="{FF2B5EF4-FFF2-40B4-BE49-F238E27FC236}">
                <a16:creationId xmlns="" xmlns:a16="http://schemas.microsoft.com/office/drawing/2014/main" id="{68E1D3C5-BBB7-4EE2-AFFC-48E379BEC8E9}"/>
              </a:ext>
            </a:extLst>
          </p:cNvPr>
          <p:cNvSpPr/>
          <p:nvPr/>
        </p:nvSpPr>
        <p:spPr>
          <a:xfrm>
            <a:off x="2364628" y="3626945"/>
            <a:ext cx="106211" cy="41200"/>
          </a:xfrm>
          <a:custGeom>
            <a:avLst/>
            <a:gdLst>
              <a:gd name="connsiteX0" fmla="*/ 85611 w 106211"/>
              <a:gd name="connsiteY0" fmla="*/ 0 h 41200"/>
              <a:gd name="connsiteX1" fmla="*/ 20600 w 106211"/>
              <a:gd name="connsiteY1" fmla="*/ 0 h 41200"/>
              <a:gd name="connsiteX2" fmla="*/ 0 w 106211"/>
              <a:gd name="connsiteY2" fmla="*/ 20600 h 41200"/>
              <a:gd name="connsiteX3" fmla="*/ 20600 w 106211"/>
              <a:gd name="connsiteY3" fmla="*/ 41201 h 41200"/>
              <a:gd name="connsiteX4" fmla="*/ 85611 w 106211"/>
              <a:gd name="connsiteY4" fmla="*/ 41201 h 41200"/>
              <a:gd name="connsiteX5" fmla="*/ 106211 w 106211"/>
              <a:gd name="connsiteY5" fmla="*/ 20600 h 41200"/>
              <a:gd name="connsiteX6" fmla="*/ 85611 w 106211"/>
              <a:gd name="connsiteY6" fmla="*/ 0 h 41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6211" h="41200">
                <a:moveTo>
                  <a:pt x="85611" y="0"/>
                </a:moveTo>
                <a:lnTo>
                  <a:pt x="20600" y="0"/>
                </a:lnTo>
                <a:cubicBezTo>
                  <a:pt x="9223" y="0"/>
                  <a:pt x="0" y="9223"/>
                  <a:pt x="0" y="20600"/>
                </a:cubicBezTo>
                <a:cubicBezTo>
                  <a:pt x="0" y="31977"/>
                  <a:pt x="9223" y="41201"/>
                  <a:pt x="20600" y="41201"/>
                </a:cubicBezTo>
                <a:lnTo>
                  <a:pt x="85611" y="41201"/>
                </a:lnTo>
                <a:cubicBezTo>
                  <a:pt x="96988" y="41201"/>
                  <a:pt x="106211" y="31977"/>
                  <a:pt x="106211" y="20600"/>
                </a:cubicBezTo>
                <a:cubicBezTo>
                  <a:pt x="106211" y="9223"/>
                  <a:pt x="96988" y="0"/>
                  <a:pt x="85611" y="0"/>
                </a:cubicBezTo>
                <a:close/>
              </a:path>
            </a:pathLst>
          </a:custGeom>
          <a:solidFill>
            <a:srgbClr val="0550A2"/>
          </a:solidFill>
          <a:ln w="404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6" name="任意多边形: 形状 65">
            <a:extLst>
              <a:ext uri="{FF2B5EF4-FFF2-40B4-BE49-F238E27FC236}">
                <a16:creationId xmlns="" xmlns:a16="http://schemas.microsoft.com/office/drawing/2014/main" id="{7F8F25BA-D4C3-4F9C-B0FD-AB682D77C562}"/>
              </a:ext>
            </a:extLst>
          </p:cNvPr>
          <p:cNvSpPr/>
          <p:nvPr/>
        </p:nvSpPr>
        <p:spPr>
          <a:xfrm>
            <a:off x="2107809" y="3604815"/>
            <a:ext cx="129018" cy="60649"/>
          </a:xfrm>
          <a:custGeom>
            <a:avLst/>
            <a:gdLst>
              <a:gd name="connsiteX0" fmla="*/ 121962 w 129018"/>
              <a:gd name="connsiteY0" fmla="*/ 5106 h 60649"/>
              <a:gd name="connsiteX1" fmla="*/ 92870 w 129018"/>
              <a:gd name="connsiteY1" fmla="*/ 7056 h 60649"/>
              <a:gd name="connsiteX2" fmla="*/ 64509 w 129018"/>
              <a:gd name="connsiteY2" fmla="*/ 19449 h 60649"/>
              <a:gd name="connsiteX3" fmla="*/ 36148 w 129018"/>
              <a:gd name="connsiteY3" fmla="*/ 7056 h 60649"/>
              <a:gd name="connsiteX4" fmla="*/ 7056 w 129018"/>
              <a:gd name="connsiteY4" fmla="*/ 5106 h 60649"/>
              <a:gd name="connsiteX5" fmla="*/ 5106 w 129018"/>
              <a:gd name="connsiteY5" fmla="*/ 34198 h 60649"/>
              <a:gd name="connsiteX6" fmla="*/ 64509 w 129018"/>
              <a:gd name="connsiteY6" fmla="*/ 60649 h 60649"/>
              <a:gd name="connsiteX7" fmla="*/ 123913 w 129018"/>
              <a:gd name="connsiteY7" fmla="*/ 34198 h 60649"/>
              <a:gd name="connsiteX8" fmla="*/ 121962 w 129018"/>
              <a:gd name="connsiteY8" fmla="*/ 5106 h 606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9018" h="60649">
                <a:moveTo>
                  <a:pt x="121962" y="5106"/>
                </a:moveTo>
                <a:cubicBezTo>
                  <a:pt x="113389" y="-2371"/>
                  <a:pt x="100387" y="-1517"/>
                  <a:pt x="92870" y="7056"/>
                </a:cubicBezTo>
                <a:cubicBezTo>
                  <a:pt x="86003" y="14939"/>
                  <a:pt x="75642" y="19449"/>
                  <a:pt x="64509" y="19449"/>
                </a:cubicBezTo>
                <a:cubicBezTo>
                  <a:pt x="53376" y="19449"/>
                  <a:pt x="43015" y="14939"/>
                  <a:pt x="36148" y="7056"/>
                </a:cubicBezTo>
                <a:cubicBezTo>
                  <a:pt x="28672" y="-1517"/>
                  <a:pt x="15629" y="-2411"/>
                  <a:pt x="7056" y="5106"/>
                </a:cubicBezTo>
                <a:cubicBezTo>
                  <a:pt x="-1517" y="12582"/>
                  <a:pt x="-2411" y="25625"/>
                  <a:pt x="5106" y="34198"/>
                </a:cubicBezTo>
                <a:cubicBezTo>
                  <a:pt x="19814" y="51019"/>
                  <a:pt x="41471" y="60649"/>
                  <a:pt x="64509" y="60649"/>
                </a:cubicBezTo>
                <a:cubicBezTo>
                  <a:pt x="87547" y="60649"/>
                  <a:pt x="109204" y="51019"/>
                  <a:pt x="123913" y="34198"/>
                </a:cubicBezTo>
                <a:cubicBezTo>
                  <a:pt x="131430" y="25625"/>
                  <a:pt x="130536" y="12623"/>
                  <a:pt x="121962" y="5106"/>
                </a:cubicBezTo>
                <a:close/>
              </a:path>
            </a:pathLst>
          </a:custGeom>
          <a:solidFill>
            <a:srgbClr val="0550A2"/>
          </a:solidFill>
          <a:ln w="404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7" name="任意多边形: 形状 66">
            <a:extLst>
              <a:ext uri="{FF2B5EF4-FFF2-40B4-BE49-F238E27FC236}">
                <a16:creationId xmlns="" xmlns:a16="http://schemas.microsoft.com/office/drawing/2014/main" id="{B040A057-AA1F-45AA-8103-131C94887C33}"/>
              </a:ext>
            </a:extLst>
          </p:cNvPr>
          <p:cNvSpPr/>
          <p:nvPr/>
        </p:nvSpPr>
        <p:spPr>
          <a:xfrm>
            <a:off x="1386543" y="2651115"/>
            <a:ext cx="1349383" cy="1407095"/>
          </a:xfrm>
          <a:custGeom>
            <a:avLst/>
            <a:gdLst>
              <a:gd name="connsiteX0" fmla="*/ 50261 w 1349383"/>
              <a:gd name="connsiteY0" fmla="*/ 1064245 h 1407095"/>
              <a:gd name="connsiteX1" fmla="*/ 122464 w 1349383"/>
              <a:gd name="connsiteY1" fmla="*/ 1117188 h 1407095"/>
              <a:gd name="connsiteX2" fmla="*/ 214820 w 1349383"/>
              <a:gd name="connsiteY2" fmla="*/ 1401041 h 1407095"/>
              <a:gd name="connsiteX3" fmla="*/ 229407 w 1349383"/>
              <a:gd name="connsiteY3" fmla="*/ 1407095 h 1407095"/>
              <a:gd name="connsiteX4" fmla="*/ 1328778 w 1349383"/>
              <a:gd name="connsiteY4" fmla="*/ 1407095 h 1407095"/>
              <a:gd name="connsiteX5" fmla="*/ 1344137 w 1349383"/>
              <a:gd name="connsiteY5" fmla="*/ 1400229 h 1407095"/>
              <a:gd name="connsiteX6" fmla="*/ 1349257 w 1349383"/>
              <a:gd name="connsiteY6" fmla="*/ 1384220 h 1407095"/>
              <a:gd name="connsiteX7" fmla="*/ 1308503 w 1349383"/>
              <a:gd name="connsiteY7" fmla="*/ 1248835 h 1407095"/>
              <a:gd name="connsiteX8" fmla="*/ 1148820 w 1349383"/>
              <a:gd name="connsiteY8" fmla="*/ 1113288 h 1407095"/>
              <a:gd name="connsiteX9" fmla="*/ 1258526 w 1349383"/>
              <a:gd name="connsiteY9" fmla="*/ 858243 h 1407095"/>
              <a:gd name="connsiteX10" fmla="*/ 1258526 w 1349383"/>
              <a:gd name="connsiteY10" fmla="*/ 858243 h 1407095"/>
              <a:gd name="connsiteX11" fmla="*/ 1259420 w 1349383"/>
              <a:gd name="connsiteY11" fmla="*/ 831588 h 1407095"/>
              <a:gd name="connsiteX12" fmla="*/ 1196969 w 1349383"/>
              <a:gd name="connsiteY12" fmla="*/ 613965 h 1407095"/>
              <a:gd name="connsiteX13" fmla="*/ 1316182 w 1349383"/>
              <a:gd name="connsiteY13" fmla="*/ 502431 h 1407095"/>
              <a:gd name="connsiteX14" fmla="*/ 1319433 w 1349383"/>
              <a:gd name="connsiteY14" fmla="*/ 461677 h 1407095"/>
              <a:gd name="connsiteX15" fmla="*/ 1284693 w 1349383"/>
              <a:gd name="connsiteY15" fmla="*/ 440224 h 1407095"/>
              <a:gd name="connsiteX16" fmla="*/ 1278801 w 1349383"/>
              <a:gd name="connsiteY16" fmla="*/ 440671 h 1407095"/>
              <a:gd name="connsiteX17" fmla="*/ 1102460 w 1349383"/>
              <a:gd name="connsiteY17" fmla="*/ 505560 h 1407095"/>
              <a:gd name="connsiteX18" fmla="*/ 1051101 w 1349383"/>
              <a:gd name="connsiteY18" fmla="*/ 468260 h 1407095"/>
              <a:gd name="connsiteX19" fmla="*/ 1096690 w 1349383"/>
              <a:gd name="connsiteY19" fmla="*/ 256203 h 1407095"/>
              <a:gd name="connsiteX20" fmla="*/ 1057358 w 1349383"/>
              <a:gd name="connsiteY20" fmla="*/ 217481 h 1407095"/>
              <a:gd name="connsiteX21" fmla="*/ 1029770 w 1349383"/>
              <a:gd name="connsiteY21" fmla="*/ 229020 h 1407095"/>
              <a:gd name="connsiteX22" fmla="*/ 916082 w 1349383"/>
              <a:gd name="connsiteY22" fmla="*/ 409628 h 1407095"/>
              <a:gd name="connsiteX23" fmla="*/ 861107 w 1349383"/>
              <a:gd name="connsiteY23" fmla="*/ 398292 h 1407095"/>
              <a:gd name="connsiteX24" fmla="*/ 821898 w 1349383"/>
              <a:gd name="connsiteY24" fmla="*/ 136055 h 1407095"/>
              <a:gd name="connsiteX25" fmla="*/ 785776 w 1349383"/>
              <a:gd name="connsiteY25" fmla="*/ 112082 h 1407095"/>
              <a:gd name="connsiteX26" fmla="*/ 749655 w 1349383"/>
              <a:gd name="connsiteY26" fmla="*/ 136055 h 1407095"/>
              <a:gd name="connsiteX27" fmla="*/ 710445 w 1349383"/>
              <a:gd name="connsiteY27" fmla="*/ 398292 h 1407095"/>
              <a:gd name="connsiteX28" fmla="*/ 655470 w 1349383"/>
              <a:gd name="connsiteY28" fmla="*/ 409628 h 1407095"/>
              <a:gd name="connsiteX29" fmla="*/ 541783 w 1349383"/>
              <a:gd name="connsiteY29" fmla="*/ 229020 h 1407095"/>
              <a:gd name="connsiteX30" fmla="*/ 514194 w 1349383"/>
              <a:gd name="connsiteY30" fmla="*/ 217481 h 1407095"/>
              <a:gd name="connsiteX31" fmla="*/ 474863 w 1349383"/>
              <a:gd name="connsiteY31" fmla="*/ 256203 h 1407095"/>
              <a:gd name="connsiteX32" fmla="*/ 520451 w 1349383"/>
              <a:gd name="connsiteY32" fmla="*/ 468260 h 1407095"/>
              <a:gd name="connsiteX33" fmla="*/ 469093 w 1349383"/>
              <a:gd name="connsiteY33" fmla="*/ 505560 h 1407095"/>
              <a:gd name="connsiteX34" fmla="*/ 335211 w 1349383"/>
              <a:gd name="connsiteY34" fmla="*/ 450219 h 1407095"/>
              <a:gd name="connsiteX35" fmla="*/ 320300 w 1349383"/>
              <a:gd name="connsiteY35" fmla="*/ 423321 h 1407095"/>
              <a:gd name="connsiteX36" fmla="*/ 349311 w 1349383"/>
              <a:gd name="connsiteY36" fmla="*/ 423321 h 1407095"/>
              <a:gd name="connsiteX37" fmla="*/ 393396 w 1349383"/>
              <a:gd name="connsiteY37" fmla="*/ 379236 h 1407095"/>
              <a:gd name="connsiteX38" fmla="*/ 393396 w 1349383"/>
              <a:gd name="connsiteY38" fmla="*/ 337507 h 1407095"/>
              <a:gd name="connsiteX39" fmla="*/ 349311 w 1349383"/>
              <a:gd name="connsiteY39" fmla="*/ 293462 h 1407095"/>
              <a:gd name="connsiteX40" fmla="*/ 325704 w 1349383"/>
              <a:gd name="connsiteY40" fmla="*/ 293462 h 1407095"/>
              <a:gd name="connsiteX41" fmla="*/ 343988 w 1349383"/>
              <a:gd name="connsiteY41" fmla="*/ 158240 h 1407095"/>
              <a:gd name="connsiteX42" fmla="*/ 228147 w 1349383"/>
              <a:gd name="connsiteY42" fmla="*/ 8472 h 1407095"/>
              <a:gd name="connsiteX43" fmla="*/ 165208 w 1349383"/>
              <a:gd name="connsiteY43" fmla="*/ 8472 h 1407095"/>
              <a:gd name="connsiteX44" fmla="*/ 115963 w 1349383"/>
              <a:gd name="connsiteY44" fmla="*/ 44675 h 1407095"/>
              <a:gd name="connsiteX45" fmla="*/ 114785 w 1349383"/>
              <a:gd name="connsiteY45" fmla="*/ 73807 h 1407095"/>
              <a:gd name="connsiteX46" fmla="*/ 143917 w 1349383"/>
              <a:gd name="connsiteY46" fmla="*/ 74986 h 1407095"/>
              <a:gd name="connsiteX47" fmla="*/ 185931 w 1349383"/>
              <a:gd name="connsiteY47" fmla="*/ 44106 h 1407095"/>
              <a:gd name="connsiteX48" fmla="*/ 207425 w 1349383"/>
              <a:gd name="connsiteY48" fmla="*/ 44106 h 1407095"/>
              <a:gd name="connsiteX49" fmla="*/ 303478 w 1349383"/>
              <a:gd name="connsiteY49" fmla="*/ 166041 h 1407095"/>
              <a:gd name="connsiteX50" fmla="*/ 280399 w 1349383"/>
              <a:gd name="connsiteY50" fmla="*/ 293462 h 1407095"/>
              <a:gd name="connsiteX51" fmla="*/ 266747 w 1349383"/>
              <a:gd name="connsiteY51" fmla="*/ 293462 h 1407095"/>
              <a:gd name="connsiteX52" fmla="*/ 265366 w 1349383"/>
              <a:gd name="connsiteY52" fmla="*/ 258763 h 1407095"/>
              <a:gd name="connsiteX53" fmla="*/ 209172 w 1349383"/>
              <a:gd name="connsiteY53" fmla="*/ 177174 h 1407095"/>
              <a:gd name="connsiteX54" fmla="*/ 184224 w 1349383"/>
              <a:gd name="connsiteY54" fmla="*/ 177174 h 1407095"/>
              <a:gd name="connsiteX55" fmla="*/ 128030 w 1349383"/>
              <a:gd name="connsiteY55" fmla="*/ 258763 h 1407095"/>
              <a:gd name="connsiteX56" fmla="*/ 126649 w 1349383"/>
              <a:gd name="connsiteY56" fmla="*/ 293462 h 1407095"/>
              <a:gd name="connsiteX57" fmla="*/ 112956 w 1349383"/>
              <a:gd name="connsiteY57" fmla="*/ 293462 h 1407095"/>
              <a:gd name="connsiteX58" fmla="*/ 89877 w 1349383"/>
              <a:gd name="connsiteY58" fmla="*/ 166041 h 1407095"/>
              <a:gd name="connsiteX59" fmla="*/ 100116 w 1349383"/>
              <a:gd name="connsiteY59" fmla="*/ 134024 h 1407095"/>
              <a:gd name="connsiteX60" fmla="*/ 89837 w 1349383"/>
              <a:gd name="connsiteY60" fmla="*/ 106760 h 1407095"/>
              <a:gd name="connsiteX61" fmla="*/ 62573 w 1349383"/>
              <a:gd name="connsiteY61" fmla="*/ 117040 h 1407095"/>
              <a:gd name="connsiteX62" fmla="*/ 49408 w 1349383"/>
              <a:gd name="connsiteY62" fmla="*/ 158240 h 1407095"/>
              <a:gd name="connsiteX63" fmla="*/ 67692 w 1349383"/>
              <a:gd name="connsiteY63" fmla="*/ 293462 h 1407095"/>
              <a:gd name="connsiteX64" fmla="*/ 44085 w 1349383"/>
              <a:gd name="connsiteY64" fmla="*/ 293462 h 1407095"/>
              <a:gd name="connsiteX65" fmla="*/ 0 w 1349383"/>
              <a:gd name="connsiteY65" fmla="*/ 337507 h 1407095"/>
              <a:gd name="connsiteX66" fmla="*/ 0 w 1349383"/>
              <a:gd name="connsiteY66" fmla="*/ 379155 h 1407095"/>
              <a:gd name="connsiteX67" fmla="*/ 44045 w 1349383"/>
              <a:gd name="connsiteY67" fmla="*/ 423240 h 1407095"/>
              <a:gd name="connsiteX68" fmla="*/ 73056 w 1349383"/>
              <a:gd name="connsiteY68" fmla="*/ 423240 h 1407095"/>
              <a:gd name="connsiteX69" fmla="*/ 46117 w 1349383"/>
              <a:gd name="connsiteY69" fmla="*/ 509013 h 1407095"/>
              <a:gd name="connsiteX70" fmla="*/ 92437 w 1349383"/>
              <a:gd name="connsiteY70" fmla="*/ 617500 h 1407095"/>
              <a:gd name="connsiteX71" fmla="*/ 92437 w 1349383"/>
              <a:gd name="connsiteY71" fmla="*/ 843656 h 1407095"/>
              <a:gd name="connsiteX72" fmla="*/ 87764 w 1349383"/>
              <a:gd name="connsiteY72" fmla="*/ 845281 h 1407095"/>
              <a:gd name="connsiteX73" fmla="*/ 39047 w 1349383"/>
              <a:gd name="connsiteY73" fmla="*/ 945276 h 1407095"/>
              <a:gd name="connsiteX74" fmla="*/ 68058 w 1349383"/>
              <a:gd name="connsiteY74" fmla="*/ 983876 h 1407095"/>
              <a:gd name="connsiteX75" fmla="*/ 53878 w 1349383"/>
              <a:gd name="connsiteY75" fmla="*/ 1004151 h 1407095"/>
              <a:gd name="connsiteX76" fmla="*/ 50261 w 1349383"/>
              <a:gd name="connsiteY76" fmla="*/ 1064245 h 1407095"/>
              <a:gd name="connsiteX77" fmla="*/ 1055449 w 1349383"/>
              <a:gd name="connsiteY77" fmla="*/ 261648 h 1407095"/>
              <a:gd name="connsiteX78" fmla="*/ 1014695 w 1349383"/>
              <a:gd name="connsiteY78" fmla="*/ 447253 h 1407095"/>
              <a:gd name="connsiteX79" fmla="*/ 955820 w 1349383"/>
              <a:gd name="connsiteY79" fmla="*/ 421818 h 1407095"/>
              <a:gd name="connsiteX80" fmla="*/ 1055449 w 1349383"/>
              <a:gd name="connsiteY80" fmla="*/ 261648 h 1407095"/>
              <a:gd name="connsiteX81" fmla="*/ 615692 w 1349383"/>
              <a:gd name="connsiteY81" fmla="*/ 421858 h 1407095"/>
              <a:gd name="connsiteX82" fmla="*/ 556817 w 1349383"/>
              <a:gd name="connsiteY82" fmla="*/ 447294 h 1407095"/>
              <a:gd name="connsiteX83" fmla="*/ 516063 w 1349383"/>
              <a:gd name="connsiteY83" fmla="*/ 261688 h 1407095"/>
              <a:gd name="connsiteX84" fmla="*/ 615692 w 1349383"/>
              <a:gd name="connsiteY84" fmla="*/ 421858 h 1407095"/>
              <a:gd name="connsiteX85" fmla="*/ 89227 w 1349383"/>
              <a:gd name="connsiteY85" fmla="*/ 1050837 h 1407095"/>
              <a:gd name="connsiteX86" fmla="*/ 112428 w 1349383"/>
              <a:gd name="connsiteY86" fmla="*/ 1003216 h 1407095"/>
              <a:gd name="connsiteX87" fmla="*/ 324200 w 1349383"/>
              <a:gd name="connsiteY87" fmla="*/ 930201 h 1407095"/>
              <a:gd name="connsiteX88" fmla="*/ 347929 w 1349383"/>
              <a:gd name="connsiteY88" fmla="*/ 999031 h 1407095"/>
              <a:gd name="connsiteX89" fmla="*/ 348782 w 1349383"/>
              <a:gd name="connsiteY89" fmla="*/ 1000941 h 1407095"/>
              <a:gd name="connsiteX90" fmla="*/ 136848 w 1349383"/>
              <a:gd name="connsiteY90" fmla="*/ 1073997 h 1407095"/>
              <a:gd name="connsiteX91" fmla="*/ 89227 w 1349383"/>
              <a:gd name="connsiteY91" fmla="*/ 1050837 h 1407095"/>
              <a:gd name="connsiteX92" fmla="*/ 1271081 w 1349383"/>
              <a:gd name="connsiteY92" fmla="*/ 1266144 h 1407095"/>
              <a:gd name="connsiteX93" fmla="*/ 1304440 w 1349383"/>
              <a:gd name="connsiteY93" fmla="*/ 1365895 h 1407095"/>
              <a:gd name="connsiteX94" fmla="*/ 238183 w 1349383"/>
              <a:gd name="connsiteY94" fmla="*/ 1365895 h 1407095"/>
              <a:gd name="connsiteX95" fmla="*/ 163746 w 1349383"/>
              <a:gd name="connsiteY95" fmla="*/ 1108371 h 1407095"/>
              <a:gd name="connsiteX96" fmla="*/ 367717 w 1349383"/>
              <a:gd name="connsiteY96" fmla="*/ 1038078 h 1407095"/>
              <a:gd name="connsiteX97" fmla="*/ 370764 w 1349383"/>
              <a:gd name="connsiteY97" fmla="*/ 1043157 h 1407095"/>
              <a:gd name="connsiteX98" fmla="*/ 531016 w 1349383"/>
              <a:gd name="connsiteY98" fmla="*/ 1201702 h 1407095"/>
              <a:gd name="connsiteX99" fmla="*/ 798616 w 1349383"/>
              <a:gd name="connsiteY99" fmla="*/ 1270370 h 1407095"/>
              <a:gd name="connsiteX100" fmla="*/ 1111480 w 1349383"/>
              <a:gd name="connsiteY100" fmla="*/ 1150263 h 1407095"/>
              <a:gd name="connsiteX101" fmla="*/ 1271081 w 1349383"/>
              <a:gd name="connsiteY101" fmla="*/ 1266144 h 1407095"/>
              <a:gd name="connsiteX102" fmla="*/ 816778 w 1349383"/>
              <a:gd name="connsiteY102" fmla="*/ 1228235 h 1407095"/>
              <a:gd name="connsiteX103" fmla="*/ 816656 w 1349383"/>
              <a:gd name="connsiteY103" fmla="*/ 1228235 h 1407095"/>
              <a:gd name="connsiteX104" fmla="*/ 363816 w 1349383"/>
              <a:gd name="connsiteY104" fmla="*/ 918459 h 1407095"/>
              <a:gd name="connsiteX105" fmla="*/ 355771 w 1349383"/>
              <a:gd name="connsiteY105" fmla="*/ 872951 h 1407095"/>
              <a:gd name="connsiteX106" fmla="*/ 357356 w 1349383"/>
              <a:gd name="connsiteY106" fmla="*/ 872545 h 1407095"/>
              <a:gd name="connsiteX107" fmla="*/ 598180 w 1349383"/>
              <a:gd name="connsiteY107" fmla="*/ 781489 h 1407095"/>
              <a:gd name="connsiteX108" fmla="*/ 702684 w 1349383"/>
              <a:gd name="connsiteY108" fmla="*/ 718185 h 1407095"/>
              <a:gd name="connsiteX109" fmla="*/ 785776 w 1349383"/>
              <a:gd name="connsiteY109" fmla="*/ 648624 h 1407095"/>
              <a:gd name="connsiteX110" fmla="*/ 1033426 w 1349383"/>
              <a:gd name="connsiteY110" fmla="*/ 810135 h 1407095"/>
              <a:gd name="connsiteX111" fmla="*/ 1214197 w 1349383"/>
              <a:gd name="connsiteY111" fmla="*/ 872504 h 1407095"/>
              <a:gd name="connsiteX112" fmla="*/ 1215863 w 1349383"/>
              <a:gd name="connsiteY112" fmla="*/ 872911 h 1407095"/>
              <a:gd name="connsiteX113" fmla="*/ 816778 w 1349383"/>
              <a:gd name="connsiteY113" fmla="*/ 1228235 h 1407095"/>
              <a:gd name="connsiteX114" fmla="*/ 1207168 w 1349383"/>
              <a:gd name="connsiteY114" fmla="*/ 770153 h 1407095"/>
              <a:gd name="connsiteX115" fmla="*/ 1179213 w 1349383"/>
              <a:gd name="connsiteY115" fmla="*/ 733097 h 1407095"/>
              <a:gd name="connsiteX116" fmla="*/ 1125945 w 1349383"/>
              <a:gd name="connsiteY116" fmla="*/ 672190 h 1407095"/>
              <a:gd name="connsiteX117" fmla="*/ 1096812 w 1349383"/>
              <a:gd name="connsiteY117" fmla="*/ 671662 h 1407095"/>
              <a:gd name="connsiteX118" fmla="*/ 1096284 w 1349383"/>
              <a:gd name="connsiteY118" fmla="*/ 700795 h 1407095"/>
              <a:gd name="connsiteX119" fmla="*/ 1165073 w 1349383"/>
              <a:gd name="connsiteY119" fmla="*/ 782465 h 1407095"/>
              <a:gd name="connsiteX120" fmla="*/ 1194043 w 1349383"/>
              <a:gd name="connsiteY120" fmla="*/ 824153 h 1407095"/>
              <a:gd name="connsiteX121" fmla="*/ 932863 w 1349383"/>
              <a:gd name="connsiteY121" fmla="*/ 710872 h 1407095"/>
              <a:gd name="connsiteX122" fmla="*/ 932538 w 1349383"/>
              <a:gd name="connsiteY122" fmla="*/ 710668 h 1407095"/>
              <a:gd name="connsiteX123" fmla="*/ 800891 w 1349383"/>
              <a:gd name="connsiteY123" fmla="*/ 604945 h 1407095"/>
              <a:gd name="connsiteX124" fmla="*/ 785776 w 1349383"/>
              <a:gd name="connsiteY124" fmla="*/ 598362 h 1407095"/>
              <a:gd name="connsiteX125" fmla="*/ 770661 w 1349383"/>
              <a:gd name="connsiteY125" fmla="*/ 604945 h 1407095"/>
              <a:gd name="connsiteX126" fmla="*/ 658965 w 1349383"/>
              <a:gd name="connsiteY126" fmla="*/ 697910 h 1407095"/>
              <a:gd name="connsiteX127" fmla="*/ 657908 w 1349383"/>
              <a:gd name="connsiteY127" fmla="*/ 698641 h 1407095"/>
              <a:gd name="connsiteX128" fmla="*/ 378484 w 1349383"/>
              <a:gd name="connsiteY128" fmla="*/ 823909 h 1407095"/>
              <a:gd name="connsiteX129" fmla="*/ 388967 w 1349383"/>
              <a:gd name="connsiteY129" fmla="*/ 807087 h 1407095"/>
              <a:gd name="connsiteX130" fmla="*/ 471124 w 1349383"/>
              <a:gd name="connsiteY130" fmla="*/ 705183 h 1407095"/>
              <a:gd name="connsiteX131" fmla="*/ 785776 w 1349383"/>
              <a:gd name="connsiteY131" fmla="*/ 547085 h 1407095"/>
              <a:gd name="connsiteX132" fmla="*/ 1038993 w 1349383"/>
              <a:gd name="connsiteY132" fmla="*/ 647892 h 1407095"/>
              <a:gd name="connsiteX133" fmla="*/ 1068004 w 1349383"/>
              <a:gd name="connsiteY133" fmla="*/ 645008 h 1407095"/>
              <a:gd name="connsiteX134" fmla="*/ 1065119 w 1349383"/>
              <a:gd name="connsiteY134" fmla="*/ 615997 h 1407095"/>
              <a:gd name="connsiteX135" fmla="*/ 785817 w 1349383"/>
              <a:gd name="connsiteY135" fmla="*/ 505885 h 1407095"/>
              <a:gd name="connsiteX136" fmla="*/ 440569 w 1349383"/>
              <a:gd name="connsiteY136" fmla="*/ 677594 h 1407095"/>
              <a:gd name="connsiteX137" fmla="*/ 357112 w 1349383"/>
              <a:gd name="connsiteY137" fmla="*/ 780636 h 1407095"/>
              <a:gd name="connsiteX138" fmla="*/ 356949 w 1349383"/>
              <a:gd name="connsiteY138" fmla="*/ 780880 h 1407095"/>
              <a:gd name="connsiteX139" fmla="*/ 733483 w 1349383"/>
              <a:gd name="connsiteY139" fmla="*/ 436933 h 1407095"/>
              <a:gd name="connsiteX140" fmla="*/ 838232 w 1349383"/>
              <a:gd name="connsiteY140" fmla="*/ 436933 h 1407095"/>
              <a:gd name="connsiteX141" fmla="*/ 1214766 w 1349383"/>
              <a:gd name="connsiteY141" fmla="*/ 780921 h 1407095"/>
              <a:gd name="connsiteX142" fmla="*/ 1207168 w 1349383"/>
              <a:gd name="connsiteY142" fmla="*/ 770153 h 1407095"/>
              <a:gd name="connsiteX143" fmla="*/ 1279817 w 1349383"/>
              <a:gd name="connsiteY143" fmla="*/ 482156 h 1407095"/>
              <a:gd name="connsiteX144" fmla="*/ 1173768 w 1349383"/>
              <a:gd name="connsiteY144" fmla="*/ 579794 h 1407095"/>
              <a:gd name="connsiteX145" fmla="*/ 1135087 w 1349383"/>
              <a:gd name="connsiteY145" fmla="*/ 535180 h 1407095"/>
              <a:gd name="connsiteX146" fmla="*/ 1279817 w 1349383"/>
              <a:gd name="connsiteY146" fmla="*/ 482156 h 1407095"/>
              <a:gd name="connsiteX147" fmla="*/ 751768 w 1349383"/>
              <a:gd name="connsiteY147" fmla="*/ 393782 h 1407095"/>
              <a:gd name="connsiteX148" fmla="*/ 785776 w 1349383"/>
              <a:gd name="connsiteY148" fmla="*/ 156655 h 1407095"/>
              <a:gd name="connsiteX149" fmla="*/ 819785 w 1349383"/>
              <a:gd name="connsiteY149" fmla="*/ 393782 h 1407095"/>
              <a:gd name="connsiteX150" fmla="*/ 804670 w 1349383"/>
              <a:gd name="connsiteY150" fmla="*/ 393010 h 1407095"/>
              <a:gd name="connsiteX151" fmla="*/ 766923 w 1349383"/>
              <a:gd name="connsiteY151" fmla="*/ 393010 h 1407095"/>
              <a:gd name="connsiteX152" fmla="*/ 751768 w 1349383"/>
              <a:gd name="connsiteY152" fmla="*/ 393782 h 1407095"/>
              <a:gd name="connsiteX153" fmla="*/ 346751 w 1349383"/>
              <a:gd name="connsiteY153" fmla="*/ 496986 h 1407095"/>
              <a:gd name="connsiteX154" fmla="*/ 436425 w 1349383"/>
              <a:gd name="connsiteY154" fmla="*/ 535180 h 1407095"/>
              <a:gd name="connsiteX155" fmla="*/ 397744 w 1349383"/>
              <a:gd name="connsiteY155" fmla="*/ 579794 h 1407095"/>
              <a:gd name="connsiteX156" fmla="*/ 344557 w 1349383"/>
              <a:gd name="connsiteY156" fmla="*/ 536968 h 1407095"/>
              <a:gd name="connsiteX157" fmla="*/ 344760 w 1349383"/>
              <a:gd name="connsiteY157" fmla="*/ 535708 h 1407095"/>
              <a:gd name="connsiteX158" fmla="*/ 346995 w 1349383"/>
              <a:gd name="connsiteY158" fmla="*/ 516286 h 1407095"/>
              <a:gd name="connsiteX159" fmla="*/ 346751 w 1349383"/>
              <a:gd name="connsiteY159" fmla="*/ 496986 h 1407095"/>
              <a:gd name="connsiteX160" fmla="*/ 168500 w 1349383"/>
              <a:gd name="connsiteY160" fmla="*/ 266564 h 1407095"/>
              <a:gd name="connsiteX161" fmla="*/ 196698 w 1349383"/>
              <a:gd name="connsiteY161" fmla="*/ 220610 h 1407095"/>
              <a:gd name="connsiteX162" fmla="*/ 224896 w 1349383"/>
              <a:gd name="connsiteY162" fmla="*/ 266564 h 1407095"/>
              <a:gd name="connsiteX163" fmla="*/ 225303 w 1349383"/>
              <a:gd name="connsiteY163" fmla="*/ 293462 h 1407095"/>
              <a:gd name="connsiteX164" fmla="*/ 168093 w 1349383"/>
              <a:gd name="connsiteY164" fmla="*/ 293462 h 1407095"/>
              <a:gd name="connsiteX165" fmla="*/ 168500 w 1349383"/>
              <a:gd name="connsiteY165" fmla="*/ 266564 h 1407095"/>
              <a:gd name="connsiteX166" fmla="*/ 41241 w 1349383"/>
              <a:gd name="connsiteY166" fmla="*/ 379155 h 1407095"/>
              <a:gd name="connsiteX167" fmla="*/ 41241 w 1349383"/>
              <a:gd name="connsiteY167" fmla="*/ 337507 h 1407095"/>
              <a:gd name="connsiteX168" fmla="*/ 44085 w 1349383"/>
              <a:gd name="connsiteY168" fmla="*/ 334663 h 1407095"/>
              <a:gd name="connsiteX169" fmla="*/ 349351 w 1349383"/>
              <a:gd name="connsiteY169" fmla="*/ 334663 h 1407095"/>
              <a:gd name="connsiteX170" fmla="*/ 352195 w 1349383"/>
              <a:gd name="connsiteY170" fmla="*/ 337507 h 1407095"/>
              <a:gd name="connsiteX171" fmla="*/ 352195 w 1349383"/>
              <a:gd name="connsiteY171" fmla="*/ 379155 h 1407095"/>
              <a:gd name="connsiteX172" fmla="*/ 349351 w 1349383"/>
              <a:gd name="connsiteY172" fmla="*/ 381999 h 1407095"/>
              <a:gd name="connsiteX173" fmla="*/ 277474 w 1349383"/>
              <a:gd name="connsiteY173" fmla="*/ 381999 h 1407095"/>
              <a:gd name="connsiteX174" fmla="*/ 241515 w 1349383"/>
              <a:gd name="connsiteY174" fmla="*/ 365258 h 1407095"/>
              <a:gd name="connsiteX175" fmla="*/ 241312 w 1349383"/>
              <a:gd name="connsiteY175" fmla="*/ 365177 h 1407095"/>
              <a:gd name="connsiteX176" fmla="*/ 152125 w 1349383"/>
              <a:gd name="connsiteY176" fmla="*/ 365177 h 1407095"/>
              <a:gd name="connsiteX177" fmla="*/ 151841 w 1349383"/>
              <a:gd name="connsiteY177" fmla="*/ 365258 h 1407095"/>
              <a:gd name="connsiteX178" fmla="*/ 115882 w 1349383"/>
              <a:gd name="connsiteY178" fmla="*/ 381958 h 1407095"/>
              <a:gd name="connsiteX179" fmla="*/ 44085 w 1349383"/>
              <a:gd name="connsiteY179" fmla="*/ 381958 h 1407095"/>
              <a:gd name="connsiteX180" fmla="*/ 41241 w 1349383"/>
              <a:gd name="connsiteY180" fmla="*/ 379155 h 1407095"/>
              <a:gd name="connsiteX181" fmla="*/ 87358 w 1349383"/>
              <a:gd name="connsiteY181" fmla="*/ 509013 h 1407095"/>
              <a:gd name="connsiteX182" fmla="*/ 196657 w 1349383"/>
              <a:gd name="connsiteY182" fmla="*/ 399714 h 1407095"/>
              <a:gd name="connsiteX183" fmla="*/ 305957 w 1349383"/>
              <a:gd name="connsiteY183" fmla="*/ 509013 h 1407095"/>
              <a:gd name="connsiteX184" fmla="*/ 196657 w 1349383"/>
              <a:gd name="connsiteY184" fmla="*/ 618313 h 1407095"/>
              <a:gd name="connsiteX185" fmla="*/ 87358 w 1349383"/>
              <a:gd name="connsiteY185" fmla="*/ 509013 h 1407095"/>
              <a:gd name="connsiteX186" fmla="*/ 133719 w 1349383"/>
              <a:gd name="connsiteY186" fmla="*/ 727774 h 1407095"/>
              <a:gd name="connsiteX187" fmla="*/ 141195 w 1349383"/>
              <a:gd name="connsiteY187" fmla="*/ 748781 h 1407095"/>
              <a:gd name="connsiteX188" fmla="*/ 185646 w 1349383"/>
              <a:gd name="connsiteY188" fmla="*/ 780149 h 1407095"/>
              <a:gd name="connsiteX189" fmla="*/ 207709 w 1349383"/>
              <a:gd name="connsiteY189" fmla="*/ 780149 h 1407095"/>
              <a:gd name="connsiteX190" fmla="*/ 252160 w 1349383"/>
              <a:gd name="connsiteY190" fmla="*/ 748781 h 1407095"/>
              <a:gd name="connsiteX191" fmla="*/ 259636 w 1349383"/>
              <a:gd name="connsiteY191" fmla="*/ 727774 h 1407095"/>
              <a:gd name="connsiteX192" fmla="*/ 259636 w 1349383"/>
              <a:gd name="connsiteY192" fmla="*/ 786040 h 1407095"/>
              <a:gd name="connsiteX193" fmla="*/ 133678 w 1349383"/>
              <a:gd name="connsiteY193" fmla="*/ 829475 h 1407095"/>
              <a:gd name="connsiteX194" fmla="*/ 133719 w 1349383"/>
              <a:gd name="connsiteY194" fmla="*/ 727774 h 1407095"/>
              <a:gd name="connsiteX195" fmla="*/ 133719 w 1349383"/>
              <a:gd name="connsiteY195" fmla="*/ 727774 h 1407095"/>
              <a:gd name="connsiteX196" fmla="*/ 203565 w 1349383"/>
              <a:gd name="connsiteY196" fmla="*/ 659391 h 1407095"/>
              <a:gd name="connsiteX197" fmla="*/ 238061 w 1349383"/>
              <a:gd name="connsiteY197" fmla="*/ 653743 h 1407095"/>
              <a:gd name="connsiteX198" fmla="*/ 242774 w 1349383"/>
              <a:gd name="connsiteY198" fmla="*/ 652321 h 1407095"/>
              <a:gd name="connsiteX199" fmla="*/ 213357 w 1349383"/>
              <a:gd name="connsiteY199" fmla="*/ 734966 h 1407095"/>
              <a:gd name="connsiteX200" fmla="*/ 207709 w 1349383"/>
              <a:gd name="connsiteY200" fmla="*/ 738948 h 1407095"/>
              <a:gd name="connsiteX201" fmla="*/ 185646 w 1349383"/>
              <a:gd name="connsiteY201" fmla="*/ 738948 h 1407095"/>
              <a:gd name="connsiteX202" fmla="*/ 179998 w 1349383"/>
              <a:gd name="connsiteY202" fmla="*/ 734966 h 1407095"/>
              <a:gd name="connsiteX203" fmla="*/ 150581 w 1349383"/>
              <a:gd name="connsiteY203" fmla="*/ 652321 h 1407095"/>
              <a:gd name="connsiteX204" fmla="*/ 155335 w 1349383"/>
              <a:gd name="connsiteY204" fmla="*/ 653743 h 1407095"/>
              <a:gd name="connsiteX205" fmla="*/ 203565 w 1349383"/>
              <a:gd name="connsiteY205" fmla="*/ 659391 h 1407095"/>
              <a:gd name="connsiteX206" fmla="*/ 300918 w 1349383"/>
              <a:gd name="connsiteY206" fmla="*/ 617500 h 1407095"/>
              <a:gd name="connsiteX207" fmla="*/ 330051 w 1349383"/>
              <a:gd name="connsiteY207" fmla="*/ 578819 h 1407095"/>
              <a:gd name="connsiteX208" fmla="*/ 374624 w 1349383"/>
              <a:gd name="connsiteY208" fmla="*/ 613924 h 1407095"/>
              <a:gd name="connsiteX209" fmla="*/ 317455 w 1349383"/>
              <a:gd name="connsiteY209" fmla="*/ 766131 h 1407095"/>
              <a:gd name="connsiteX210" fmla="*/ 300959 w 1349383"/>
              <a:gd name="connsiteY210" fmla="*/ 771819 h 1407095"/>
              <a:gd name="connsiteX211" fmla="*/ 300918 w 1349383"/>
              <a:gd name="connsiteY211" fmla="*/ 617500 h 1407095"/>
              <a:gd name="connsiteX212" fmla="*/ 300918 w 1349383"/>
              <a:gd name="connsiteY212" fmla="*/ 617500 h 1407095"/>
              <a:gd name="connsiteX213" fmla="*/ 101254 w 1349383"/>
              <a:gd name="connsiteY213" fmla="*/ 884247 h 1407095"/>
              <a:gd name="connsiteX214" fmla="*/ 312661 w 1349383"/>
              <a:gd name="connsiteY214" fmla="*/ 811354 h 1407095"/>
              <a:gd name="connsiteX215" fmla="*/ 312133 w 1349383"/>
              <a:gd name="connsiteY215" fmla="*/ 831548 h 1407095"/>
              <a:gd name="connsiteX216" fmla="*/ 316236 w 1349383"/>
              <a:gd name="connsiteY216" fmla="*/ 889326 h 1407095"/>
              <a:gd name="connsiteX217" fmla="*/ 125674 w 1349383"/>
              <a:gd name="connsiteY217" fmla="*/ 955027 h 1407095"/>
              <a:gd name="connsiteX218" fmla="*/ 78053 w 1349383"/>
              <a:gd name="connsiteY218" fmla="*/ 931827 h 1407095"/>
              <a:gd name="connsiteX219" fmla="*/ 101254 w 1349383"/>
              <a:gd name="connsiteY219" fmla="*/ 884247 h 1407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</a:cxnLst>
            <a:rect l="l" t="t" r="r" b="b"/>
            <a:pathLst>
              <a:path w="1349383" h="1407095">
                <a:moveTo>
                  <a:pt x="50261" y="1064245"/>
                </a:moveTo>
                <a:cubicBezTo>
                  <a:pt x="60948" y="1095288"/>
                  <a:pt x="89796" y="1116294"/>
                  <a:pt x="122464" y="1117188"/>
                </a:cubicBezTo>
                <a:cubicBezTo>
                  <a:pt x="122748" y="1175007"/>
                  <a:pt x="132297" y="1318478"/>
                  <a:pt x="214820" y="1401041"/>
                </a:cubicBezTo>
                <a:cubicBezTo>
                  <a:pt x="218680" y="1404901"/>
                  <a:pt x="223921" y="1407095"/>
                  <a:pt x="229407" y="1407095"/>
                </a:cubicBezTo>
                <a:lnTo>
                  <a:pt x="1328778" y="1407095"/>
                </a:lnTo>
                <a:cubicBezTo>
                  <a:pt x="1334629" y="1407095"/>
                  <a:pt x="1340236" y="1404617"/>
                  <a:pt x="1344137" y="1400229"/>
                </a:cubicBezTo>
                <a:cubicBezTo>
                  <a:pt x="1348037" y="1395881"/>
                  <a:pt x="1349907" y="1390030"/>
                  <a:pt x="1349257" y="1384220"/>
                </a:cubicBezTo>
                <a:cubicBezTo>
                  <a:pt x="1348931" y="1381457"/>
                  <a:pt x="1341374" y="1315593"/>
                  <a:pt x="1308503" y="1248835"/>
                </a:cubicBezTo>
                <a:cubicBezTo>
                  <a:pt x="1271284" y="1173301"/>
                  <a:pt x="1216635" y="1127143"/>
                  <a:pt x="1148820" y="1113288"/>
                </a:cubicBezTo>
                <a:cubicBezTo>
                  <a:pt x="1211962" y="1043564"/>
                  <a:pt x="1252269" y="955312"/>
                  <a:pt x="1258526" y="858243"/>
                </a:cubicBezTo>
                <a:cubicBezTo>
                  <a:pt x="1258526" y="858243"/>
                  <a:pt x="1258526" y="858243"/>
                  <a:pt x="1258526" y="858243"/>
                </a:cubicBezTo>
                <a:cubicBezTo>
                  <a:pt x="1259095" y="849426"/>
                  <a:pt x="1259420" y="840487"/>
                  <a:pt x="1259420" y="831588"/>
                </a:cubicBezTo>
                <a:cubicBezTo>
                  <a:pt x="1259420" y="752438"/>
                  <a:pt x="1236707" y="678122"/>
                  <a:pt x="1196969" y="613965"/>
                </a:cubicBezTo>
                <a:cubicBezTo>
                  <a:pt x="1264702" y="563704"/>
                  <a:pt x="1299076" y="525875"/>
                  <a:pt x="1316182" y="502431"/>
                </a:cubicBezTo>
                <a:cubicBezTo>
                  <a:pt x="1324878" y="490485"/>
                  <a:pt x="1326137" y="474842"/>
                  <a:pt x="1319433" y="461677"/>
                </a:cubicBezTo>
                <a:cubicBezTo>
                  <a:pt x="1312688" y="448432"/>
                  <a:pt x="1299361" y="440224"/>
                  <a:pt x="1284693" y="440224"/>
                </a:cubicBezTo>
                <a:cubicBezTo>
                  <a:pt x="1282742" y="440224"/>
                  <a:pt x="1280751" y="440386"/>
                  <a:pt x="1278801" y="440671"/>
                </a:cubicBezTo>
                <a:cubicBezTo>
                  <a:pt x="1246783" y="445425"/>
                  <a:pt x="1190549" y="460621"/>
                  <a:pt x="1102460" y="505560"/>
                </a:cubicBezTo>
                <a:cubicBezTo>
                  <a:pt x="1086288" y="492070"/>
                  <a:pt x="1069142" y="479596"/>
                  <a:pt x="1051101" y="468260"/>
                </a:cubicBezTo>
                <a:cubicBezTo>
                  <a:pt x="1089336" y="358595"/>
                  <a:pt x="1097096" y="292650"/>
                  <a:pt x="1096690" y="256203"/>
                </a:cubicBezTo>
                <a:cubicBezTo>
                  <a:pt x="1096446" y="234506"/>
                  <a:pt x="1079178" y="217481"/>
                  <a:pt x="1057358" y="217481"/>
                </a:cubicBezTo>
                <a:cubicBezTo>
                  <a:pt x="1046997" y="217481"/>
                  <a:pt x="1037164" y="221585"/>
                  <a:pt x="1029770" y="229020"/>
                </a:cubicBezTo>
                <a:cubicBezTo>
                  <a:pt x="1004375" y="254537"/>
                  <a:pt x="964515" y="306424"/>
                  <a:pt x="916082" y="409628"/>
                </a:cubicBezTo>
                <a:cubicBezTo>
                  <a:pt x="898163" y="404874"/>
                  <a:pt x="879839" y="401096"/>
                  <a:pt x="861107" y="398292"/>
                </a:cubicBezTo>
                <a:cubicBezTo>
                  <a:pt x="858304" y="252790"/>
                  <a:pt x="838435" y="175549"/>
                  <a:pt x="821898" y="136055"/>
                </a:cubicBezTo>
                <a:cubicBezTo>
                  <a:pt x="815803" y="121468"/>
                  <a:pt x="801623" y="112082"/>
                  <a:pt x="785776" y="112082"/>
                </a:cubicBezTo>
                <a:cubicBezTo>
                  <a:pt x="769970" y="112082"/>
                  <a:pt x="755790" y="121509"/>
                  <a:pt x="749655" y="136055"/>
                </a:cubicBezTo>
                <a:cubicBezTo>
                  <a:pt x="733118" y="175509"/>
                  <a:pt x="713208" y="252790"/>
                  <a:pt x="710445" y="398292"/>
                </a:cubicBezTo>
                <a:cubicBezTo>
                  <a:pt x="691754" y="401055"/>
                  <a:pt x="673389" y="404874"/>
                  <a:pt x="655470" y="409628"/>
                </a:cubicBezTo>
                <a:cubicBezTo>
                  <a:pt x="607037" y="306424"/>
                  <a:pt x="567178" y="254537"/>
                  <a:pt x="541783" y="229020"/>
                </a:cubicBezTo>
                <a:cubicBezTo>
                  <a:pt x="534388" y="221585"/>
                  <a:pt x="524555" y="217481"/>
                  <a:pt x="514194" y="217481"/>
                </a:cubicBezTo>
                <a:cubicBezTo>
                  <a:pt x="492415" y="217481"/>
                  <a:pt x="475147" y="234506"/>
                  <a:pt x="474863" y="256203"/>
                </a:cubicBezTo>
                <a:cubicBezTo>
                  <a:pt x="474456" y="292650"/>
                  <a:pt x="482217" y="358595"/>
                  <a:pt x="520451" y="468260"/>
                </a:cubicBezTo>
                <a:cubicBezTo>
                  <a:pt x="502411" y="479596"/>
                  <a:pt x="485264" y="492070"/>
                  <a:pt x="469093" y="505560"/>
                </a:cubicBezTo>
                <a:cubicBezTo>
                  <a:pt x="418710" y="479840"/>
                  <a:pt x="373771" y="461271"/>
                  <a:pt x="335211" y="450219"/>
                </a:cubicBezTo>
                <a:cubicBezTo>
                  <a:pt x="331148" y="440711"/>
                  <a:pt x="326110" y="431732"/>
                  <a:pt x="320300" y="423321"/>
                </a:cubicBezTo>
                <a:lnTo>
                  <a:pt x="349311" y="423321"/>
                </a:lnTo>
                <a:cubicBezTo>
                  <a:pt x="373608" y="423321"/>
                  <a:pt x="393396" y="403534"/>
                  <a:pt x="393396" y="379236"/>
                </a:cubicBezTo>
                <a:lnTo>
                  <a:pt x="393396" y="337507"/>
                </a:lnTo>
                <a:cubicBezTo>
                  <a:pt x="393396" y="313209"/>
                  <a:pt x="373608" y="293462"/>
                  <a:pt x="349311" y="293462"/>
                </a:cubicBezTo>
                <a:lnTo>
                  <a:pt x="325704" y="293462"/>
                </a:lnTo>
                <a:cubicBezTo>
                  <a:pt x="346141" y="245273"/>
                  <a:pt x="352155" y="200781"/>
                  <a:pt x="343988" y="158240"/>
                </a:cubicBezTo>
                <a:cubicBezTo>
                  <a:pt x="332611" y="99243"/>
                  <a:pt x="290395" y="44675"/>
                  <a:pt x="228147" y="8472"/>
                </a:cubicBezTo>
                <a:cubicBezTo>
                  <a:pt x="208725" y="-2824"/>
                  <a:pt x="184590" y="-2824"/>
                  <a:pt x="165208" y="8472"/>
                </a:cubicBezTo>
                <a:cubicBezTo>
                  <a:pt x="147290" y="18873"/>
                  <a:pt x="130712" y="31063"/>
                  <a:pt x="115963" y="44675"/>
                </a:cubicBezTo>
                <a:cubicBezTo>
                  <a:pt x="107593" y="52395"/>
                  <a:pt x="107065" y="65437"/>
                  <a:pt x="114785" y="73807"/>
                </a:cubicBezTo>
                <a:cubicBezTo>
                  <a:pt x="122505" y="82178"/>
                  <a:pt x="135547" y="82706"/>
                  <a:pt x="143917" y="74986"/>
                </a:cubicBezTo>
                <a:cubicBezTo>
                  <a:pt x="156473" y="63406"/>
                  <a:pt x="170612" y="53045"/>
                  <a:pt x="185931" y="44106"/>
                </a:cubicBezTo>
                <a:cubicBezTo>
                  <a:pt x="192554" y="40246"/>
                  <a:pt x="200802" y="40246"/>
                  <a:pt x="207425" y="44106"/>
                </a:cubicBezTo>
                <a:cubicBezTo>
                  <a:pt x="259352" y="74336"/>
                  <a:pt x="294377" y="118787"/>
                  <a:pt x="303478" y="166041"/>
                </a:cubicBezTo>
                <a:cubicBezTo>
                  <a:pt x="310954" y="204763"/>
                  <a:pt x="303397" y="246533"/>
                  <a:pt x="280399" y="293462"/>
                </a:cubicBezTo>
                <a:lnTo>
                  <a:pt x="266747" y="293462"/>
                </a:lnTo>
                <a:cubicBezTo>
                  <a:pt x="267925" y="281395"/>
                  <a:pt x="267519" y="269896"/>
                  <a:pt x="265366" y="258763"/>
                </a:cubicBezTo>
                <a:cubicBezTo>
                  <a:pt x="259718" y="229427"/>
                  <a:pt x="239768" y="200456"/>
                  <a:pt x="209172" y="177174"/>
                </a:cubicBezTo>
                <a:cubicBezTo>
                  <a:pt x="201777" y="171567"/>
                  <a:pt x="191578" y="171567"/>
                  <a:pt x="184224" y="177174"/>
                </a:cubicBezTo>
                <a:cubicBezTo>
                  <a:pt x="153628" y="200416"/>
                  <a:pt x="133678" y="229427"/>
                  <a:pt x="128030" y="258763"/>
                </a:cubicBezTo>
                <a:cubicBezTo>
                  <a:pt x="125877" y="269896"/>
                  <a:pt x="125430" y="281395"/>
                  <a:pt x="126649" y="293462"/>
                </a:cubicBezTo>
                <a:lnTo>
                  <a:pt x="112956" y="293462"/>
                </a:lnTo>
                <a:cubicBezTo>
                  <a:pt x="89959" y="246533"/>
                  <a:pt x="82442" y="204763"/>
                  <a:pt x="89877" y="166041"/>
                </a:cubicBezTo>
                <a:cubicBezTo>
                  <a:pt x="91950" y="155233"/>
                  <a:pt x="95403" y="144466"/>
                  <a:pt x="100116" y="134024"/>
                </a:cubicBezTo>
                <a:cubicBezTo>
                  <a:pt x="104789" y="123663"/>
                  <a:pt x="100198" y="111432"/>
                  <a:pt x="89837" y="106760"/>
                </a:cubicBezTo>
                <a:cubicBezTo>
                  <a:pt x="79476" y="102087"/>
                  <a:pt x="67245" y="106678"/>
                  <a:pt x="62573" y="117040"/>
                </a:cubicBezTo>
                <a:cubicBezTo>
                  <a:pt x="56519" y="130407"/>
                  <a:pt x="52090" y="144263"/>
                  <a:pt x="49408" y="158240"/>
                </a:cubicBezTo>
                <a:cubicBezTo>
                  <a:pt x="41201" y="200781"/>
                  <a:pt x="47214" y="245273"/>
                  <a:pt x="67692" y="293462"/>
                </a:cubicBezTo>
                <a:lnTo>
                  <a:pt x="44085" y="293462"/>
                </a:lnTo>
                <a:cubicBezTo>
                  <a:pt x="19747" y="293462"/>
                  <a:pt x="0" y="313209"/>
                  <a:pt x="0" y="337507"/>
                </a:cubicBezTo>
                <a:lnTo>
                  <a:pt x="0" y="379155"/>
                </a:lnTo>
                <a:cubicBezTo>
                  <a:pt x="0" y="403452"/>
                  <a:pt x="19747" y="423240"/>
                  <a:pt x="44045" y="423240"/>
                </a:cubicBezTo>
                <a:lnTo>
                  <a:pt x="73056" y="423240"/>
                </a:lnTo>
                <a:cubicBezTo>
                  <a:pt x="56112" y="447578"/>
                  <a:pt x="46117" y="477158"/>
                  <a:pt x="46117" y="509013"/>
                </a:cubicBezTo>
                <a:cubicBezTo>
                  <a:pt x="46117" y="551595"/>
                  <a:pt x="63914" y="590114"/>
                  <a:pt x="92437" y="617500"/>
                </a:cubicBezTo>
                <a:lnTo>
                  <a:pt x="92437" y="843656"/>
                </a:lnTo>
                <a:lnTo>
                  <a:pt x="87764" y="845281"/>
                </a:lnTo>
                <a:cubicBezTo>
                  <a:pt x="46767" y="859421"/>
                  <a:pt x="24907" y="904278"/>
                  <a:pt x="39047" y="945276"/>
                </a:cubicBezTo>
                <a:cubicBezTo>
                  <a:pt x="44573" y="961244"/>
                  <a:pt x="54893" y="974571"/>
                  <a:pt x="68058" y="983876"/>
                </a:cubicBezTo>
                <a:cubicBezTo>
                  <a:pt x="62370" y="989767"/>
                  <a:pt x="57575" y="996553"/>
                  <a:pt x="53878" y="1004151"/>
                </a:cubicBezTo>
                <a:cubicBezTo>
                  <a:pt x="44695" y="1023045"/>
                  <a:pt x="43395" y="1044376"/>
                  <a:pt x="50261" y="1064245"/>
                </a:cubicBezTo>
                <a:close/>
                <a:moveTo>
                  <a:pt x="1055449" y="261648"/>
                </a:moveTo>
                <a:cubicBezTo>
                  <a:pt x="1055042" y="294925"/>
                  <a:pt x="1047079" y="352703"/>
                  <a:pt x="1014695" y="447253"/>
                </a:cubicBezTo>
                <a:cubicBezTo>
                  <a:pt x="995720" y="437542"/>
                  <a:pt x="976054" y="429010"/>
                  <a:pt x="955820" y="421818"/>
                </a:cubicBezTo>
                <a:cubicBezTo>
                  <a:pt x="998280" y="332266"/>
                  <a:pt x="1032654" y="285620"/>
                  <a:pt x="1055449" y="261648"/>
                </a:cubicBezTo>
                <a:close/>
                <a:moveTo>
                  <a:pt x="615692" y="421858"/>
                </a:moveTo>
                <a:cubicBezTo>
                  <a:pt x="595498" y="429050"/>
                  <a:pt x="575792" y="437583"/>
                  <a:pt x="556817" y="447294"/>
                </a:cubicBezTo>
                <a:cubicBezTo>
                  <a:pt x="524433" y="352744"/>
                  <a:pt x="516469" y="294966"/>
                  <a:pt x="516063" y="261688"/>
                </a:cubicBezTo>
                <a:cubicBezTo>
                  <a:pt x="538857" y="285620"/>
                  <a:pt x="573232" y="332266"/>
                  <a:pt x="615692" y="421858"/>
                </a:cubicBezTo>
                <a:close/>
                <a:moveTo>
                  <a:pt x="89227" y="1050837"/>
                </a:moveTo>
                <a:cubicBezTo>
                  <a:pt x="82482" y="1031334"/>
                  <a:pt x="92884" y="1009961"/>
                  <a:pt x="112428" y="1003216"/>
                </a:cubicBezTo>
                <a:lnTo>
                  <a:pt x="324200" y="930201"/>
                </a:lnTo>
                <a:cubicBezTo>
                  <a:pt x="330051" y="953768"/>
                  <a:pt x="338015" y="976846"/>
                  <a:pt x="347929" y="999031"/>
                </a:cubicBezTo>
                <a:cubicBezTo>
                  <a:pt x="348214" y="999681"/>
                  <a:pt x="348498" y="1000332"/>
                  <a:pt x="348782" y="1000941"/>
                </a:cubicBezTo>
                <a:cubicBezTo>
                  <a:pt x="348782" y="1000941"/>
                  <a:pt x="136888" y="1073997"/>
                  <a:pt x="136848" y="1073997"/>
                </a:cubicBezTo>
                <a:cubicBezTo>
                  <a:pt x="117507" y="1080660"/>
                  <a:pt x="95891" y="1070137"/>
                  <a:pt x="89227" y="1050837"/>
                </a:cubicBezTo>
                <a:close/>
                <a:moveTo>
                  <a:pt x="1271081" y="1266144"/>
                </a:moveTo>
                <a:cubicBezTo>
                  <a:pt x="1289894" y="1303972"/>
                  <a:pt x="1299726" y="1342369"/>
                  <a:pt x="1304440" y="1365895"/>
                </a:cubicBezTo>
                <a:lnTo>
                  <a:pt x="238183" y="1365895"/>
                </a:lnTo>
                <a:cubicBezTo>
                  <a:pt x="168215" y="1289060"/>
                  <a:pt x="163421" y="1151847"/>
                  <a:pt x="163746" y="1108371"/>
                </a:cubicBezTo>
                <a:lnTo>
                  <a:pt x="367717" y="1038078"/>
                </a:lnTo>
                <a:cubicBezTo>
                  <a:pt x="368692" y="1039785"/>
                  <a:pt x="369748" y="1041451"/>
                  <a:pt x="370764" y="1043157"/>
                </a:cubicBezTo>
                <a:cubicBezTo>
                  <a:pt x="409608" y="1108574"/>
                  <a:pt x="465680" y="1162980"/>
                  <a:pt x="531016" y="1201702"/>
                </a:cubicBezTo>
                <a:cubicBezTo>
                  <a:pt x="611385" y="1249323"/>
                  <a:pt x="705366" y="1272645"/>
                  <a:pt x="798616" y="1270370"/>
                </a:cubicBezTo>
                <a:cubicBezTo>
                  <a:pt x="915920" y="1267485"/>
                  <a:pt x="1026275" y="1225147"/>
                  <a:pt x="1111480" y="1150263"/>
                </a:cubicBezTo>
                <a:cubicBezTo>
                  <a:pt x="1180513" y="1152863"/>
                  <a:pt x="1234147" y="1191829"/>
                  <a:pt x="1271081" y="1266144"/>
                </a:cubicBezTo>
                <a:close/>
                <a:moveTo>
                  <a:pt x="816778" y="1228235"/>
                </a:moveTo>
                <a:cubicBezTo>
                  <a:pt x="816738" y="1228235"/>
                  <a:pt x="816697" y="1228235"/>
                  <a:pt x="816656" y="1228235"/>
                </a:cubicBezTo>
                <a:cubicBezTo>
                  <a:pt x="617317" y="1240099"/>
                  <a:pt x="412696" y="1119464"/>
                  <a:pt x="363816" y="918459"/>
                </a:cubicBezTo>
                <a:cubicBezTo>
                  <a:pt x="363288" y="916224"/>
                  <a:pt x="353536" y="873479"/>
                  <a:pt x="355771" y="872951"/>
                </a:cubicBezTo>
                <a:cubicBezTo>
                  <a:pt x="356096" y="872870"/>
                  <a:pt x="357153" y="872586"/>
                  <a:pt x="357356" y="872545"/>
                </a:cubicBezTo>
                <a:cubicBezTo>
                  <a:pt x="440691" y="851701"/>
                  <a:pt x="521914" y="820943"/>
                  <a:pt x="598180" y="781489"/>
                </a:cubicBezTo>
                <a:cubicBezTo>
                  <a:pt x="634383" y="762758"/>
                  <a:pt x="669448" y="741792"/>
                  <a:pt x="702684" y="718185"/>
                </a:cubicBezTo>
                <a:cubicBezTo>
                  <a:pt x="709957" y="713025"/>
                  <a:pt x="787889" y="650777"/>
                  <a:pt x="785776" y="648624"/>
                </a:cubicBezTo>
                <a:cubicBezTo>
                  <a:pt x="856150" y="718754"/>
                  <a:pt x="942899" y="770438"/>
                  <a:pt x="1033426" y="810135"/>
                </a:cubicBezTo>
                <a:cubicBezTo>
                  <a:pt x="1091448" y="835570"/>
                  <a:pt x="1152355" y="856983"/>
                  <a:pt x="1214197" y="872504"/>
                </a:cubicBezTo>
                <a:cubicBezTo>
                  <a:pt x="1214400" y="872545"/>
                  <a:pt x="1215538" y="872829"/>
                  <a:pt x="1215863" y="872911"/>
                </a:cubicBezTo>
                <a:cubicBezTo>
                  <a:pt x="1194328" y="1064652"/>
                  <a:pt x="1024934" y="1214582"/>
                  <a:pt x="816778" y="1228235"/>
                </a:cubicBezTo>
                <a:close/>
                <a:moveTo>
                  <a:pt x="1207168" y="770153"/>
                </a:moveTo>
                <a:cubicBezTo>
                  <a:pt x="1198147" y="757557"/>
                  <a:pt x="1188802" y="745246"/>
                  <a:pt x="1179213" y="733097"/>
                </a:cubicBezTo>
                <a:cubicBezTo>
                  <a:pt x="1162432" y="712009"/>
                  <a:pt x="1144676" y="691612"/>
                  <a:pt x="1125945" y="672190"/>
                </a:cubicBezTo>
                <a:cubicBezTo>
                  <a:pt x="1118022" y="663983"/>
                  <a:pt x="1104979" y="663779"/>
                  <a:pt x="1096812" y="671662"/>
                </a:cubicBezTo>
                <a:cubicBezTo>
                  <a:pt x="1088604" y="679585"/>
                  <a:pt x="1088401" y="692628"/>
                  <a:pt x="1096284" y="700795"/>
                </a:cubicBezTo>
                <a:cubicBezTo>
                  <a:pt x="1120988" y="726393"/>
                  <a:pt x="1143904" y="753860"/>
                  <a:pt x="1165073" y="782465"/>
                </a:cubicBezTo>
                <a:cubicBezTo>
                  <a:pt x="1174784" y="795589"/>
                  <a:pt x="1193718" y="823624"/>
                  <a:pt x="1194043" y="824153"/>
                </a:cubicBezTo>
                <a:cubicBezTo>
                  <a:pt x="1135046" y="807006"/>
                  <a:pt x="1030826" y="771331"/>
                  <a:pt x="932863" y="710872"/>
                </a:cubicBezTo>
                <a:cubicBezTo>
                  <a:pt x="932741" y="710790"/>
                  <a:pt x="932619" y="710750"/>
                  <a:pt x="932538" y="710668"/>
                </a:cubicBezTo>
                <a:cubicBezTo>
                  <a:pt x="884552" y="681089"/>
                  <a:pt x="839329" y="646308"/>
                  <a:pt x="800891" y="604945"/>
                </a:cubicBezTo>
                <a:cubicBezTo>
                  <a:pt x="796991" y="600760"/>
                  <a:pt x="791505" y="598362"/>
                  <a:pt x="785776" y="598362"/>
                </a:cubicBezTo>
                <a:cubicBezTo>
                  <a:pt x="780047" y="598362"/>
                  <a:pt x="774562" y="600760"/>
                  <a:pt x="770661" y="604945"/>
                </a:cubicBezTo>
                <a:cubicBezTo>
                  <a:pt x="737628" y="640538"/>
                  <a:pt x="699434" y="671215"/>
                  <a:pt x="658965" y="697910"/>
                </a:cubicBezTo>
                <a:cubicBezTo>
                  <a:pt x="658599" y="698154"/>
                  <a:pt x="658233" y="698398"/>
                  <a:pt x="657908" y="698641"/>
                </a:cubicBezTo>
                <a:cubicBezTo>
                  <a:pt x="572297" y="754998"/>
                  <a:pt x="476691" y="795263"/>
                  <a:pt x="378484" y="823909"/>
                </a:cubicBezTo>
                <a:cubicBezTo>
                  <a:pt x="379256" y="823665"/>
                  <a:pt x="387017" y="809810"/>
                  <a:pt x="388967" y="807087"/>
                </a:cubicBezTo>
                <a:cubicBezTo>
                  <a:pt x="414078" y="771372"/>
                  <a:pt x="441057" y="736835"/>
                  <a:pt x="471124" y="705183"/>
                </a:cubicBezTo>
                <a:cubicBezTo>
                  <a:pt x="595295" y="574512"/>
                  <a:pt x="710770" y="547085"/>
                  <a:pt x="785776" y="547085"/>
                </a:cubicBezTo>
                <a:cubicBezTo>
                  <a:pt x="872037" y="547085"/>
                  <a:pt x="957242" y="581013"/>
                  <a:pt x="1038993" y="647892"/>
                </a:cubicBezTo>
                <a:cubicBezTo>
                  <a:pt x="1047810" y="655084"/>
                  <a:pt x="1060812" y="653784"/>
                  <a:pt x="1068004" y="645008"/>
                </a:cubicBezTo>
                <a:cubicBezTo>
                  <a:pt x="1075115" y="636312"/>
                  <a:pt x="1073774" y="623107"/>
                  <a:pt x="1065119" y="615997"/>
                </a:cubicBezTo>
                <a:cubicBezTo>
                  <a:pt x="975811" y="542941"/>
                  <a:pt x="881830" y="505885"/>
                  <a:pt x="785817" y="505885"/>
                </a:cubicBezTo>
                <a:cubicBezTo>
                  <a:pt x="666360" y="505885"/>
                  <a:pt x="546984" y="565248"/>
                  <a:pt x="440569" y="677594"/>
                </a:cubicBezTo>
                <a:cubicBezTo>
                  <a:pt x="410136" y="709734"/>
                  <a:pt x="382344" y="744311"/>
                  <a:pt x="357112" y="780636"/>
                </a:cubicBezTo>
                <a:cubicBezTo>
                  <a:pt x="357071" y="780717"/>
                  <a:pt x="356990" y="780799"/>
                  <a:pt x="356949" y="780880"/>
                </a:cubicBezTo>
                <a:cubicBezTo>
                  <a:pt x="381938" y="601247"/>
                  <a:pt x="537760" y="458752"/>
                  <a:pt x="733483" y="436933"/>
                </a:cubicBezTo>
                <a:cubicBezTo>
                  <a:pt x="768223" y="433073"/>
                  <a:pt x="803492" y="432991"/>
                  <a:pt x="838232" y="436933"/>
                </a:cubicBezTo>
                <a:cubicBezTo>
                  <a:pt x="1033955" y="458752"/>
                  <a:pt x="1189777" y="601288"/>
                  <a:pt x="1214766" y="780921"/>
                </a:cubicBezTo>
                <a:cubicBezTo>
                  <a:pt x="1214237" y="780149"/>
                  <a:pt x="1209240" y="773079"/>
                  <a:pt x="1207168" y="770153"/>
                </a:cubicBezTo>
                <a:close/>
                <a:moveTo>
                  <a:pt x="1279817" y="482156"/>
                </a:moveTo>
                <a:cubicBezTo>
                  <a:pt x="1263564" y="503366"/>
                  <a:pt x="1232522" y="536115"/>
                  <a:pt x="1173768" y="579794"/>
                </a:cubicBezTo>
                <a:cubicBezTo>
                  <a:pt x="1161944" y="564151"/>
                  <a:pt x="1149024" y="549239"/>
                  <a:pt x="1135087" y="535180"/>
                </a:cubicBezTo>
                <a:cubicBezTo>
                  <a:pt x="1205827" y="500318"/>
                  <a:pt x="1251984" y="486950"/>
                  <a:pt x="1279817" y="482156"/>
                </a:cubicBezTo>
                <a:close/>
                <a:moveTo>
                  <a:pt x="751768" y="393782"/>
                </a:moveTo>
                <a:cubicBezTo>
                  <a:pt x="754815" y="257991"/>
                  <a:pt x="773384" y="188389"/>
                  <a:pt x="785776" y="156655"/>
                </a:cubicBezTo>
                <a:cubicBezTo>
                  <a:pt x="798169" y="188389"/>
                  <a:pt x="816738" y="257991"/>
                  <a:pt x="819785" y="393782"/>
                </a:cubicBezTo>
                <a:cubicBezTo>
                  <a:pt x="819460" y="393741"/>
                  <a:pt x="809383" y="393213"/>
                  <a:pt x="804670" y="393010"/>
                </a:cubicBezTo>
                <a:cubicBezTo>
                  <a:pt x="792074" y="392563"/>
                  <a:pt x="779478" y="392482"/>
                  <a:pt x="766923" y="393010"/>
                </a:cubicBezTo>
                <a:cubicBezTo>
                  <a:pt x="761844" y="393213"/>
                  <a:pt x="756806" y="393457"/>
                  <a:pt x="751768" y="393782"/>
                </a:cubicBezTo>
                <a:close/>
                <a:moveTo>
                  <a:pt x="346751" y="496986"/>
                </a:moveTo>
                <a:cubicBezTo>
                  <a:pt x="373690" y="506250"/>
                  <a:pt x="403676" y="519049"/>
                  <a:pt x="436425" y="535180"/>
                </a:cubicBezTo>
                <a:cubicBezTo>
                  <a:pt x="422488" y="549279"/>
                  <a:pt x="409567" y="564191"/>
                  <a:pt x="397744" y="579794"/>
                </a:cubicBezTo>
                <a:cubicBezTo>
                  <a:pt x="378037" y="565126"/>
                  <a:pt x="360241" y="550783"/>
                  <a:pt x="344557" y="536968"/>
                </a:cubicBezTo>
                <a:cubicBezTo>
                  <a:pt x="344638" y="536562"/>
                  <a:pt x="344679" y="536155"/>
                  <a:pt x="344760" y="535708"/>
                </a:cubicBezTo>
                <a:cubicBezTo>
                  <a:pt x="345898" y="529329"/>
                  <a:pt x="346670" y="522787"/>
                  <a:pt x="346995" y="516286"/>
                </a:cubicBezTo>
                <a:cubicBezTo>
                  <a:pt x="347360" y="509867"/>
                  <a:pt x="347279" y="503406"/>
                  <a:pt x="346751" y="496986"/>
                </a:cubicBezTo>
                <a:close/>
                <a:moveTo>
                  <a:pt x="168500" y="266564"/>
                </a:moveTo>
                <a:cubicBezTo>
                  <a:pt x="171425" y="251327"/>
                  <a:pt x="181502" y="235115"/>
                  <a:pt x="196698" y="220610"/>
                </a:cubicBezTo>
                <a:cubicBezTo>
                  <a:pt x="211894" y="235115"/>
                  <a:pt x="221971" y="251327"/>
                  <a:pt x="224896" y="266564"/>
                </a:cubicBezTo>
                <a:cubicBezTo>
                  <a:pt x="226522" y="274934"/>
                  <a:pt x="226644" y="283792"/>
                  <a:pt x="225303" y="293462"/>
                </a:cubicBezTo>
                <a:lnTo>
                  <a:pt x="168093" y="293462"/>
                </a:lnTo>
                <a:cubicBezTo>
                  <a:pt x="166752" y="283792"/>
                  <a:pt x="166874" y="274894"/>
                  <a:pt x="168500" y="266564"/>
                </a:cubicBezTo>
                <a:close/>
                <a:moveTo>
                  <a:pt x="41241" y="379155"/>
                </a:moveTo>
                <a:lnTo>
                  <a:pt x="41241" y="337507"/>
                </a:lnTo>
                <a:cubicBezTo>
                  <a:pt x="41241" y="335922"/>
                  <a:pt x="42501" y="334663"/>
                  <a:pt x="44085" y="334663"/>
                </a:cubicBezTo>
                <a:lnTo>
                  <a:pt x="349351" y="334663"/>
                </a:lnTo>
                <a:cubicBezTo>
                  <a:pt x="350936" y="334663"/>
                  <a:pt x="352195" y="335922"/>
                  <a:pt x="352195" y="337507"/>
                </a:cubicBezTo>
                <a:lnTo>
                  <a:pt x="352195" y="379155"/>
                </a:lnTo>
                <a:cubicBezTo>
                  <a:pt x="352195" y="380739"/>
                  <a:pt x="350936" y="381999"/>
                  <a:pt x="349351" y="381999"/>
                </a:cubicBezTo>
                <a:lnTo>
                  <a:pt x="277474" y="381999"/>
                </a:lnTo>
                <a:cubicBezTo>
                  <a:pt x="266178" y="374807"/>
                  <a:pt x="254111" y="369200"/>
                  <a:pt x="241515" y="365258"/>
                </a:cubicBezTo>
                <a:cubicBezTo>
                  <a:pt x="241433" y="365218"/>
                  <a:pt x="241352" y="365218"/>
                  <a:pt x="241312" y="365177"/>
                </a:cubicBezTo>
                <a:cubicBezTo>
                  <a:pt x="212544" y="356198"/>
                  <a:pt x="180933" y="356238"/>
                  <a:pt x="152125" y="365177"/>
                </a:cubicBezTo>
                <a:cubicBezTo>
                  <a:pt x="152044" y="365218"/>
                  <a:pt x="151922" y="365218"/>
                  <a:pt x="151841" y="365258"/>
                </a:cubicBezTo>
                <a:cubicBezTo>
                  <a:pt x="139245" y="369200"/>
                  <a:pt x="127177" y="374766"/>
                  <a:pt x="115882" y="381958"/>
                </a:cubicBezTo>
                <a:lnTo>
                  <a:pt x="44085" y="381958"/>
                </a:lnTo>
                <a:cubicBezTo>
                  <a:pt x="42501" y="381999"/>
                  <a:pt x="41241" y="380739"/>
                  <a:pt x="41241" y="379155"/>
                </a:cubicBezTo>
                <a:close/>
                <a:moveTo>
                  <a:pt x="87358" y="509013"/>
                </a:moveTo>
                <a:cubicBezTo>
                  <a:pt x="87358" y="449732"/>
                  <a:pt x="137416" y="399714"/>
                  <a:pt x="196657" y="399714"/>
                </a:cubicBezTo>
                <a:cubicBezTo>
                  <a:pt x="255939" y="399714"/>
                  <a:pt x="305957" y="449732"/>
                  <a:pt x="305957" y="509013"/>
                </a:cubicBezTo>
                <a:cubicBezTo>
                  <a:pt x="305957" y="568254"/>
                  <a:pt x="255858" y="618313"/>
                  <a:pt x="196657" y="618313"/>
                </a:cubicBezTo>
                <a:cubicBezTo>
                  <a:pt x="137132" y="618313"/>
                  <a:pt x="87358" y="568458"/>
                  <a:pt x="87358" y="509013"/>
                </a:cubicBezTo>
                <a:close/>
                <a:moveTo>
                  <a:pt x="133719" y="727774"/>
                </a:moveTo>
                <a:lnTo>
                  <a:pt x="141195" y="748781"/>
                </a:lnTo>
                <a:cubicBezTo>
                  <a:pt x="147859" y="767553"/>
                  <a:pt x="165737" y="780149"/>
                  <a:pt x="185646" y="780149"/>
                </a:cubicBezTo>
                <a:lnTo>
                  <a:pt x="207709" y="780149"/>
                </a:lnTo>
                <a:cubicBezTo>
                  <a:pt x="227619" y="780149"/>
                  <a:pt x="245497" y="767553"/>
                  <a:pt x="252160" y="748781"/>
                </a:cubicBezTo>
                <a:lnTo>
                  <a:pt x="259636" y="727774"/>
                </a:lnTo>
                <a:lnTo>
                  <a:pt x="259636" y="786040"/>
                </a:lnTo>
                <a:lnTo>
                  <a:pt x="133678" y="829475"/>
                </a:lnTo>
                <a:lnTo>
                  <a:pt x="133719" y="727774"/>
                </a:lnTo>
                <a:lnTo>
                  <a:pt x="133719" y="727774"/>
                </a:lnTo>
                <a:close/>
                <a:moveTo>
                  <a:pt x="203565" y="659391"/>
                </a:moveTo>
                <a:cubicBezTo>
                  <a:pt x="215226" y="658863"/>
                  <a:pt x="226806" y="656953"/>
                  <a:pt x="238061" y="653743"/>
                </a:cubicBezTo>
                <a:cubicBezTo>
                  <a:pt x="239646" y="653296"/>
                  <a:pt x="241230" y="652809"/>
                  <a:pt x="242774" y="652321"/>
                </a:cubicBezTo>
                <a:lnTo>
                  <a:pt x="213357" y="734966"/>
                </a:lnTo>
                <a:cubicBezTo>
                  <a:pt x="212504" y="737363"/>
                  <a:pt x="210228" y="738948"/>
                  <a:pt x="207709" y="738948"/>
                </a:cubicBezTo>
                <a:lnTo>
                  <a:pt x="185646" y="738948"/>
                </a:lnTo>
                <a:cubicBezTo>
                  <a:pt x="183127" y="738948"/>
                  <a:pt x="180852" y="737363"/>
                  <a:pt x="179998" y="734966"/>
                </a:cubicBezTo>
                <a:lnTo>
                  <a:pt x="150581" y="652321"/>
                </a:lnTo>
                <a:cubicBezTo>
                  <a:pt x="152166" y="652849"/>
                  <a:pt x="153750" y="653296"/>
                  <a:pt x="155335" y="653743"/>
                </a:cubicBezTo>
                <a:cubicBezTo>
                  <a:pt x="170978" y="658213"/>
                  <a:pt x="187353" y="660123"/>
                  <a:pt x="203565" y="659391"/>
                </a:cubicBezTo>
                <a:close/>
                <a:moveTo>
                  <a:pt x="300918" y="617500"/>
                </a:moveTo>
                <a:cubicBezTo>
                  <a:pt x="312580" y="606286"/>
                  <a:pt x="322453" y="593243"/>
                  <a:pt x="330051" y="578819"/>
                </a:cubicBezTo>
                <a:cubicBezTo>
                  <a:pt x="343663" y="590277"/>
                  <a:pt x="358575" y="602019"/>
                  <a:pt x="374624" y="613924"/>
                </a:cubicBezTo>
                <a:cubicBezTo>
                  <a:pt x="346060" y="660082"/>
                  <a:pt x="326313" y="711481"/>
                  <a:pt x="317455" y="766131"/>
                </a:cubicBezTo>
                <a:lnTo>
                  <a:pt x="300959" y="771819"/>
                </a:lnTo>
                <a:lnTo>
                  <a:pt x="300918" y="617500"/>
                </a:lnTo>
                <a:lnTo>
                  <a:pt x="300918" y="617500"/>
                </a:lnTo>
                <a:close/>
                <a:moveTo>
                  <a:pt x="101254" y="884247"/>
                </a:moveTo>
                <a:lnTo>
                  <a:pt x="312661" y="811354"/>
                </a:lnTo>
                <a:cubicBezTo>
                  <a:pt x="312336" y="818058"/>
                  <a:pt x="312133" y="824803"/>
                  <a:pt x="312133" y="831548"/>
                </a:cubicBezTo>
                <a:cubicBezTo>
                  <a:pt x="312133" y="850848"/>
                  <a:pt x="313514" y="870229"/>
                  <a:pt x="316236" y="889326"/>
                </a:cubicBezTo>
                <a:cubicBezTo>
                  <a:pt x="316236" y="889326"/>
                  <a:pt x="125714" y="955027"/>
                  <a:pt x="125674" y="955027"/>
                </a:cubicBezTo>
                <a:cubicBezTo>
                  <a:pt x="106374" y="961691"/>
                  <a:pt x="84717" y="951127"/>
                  <a:pt x="78053" y="931827"/>
                </a:cubicBezTo>
                <a:cubicBezTo>
                  <a:pt x="71349" y="912323"/>
                  <a:pt x="81751" y="890992"/>
                  <a:pt x="101254" y="884247"/>
                </a:cubicBezTo>
                <a:close/>
              </a:path>
            </a:pathLst>
          </a:custGeom>
          <a:solidFill>
            <a:srgbClr val="0550A2"/>
          </a:solidFill>
          <a:ln w="404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9" name="任意多边形: 形状 68">
            <a:extLst>
              <a:ext uri="{FF2B5EF4-FFF2-40B4-BE49-F238E27FC236}">
                <a16:creationId xmlns="" xmlns:a16="http://schemas.microsoft.com/office/drawing/2014/main" id="{5DB903AD-DC15-4EB9-A76D-E6EDBF23BB42}"/>
              </a:ext>
            </a:extLst>
          </p:cNvPr>
          <p:cNvSpPr/>
          <p:nvPr/>
        </p:nvSpPr>
        <p:spPr>
          <a:xfrm>
            <a:off x="4647550" y="3348132"/>
            <a:ext cx="351241" cy="658623"/>
          </a:xfrm>
          <a:custGeom>
            <a:avLst/>
            <a:gdLst>
              <a:gd name="connsiteX0" fmla="*/ 0 w 351241"/>
              <a:gd name="connsiteY0" fmla="*/ 0 h 658623"/>
              <a:gd name="connsiteX1" fmla="*/ 351241 w 351241"/>
              <a:gd name="connsiteY1" fmla="*/ 0 h 658623"/>
              <a:gd name="connsiteX2" fmla="*/ 351241 w 351241"/>
              <a:gd name="connsiteY2" fmla="*/ 658623 h 658623"/>
              <a:gd name="connsiteX3" fmla="*/ 0 w 351241"/>
              <a:gd name="connsiteY3" fmla="*/ 658623 h 6586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1241" h="658623">
                <a:moveTo>
                  <a:pt x="0" y="0"/>
                </a:moveTo>
                <a:lnTo>
                  <a:pt x="351241" y="0"/>
                </a:lnTo>
                <a:lnTo>
                  <a:pt x="351241" y="658623"/>
                </a:lnTo>
                <a:lnTo>
                  <a:pt x="0" y="658623"/>
                </a:lnTo>
                <a:close/>
              </a:path>
            </a:pathLst>
          </a:custGeom>
          <a:solidFill>
            <a:srgbClr val="558DE0"/>
          </a:solidFill>
          <a:ln w="373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0" name="任意多边形: 形状 69">
            <a:extLst>
              <a:ext uri="{FF2B5EF4-FFF2-40B4-BE49-F238E27FC236}">
                <a16:creationId xmlns="" xmlns:a16="http://schemas.microsoft.com/office/drawing/2014/main" id="{19724725-1B03-4B2E-8483-4A97647601D3}"/>
              </a:ext>
            </a:extLst>
          </p:cNvPr>
          <p:cNvSpPr/>
          <p:nvPr/>
        </p:nvSpPr>
        <p:spPr>
          <a:xfrm>
            <a:off x="4998792" y="3677463"/>
            <a:ext cx="263449" cy="329292"/>
          </a:xfrm>
          <a:custGeom>
            <a:avLst/>
            <a:gdLst>
              <a:gd name="connsiteX0" fmla="*/ 0 w 263449"/>
              <a:gd name="connsiteY0" fmla="*/ 0 h 329292"/>
              <a:gd name="connsiteX1" fmla="*/ 263450 w 263449"/>
              <a:gd name="connsiteY1" fmla="*/ 0 h 329292"/>
              <a:gd name="connsiteX2" fmla="*/ 263450 w 263449"/>
              <a:gd name="connsiteY2" fmla="*/ 329293 h 329292"/>
              <a:gd name="connsiteX3" fmla="*/ 0 w 263449"/>
              <a:gd name="connsiteY3" fmla="*/ 329293 h 3292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3449" h="329292">
                <a:moveTo>
                  <a:pt x="0" y="0"/>
                </a:moveTo>
                <a:lnTo>
                  <a:pt x="263450" y="0"/>
                </a:lnTo>
                <a:lnTo>
                  <a:pt x="263450" y="329293"/>
                </a:lnTo>
                <a:lnTo>
                  <a:pt x="0" y="329293"/>
                </a:lnTo>
                <a:close/>
              </a:path>
            </a:pathLst>
          </a:custGeom>
          <a:solidFill>
            <a:srgbClr val="FFFFFF"/>
          </a:solidFill>
          <a:ln w="373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1" name="任意多边形: 形状 70">
            <a:extLst>
              <a:ext uri="{FF2B5EF4-FFF2-40B4-BE49-F238E27FC236}">
                <a16:creationId xmlns="" xmlns:a16="http://schemas.microsoft.com/office/drawing/2014/main" id="{68839F02-842E-457A-960A-8AC3DFE94EF0}"/>
              </a:ext>
            </a:extLst>
          </p:cNvPr>
          <p:cNvSpPr/>
          <p:nvPr/>
        </p:nvSpPr>
        <p:spPr>
          <a:xfrm>
            <a:off x="5262241" y="3677463"/>
            <a:ext cx="87829" cy="329292"/>
          </a:xfrm>
          <a:custGeom>
            <a:avLst/>
            <a:gdLst>
              <a:gd name="connsiteX0" fmla="*/ 0 w 87829"/>
              <a:gd name="connsiteY0" fmla="*/ 0 h 329292"/>
              <a:gd name="connsiteX1" fmla="*/ 87829 w 87829"/>
              <a:gd name="connsiteY1" fmla="*/ 0 h 329292"/>
              <a:gd name="connsiteX2" fmla="*/ 87829 w 87829"/>
              <a:gd name="connsiteY2" fmla="*/ 329293 h 329292"/>
              <a:gd name="connsiteX3" fmla="*/ 0 w 87829"/>
              <a:gd name="connsiteY3" fmla="*/ 329293 h 3292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7829" h="329292">
                <a:moveTo>
                  <a:pt x="0" y="0"/>
                </a:moveTo>
                <a:lnTo>
                  <a:pt x="87829" y="0"/>
                </a:lnTo>
                <a:lnTo>
                  <a:pt x="87829" y="329293"/>
                </a:lnTo>
                <a:lnTo>
                  <a:pt x="0" y="329293"/>
                </a:lnTo>
                <a:close/>
              </a:path>
            </a:pathLst>
          </a:custGeom>
          <a:solidFill>
            <a:srgbClr val="558DE0"/>
          </a:solidFill>
          <a:ln w="373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2" name="任意多边形: 形状 71">
            <a:extLst>
              <a:ext uri="{FF2B5EF4-FFF2-40B4-BE49-F238E27FC236}">
                <a16:creationId xmlns="" xmlns:a16="http://schemas.microsoft.com/office/drawing/2014/main" id="{EA3B679D-34F1-4D74-84A6-546D45CEAAFF}"/>
              </a:ext>
            </a:extLst>
          </p:cNvPr>
          <p:cNvSpPr/>
          <p:nvPr/>
        </p:nvSpPr>
        <p:spPr>
          <a:xfrm>
            <a:off x="4384101" y="3677463"/>
            <a:ext cx="263449" cy="329292"/>
          </a:xfrm>
          <a:custGeom>
            <a:avLst/>
            <a:gdLst>
              <a:gd name="connsiteX0" fmla="*/ 0 w 263449"/>
              <a:gd name="connsiteY0" fmla="*/ 0 h 329292"/>
              <a:gd name="connsiteX1" fmla="*/ 263450 w 263449"/>
              <a:gd name="connsiteY1" fmla="*/ 0 h 329292"/>
              <a:gd name="connsiteX2" fmla="*/ 263450 w 263449"/>
              <a:gd name="connsiteY2" fmla="*/ 329293 h 329292"/>
              <a:gd name="connsiteX3" fmla="*/ 0 w 263449"/>
              <a:gd name="connsiteY3" fmla="*/ 329293 h 3292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3449" h="329292">
                <a:moveTo>
                  <a:pt x="0" y="0"/>
                </a:moveTo>
                <a:lnTo>
                  <a:pt x="263450" y="0"/>
                </a:lnTo>
                <a:lnTo>
                  <a:pt x="263450" y="329293"/>
                </a:lnTo>
                <a:lnTo>
                  <a:pt x="0" y="329293"/>
                </a:lnTo>
                <a:close/>
              </a:path>
            </a:pathLst>
          </a:custGeom>
          <a:solidFill>
            <a:srgbClr val="FFFFFF"/>
          </a:solidFill>
          <a:ln w="373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3" name="任意多边形: 形状 72">
            <a:extLst>
              <a:ext uri="{FF2B5EF4-FFF2-40B4-BE49-F238E27FC236}">
                <a16:creationId xmlns="" xmlns:a16="http://schemas.microsoft.com/office/drawing/2014/main" id="{4DBE786A-5BC5-4A07-BA74-7AF9BAF7206D}"/>
              </a:ext>
            </a:extLst>
          </p:cNvPr>
          <p:cNvSpPr/>
          <p:nvPr/>
        </p:nvSpPr>
        <p:spPr>
          <a:xfrm>
            <a:off x="4296272" y="3677463"/>
            <a:ext cx="87829" cy="329292"/>
          </a:xfrm>
          <a:custGeom>
            <a:avLst/>
            <a:gdLst>
              <a:gd name="connsiteX0" fmla="*/ 0 w 87829"/>
              <a:gd name="connsiteY0" fmla="*/ 0 h 329292"/>
              <a:gd name="connsiteX1" fmla="*/ 87829 w 87829"/>
              <a:gd name="connsiteY1" fmla="*/ 0 h 329292"/>
              <a:gd name="connsiteX2" fmla="*/ 87829 w 87829"/>
              <a:gd name="connsiteY2" fmla="*/ 329293 h 329292"/>
              <a:gd name="connsiteX3" fmla="*/ 0 w 87829"/>
              <a:gd name="connsiteY3" fmla="*/ 329293 h 3292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7829" h="329292">
                <a:moveTo>
                  <a:pt x="0" y="0"/>
                </a:moveTo>
                <a:lnTo>
                  <a:pt x="87829" y="0"/>
                </a:lnTo>
                <a:lnTo>
                  <a:pt x="87829" y="329293"/>
                </a:lnTo>
                <a:lnTo>
                  <a:pt x="0" y="329293"/>
                </a:lnTo>
                <a:close/>
              </a:path>
            </a:pathLst>
          </a:custGeom>
          <a:solidFill>
            <a:srgbClr val="558DE0"/>
          </a:solidFill>
          <a:ln w="373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4" name="任意多边形: 形状 73">
            <a:extLst>
              <a:ext uri="{FF2B5EF4-FFF2-40B4-BE49-F238E27FC236}">
                <a16:creationId xmlns="" xmlns:a16="http://schemas.microsoft.com/office/drawing/2014/main" id="{FF7279FC-8D67-43BF-AC86-1E9DF63296D9}"/>
              </a:ext>
            </a:extLst>
          </p:cNvPr>
          <p:cNvSpPr/>
          <p:nvPr/>
        </p:nvSpPr>
        <p:spPr>
          <a:xfrm>
            <a:off x="4296272" y="3677463"/>
            <a:ext cx="43895" cy="329292"/>
          </a:xfrm>
          <a:custGeom>
            <a:avLst/>
            <a:gdLst>
              <a:gd name="connsiteX0" fmla="*/ 0 w 43895"/>
              <a:gd name="connsiteY0" fmla="*/ 0 h 329292"/>
              <a:gd name="connsiteX1" fmla="*/ 43896 w 43895"/>
              <a:gd name="connsiteY1" fmla="*/ 0 h 329292"/>
              <a:gd name="connsiteX2" fmla="*/ 43896 w 43895"/>
              <a:gd name="connsiteY2" fmla="*/ 329293 h 329292"/>
              <a:gd name="connsiteX3" fmla="*/ 0 w 43895"/>
              <a:gd name="connsiteY3" fmla="*/ 329293 h 3292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895" h="329292">
                <a:moveTo>
                  <a:pt x="0" y="0"/>
                </a:moveTo>
                <a:lnTo>
                  <a:pt x="43896" y="0"/>
                </a:lnTo>
                <a:lnTo>
                  <a:pt x="43896" y="329293"/>
                </a:lnTo>
                <a:lnTo>
                  <a:pt x="0" y="329293"/>
                </a:lnTo>
                <a:close/>
              </a:path>
            </a:pathLst>
          </a:custGeom>
          <a:solidFill>
            <a:srgbClr val="89BBF7"/>
          </a:solidFill>
          <a:ln w="373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5" name="任意多边形: 形状 74">
            <a:extLst>
              <a:ext uri="{FF2B5EF4-FFF2-40B4-BE49-F238E27FC236}">
                <a16:creationId xmlns="" xmlns:a16="http://schemas.microsoft.com/office/drawing/2014/main" id="{DC73C27C-B748-4825-9E9C-A8C20BD46A1E}"/>
              </a:ext>
            </a:extLst>
          </p:cNvPr>
          <p:cNvSpPr/>
          <p:nvPr/>
        </p:nvSpPr>
        <p:spPr>
          <a:xfrm>
            <a:off x="4603617" y="2909100"/>
            <a:ext cx="439070" cy="439069"/>
          </a:xfrm>
          <a:custGeom>
            <a:avLst/>
            <a:gdLst>
              <a:gd name="connsiteX0" fmla="*/ 417123 w 439070"/>
              <a:gd name="connsiteY0" fmla="*/ 439070 h 439069"/>
              <a:gd name="connsiteX1" fmla="*/ 21948 w 439070"/>
              <a:gd name="connsiteY1" fmla="*/ 439070 h 439069"/>
              <a:gd name="connsiteX2" fmla="*/ 0 w 439070"/>
              <a:gd name="connsiteY2" fmla="*/ 417084 h 439069"/>
              <a:gd name="connsiteX3" fmla="*/ 0 w 439070"/>
              <a:gd name="connsiteY3" fmla="*/ 21948 h 439069"/>
              <a:gd name="connsiteX4" fmla="*/ 21948 w 439070"/>
              <a:gd name="connsiteY4" fmla="*/ 0 h 439069"/>
              <a:gd name="connsiteX5" fmla="*/ 417123 w 439070"/>
              <a:gd name="connsiteY5" fmla="*/ 0 h 439069"/>
              <a:gd name="connsiteX6" fmla="*/ 439070 w 439070"/>
              <a:gd name="connsiteY6" fmla="*/ 21948 h 439069"/>
              <a:gd name="connsiteX7" fmla="*/ 439070 w 439070"/>
              <a:gd name="connsiteY7" fmla="*/ 417084 h 4390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39070" h="439069">
                <a:moveTo>
                  <a:pt x="417123" y="439070"/>
                </a:moveTo>
                <a:lnTo>
                  <a:pt x="21948" y="439070"/>
                </a:lnTo>
                <a:lnTo>
                  <a:pt x="0" y="417084"/>
                </a:lnTo>
                <a:lnTo>
                  <a:pt x="0" y="21948"/>
                </a:lnTo>
                <a:lnTo>
                  <a:pt x="21948" y="0"/>
                </a:lnTo>
                <a:lnTo>
                  <a:pt x="417123" y="0"/>
                </a:lnTo>
                <a:lnTo>
                  <a:pt x="439070" y="21948"/>
                </a:lnTo>
                <a:lnTo>
                  <a:pt x="439070" y="417084"/>
                </a:lnTo>
                <a:close/>
              </a:path>
            </a:pathLst>
          </a:custGeom>
          <a:solidFill>
            <a:schemeClr val="accent2"/>
          </a:solidFill>
          <a:ln w="373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6" name="任意多边形: 形状 75">
            <a:extLst>
              <a:ext uri="{FF2B5EF4-FFF2-40B4-BE49-F238E27FC236}">
                <a16:creationId xmlns="" xmlns:a16="http://schemas.microsoft.com/office/drawing/2014/main" id="{47475783-E64E-40F0-91C6-41A3A85A3EFD}"/>
              </a:ext>
            </a:extLst>
          </p:cNvPr>
          <p:cNvSpPr/>
          <p:nvPr/>
        </p:nvSpPr>
        <p:spPr>
          <a:xfrm>
            <a:off x="4691446" y="2996891"/>
            <a:ext cx="263449" cy="263449"/>
          </a:xfrm>
          <a:custGeom>
            <a:avLst/>
            <a:gdLst>
              <a:gd name="connsiteX0" fmla="*/ 263450 w 263449"/>
              <a:gd name="connsiteY0" fmla="*/ 131725 h 263449"/>
              <a:gd name="connsiteX1" fmla="*/ 131725 w 263449"/>
              <a:gd name="connsiteY1" fmla="*/ 263449 h 263449"/>
              <a:gd name="connsiteX2" fmla="*/ 0 w 263449"/>
              <a:gd name="connsiteY2" fmla="*/ 131725 h 263449"/>
              <a:gd name="connsiteX3" fmla="*/ 131725 w 263449"/>
              <a:gd name="connsiteY3" fmla="*/ 0 h 263449"/>
              <a:gd name="connsiteX4" fmla="*/ 263450 w 263449"/>
              <a:gd name="connsiteY4" fmla="*/ 131725 h 2634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3449" h="263449">
                <a:moveTo>
                  <a:pt x="263450" y="131725"/>
                </a:moveTo>
                <a:cubicBezTo>
                  <a:pt x="263450" y="204474"/>
                  <a:pt x="204474" y="263449"/>
                  <a:pt x="131725" y="263449"/>
                </a:cubicBezTo>
                <a:cubicBezTo>
                  <a:pt x="58975" y="263449"/>
                  <a:pt x="0" y="204474"/>
                  <a:pt x="0" y="131725"/>
                </a:cubicBezTo>
                <a:cubicBezTo>
                  <a:pt x="0" y="58975"/>
                  <a:pt x="58975" y="0"/>
                  <a:pt x="131725" y="0"/>
                </a:cubicBezTo>
                <a:cubicBezTo>
                  <a:pt x="204474" y="0"/>
                  <a:pt x="263450" y="58975"/>
                  <a:pt x="263450" y="131725"/>
                </a:cubicBezTo>
                <a:close/>
              </a:path>
            </a:pathLst>
          </a:custGeom>
          <a:solidFill>
            <a:srgbClr val="FFFFFF"/>
          </a:solidFill>
          <a:ln w="373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7" name="任意多边形: 形状 76">
            <a:extLst>
              <a:ext uri="{FF2B5EF4-FFF2-40B4-BE49-F238E27FC236}">
                <a16:creationId xmlns="" xmlns:a16="http://schemas.microsoft.com/office/drawing/2014/main" id="{1FC3AEAF-0D6E-4401-B99A-10B4DDC616AE}"/>
              </a:ext>
            </a:extLst>
          </p:cNvPr>
          <p:cNvSpPr/>
          <p:nvPr/>
        </p:nvSpPr>
        <p:spPr>
          <a:xfrm>
            <a:off x="4669498" y="2821271"/>
            <a:ext cx="307345" cy="87828"/>
          </a:xfrm>
          <a:custGeom>
            <a:avLst/>
            <a:gdLst>
              <a:gd name="connsiteX0" fmla="*/ 307345 w 307345"/>
              <a:gd name="connsiteY0" fmla="*/ 87829 h 87828"/>
              <a:gd name="connsiteX1" fmla="*/ 0 w 307345"/>
              <a:gd name="connsiteY1" fmla="*/ 87829 h 87828"/>
              <a:gd name="connsiteX2" fmla="*/ 0 w 307345"/>
              <a:gd name="connsiteY2" fmla="*/ 21948 h 87828"/>
              <a:gd name="connsiteX3" fmla="*/ 21948 w 307345"/>
              <a:gd name="connsiteY3" fmla="*/ 0 h 87828"/>
              <a:gd name="connsiteX4" fmla="*/ 285398 w 307345"/>
              <a:gd name="connsiteY4" fmla="*/ 0 h 87828"/>
              <a:gd name="connsiteX5" fmla="*/ 307345 w 307345"/>
              <a:gd name="connsiteY5" fmla="*/ 21948 h 878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07345" h="87828">
                <a:moveTo>
                  <a:pt x="307345" y="87829"/>
                </a:moveTo>
                <a:lnTo>
                  <a:pt x="0" y="87829"/>
                </a:lnTo>
                <a:lnTo>
                  <a:pt x="0" y="21948"/>
                </a:lnTo>
                <a:lnTo>
                  <a:pt x="21948" y="0"/>
                </a:lnTo>
                <a:lnTo>
                  <a:pt x="285398" y="0"/>
                </a:lnTo>
                <a:lnTo>
                  <a:pt x="307345" y="21948"/>
                </a:lnTo>
                <a:close/>
              </a:path>
            </a:pathLst>
          </a:custGeom>
          <a:solidFill>
            <a:srgbClr val="FFFFFF"/>
          </a:solidFill>
          <a:ln w="373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8" name="任意多边形: 形状 77">
            <a:extLst>
              <a:ext uri="{FF2B5EF4-FFF2-40B4-BE49-F238E27FC236}">
                <a16:creationId xmlns="" xmlns:a16="http://schemas.microsoft.com/office/drawing/2014/main" id="{3ACDFEB5-73DE-413D-9111-725FA65A3442}"/>
              </a:ext>
            </a:extLst>
          </p:cNvPr>
          <p:cNvSpPr/>
          <p:nvPr/>
        </p:nvSpPr>
        <p:spPr>
          <a:xfrm>
            <a:off x="4735342" y="2645651"/>
            <a:ext cx="175620" cy="175620"/>
          </a:xfrm>
          <a:custGeom>
            <a:avLst/>
            <a:gdLst>
              <a:gd name="connsiteX0" fmla="*/ 175621 w 175620"/>
              <a:gd name="connsiteY0" fmla="*/ 175620 h 175620"/>
              <a:gd name="connsiteX1" fmla="*/ 0 w 175620"/>
              <a:gd name="connsiteY1" fmla="*/ 175620 h 175620"/>
              <a:gd name="connsiteX2" fmla="*/ 0 w 175620"/>
              <a:gd name="connsiteY2" fmla="*/ 87791 h 175620"/>
              <a:gd name="connsiteX3" fmla="*/ 65881 w 175620"/>
              <a:gd name="connsiteY3" fmla="*/ 0 h 175620"/>
              <a:gd name="connsiteX4" fmla="*/ 109777 w 175620"/>
              <a:gd name="connsiteY4" fmla="*/ 0 h 175620"/>
              <a:gd name="connsiteX5" fmla="*/ 175621 w 175620"/>
              <a:gd name="connsiteY5" fmla="*/ 87791 h 1756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5620" h="175620">
                <a:moveTo>
                  <a:pt x="175621" y="175620"/>
                </a:moveTo>
                <a:lnTo>
                  <a:pt x="0" y="175620"/>
                </a:lnTo>
                <a:lnTo>
                  <a:pt x="0" y="87791"/>
                </a:lnTo>
                <a:lnTo>
                  <a:pt x="65881" y="0"/>
                </a:lnTo>
                <a:lnTo>
                  <a:pt x="109777" y="0"/>
                </a:lnTo>
                <a:lnTo>
                  <a:pt x="175621" y="87791"/>
                </a:lnTo>
                <a:close/>
              </a:path>
            </a:pathLst>
          </a:custGeom>
          <a:solidFill>
            <a:srgbClr val="558DE0"/>
          </a:solidFill>
          <a:ln w="373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9" name="任意多边形: 形状 78">
            <a:extLst>
              <a:ext uri="{FF2B5EF4-FFF2-40B4-BE49-F238E27FC236}">
                <a16:creationId xmlns="" xmlns:a16="http://schemas.microsoft.com/office/drawing/2014/main" id="{0F368625-2848-4BFA-82AA-206A088B2F8F}"/>
              </a:ext>
            </a:extLst>
          </p:cNvPr>
          <p:cNvSpPr/>
          <p:nvPr/>
        </p:nvSpPr>
        <p:spPr>
          <a:xfrm>
            <a:off x="4716808" y="3414013"/>
            <a:ext cx="41156" cy="197568"/>
          </a:xfrm>
          <a:custGeom>
            <a:avLst/>
            <a:gdLst>
              <a:gd name="connsiteX0" fmla="*/ 0 w 41156"/>
              <a:gd name="connsiteY0" fmla="*/ 0 h 197568"/>
              <a:gd name="connsiteX1" fmla="*/ 41157 w 41156"/>
              <a:gd name="connsiteY1" fmla="*/ 0 h 197568"/>
              <a:gd name="connsiteX2" fmla="*/ 41157 w 41156"/>
              <a:gd name="connsiteY2" fmla="*/ 197568 h 197568"/>
              <a:gd name="connsiteX3" fmla="*/ 0 w 41156"/>
              <a:gd name="connsiteY3" fmla="*/ 197568 h 197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156" h="197568">
                <a:moveTo>
                  <a:pt x="0" y="0"/>
                </a:moveTo>
                <a:lnTo>
                  <a:pt x="41157" y="0"/>
                </a:lnTo>
                <a:lnTo>
                  <a:pt x="41157" y="197568"/>
                </a:lnTo>
                <a:lnTo>
                  <a:pt x="0" y="197568"/>
                </a:lnTo>
                <a:close/>
              </a:path>
            </a:pathLst>
          </a:custGeom>
          <a:solidFill>
            <a:srgbClr val="0550A2"/>
          </a:solidFill>
          <a:ln w="373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80" name="任意多边形: 形状 79">
            <a:extLst>
              <a:ext uri="{FF2B5EF4-FFF2-40B4-BE49-F238E27FC236}">
                <a16:creationId xmlns="" xmlns:a16="http://schemas.microsoft.com/office/drawing/2014/main" id="{9AC2855B-F843-4F30-9897-A04989C9E675}"/>
              </a:ext>
            </a:extLst>
          </p:cNvPr>
          <p:cNvSpPr/>
          <p:nvPr/>
        </p:nvSpPr>
        <p:spPr>
          <a:xfrm>
            <a:off x="4803924" y="3414013"/>
            <a:ext cx="41156" cy="197568"/>
          </a:xfrm>
          <a:custGeom>
            <a:avLst/>
            <a:gdLst>
              <a:gd name="connsiteX0" fmla="*/ 0 w 41156"/>
              <a:gd name="connsiteY0" fmla="*/ 0 h 197568"/>
              <a:gd name="connsiteX1" fmla="*/ 41157 w 41156"/>
              <a:gd name="connsiteY1" fmla="*/ 0 h 197568"/>
              <a:gd name="connsiteX2" fmla="*/ 41157 w 41156"/>
              <a:gd name="connsiteY2" fmla="*/ 197568 h 197568"/>
              <a:gd name="connsiteX3" fmla="*/ 0 w 41156"/>
              <a:gd name="connsiteY3" fmla="*/ 197568 h 197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156" h="197568">
                <a:moveTo>
                  <a:pt x="0" y="0"/>
                </a:moveTo>
                <a:lnTo>
                  <a:pt x="41157" y="0"/>
                </a:lnTo>
                <a:lnTo>
                  <a:pt x="41157" y="197568"/>
                </a:lnTo>
                <a:lnTo>
                  <a:pt x="0" y="197568"/>
                </a:lnTo>
                <a:close/>
              </a:path>
            </a:pathLst>
          </a:custGeom>
          <a:solidFill>
            <a:srgbClr val="FFFFFF"/>
          </a:solidFill>
          <a:ln w="373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81" name="任意多边形: 形状 80">
            <a:extLst>
              <a:ext uri="{FF2B5EF4-FFF2-40B4-BE49-F238E27FC236}">
                <a16:creationId xmlns="" xmlns:a16="http://schemas.microsoft.com/office/drawing/2014/main" id="{A83FC81E-183D-46D2-B061-E42027C1BB49}"/>
              </a:ext>
            </a:extLst>
          </p:cNvPr>
          <p:cNvSpPr/>
          <p:nvPr/>
        </p:nvSpPr>
        <p:spPr>
          <a:xfrm>
            <a:off x="4891078" y="3414013"/>
            <a:ext cx="41156" cy="197568"/>
          </a:xfrm>
          <a:custGeom>
            <a:avLst/>
            <a:gdLst>
              <a:gd name="connsiteX0" fmla="*/ 0 w 41156"/>
              <a:gd name="connsiteY0" fmla="*/ 0 h 197568"/>
              <a:gd name="connsiteX1" fmla="*/ 41157 w 41156"/>
              <a:gd name="connsiteY1" fmla="*/ 0 h 197568"/>
              <a:gd name="connsiteX2" fmla="*/ 41157 w 41156"/>
              <a:gd name="connsiteY2" fmla="*/ 197568 h 197568"/>
              <a:gd name="connsiteX3" fmla="*/ 0 w 41156"/>
              <a:gd name="connsiteY3" fmla="*/ 197568 h 197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156" h="197568">
                <a:moveTo>
                  <a:pt x="0" y="0"/>
                </a:moveTo>
                <a:lnTo>
                  <a:pt x="41157" y="0"/>
                </a:lnTo>
                <a:lnTo>
                  <a:pt x="41157" y="197568"/>
                </a:lnTo>
                <a:lnTo>
                  <a:pt x="0" y="197568"/>
                </a:lnTo>
                <a:close/>
              </a:path>
            </a:pathLst>
          </a:custGeom>
          <a:solidFill>
            <a:srgbClr val="0550A2"/>
          </a:solidFill>
          <a:ln w="373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82" name="任意多边形: 形状 81">
            <a:extLst>
              <a:ext uri="{FF2B5EF4-FFF2-40B4-BE49-F238E27FC236}">
                <a16:creationId xmlns="" xmlns:a16="http://schemas.microsoft.com/office/drawing/2014/main" id="{802C33FA-38D4-406D-84BA-EF9166E43CFB}"/>
              </a:ext>
            </a:extLst>
          </p:cNvPr>
          <p:cNvSpPr/>
          <p:nvPr/>
        </p:nvSpPr>
        <p:spPr>
          <a:xfrm>
            <a:off x="4716808" y="3743306"/>
            <a:ext cx="41156" cy="197568"/>
          </a:xfrm>
          <a:custGeom>
            <a:avLst/>
            <a:gdLst>
              <a:gd name="connsiteX0" fmla="*/ 0 w 41156"/>
              <a:gd name="connsiteY0" fmla="*/ 0 h 197568"/>
              <a:gd name="connsiteX1" fmla="*/ 41157 w 41156"/>
              <a:gd name="connsiteY1" fmla="*/ 0 h 197568"/>
              <a:gd name="connsiteX2" fmla="*/ 41157 w 41156"/>
              <a:gd name="connsiteY2" fmla="*/ 197568 h 197568"/>
              <a:gd name="connsiteX3" fmla="*/ 0 w 41156"/>
              <a:gd name="connsiteY3" fmla="*/ 197568 h 197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156" h="197568">
                <a:moveTo>
                  <a:pt x="0" y="0"/>
                </a:moveTo>
                <a:lnTo>
                  <a:pt x="41157" y="0"/>
                </a:lnTo>
                <a:lnTo>
                  <a:pt x="41157" y="197568"/>
                </a:lnTo>
                <a:lnTo>
                  <a:pt x="0" y="197568"/>
                </a:lnTo>
                <a:close/>
              </a:path>
            </a:pathLst>
          </a:custGeom>
          <a:solidFill>
            <a:srgbClr val="0550A2"/>
          </a:solidFill>
          <a:ln w="373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83" name="任意多边形: 形状 82">
            <a:extLst>
              <a:ext uri="{FF2B5EF4-FFF2-40B4-BE49-F238E27FC236}">
                <a16:creationId xmlns="" xmlns:a16="http://schemas.microsoft.com/office/drawing/2014/main" id="{04AC6324-5858-462E-AC79-58CB1C2E6494}"/>
              </a:ext>
            </a:extLst>
          </p:cNvPr>
          <p:cNvSpPr/>
          <p:nvPr/>
        </p:nvSpPr>
        <p:spPr>
          <a:xfrm>
            <a:off x="4803924" y="3743306"/>
            <a:ext cx="41156" cy="197568"/>
          </a:xfrm>
          <a:custGeom>
            <a:avLst/>
            <a:gdLst>
              <a:gd name="connsiteX0" fmla="*/ 0 w 41156"/>
              <a:gd name="connsiteY0" fmla="*/ 0 h 197568"/>
              <a:gd name="connsiteX1" fmla="*/ 41157 w 41156"/>
              <a:gd name="connsiteY1" fmla="*/ 0 h 197568"/>
              <a:gd name="connsiteX2" fmla="*/ 41157 w 41156"/>
              <a:gd name="connsiteY2" fmla="*/ 197568 h 197568"/>
              <a:gd name="connsiteX3" fmla="*/ 0 w 41156"/>
              <a:gd name="connsiteY3" fmla="*/ 197568 h 197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156" h="197568">
                <a:moveTo>
                  <a:pt x="0" y="0"/>
                </a:moveTo>
                <a:lnTo>
                  <a:pt x="41157" y="0"/>
                </a:lnTo>
                <a:lnTo>
                  <a:pt x="41157" y="197568"/>
                </a:lnTo>
                <a:lnTo>
                  <a:pt x="0" y="197568"/>
                </a:lnTo>
                <a:close/>
              </a:path>
            </a:pathLst>
          </a:custGeom>
          <a:solidFill>
            <a:srgbClr val="FFFFFF"/>
          </a:solidFill>
          <a:ln w="373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84" name="任意多边形: 形状 83">
            <a:extLst>
              <a:ext uri="{FF2B5EF4-FFF2-40B4-BE49-F238E27FC236}">
                <a16:creationId xmlns="" xmlns:a16="http://schemas.microsoft.com/office/drawing/2014/main" id="{322808DA-E8C3-43BB-BDB6-71EF20D7DEBC}"/>
              </a:ext>
            </a:extLst>
          </p:cNvPr>
          <p:cNvSpPr/>
          <p:nvPr/>
        </p:nvSpPr>
        <p:spPr>
          <a:xfrm>
            <a:off x="4891078" y="3743306"/>
            <a:ext cx="41156" cy="197568"/>
          </a:xfrm>
          <a:custGeom>
            <a:avLst/>
            <a:gdLst>
              <a:gd name="connsiteX0" fmla="*/ 0 w 41156"/>
              <a:gd name="connsiteY0" fmla="*/ 0 h 197568"/>
              <a:gd name="connsiteX1" fmla="*/ 41157 w 41156"/>
              <a:gd name="connsiteY1" fmla="*/ 0 h 197568"/>
              <a:gd name="connsiteX2" fmla="*/ 41157 w 41156"/>
              <a:gd name="connsiteY2" fmla="*/ 197568 h 197568"/>
              <a:gd name="connsiteX3" fmla="*/ 0 w 41156"/>
              <a:gd name="connsiteY3" fmla="*/ 197568 h 197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156" h="197568">
                <a:moveTo>
                  <a:pt x="0" y="0"/>
                </a:moveTo>
                <a:lnTo>
                  <a:pt x="41157" y="0"/>
                </a:lnTo>
                <a:lnTo>
                  <a:pt x="41157" y="197568"/>
                </a:lnTo>
                <a:lnTo>
                  <a:pt x="0" y="197568"/>
                </a:lnTo>
                <a:close/>
              </a:path>
            </a:pathLst>
          </a:custGeom>
          <a:solidFill>
            <a:srgbClr val="0550A2"/>
          </a:solidFill>
          <a:ln w="373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85" name="任意多边形: 形状 84">
            <a:extLst>
              <a:ext uri="{FF2B5EF4-FFF2-40B4-BE49-F238E27FC236}">
                <a16:creationId xmlns="" xmlns:a16="http://schemas.microsoft.com/office/drawing/2014/main" id="{C02FCD57-F219-4740-9A5A-F8F423CFF94E}"/>
              </a:ext>
            </a:extLst>
          </p:cNvPr>
          <p:cNvSpPr/>
          <p:nvPr/>
        </p:nvSpPr>
        <p:spPr>
          <a:xfrm>
            <a:off x="4715608" y="3656865"/>
            <a:ext cx="217828" cy="41156"/>
          </a:xfrm>
          <a:custGeom>
            <a:avLst/>
            <a:gdLst>
              <a:gd name="connsiteX0" fmla="*/ 0 w 217828"/>
              <a:gd name="connsiteY0" fmla="*/ 0 h 41156"/>
              <a:gd name="connsiteX1" fmla="*/ 217828 w 217828"/>
              <a:gd name="connsiteY1" fmla="*/ 0 h 41156"/>
              <a:gd name="connsiteX2" fmla="*/ 217828 w 217828"/>
              <a:gd name="connsiteY2" fmla="*/ 41157 h 41156"/>
              <a:gd name="connsiteX3" fmla="*/ 0 w 217828"/>
              <a:gd name="connsiteY3" fmla="*/ 41157 h 41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7828" h="41156">
                <a:moveTo>
                  <a:pt x="0" y="0"/>
                </a:moveTo>
                <a:lnTo>
                  <a:pt x="217828" y="0"/>
                </a:lnTo>
                <a:lnTo>
                  <a:pt x="217828" y="41157"/>
                </a:lnTo>
                <a:lnTo>
                  <a:pt x="0" y="41157"/>
                </a:lnTo>
                <a:close/>
              </a:path>
            </a:pathLst>
          </a:custGeom>
          <a:solidFill>
            <a:srgbClr val="0550A2"/>
          </a:solidFill>
          <a:ln w="373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86" name="任意多边形: 形状 85">
            <a:extLst>
              <a:ext uri="{FF2B5EF4-FFF2-40B4-BE49-F238E27FC236}">
                <a16:creationId xmlns="" xmlns:a16="http://schemas.microsoft.com/office/drawing/2014/main" id="{150A55A1-169A-4CA2-B7CB-0C16A1C65ED6}"/>
              </a:ext>
            </a:extLst>
          </p:cNvPr>
          <p:cNvSpPr/>
          <p:nvPr/>
        </p:nvSpPr>
        <p:spPr>
          <a:xfrm>
            <a:off x="5066024" y="3743306"/>
            <a:ext cx="41156" cy="197568"/>
          </a:xfrm>
          <a:custGeom>
            <a:avLst/>
            <a:gdLst>
              <a:gd name="connsiteX0" fmla="*/ 0 w 41156"/>
              <a:gd name="connsiteY0" fmla="*/ 0 h 197568"/>
              <a:gd name="connsiteX1" fmla="*/ 41157 w 41156"/>
              <a:gd name="connsiteY1" fmla="*/ 0 h 197568"/>
              <a:gd name="connsiteX2" fmla="*/ 41157 w 41156"/>
              <a:gd name="connsiteY2" fmla="*/ 197568 h 197568"/>
              <a:gd name="connsiteX3" fmla="*/ 0 w 41156"/>
              <a:gd name="connsiteY3" fmla="*/ 197568 h 197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156" h="197568">
                <a:moveTo>
                  <a:pt x="0" y="0"/>
                </a:moveTo>
                <a:lnTo>
                  <a:pt x="41157" y="0"/>
                </a:lnTo>
                <a:lnTo>
                  <a:pt x="41157" y="197568"/>
                </a:lnTo>
                <a:lnTo>
                  <a:pt x="0" y="197568"/>
                </a:lnTo>
                <a:close/>
              </a:path>
            </a:pathLst>
          </a:custGeom>
          <a:solidFill>
            <a:srgbClr val="FFFFFF"/>
          </a:solidFill>
          <a:ln w="373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87" name="任意多边形: 形状 86">
            <a:extLst>
              <a:ext uri="{FF2B5EF4-FFF2-40B4-BE49-F238E27FC236}">
                <a16:creationId xmlns="" xmlns:a16="http://schemas.microsoft.com/office/drawing/2014/main" id="{B57C2F32-B0C2-4DC2-BD30-A7855F208EB8}"/>
              </a:ext>
            </a:extLst>
          </p:cNvPr>
          <p:cNvSpPr/>
          <p:nvPr/>
        </p:nvSpPr>
        <p:spPr>
          <a:xfrm>
            <a:off x="5153853" y="3743306"/>
            <a:ext cx="41156" cy="197568"/>
          </a:xfrm>
          <a:custGeom>
            <a:avLst/>
            <a:gdLst>
              <a:gd name="connsiteX0" fmla="*/ 0 w 41156"/>
              <a:gd name="connsiteY0" fmla="*/ 0 h 197568"/>
              <a:gd name="connsiteX1" fmla="*/ 41157 w 41156"/>
              <a:gd name="connsiteY1" fmla="*/ 0 h 197568"/>
              <a:gd name="connsiteX2" fmla="*/ 41157 w 41156"/>
              <a:gd name="connsiteY2" fmla="*/ 197568 h 197568"/>
              <a:gd name="connsiteX3" fmla="*/ 0 w 41156"/>
              <a:gd name="connsiteY3" fmla="*/ 197568 h 197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156" h="197568">
                <a:moveTo>
                  <a:pt x="0" y="0"/>
                </a:moveTo>
                <a:lnTo>
                  <a:pt x="41157" y="0"/>
                </a:lnTo>
                <a:lnTo>
                  <a:pt x="41157" y="197568"/>
                </a:lnTo>
                <a:lnTo>
                  <a:pt x="0" y="197568"/>
                </a:lnTo>
                <a:close/>
              </a:path>
            </a:pathLst>
          </a:custGeom>
          <a:solidFill>
            <a:srgbClr val="0550A2"/>
          </a:solidFill>
          <a:ln w="373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88" name="任意多边形: 形状 87">
            <a:extLst>
              <a:ext uri="{FF2B5EF4-FFF2-40B4-BE49-F238E27FC236}">
                <a16:creationId xmlns="" xmlns:a16="http://schemas.microsoft.com/office/drawing/2014/main" id="{B946961E-B4C7-4E37-A275-B16FCF55D0A1}"/>
              </a:ext>
            </a:extLst>
          </p:cNvPr>
          <p:cNvSpPr/>
          <p:nvPr/>
        </p:nvSpPr>
        <p:spPr>
          <a:xfrm>
            <a:off x="4539124" y="3743306"/>
            <a:ext cx="41156" cy="197568"/>
          </a:xfrm>
          <a:custGeom>
            <a:avLst/>
            <a:gdLst>
              <a:gd name="connsiteX0" fmla="*/ 0 w 41156"/>
              <a:gd name="connsiteY0" fmla="*/ 0 h 197568"/>
              <a:gd name="connsiteX1" fmla="*/ 41157 w 41156"/>
              <a:gd name="connsiteY1" fmla="*/ 0 h 197568"/>
              <a:gd name="connsiteX2" fmla="*/ 41157 w 41156"/>
              <a:gd name="connsiteY2" fmla="*/ 197568 h 197568"/>
              <a:gd name="connsiteX3" fmla="*/ 0 w 41156"/>
              <a:gd name="connsiteY3" fmla="*/ 197568 h 197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156" h="197568">
                <a:moveTo>
                  <a:pt x="0" y="0"/>
                </a:moveTo>
                <a:lnTo>
                  <a:pt x="41157" y="0"/>
                </a:lnTo>
                <a:lnTo>
                  <a:pt x="41157" y="197568"/>
                </a:lnTo>
                <a:lnTo>
                  <a:pt x="0" y="197568"/>
                </a:lnTo>
                <a:close/>
              </a:path>
            </a:pathLst>
          </a:custGeom>
          <a:solidFill>
            <a:srgbClr val="FFFFFF"/>
          </a:solidFill>
          <a:ln w="373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89" name="任意多边形: 形状 88">
            <a:extLst>
              <a:ext uri="{FF2B5EF4-FFF2-40B4-BE49-F238E27FC236}">
                <a16:creationId xmlns="" xmlns:a16="http://schemas.microsoft.com/office/drawing/2014/main" id="{0680BC87-973A-4379-A370-9C2B62AD62C9}"/>
              </a:ext>
            </a:extLst>
          </p:cNvPr>
          <p:cNvSpPr/>
          <p:nvPr/>
        </p:nvSpPr>
        <p:spPr>
          <a:xfrm>
            <a:off x="4451333" y="3743306"/>
            <a:ext cx="41156" cy="197568"/>
          </a:xfrm>
          <a:custGeom>
            <a:avLst/>
            <a:gdLst>
              <a:gd name="connsiteX0" fmla="*/ 0 w 41156"/>
              <a:gd name="connsiteY0" fmla="*/ 0 h 197568"/>
              <a:gd name="connsiteX1" fmla="*/ 41157 w 41156"/>
              <a:gd name="connsiteY1" fmla="*/ 0 h 197568"/>
              <a:gd name="connsiteX2" fmla="*/ 41157 w 41156"/>
              <a:gd name="connsiteY2" fmla="*/ 197568 h 197568"/>
              <a:gd name="connsiteX3" fmla="*/ 0 w 41156"/>
              <a:gd name="connsiteY3" fmla="*/ 197568 h 197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156" h="197568">
                <a:moveTo>
                  <a:pt x="0" y="0"/>
                </a:moveTo>
                <a:lnTo>
                  <a:pt x="41157" y="0"/>
                </a:lnTo>
                <a:lnTo>
                  <a:pt x="41157" y="197568"/>
                </a:lnTo>
                <a:lnTo>
                  <a:pt x="0" y="197568"/>
                </a:lnTo>
                <a:close/>
              </a:path>
            </a:pathLst>
          </a:custGeom>
          <a:solidFill>
            <a:srgbClr val="0550A2"/>
          </a:solidFill>
          <a:ln w="373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90" name="任意多边形: 形状 89">
            <a:extLst>
              <a:ext uri="{FF2B5EF4-FFF2-40B4-BE49-F238E27FC236}">
                <a16:creationId xmlns="" xmlns:a16="http://schemas.microsoft.com/office/drawing/2014/main" id="{EC447839-9812-4C28-A74B-3239AF90F918}"/>
              </a:ext>
            </a:extLst>
          </p:cNvPr>
          <p:cNvSpPr/>
          <p:nvPr/>
        </p:nvSpPr>
        <p:spPr>
          <a:xfrm>
            <a:off x="4670849" y="2976294"/>
            <a:ext cx="304644" cy="304643"/>
          </a:xfrm>
          <a:custGeom>
            <a:avLst/>
            <a:gdLst>
              <a:gd name="connsiteX0" fmla="*/ 152322 w 304644"/>
              <a:gd name="connsiteY0" fmla="*/ 304644 h 304643"/>
              <a:gd name="connsiteX1" fmla="*/ 0 w 304644"/>
              <a:gd name="connsiteY1" fmla="*/ 152322 h 304643"/>
              <a:gd name="connsiteX2" fmla="*/ 152322 w 304644"/>
              <a:gd name="connsiteY2" fmla="*/ 0 h 304643"/>
              <a:gd name="connsiteX3" fmla="*/ 304644 w 304644"/>
              <a:gd name="connsiteY3" fmla="*/ 152322 h 304643"/>
              <a:gd name="connsiteX4" fmla="*/ 152322 w 304644"/>
              <a:gd name="connsiteY4" fmla="*/ 304644 h 304643"/>
              <a:gd name="connsiteX5" fmla="*/ 152322 w 304644"/>
              <a:gd name="connsiteY5" fmla="*/ 41194 h 304643"/>
              <a:gd name="connsiteX6" fmla="*/ 41195 w 304644"/>
              <a:gd name="connsiteY6" fmla="*/ 152322 h 304643"/>
              <a:gd name="connsiteX7" fmla="*/ 152322 w 304644"/>
              <a:gd name="connsiteY7" fmla="*/ 263449 h 304643"/>
              <a:gd name="connsiteX8" fmla="*/ 263450 w 304644"/>
              <a:gd name="connsiteY8" fmla="*/ 152322 h 304643"/>
              <a:gd name="connsiteX9" fmla="*/ 152322 w 304644"/>
              <a:gd name="connsiteY9" fmla="*/ 41194 h 3046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04644" h="304643">
                <a:moveTo>
                  <a:pt x="152322" y="304644"/>
                </a:moveTo>
                <a:cubicBezTo>
                  <a:pt x="68357" y="304644"/>
                  <a:pt x="0" y="236324"/>
                  <a:pt x="0" y="152322"/>
                </a:cubicBezTo>
                <a:cubicBezTo>
                  <a:pt x="0" y="68320"/>
                  <a:pt x="68320" y="0"/>
                  <a:pt x="152322" y="0"/>
                </a:cubicBezTo>
                <a:cubicBezTo>
                  <a:pt x="236324" y="0"/>
                  <a:pt x="304644" y="68320"/>
                  <a:pt x="304644" y="152322"/>
                </a:cubicBezTo>
                <a:cubicBezTo>
                  <a:pt x="304644" y="236324"/>
                  <a:pt x="236287" y="304644"/>
                  <a:pt x="152322" y="304644"/>
                </a:cubicBezTo>
                <a:close/>
                <a:moveTo>
                  <a:pt x="152322" y="41194"/>
                </a:moveTo>
                <a:cubicBezTo>
                  <a:pt x="91056" y="41194"/>
                  <a:pt x="41195" y="91055"/>
                  <a:pt x="41195" y="152322"/>
                </a:cubicBezTo>
                <a:cubicBezTo>
                  <a:pt x="41195" y="213588"/>
                  <a:pt x="91056" y="263449"/>
                  <a:pt x="152322" y="263449"/>
                </a:cubicBezTo>
                <a:cubicBezTo>
                  <a:pt x="213589" y="263449"/>
                  <a:pt x="263450" y="213588"/>
                  <a:pt x="263450" y="152322"/>
                </a:cubicBezTo>
                <a:cubicBezTo>
                  <a:pt x="263450" y="91055"/>
                  <a:pt x="213589" y="41194"/>
                  <a:pt x="152322" y="41194"/>
                </a:cubicBezTo>
                <a:close/>
              </a:path>
            </a:pathLst>
          </a:custGeom>
          <a:solidFill>
            <a:srgbClr val="0550A2"/>
          </a:solidFill>
          <a:ln w="373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91" name="任意多边形: 形状 90">
            <a:extLst>
              <a:ext uri="{FF2B5EF4-FFF2-40B4-BE49-F238E27FC236}">
                <a16:creationId xmlns="" xmlns:a16="http://schemas.microsoft.com/office/drawing/2014/main" id="{DD15EE30-E51D-459F-91A7-0E51168EF61C}"/>
              </a:ext>
            </a:extLst>
          </p:cNvPr>
          <p:cNvSpPr/>
          <p:nvPr/>
        </p:nvSpPr>
        <p:spPr>
          <a:xfrm>
            <a:off x="4757290" y="3062773"/>
            <a:ext cx="86440" cy="86440"/>
          </a:xfrm>
          <a:custGeom>
            <a:avLst/>
            <a:gdLst>
              <a:gd name="connsiteX0" fmla="*/ 86441 w 86440"/>
              <a:gd name="connsiteY0" fmla="*/ 86441 h 86440"/>
              <a:gd name="connsiteX1" fmla="*/ 0 w 86440"/>
              <a:gd name="connsiteY1" fmla="*/ 86441 h 86440"/>
              <a:gd name="connsiteX2" fmla="*/ 0 w 86440"/>
              <a:gd name="connsiteY2" fmla="*/ 45246 h 86440"/>
              <a:gd name="connsiteX3" fmla="*/ 45284 w 86440"/>
              <a:gd name="connsiteY3" fmla="*/ 45246 h 86440"/>
              <a:gd name="connsiteX4" fmla="*/ 45284 w 86440"/>
              <a:gd name="connsiteY4" fmla="*/ 0 h 86440"/>
              <a:gd name="connsiteX5" fmla="*/ 86441 w 86440"/>
              <a:gd name="connsiteY5" fmla="*/ 0 h 86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6440" h="86440">
                <a:moveTo>
                  <a:pt x="86441" y="86441"/>
                </a:moveTo>
                <a:lnTo>
                  <a:pt x="0" y="86441"/>
                </a:lnTo>
                <a:lnTo>
                  <a:pt x="0" y="45246"/>
                </a:lnTo>
                <a:lnTo>
                  <a:pt x="45284" y="45246"/>
                </a:lnTo>
                <a:lnTo>
                  <a:pt x="45284" y="0"/>
                </a:lnTo>
                <a:lnTo>
                  <a:pt x="86441" y="0"/>
                </a:lnTo>
                <a:close/>
              </a:path>
            </a:pathLst>
          </a:custGeom>
          <a:solidFill>
            <a:srgbClr val="0550A2"/>
          </a:solidFill>
          <a:ln w="373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92" name="任意多边形: 形状 91">
            <a:extLst>
              <a:ext uri="{FF2B5EF4-FFF2-40B4-BE49-F238E27FC236}">
                <a16:creationId xmlns="" xmlns:a16="http://schemas.microsoft.com/office/drawing/2014/main" id="{6BD6F488-1C50-4B85-9BB2-4CF6D0B8D224}"/>
              </a:ext>
            </a:extLst>
          </p:cNvPr>
          <p:cNvSpPr/>
          <p:nvPr/>
        </p:nvSpPr>
        <p:spPr>
          <a:xfrm>
            <a:off x="4120539" y="2625054"/>
            <a:ext cx="1405265" cy="1403199"/>
          </a:xfrm>
          <a:custGeom>
            <a:avLst/>
            <a:gdLst>
              <a:gd name="connsiteX0" fmla="*/ 1405265 w 1405265"/>
              <a:gd name="connsiteY0" fmla="*/ 1402299 h 1403199"/>
              <a:gd name="connsiteX1" fmla="*/ 1405040 w 1405265"/>
              <a:gd name="connsiteY1" fmla="*/ 1361142 h 1403199"/>
              <a:gd name="connsiteX2" fmla="*/ 1250092 w 1405265"/>
              <a:gd name="connsiteY2" fmla="*/ 1361968 h 1403199"/>
              <a:gd name="connsiteX3" fmla="*/ 1250092 w 1405265"/>
              <a:gd name="connsiteY3" fmla="*/ 1073006 h 1403199"/>
              <a:gd name="connsiteX4" fmla="*/ 1250092 w 1405265"/>
              <a:gd name="connsiteY4" fmla="*/ 1031849 h 1403199"/>
              <a:gd name="connsiteX5" fmla="*/ 1250092 w 1405265"/>
              <a:gd name="connsiteY5" fmla="*/ 981726 h 1403199"/>
              <a:gd name="connsiteX6" fmla="*/ 1220265 w 1405265"/>
              <a:gd name="connsiteY6" fmla="*/ 922110 h 1403199"/>
              <a:gd name="connsiteX7" fmla="*/ 1206158 w 1405265"/>
              <a:gd name="connsiteY7" fmla="*/ 922110 h 1403199"/>
              <a:gd name="connsiteX8" fmla="*/ 1206158 w 1405265"/>
              <a:gd name="connsiteY8" fmla="*/ 854878 h 1403199"/>
              <a:gd name="connsiteX9" fmla="*/ 1165002 w 1405265"/>
              <a:gd name="connsiteY9" fmla="*/ 854878 h 1403199"/>
              <a:gd name="connsiteX10" fmla="*/ 1165002 w 1405265"/>
              <a:gd name="connsiteY10" fmla="*/ 922110 h 1403199"/>
              <a:gd name="connsiteX11" fmla="*/ 1150895 w 1405265"/>
              <a:gd name="connsiteY11" fmla="*/ 922110 h 1403199"/>
              <a:gd name="connsiteX12" fmla="*/ 1121068 w 1405265"/>
              <a:gd name="connsiteY12" fmla="*/ 981726 h 1403199"/>
              <a:gd name="connsiteX13" fmla="*/ 1121068 w 1405265"/>
              <a:gd name="connsiteY13" fmla="*/ 1031849 h 1403199"/>
              <a:gd name="connsiteX14" fmla="*/ 1031889 w 1405265"/>
              <a:gd name="connsiteY14" fmla="*/ 1031849 h 1403199"/>
              <a:gd name="connsiteX15" fmla="*/ 1031889 w 1405265"/>
              <a:gd name="connsiteY15" fmla="*/ 1073006 h 1403199"/>
              <a:gd name="connsiteX16" fmla="*/ 1121068 w 1405265"/>
              <a:gd name="connsiteY16" fmla="*/ 1073006 h 1403199"/>
              <a:gd name="connsiteX17" fmla="*/ 1121068 w 1405265"/>
              <a:gd name="connsiteY17" fmla="*/ 1361142 h 1403199"/>
              <a:gd name="connsiteX18" fmla="*/ 898775 w 1405265"/>
              <a:gd name="connsiteY18" fmla="*/ 1361142 h 1403199"/>
              <a:gd name="connsiteX19" fmla="*/ 898775 w 1405265"/>
              <a:gd name="connsiteY19" fmla="*/ 1073006 h 1403199"/>
              <a:gd name="connsiteX20" fmla="*/ 987955 w 1405265"/>
              <a:gd name="connsiteY20" fmla="*/ 1073006 h 1403199"/>
              <a:gd name="connsiteX21" fmla="*/ 987955 w 1405265"/>
              <a:gd name="connsiteY21" fmla="*/ 1031849 h 1403199"/>
              <a:gd name="connsiteX22" fmla="*/ 898775 w 1405265"/>
              <a:gd name="connsiteY22" fmla="*/ 1031849 h 1403199"/>
              <a:gd name="connsiteX23" fmla="*/ 898775 w 1405265"/>
              <a:gd name="connsiteY23" fmla="*/ 743713 h 1403199"/>
              <a:gd name="connsiteX24" fmla="*/ 908680 w 1405265"/>
              <a:gd name="connsiteY24" fmla="*/ 743713 h 1403199"/>
              <a:gd name="connsiteX25" fmla="*/ 942709 w 1405265"/>
              <a:gd name="connsiteY25" fmla="*/ 709685 h 1403199"/>
              <a:gd name="connsiteX26" fmla="*/ 942709 w 1405265"/>
              <a:gd name="connsiteY26" fmla="*/ 297440 h 1403199"/>
              <a:gd name="connsiteX27" fmla="*/ 908680 w 1405265"/>
              <a:gd name="connsiteY27" fmla="*/ 263412 h 1403199"/>
              <a:gd name="connsiteX28" fmla="*/ 876828 w 1405265"/>
              <a:gd name="connsiteY28" fmla="*/ 263412 h 1403199"/>
              <a:gd name="connsiteX29" fmla="*/ 876828 w 1405265"/>
              <a:gd name="connsiteY29" fmla="*/ 209649 h 1403199"/>
              <a:gd name="connsiteX30" fmla="*/ 842799 w 1405265"/>
              <a:gd name="connsiteY30" fmla="*/ 175620 h 1403199"/>
              <a:gd name="connsiteX31" fmla="*/ 810946 w 1405265"/>
              <a:gd name="connsiteY31" fmla="*/ 175620 h 1403199"/>
              <a:gd name="connsiteX32" fmla="*/ 810946 w 1405265"/>
              <a:gd name="connsiteY32" fmla="*/ 101523 h 1403199"/>
              <a:gd name="connsiteX33" fmla="*/ 734860 w 1405265"/>
              <a:gd name="connsiteY33" fmla="*/ 0 h 1403199"/>
              <a:gd name="connsiteX34" fmla="*/ 670367 w 1405265"/>
              <a:gd name="connsiteY34" fmla="*/ 0 h 1403199"/>
              <a:gd name="connsiteX35" fmla="*/ 594206 w 1405265"/>
              <a:gd name="connsiteY35" fmla="*/ 101523 h 1403199"/>
              <a:gd name="connsiteX36" fmla="*/ 594206 w 1405265"/>
              <a:gd name="connsiteY36" fmla="*/ 175620 h 1403199"/>
              <a:gd name="connsiteX37" fmla="*/ 562354 w 1405265"/>
              <a:gd name="connsiteY37" fmla="*/ 175620 h 1403199"/>
              <a:gd name="connsiteX38" fmla="*/ 528325 w 1405265"/>
              <a:gd name="connsiteY38" fmla="*/ 209649 h 1403199"/>
              <a:gd name="connsiteX39" fmla="*/ 528325 w 1405265"/>
              <a:gd name="connsiteY39" fmla="*/ 263449 h 1403199"/>
              <a:gd name="connsiteX40" fmla="*/ 496473 w 1405265"/>
              <a:gd name="connsiteY40" fmla="*/ 263449 h 1403199"/>
              <a:gd name="connsiteX41" fmla="*/ 462444 w 1405265"/>
              <a:gd name="connsiteY41" fmla="*/ 297478 h 1403199"/>
              <a:gd name="connsiteX42" fmla="*/ 462444 w 1405265"/>
              <a:gd name="connsiteY42" fmla="*/ 393823 h 1403199"/>
              <a:gd name="connsiteX43" fmla="*/ 503601 w 1405265"/>
              <a:gd name="connsiteY43" fmla="*/ 393823 h 1403199"/>
              <a:gd name="connsiteX44" fmla="*/ 503601 w 1405265"/>
              <a:gd name="connsiteY44" fmla="*/ 314511 h 1403199"/>
              <a:gd name="connsiteX45" fmla="*/ 513506 w 1405265"/>
              <a:gd name="connsiteY45" fmla="*/ 304606 h 1403199"/>
              <a:gd name="connsiteX46" fmla="*/ 528325 w 1405265"/>
              <a:gd name="connsiteY46" fmla="*/ 304606 h 1403199"/>
              <a:gd name="connsiteX47" fmla="*/ 876828 w 1405265"/>
              <a:gd name="connsiteY47" fmla="*/ 304606 h 1403199"/>
              <a:gd name="connsiteX48" fmla="*/ 891647 w 1405265"/>
              <a:gd name="connsiteY48" fmla="*/ 304606 h 1403199"/>
              <a:gd name="connsiteX49" fmla="*/ 901552 w 1405265"/>
              <a:gd name="connsiteY49" fmla="*/ 314511 h 1403199"/>
              <a:gd name="connsiteX50" fmla="*/ 901552 w 1405265"/>
              <a:gd name="connsiteY50" fmla="*/ 692614 h 1403199"/>
              <a:gd name="connsiteX51" fmla="*/ 891647 w 1405265"/>
              <a:gd name="connsiteY51" fmla="*/ 702519 h 1403199"/>
              <a:gd name="connsiteX52" fmla="*/ 513581 w 1405265"/>
              <a:gd name="connsiteY52" fmla="*/ 702519 h 1403199"/>
              <a:gd name="connsiteX53" fmla="*/ 503676 w 1405265"/>
              <a:gd name="connsiteY53" fmla="*/ 692614 h 1403199"/>
              <a:gd name="connsiteX54" fmla="*/ 503676 w 1405265"/>
              <a:gd name="connsiteY54" fmla="*/ 437719 h 1403199"/>
              <a:gd name="connsiteX55" fmla="*/ 462519 w 1405265"/>
              <a:gd name="connsiteY55" fmla="*/ 437719 h 1403199"/>
              <a:gd name="connsiteX56" fmla="*/ 462519 w 1405265"/>
              <a:gd name="connsiteY56" fmla="*/ 709685 h 1403199"/>
              <a:gd name="connsiteX57" fmla="*/ 496548 w 1405265"/>
              <a:gd name="connsiteY57" fmla="*/ 743713 h 1403199"/>
              <a:gd name="connsiteX58" fmla="*/ 506452 w 1405265"/>
              <a:gd name="connsiteY58" fmla="*/ 743713 h 1403199"/>
              <a:gd name="connsiteX59" fmla="*/ 506452 w 1405265"/>
              <a:gd name="connsiteY59" fmla="*/ 1031849 h 1403199"/>
              <a:gd name="connsiteX60" fmla="*/ 284122 w 1405265"/>
              <a:gd name="connsiteY60" fmla="*/ 1031849 h 1403199"/>
              <a:gd name="connsiteX61" fmla="*/ 284122 w 1405265"/>
              <a:gd name="connsiteY61" fmla="*/ 981726 h 1403199"/>
              <a:gd name="connsiteX62" fmla="*/ 254295 w 1405265"/>
              <a:gd name="connsiteY62" fmla="*/ 922110 h 1403199"/>
              <a:gd name="connsiteX63" fmla="*/ 240189 w 1405265"/>
              <a:gd name="connsiteY63" fmla="*/ 922110 h 1403199"/>
              <a:gd name="connsiteX64" fmla="*/ 240189 w 1405265"/>
              <a:gd name="connsiteY64" fmla="*/ 854878 h 1403199"/>
              <a:gd name="connsiteX65" fmla="*/ 199069 w 1405265"/>
              <a:gd name="connsiteY65" fmla="*/ 854878 h 1403199"/>
              <a:gd name="connsiteX66" fmla="*/ 199069 w 1405265"/>
              <a:gd name="connsiteY66" fmla="*/ 922110 h 1403199"/>
              <a:gd name="connsiteX67" fmla="*/ 184963 w 1405265"/>
              <a:gd name="connsiteY67" fmla="*/ 922110 h 1403199"/>
              <a:gd name="connsiteX68" fmla="*/ 155136 w 1405265"/>
              <a:gd name="connsiteY68" fmla="*/ 981726 h 1403199"/>
              <a:gd name="connsiteX69" fmla="*/ 155136 w 1405265"/>
              <a:gd name="connsiteY69" fmla="*/ 1031849 h 1403199"/>
              <a:gd name="connsiteX70" fmla="*/ 155136 w 1405265"/>
              <a:gd name="connsiteY70" fmla="*/ 1073006 h 1403199"/>
              <a:gd name="connsiteX71" fmla="*/ 155136 w 1405265"/>
              <a:gd name="connsiteY71" fmla="*/ 1361255 h 1403199"/>
              <a:gd name="connsiteX72" fmla="*/ 0 w 1405265"/>
              <a:gd name="connsiteY72" fmla="*/ 1362043 h 1403199"/>
              <a:gd name="connsiteX73" fmla="*/ 225 w 1405265"/>
              <a:gd name="connsiteY73" fmla="*/ 1403200 h 1403199"/>
              <a:gd name="connsiteX74" fmla="*/ 1405265 w 1405265"/>
              <a:gd name="connsiteY74" fmla="*/ 1402299 h 1403199"/>
              <a:gd name="connsiteX75" fmla="*/ 635401 w 1405265"/>
              <a:gd name="connsiteY75" fmla="*/ 115254 h 1403199"/>
              <a:gd name="connsiteX76" fmla="*/ 690965 w 1405265"/>
              <a:gd name="connsiteY76" fmla="*/ 41157 h 1403199"/>
              <a:gd name="connsiteX77" fmla="*/ 714301 w 1405265"/>
              <a:gd name="connsiteY77" fmla="*/ 41157 h 1403199"/>
              <a:gd name="connsiteX78" fmla="*/ 769864 w 1405265"/>
              <a:gd name="connsiteY78" fmla="*/ 115254 h 1403199"/>
              <a:gd name="connsiteX79" fmla="*/ 769864 w 1405265"/>
              <a:gd name="connsiteY79" fmla="*/ 175620 h 1403199"/>
              <a:gd name="connsiteX80" fmla="*/ 635401 w 1405265"/>
              <a:gd name="connsiteY80" fmla="*/ 175620 h 1403199"/>
              <a:gd name="connsiteX81" fmla="*/ 635401 w 1405265"/>
              <a:gd name="connsiteY81" fmla="*/ 115254 h 1403199"/>
              <a:gd name="connsiteX82" fmla="*/ 569520 w 1405265"/>
              <a:gd name="connsiteY82" fmla="*/ 263449 h 1403199"/>
              <a:gd name="connsiteX83" fmla="*/ 569520 w 1405265"/>
              <a:gd name="connsiteY83" fmla="*/ 226682 h 1403199"/>
              <a:gd name="connsiteX84" fmla="*/ 579424 w 1405265"/>
              <a:gd name="connsiteY84" fmla="*/ 216777 h 1403199"/>
              <a:gd name="connsiteX85" fmla="*/ 594244 w 1405265"/>
              <a:gd name="connsiteY85" fmla="*/ 216777 h 1403199"/>
              <a:gd name="connsiteX86" fmla="*/ 811021 w 1405265"/>
              <a:gd name="connsiteY86" fmla="*/ 216777 h 1403199"/>
              <a:gd name="connsiteX87" fmla="*/ 825841 w 1405265"/>
              <a:gd name="connsiteY87" fmla="*/ 216777 h 1403199"/>
              <a:gd name="connsiteX88" fmla="*/ 835746 w 1405265"/>
              <a:gd name="connsiteY88" fmla="*/ 226682 h 1403199"/>
              <a:gd name="connsiteX89" fmla="*/ 835746 w 1405265"/>
              <a:gd name="connsiteY89" fmla="*/ 263449 h 1403199"/>
              <a:gd name="connsiteX90" fmla="*/ 569520 w 1405265"/>
              <a:gd name="connsiteY90" fmla="*/ 263449 h 1403199"/>
              <a:gd name="connsiteX91" fmla="*/ 196330 w 1405265"/>
              <a:gd name="connsiteY91" fmla="*/ 991405 h 1403199"/>
              <a:gd name="connsiteX92" fmla="*/ 210437 w 1405265"/>
              <a:gd name="connsiteY92" fmla="*/ 963229 h 1403199"/>
              <a:gd name="connsiteX93" fmla="*/ 228858 w 1405265"/>
              <a:gd name="connsiteY93" fmla="*/ 963229 h 1403199"/>
              <a:gd name="connsiteX94" fmla="*/ 242965 w 1405265"/>
              <a:gd name="connsiteY94" fmla="*/ 991405 h 1403199"/>
              <a:gd name="connsiteX95" fmla="*/ 242965 w 1405265"/>
              <a:gd name="connsiteY95" fmla="*/ 1031812 h 1403199"/>
              <a:gd name="connsiteX96" fmla="*/ 196330 w 1405265"/>
              <a:gd name="connsiteY96" fmla="*/ 1031812 h 1403199"/>
              <a:gd name="connsiteX97" fmla="*/ 196330 w 1405265"/>
              <a:gd name="connsiteY97" fmla="*/ 991405 h 1403199"/>
              <a:gd name="connsiteX98" fmla="*/ 196330 w 1405265"/>
              <a:gd name="connsiteY98" fmla="*/ 991405 h 1403199"/>
              <a:gd name="connsiteX99" fmla="*/ 242965 w 1405265"/>
              <a:gd name="connsiteY99" fmla="*/ 1361142 h 1403199"/>
              <a:gd name="connsiteX100" fmla="*/ 196330 w 1405265"/>
              <a:gd name="connsiteY100" fmla="*/ 1361142 h 1403199"/>
              <a:gd name="connsiteX101" fmla="*/ 196330 w 1405265"/>
              <a:gd name="connsiteY101" fmla="*/ 1073006 h 1403199"/>
              <a:gd name="connsiteX102" fmla="*/ 242965 w 1405265"/>
              <a:gd name="connsiteY102" fmla="*/ 1073006 h 1403199"/>
              <a:gd name="connsiteX103" fmla="*/ 242965 w 1405265"/>
              <a:gd name="connsiteY103" fmla="*/ 1361142 h 1403199"/>
              <a:gd name="connsiteX104" fmla="*/ 506415 w 1405265"/>
              <a:gd name="connsiteY104" fmla="*/ 1361142 h 1403199"/>
              <a:gd name="connsiteX105" fmla="*/ 284122 w 1405265"/>
              <a:gd name="connsiteY105" fmla="*/ 1361142 h 1403199"/>
              <a:gd name="connsiteX106" fmla="*/ 284122 w 1405265"/>
              <a:gd name="connsiteY106" fmla="*/ 1073006 h 1403199"/>
              <a:gd name="connsiteX107" fmla="*/ 506415 w 1405265"/>
              <a:gd name="connsiteY107" fmla="*/ 1073006 h 1403199"/>
              <a:gd name="connsiteX108" fmla="*/ 506415 w 1405265"/>
              <a:gd name="connsiteY108" fmla="*/ 1361142 h 1403199"/>
              <a:gd name="connsiteX109" fmla="*/ 857656 w 1405265"/>
              <a:gd name="connsiteY109" fmla="*/ 1361142 h 1403199"/>
              <a:gd name="connsiteX110" fmla="*/ 547572 w 1405265"/>
              <a:gd name="connsiteY110" fmla="*/ 1361142 h 1403199"/>
              <a:gd name="connsiteX111" fmla="*/ 547572 w 1405265"/>
              <a:gd name="connsiteY111" fmla="*/ 1031849 h 1403199"/>
              <a:gd name="connsiteX112" fmla="*/ 547572 w 1405265"/>
              <a:gd name="connsiteY112" fmla="*/ 743713 h 1403199"/>
              <a:gd name="connsiteX113" fmla="*/ 857656 w 1405265"/>
              <a:gd name="connsiteY113" fmla="*/ 743713 h 1403199"/>
              <a:gd name="connsiteX114" fmla="*/ 857656 w 1405265"/>
              <a:gd name="connsiteY114" fmla="*/ 1031849 h 1403199"/>
              <a:gd name="connsiteX115" fmla="*/ 857656 w 1405265"/>
              <a:gd name="connsiteY115" fmla="*/ 1361142 h 1403199"/>
              <a:gd name="connsiteX116" fmla="*/ 1162263 w 1405265"/>
              <a:gd name="connsiteY116" fmla="*/ 991405 h 1403199"/>
              <a:gd name="connsiteX117" fmla="*/ 1176369 w 1405265"/>
              <a:gd name="connsiteY117" fmla="*/ 963229 h 1403199"/>
              <a:gd name="connsiteX118" fmla="*/ 1194828 w 1405265"/>
              <a:gd name="connsiteY118" fmla="*/ 963229 h 1403199"/>
              <a:gd name="connsiteX119" fmla="*/ 1208935 w 1405265"/>
              <a:gd name="connsiteY119" fmla="*/ 991405 h 1403199"/>
              <a:gd name="connsiteX120" fmla="*/ 1208935 w 1405265"/>
              <a:gd name="connsiteY120" fmla="*/ 1031812 h 1403199"/>
              <a:gd name="connsiteX121" fmla="*/ 1162300 w 1405265"/>
              <a:gd name="connsiteY121" fmla="*/ 1031812 h 1403199"/>
              <a:gd name="connsiteX122" fmla="*/ 1162263 w 1405265"/>
              <a:gd name="connsiteY122" fmla="*/ 991405 h 1403199"/>
              <a:gd name="connsiteX123" fmla="*/ 1162263 w 1405265"/>
              <a:gd name="connsiteY123" fmla="*/ 991405 h 1403199"/>
              <a:gd name="connsiteX124" fmla="*/ 1208935 w 1405265"/>
              <a:gd name="connsiteY124" fmla="*/ 1361142 h 1403199"/>
              <a:gd name="connsiteX125" fmla="*/ 1162300 w 1405265"/>
              <a:gd name="connsiteY125" fmla="*/ 1361142 h 1403199"/>
              <a:gd name="connsiteX126" fmla="*/ 1162300 w 1405265"/>
              <a:gd name="connsiteY126" fmla="*/ 1073006 h 1403199"/>
              <a:gd name="connsiteX127" fmla="*/ 1208935 w 1405265"/>
              <a:gd name="connsiteY127" fmla="*/ 1073006 h 1403199"/>
              <a:gd name="connsiteX128" fmla="*/ 1208935 w 1405265"/>
              <a:gd name="connsiteY128" fmla="*/ 1361142 h 14031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</a:cxnLst>
            <a:rect l="l" t="t" r="r" b="b"/>
            <a:pathLst>
              <a:path w="1405265" h="1403199">
                <a:moveTo>
                  <a:pt x="1405265" y="1402299"/>
                </a:moveTo>
                <a:lnTo>
                  <a:pt x="1405040" y="1361142"/>
                </a:lnTo>
                <a:lnTo>
                  <a:pt x="1250092" y="1361968"/>
                </a:lnTo>
                <a:lnTo>
                  <a:pt x="1250092" y="1073006"/>
                </a:lnTo>
                <a:lnTo>
                  <a:pt x="1250092" y="1031849"/>
                </a:lnTo>
                <a:lnTo>
                  <a:pt x="1250092" y="981726"/>
                </a:lnTo>
                <a:lnTo>
                  <a:pt x="1220265" y="922110"/>
                </a:lnTo>
                <a:lnTo>
                  <a:pt x="1206158" y="922110"/>
                </a:lnTo>
                <a:lnTo>
                  <a:pt x="1206158" y="854878"/>
                </a:lnTo>
                <a:lnTo>
                  <a:pt x="1165002" y="854878"/>
                </a:lnTo>
                <a:lnTo>
                  <a:pt x="1165002" y="922110"/>
                </a:lnTo>
                <a:lnTo>
                  <a:pt x="1150895" y="922110"/>
                </a:lnTo>
                <a:lnTo>
                  <a:pt x="1121068" y="981726"/>
                </a:lnTo>
                <a:lnTo>
                  <a:pt x="1121068" y="1031849"/>
                </a:lnTo>
                <a:lnTo>
                  <a:pt x="1031889" y="1031849"/>
                </a:lnTo>
                <a:lnTo>
                  <a:pt x="1031889" y="1073006"/>
                </a:lnTo>
                <a:lnTo>
                  <a:pt x="1121068" y="1073006"/>
                </a:lnTo>
                <a:lnTo>
                  <a:pt x="1121068" y="1361142"/>
                </a:lnTo>
                <a:lnTo>
                  <a:pt x="898775" y="1361142"/>
                </a:lnTo>
                <a:lnTo>
                  <a:pt x="898775" y="1073006"/>
                </a:lnTo>
                <a:lnTo>
                  <a:pt x="987955" y="1073006"/>
                </a:lnTo>
                <a:lnTo>
                  <a:pt x="987955" y="1031849"/>
                </a:lnTo>
                <a:lnTo>
                  <a:pt x="898775" y="1031849"/>
                </a:lnTo>
                <a:lnTo>
                  <a:pt x="898775" y="743713"/>
                </a:lnTo>
                <a:lnTo>
                  <a:pt x="908680" y="743713"/>
                </a:lnTo>
                <a:lnTo>
                  <a:pt x="942709" y="709685"/>
                </a:lnTo>
                <a:lnTo>
                  <a:pt x="942709" y="297440"/>
                </a:lnTo>
                <a:lnTo>
                  <a:pt x="908680" y="263412"/>
                </a:lnTo>
                <a:lnTo>
                  <a:pt x="876828" y="263412"/>
                </a:lnTo>
                <a:lnTo>
                  <a:pt x="876828" y="209649"/>
                </a:lnTo>
                <a:lnTo>
                  <a:pt x="842799" y="175620"/>
                </a:lnTo>
                <a:lnTo>
                  <a:pt x="810946" y="175620"/>
                </a:lnTo>
                <a:lnTo>
                  <a:pt x="810946" y="101523"/>
                </a:lnTo>
                <a:lnTo>
                  <a:pt x="734860" y="0"/>
                </a:lnTo>
                <a:lnTo>
                  <a:pt x="670367" y="0"/>
                </a:lnTo>
                <a:lnTo>
                  <a:pt x="594206" y="101523"/>
                </a:lnTo>
                <a:lnTo>
                  <a:pt x="594206" y="175620"/>
                </a:lnTo>
                <a:lnTo>
                  <a:pt x="562354" y="175620"/>
                </a:lnTo>
                <a:lnTo>
                  <a:pt x="528325" y="209649"/>
                </a:lnTo>
                <a:lnTo>
                  <a:pt x="528325" y="263449"/>
                </a:lnTo>
                <a:lnTo>
                  <a:pt x="496473" y="263449"/>
                </a:lnTo>
                <a:lnTo>
                  <a:pt x="462444" y="297478"/>
                </a:lnTo>
                <a:lnTo>
                  <a:pt x="462444" y="393823"/>
                </a:lnTo>
                <a:lnTo>
                  <a:pt x="503601" y="393823"/>
                </a:lnTo>
                <a:lnTo>
                  <a:pt x="503601" y="314511"/>
                </a:lnTo>
                <a:lnTo>
                  <a:pt x="513506" y="304606"/>
                </a:lnTo>
                <a:lnTo>
                  <a:pt x="528325" y="304606"/>
                </a:lnTo>
                <a:lnTo>
                  <a:pt x="876828" y="304606"/>
                </a:lnTo>
                <a:lnTo>
                  <a:pt x="891647" y="304606"/>
                </a:lnTo>
                <a:lnTo>
                  <a:pt x="901552" y="314511"/>
                </a:lnTo>
                <a:lnTo>
                  <a:pt x="901552" y="692614"/>
                </a:lnTo>
                <a:lnTo>
                  <a:pt x="891647" y="702519"/>
                </a:lnTo>
                <a:lnTo>
                  <a:pt x="513581" y="702519"/>
                </a:lnTo>
                <a:lnTo>
                  <a:pt x="503676" y="692614"/>
                </a:lnTo>
                <a:lnTo>
                  <a:pt x="503676" y="437719"/>
                </a:lnTo>
                <a:lnTo>
                  <a:pt x="462519" y="437719"/>
                </a:lnTo>
                <a:lnTo>
                  <a:pt x="462519" y="709685"/>
                </a:lnTo>
                <a:lnTo>
                  <a:pt x="496548" y="743713"/>
                </a:lnTo>
                <a:lnTo>
                  <a:pt x="506452" y="743713"/>
                </a:lnTo>
                <a:lnTo>
                  <a:pt x="506452" y="1031849"/>
                </a:lnTo>
                <a:lnTo>
                  <a:pt x="284122" y="1031849"/>
                </a:lnTo>
                <a:lnTo>
                  <a:pt x="284122" y="981726"/>
                </a:lnTo>
                <a:lnTo>
                  <a:pt x="254295" y="922110"/>
                </a:lnTo>
                <a:lnTo>
                  <a:pt x="240189" y="922110"/>
                </a:lnTo>
                <a:lnTo>
                  <a:pt x="240189" y="854878"/>
                </a:lnTo>
                <a:lnTo>
                  <a:pt x="199069" y="854878"/>
                </a:lnTo>
                <a:lnTo>
                  <a:pt x="199069" y="922110"/>
                </a:lnTo>
                <a:lnTo>
                  <a:pt x="184963" y="922110"/>
                </a:lnTo>
                <a:lnTo>
                  <a:pt x="155136" y="981726"/>
                </a:lnTo>
                <a:lnTo>
                  <a:pt x="155136" y="1031849"/>
                </a:lnTo>
                <a:lnTo>
                  <a:pt x="155136" y="1073006"/>
                </a:lnTo>
                <a:lnTo>
                  <a:pt x="155136" y="1361255"/>
                </a:lnTo>
                <a:lnTo>
                  <a:pt x="0" y="1362043"/>
                </a:lnTo>
                <a:lnTo>
                  <a:pt x="225" y="1403200"/>
                </a:lnTo>
                <a:lnTo>
                  <a:pt x="1405265" y="1402299"/>
                </a:lnTo>
                <a:close/>
                <a:moveTo>
                  <a:pt x="635401" y="115254"/>
                </a:moveTo>
                <a:lnTo>
                  <a:pt x="690965" y="41157"/>
                </a:lnTo>
                <a:lnTo>
                  <a:pt x="714301" y="41157"/>
                </a:lnTo>
                <a:lnTo>
                  <a:pt x="769864" y="115254"/>
                </a:lnTo>
                <a:lnTo>
                  <a:pt x="769864" y="175620"/>
                </a:lnTo>
                <a:lnTo>
                  <a:pt x="635401" y="175620"/>
                </a:lnTo>
                <a:lnTo>
                  <a:pt x="635401" y="115254"/>
                </a:lnTo>
                <a:close/>
                <a:moveTo>
                  <a:pt x="569520" y="263449"/>
                </a:moveTo>
                <a:lnTo>
                  <a:pt x="569520" y="226682"/>
                </a:lnTo>
                <a:lnTo>
                  <a:pt x="579424" y="216777"/>
                </a:lnTo>
                <a:lnTo>
                  <a:pt x="594244" y="216777"/>
                </a:lnTo>
                <a:lnTo>
                  <a:pt x="811021" y="216777"/>
                </a:lnTo>
                <a:lnTo>
                  <a:pt x="825841" y="216777"/>
                </a:lnTo>
                <a:lnTo>
                  <a:pt x="835746" y="226682"/>
                </a:lnTo>
                <a:lnTo>
                  <a:pt x="835746" y="263449"/>
                </a:lnTo>
                <a:lnTo>
                  <a:pt x="569520" y="263449"/>
                </a:lnTo>
                <a:close/>
                <a:moveTo>
                  <a:pt x="196330" y="991405"/>
                </a:moveTo>
                <a:lnTo>
                  <a:pt x="210437" y="963229"/>
                </a:lnTo>
                <a:lnTo>
                  <a:pt x="228858" y="963229"/>
                </a:lnTo>
                <a:lnTo>
                  <a:pt x="242965" y="991405"/>
                </a:lnTo>
                <a:lnTo>
                  <a:pt x="242965" y="1031812"/>
                </a:lnTo>
                <a:lnTo>
                  <a:pt x="196330" y="1031812"/>
                </a:lnTo>
                <a:lnTo>
                  <a:pt x="196330" y="991405"/>
                </a:lnTo>
                <a:lnTo>
                  <a:pt x="196330" y="991405"/>
                </a:lnTo>
                <a:close/>
                <a:moveTo>
                  <a:pt x="242965" y="1361142"/>
                </a:moveTo>
                <a:lnTo>
                  <a:pt x="196330" y="1361142"/>
                </a:lnTo>
                <a:lnTo>
                  <a:pt x="196330" y="1073006"/>
                </a:lnTo>
                <a:lnTo>
                  <a:pt x="242965" y="1073006"/>
                </a:lnTo>
                <a:lnTo>
                  <a:pt x="242965" y="1361142"/>
                </a:lnTo>
                <a:close/>
                <a:moveTo>
                  <a:pt x="506415" y="1361142"/>
                </a:moveTo>
                <a:lnTo>
                  <a:pt x="284122" y="1361142"/>
                </a:lnTo>
                <a:lnTo>
                  <a:pt x="284122" y="1073006"/>
                </a:lnTo>
                <a:lnTo>
                  <a:pt x="506415" y="1073006"/>
                </a:lnTo>
                <a:lnTo>
                  <a:pt x="506415" y="1361142"/>
                </a:lnTo>
                <a:close/>
                <a:moveTo>
                  <a:pt x="857656" y="1361142"/>
                </a:moveTo>
                <a:lnTo>
                  <a:pt x="547572" y="1361142"/>
                </a:lnTo>
                <a:lnTo>
                  <a:pt x="547572" y="1031849"/>
                </a:lnTo>
                <a:lnTo>
                  <a:pt x="547572" y="743713"/>
                </a:lnTo>
                <a:lnTo>
                  <a:pt x="857656" y="743713"/>
                </a:lnTo>
                <a:lnTo>
                  <a:pt x="857656" y="1031849"/>
                </a:lnTo>
                <a:lnTo>
                  <a:pt x="857656" y="1361142"/>
                </a:lnTo>
                <a:close/>
                <a:moveTo>
                  <a:pt x="1162263" y="991405"/>
                </a:moveTo>
                <a:lnTo>
                  <a:pt x="1176369" y="963229"/>
                </a:lnTo>
                <a:lnTo>
                  <a:pt x="1194828" y="963229"/>
                </a:lnTo>
                <a:lnTo>
                  <a:pt x="1208935" y="991405"/>
                </a:lnTo>
                <a:lnTo>
                  <a:pt x="1208935" y="1031812"/>
                </a:lnTo>
                <a:lnTo>
                  <a:pt x="1162300" y="1031812"/>
                </a:lnTo>
                <a:lnTo>
                  <a:pt x="1162263" y="991405"/>
                </a:lnTo>
                <a:lnTo>
                  <a:pt x="1162263" y="991405"/>
                </a:lnTo>
                <a:close/>
                <a:moveTo>
                  <a:pt x="1208935" y="1361142"/>
                </a:moveTo>
                <a:lnTo>
                  <a:pt x="1162300" y="1361142"/>
                </a:lnTo>
                <a:lnTo>
                  <a:pt x="1162300" y="1073006"/>
                </a:lnTo>
                <a:lnTo>
                  <a:pt x="1208935" y="1073006"/>
                </a:lnTo>
                <a:lnTo>
                  <a:pt x="1208935" y="1361142"/>
                </a:lnTo>
                <a:close/>
              </a:path>
            </a:pathLst>
          </a:custGeom>
          <a:solidFill>
            <a:srgbClr val="0550A2"/>
          </a:solidFill>
          <a:ln w="373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94" name="任意多边形: 形状 93">
            <a:extLst>
              <a:ext uri="{FF2B5EF4-FFF2-40B4-BE49-F238E27FC236}">
                <a16:creationId xmlns="" xmlns:a16="http://schemas.microsoft.com/office/drawing/2014/main" id="{D278F6B4-A01A-4A66-ACFF-EC05405A922F}"/>
              </a:ext>
            </a:extLst>
          </p:cNvPr>
          <p:cNvSpPr/>
          <p:nvPr/>
        </p:nvSpPr>
        <p:spPr>
          <a:xfrm>
            <a:off x="6899725" y="2708714"/>
            <a:ext cx="350162" cy="377335"/>
          </a:xfrm>
          <a:custGeom>
            <a:avLst/>
            <a:gdLst>
              <a:gd name="connsiteX0" fmla="*/ 350162 w 350162"/>
              <a:gd name="connsiteY0" fmla="*/ 85672 h 377335"/>
              <a:gd name="connsiteX1" fmla="*/ 278878 w 350162"/>
              <a:gd name="connsiteY1" fmla="*/ 131894 h 377335"/>
              <a:gd name="connsiteX2" fmla="*/ 160022 w 350162"/>
              <a:gd name="connsiteY2" fmla="*/ 89574 h 377335"/>
              <a:gd name="connsiteX3" fmla="*/ 84799 w 350162"/>
              <a:gd name="connsiteY3" fmla="*/ 190872 h 377335"/>
              <a:gd name="connsiteX4" fmla="*/ 163061 w 350162"/>
              <a:gd name="connsiteY4" fmla="*/ 293108 h 377335"/>
              <a:gd name="connsiteX5" fmla="*/ 148429 w 350162"/>
              <a:gd name="connsiteY5" fmla="*/ 360565 h 377335"/>
              <a:gd name="connsiteX6" fmla="*/ 149705 w 350162"/>
              <a:gd name="connsiteY6" fmla="*/ 377335 h 377335"/>
              <a:gd name="connsiteX7" fmla="*/ 234 w 350162"/>
              <a:gd name="connsiteY7" fmla="*/ 200401 h 377335"/>
              <a:gd name="connsiteX8" fmla="*/ 131434 w 350162"/>
              <a:gd name="connsiteY8" fmla="*/ 9511 h 377335"/>
              <a:gd name="connsiteX9" fmla="*/ 350162 w 350162"/>
              <a:gd name="connsiteY9" fmla="*/ 85672 h 377335"/>
              <a:gd name="connsiteX10" fmla="*/ 350162 w 350162"/>
              <a:gd name="connsiteY10" fmla="*/ 85672 h 3773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50162" h="377335">
                <a:moveTo>
                  <a:pt x="350162" y="85672"/>
                </a:moveTo>
                <a:cubicBezTo>
                  <a:pt x="324463" y="97865"/>
                  <a:pt x="300526" y="113435"/>
                  <a:pt x="278878" y="131894"/>
                </a:cubicBezTo>
                <a:cubicBezTo>
                  <a:pt x="252879" y="93213"/>
                  <a:pt x="204631" y="76030"/>
                  <a:pt x="160022" y="89574"/>
                </a:cubicBezTo>
                <a:cubicBezTo>
                  <a:pt x="115414" y="103118"/>
                  <a:pt x="84874" y="144237"/>
                  <a:pt x="84799" y="190872"/>
                </a:cubicBezTo>
                <a:cubicBezTo>
                  <a:pt x="85024" y="238632"/>
                  <a:pt x="117027" y="280427"/>
                  <a:pt x="163061" y="293108"/>
                </a:cubicBezTo>
                <a:cubicBezTo>
                  <a:pt x="154207" y="314530"/>
                  <a:pt x="149217" y="337379"/>
                  <a:pt x="148429" y="360565"/>
                </a:cubicBezTo>
                <a:cubicBezTo>
                  <a:pt x="148429" y="366192"/>
                  <a:pt x="148842" y="371782"/>
                  <a:pt x="149705" y="377335"/>
                </a:cubicBezTo>
                <a:cubicBezTo>
                  <a:pt x="65703" y="358764"/>
                  <a:pt x="4511" y="286317"/>
                  <a:pt x="234" y="200401"/>
                </a:cubicBezTo>
                <a:cubicBezTo>
                  <a:pt x="-4005" y="114486"/>
                  <a:pt x="49720" y="36336"/>
                  <a:pt x="131434" y="9511"/>
                </a:cubicBezTo>
                <a:cubicBezTo>
                  <a:pt x="213185" y="-17277"/>
                  <a:pt x="302740" y="13901"/>
                  <a:pt x="350162" y="85672"/>
                </a:cubicBezTo>
                <a:lnTo>
                  <a:pt x="350162" y="85672"/>
                </a:lnTo>
                <a:close/>
              </a:path>
            </a:pathLst>
          </a:custGeom>
          <a:solidFill>
            <a:srgbClr val="89BBF7"/>
          </a:solidFill>
          <a:ln w="373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95" name="任意多边形: 形状 94">
            <a:extLst>
              <a:ext uri="{FF2B5EF4-FFF2-40B4-BE49-F238E27FC236}">
                <a16:creationId xmlns="" xmlns:a16="http://schemas.microsoft.com/office/drawing/2014/main" id="{96D64975-E398-4442-9136-1E0AE20BB46D}"/>
              </a:ext>
            </a:extLst>
          </p:cNvPr>
          <p:cNvSpPr/>
          <p:nvPr/>
        </p:nvSpPr>
        <p:spPr>
          <a:xfrm>
            <a:off x="6984971" y="2793523"/>
            <a:ext cx="193669" cy="208298"/>
          </a:xfrm>
          <a:custGeom>
            <a:avLst/>
            <a:gdLst>
              <a:gd name="connsiteX0" fmla="*/ 193670 w 193669"/>
              <a:gd name="connsiteY0" fmla="*/ 47085 h 208298"/>
              <a:gd name="connsiteX1" fmla="*/ 77852 w 193669"/>
              <a:gd name="connsiteY1" fmla="*/ 208299 h 208298"/>
              <a:gd name="connsiteX2" fmla="*/ 941 w 193669"/>
              <a:gd name="connsiteY2" fmla="*/ 92031 h 208298"/>
              <a:gd name="connsiteX3" fmla="*/ 105653 w 193669"/>
              <a:gd name="connsiteY3" fmla="*/ 0 h 208298"/>
              <a:gd name="connsiteX4" fmla="*/ 193670 w 193669"/>
              <a:gd name="connsiteY4" fmla="*/ 47085 h 208298"/>
              <a:gd name="connsiteX5" fmla="*/ 193670 w 193669"/>
              <a:gd name="connsiteY5" fmla="*/ 47085 h 2082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3669" h="208298">
                <a:moveTo>
                  <a:pt x="193670" y="47085"/>
                </a:moveTo>
                <a:cubicBezTo>
                  <a:pt x="142533" y="90606"/>
                  <a:pt x="102802" y="145944"/>
                  <a:pt x="77852" y="208299"/>
                </a:cubicBezTo>
                <a:cubicBezTo>
                  <a:pt x="26791" y="194192"/>
                  <a:pt x="-6075" y="144556"/>
                  <a:pt x="941" y="92031"/>
                </a:cubicBezTo>
                <a:cubicBezTo>
                  <a:pt x="7957" y="39506"/>
                  <a:pt x="52640" y="188"/>
                  <a:pt x="105653" y="0"/>
                </a:cubicBezTo>
                <a:cubicBezTo>
                  <a:pt x="141032" y="-75"/>
                  <a:pt x="174085" y="17634"/>
                  <a:pt x="193670" y="47085"/>
                </a:cubicBezTo>
                <a:lnTo>
                  <a:pt x="193670" y="47085"/>
                </a:lnTo>
                <a:close/>
              </a:path>
            </a:pathLst>
          </a:custGeom>
          <a:solidFill>
            <a:srgbClr val="FFFFFF"/>
          </a:solidFill>
          <a:ln w="373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96" name="任意多边形: 形状 95">
            <a:extLst>
              <a:ext uri="{FF2B5EF4-FFF2-40B4-BE49-F238E27FC236}">
                <a16:creationId xmlns="" xmlns:a16="http://schemas.microsoft.com/office/drawing/2014/main" id="{B28E3E2A-6446-4F8C-A0A3-58B988EFC705}"/>
              </a:ext>
            </a:extLst>
          </p:cNvPr>
          <p:cNvSpPr/>
          <p:nvPr/>
        </p:nvSpPr>
        <p:spPr>
          <a:xfrm>
            <a:off x="7511424" y="2840420"/>
            <a:ext cx="116004" cy="161401"/>
          </a:xfrm>
          <a:custGeom>
            <a:avLst/>
            <a:gdLst>
              <a:gd name="connsiteX0" fmla="*/ 116005 w 116004"/>
              <a:gd name="connsiteY0" fmla="*/ 161176 h 161401"/>
              <a:gd name="connsiteX1" fmla="*/ 115592 w 116004"/>
              <a:gd name="connsiteY1" fmla="*/ 161401 h 161401"/>
              <a:gd name="connsiteX2" fmla="*/ 225 w 116004"/>
              <a:gd name="connsiteY2" fmla="*/ 0 h 161401"/>
              <a:gd name="connsiteX3" fmla="*/ 0 w 116004"/>
              <a:gd name="connsiteY3" fmla="*/ 188 h 1614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6004" h="161401">
                <a:moveTo>
                  <a:pt x="116005" y="161176"/>
                </a:moveTo>
                <a:cubicBezTo>
                  <a:pt x="115780" y="161401"/>
                  <a:pt x="115780" y="161401"/>
                  <a:pt x="115592" y="161401"/>
                </a:cubicBezTo>
                <a:moveTo>
                  <a:pt x="225" y="0"/>
                </a:moveTo>
                <a:cubicBezTo>
                  <a:pt x="113" y="0"/>
                  <a:pt x="0" y="75"/>
                  <a:pt x="0" y="188"/>
                </a:cubicBezTo>
              </a:path>
            </a:pathLst>
          </a:custGeom>
          <a:noFill/>
          <a:ln w="47833" cap="rnd">
            <a:solidFill>
              <a:srgbClr val="000000"/>
            </a:solidFill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97" name="任意多边形: 形状 96">
            <a:extLst>
              <a:ext uri="{FF2B5EF4-FFF2-40B4-BE49-F238E27FC236}">
                <a16:creationId xmlns="" xmlns:a16="http://schemas.microsoft.com/office/drawing/2014/main" id="{EDF30139-8916-45AE-B5EF-76ACA2D3086F}"/>
              </a:ext>
            </a:extLst>
          </p:cNvPr>
          <p:cNvSpPr/>
          <p:nvPr/>
        </p:nvSpPr>
        <p:spPr>
          <a:xfrm>
            <a:off x="7048154" y="2772288"/>
            <a:ext cx="593868" cy="509089"/>
          </a:xfrm>
          <a:custGeom>
            <a:avLst/>
            <a:gdLst>
              <a:gd name="connsiteX0" fmla="*/ 579274 w 593868"/>
              <a:gd name="connsiteY0" fmla="*/ 229309 h 509089"/>
              <a:gd name="connsiteX1" fmla="*/ 463457 w 593868"/>
              <a:gd name="connsiteY1" fmla="*/ 68095 h 509089"/>
              <a:gd name="connsiteX2" fmla="*/ 392211 w 593868"/>
              <a:gd name="connsiteY2" fmla="*/ 22060 h 509089"/>
              <a:gd name="connsiteX3" fmla="*/ 201733 w 593868"/>
              <a:gd name="connsiteY3" fmla="*/ 22060 h 509089"/>
              <a:gd name="connsiteX4" fmla="*/ 130449 w 593868"/>
              <a:gd name="connsiteY4" fmla="*/ 68282 h 509089"/>
              <a:gd name="connsiteX5" fmla="*/ 14632 w 593868"/>
              <a:gd name="connsiteY5" fmla="*/ 229496 h 509089"/>
              <a:gd name="connsiteX6" fmla="*/ 0 w 593868"/>
              <a:gd name="connsiteY6" fmla="*/ 296953 h 509089"/>
              <a:gd name="connsiteX7" fmla="*/ 1276 w 593868"/>
              <a:gd name="connsiteY7" fmla="*/ 313724 h 509089"/>
              <a:gd name="connsiteX8" fmla="*/ 63405 w 593868"/>
              <a:gd name="connsiteY8" fmla="*/ 420199 h 509089"/>
              <a:gd name="connsiteX9" fmla="*/ 296916 w 593868"/>
              <a:gd name="connsiteY9" fmla="*/ 509078 h 509089"/>
              <a:gd name="connsiteX10" fmla="*/ 382831 w 593868"/>
              <a:gd name="connsiteY10" fmla="*/ 498686 h 509089"/>
              <a:gd name="connsiteX11" fmla="*/ 551436 w 593868"/>
              <a:gd name="connsiteY11" fmla="*/ 398138 h 509089"/>
              <a:gd name="connsiteX12" fmla="*/ 592593 w 593868"/>
              <a:gd name="connsiteY12" fmla="*/ 313724 h 509089"/>
              <a:gd name="connsiteX13" fmla="*/ 593869 w 593868"/>
              <a:gd name="connsiteY13" fmla="*/ 296953 h 509089"/>
              <a:gd name="connsiteX14" fmla="*/ 579274 w 593868"/>
              <a:gd name="connsiteY14" fmla="*/ 229309 h 509089"/>
              <a:gd name="connsiteX15" fmla="*/ 579274 w 593868"/>
              <a:gd name="connsiteY15" fmla="*/ 229309 h 509089"/>
              <a:gd name="connsiteX16" fmla="*/ 296991 w 593868"/>
              <a:gd name="connsiteY16" fmla="*/ 424251 h 509089"/>
              <a:gd name="connsiteX17" fmla="*/ 212163 w 593868"/>
              <a:gd name="connsiteY17" fmla="*/ 339386 h 509089"/>
              <a:gd name="connsiteX18" fmla="*/ 296991 w 593868"/>
              <a:gd name="connsiteY18" fmla="*/ 212125 h 509089"/>
              <a:gd name="connsiteX19" fmla="*/ 381856 w 593868"/>
              <a:gd name="connsiteY19" fmla="*/ 339386 h 509089"/>
              <a:gd name="connsiteX20" fmla="*/ 296991 w 593868"/>
              <a:gd name="connsiteY20" fmla="*/ 424251 h 509089"/>
              <a:gd name="connsiteX21" fmla="*/ 296991 w 593868"/>
              <a:gd name="connsiteY21" fmla="*/ 424251 h 5090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593868" h="509089">
                <a:moveTo>
                  <a:pt x="579274" y="229309"/>
                </a:moveTo>
                <a:cubicBezTo>
                  <a:pt x="554287" y="166992"/>
                  <a:pt x="514556" y="111690"/>
                  <a:pt x="463457" y="68095"/>
                </a:cubicBezTo>
                <a:cubicBezTo>
                  <a:pt x="441772" y="49749"/>
                  <a:pt x="417835" y="34291"/>
                  <a:pt x="392211" y="22060"/>
                </a:cubicBezTo>
                <a:cubicBezTo>
                  <a:pt x="332107" y="-7353"/>
                  <a:pt x="261836" y="-7353"/>
                  <a:pt x="201733" y="22060"/>
                </a:cubicBezTo>
                <a:cubicBezTo>
                  <a:pt x="176033" y="34254"/>
                  <a:pt x="152097" y="49824"/>
                  <a:pt x="130449" y="68282"/>
                </a:cubicBezTo>
                <a:cubicBezTo>
                  <a:pt x="79313" y="111803"/>
                  <a:pt x="39581" y="167142"/>
                  <a:pt x="14632" y="229496"/>
                </a:cubicBezTo>
                <a:cubicBezTo>
                  <a:pt x="5778" y="250919"/>
                  <a:pt x="788" y="273767"/>
                  <a:pt x="0" y="296953"/>
                </a:cubicBezTo>
                <a:cubicBezTo>
                  <a:pt x="0" y="302581"/>
                  <a:pt x="413" y="308171"/>
                  <a:pt x="1276" y="313724"/>
                </a:cubicBezTo>
                <a:cubicBezTo>
                  <a:pt x="9530" y="355181"/>
                  <a:pt x="31402" y="392623"/>
                  <a:pt x="63405" y="420199"/>
                </a:cubicBezTo>
                <a:cubicBezTo>
                  <a:pt x="127373" y="478014"/>
                  <a:pt x="210700" y="509754"/>
                  <a:pt x="296916" y="509078"/>
                </a:cubicBezTo>
                <a:cubicBezTo>
                  <a:pt x="325879" y="509041"/>
                  <a:pt x="354693" y="505552"/>
                  <a:pt x="382831" y="498686"/>
                </a:cubicBezTo>
                <a:cubicBezTo>
                  <a:pt x="448112" y="483566"/>
                  <a:pt x="507090" y="448412"/>
                  <a:pt x="551436" y="398138"/>
                </a:cubicBezTo>
                <a:cubicBezTo>
                  <a:pt x="572746" y="374390"/>
                  <a:pt x="587003" y="345126"/>
                  <a:pt x="592593" y="313724"/>
                </a:cubicBezTo>
                <a:cubicBezTo>
                  <a:pt x="593456" y="308171"/>
                  <a:pt x="593869" y="302581"/>
                  <a:pt x="593869" y="296953"/>
                </a:cubicBezTo>
                <a:cubicBezTo>
                  <a:pt x="593118" y="273730"/>
                  <a:pt x="588166" y="250806"/>
                  <a:pt x="579274" y="229309"/>
                </a:cubicBezTo>
                <a:lnTo>
                  <a:pt x="579274" y="229309"/>
                </a:lnTo>
                <a:close/>
                <a:moveTo>
                  <a:pt x="296991" y="424251"/>
                </a:moveTo>
                <a:cubicBezTo>
                  <a:pt x="250131" y="424251"/>
                  <a:pt x="212163" y="386245"/>
                  <a:pt x="212163" y="339386"/>
                </a:cubicBezTo>
                <a:cubicBezTo>
                  <a:pt x="212163" y="292526"/>
                  <a:pt x="250131" y="212125"/>
                  <a:pt x="296991" y="212125"/>
                </a:cubicBezTo>
                <a:cubicBezTo>
                  <a:pt x="343850" y="212125"/>
                  <a:pt x="381856" y="292488"/>
                  <a:pt x="381856" y="339386"/>
                </a:cubicBezTo>
                <a:cubicBezTo>
                  <a:pt x="381818" y="386245"/>
                  <a:pt x="343850" y="424251"/>
                  <a:pt x="296991" y="424251"/>
                </a:cubicBezTo>
                <a:lnTo>
                  <a:pt x="296991" y="424251"/>
                </a:lnTo>
                <a:close/>
              </a:path>
            </a:pathLst>
          </a:custGeom>
          <a:solidFill>
            <a:srgbClr val="89BBF7"/>
          </a:solidFill>
          <a:ln w="373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98" name="任意多边形: 形状 97">
            <a:extLst>
              <a:ext uri="{FF2B5EF4-FFF2-40B4-BE49-F238E27FC236}">
                <a16:creationId xmlns="" xmlns:a16="http://schemas.microsoft.com/office/drawing/2014/main" id="{2591F17B-21EF-4F9C-917D-AFED828258BE}"/>
              </a:ext>
            </a:extLst>
          </p:cNvPr>
          <p:cNvSpPr/>
          <p:nvPr/>
        </p:nvSpPr>
        <p:spPr>
          <a:xfrm>
            <a:off x="7260280" y="2984414"/>
            <a:ext cx="169692" cy="212125"/>
          </a:xfrm>
          <a:custGeom>
            <a:avLst/>
            <a:gdLst>
              <a:gd name="connsiteX0" fmla="*/ 169693 w 169692"/>
              <a:gd name="connsiteY0" fmla="*/ 127260 h 212125"/>
              <a:gd name="connsiteX1" fmla="*/ 84828 w 169692"/>
              <a:gd name="connsiteY1" fmla="*/ 212125 h 212125"/>
              <a:gd name="connsiteX2" fmla="*/ 0 w 169692"/>
              <a:gd name="connsiteY2" fmla="*/ 127260 h 212125"/>
              <a:gd name="connsiteX3" fmla="*/ 84828 w 169692"/>
              <a:gd name="connsiteY3" fmla="*/ 0 h 212125"/>
              <a:gd name="connsiteX4" fmla="*/ 169693 w 169692"/>
              <a:gd name="connsiteY4" fmla="*/ 127260 h 212125"/>
              <a:gd name="connsiteX5" fmla="*/ 169693 w 169692"/>
              <a:gd name="connsiteY5" fmla="*/ 127260 h 212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9692" h="212125">
                <a:moveTo>
                  <a:pt x="169693" y="127260"/>
                </a:moveTo>
                <a:cubicBezTo>
                  <a:pt x="169693" y="174120"/>
                  <a:pt x="131725" y="212125"/>
                  <a:pt x="84828" y="212125"/>
                </a:cubicBezTo>
                <a:cubicBezTo>
                  <a:pt x="37968" y="212125"/>
                  <a:pt x="0" y="174120"/>
                  <a:pt x="0" y="127260"/>
                </a:cubicBezTo>
                <a:cubicBezTo>
                  <a:pt x="0" y="80401"/>
                  <a:pt x="37968" y="0"/>
                  <a:pt x="84828" y="0"/>
                </a:cubicBezTo>
                <a:cubicBezTo>
                  <a:pt x="131725" y="0"/>
                  <a:pt x="169693" y="80401"/>
                  <a:pt x="169693" y="127260"/>
                </a:cubicBezTo>
                <a:lnTo>
                  <a:pt x="169693" y="127260"/>
                </a:lnTo>
                <a:close/>
              </a:path>
            </a:pathLst>
          </a:custGeom>
          <a:solidFill>
            <a:srgbClr val="FFFFFF"/>
          </a:solidFill>
          <a:ln w="373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99" name="任意多边形: 形状 98">
            <a:extLst>
              <a:ext uri="{FF2B5EF4-FFF2-40B4-BE49-F238E27FC236}">
                <a16:creationId xmlns="" xmlns:a16="http://schemas.microsoft.com/office/drawing/2014/main" id="{BECF44DB-32D5-43BD-B8DC-520F1C6FDB44}"/>
              </a:ext>
            </a:extLst>
          </p:cNvPr>
          <p:cNvSpPr/>
          <p:nvPr/>
        </p:nvSpPr>
        <p:spPr>
          <a:xfrm>
            <a:off x="7511611" y="2793494"/>
            <a:ext cx="193891" cy="208102"/>
          </a:xfrm>
          <a:custGeom>
            <a:avLst/>
            <a:gdLst>
              <a:gd name="connsiteX0" fmla="*/ 193892 w 193891"/>
              <a:gd name="connsiteY0" fmla="*/ 106092 h 208102"/>
              <a:gd name="connsiteX1" fmla="*/ 115817 w 193891"/>
              <a:gd name="connsiteY1" fmla="*/ 208103 h 208102"/>
              <a:gd name="connsiteX2" fmla="*/ 0 w 193891"/>
              <a:gd name="connsiteY2" fmla="*/ 46889 h 208102"/>
              <a:gd name="connsiteX3" fmla="*/ 118856 w 193891"/>
              <a:gd name="connsiteY3" fmla="*/ 4606 h 208102"/>
              <a:gd name="connsiteX4" fmla="*/ 193892 w 193891"/>
              <a:gd name="connsiteY4" fmla="*/ 106092 h 208102"/>
              <a:gd name="connsiteX5" fmla="*/ 193892 w 193891"/>
              <a:gd name="connsiteY5" fmla="*/ 106092 h 2081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3891" h="208102">
                <a:moveTo>
                  <a:pt x="193892" y="106092"/>
                </a:moveTo>
                <a:cubicBezTo>
                  <a:pt x="193517" y="153702"/>
                  <a:pt x="161664" y="195309"/>
                  <a:pt x="115817" y="208103"/>
                </a:cubicBezTo>
                <a:cubicBezTo>
                  <a:pt x="90831" y="145786"/>
                  <a:pt x="51099" y="90484"/>
                  <a:pt x="0" y="46889"/>
                </a:cubicBezTo>
                <a:cubicBezTo>
                  <a:pt x="26000" y="8170"/>
                  <a:pt x="74248" y="-8975"/>
                  <a:pt x="118856" y="4606"/>
                </a:cubicBezTo>
                <a:cubicBezTo>
                  <a:pt x="163502" y="18263"/>
                  <a:pt x="193929" y="59457"/>
                  <a:pt x="193892" y="106092"/>
                </a:cubicBezTo>
                <a:lnTo>
                  <a:pt x="193892" y="106092"/>
                </a:lnTo>
                <a:close/>
              </a:path>
            </a:pathLst>
          </a:custGeom>
          <a:solidFill>
            <a:srgbClr val="FFFFFF"/>
          </a:solidFill>
          <a:ln w="373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00" name="任意多边形: 形状 99">
            <a:extLst>
              <a:ext uri="{FF2B5EF4-FFF2-40B4-BE49-F238E27FC236}">
                <a16:creationId xmlns="" xmlns:a16="http://schemas.microsoft.com/office/drawing/2014/main" id="{B4359B63-14C3-4A33-A07F-2B24B4F193A7}"/>
              </a:ext>
            </a:extLst>
          </p:cNvPr>
          <p:cNvSpPr/>
          <p:nvPr/>
        </p:nvSpPr>
        <p:spPr>
          <a:xfrm>
            <a:off x="7440365" y="2708644"/>
            <a:ext cx="350190" cy="377368"/>
          </a:xfrm>
          <a:custGeom>
            <a:avLst/>
            <a:gdLst>
              <a:gd name="connsiteX0" fmla="*/ 350191 w 350190"/>
              <a:gd name="connsiteY0" fmla="*/ 190942 h 377368"/>
              <a:gd name="connsiteX1" fmla="*/ 200420 w 350190"/>
              <a:gd name="connsiteY1" fmla="*/ 377368 h 377368"/>
              <a:gd name="connsiteX2" fmla="*/ 201695 w 350190"/>
              <a:gd name="connsiteY2" fmla="*/ 360598 h 377368"/>
              <a:gd name="connsiteX3" fmla="*/ 187064 w 350190"/>
              <a:gd name="connsiteY3" fmla="*/ 292953 h 377368"/>
              <a:gd name="connsiteX4" fmla="*/ 264163 w 350190"/>
              <a:gd name="connsiteY4" fmla="*/ 176648 h 377368"/>
              <a:gd name="connsiteX5" fmla="*/ 159075 w 350190"/>
              <a:gd name="connsiteY5" fmla="*/ 84880 h 377368"/>
              <a:gd name="connsiteX6" fmla="*/ 71246 w 350190"/>
              <a:gd name="connsiteY6" fmla="*/ 131739 h 377368"/>
              <a:gd name="connsiteX7" fmla="*/ 0 w 350190"/>
              <a:gd name="connsiteY7" fmla="*/ 85705 h 377368"/>
              <a:gd name="connsiteX8" fmla="*/ 214226 w 350190"/>
              <a:gd name="connsiteY8" fmla="*/ 8081 h 377368"/>
              <a:gd name="connsiteX9" fmla="*/ 350191 w 350190"/>
              <a:gd name="connsiteY9" fmla="*/ 190942 h 377368"/>
              <a:gd name="connsiteX10" fmla="*/ 350191 w 350190"/>
              <a:gd name="connsiteY10" fmla="*/ 190942 h 377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50190" h="377368">
                <a:moveTo>
                  <a:pt x="350191" y="190942"/>
                </a:moveTo>
                <a:cubicBezTo>
                  <a:pt x="350153" y="280497"/>
                  <a:pt x="287874" y="358009"/>
                  <a:pt x="200420" y="377368"/>
                </a:cubicBezTo>
                <a:cubicBezTo>
                  <a:pt x="201283" y="371815"/>
                  <a:pt x="201695" y="366225"/>
                  <a:pt x="201695" y="360598"/>
                </a:cubicBezTo>
                <a:cubicBezTo>
                  <a:pt x="200908" y="337374"/>
                  <a:pt x="195918" y="314451"/>
                  <a:pt x="187064" y="292953"/>
                </a:cubicBezTo>
                <a:cubicBezTo>
                  <a:pt x="238275" y="278996"/>
                  <a:pt x="271253" y="229248"/>
                  <a:pt x="264163" y="176648"/>
                </a:cubicBezTo>
                <a:cubicBezTo>
                  <a:pt x="257072" y="124048"/>
                  <a:pt x="212163" y="84805"/>
                  <a:pt x="159075" y="84880"/>
                </a:cubicBezTo>
                <a:cubicBezTo>
                  <a:pt x="123809" y="84842"/>
                  <a:pt x="90830" y="102438"/>
                  <a:pt x="71246" y="131739"/>
                </a:cubicBezTo>
                <a:cubicBezTo>
                  <a:pt x="49561" y="113393"/>
                  <a:pt x="25625" y="97936"/>
                  <a:pt x="0" y="85705"/>
                </a:cubicBezTo>
                <a:cubicBezTo>
                  <a:pt x="46447" y="15397"/>
                  <a:pt x="133488" y="-16156"/>
                  <a:pt x="214226" y="8081"/>
                </a:cubicBezTo>
                <a:cubicBezTo>
                  <a:pt x="294927" y="32355"/>
                  <a:pt x="350191" y="106677"/>
                  <a:pt x="350191" y="190942"/>
                </a:cubicBezTo>
                <a:lnTo>
                  <a:pt x="350191" y="190942"/>
                </a:lnTo>
                <a:close/>
              </a:path>
            </a:pathLst>
          </a:custGeom>
          <a:solidFill>
            <a:srgbClr val="89BBF7"/>
          </a:solidFill>
          <a:ln w="373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01" name="任意多边形: 形状 100">
            <a:extLst>
              <a:ext uri="{FF2B5EF4-FFF2-40B4-BE49-F238E27FC236}">
                <a16:creationId xmlns="" xmlns:a16="http://schemas.microsoft.com/office/drawing/2014/main" id="{BDFD25AC-4DE7-411B-AE21-E7EAC08A6179}"/>
              </a:ext>
            </a:extLst>
          </p:cNvPr>
          <p:cNvSpPr/>
          <p:nvPr/>
        </p:nvSpPr>
        <p:spPr>
          <a:xfrm>
            <a:off x="7536035" y="3854038"/>
            <a:ext cx="42432" cy="3751"/>
          </a:xfrm>
          <a:custGeom>
            <a:avLst/>
            <a:gdLst>
              <a:gd name="connsiteX0" fmla="*/ 42433 w 42432"/>
              <a:gd name="connsiteY0" fmla="*/ 0 h 3751"/>
              <a:gd name="connsiteX1" fmla="*/ 0 w 42432"/>
              <a:gd name="connsiteY1" fmla="*/ 0 h 3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2432" h="3751">
                <a:moveTo>
                  <a:pt x="42433" y="0"/>
                </a:moveTo>
                <a:lnTo>
                  <a:pt x="0" y="0"/>
                </a:lnTo>
              </a:path>
            </a:pathLst>
          </a:custGeom>
          <a:ln w="47833" cap="rnd">
            <a:solidFill>
              <a:srgbClr val="000000"/>
            </a:solidFill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02" name="任意多边形: 形状 101">
            <a:extLst>
              <a:ext uri="{FF2B5EF4-FFF2-40B4-BE49-F238E27FC236}">
                <a16:creationId xmlns="" xmlns:a16="http://schemas.microsoft.com/office/drawing/2014/main" id="{3D94C430-746C-41D6-A612-946A6D439A1E}"/>
              </a:ext>
            </a:extLst>
          </p:cNvPr>
          <p:cNvSpPr/>
          <p:nvPr/>
        </p:nvSpPr>
        <p:spPr>
          <a:xfrm>
            <a:off x="6878462" y="3192412"/>
            <a:ext cx="954489" cy="746415"/>
          </a:xfrm>
          <a:custGeom>
            <a:avLst/>
            <a:gdLst>
              <a:gd name="connsiteX0" fmla="*/ 954489 w 954489"/>
              <a:gd name="connsiteY0" fmla="*/ 173782 h 746415"/>
              <a:gd name="connsiteX1" fmla="*/ 931153 w 954489"/>
              <a:gd name="connsiteY1" fmla="*/ 222968 h 746415"/>
              <a:gd name="connsiteX2" fmla="*/ 875815 w 954489"/>
              <a:gd name="connsiteY2" fmla="*/ 277894 h 746415"/>
              <a:gd name="connsiteX3" fmla="*/ 801980 w 954489"/>
              <a:gd name="connsiteY3" fmla="*/ 252870 h 746415"/>
              <a:gd name="connsiteX4" fmla="*/ 771628 w 954489"/>
              <a:gd name="connsiteY4" fmla="*/ 237375 h 746415"/>
              <a:gd name="connsiteX5" fmla="*/ 502288 w 954489"/>
              <a:gd name="connsiteY5" fmla="*/ 237375 h 746415"/>
              <a:gd name="connsiteX6" fmla="*/ 614916 w 954489"/>
              <a:gd name="connsiteY6" fmla="*/ 409394 h 746415"/>
              <a:gd name="connsiteX7" fmla="*/ 571433 w 954489"/>
              <a:gd name="connsiteY7" fmla="*/ 542807 h 746415"/>
              <a:gd name="connsiteX8" fmla="*/ 569445 w 954489"/>
              <a:gd name="connsiteY8" fmla="*/ 565017 h 746415"/>
              <a:gd name="connsiteX9" fmla="*/ 588429 w 954489"/>
              <a:gd name="connsiteY9" fmla="*/ 576723 h 746415"/>
              <a:gd name="connsiteX10" fmla="*/ 697643 w 954489"/>
              <a:gd name="connsiteY10" fmla="*/ 576723 h 746415"/>
              <a:gd name="connsiteX11" fmla="*/ 721204 w 954489"/>
              <a:gd name="connsiteY11" fmla="*/ 583289 h 746415"/>
              <a:gd name="connsiteX12" fmla="*/ 740488 w 954489"/>
              <a:gd name="connsiteY12" fmla="*/ 630523 h 746415"/>
              <a:gd name="connsiteX13" fmla="*/ 699969 w 954489"/>
              <a:gd name="connsiteY13" fmla="*/ 661551 h 746415"/>
              <a:gd name="connsiteX14" fmla="*/ 742364 w 954489"/>
              <a:gd name="connsiteY14" fmla="*/ 703983 h 746415"/>
              <a:gd name="connsiteX15" fmla="*/ 699969 w 954489"/>
              <a:gd name="connsiteY15" fmla="*/ 746416 h 746415"/>
              <a:gd name="connsiteX16" fmla="*/ 360583 w 954489"/>
              <a:gd name="connsiteY16" fmla="*/ 746416 h 746415"/>
              <a:gd name="connsiteX17" fmla="*/ 0 w 954489"/>
              <a:gd name="connsiteY17" fmla="*/ 454978 h 746415"/>
              <a:gd name="connsiteX18" fmla="*/ 233098 w 954489"/>
              <a:gd name="connsiteY18" fmla="*/ 0 h 746415"/>
              <a:gd name="connsiteX19" fmla="*/ 466608 w 954489"/>
              <a:gd name="connsiteY19" fmla="*/ 88880 h 746415"/>
              <a:gd name="connsiteX20" fmla="*/ 552524 w 954489"/>
              <a:gd name="connsiteY20" fmla="*/ 78487 h 746415"/>
              <a:gd name="connsiteX21" fmla="*/ 721129 w 954489"/>
              <a:gd name="connsiteY21" fmla="*/ 99497 h 746415"/>
              <a:gd name="connsiteX22" fmla="*/ 768851 w 954489"/>
              <a:gd name="connsiteY22" fmla="*/ 105425 h 746415"/>
              <a:gd name="connsiteX23" fmla="*/ 802805 w 954489"/>
              <a:gd name="connsiteY23" fmla="*/ 93569 h 746415"/>
              <a:gd name="connsiteX24" fmla="*/ 876452 w 954489"/>
              <a:gd name="connsiteY24" fmla="*/ 69746 h 746415"/>
              <a:gd name="connsiteX25" fmla="*/ 931153 w 954489"/>
              <a:gd name="connsiteY25" fmla="*/ 124521 h 746415"/>
              <a:gd name="connsiteX26" fmla="*/ 954489 w 954489"/>
              <a:gd name="connsiteY26" fmla="*/ 173782 h 746415"/>
              <a:gd name="connsiteX27" fmla="*/ 954489 w 954489"/>
              <a:gd name="connsiteY27" fmla="*/ 173782 h 7464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954489" h="746415">
                <a:moveTo>
                  <a:pt x="954489" y="173782"/>
                </a:moveTo>
                <a:cubicBezTo>
                  <a:pt x="954527" y="192841"/>
                  <a:pt x="945935" y="210925"/>
                  <a:pt x="931153" y="222968"/>
                </a:cubicBezTo>
                <a:cubicBezTo>
                  <a:pt x="924625" y="250281"/>
                  <a:pt x="903203" y="271554"/>
                  <a:pt x="875815" y="277894"/>
                </a:cubicBezTo>
                <a:cubicBezTo>
                  <a:pt x="848464" y="284235"/>
                  <a:pt x="819838" y="274555"/>
                  <a:pt x="801980" y="252870"/>
                </a:cubicBezTo>
                <a:cubicBezTo>
                  <a:pt x="794739" y="243378"/>
                  <a:pt x="783596" y="237675"/>
                  <a:pt x="771628" y="237375"/>
                </a:cubicBezTo>
                <a:lnTo>
                  <a:pt x="502288" y="237375"/>
                </a:lnTo>
                <a:cubicBezTo>
                  <a:pt x="568206" y="270090"/>
                  <a:pt x="611277" y="335896"/>
                  <a:pt x="614916" y="409394"/>
                </a:cubicBezTo>
                <a:cubicBezTo>
                  <a:pt x="616980" y="457642"/>
                  <a:pt x="601522" y="505064"/>
                  <a:pt x="571433" y="542807"/>
                </a:cubicBezTo>
                <a:cubicBezTo>
                  <a:pt x="566631" y="549223"/>
                  <a:pt x="565843" y="557852"/>
                  <a:pt x="569445" y="565017"/>
                </a:cubicBezTo>
                <a:cubicBezTo>
                  <a:pt x="573046" y="572221"/>
                  <a:pt x="580400" y="576723"/>
                  <a:pt x="588429" y="576723"/>
                </a:cubicBezTo>
                <a:lnTo>
                  <a:pt x="697643" y="576723"/>
                </a:lnTo>
                <a:cubicBezTo>
                  <a:pt x="705934" y="576685"/>
                  <a:pt x="714113" y="578974"/>
                  <a:pt x="721204" y="583289"/>
                </a:cubicBezTo>
                <a:cubicBezTo>
                  <a:pt x="737562" y="592893"/>
                  <a:pt x="745478" y="612252"/>
                  <a:pt x="740488" y="630523"/>
                </a:cubicBezTo>
                <a:cubicBezTo>
                  <a:pt x="735536" y="648832"/>
                  <a:pt x="718915" y="661551"/>
                  <a:pt x="699969" y="661551"/>
                </a:cubicBezTo>
                <a:cubicBezTo>
                  <a:pt x="723380" y="661551"/>
                  <a:pt x="742364" y="680535"/>
                  <a:pt x="742364" y="703983"/>
                </a:cubicBezTo>
                <a:cubicBezTo>
                  <a:pt x="742364" y="727432"/>
                  <a:pt x="723380" y="746416"/>
                  <a:pt x="699969" y="746416"/>
                </a:cubicBezTo>
                <a:lnTo>
                  <a:pt x="360583" y="746416"/>
                </a:lnTo>
                <a:cubicBezTo>
                  <a:pt x="161439" y="746416"/>
                  <a:pt x="0" y="671530"/>
                  <a:pt x="0" y="454978"/>
                </a:cubicBezTo>
                <a:cubicBezTo>
                  <a:pt x="0" y="287011"/>
                  <a:pt x="96946" y="83177"/>
                  <a:pt x="233098" y="0"/>
                </a:cubicBezTo>
                <a:cubicBezTo>
                  <a:pt x="297066" y="57815"/>
                  <a:pt x="380393" y="89555"/>
                  <a:pt x="466608" y="88880"/>
                </a:cubicBezTo>
                <a:cubicBezTo>
                  <a:pt x="495572" y="88842"/>
                  <a:pt x="524386" y="85353"/>
                  <a:pt x="552524" y="78487"/>
                </a:cubicBezTo>
                <a:lnTo>
                  <a:pt x="721129" y="99497"/>
                </a:lnTo>
                <a:lnTo>
                  <a:pt x="768851" y="105425"/>
                </a:lnTo>
                <a:cubicBezTo>
                  <a:pt x="781420" y="107301"/>
                  <a:pt x="794138" y="102836"/>
                  <a:pt x="802805" y="93569"/>
                </a:cubicBezTo>
                <a:cubicBezTo>
                  <a:pt x="820926" y="72447"/>
                  <a:pt x="849365" y="63255"/>
                  <a:pt x="876452" y="69746"/>
                </a:cubicBezTo>
                <a:cubicBezTo>
                  <a:pt x="903540" y="76274"/>
                  <a:pt x="924663" y="97434"/>
                  <a:pt x="931153" y="124521"/>
                </a:cubicBezTo>
                <a:cubicBezTo>
                  <a:pt x="945973" y="136640"/>
                  <a:pt x="954527" y="154723"/>
                  <a:pt x="954489" y="173782"/>
                </a:cubicBezTo>
                <a:lnTo>
                  <a:pt x="954489" y="173782"/>
                </a:lnTo>
                <a:close/>
              </a:path>
            </a:pathLst>
          </a:custGeom>
          <a:solidFill>
            <a:srgbClr val="89BBF7"/>
          </a:solidFill>
          <a:ln w="373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03" name="任意多边形: 形状 102">
            <a:extLst>
              <a:ext uri="{FF2B5EF4-FFF2-40B4-BE49-F238E27FC236}">
                <a16:creationId xmlns="" xmlns:a16="http://schemas.microsoft.com/office/drawing/2014/main" id="{33C3DA74-4434-4D5D-B8C7-8794AD2B856D}"/>
              </a:ext>
            </a:extLst>
          </p:cNvPr>
          <p:cNvSpPr/>
          <p:nvPr/>
        </p:nvSpPr>
        <p:spPr>
          <a:xfrm>
            <a:off x="7578468" y="2899586"/>
            <a:ext cx="530238" cy="1039316"/>
          </a:xfrm>
          <a:custGeom>
            <a:avLst/>
            <a:gdLst>
              <a:gd name="connsiteX0" fmla="*/ 530238 w 530238"/>
              <a:gd name="connsiteY0" fmla="*/ 42433 h 1039316"/>
              <a:gd name="connsiteX1" fmla="*/ 530238 w 530238"/>
              <a:gd name="connsiteY1" fmla="*/ 996884 h 1039316"/>
              <a:gd name="connsiteX2" fmla="*/ 487806 w 530238"/>
              <a:gd name="connsiteY2" fmla="*/ 1039317 h 1039316"/>
              <a:gd name="connsiteX3" fmla="*/ 0 w 530238"/>
              <a:gd name="connsiteY3" fmla="*/ 1039317 h 1039316"/>
              <a:gd name="connsiteX4" fmla="*/ 42395 w 530238"/>
              <a:gd name="connsiteY4" fmla="*/ 996884 h 1039316"/>
              <a:gd name="connsiteX5" fmla="*/ 0 w 530238"/>
              <a:gd name="connsiteY5" fmla="*/ 954452 h 1039316"/>
              <a:gd name="connsiteX6" fmla="*/ 40969 w 530238"/>
              <a:gd name="connsiteY6" fmla="*/ 923537 h 1039316"/>
              <a:gd name="connsiteX7" fmla="*/ 21198 w 530238"/>
              <a:gd name="connsiteY7" fmla="*/ 876152 h 1039316"/>
              <a:gd name="connsiteX8" fmla="*/ 21198 w 530238"/>
              <a:gd name="connsiteY8" fmla="*/ 530201 h 1039316"/>
              <a:gd name="connsiteX9" fmla="*/ 71659 w 530238"/>
              <a:gd name="connsiteY9" fmla="*/ 530201 h 1039316"/>
              <a:gd name="connsiteX10" fmla="*/ 102011 w 530238"/>
              <a:gd name="connsiteY10" fmla="*/ 545696 h 1039316"/>
              <a:gd name="connsiteX11" fmla="*/ 175846 w 530238"/>
              <a:gd name="connsiteY11" fmla="*/ 570720 h 1039316"/>
              <a:gd name="connsiteX12" fmla="*/ 231184 w 530238"/>
              <a:gd name="connsiteY12" fmla="*/ 515794 h 1039316"/>
              <a:gd name="connsiteX13" fmla="*/ 254483 w 530238"/>
              <a:gd name="connsiteY13" fmla="*/ 466608 h 1039316"/>
              <a:gd name="connsiteX14" fmla="*/ 231184 w 530238"/>
              <a:gd name="connsiteY14" fmla="*/ 417385 h 1039316"/>
              <a:gd name="connsiteX15" fmla="*/ 176484 w 530238"/>
              <a:gd name="connsiteY15" fmla="*/ 362609 h 1039316"/>
              <a:gd name="connsiteX16" fmla="*/ 102836 w 530238"/>
              <a:gd name="connsiteY16" fmla="*/ 386433 h 1039316"/>
              <a:gd name="connsiteX17" fmla="*/ 68883 w 530238"/>
              <a:gd name="connsiteY17" fmla="*/ 398289 h 1039316"/>
              <a:gd name="connsiteX18" fmla="*/ 21160 w 530238"/>
              <a:gd name="connsiteY18" fmla="*/ 392361 h 1039316"/>
              <a:gd name="connsiteX19" fmla="*/ 21160 w 530238"/>
              <a:gd name="connsiteY19" fmla="*/ 270841 h 1039316"/>
              <a:gd name="connsiteX20" fmla="*/ 62317 w 530238"/>
              <a:gd name="connsiteY20" fmla="*/ 186426 h 1039316"/>
              <a:gd name="connsiteX21" fmla="*/ 212088 w 530238"/>
              <a:gd name="connsiteY21" fmla="*/ 0 h 1039316"/>
              <a:gd name="connsiteX22" fmla="*/ 487806 w 530238"/>
              <a:gd name="connsiteY22" fmla="*/ 0 h 1039316"/>
              <a:gd name="connsiteX23" fmla="*/ 530238 w 530238"/>
              <a:gd name="connsiteY23" fmla="*/ 42433 h 1039316"/>
              <a:gd name="connsiteX24" fmla="*/ 530238 w 530238"/>
              <a:gd name="connsiteY24" fmla="*/ 42433 h 10393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530238" h="1039316">
                <a:moveTo>
                  <a:pt x="530238" y="42433"/>
                </a:moveTo>
                <a:lnTo>
                  <a:pt x="530238" y="996884"/>
                </a:lnTo>
                <a:cubicBezTo>
                  <a:pt x="530163" y="1020258"/>
                  <a:pt x="511217" y="1039242"/>
                  <a:pt x="487806" y="1039317"/>
                </a:cubicBezTo>
                <a:lnTo>
                  <a:pt x="0" y="1039317"/>
                </a:lnTo>
                <a:cubicBezTo>
                  <a:pt x="23411" y="1039317"/>
                  <a:pt x="42395" y="1020333"/>
                  <a:pt x="42395" y="996884"/>
                </a:cubicBezTo>
                <a:cubicBezTo>
                  <a:pt x="42395" y="973436"/>
                  <a:pt x="23411" y="954452"/>
                  <a:pt x="0" y="954452"/>
                </a:cubicBezTo>
                <a:cubicBezTo>
                  <a:pt x="19097" y="954714"/>
                  <a:pt x="35980" y="941996"/>
                  <a:pt x="40969" y="923537"/>
                </a:cubicBezTo>
                <a:cubicBezTo>
                  <a:pt x="45959" y="905078"/>
                  <a:pt x="37818" y="885607"/>
                  <a:pt x="21198" y="876152"/>
                </a:cubicBezTo>
                <a:lnTo>
                  <a:pt x="21198" y="530201"/>
                </a:lnTo>
                <a:lnTo>
                  <a:pt x="71659" y="530201"/>
                </a:lnTo>
                <a:cubicBezTo>
                  <a:pt x="83590" y="530501"/>
                  <a:pt x="94770" y="536166"/>
                  <a:pt x="102011" y="545696"/>
                </a:cubicBezTo>
                <a:cubicBezTo>
                  <a:pt x="119869" y="567381"/>
                  <a:pt x="148495" y="577061"/>
                  <a:pt x="175846" y="570720"/>
                </a:cubicBezTo>
                <a:cubicBezTo>
                  <a:pt x="203196" y="564380"/>
                  <a:pt x="224656" y="543107"/>
                  <a:pt x="231184" y="515794"/>
                </a:cubicBezTo>
                <a:cubicBezTo>
                  <a:pt x="245929" y="503713"/>
                  <a:pt x="254483" y="485630"/>
                  <a:pt x="254483" y="466608"/>
                </a:cubicBezTo>
                <a:cubicBezTo>
                  <a:pt x="254483" y="447549"/>
                  <a:pt x="245929" y="429466"/>
                  <a:pt x="231184" y="417385"/>
                </a:cubicBezTo>
                <a:cubicBezTo>
                  <a:pt x="224694" y="390297"/>
                  <a:pt x="203571" y="369137"/>
                  <a:pt x="176484" y="362609"/>
                </a:cubicBezTo>
                <a:cubicBezTo>
                  <a:pt x="149396" y="356081"/>
                  <a:pt x="120957" y="365273"/>
                  <a:pt x="102836" y="386433"/>
                </a:cubicBezTo>
                <a:cubicBezTo>
                  <a:pt x="94170" y="395737"/>
                  <a:pt x="81489" y="400164"/>
                  <a:pt x="68883" y="398289"/>
                </a:cubicBezTo>
                <a:lnTo>
                  <a:pt x="21160" y="392361"/>
                </a:lnTo>
                <a:lnTo>
                  <a:pt x="21160" y="270841"/>
                </a:lnTo>
                <a:cubicBezTo>
                  <a:pt x="42470" y="247092"/>
                  <a:pt x="56727" y="217828"/>
                  <a:pt x="62317" y="186426"/>
                </a:cubicBezTo>
                <a:cubicBezTo>
                  <a:pt x="149771" y="167067"/>
                  <a:pt x="212013" y="89555"/>
                  <a:pt x="212088" y="0"/>
                </a:cubicBezTo>
                <a:lnTo>
                  <a:pt x="487806" y="0"/>
                </a:lnTo>
                <a:cubicBezTo>
                  <a:pt x="511217" y="75"/>
                  <a:pt x="530163" y="19022"/>
                  <a:pt x="530238" y="42433"/>
                </a:cubicBezTo>
                <a:lnTo>
                  <a:pt x="530238" y="42433"/>
                </a:lnTo>
                <a:close/>
              </a:path>
            </a:pathLst>
          </a:custGeom>
          <a:solidFill>
            <a:schemeClr val="accent2"/>
          </a:solidFill>
          <a:ln w="373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04" name="任意多边形: 形状 103">
            <a:extLst>
              <a:ext uri="{FF2B5EF4-FFF2-40B4-BE49-F238E27FC236}">
                <a16:creationId xmlns="" xmlns:a16="http://schemas.microsoft.com/office/drawing/2014/main" id="{9EE565DC-ADE1-4532-8C67-D9C6E31AD33B}"/>
              </a:ext>
            </a:extLst>
          </p:cNvPr>
          <p:cNvSpPr/>
          <p:nvPr/>
        </p:nvSpPr>
        <p:spPr>
          <a:xfrm>
            <a:off x="7239082" y="2963216"/>
            <a:ext cx="212125" cy="254520"/>
          </a:xfrm>
          <a:custGeom>
            <a:avLst/>
            <a:gdLst>
              <a:gd name="connsiteX0" fmla="*/ 106063 w 212125"/>
              <a:gd name="connsiteY0" fmla="*/ 254520 h 254520"/>
              <a:gd name="connsiteX1" fmla="*/ 212125 w 212125"/>
              <a:gd name="connsiteY1" fmla="*/ 148458 h 254520"/>
              <a:gd name="connsiteX2" fmla="*/ 106063 w 212125"/>
              <a:gd name="connsiteY2" fmla="*/ 0 h 254520"/>
              <a:gd name="connsiteX3" fmla="*/ 0 w 212125"/>
              <a:gd name="connsiteY3" fmla="*/ 148458 h 254520"/>
              <a:gd name="connsiteX4" fmla="*/ 106063 w 212125"/>
              <a:gd name="connsiteY4" fmla="*/ 254520 h 254520"/>
              <a:gd name="connsiteX5" fmla="*/ 106063 w 212125"/>
              <a:gd name="connsiteY5" fmla="*/ 254520 h 254520"/>
              <a:gd name="connsiteX6" fmla="*/ 106063 w 212125"/>
              <a:gd name="connsiteY6" fmla="*/ 42433 h 254520"/>
              <a:gd name="connsiteX7" fmla="*/ 169693 w 212125"/>
              <a:gd name="connsiteY7" fmla="*/ 148495 h 254520"/>
              <a:gd name="connsiteX8" fmla="*/ 106063 w 212125"/>
              <a:gd name="connsiteY8" fmla="*/ 212125 h 254520"/>
              <a:gd name="connsiteX9" fmla="*/ 42433 w 212125"/>
              <a:gd name="connsiteY9" fmla="*/ 148495 h 254520"/>
              <a:gd name="connsiteX10" fmla="*/ 106063 w 212125"/>
              <a:gd name="connsiteY10" fmla="*/ 42433 h 254520"/>
              <a:gd name="connsiteX11" fmla="*/ 106063 w 212125"/>
              <a:gd name="connsiteY11" fmla="*/ 42433 h 254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12125" h="254520">
                <a:moveTo>
                  <a:pt x="106063" y="254520"/>
                </a:moveTo>
                <a:cubicBezTo>
                  <a:pt x="164590" y="254445"/>
                  <a:pt x="212050" y="207023"/>
                  <a:pt x="212125" y="148458"/>
                </a:cubicBezTo>
                <a:cubicBezTo>
                  <a:pt x="212125" y="97546"/>
                  <a:pt x="170818" y="0"/>
                  <a:pt x="106063" y="0"/>
                </a:cubicBezTo>
                <a:cubicBezTo>
                  <a:pt x="41307" y="0"/>
                  <a:pt x="0" y="97584"/>
                  <a:pt x="0" y="148458"/>
                </a:cubicBezTo>
                <a:cubicBezTo>
                  <a:pt x="75" y="207023"/>
                  <a:pt x="47497" y="254445"/>
                  <a:pt x="106063" y="254520"/>
                </a:cubicBezTo>
                <a:lnTo>
                  <a:pt x="106063" y="254520"/>
                </a:lnTo>
                <a:close/>
                <a:moveTo>
                  <a:pt x="106063" y="42433"/>
                </a:moveTo>
                <a:cubicBezTo>
                  <a:pt x="135552" y="42433"/>
                  <a:pt x="169693" y="106625"/>
                  <a:pt x="169693" y="148495"/>
                </a:cubicBezTo>
                <a:cubicBezTo>
                  <a:pt x="169693" y="183649"/>
                  <a:pt x="141217" y="212125"/>
                  <a:pt x="106063" y="212125"/>
                </a:cubicBezTo>
                <a:cubicBezTo>
                  <a:pt x="70946" y="212125"/>
                  <a:pt x="42433" y="183649"/>
                  <a:pt x="42433" y="148495"/>
                </a:cubicBezTo>
                <a:cubicBezTo>
                  <a:pt x="42433" y="106588"/>
                  <a:pt x="76536" y="42433"/>
                  <a:pt x="106063" y="42433"/>
                </a:cubicBezTo>
                <a:lnTo>
                  <a:pt x="106063" y="42433"/>
                </a:lnTo>
                <a:close/>
              </a:path>
            </a:pathLst>
          </a:custGeom>
          <a:solidFill>
            <a:srgbClr val="0550A2"/>
          </a:solidFill>
          <a:ln w="373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05" name="任意多边形: 形状 104">
            <a:extLst>
              <a:ext uri="{FF2B5EF4-FFF2-40B4-BE49-F238E27FC236}">
                <a16:creationId xmlns="" xmlns:a16="http://schemas.microsoft.com/office/drawing/2014/main" id="{E8A9584B-7829-4FB6-ABD5-927DCC782246}"/>
              </a:ext>
            </a:extLst>
          </p:cNvPr>
          <p:cNvSpPr/>
          <p:nvPr/>
        </p:nvSpPr>
        <p:spPr>
          <a:xfrm>
            <a:off x="7451170" y="2942018"/>
            <a:ext cx="42432" cy="84827"/>
          </a:xfrm>
          <a:custGeom>
            <a:avLst/>
            <a:gdLst>
              <a:gd name="connsiteX0" fmla="*/ 21235 w 42432"/>
              <a:gd name="connsiteY0" fmla="*/ 84828 h 84827"/>
              <a:gd name="connsiteX1" fmla="*/ 42433 w 42432"/>
              <a:gd name="connsiteY1" fmla="*/ 63630 h 84827"/>
              <a:gd name="connsiteX2" fmla="*/ 42433 w 42432"/>
              <a:gd name="connsiteY2" fmla="*/ 21198 h 84827"/>
              <a:gd name="connsiteX3" fmla="*/ 21235 w 42432"/>
              <a:gd name="connsiteY3" fmla="*/ 0 h 84827"/>
              <a:gd name="connsiteX4" fmla="*/ 0 w 42432"/>
              <a:gd name="connsiteY4" fmla="*/ 21198 h 84827"/>
              <a:gd name="connsiteX5" fmla="*/ 0 w 42432"/>
              <a:gd name="connsiteY5" fmla="*/ 63630 h 84827"/>
              <a:gd name="connsiteX6" fmla="*/ 21235 w 42432"/>
              <a:gd name="connsiteY6" fmla="*/ 84828 h 84827"/>
              <a:gd name="connsiteX7" fmla="*/ 21235 w 42432"/>
              <a:gd name="connsiteY7" fmla="*/ 84828 h 848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2432" h="84827">
                <a:moveTo>
                  <a:pt x="21235" y="84828"/>
                </a:moveTo>
                <a:cubicBezTo>
                  <a:pt x="32941" y="84828"/>
                  <a:pt x="42433" y="75336"/>
                  <a:pt x="42433" y="63630"/>
                </a:cubicBezTo>
                <a:lnTo>
                  <a:pt x="42433" y="21198"/>
                </a:lnTo>
                <a:cubicBezTo>
                  <a:pt x="42433" y="9492"/>
                  <a:pt x="32941" y="0"/>
                  <a:pt x="21235" y="0"/>
                </a:cubicBezTo>
                <a:cubicBezTo>
                  <a:pt x="9530" y="0"/>
                  <a:pt x="0" y="9492"/>
                  <a:pt x="0" y="21198"/>
                </a:cubicBezTo>
                <a:lnTo>
                  <a:pt x="0" y="63630"/>
                </a:lnTo>
                <a:cubicBezTo>
                  <a:pt x="0" y="75336"/>
                  <a:pt x="9530" y="84828"/>
                  <a:pt x="21235" y="84828"/>
                </a:cubicBezTo>
                <a:lnTo>
                  <a:pt x="21235" y="84828"/>
                </a:lnTo>
                <a:close/>
              </a:path>
            </a:pathLst>
          </a:custGeom>
          <a:solidFill>
            <a:srgbClr val="0550A2"/>
          </a:solidFill>
          <a:ln w="373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06" name="任意多边形: 形状 105">
            <a:extLst>
              <a:ext uri="{FF2B5EF4-FFF2-40B4-BE49-F238E27FC236}">
                <a16:creationId xmlns="" xmlns:a16="http://schemas.microsoft.com/office/drawing/2014/main" id="{9002AA35-10C3-41A4-B19E-721608457853}"/>
              </a:ext>
            </a:extLst>
          </p:cNvPr>
          <p:cNvSpPr/>
          <p:nvPr/>
        </p:nvSpPr>
        <p:spPr>
          <a:xfrm>
            <a:off x="7196650" y="2942018"/>
            <a:ext cx="42432" cy="84827"/>
          </a:xfrm>
          <a:custGeom>
            <a:avLst/>
            <a:gdLst>
              <a:gd name="connsiteX0" fmla="*/ 21235 w 42432"/>
              <a:gd name="connsiteY0" fmla="*/ 84828 h 84827"/>
              <a:gd name="connsiteX1" fmla="*/ 42433 w 42432"/>
              <a:gd name="connsiteY1" fmla="*/ 63630 h 84827"/>
              <a:gd name="connsiteX2" fmla="*/ 42433 w 42432"/>
              <a:gd name="connsiteY2" fmla="*/ 21198 h 84827"/>
              <a:gd name="connsiteX3" fmla="*/ 21235 w 42432"/>
              <a:gd name="connsiteY3" fmla="*/ 0 h 84827"/>
              <a:gd name="connsiteX4" fmla="*/ 0 w 42432"/>
              <a:gd name="connsiteY4" fmla="*/ 21198 h 84827"/>
              <a:gd name="connsiteX5" fmla="*/ 0 w 42432"/>
              <a:gd name="connsiteY5" fmla="*/ 63630 h 84827"/>
              <a:gd name="connsiteX6" fmla="*/ 21235 w 42432"/>
              <a:gd name="connsiteY6" fmla="*/ 84828 h 84827"/>
              <a:gd name="connsiteX7" fmla="*/ 21235 w 42432"/>
              <a:gd name="connsiteY7" fmla="*/ 84828 h 848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2432" h="84827">
                <a:moveTo>
                  <a:pt x="21235" y="84828"/>
                </a:moveTo>
                <a:cubicBezTo>
                  <a:pt x="32941" y="84828"/>
                  <a:pt x="42433" y="75336"/>
                  <a:pt x="42433" y="63630"/>
                </a:cubicBezTo>
                <a:lnTo>
                  <a:pt x="42433" y="21198"/>
                </a:lnTo>
                <a:cubicBezTo>
                  <a:pt x="42433" y="9492"/>
                  <a:pt x="32941" y="0"/>
                  <a:pt x="21235" y="0"/>
                </a:cubicBezTo>
                <a:cubicBezTo>
                  <a:pt x="9530" y="0"/>
                  <a:pt x="0" y="9492"/>
                  <a:pt x="0" y="21198"/>
                </a:cubicBezTo>
                <a:lnTo>
                  <a:pt x="0" y="63630"/>
                </a:lnTo>
                <a:cubicBezTo>
                  <a:pt x="0" y="75336"/>
                  <a:pt x="9530" y="84828"/>
                  <a:pt x="21235" y="84828"/>
                </a:cubicBezTo>
                <a:lnTo>
                  <a:pt x="21235" y="84828"/>
                </a:lnTo>
                <a:close/>
              </a:path>
            </a:pathLst>
          </a:custGeom>
          <a:solidFill>
            <a:srgbClr val="0550A2"/>
          </a:solidFill>
          <a:ln w="373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07" name="任意多边形: 形状 106">
            <a:extLst>
              <a:ext uri="{FF2B5EF4-FFF2-40B4-BE49-F238E27FC236}">
                <a16:creationId xmlns="" xmlns:a16="http://schemas.microsoft.com/office/drawing/2014/main" id="{B36E133E-16A1-49A7-907E-5C8FEA3DA9C7}"/>
              </a:ext>
            </a:extLst>
          </p:cNvPr>
          <p:cNvSpPr/>
          <p:nvPr/>
        </p:nvSpPr>
        <p:spPr>
          <a:xfrm>
            <a:off x="6857302" y="2687471"/>
            <a:ext cx="1272602" cy="1272629"/>
          </a:xfrm>
          <a:custGeom>
            <a:avLst/>
            <a:gdLst>
              <a:gd name="connsiteX0" fmla="*/ 1208972 w 1272602"/>
              <a:gd name="connsiteY0" fmla="*/ 190917 h 1272629"/>
              <a:gd name="connsiteX1" fmla="*/ 953364 w 1272602"/>
              <a:gd name="connsiteY1" fmla="*/ 190917 h 1272629"/>
              <a:gd name="connsiteX2" fmla="*/ 801980 w 1272602"/>
              <a:gd name="connsiteY2" fmla="*/ 8506 h 1272629"/>
              <a:gd name="connsiteX3" fmla="*/ 576235 w 1272602"/>
              <a:gd name="connsiteY3" fmla="*/ 80765 h 1272629"/>
              <a:gd name="connsiteX4" fmla="*/ 399414 w 1272602"/>
              <a:gd name="connsiteY4" fmla="*/ 80765 h 1272629"/>
              <a:gd name="connsiteX5" fmla="*/ 163540 w 1272602"/>
              <a:gd name="connsiteY5" fmla="*/ 11732 h 1272629"/>
              <a:gd name="connsiteX6" fmla="*/ 21198 w 1272602"/>
              <a:gd name="connsiteY6" fmla="*/ 212115 h 1272629"/>
              <a:gd name="connsiteX7" fmla="*/ 174383 w 1272602"/>
              <a:gd name="connsiteY7" fmla="*/ 415724 h 1272629"/>
              <a:gd name="connsiteX8" fmla="*/ 221805 w 1272602"/>
              <a:gd name="connsiteY8" fmla="*/ 501414 h 1272629"/>
              <a:gd name="connsiteX9" fmla="*/ 0 w 1272602"/>
              <a:gd name="connsiteY9" fmla="*/ 959994 h 1272629"/>
              <a:gd name="connsiteX10" fmla="*/ 381781 w 1272602"/>
              <a:gd name="connsiteY10" fmla="*/ 1272629 h 1272629"/>
              <a:gd name="connsiteX11" fmla="*/ 1208972 w 1272602"/>
              <a:gd name="connsiteY11" fmla="*/ 1272629 h 1272629"/>
              <a:gd name="connsiteX12" fmla="*/ 1272602 w 1272602"/>
              <a:gd name="connsiteY12" fmla="*/ 1208999 h 1272629"/>
              <a:gd name="connsiteX13" fmla="*/ 1272602 w 1272602"/>
              <a:gd name="connsiteY13" fmla="*/ 254547 h 1272629"/>
              <a:gd name="connsiteX14" fmla="*/ 1208972 w 1272602"/>
              <a:gd name="connsiteY14" fmla="*/ 190917 h 1272629"/>
              <a:gd name="connsiteX15" fmla="*/ 1208972 w 1272602"/>
              <a:gd name="connsiteY15" fmla="*/ 190917 h 1272629"/>
              <a:gd name="connsiteX16" fmla="*/ 742364 w 1272602"/>
              <a:gd name="connsiteY16" fmla="*/ 42422 h 1272629"/>
              <a:gd name="connsiteX17" fmla="*/ 908830 w 1272602"/>
              <a:gd name="connsiteY17" fmla="*/ 179999 h 1272629"/>
              <a:gd name="connsiteX18" fmla="*/ 805394 w 1272602"/>
              <a:gd name="connsiteY18" fmla="*/ 369577 h 1272629"/>
              <a:gd name="connsiteX19" fmla="*/ 796652 w 1272602"/>
              <a:gd name="connsiteY19" fmla="*/ 326806 h 1272629"/>
              <a:gd name="connsiteX20" fmla="*/ 869362 w 1272602"/>
              <a:gd name="connsiteY20" fmla="*/ 207275 h 1272629"/>
              <a:gd name="connsiteX21" fmla="*/ 788098 w 1272602"/>
              <a:gd name="connsiteY21" fmla="*/ 93371 h 1272629"/>
              <a:gd name="connsiteX22" fmla="*/ 651421 w 1272602"/>
              <a:gd name="connsiteY22" fmla="*/ 123198 h 1272629"/>
              <a:gd name="connsiteX23" fmla="*/ 615591 w 1272602"/>
              <a:gd name="connsiteY23" fmla="*/ 99486 h 1272629"/>
              <a:gd name="connsiteX24" fmla="*/ 742364 w 1272602"/>
              <a:gd name="connsiteY24" fmla="*/ 42422 h 1272629"/>
              <a:gd name="connsiteX25" fmla="*/ 742364 w 1272602"/>
              <a:gd name="connsiteY25" fmla="*/ 42422 h 1272629"/>
              <a:gd name="connsiteX26" fmla="*/ 660725 w 1272602"/>
              <a:gd name="connsiteY26" fmla="*/ 572960 h 1272629"/>
              <a:gd name="connsiteX27" fmla="*/ 721129 w 1272602"/>
              <a:gd name="connsiteY27" fmla="*/ 532891 h 1272629"/>
              <a:gd name="connsiteX28" fmla="*/ 721129 w 1272602"/>
              <a:gd name="connsiteY28" fmla="*/ 580464 h 1272629"/>
              <a:gd name="connsiteX29" fmla="*/ 660725 w 1272602"/>
              <a:gd name="connsiteY29" fmla="*/ 572960 h 1272629"/>
              <a:gd name="connsiteX30" fmla="*/ 683799 w 1272602"/>
              <a:gd name="connsiteY30" fmla="*/ 150623 h 1272629"/>
              <a:gd name="connsiteX31" fmla="*/ 773579 w 1272602"/>
              <a:gd name="connsiteY31" fmla="*/ 133102 h 1272629"/>
              <a:gd name="connsiteX32" fmla="*/ 826854 w 1272602"/>
              <a:gd name="connsiteY32" fmla="*/ 207462 h 1272629"/>
              <a:gd name="connsiteX33" fmla="*/ 781382 w 1272602"/>
              <a:gd name="connsiteY33" fmla="*/ 286813 h 1272629"/>
              <a:gd name="connsiteX34" fmla="*/ 683799 w 1272602"/>
              <a:gd name="connsiteY34" fmla="*/ 150623 h 1272629"/>
              <a:gd name="connsiteX35" fmla="*/ 683799 w 1272602"/>
              <a:gd name="connsiteY35" fmla="*/ 150623 h 1272629"/>
              <a:gd name="connsiteX36" fmla="*/ 749305 w 1272602"/>
              <a:gd name="connsiteY36" fmla="*/ 319003 h 1272629"/>
              <a:gd name="connsiteX37" fmla="*/ 749305 w 1272602"/>
              <a:gd name="connsiteY37" fmla="*/ 319791 h 1272629"/>
              <a:gd name="connsiteX38" fmla="*/ 751293 w 1272602"/>
              <a:gd name="connsiteY38" fmla="*/ 324030 h 1272629"/>
              <a:gd name="connsiteX39" fmla="*/ 763561 w 1272602"/>
              <a:gd name="connsiteY39" fmla="*/ 381770 h 1272629"/>
              <a:gd name="connsiteX40" fmla="*/ 487843 w 1272602"/>
              <a:gd name="connsiteY40" fmla="*/ 572660 h 1272629"/>
              <a:gd name="connsiteX41" fmla="*/ 212125 w 1272602"/>
              <a:gd name="connsiteY41" fmla="*/ 381770 h 1272629"/>
              <a:gd name="connsiteX42" fmla="*/ 487843 w 1272602"/>
              <a:gd name="connsiteY42" fmla="*/ 106052 h 1272629"/>
              <a:gd name="connsiteX43" fmla="*/ 749305 w 1272602"/>
              <a:gd name="connsiteY43" fmla="*/ 319040 h 1272629"/>
              <a:gd name="connsiteX44" fmla="*/ 749305 w 1272602"/>
              <a:gd name="connsiteY44" fmla="*/ 319003 h 1272629"/>
              <a:gd name="connsiteX45" fmla="*/ 194117 w 1272602"/>
              <a:gd name="connsiteY45" fmla="*/ 287000 h 1272629"/>
              <a:gd name="connsiteX46" fmla="*/ 148570 w 1272602"/>
              <a:gd name="connsiteY46" fmla="*/ 207613 h 1272629"/>
              <a:gd name="connsiteX47" fmla="*/ 201883 w 1272602"/>
              <a:gd name="connsiteY47" fmla="*/ 133215 h 1272629"/>
              <a:gd name="connsiteX48" fmla="*/ 291701 w 1272602"/>
              <a:gd name="connsiteY48" fmla="*/ 150811 h 1272629"/>
              <a:gd name="connsiteX49" fmla="*/ 194117 w 1272602"/>
              <a:gd name="connsiteY49" fmla="*/ 287000 h 1272629"/>
              <a:gd name="connsiteX50" fmla="*/ 194117 w 1272602"/>
              <a:gd name="connsiteY50" fmla="*/ 287000 h 1272629"/>
              <a:gd name="connsiteX51" fmla="*/ 63630 w 1272602"/>
              <a:gd name="connsiteY51" fmla="*/ 212115 h 1272629"/>
              <a:gd name="connsiteX52" fmla="*/ 172994 w 1272602"/>
              <a:gd name="connsiteY52" fmla="*/ 53490 h 1272629"/>
              <a:gd name="connsiteX53" fmla="*/ 360095 w 1272602"/>
              <a:gd name="connsiteY53" fmla="*/ 99524 h 1272629"/>
              <a:gd name="connsiteX54" fmla="*/ 324041 w 1272602"/>
              <a:gd name="connsiteY54" fmla="*/ 123385 h 1272629"/>
              <a:gd name="connsiteX55" fmla="*/ 187326 w 1272602"/>
              <a:gd name="connsiteY55" fmla="*/ 93559 h 1272629"/>
              <a:gd name="connsiteX56" fmla="*/ 106100 w 1272602"/>
              <a:gd name="connsiteY56" fmla="*/ 207500 h 1272629"/>
              <a:gd name="connsiteX57" fmla="*/ 178922 w 1272602"/>
              <a:gd name="connsiteY57" fmla="*/ 326994 h 1272629"/>
              <a:gd name="connsiteX58" fmla="*/ 170256 w 1272602"/>
              <a:gd name="connsiteY58" fmla="*/ 369614 h 1272629"/>
              <a:gd name="connsiteX59" fmla="*/ 63630 w 1272602"/>
              <a:gd name="connsiteY59" fmla="*/ 212115 h 1272629"/>
              <a:gd name="connsiteX60" fmla="*/ 63630 w 1272602"/>
              <a:gd name="connsiteY60" fmla="*/ 212115 h 1272629"/>
              <a:gd name="connsiteX61" fmla="*/ 657499 w 1272602"/>
              <a:gd name="connsiteY61" fmla="*/ 1230197 h 1272629"/>
              <a:gd name="connsiteX62" fmla="*/ 381781 w 1272602"/>
              <a:gd name="connsiteY62" fmla="*/ 1230197 h 1272629"/>
              <a:gd name="connsiteX63" fmla="*/ 42433 w 1272602"/>
              <a:gd name="connsiteY63" fmla="*/ 959994 h 1272629"/>
              <a:gd name="connsiteX64" fmla="*/ 252982 w 1272602"/>
              <a:gd name="connsiteY64" fmla="*/ 531541 h 1272629"/>
              <a:gd name="connsiteX65" fmla="*/ 487843 w 1272602"/>
              <a:gd name="connsiteY65" fmla="*/ 615130 h 1272629"/>
              <a:gd name="connsiteX66" fmla="*/ 574097 w 1272602"/>
              <a:gd name="connsiteY66" fmla="*/ 604926 h 1272629"/>
              <a:gd name="connsiteX67" fmla="*/ 787535 w 1272602"/>
              <a:gd name="connsiteY67" fmla="*/ 631488 h 1272629"/>
              <a:gd name="connsiteX68" fmla="*/ 840098 w 1272602"/>
              <a:gd name="connsiteY68" fmla="*/ 612392 h 1272629"/>
              <a:gd name="connsiteX69" fmla="*/ 892660 w 1272602"/>
              <a:gd name="connsiteY69" fmla="*/ 595546 h 1272629"/>
              <a:gd name="connsiteX70" fmla="*/ 931716 w 1272602"/>
              <a:gd name="connsiteY70" fmla="*/ 634527 h 1272629"/>
              <a:gd name="connsiteX71" fmla="*/ 938882 w 1272602"/>
              <a:gd name="connsiteY71" fmla="*/ 645970 h 1272629"/>
              <a:gd name="connsiteX72" fmla="*/ 954414 w 1272602"/>
              <a:gd name="connsiteY72" fmla="*/ 678798 h 1272629"/>
              <a:gd name="connsiteX73" fmla="*/ 938882 w 1272602"/>
              <a:gd name="connsiteY73" fmla="*/ 711626 h 1272629"/>
              <a:gd name="connsiteX74" fmla="*/ 931716 w 1272602"/>
              <a:gd name="connsiteY74" fmla="*/ 723069 h 1272629"/>
              <a:gd name="connsiteX75" fmla="*/ 892247 w 1272602"/>
              <a:gd name="connsiteY75" fmla="*/ 762313 h 1272629"/>
              <a:gd name="connsiteX76" fmla="*/ 839535 w 1272602"/>
              <a:gd name="connsiteY76" fmla="*/ 744454 h 1272629"/>
              <a:gd name="connsiteX77" fmla="*/ 792938 w 1272602"/>
              <a:gd name="connsiteY77" fmla="*/ 721231 h 1272629"/>
              <a:gd name="connsiteX78" fmla="*/ 527687 w 1272602"/>
              <a:gd name="connsiteY78" fmla="*/ 721231 h 1272629"/>
              <a:gd name="connsiteX79" fmla="*/ 439971 w 1272602"/>
              <a:gd name="connsiteY79" fmla="*/ 699996 h 1272629"/>
              <a:gd name="connsiteX80" fmla="*/ 279132 w 1272602"/>
              <a:gd name="connsiteY80" fmla="*/ 763363 h 1272629"/>
              <a:gd name="connsiteX81" fmla="*/ 212088 w 1272602"/>
              <a:gd name="connsiteY81" fmla="*/ 922701 h 1272629"/>
              <a:gd name="connsiteX82" fmla="*/ 233285 w 1272602"/>
              <a:gd name="connsiteY82" fmla="*/ 943936 h 1272629"/>
              <a:gd name="connsiteX83" fmla="*/ 254520 w 1272602"/>
              <a:gd name="connsiteY83" fmla="*/ 922701 h 1272629"/>
              <a:gd name="connsiteX84" fmla="*/ 308809 w 1272602"/>
              <a:gd name="connsiteY84" fmla="*/ 793715 h 1272629"/>
              <a:gd name="connsiteX85" fmla="*/ 439033 w 1272602"/>
              <a:gd name="connsiteY85" fmla="*/ 742428 h 1272629"/>
              <a:gd name="connsiteX86" fmla="*/ 614954 w 1272602"/>
              <a:gd name="connsiteY86" fmla="*/ 915273 h 1272629"/>
              <a:gd name="connsiteX87" fmla="*/ 576085 w 1272602"/>
              <a:gd name="connsiteY87" fmla="*/ 1034692 h 1272629"/>
              <a:gd name="connsiteX88" fmla="*/ 571283 w 1272602"/>
              <a:gd name="connsiteY88" fmla="*/ 1078775 h 1272629"/>
              <a:gd name="connsiteX89" fmla="*/ 609664 w 1272602"/>
              <a:gd name="connsiteY89" fmla="*/ 1103011 h 1272629"/>
              <a:gd name="connsiteX90" fmla="*/ 718765 w 1272602"/>
              <a:gd name="connsiteY90" fmla="*/ 1103011 h 1272629"/>
              <a:gd name="connsiteX91" fmla="*/ 742364 w 1272602"/>
              <a:gd name="connsiteY91" fmla="*/ 1122258 h 1272629"/>
              <a:gd name="connsiteX92" fmla="*/ 736774 w 1272602"/>
              <a:gd name="connsiteY92" fmla="*/ 1138466 h 1272629"/>
              <a:gd name="connsiteX93" fmla="*/ 721166 w 1272602"/>
              <a:gd name="connsiteY93" fmla="*/ 1145444 h 1272629"/>
              <a:gd name="connsiteX94" fmla="*/ 678734 w 1272602"/>
              <a:gd name="connsiteY94" fmla="*/ 1145444 h 1272629"/>
              <a:gd name="connsiteX95" fmla="*/ 657499 w 1272602"/>
              <a:gd name="connsiteY95" fmla="*/ 1166641 h 1272629"/>
              <a:gd name="connsiteX96" fmla="*/ 678734 w 1272602"/>
              <a:gd name="connsiteY96" fmla="*/ 1187839 h 1272629"/>
              <a:gd name="connsiteX97" fmla="*/ 721166 w 1272602"/>
              <a:gd name="connsiteY97" fmla="*/ 1187839 h 1272629"/>
              <a:gd name="connsiteX98" fmla="*/ 742364 w 1272602"/>
              <a:gd name="connsiteY98" fmla="*/ 1209074 h 1272629"/>
              <a:gd name="connsiteX99" fmla="*/ 721166 w 1272602"/>
              <a:gd name="connsiteY99" fmla="*/ 1230272 h 1272629"/>
              <a:gd name="connsiteX100" fmla="*/ 657499 w 1272602"/>
              <a:gd name="connsiteY100" fmla="*/ 1230272 h 1272629"/>
              <a:gd name="connsiteX101" fmla="*/ 721166 w 1272602"/>
              <a:gd name="connsiteY101" fmla="*/ 1060729 h 1272629"/>
              <a:gd name="connsiteX102" fmla="*/ 718765 w 1272602"/>
              <a:gd name="connsiteY102" fmla="*/ 1060541 h 1272629"/>
              <a:gd name="connsiteX103" fmla="*/ 609288 w 1272602"/>
              <a:gd name="connsiteY103" fmla="*/ 1061104 h 1272629"/>
              <a:gd name="connsiteX104" fmla="*/ 589029 w 1272602"/>
              <a:gd name="connsiteY104" fmla="*/ 763588 h 1272629"/>
              <a:gd name="connsiteX105" fmla="*/ 721166 w 1272602"/>
              <a:gd name="connsiteY105" fmla="*/ 763588 h 1272629"/>
              <a:gd name="connsiteX106" fmla="*/ 721166 w 1272602"/>
              <a:gd name="connsiteY106" fmla="*/ 1060729 h 1272629"/>
              <a:gd name="connsiteX107" fmla="*/ 1230170 w 1272602"/>
              <a:gd name="connsiteY107" fmla="*/ 1208999 h 1272629"/>
              <a:gd name="connsiteX108" fmla="*/ 1208972 w 1272602"/>
              <a:gd name="connsiteY108" fmla="*/ 1230197 h 1272629"/>
              <a:gd name="connsiteX109" fmla="*/ 1018082 w 1272602"/>
              <a:gd name="connsiteY109" fmla="*/ 1230197 h 1272629"/>
              <a:gd name="connsiteX110" fmla="*/ 1018082 w 1272602"/>
              <a:gd name="connsiteY110" fmla="*/ 869613 h 1272629"/>
              <a:gd name="connsiteX111" fmla="*/ 996884 w 1272602"/>
              <a:gd name="connsiteY111" fmla="*/ 848416 h 1272629"/>
              <a:gd name="connsiteX112" fmla="*/ 975649 w 1272602"/>
              <a:gd name="connsiteY112" fmla="*/ 869613 h 1272629"/>
              <a:gd name="connsiteX113" fmla="*/ 975649 w 1272602"/>
              <a:gd name="connsiteY113" fmla="*/ 1230197 h 1272629"/>
              <a:gd name="connsiteX114" fmla="*/ 780857 w 1272602"/>
              <a:gd name="connsiteY114" fmla="*/ 1230197 h 1272629"/>
              <a:gd name="connsiteX115" fmla="*/ 768139 w 1272602"/>
              <a:gd name="connsiteY115" fmla="*/ 1166454 h 1272629"/>
              <a:gd name="connsiteX116" fmla="*/ 784534 w 1272602"/>
              <a:gd name="connsiteY116" fmla="*/ 1118619 h 1272629"/>
              <a:gd name="connsiteX117" fmla="*/ 763561 w 1272602"/>
              <a:gd name="connsiteY117" fmla="*/ 1077499 h 1272629"/>
              <a:gd name="connsiteX118" fmla="*/ 763561 w 1272602"/>
              <a:gd name="connsiteY118" fmla="*/ 763588 h 1272629"/>
              <a:gd name="connsiteX119" fmla="*/ 792938 w 1272602"/>
              <a:gd name="connsiteY119" fmla="*/ 763588 h 1272629"/>
              <a:gd name="connsiteX120" fmla="*/ 806782 w 1272602"/>
              <a:gd name="connsiteY120" fmla="*/ 771279 h 1272629"/>
              <a:gd name="connsiteX121" fmla="*/ 898325 w 1272602"/>
              <a:gd name="connsiteY121" fmla="*/ 804295 h 1272629"/>
              <a:gd name="connsiteX122" fmla="*/ 971072 w 1272602"/>
              <a:gd name="connsiteY122" fmla="*/ 739614 h 1272629"/>
              <a:gd name="connsiteX123" fmla="*/ 996847 w 1272602"/>
              <a:gd name="connsiteY123" fmla="*/ 678761 h 1272629"/>
              <a:gd name="connsiteX124" fmla="*/ 971072 w 1272602"/>
              <a:gd name="connsiteY124" fmla="*/ 617907 h 1272629"/>
              <a:gd name="connsiteX125" fmla="*/ 899226 w 1272602"/>
              <a:gd name="connsiteY125" fmla="*/ 553451 h 1272629"/>
              <a:gd name="connsiteX126" fmla="*/ 807945 w 1272602"/>
              <a:gd name="connsiteY126" fmla="*/ 584704 h 1272629"/>
              <a:gd name="connsiteX127" fmla="*/ 792750 w 1272602"/>
              <a:gd name="connsiteY127" fmla="*/ 589431 h 1272629"/>
              <a:gd name="connsiteX128" fmla="*/ 763561 w 1272602"/>
              <a:gd name="connsiteY128" fmla="*/ 585792 h 1272629"/>
              <a:gd name="connsiteX129" fmla="*/ 763561 w 1272602"/>
              <a:gd name="connsiteY129" fmla="*/ 489558 h 1272629"/>
              <a:gd name="connsiteX130" fmla="*/ 801267 w 1272602"/>
              <a:gd name="connsiteY130" fmla="*/ 415761 h 1272629"/>
              <a:gd name="connsiteX131" fmla="*/ 953251 w 1272602"/>
              <a:gd name="connsiteY131" fmla="*/ 233350 h 1272629"/>
              <a:gd name="connsiteX132" fmla="*/ 1102910 w 1272602"/>
              <a:gd name="connsiteY132" fmla="*/ 233350 h 1272629"/>
              <a:gd name="connsiteX133" fmla="*/ 1102910 w 1272602"/>
              <a:gd name="connsiteY133" fmla="*/ 339412 h 1272629"/>
              <a:gd name="connsiteX134" fmla="*/ 1124107 w 1272602"/>
              <a:gd name="connsiteY134" fmla="*/ 360647 h 1272629"/>
              <a:gd name="connsiteX135" fmla="*/ 1145342 w 1272602"/>
              <a:gd name="connsiteY135" fmla="*/ 339412 h 1272629"/>
              <a:gd name="connsiteX136" fmla="*/ 1145342 w 1272602"/>
              <a:gd name="connsiteY136" fmla="*/ 233312 h 1272629"/>
              <a:gd name="connsiteX137" fmla="*/ 1208972 w 1272602"/>
              <a:gd name="connsiteY137" fmla="*/ 233312 h 1272629"/>
              <a:gd name="connsiteX138" fmla="*/ 1230170 w 1272602"/>
              <a:gd name="connsiteY138" fmla="*/ 254547 h 1272629"/>
              <a:gd name="connsiteX139" fmla="*/ 1230170 w 1272602"/>
              <a:gd name="connsiteY139" fmla="*/ 1208999 h 12726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</a:cxnLst>
            <a:rect l="l" t="t" r="r" b="b"/>
            <a:pathLst>
              <a:path w="1272602" h="1272629">
                <a:moveTo>
                  <a:pt x="1208972" y="190917"/>
                </a:moveTo>
                <a:lnTo>
                  <a:pt x="953364" y="190917"/>
                </a:lnTo>
                <a:cubicBezTo>
                  <a:pt x="944847" y="104926"/>
                  <a:pt x="884931" y="32742"/>
                  <a:pt x="801980" y="8506"/>
                </a:cubicBezTo>
                <a:cubicBezTo>
                  <a:pt x="719028" y="-15731"/>
                  <a:pt x="629698" y="12895"/>
                  <a:pt x="576235" y="80765"/>
                </a:cubicBezTo>
                <a:cubicBezTo>
                  <a:pt x="519508" y="57917"/>
                  <a:pt x="456141" y="57917"/>
                  <a:pt x="399414" y="80765"/>
                </a:cubicBezTo>
                <a:cubicBezTo>
                  <a:pt x="343550" y="9819"/>
                  <a:pt x="248855" y="-17869"/>
                  <a:pt x="163540" y="11732"/>
                </a:cubicBezTo>
                <a:cubicBezTo>
                  <a:pt x="78225" y="41371"/>
                  <a:pt x="21085" y="121809"/>
                  <a:pt x="21198" y="212115"/>
                </a:cubicBezTo>
                <a:cubicBezTo>
                  <a:pt x="21723" y="306359"/>
                  <a:pt x="83965" y="389123"/>
                  <a:pt x="174383" y="415724"/>
                </a:cubicBezTo>
                <a:cubicBezTo>
                  <a:pt x="183199" y="447651"/>
                  <a:pt x="199444" y="476990"/>
                  <a:pt x="221805" y="501414"/>
                </a:cubicBezTo>
                <a:cubicBezTo>
                  <a:pt x="95858" y="592432"/>
                  <a:pt x="0" y="787675"/>
                  <a:pt x="0" y="959994"/>
                </a:cubicBezTo>
                <a:cubicBezTo>
                  <a:pt x="0" y="1161614"/>
                  <a:pt x="135589" y="1272629"/>
                  <a:pt x="381781" y="1272629"/>
                </a:cubicBezTo>
                <a:lnTo>
                  <a:pt x="1208972" y="1272629"/>
                </a:lnTo>
                <a:cubicBezTo>
                  <a:pt x="1244089" y="1272629"/>
                  <a:pt x="1272602" y="1244153"/>
                  <a:pt x="1272602" y="1208999"/>
                </a:cubicBezTo>
                <a:lnTo>
                  <a:pt x="1272602" y="254547"/>
                </a:lnTo>
                <a:cubicBezTo>
                  <a:pt x="1272602" y="219393"/>
                  <a:pt x="1244126" y="190917"/>
                  <a:pt x="1208972" y="190917"/>
                </a:cubicBezTo>
                <a:lnTo>
                  <a:pt x="1208972" y="190917"/>
                </a:lnTo>
                <a:close/>
                <a:moveTo>
                  <a:pt x="742364" y="42422"/>
                </a:moveTo>
                <a:cubicBezTo>
                  <a:pt x="823665" y="42497"/>
                  <a:pt x="893448" y="100199"/>
                  <a:pt x="908830" y="179999"/>
                </a:cubicBezTo>
                <a:cubicBezTo>
                  <a:pt x="924212" y="259800"/>
                  <a:pt x="880804" y="339337"/>
                  <a:pt x="805394" y="369577"/>
                </a:cubicBezTo>
                <a:cubicBezTo>
                  <a:pt x="803968" y="355057"/>
                  <a:pt x="801042" y="340726"/>
                  <a:pt x="796652" y="326806"/>
                </a:cubicBezTo>
                <a:cubicBezTo>
                  <a:pt x="842611" y="305084"/>
                  <a:pt x="871237" y="258074"/>
                  <a:pt x="869362" y="207275"/>
                </a:cubicBezTo>
                <a:cubicBezTo>
                  <a:pt x="867523" y="156476"/>
                  <a:pt x="835558" y="111680"/>
                  <a:pt x="788098" y="93371"/>
                </a:cubicBezTo>
                <a:cubicBezTo>
                  <a:pt x="740676" y="75062"/>
                  <a:pt x="686913" y="86805"/>
                  <a:pt x="651421" y="123198"/>
                </a:cubicBezTo>
                <a:cubicBezTo>
                  <a:pt x="639978" y="114531"/>
                  <a:pt x="628010" y="106652"/>
                  <a:pt x="615591" y="99486"/>
                </a:cubicBezTo>
                <a:cubicBezTo>
                  <a:pt x="647707" y="63169"/>
                  <a:pt x="693853" y="42384"/>
                  <a:pt x="742364" y="42422"/>
                </a:cubicBezTo>
                <a:lnTo>
                  <a:pt x="742364" y="42422"/>
                </a:lnTo>
                <a:close/>
                <a:moveTo>
                  <a:pt x="660725" y="572960"/>
                </a:moveTo>
                <a:cubicBezTo>
                  <a:pt x="682223" y="561780"/>
                  <a:pt x="702483" y="548349"/>
                  <a:pt x="721129" y="532891"/>
                </a:cubicBezTo>
                <a:lnTo>
                  <a:pt x="721129" y="580464"/>
                </a:lnTo>
                <a:lnTo>
                  <a:pt x="660725" y="572960"/>
                </a:lnTo>
                <a:close/>
                <a:moveTo>
                  <a:pt x="683799" y="150623"/>
                </a:moveTo>
                <a:cubicBezTo>
                  <a:pt x="707735" y="127700"/>
                  <a:pt x="742814" y="120871"/>
                  <a:pt x="773579" y="133102"/>
                </a:cubicBezTo>
                <a:cubicBezTo>
                  <a:pt x="804381" y="145333"/>
                  <a:pt x="825166" y="174409"/>
                  <a:pt x="826854" y="207462"/>
                </a:cubicBezTo>
                <a:cubicBezTo>
                  <a:pt x="828542" y="240553"/>
                  <a:pt x="810759" y="271543"/>
                  <a:pt x="781382" y="286813"/>
                </a:cubicBezTo>
                <a:cubicBezTo>
                  <a:pt x="757784" y="235638"/>
                  <a:pt x="724693" y="189416"/>
                  <a:pt x="683799" y="150623"/>
                </a:cubicBezTo>
                <a:lnTo>
                  <a:pt x="683799" y="150623"/>
                </a:lnTo>
                <a:close/>
                <a:moveTo>
                  <a:pt x="749305" y="319003"/>
                </a:moveTo>
                <a:lnTo>
                  <a:pt x="749305" y="319791"/>
                </a:lnTo>
                <a:cubicBezTo>
                  <a:pt x="749792" y="321291"/>
                  <a:pt x="750468" y="322717"/>
                  <a:pt x="751293" y="324030"/>
                </a:cubicBezTo>
                <a:cubicBezTo>
                  <a:pt x="758684" y="342414"/>
                  <a:pt x="762849" y="361961"/>
                  <a:pt x="763561" y="381770"/>
                </a:cubicBezTo>
                <a:cubicBezTo>
                  <a:pt x="763561" y="468248"/>
                  <a:pt x="640541" y="572660"/>
                  <a:pt x="487843" y="572660"/>
                </a:cubicBezTo>
                <a:cubicBezTo>
                  <a:pt x="335146" y="572660"/>
                  <a:pt x="212125" y="468248"/>
                  <a:pt x="212125" y="381770"/>
                </a:cubicBezTo>
                <a:cubicBezTo>
                  <a:pt x="212125" y="290977"/>
                  <a:pt x="339761" y="106052"/>
                  <a:pt x="487843" y="106052"/>
                </a:cubicBezTo>
                <a:cubicBezTo>
                  <a:pt x="606625" y="106052"/>
                  <a:pt x="712200" y="225096"/>
                  <a:pt x="749305" y="319040"/>
                </a:cubicBezTo>
                <a:lnTo>
                  <a:pt x="749305" y="319003"/>
                </a:lnTo>
                <a:close/>
                <a:moveTo>
                  <a:pt x="194117" y="287000"/>
                </a:moveTo>
                <a:cubicBezTo>
                  <a:pt x="164703" y="271730"/>
                  <a:pt x="146920" y="240703"/>
                  <a:pt x="148570" y="207613"/>
                </a:cubicBezTo>
                <a:cubicBezTo>
                  <a:pt x="150259" y="174522"/>
                  <a:pt x="171081" y="145446"/>
                  <a:pt x="201883" y="133215"/>
                </a:cubicBezTo>
                <a:cubicBezTo>
                  <a:pt x="232685" y="120984"/>
                  <a:pt x="267764" y="127850"/>
                  <a:pt x="291701" y="150811"/>
                </a:cubicBezTo>
                <a:cubicBezTo>
                  <a:pt x="250844" y="189604"/>
                  <a:pt x="217716" y="235826"/>
                  <a:pt x="194117" y="287000"/>
                </a:cubicBezTo>
                <a:lnTo>
                  <a:pt x="194117" y="287000"/>
                </a:lnTo>
                <a:close/>
                <a:moveTo>
                  <a:pt x="63630" y="212115"/>
                </a:moveTo>
                <a:cubicBezTo>
                  <a:pt x="63593" y="141656"/>
                  <a:pt x="107113" y="78514"/>
                  <a:pt x="172994" y="53490"/>
                </a:cubicBezTo>
                <a:cubicBezTo>
                  <a:pt x="238876" y="28465"/>
                  <a:pt x="313348" y="46774"/>
                  <a:pt x="360095" y="99524"/>
                </a:cubicBezTo>
                <a:cubicBezTo>
                  <a:pt x="347565" y="106690"/>
                  <a:pt x="335521" y="114644"/>
                  <a:pt x="324041" y="123385"/>
                </a:cubicBezTo>
                <a:cubicBezTo>
                  <a:pt x="288549" y="86955"/>
                  <a:pt x="234749" y="75212"/>
                  <a:pt x="187326" y="93559"/>
                </a:cubicBezTo>
                <a:cubicBezTo>
                  <a:pt x="139866" y="111867"/>
                  <a:pt x="107939" y="156701"/>
                  <a:pt x="106100" y="207500"/>
                </a:cubicBezTo>
                <a:cubicBezTo>
                  <a:pt x="104262" y="258299"/>
                  <a:pt x="132925" y="305346"/>
                  <a:pt x="178922" y="326994"/>
                </a:cubicBezTo>
                <a:cubicBezTo>
                  <a:pt x="174570" y="340876"/>
                  <a:pt x="171681" y="355132"/>
                  <a:pt x="170256" y="369614"/>
                </a:cubicBezTo>
                <a:cubicBezTo>
                  <a:pt x="106063" y="343539"/>
                  <a:pt x="63968" y="281372"/>
                  <a:pt x="63630" y="212115"/>
                </a:cubicBezTo>
                <a:lnTo>
                  <a:pt x="63630" y="212115"/>
                </a:lnTo>
                <a:close/>
                <a:moveTo>
                  <a:pt x="657499" y="1230197"/>
                </a:moveTo>
                <a:lnTo>
                  <a:pt x="381781" y="1230197"/>
                </a:lnTo>
                <a:cubicBezTo>
                  <a:pt x="226945" y="1230197"/>
                  <a:pt x="42433" y="1183337"/>
                  <a:pt x="42433" y="959994"/>
                </a:cubicBezTo>
                <a:cubicBezTo>
                  <a:pt x="42433" y="797017"/>
                  <a:pt x="133976" y="612692"/>
                  <a:pt x="252982" y="531541"/>
                </a:cubicBezTo>
                <a:cubicBezTo>
                  <a:pt x="319089" y="586017"/>
                  <a:pt x="402190" y="615581"/>
                  <a:pt x="487843" y="615130"/>
                </a:cubicBezTo>
                <a:cubicBezTo>
                  <a:pt x="516882" y="615055"/>
                  <a:pt x="545846" y="611641"/>
                  <a:pt x="574097" y="604926"/>
                </a:cubicBezTo>
                <a:lnTo>
                  <a:pt x="787535" y="631488"/>
                </a:lnTo>
                <a:cubicBezTo>
                  <a:pt x="807157" y="634415"/>
                  <a:pt x="826929" y="627211"/>
                  <a:pt x="840098" y="612392"/>
                </a:cubicBezTo>
                <a:cubicBezTo>
                  <a:pt x="853079" y="597385"/>
                  <a:pt x="873376" y="590894"/>
                  <a:pt x="892660" y="595546"/>
                </a:cubicBezTo>
                <a:cubicBezTo>
                  <a:pt x="911944" y="600198"/>
                  <a:pt x="927026" y="615281"/>
                  <a:pt x="931716" y="634527"/>
                </a:cubicBezTo>
                <a:cubicBezTo>
                  <a:pt x="932804" y="639029"/>
                  <a:pt x="935318" y="643044"/>
                  <a:pt x="938882" y="645970"/>
                </a:cubicBezTo>
                <a:cubicBezTo>
                  <a:pt x="948712" y="654036"/>
                  <a:pt x="954414" y="666080"/>
                  <a:pt x="954414" y="678798"/>
                </a:cubicBezTo>
                <a:cubicBezTo>
                  <a:pt x="954414" y="691517"/>
                  <a:pt x="948712" y="703560"/>
                  <a:pt x="938882" y="711626"/>
                </a:cubicBezTo>
                <a:cubicBezTo>
                  <a:pt x="935318" y="714553"/>
                  <a:pt x="932804" y="718567"/>
                  <a:pt x="931716" y="723069"/>
                </a:cubicBezTo>
                <a:cubicBezTo>
                  <a:pt x="927064" y="742578"/>
                  <a:pt x="911757" y="757773"/>
                  <a:pt x="892247" y="762313"/>
                </a:cubicBezTo>
                <a:cubicBezTo>
                  <a:pt x="872701" y="766852"/>
                  <a:pt x="852291" y="759911"/>
                  <a:pt x="839535" y="744454"/>
                </a:cubicBezTo>
                <a:cubicBezTo>
                  <a:pt x="828280" y="730122"/>
                  <a:pt x="811172" y="721568"/>
                  <a:pt x="792938" y="721231"/>
                </a:cubicBezTo>
                <a:lnTo>
                  <a:pt x="527687" y="721231"/>
                </a:lnTo>
                <a:cubicBezTo>
                  <a:pt x="500262" y="708062"/>
                  <a:pt x="470398" y="700821"/>
                  <a:pt x="439971" y="699996"/>
                </a:cubicBezTo>
                <a:cubicBezTo>
                  <a:pt x="380017" y="698607"/>
                  <a:pt x="322015" y="721456"/>
                  <a:pt x="279132" y="763363"/>
                </a:cubicBezTo>
                <a:cubicBezTo>
                  <a:pt x="236249" y="805270"/>
                  <a:pt x="212088" y="862748"/>
                  <a:pt x="212088" y="922701"/>
                </a:cubicBezTo>
                <a:cubicBezTo>
                  <a:pt x="212088" y="934407"/>
                  <a:pt x="221580" y="943936"/>
                  <a:pt x="233285" y="943936"/>
                </a:cubicBezTo>
                <a:cubicBezTo>
                  <a:pt x="244991" y="943936"/>
                  <a:pt x="254520" y="934444"/>
                  <a:pt x="254520" y="922701"/>
                </a:cubicBezTo>
                <a:cubicBezTo>
                  <a:pt x="254520" y="874153"/>
                  <a:pt x="274067" y="827631"/>
                  <a:pt x="308809" y="793715"/>
                </a:cubicBezTo>
                <a:cubicBezTo>
                  <a:pt x="343550" y="759799"/>
                  <a:pt x="390485" y="741303"/>
                  <a:pt x="439033" y="742428"/>
                </a:cubicBezTo>
                <a:cubicBezTo>
                  <a:pt x="533578" y="745805"/>
                  <a:pt x="609889" y="820803"/>
                  <a:pt x="614954" y="915273"/>
                </a:cubicBezTo>
                <a:cubicBezTo>
                  <a:pt x="616717" y="958455"/>
                  <a:pt x="602910" y="1000850"/>
                  <a:pt x="576085" y="1034692"/>
                </a:cubicBezTo>
                <a:cubicBezTo>
                  <a:pt x="566068" y="1047222"/>
                  <a:pt x="564230" y="1064406"/>
                  <a:pt x="571283" y="1078775"/>
                </a:cubicBezTo>
                <a:cubicBezTo>
                  <a:pt x="578336" y="1093594"/>
                  <a:pt x="593268" y="1103011"/>
                  <a:pt x="609664" y="1103011"/>
                </a:cubicBezTo>
                <a:lnTo>
                  <a:pt x="718765" y="1103011"/>
                </a:lnTo>
                <a:cubicBezTo>
                  <a:pt x="730358" y="1102561"/>
                  <a:pt x="740488" y="1110815"/>
                  <a:pt x="742364" y="1122258"/>
                </a:cubicBezTo>
                <a:cubicBezTo>
                  <a:pt x="742814" y="1128186"/>
                  <a:pt x="740826" y="1134076"/>
                  <a:pt x="736774" y="1138466"/>
                </a:cubicBezTo>
                <a:cubicBezTo>
                  <a:pt x="732759" y="1142855"/>
                  <a:pt x="727094" y="1145369"/>
                  <a:pt x="721166" y="1145444"/>
                </a:cubicBezTo>
                <a:lnTo>
                  <a:pt x="678734" y="1145444"/>
                </a:lnTo>
                <a:cubicBezTo>
                  <a:pt x="667028" y="1145444"/>
                  <a:pt x="657499" y="1154936"/>
                  <a:pt x="657499" y="1166641"/>
                </a:cubicBezTo>
                <a:cubicBezTo>
                  <a:pt x="657499" y="1178347"/>
                  <a:pt x="666991" y="1187839"/>
                  <a:pt x="678734" y="1187839"/>
                </a:cubicBezTo>
                <a:lnTo>
                  <a:pt x="721166" y="1187839"/>
                </a:lnTo>
                <a:cubicBezTo>
                  <a:pt x="732872" y="1187839"/>
                  <a:pt x="742364" y="1197331"/>
                  <a:pt x="742364" y="1209074"/>
                </a:cubicBezTo>
                <a:cubicBezTo>
                  <a:pt x="742364" y="1220780"/>
                  <a:pt x="732872" y="1230272"/>
                  <a:pt x="721166" y="1230272"/>
                </a:cubicBezTo>
                <a:lnTo>
                  <a:pt x="657499" y="1230272"/>
                </a:lnTo>
                <a:close/>
                <a:moveTo>
                  <a:pt x="721166" y="1060729"/>
                </a:moveTo>
                <a:cubicBezTo>
                  <a:pt x="720341" y="1060729"/>
                  <a:pt x="719591" y="1060541"/>
                  <a:pt x="718765" y="1060541"/>
                </a:cubicBezTo>
                <a:lnTo>
                  <a:pt x="609288" y="1061104"/>
                </a:lnTo>
                <a:cubicBezTo>
                  <a:pt x="680722" y="971699"/>
                  <a:pt x="671906" y="842488"/>
                  <a:pt x="589029" y="763588"/>
                </a:cubicBezTo>
                <a:lnTo>
                  <a:pt x="721166" y="763588"/>
                </a:lnTo>
                <a:lnTo>
                  <a:pt x="721166" y="1060729"/>
                </a:lnTo>
                <a:close/>
                <a:moveTo>
                  <a:pt x="1230170" y="1208999"/>
                </a:moveTo>
                <a:cubicBezTo>
                  <a:pt x="1230170" y="1220705"/>
                  <a:pt x="1220678" y="1230197"/>
                  <a:pt x="1208972" y="1230197"/>
                </a:cubicBezTo>
                <a:lnTo>
                  <a:pt x="1018082" y="1230197"/>
                </a:lnTo>
                <a:lnTo>
                  <a:pt x="1018082" y="869613"/>
                </a:lnTo>
                <a:cubicBezTo>
                  <a:pt x="1018082" y="857908"/>
                  <a:pt x="1008590" y="848416"/>
                  <a:pt x="996884" y="848416"/>
                </a:cubicBezTo>
                <a:cubicBezTo>
                  <a:pt x="985179" y="848416"/>
                  <a:pt x="975649" y="857908"/>
                  <a:pt x="975649" y="869613"/>
                </a:cubicBezTo>
                <a:lnTo>
                  <a:pt x="975649" y="1230197"/>
                </a:lnTo>
                <a:lnTo>
                  <a:pt x="780857" y="1230197"/>
                </a:lnTo>
                <a:cubicBezTo>
                  <a:pt x="789074" y="1208249"/>
                  <a:pt x="784121" y="1183562"/>
                  <a:pt x="768139" y="1166454"/>
                </a:cubicBezTo>
                <a:cubicBezTo>
                  <a:pt x="779994" y="1153473"/>
                  <a:pt x="785922" y="1136140"/>
                  <a:pt x="784534" y="1118619"/>
                </a:cubicBezTo>
                <a:cubicBezTo>
                  <a:pt x="783108" y="1102711"/>
                  <a:pt x="775605" y="1088004"/>
                  <a:pt x="763561" y="1077499"/>
                </a:cubicBezTo>
                <a:lnTo>
                  <a:pt x="763561" y="763588"/>
                </a:lnTo>
                <a:lnTo>
                  <a:pt x="792938" y="763588"/>
                </a:lnTo>
                <a:cubicBezTo>
                  <a:pt x="798453" y="764038"/>
                  <a:pt x="803480" y="766852"/>
                  <a:pt x="806782" y="771279"/>
                </a:cubicBezTo>
                <a:cubicBezTo>
                  <a:pt x="828955" y="798217"/>
                  <a:pt x="864072" y="810861"/>
                  <a:pt x="898325" y="804295"/>
                </a:cubicBezTo>
                <a:cubicBezTo>
                  <a:pt x="932579" y="797692"/>
                  <a:pt x="960492" y="772893"/>
                  <a:pt x="971072" y="739614"/>
                </a:cubicBezTo>
                <a:cubicBezTo>
                  <a:pt x="987542" y="723669"/>
                  <a:pt x="996847" y="701684"/>
                  <a:pt x="996847" y="678761"/>
                </a:cubicBezTo>
                <a:cubicBezTo>
                  <a:pt x="996847" y="655800"/>
                  <a:pt x="987542" y="633852"/>
                  <a:pt x="971072" y="617907"/>
                </a:cubicBezTo>
                <a:cubicBezTo>
                  <a:pt x="960567" y="584966"/>
                  <a:pt x="933104" y="560317"/>
                  <a:pt x="899226" y="553451"/>
                </a:cubicBezTo>
                <a:cubicBezTo>
                  <a:pt x="865385" y="546548"/>
                  <a:pt x="830456" y="558516"/>
                  <a:pt x="807945" y="584704"/>
                </a:cubicBezTo>
                <a:cubicBezTo>
                  <a:pt x="803931" y="588643"/>
                  <a:pt x="798303" y="590444"/>
                  <a:pt x="792750" y="589431"/>
                </a:cubicBezTo>
                <a:lnTo>
                  <a:pt x="763561" y="585792"/>
                </a:lnTo>
                <a:lnTo>
                  <a:pt x="763561" y="489558"/>
                </a:lnTo>
                <a:cubicBezTo>
                  <a:pt x="781120" y="467836"/>
                  <a:pt x="793951" y="442699"/>
                  <a:pt x="801267" y="415761"/>
                </a:cubicBezTo>
                <a:cubicBezTo>
                  <a:pt x="884181" y="391337"/>
                  <a:pt x="944172" y="319303"/>
                  <a:pt x="953251" y="233350"/>
                </a:cubicBezTo>
                <a:lnTo>
                  <a:pt x="1102910" y="233350"/>
                </a:lnTo>
                <a:lnTo>
                  <a:pt x="1102910" y="339412"/>
                </a:lnTo>
                <a:cubicBezTo>
                  <a:pt x="1102910" y="351118"/>
                  <a:pt x="1112402" y="360647"/>
                  <a:pt x="1124107" y="360647"/>
                </a:cubicBezTo>
                <a:cubicBezTo>
                  <a:pt x="1135813" y="360647"/>
                  <a:pt x="1145342" y="351155"/>
                  <a:pt x="1145342" y="339412"/>
                </a:cubicBezTo>
                <a:lnTo>
                  <a:pt x="1145342" y="233312"/>
                </a:lnTo>
                <a:lnTo>
                  <a:pt x="1208972" y="233312"/>
                </a:lnTo>
                <a:cubicBezTo>
                  <a:pt x="1220678" y="233312"/>
                  <a:pt x="1230170" y="242804"/>
                  <a:pt x="1230170" y="254547"/>
                </a:cubicBezTo>
                <a:lnTo>
                  <a:pt x="1230170" y="1208999"/>
                </a:lnTo>
                <a:close/>
              </a:path>
            </a:pathLst>
          </a:custGeom>
          <a:solidFill>
            <a:srgbClr val="0550A2"/>
          </a:solidFill>
          <a:ln w="373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08" name="任意多边形: 形状 107">
            <a:extLst>
              <a:ext uri="{FF2B5EF4-FFF2-40B4-BE49-F238E27FC236}">
                <a16:creationId xmlns="" xmlns:a16="http://schemas.microsoft.com/office/drawing/2014/main" id="{3D19A9EF-421F-4526-8999-52FCA5AFA366}"/>
              </a:ext>
            </a:extLst>
          </p:cNvPr>
          <p:cNvSpPr/>
          <p:nvPr/>
        </p:nvSpPr>
        <p:spPr>
          <a:xfrm>
            <a:off x="6857302" y="2687498"/>
            <a:ext cx="1272602" cy="1272602"/>
          </a:xfrm>
          <a:custGeom>
            <a:avLst/>
            <a:gdLst>
              <a:gd name="connsiteX0" fmla="*/ 0 w 1272602"/>
              <a:gd name="connsiteY0" fmla="*/ 0 h 1272602"/>
              <a:gd name="connsiteX1" fmla="*/ 1272602 w 1272602"/>
              <a:gd name="connsiteY1" fmla="*/ 0 h 1272602"/>
              <a:gd name="connsiteX2" fmla="*/ 1272602 w 1272602"/>
              <a:gd name="connsiteY2" fmla="*/ 1272602 h 1272602"/>
              <a:gd name="connsiteX3" fmla="*/ 0 w 1272602"/>
              <a:gd name="connsiteY3" fmla="*/ 1272602 h 12726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72602" h="1272602">
                <a:moveTo>
                  <a:pt x="0" y="0"/>
                </a:moveTo>
                <a:lnTo>
                  <a:pt x="1272602" y="0"/>
                </a:lnTo>
                <a:lnTo>
                  <a:pt x="1272602" y="1272602"/>
                </a:lnTo>
                <a:lnTo>
                  <a:pt x="0" y="1272602"/>
                </a:lnTo>
                <a:close/>
              </a:path>
            </a:pathLst>
          </a:custGeom>
          <a:noFill/>
          <a:ln w="373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09" name="任意多边形: 形状 108">
            <a:extLst>
              <a:ext uri="{FF2B5EF4-FFF2-40B4-BE49-F238E27FC236}">
                <a16:creationId xmlns="" xmlns:a16="http://schemas.microsoft.com/office/drawing/2014/main" id="{A76D5CF9-ABF0-4280-85FF-2E23F342DC0A}"/>
              </a:ext>
            </a:extLst>
          </p:cNvPr>
          <p:cNvSpPr/>
          <p:nvPr/>
        </p:nvSpPr>
        <p:spPr>
          <a:xfrm>
            <a:off x="7705728" y="3111674"/>
            <a:ext cx="42432" cy="84865"/>
          </a:xfrm>
          <a:custGeom>
            <a:avLst/>
            <a:gdLst>
              <a:gd name="connsiteX0" fmla="*/ 21198 w 42432"/>
              <a:gd name="connsiteY0" fmla="*/ 0 h 84865"/>
              <a:gd name="connsiteX1" fmla="*/ 0 w 42432"/>
              <a:gd name="connsiteY1" fmla="*/ 21198 h 84865"/>
              <a:gd name="connsiteX2" fmla="*/ 0 w 42432"/>
              <a:gd name="connsiteY2" fmla="*/ 63630 h 84865"/>
              <a:gd name="connsiteX3" fmla="*/ 21198 w 42432"/>
              <a:gd name="connsiteY3" fmla="*/ 84865 h 84865"/>
              <a:gd name="connsiteX4" fmla="*/ 42433 w 42432"/>
              <a:gd name="connsiteY4" fmla="*/ 63630 h 84865"/>
              <a:gd name="connsiteX5" fmla="*/ 42433 w 42432"/>
              <a:gd name="connsiteY5" fmla="*/ 21198 h 84865"/>
              <a:gd name="connsiteX6" fmla="*/ 21198 w 42432"/>
              <a:gd name="connsiteY6" fmla="*/ 0 h 84865"/>
              <a:gd name="connsiteX7" fmla="*/ 21198 w 42432"/>
              <a:gd name="connsiteY7" fmla="*/ 0 h 848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2432" h="84865">
                <a:moveTo>
                  <a:pt x="21198" y="0"/>
                </a:moveTo>
                <a:cubicBezTo>
                  <a:pt x="9492" y="0"/>
                  <a:pt x="0" y="9492"/>
                  <a:pt x="0" y="21198"/>
                </a:cubicBezTo>
                <a:lnTo>
                  <a:pt x="0" y="63630"/>
                </a:lnTo>
                <a:cubicBezTo>
                  <a:pt x="0" y="75336"/>
                  <a:pt x="9492" y="84865"/>
                  <a:pt x="21198" y="84865"/>
                </a:cubicBezTo>
                <a:cubicBezTo>
                  <a:pt x="32903" y="84865"/>
                  <a:pt x="42433" y="75373"/>
                  <a:pt x="42433" y="63630"/>
                </a:cubicBezTo>
                <a:lnTo>
                  <a:pt x="42433" y="21198"/>
                </a:lnTo>
                <a:cubicBezTo>
                  <a:pt x="42395" y="9530"/>
                  <a:pt x="32903" y="0"/>
                  <a:pt x="21198" y="0"/>
                </a:cubicBezTo>
                <a:lnTo>
                  <a:pt x="21198" y="0"/>
                </a:lnTo>
                <a:close/>
              </a:path>
            </a:pathLst>
          </a:custGeom>
          <a:solidFill>
            <a:srgbClr val="0550A2"/>
          </a:solidFill>
          <a:ln w="373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10" name="任意多边形: 形状 109">
            <a:extLst>
              <a:ext uri="{FF2B5EF4-FFF2-40B4-BE49-F238E27FC236}">
                <a16:creationId xmlns="" xmlns:a16="http://schemas.microsoft.com/office/drawing/2014/main" id="{31FD10A8-13CF-41A5-B531-843740BDA223}"/>
              </a:ext>
            </a:extLst>
          </p:cNvPr>
          <p:cNvSpPr/>
          <p:nvPr/>
        </p:nvSpPr>
        <p:spPr>
          <a:xfrm>
            <a:off x="7832951" y="3048044"/>
            <a:ext cx="42432" cy="169655"/>
          </a:xfrm>
          <a:custGeom>
            <a:avLst/>
            <a:gdLst>
              <a:gd name="connsiteX0" fmla="*/ 21235 w 42432"/>
              <a:gd name="connsiteY0" fmla="*/ 0 h 169655"/>
              <a:gd name="connsiteX1" fmla="*/ 0 w 42432"/>
              <a:gd name="connsiteY1" fmla="*/ 21198 h 169655"/>
              <a:gd name="connsiteX2" fmla="*/ 0 w 42432"/>
              <a:gd name="connsiteY2" fmla="*/ 148458 h 169655"/>
              <a:gd name="connsiteX3" fmla="*/ 21235 w 42432"/>
              <a:gd name="connsiteY3" fmla="*/ 169655 h 169655"/>
              <a:gd name="connsiteX4" fmla="*/ 42433 w 42432"/>
              <a:gd name="connsiteY4" fmla="*/ 148458 h 169655"/>
              <a:gd name="connsiteX5" fmla="*/ 42433 w 42432"/>
              <a:gd name="connsiteY5" fmla="*/ 21198 h 169655"/>
              <a:gd name="connsiteX6" fmla="*/ 21235 w 42432"/>
              <a:gd name="connsiteY6" fmla="*/ 0 h 169655"/>
              <a:gd name="connsiteX7" fmla="*/ 21235 w 42432"/>
              <a:gd name="connsiteY7" fmla="*/ 0 h 1696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2432" h="169655">
                <a:moveTo>
                  <a:pt x="21235" y="0"/>
                </a:moveTo>
                <a:cubicBezTo>
                  <a:pt x="9530" y="0"/>
                  <a:pt x="0" y="9492"/>
                  <a:pt x="0" y="21198"/>
                </a:cubicBezTo>
                <a:lnTo>
                  <a:pt x="0" y="148458"/>
                </a:lnTo>
                <a:cubicBezTo>
                  <a:pt x="0" y="160163"/>
                  <a:pt x="9492" y="169655"/>
                  <a:pt x="21235" y="169655"/>
                </a:cubicBezTo>
                <a:cubicBezTo>
                  <a:pt x="32941" y="169655"/>
                  <a:pt x="42433" y="160163"/>
                  <a:pt x="42433" y="148458"/>
                </a:cubicBezTo>
                <a:lnTo>
                  <a:pt x="42433" y="21198"/>
                </a:lnTo>
                <a:cubicBezTo>
                  <a:pt x="42433" y="9492"/>
                  <a:pt x="32941" y="0"/>
                  <a:pt x="21235" y="0"/>
                </a:cubicBezTo>
                <a:lnTo>
                  <a:pt x="21235" y="0"/>
                </a:lnTo>
                <a:close/>
              </a:path>
            </a:pathLst>
          </a:custGeom>
          <a:solidFill>
            <a:srgbClr val="0550A2"/>
          </a:solidFill>
          <a:ln w="373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11" name="任意多边形: 形状 110">
            <a:extLst>
              <a:ext uri="{FF2B5EF4-FFF2-40B4-BE49-F238E27FC236}">
                <a16:creationId xmlns="" xmlns:a16="http://schemas.microsoft.com/office/drawing/2014/main" id="{5C3412F9-08BC-42DE-BA0A-8B315019D31A}"/>
              </a:ext>
            </a:extLst>
          </p:cNvPr>
          <p:cNvSpPr/>
          <p:nvPr/>
        </p:nvSpPr>
        <p:spPr>
          <a:xfrm>
            <a:off x="7960249" y="3111674"/>
            <a:ext cx="42432" cy="657498"/>
          </a:xfrm>
          <a:custGeom>
            <a:avLst/>
            <a:gdLst>
              <a:gd name="connsiteX0" fmla="*/ 21198 w 42432"/>
              <a:gd name="connsiteY0" fmla="*/ 0 h 657498"/>
              <a:gd name="connsiteX1" fmla="*/ 0 w 42432"/>
              <a:gd name="connsiteY1" fmla="*/ 21198 h 657498"/>
              <a:gd name="connsiteX2" fmla="*/ 0 w 42432"/>
              <a:gd name="connsiteY2" fmla="*/ 636301 h 657498"/>
              <a:gd name="connsiteX3" fmla="*/ 21198 w 42432"/>
              <a:gd name="connsiteY3" fmla="*/ 657499 h 657498"/>
              <a:gd name="connsiteX4" fmla="*/ 42433 w 42432"/>
              <a:gd name="connsiteY4" fmla="*/ 636301 h 657498"/>
              <a:gd name="connsiteX5" fmla="*/ 42433 w 42432"/>
              <a:gd name="connsiteY5" fmla="*/ 21198 h 657498"/>
              <a:gd name="connsiteX6" fmla="*/ 21198 w 42432"/>
              <a:gd name="connsiteY6" fmla="*/ 0 h 657498"/>
              <a:gd name="connsiteX7" fmla="*/ 21198 w 42432"/>
              <a:gd name="connsiteY7" fmla="*/ 0 h 6574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2432" h="657498">
                <a:moveTo>
                  <a:pt x="21198" y="0"/>
                </a:moveTo>
                <a:cubicBezTo>
                  <a:pt x="9492" y="0"/>
                  <a:pt x="0" y="9492"/>
                  <a:pt x="0" y="21198"/>
                </a:cubicBezTo>
                <a:lnTo>
                  <a:pt x="0" y="636301"/>
                </a:lnTo>
                <a:cubicBezTo>
                  <a:pt x="0" y="648007"/>
                  <a:pt x="9492" y="657499"/>
                  <a:pt x="21198" y="657499"/>
                </a:cubicBezTo>
                <a:cubicBezTo>
                  <a:pt x="32903" y="657499"/>
                  <a:pt x="42433" y="648007"/>
                  <a:pt x="42433" y="636301"/>
                </a:cubicBezTo>
                <a:lnTo>
                  <a:pt x="42433" y="21198"/>
                </a:lnTo>
                <a:cubicBezTo>
                  <a:pt x="42395" y="9530"/>
                  <a:pt x="32903" y="0"/>
                  <a:pt x="21198" y="0"/>
                </a:cubicBezTo>
                <a:lnTo>
                  <a:pt x="21198" y="0"/>
                </a:lnTo>
                <a:close/>
              </a:path>
            </a:pathLst>
          </a:custGeom>
          <a:solidFill>
            <a:srgbClr val="0550A2"/>
          </a:solidFill>
          <a:ln w="373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12" name="任意多边形: 形状 111">
            <a:extLst>
              <a:ext uri="{FF2B5EF4-FFF2-40B4-BE49-F238E27FC236}">
                <a16:creationId xmlns="" xmlns:a16="http://schemas.microsoft.com/office/drawing/2014/main" id="{8D400C45-04B6-48D9-A12F-DC761E76CE3F}"/>
              </a:ext>
            </a:extLst>
          </p:cNvPr>
          <p:cNvSpPr/>
          <p:nvPr/>
        </p:nvSpPr>
        <p:spPr>
          <a:xfrm>
            <a:off x="7705728" y="3535887"/>
            <a:ext cx="42432" cy="318150"/>
          </a:xfrm>
          <a:custGeom>
            <a:avLst/>
            <a:gdLst>
              <a:gd name="connsiteX0" fmla="*/ 21198 w 42432"/>
              <a:gd name="connsiteY0" fmla="*/ 0 h 318150"/>
              <a:gd name="connsiteX1" fmla="*/ 0 w 42432"/>
              <a:gd name="connsiteY1" fmla="*/ 21198 h 318150"/>
              <a:gd name="connsiteX2" fmla="*/ 0 w 42432"/>
              <a:gd name="connsiteY2" fmla="*/ 296953 h 318150"/>
              <a:gd name="connsiteX3" fmla="*/ 21198 w 42432"/>
              <a:gd name="connsiteY3" fmla="*/ 318151 h 318150"/>
              <a:gd name="connsiteX4" fmla="*/ 42433 w 42432"/>
              <a:gd name="connsiteY4" fmla="*/ 296953 h 318150"/>
              <a:gd name="connsiteX5" fmla="*/ 42433 w 42432"/>
              <a:gd name="connsiteY5" fmla="*/ 21198 h 318150"/>
              <a:gd name="connsiteX6" fmla="*/ 21198 w 42432"/>
              <a:gd name="connsiteY6" fmla="*/ 0 h 318150"/>
              <a:gd name="connsiteX7" fmla="*/ 21198 w 42432"/>
              <a:gd name="connsiteY7" fmla="*/ 0 h 318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2432" h="318150">
                <a:moveTo>
                  <a:pt x="21198" y="0"/>
                </a:moveTo>
                <a:cubicBezTo>
                  <a:pt x="9492" y="0"/>
                  <a:pt x="0" y="9492"/>
                  <a:pt x="0" y="21198"/>
                </a:cubicBezTo>
                <a:lnTo>
                  <a:pt x="0" y="296953"/>
                </a:lnTo>
                <a:cubicBezTo>
                  <a:pt x="0" y="308659"/>
                  <a:pt x="9492" y="318151"/>
                  <a:pt x="21198" y="318151"/>
                </a:cubicBezTo>
                <a:cubicBezTo>
                  <a:pt x="32903" y="318151"/>
                  <a:pt x="42433" y="308659"/>
                  <a:pt x="42433" y="296953"/>
                </a:cubicBezTo>
                <a:lnTo>
                  <a:pt x="42433" y="21198"/>
                </a:lnTo>
                <a:cubicBezTo>
                  <a:pt x="42395" y="9492"/>
                  <a:pt x="32903" y="0"/>
                  <a:pt x="21198" y="0"/>
                </a:cubicBezTo>
                <a:lnTo>
                  <a:pt x="21198" y="0"/>
                </a:lnTo>
                <a:close/>
              </a:path>
            </a:pathLst>
          </a:custGeom>
          <a:solidFill>
            <a:srgbClr val="0550A2"/>
          </a:solidFill>
          <a:ln w="373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122" name="组合 121">
            <a:extLst>
              <a:ext uri="{FF2B5EF4-FFF2-40B4-BE49-F238E27FC236}">
                <a16:creationId xmlns="" xmlns:a16="http://schemas.microsoft.com/office/drawing/2014/main" id="{1A77315F-8E65-4973-848A-7D573B82C2EE}"/>
              </a:ext>
            </a:extLst>
          </p:cNvPr>
          <p:cNvGrpSpPr/>
          <p:nvPr/>
        </p:nvGrpSpPr>
        <p:grpSpPr>
          <a:xfrm>
            <a:off x="9547265" y="2687461"/>
            <a:ext cx="1605726" cy="1257037"/>
            <a:chOff x="9547265" y="2687461"/>
            <a:chExt cx="1605726" cy="1257037"/>
          </a:xfrm>
        </p:grpSpPr>
        <p:sp>
          <p:nvSpPr>
            <p:cNvPr id="114" name="任意多边形: 形状 113">
              <a:extLst>
                <a:ext uri="{FF2B5EF4-FFF2-40B4-BE49-F238E27FC236}">
                  <a16:creationId xmlns="" xmlns:a16="http://schemas.microsoft.com/office/drawing/2014/main" id="{5908F3EE-40F1-4BDF-98D6-1137BEFE04EB}"/>
                </a:ext>
              </a:extLst>
            </p:cNvPr>
            <p:cNvSpPr/>
            <p:nvPr/>
          </p:nvSpPr>
          <p:spPr>
            <a:xfrm>
              <a:off x="9674364" y="3333353"/>
              <a:ext cx="466645" cy="147392"/>
            </a:xfrm>
            <a:custGeom>
              <a:avLst/>
              <a:gdLst>
                <a:gd name="connsiteX0" fmla="*/ 443729 w 466645"/>
                <a:gd name="connsiteY0" fmla="*/ 147393 h 147392"/>
                <a:gd name="connsiteX1" fmla="*/ 461076 w 466645"/>
                <a:gd name="connsiteY1" fmla="*/ 97125 h 147392"/>
                <a:gd name="connsiteX2" fmla="*/ 233323 w 466645"/>
                <a:gd name="connsiteY2" fmla="*/ 0 h 147392"/>
                <a:gd name="connsiteX3" fmla="*/ 5569 w 466645"/>
                <a:gd name="connsiteY3" fmla="*/ 97125 h 147392"/>
                <a:gd name="connsiteX4" fmla="*/ 22917 w 466645"/>
                <a:gd name="connsiteY4" fmla="*/ 147393 h 147392"/>
                <a:gd name="connsiteX5" fmla="*/ 443729 w 466645"/>
                <a:gd name="connsiteY5" fmla="*/ 147393 h 147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66645" h="147392">
                  <a:moveTo>
                    <a:pt x="443729" y="147393"/>
                  </a:moveTo>
                  <a:cubicBezTo>
                    <a:pt x="463181" y="147393"/>
                    <a:pt x="473864" y="116737"/>
                    <a:pt x="461076" y="97125"/>
                  </a:cubicBezTo>
                  <a:cubicBezTo>
                    <a:pt x="433237" y="54446"/>
                    <a:pt x="370766" y="0"/>
                    <a:pt x="233323" y="0"/>
                  </a:cubicBezTo>
                  <a:cubicBezTo>
                    <a:pt x="95879" y="0"/>
                    <a:pt x="33408" y="54404"/>
                    <a:pt x="5569" y="97125"/>
                  </a:cubicBezTo>
                  <a:cubicBezTo>
                    <a:pt x="-7219" y="116737"/>
                    <a:pt x="3464" y="147393"/>
                    <a:pt x="22917" y="147393"/>
                  </a:cubicBezTo>
                  <a:lnTo>
                    <a:pt x="443729" y="147393"/>
                  </a:lnTo>
                  <a:close/>
                </a:path>
              </a:pathLst>
            </a:custGeom>
            <a:solidFill>
              <a:srgbClr val="89BBF7"/>
            </a:solidFill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="" xmlns:a16="http://schemas.microsoft.com/office/drawing/2014/main" id="{3CA254A6-38A7-4604-B651-5891B11A1DC3}"/>
                </a:ext>
              </a:extLst>
            </p:cNvPr>
            <p:cNvSpPr/>
            <p:nvPr/>
          </p:nvSpPr>
          <p:spPr>
            <a:xfrm>
              <a:off x="10415588" y="2718926"/>
              <a:ext cx="569799" cy="761820"/>
            </a:xfrm>
            <a:custGeom>
              <a:avLst/>
              <a:gdLst>
                <a:gd name="connsiteX0" fmla="*/ 569799 w 569799"/>
                <a:gd name="connsiteY0" fmla="*/ 380910 h 761820"/>
                <a:gd name="connsiteX1" fmla="*/ 284900 w 569799"/>
                <a:gd name="connsiteY1" fmla="*/ 761820 h 761820"/>
                <a:gd name="connsiteX2" fmla="*/ 0 w 569799"/>
                <a:gd name="connsiteY2" fmla="*/ 380910 h 761820"/>
                <a:gd name="connsiteX3" fmla="*/ 284900 w 569799"/>
                <a:gd name="connsiteY3" fmla="*/ 0 h 761820"/>
                <a:gd name="connsiteX4" fmla="*/ 569799 w 569799"/>
                <a:gd name="connsiteY4" fmla="*/ 380910 h 7618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9799" h="761820">
                  <a:moveTo>
                    <a:pt x="569799" y="380910"/>
                  </a:moveTo>
                  <a:cubicBezTo>
                    <a:pt x="569799" y="591281"/>
                    <a:pt x="442245" y="761820"/>
                    <a:pt x="284900" y="761820"/>
                  </a:cubicBezTo>
                  <a:cubicBezTo>
                    <a:pt x="127554" y="761820"/>
                    <a:pt x="0" y="591281"/>
                    <a:pt x="0" y="380910"/>
                  </a:cubicBezTo>
                  <a:cubicBezTo>
                    <a:pt x="0" y="170539"/>
                    <a:pt x="127554" y="0"/>
                    <a:pt x="284900" y="0"/>
                  </a:cubicBezTo>
                  <a:cubicBezTo>
                    <a:pt x="442245" y="0"/>
                    <a:pt x="569799" y="170539"/>
                    <a:pt x="569799" y="380910"/>
                  </a:cubicBezTo>
                  <a:close/>
                </a:path>
              </a:pathLst>
            </a:custGeom>
            <a:solidFill>
              <a:schemeClr val="accent2"/>
            </a:solidFill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="" xmlns:a16="http://schemas.microsoft.com/office/drawing/2014/main" id="{65DCDE4C-1680-4D91-8839-27555CCC9689}"/>
                </a:ext>
              </a:extLst>
            </p:cNvPr>
            <p:cNvSpPr/>
            <p:nvPr/>
          </p:nvSpPr>
          <p:spPr>
            <a:xfrm>
              <a:off x="9570910" y="3045347"/>
              <a:ext cx="1558524" cy="867770"/>
            </a:xfrm>
            <a:custGeom>
              <a:avLst/>
              <a:gdLst>
                <a:gd name="connsiteX0" fmla="*/ 1544841 w 1558524"/>
                <a:gd name="connsiteY0" fmla="*/ 788894 h 867770"/>
                <a:gd name="connsiteX1" fmla="*/ 1062738 w 1558524"/>
                <a:gd name="connsiteY1" fmla="*/ 121001 h 867770"/>
                <a:gd name="connsiteX2" fmla="*/ 880426 w 1558524"/>
                <a:gd name="connsiteY2" fmla="*/ 0 h 867770"/>
                <a:gd name="connsiteX3" fmla="*/ 678120 w 1558524"/>
                <a:gd name="connsiteY3" fmla="*/ 0 h 867770"/>
                <a:gd name="connsiteX4" fmla="*/ 495809 w 1558524"/>
                <a:gd name="connsiteY4" fmla="*/ 121001 h 867770"/>
                <a:gd name="connsiteX5" fmla="*/ 13705 w 1558524"/>
                <a:gd name="connsiteY5" fmla="*/ 788894 h 867770"/>
                <a:gd name="connsiteX6" fmla="*/ 32648 w 1558524"/>
                <a:gd name="connsiteY6" fmla="*/ 867771 h 867770"/>
                <a:gd name="connsiteX7" fmla="*/ 1525899 w 1558524"/>
                <a:gd name="connsiteY7" fmla="*/ 867771 h 867770"/>
                <a:gd name="connsiteX8" fmla="*/ 1544841 w 1558524"/>
                <a:gd name="connsiteY8" fmla="*/ 788894 h 867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58524" h="867770">
                  <a:moveTo>
                    <a:pt x="1544841" y="788894"/>
                  </a:moveTo>
                  <a:cubicBezTo>
                    <a:pt x="1402679" y="654420"/>
                    <a:pt x="1213670" y="388457"/>
                    <a:pt x="1062738" y="121001"/>
                  </a:cubicBezTo>
                  <a:cubicBezTo>
                    <a:pt x="1019623" y="44597"/>
                    <a:pt x="951986" y="0"/>
                    <a:pt x="880426" y="0"/>
                  </a:cubicBezTo>
                  <a:lnTo>
                    <a:pt x="678120" y="0"/>
                  </a:lnTo>
                  <a:cubicBezTo>
                    <a:pt x="606529" y="0"/>
                    <a:pt x="538891" y="44597"/>
                    <a:pt x="495809" y="121001"/>
                  </a:cubicBezTo>
                  <a:cubicBezTo>
                    <a:pt x="344876" y="388457"/>
                    <a:pt x="155868" y="654420"/>
                    <a:pt x="13705" y="788894"/>
                  </a:cubicBezTo>
                  <a:cubicBezTo>
                    <a:pt x="-12125" y="813324"/>
                    <a:pt x="1013" y="867771"/>
                    <a:pt x="32648" y="867771"/>
                  </a:cubicBezTo>
                  <a:lnTo>
                    <a:pt x="1525899" y="867771"/>
                  </a:lnTo>
                  <a:cubicBezTo>
                    <a:pt x="1557501" y="867771"/>
                    <a:pt x="1570640" y="813324"/>
                    <a:pt x="1544841" y="788894"/>
                  </a:cubicBezTo>
                  <a:close/>
                </a:path>
              </a:pathLst>
            </a:custGeom>
            <a:solidFill>
              <a:srgbClr val="558DE0"/>
            </a:solidFill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7" name="任意多边形: 形状 116">
              <a:extLst>
                <a:ext uri="{FF2B5EF4-FFF2-40B4-BE49-F238E27FC236}">
                  <a16:creationId xmlns="" xmlns:a16="http://schemas.microsoft.com/office/drawing/2014/main" id="{3BA0D25F-8E87-40E0-BD0B-4394B7B9ED7F}"/>
                </a:ext>
              </a:extLst>
            </p:cNvPr>
            <p:cNvSpPr/>
            <p:nvPr/>
          </p:nvSpPr>
          <p:spPr>
            <a:xfrm>
              <a:off x="9925098" y="3045347"/>
              <a:ext cx="850234" cy="430570"/>
            </a:xfrm>
            <a:custGeom>
              <a:avLst/>
              <a:gdLst>
                <a:gd name="connsiteX0" fmla="*/ 708550 w 850234"/>
                <a:gd name="connsiteY0" fmla="*/ 121001 h 430570"/>
                <a:gd name="connsiteX1" fmla="*/ 526238 w 850234"/>
                <a:gd name="connsiteY1" fmla="*/ 0 h 430570"/>
                <a:gd name="connsiteX2" fmla="*/ 323932 w 850234"/>
                <a:gd name="connsiteY2" fmla="*/ 0 h 430570"/>
                <a:gd name="connsiteX3" fmla="*/ 141621 w 850234"/>
                <a:gd name="connsiteY3" fmla="*/ 121001 h 430570"/>
                <a:gd name="connsiteX4" fmla="*/ 0 w 850234"/>
                <a:gd name="connsiteY4" fmla="*/ 354390 h 430570"/>
                <a:gd name="connsiteX5" fmla="*/ 25001 w 850234"/>
                <a:gd name="connsiteY5" fmla="*/ 377030 h 430570"/>
                <a:gd name="connsiteX6" fmla="*/ 25001 w 850234"/>
                <a:gd name="connsiteY6" fmla="*/ 377030 h 430570"/>
                <a:gd name="connsiteX7" fmla="*/ 139325 w 850234"/>
                <a:gd name="connsiteY7" fmla="*/ 377030 h 430570"/>
                <a:gd name="connsiteX8" fmla="*/ 139325 w 850234"/>
                <a:gd name="connsiteY8" fmla="*/ 377030 h 430570"/>
                <a:gd name="connsiteX9" fmla="*/ 253648 w 850234"/>
                <a:gd name="connsiteY9" fmla="*/ 377030 h 430570"/>
                <a:gd name="connsiteX10" fmla="*/ 281615 w 850234"/>
                <a:gd name="connsiteY10" fmla="*/ 414422 h 430570"/>
                <a:gd name="connsiteX11" fmla="*/ 339973 w 850234"/>
                <a:gd name="connsiteY11" fmla="*/ 414422 h 430570"/>
                <a:gd name="connsiteX12" fmla="*/ 367940 w 850234"/>
                <a:gd name="connsiteY12" fmla="*/ 377030 h 430570"/>
                <a:gd name="connsiteX13" fmla="*/ 482263 w 850234"/>
                <a:gd name="connsiteY13" fmla="*/ 377030 h 430570"/>
                <a:gd name="connsiteX14" fmla="*/ 482263 w 850234"/>
                <a:gd name="connsiteY14" fmla="*/ 377030 h 430570"/>
                <a:gd name="connsiteX15" fmla="*/ 596586 w 850234"/>
                <a:gd name="connsiteY15" fmla="*/ 377030 h 430570"/>
                <a:gd name="connsiteX16" fmla="*/ 622736 w 850234"/>
                <a:gd name="connsiteY16" fmla="*/ 342069 h 430570"/>
                <a:gd name="connsiteX17" fmla="*/ 684760 w 850234"/>
                <a:gd name="connsiteY17" fmla="*/ 342069 h 430570"/>
                <a:gd name="connsiteX18" fmla="*/ 710910 w 850234"/>
                <a:gd name="connsiteY18" fmla="*/ 377030 h 430570"/>
                <a:gd name="connsiteX19" fmla="*/ 825233 w 850234"/>
                <a:gd name="connsiteY19" fmla="*/ 377030 h 430570"/>
                <a:gd name="connsiteX20" fmla="*/ 825233 w 850234"/>
                <a:gd name="connsiteY20" fmla="*/ 377030 h 430570"/>
                <a:gd name="connsiteX21" fmla="*/ 850234 w 850234"/>
                <a:gd name="connsiteY21" fmla="*/ 354390 h 430570"/>
                <a:gd name="connsiteX22" fmla="*/ 708550 w 850234"/>
                <a:gd name="connsiteY22" fmla="*/ 121001 h 4305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850234" h="430570">
                  <a:moveTo>
                    <a:pt x="708550" y="121001"/>
                  </a:moveTo>
                  <a:cubicBezTo>
                    <a:pt x="665435" y="44597"/>
                    <a:pt x="597798" y="0"/>
                    <a:pt x="526238" y="0"/>
                  </a:cubicBezTo>
                  <a:lnTo>
                    <a:pt x="323932" y="0"/>
                  </a:lnTo>
                  <a:cubicBezTo>
                    <a:pt x="252341" y="0"/>
                    <a:pt x="184703" y="44597"/>
                    <a:pt x="141621" y="121001"/>
                  </a:cubicBezTo>
                  <a:cubicBezTo>
                    <a:pt x="97007" y="200048"/>
                    <a:pt x="49078" y="278925"/>
                    <a:pt x="0" y="354390"/>
                  </a:cubicBezTo>
                  <a:cubicBezTo>
                    <a:pt x="9057" y="359635"/>
                    <a:pt x="17571" y="367139"/>
                    <a:pt x="25001" y="377030"/>
                  </a:cubicBezTo>
                  <a:lnTo>
                    <a:pt x="25001" y="377030"/>
                  </a:lnTo>
                  <a:cubicBezTo>
                    <a:pt x="56572" y="419240"/>
                    <a:pt x="107754" y="419240"/>
                    <a:pt x="139325" y="377030"/>
                  </a:cubicBezTo>
                  <a:lnTo>
                    <a:pt x="139325" y="377030"/>
                  </a:lnTo>
                  <a:cubicBezTo>
                    <a:pt x="170895" y="334821"/>
                    <a:pt x="222078" y="334821"/>
                    <a:pt x="253648" y="377030"/>
                  </a:cubicBezTo>
                  <a:lnTo>
                    <a:pt x="281615" y="414422"/>
                  </a:lnTo>
                  <a:cubicBezTo>
                    <a:pt x="297719" y="435953"/>
                    <a:pt x="323868" y="435953"/>
                    <a:pt x="339973" y="414422"/>
                  </a:cubicBezTo>
                  <a:lnTo>
                    <a:pt x="367940" y="377030"/>
                  </a:lnTo>
                  <a:cubicBezTo>
                    <a:pt x="399510" y="334821"/>
                    <a:pt x="450692" y="334821"/>
                    <a:pt x="482263" y="377030"/>
                  </a:cubicBezTo>
                  <a:lnTo>
                    <a:pt x="482263" y="377030"/>
                  </a:lnTo>
                  <a:cubicBezTo>
                    <a:pt x="513833" y="419240"/>
                    <a:pt x="565016" y="419240"/>
                    <a:pt x="596586" y="377030"/>
                  </a:cubicBezTo>
                  <a:lnTo>
                    <a:pt x="622736" y="342069"/>
                  </a:lnTo>
                  <a:cubicBezTo>
                    <a:pt x="639860" y="319173"/>
                    <a:pt x="667636" y="319173"/>
                    <a:pt x="684760" y="342069"/>
                  </a:cubicBezTo>
                  <a:lnTo>
                    <a:pt x="710910" y="377030"/>
                  </a:lnTo>
                  <a:cubicBezTo>
                    <a:pt x="742480" y="419240"/>
                    <a:pt x="793663" y="419240"/>
                    <a:pt x="825233" y="377030"/>
                  </a:cubicBezTo>
                  <a:lnTo>
                    <a:pt x="825233" y="377030"/>
                  </a:lnTo>
                  <a:cubicBezTo>
                    <a:pt x="832631" y="367139"/>
                    <a:pt x="841146" y="359635"/>
                    <a:pt x="850234" y="354390"/>
                  </a:cubicBezTo>
                  <a:cubicBezTo>
                    <a:pt x="801093" y="278925"/>
                    <a:pt x="753163" y="200048"/>
                    <a:pt x="708550" y="121001"/>
                  </a:cubicBezTo>
                  <a:close/>
                </a:path>
              </a:pathLst>
            </a:custGeom>
            <a:solidFill>
              <a:srgbClr val="FFFFFF"/>
            </a:solidFill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="" xmlns:a16="http://schemas.microsoft.com/office/drawing/2014/main" id="{41B94FEB-60D9-4B66-889B-D4BA46EDAAA3}"/>
                </a:ext>
              </a:extLst>
            </p:cNvPr>
            <p:cNvSpPr/>
            <p:nvPr/>
          </p:nvSpPr>
          <p:spPr>
            <a:xfrm>
              <a:off x="9929770" y="3550337"/>
              <a:ext cx="156458" cy="238880"/>
            </a:xfrm>
            <a:custGeom>
              <a:avLst/>
              <a:gdLst>
                <a:gd name="connsiteX0" fmla="*/ 23518 w 156458"/>
                <a:gd name="connsiteY0" fmla="*/ 238881 h 238880"/>
                <a:gd name="connsiteX1" fmla="*/ 5150 w 156458"/>
                <a:gd name="connsiteY1" fmla="*/ 227070 h 238880"/>
                <a:gd name="connsiteX2" fmla="*/ 8817 w 156458"/>
                <a:gd name="connsiteY2" fmla="*/ 182857 h 238880"/>
                <a:gd name="connsiteX3" fmla="*/ 111756 w 156458"/>
                <a:gd name="connsiteY3" fmla="*/ 17813 h 238880"/>
                <a:gd name="connsiteX4" fmla="*/ 143136 w 156458"/>
                <a:gd name="connsiteY4" fmla="*/ 3104 h 238880"/>
                <a:gd name="connsiteX5" fmla="*/ 154137 w 156458"/>
                <a:gd name="connsiteY5" fmla="*/ 45057 h 238880"/>
                <a:gd name="connsiteX6" fmla="*/ 38188 w 156458"/>
                <a:gd name="connsiteY6" fmla="*/ 231931 h 238880"/>
                <a:gd name="connsiteX7" fmla="*/ 23518 w 156458"/>
                <a:gd name="connsiteY7" fmla="*/ 238881 h 238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6458" h="238880">
                  <a:moveTo>
                    <a:pt x="23518" y="238881"/>
                  </a:moveTo>
                  <a:cubicBezTo>
                    <a:pt x="16630" y="238881"/>
                    <a:pt x="9774" y="234830"/>
                    <a:pt x="5150" y="227070"/>
                  </a:cubicBezTo>
                  <a:cubicBezTo>
                    <a:pt x="-2950" y="213512"/>
                    <a:pt x="-1323" y="193729"/>
                    <a:pt x="8817" y="182857"/>
                  </a:cubicBezTo>
                  <a:cubicBezTo>
                    <a:pt x="37358" y="152330"/>
                    <a:pt x="89816" y="78782"/>
                    <a:pt x="111756" y="17813"/>
                  </a:cubicBezTo>
                  <a:cubicBezTo>
                    <a:pt x="117401" y="2166"/>
                    <a:pt x="131432" y="-4400"/>
                    <a:pt x="143136" y="3104"/>
                  </a:cubicBezTo>
                  <a:cubicBezTo>
                    <a:pt x="154839" y="10650"/>
                    <a:pt x="159750" y="29410"/>
                    <a:pt x="154137" y="45057"/>
                  </a:cubicBezTo>
                  <a:cubicBezTo>
                    <a:pt x="127318" y="119542"/>
                    <a:pt x="68801" y="199229"/>
                    <a:pt x="38188" y="231931"/>
                  </a:cubicBezTo>
                  <a:cubicBezTo>
                    <a:pt x="33883" y="236621"/>
                    <a:pt x="28685" y="238881"/>
                    <a:pt x="23518" y="238881"/>
                  </a:cubicBezTo>
                  <a:close/>
                </a:path>
              </a:pathLst>
            </a:custGeom>
            <a:solidFill>
              <a:srgbClr val="0550A2"/>
            </a:solidFill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9" name="任意多边形: 形状 118">
              <a:extLst>
                <a:ext uri="{FF2B5EF4-FFF2-40B4-BE49-F238E27FC236}">
                  <a16:creationId xmlns="" xmlns:a16="http://schemas.microsoft.com/office/drawing/2014/main" id="{A3555A05-E396-471C-B584-02457F24AEB7}"/>
                </a:ext>
              </a:extLst>
            </p:cNvPr>
            <p:cNvSpPr/>
            <p:nvPr/>
          </p:nvSpPr>
          <p:spPr>
            <a:xfrm>
              <a:off x="10679999" y="3579489"/>
              <a:ext cx="113936" cy="197960"/>
            </a:xfrm>
            <a:custGeom>
              <a:avLst/>
              <a:gdLst>
                <a:gd name="connsiteX0" fmla="*/ 90454 w 113936"/>
                <a:gd name="connsiteY0" fmla="*/ 197961 h 197960"/>
                <a:gd name="connsiteX1" fmla="*/ 73010 w 113936"/>
                <a:gd name="connsiteY1" fmla="*/ 187643 h 197960"/>
                <a:gd name="connsiteX2" fmla="*/ 1993 w 113936"/>
                <a:gd name="connsiteY2" fmla="*/ 44045 h 197960"/>
                <a:gd name="connsiteX3" fmla="*/ 14079 w 113936"/>
                <a:gd name="connsiteY3" fmla="*/ 2645 h 197960"/>
                <a:gd name="connsiteX4" fmla="*/ 45043 w 113936"/>
                <a:gd name="connsiteY4" fmla="*/ 18847 h 197960"/>
                <a:gd name="connsiteX5" fmla="*/ 107834 w 113936"/>
                <a:gd name="connsiteY5" fmla="*/ 145433 h 197960"/>
                <a:gd name="connsiteX6" fmla="*/ 106207 w 113936"/>
                <a:gd name="connsiteY6" fmla="*/ 189860 h 197960"/>
                <a:gd name="connsiteX7" fmla="*/ 90454 w 113936"/>
                <a:gd name="connsiteY7" fmla="*/ 197961 h 1979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3936" h="197960">
                  <a:moveTo>
                    <a:pt x="90454" y="197961"/>
                  </a:moveTo>
                  <a:cubicBezTo>
                    <a:pt x="84044" y="197961"/>
                    <a:pt x="77666" y="194465"/>
                    <a:pt x="73010" y="187643"/>
                  </a:cubicBezTo>
                  <a:cubicBezTo>
                    <a:pt x="43959" y="144836"/>
                    <a:pt x="17395" y="91158"/>
                    <a:pt x="1993" y="44045"/>
                  </a:cubicBezTo>
                  <a:cubicBezTo>
                    <a:pt x="-3237" y="28142"/>
                    <a:pt x="2184" y="9595"/>
                    <a:pt x="14079" y="2645"/>
                  </a:cubicBezTo>
                  <a:cubicBezTo>
                    <a:pt x="25974" y="-4304"/>
                    <a:pt x="39845" y="2901"/>
                    <a:pt x="45043" y="18847"/>
                  </a:cubicBezTo>
                  <a:cubicBezTo>
                    <a:pt x="58533" y="60033"/>
                    <a:pt x="82035" y="107359"/>
                    <a:pt x="107834" y="145433"/>
                  </a:cubicBezTo>
                  <a:cubicBezTo>
                    <a:pt x="116571" y="158309"/>
                    <a:pt x="115838" y="178178"/>
                    <a:pt x="106207" y="189860"/>
                  </a:cubicBezTo>
                  <a:cubicBezTo>
                    <a:pt x="101743" y="195275"/>
                    <a:pt x="96066" y="197961"/>
                    <a:pt x="90454" y="197961"/>
                  </a:cubicBezTo>
                  <a:close/>
                </a:path>
              </a:pathLst>
            </a:custGeom>
            <a:solidFill>
              <a:srgbClr val="0550A2"/>
            </a:solidFill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0" name="任意多边形: 形状 119">
              <a:extLst>
                <a:ext uri="{FF2B5EF4-FFF2-40B4-BE49-F238E27FC236}">
                  <a16:creationId xmlns="" xmlns:a16="http://schemas.microsoft.com/office/drawing/2014/main" id="{F49A298F-F1B5-4312-A3AE-6B134194EE1D}"/>
                </a:ext>
              </a:extLst>
            </p:cNvPr>
            <p:cNvSpPr/>
            <p:nvPr/>
          </p:nvSpPr>
          <p:spPr>
            <a:xfrm>
              <a:off x="10476950" y="3678081"/>
              <a:ext cx="75585" cy="167032"/>
            </a:xfrm>
            <a:custGeom>
              <a:avLst/>
              <a:gdLst>
                <a:gd name="connsiteX0" fmla="*/ 52069 w 75585"/>
                <a:gd name="connsiteY0" fmla="*/ 167033 h 167032"/>
                <a:gd name="connsiteX1" fmla="*/ 32202 w 75585"/>
                <a:gd name="connsiteY1" fmla="*/ 152451 h 167032"/>
                <a:gd name="connsiteX2" fmla="*/ 121 w 75585"/>
                <a:gd name="connsiteY2" fmla="*/ 34563 h 167032"/>
                <a:gd name="connsiteX3" fmla="*/ 21200 w 75585"/>
                <a:gd name="connsiteY3" fmla="*/ 155 h 167032"/>
                <a:gd name="connsiteX4" fmla="*/ 46935 w 75585"/>
                <a:gd name="connsiteY4" fmla="*/ 28210 h 167032"/>
                <a:gd name="connsiteX5" fmla="*/ 71904 w 75585"/>
                <a:gd name="connsiteY5" fmla="*/ 118683 h 167032"/>
                <a:gd name="connsiteX6" fmla="*/ 64697 w 75585"/>
                <a:gd name="connsiteY6" fmla="*/ 162087 h 167032"/>
                <a:gd name="connsiteX7" fmla="*/ 52069 w 75585"/>
                <a:gd name="connsiteY7" fmla="*/ 167033 h 167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5585" h="167032">
                  <a:moveTo>
                    <a:pt x="52069" y="167033"/>
                  </a:moveTo>
                  <a:cubicBezTo>
                    <a:pt x="44288" y="167033"/>
                    <a:pt x="36698" y="161874"/>
                    <a:pt x="32202" y="152451"/>
                  </a:cubicBezTo>
                  <a:cubicBezTo>
                    <a:pt x="16257" y="118939"/>
                    <a:pt x="1460" y="52427"/>
                    <a:pt x="121" y="34563"/>
                  </a:cubicBezTo>
                  <a:cubicBezTo>
                    <a:pt x="-1186" y="17295"/>
                    <a:pt x="8253" y="1861"/>
                    <a:pt x="21200" y="155"/>
                  </a:cubicBezTo>
                  <a:cubicBezTo>
                    <a:pt x="34147" y="-1550"/>
                    <a:pt x="45595" y="10985"/>
                    <a:pt x="46935" y="28210"/>
                  </a:cubicBezTo>
                  <a:cubicBezTo>
                    <a:pt x="47923" y="38272"/>
                    <a:pt x="60201" y="94082"/>
                    <a:pt x="71904" y="118683"/>
                  </a:cubicBezTo>
                  <a:cubicBezTo>
                    <a:pt x="78888" y="133350"/>
                    <a:pt x="75635" y="152750"/>
                    <a:pt x="64697" y="162087"/>
                  </a:cubicBezTo>
                  <a:cubicBezTo>
                    <a:pt x="60775" y="165455"/>
                    <a:pt x="56406" y="167033"/>
                    <a:pt x="52069" y="167033"/>
                  </a:cubicBezTo>
                  <a:close/>
                </a:path>
              </a:pathLst>
            </a:custGeom>
            <a:solidFill>
              <a:srgbClr val="0550A2"/>
            </a:solidFill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1" name="任意多边形: 形状 120">
              <a:extLst>
                <a:ext uri="{FF2B5EF4-FFF2-40B4-BE49-F238E27FC236}">
                  <a16:creationId xmlns="" xmlns:a16="http://schemas.microsoft.com/office/drawing/2014/main" id="{9784BB67-105D-4BA5-8355-1E18785AD840}"/>
                </a:ext>
              </a:extLst>
            </p:cNvPr>
            <p:cNvSpPr/>
            <p:nvPr/>
          </p:nvSpPr>
          <p:spPr>
            <a:xfrm>
              <a:off x="9547265" y="2687461"/>
              <a:ext cx="1605726" cy="1257037"/>
            </a:xfrm>
            <a:custGeom>
              <a:avLst/>
              <a:gdLst>
                <a:gd name="connsiteX0" fmla="*/ 1582071 w 1605726"/>
                <a:gd name="connsiteY0" fmla="*/ 1121114 h 1257037"/>
                <a:gd name="connsiteX1" fmla="*/ 1300998 w 1605726"/>
                <a:gd name="connsiteY1" fmla="*/ 774312 h 1257037"/>
                <a:gd name="connsiteX2" fmla="*/ 1398515 w 1605726"/>
                <a:gd name="connsiteY2" fmla="*/ 662308 h 1257037"/>
                <a:gd name="connsiteX3" fmla="*/ 1394083 w 1605726"/>
                <a:gd name="connsiteY3" fmla="*/ 618222 h 1257037"/>
                <a:gd name="connsiteX4" fmla="*/ 1361109 w 1605726"/>
                <a:gd name="connsiteY4" fmla="*/ 624148 h 1257037"/>
                <a:gd name="connsiteX5" fmla="*/ 1268407 w 1605726"/>
                <a:gd name="connsiteY5" fmla="*/ 726091 h 1257037"/>
                <a:gd name="connsiteX6" fmla="*/ 1245893 w 1605726"/>
                <a:gd name="connsiteY6" fmla="*/ 691854 h 1257037"/>
                <a:gd name="connsiteX7" fmla="*/ 1245670 w 1605726"/>
                <a:gd name="connsiteY7" fmla="*/ 691513 h 1257037"/>
                <a:gd name="connsiteX8" fmla="*/ 1105133 w 1605726"/>
                <a:gd name="connsiteY8" fmla="*/ 459915 h 1257037"/>
                <a:gd name="connsiteX9" fmla="*/ 904039 w 1605726"/>
                <a:gd name="connsiteY9" fmla="*/ 326421 h 1257037"/>
                <a:gd name="connsiteX10" fmla="*/ 899861 w 1605726"/>
                <a:gd name="connsiteY10" fmla="*/ 326421 h 1257037"/>
                <a:gd name="connsiteX11" fmla="*/ 981275 w 1605726"/>
                <a:gd name="connsiteY11" fmla="*/ 149098 h 1257037"/>
                <a:gd name="connsiteX12" fmla="*/ 1153190 w 1605726"/>
                <a:gd name="connsiteY12" fmla="*/ 62845 h 1257037"/>
                <a:gd name="connsiteX13" fmla="*/ 1414588 w 1605726"/>
                <a:gd name="connsiteY13" fmla="*/ 412333 h 1257037"/>
                <a:gd name="connsiteX14" fmla="*/ 1400524 w 1605726"/>
                <a:gd name="connsiteY14" fmla="*/ 525702 h 1257037"/>
                <a:gd name="connsiteX15" fmla="*/ 1415130 w 1605726"/>
                <a:gd name="connsiteY15" fmla="*/ 565652 h 1257037"/>
                <a:gd name="connsiteX16" fmla="*/ 1422751 w 1605726"/>
                <a:gd name="connsiteY16" fmla="*/ 567357 h 1257037"/>
                <a:gd name="connsiteX17" fmla="*/ 1445010 w 1605726"/>
                <a:gd name="connsiteY17" fmla="*/ 546082 h 1257037"/>
                <a:gd name="connsiteX18" fmla="*/ 1461593 w 1605726"/>
                <a:gd name="connsiteY18" fmla="*/ 412333 h 1257037"/>
                <a:gd name="connsiteX19" fmla="*/ 1153222 w 1605726"/>
                <a:gd name="connsiteY19" fmla="*/ 0 h 1257037"/>
                <a:gd name="connsiteX20" fmla="*/ 950342 w 1605726"/>
                <a:gd name="connsiteY20" fmla="*/ 101772 h 1257037"/>
                <a:gd name="connsiteX21" fmla="*/ 851613 w 1605726"/>
                <a:gd name="connsiteY21" fmla="*/ 326421 h 1257037"/>
                <a:gd name="connsiteX22" fmla="*/ 701733 w 1605726"/>
                <a:gd name="connsiteY22" fmla="*/ 326421 h 1257037"/>
                <a:gd name="connsiteX23" fmla="*/ 500638 w 1605726"/>
                <a:gd name="connsiteY23" fmla="*/ 459915 h 1257037"/>
                <a:gd name="connsiteX24" fmla="*/ 407617 w 1605726"/>
                <a:gd name="connsiteY24" fmla="*/ 616730 h 1257037"/>
                <a:gd name="connsiteX25" fmla="*/ 360421 w 1605726"/>
                <a:gd name="connsiteY25" fmla="*/ 614470 h 1257037"/>
                <a:gd name="connsiteX26" fmla="*/ 114936 w 1605726"/>
                <a:gd name="connsiteY26" fmla="*/ 722339 h 1257037"/>
                <a:gd name="connsiteX27" fmla="*/ 107761 w 1605726"/>
                <a:gd name="connsiteY27" fmla="*/ 788297 h 1257037"/>
                <a:gd name="connsiteX28" fmla="*/ 150015 w 1605726"/>
                <a:gd name="connsiteY28" fmla="*/ 824708 h 1257037"/>
                <a:gd name="connsiteX29" fmla="*/ 269632 w 1605726"/>
                <a:gd name="connsiteY29" fmla="*/ 824708 h 1257037"/>
                <a:gd name="connsiteX30" fmla="*/ 162292 w 1605726"/>
                <a:gd name="connsiteY30" fmla="*/ 967368 h 1257037"/>
                <a:gd name="connsiteX31" fmla="*/ 161112 w 1605726"/>
                <a:gd name="connsiteY31" fmla="*/ 1011795 h 1257037"/>
                <a:gd name="connsiteX32" fmla="*/ 194341 w 1605726"/>
                <a:gd name="connsiteY32" fmla="*/ 1013372 h 1257037"/>
                <a:gd name="connsiteX33" fmla="*/ 340075 w 1605726"/>
                <a:gd name="connsiteY33" fmla="*/ 815840 h 1257037"/>
                <a:gd name="connsiteX34" fmla="*/ 342084 w 1605726"/>
                <a:gd name="connsiteY34" fmla="*/ 812898 h 1257037"/>
                <a:gd name="connsiteX35" fmla="*/ 382520 w 1605726"/>
                <a:gd name="connsiteY35" fmla="*/ 752653 h 1257037"/>
                <a:gd name="connsiteX36" fmla="*/ 386156 w 1605726"/>
                <a:gd name="connsiteY36" fmla="*/ 757088 h 1257037"/>
                <a:gd name="connsiteX37" fmla="*/ 533740 w 1605726"/>
                <a:gd name="connsiteY37" fmla="*/ 757088 h 1257037"/>
                <a:gd name="connsiteX38" fmla="*/ 614802 w 1605726"/>
                <a:gd name="connsiteY38" fmla="*/ 757088 h 1257037"/>
                <a:gd name="connsiteX39" fmla="*/ 642769 w 1605726"/>
                <a:gd name="connsiteY39" fmla="*/ 794479 h 1257037"/>
                <a:gd name="connsiteX40" fmla="*/ 688594 w 1605726"/>
                <a:gd name="connsiteY40" fmla="*/ 819848 h 1257037"/>
                <a:gd name="connsiteX41" fmla="*/ 734419 w 1605726"/>
                <a:gd name="connsiteY41" fmla="*/ 794479 h 1257037"/>
                <a:gd name="connsiteX42" fmla="*/ 762386 w 1605726"/>
                <a:gd name="connsiteY42" fmla="*/ 757088 h 1257037"/>
                <a:gd name="connsiteX43" fmla="*/ 843449 w 1605726"/>
                <a:gd name="connsiteY43" fmla="*/ 757088 h 1257037"/>
                <a:gd name="connsiteX44" fmla="*/ 883247 w 1605726"/>
                <a:gd name="connsiteY44" fmla="*/ 790386 h 1257037"/>
                <a:gd name="connsiteX45" fmla="*/ 913127 w 1605726"/>
                <a:gd name="connsiteY45" fmla="*/ 770859 h 1257037"/>
                <a:gd name="connsiteX46" fmla="*/ 898522 w 1605726"/>
                <a:gd name="connsiteY46" fmla="*/ 730909 h 1257037"/>
                <a:gd name="connsiteX47" fmla="*/ 876678 w 1605726"/>
                <a:gd name="connsiteY47" fmla="*/ 712618 h 1257037"/>
                <a:gd name="connsiteX48" fmla="*/ 729094 w 1605726"/>
                <a:gd name="connsiteY48" fmla="*/ 712618 h 1257037"/>
                <a:gd name="connsiteX49" fmla="*/ 701127 w 1605726"/>
                <a:gd name="connsiteY49" fmla="*/ 750010 h 1257037"/>
                <a:gd name="connsiteX50" fmla="*/ 688594 w 1605726"/>
                <a:gd name="connsiteY50" fmla="*/ 756960 h 1257037"/>
                <a:gd name="connsiteX51" fmla="*/ 676062 w 1605726"/>
                <a:gd name="connsiteY51" fmla="*/ 750010 h 1257037"/>
                <a:gd name="connsiteX52" fmla="*/ 648095 w 1605726"/>
                <a:gd name="connsiteY52" fmla="*/ 712618 h 1257037"/>
                <a:gd name="connsiteX53" fmla="*/ 500511 w 1605726"/>
                <a:gd name="connsiteY53" fmla="*/ 712618 h 1257037"/>
                <a:gd name="connsiteX54" fmla="*/ 419448 w 1605726"/>
                <a:gd name="connsiteY54" fmla="*/ 712618 h 1257037"/>
                <a:gd name="connsiteX55" fmla="*/ 413389 w 1605726"/>
                <a:gd name="connsiteY55" fmla="*/ 705157 h 1257037"/>
                <a:gd name="connsiteX56" fmla="*/ 435488 w 1605726"/>
                <a:gd name="connsiteY56" fmla="*/ 670281 h 1257037"/>
                <a:gd name="connsiteX57" fmla="*/ 436509 w 1605726"/>
                <a:gd name="connsiteY57" fmla="*/ 668660 h 1257037"/>
                <a:gd name="connsiteX58" fmla="*/ 538236 w 1605726"/>
                <a:gd name="connsiteY58" fmla="*/ 497775 h 1257037"/>
                <a:gd name="connsiteX59" fmla="*/ 701796 w 1605726"/>
                <a:gd name="connsiteY59" fmla="*/ 389309 h 1257037"/>
                <a:gd name="connsiteX60" fmla="*/ 904103 w 1605726"/>
                <a:gd name="connsiteY60" fmla="*/ 389309 h 1257037"/>
                <a:gd name="connsiteX61" fmla="*/ 1067663 w 1605726"/>
                <a:gd name="connsiteY61" fmla="*/ 497775 h 1257037"/>
                <a:gd name="connsiteX62" fmla="*/ 1192510 w 1605726"/>
                <a:gd name="connsiteY62" fmla="*/ 705199 h 1257037"/>
                <a:gd name="connsiteX63" fmla="*/ 1186451 w 1605726"/>
                <a:gd name="connsiteY63" fmla="*/ 712618 h 1257037"/>
                <a:gd name="connsiteX64" fmla="*/ 1145920 w 1605726"/>
                <a:gd name="connsiteY64" fmla="*/ 735045 h 1257037"/>
                <a:gd name="connsiteX65" fmla="*/ 1105388 w 1605726"/>
                <a:gd name="connsiteY65" fmla="*/ 712618 h 1257037"/>
                <a:gd name="connsiteX66" fmla="*/ 1079239 w 1605726"/>
                <a:gd name="connsiteY66" fmla="*/ 677657 h 1257037"/>
                <a:gd name="connsiteX67" fmla="*/ 1031596 w 1605726"/>
                <a:gd name="connsiteY67" fmla="*/ 651265 h 1257037"/>
                <a:gd name="connsiteX68" fmla="*/ 983954 w 1605726"/>
                <a:gd name="connsiteY68" fmla="*/ 677657 h 1257037"/>
                <a:gd name="connsiteX69" fmla="*/ 960834 w 1605726"/>
                <a:gd name="connsiteY69" fmla="*/ 708568 h 1257037"/>
                <a:gd name="connsiteX70" fmla="*/ 960834 w 1605726"/>
                <a:gd name="connsiteY70" fmla="*/ 753037 h 1257037"/>
                <a:gd name="connsiteX71" fmla="*/ 994094 w 1605726"/>
                <a:gd name="connsiteY71" fmla="*/ 753037 h 1257037"/>
                <a:gd name="connsiteX72" fmla="*/ 1017214 w 1605726"/>
                <a:gd name="connsiteY72" fmla="*/ 722126 h 1257037"/>
                <a:gd name="connsiteX73" fmla="*/ 1031596 w 1605726"/>
                <a:gd name="connsiteY73" fmla="*/ 714153 h 1257037"/>
                <a:gd name="connsiteX74" fmla="*/ 1045978 w 1605726"/>
                <a:gd name="connsiteY74" fmla="*/ 722126 h 1257037"/>
                <a:gd name="connsiteX75" fmla="*/ 1072128 w 1605726"/>
                <a:gd name="connsiteY75" fmla="*/ 757088 h 1257037"/>
                <a:gd name="connsiteX76" fmla="*/ 1145920 w 1605726"/>
                <a:gd name="connsiteY76" fmla="*/ 797975 h 1257037"/>
                <a:gd name="connsiteX77" fmla="*/ 1219712 w 1605726"/>
                <a:gd name="connsiteY77" fmla="*/ 757088 h 1257037"/>
                <a:gd name="connsiteX78" fmla="*/ 1223347 w 1605726"/>
                <a:gd name="connsiteY78" fmla="*/ 752653 h 1257037"/>
                <a:gd name="connsiteX79" fmla="*/ 1244107 w 1605726"/>
                <a:gd name="connsiteY79" fmla="*/ 783820 h 1257037"/>
                <a:gd name="connsiteX80" fmla="*/ 1245478 w 1605726"/>
                <a:gd name="connsiteY80" fmla="*/ 785867 h 1257037"/>
                <a:gd name="connsiteX81" fmla="*/ 1554933 w 1605726"/>
                <a:gd name="connsiteY81" fmla="*/ 1172362 h 1257037"/>
                <a:gd name="connsiteX82" fmla="*/ 1558217 w 1605726"/>
                <a:gd name="connsiteY82" fmla="*/ 1185622 h 1257037"/>
                <a:gd name="connsiteX83" fmla="*/ 1549575 w 1605726"/>
                <a:gd name="connsiteY83" fmla="*/ 1194149 h 1257037"/>
                <a:gd name="connsiteX84" fmla="*/ 56260 w 1605726"/>
                <a:gd name="connsiteY84" fmla="*/ 1194149 h 1257037"/>
                <a:gd name="connsiteX85" fmla="*/ 47618 w 1605726"/>
                <a:gd name="connsiteY85" fmla="*/ 1185622 h 1257037"/>
                <a:gd name="connsiteX86" fmla="*/ 50903 w 1605726"/>
                <a:gd name="connsiteY86" fmla="*/ 1172362 h 1257037"/>
                <a:gd name="connsiteX87" fmla="*/ 122526 w 1605726"/>
                <a:gd name="connsiteY87" fmla="*/ 1098218 h 1257037"/>
                <a:gd name="connsiteX88" fmla="*/ 125524 w 1605726"/>
                <a:gd name="connsiteY88" fmla="*/ 1053919 h 1257037"/>
                <a:gd name="connsiteX89" fmla="*/ 92391 w 1605726"/>
                <a:gd name="connsiteY89" fmla="*/ 1049912 h 1257037"/>
                <a:gd name="connsiteX90" fmla="*/ 23701 w 1605726"/>
                <a:gd name="connsiteY90" fmla="*/ 1121028 h 1257037"/>
                <a:gd name="connsiteX91" fmla="*/ 2750 w 1605726"/>
                <a:gd name="connsiteY91" fmla="*/ 1204680 h 1257037"/>
                <a:gd name="connsiteX92" fmla="*/ 56228 w 1605726"/>
                <a:gd name="connsiteY92" fmla="*/ 1257037 h 1257037"/>
                <a:gd name="connsiteX93" fmla="*/ 1549480 w 1605726"/>
                <a:gd name="connsiteY93" fmla="*/ 1257037 h 1257037"/>
                <a:gd name="connsiteX94" fmla="*/ 1602958 w 1605726"/>
                <a:gd name="connsiteY94" fmla="*/ 1204680 h 1257037"/>
                <a:gd name="connsiteX95" fmla="*/ 1582071 w 1605726"/>
                <a:gd name="connsiteY95" fmla="*/ 1121114 h 1257037"/>
                <a:gd name="connsiteX96" fmla="*/ 313288 w 1605726"/>
                <a:gd name="connsiteY96" fmla="*/ 761820 h 1257037"/>
                <a:gd name="connsiteX97" fmla="*/ 151609 w 1605726"/>
                <a:gd name="connsiteY97" fmla="*/ 761820 h 1257037"/>
                <a:gd name="connsiteX98" fmla="*/ 360421 w 1605726"/>
                <a:gd name="connsiteY98" fmla="*/ 677358 h 1257037"/>
                <a:gd name="connsiteX99" fmla="*/ 369127 w 1605726"/>
                <a:gd name="connsiteY99" fmla="*/ 677486 h 1257037"/>
                <a:gd name="connsiteX100" fmla="*/ 313288 w 1605726"/>
                <a:gd name="connsiteY100" fmla="*/ 761820 h 1257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</a:cxnLst>
              <a:rect l="l" t="t" r="r" b="b"/>
              <a:pathLst>
                <a:path w="1605726" h="1257037">
                  <a:moveTo>
                    <a:pt x="1582071" y="1121114"/>
                  </a:moveTo>
                  <a:cubicBezTo>
                    <a:pt x="1500944" y="1044369"/>
                    <a:pt x="1401194" y="920341"/>
                    <a:pt x="1300998" y="774312"/>
                  </a:cubicBezTo>
                  <a:cubicBezTo>
                    <a:pt x="1338850" y="746642"/>
                    <a:pt x="1372175" y="708482"/>
                    <a:pt x="1398515" y="662308"/>
                  </a:cubicBezTo>
                  <a:cubicBezTo>
                    <a:pt x="1406392" y="648494"/>
                    <a:pt x="1404415" y="628753"/>
                    <a:pt x="1394083" y="618222"/>
                  </a:cubicBezTo>
                  <a:cubicBezTo>
                    <a:pt x="1383751" y="607691"/>
                    <a:pt x="1368986" y="610334"/>
                    <a:pt x="1361109" y="624148"/>
                  </a:cubicBezTo>
                  <a:cubicBezTo>
                    <a:pt x="1336427" y="667339"/>
                    <a:pt x="1304633" y="702258"/>
                    <a:pt x="1268407" y="726091"/>
                  </a:cubicBezTo>
                  <a:cubicBezTo>
                    <a:pt x="1260881" y="714793"/>
                    <a:pt x="1253387" y="703366"/>
                    <a:pt x="1245893" y="691854"/>
                  </a:cubicBezTo>
                  <a:cubicBezTo>
                    <a:pt x="1245829" y="691727"/>
                    <a:pt x="1245733" y="691641"/>
                    <a:pt x="1245670" y="691513"/>
                  </a:cubicBezTo>
                  <a:cubicBezTo>
                    <a:pt x="1197453" y="617412"/>
                    <a:pt x="1149906" y="539260"/>
                    <a:pt x="1105133" y="459915"/>
                  </a:cubicBezTo>
                  <a:cubicBezTo>
                    <a:pt x="1057969" y="376305"/>
                    <a:pt x="982774" y="326421"/>
                    <a:pt x="904039" y="326421"/>
                  </a:cubicBezTo>
                  <a:lnTo>
                    <a:pt x="899861" y="326421"/>
                  </a:lnTo>
                  <a:cubicBezTo>
                    <a:pt x="912808" y="258076"/>
                    <a:pt x="941094" y="196083"/>
                    <a:pt x="981275" y="149098"/>
                  </a:cubicBezTo>
                  <a:cubicBezTo>
                    <a:pt x="1028854" y="93501"/>
                    <a:pt x="1089922" y="62845"/>
                    <a:pt x="1153190" y="62845"/>
                  </a:cubicBezTo>
                  <a:cubicBezTo>
                    <a:pt x="1297330" y="62845"/>
                    <a:pt x="1414588" y="219618"/>
                    <a:pt x="1414588" y="412333"/>
                  </a:cubicBezTo>
                  <a:cubicBezTo>
                    <a:pt x="1414588" y="451174"/>
                    <a:pt x="1409868" y="489333"/>
                    <a:pt x="1400524" y="525702"/>
                  </a:cubicBezTo>
                  <a:cubicBezTo>
                    <a:pt x="1396315" y="542117"/>
                    <a:pt x="1402852" y="560024"/>
                    <a:pt x="1415130" y="565652"/>
                  </a:cubicBezTo>
                  <a:cubicBezTo>
                    <a:pt x="1417649" y="566803"/>
                    <a:pt x="1420232" y="567357"/>
                    <a:pt x="1422751" y="567357"/>
                  </a:cubicBezTo>
                  <a:cubicBezTo>
                    <a:pt x="1432509" y="567357"/>
                    <a:pt x="1441662" y="559129"/>
                    <a:pt x="1445010" y="546082"/>
                  </a:cubicBezTo>
                  <a:cubicBezTo>
                    <a:pt x="1456012" y="503147"/>
                    <a:pt x="1461593" y="458124"/>
                    <a:pt x="1461593" y="412333"/>
                  </a:cubicBezTo>
                  <a:cubicBezTo>
                    <a:pt x="1461624" y="184998"/>
                    <a:pt x="1323288" y="0"/>
                    <a:pt x="1153222" y="0"/>
                  </a:cubicBezTo>
                  <a:cubicBezTo>
                    <a:pt x="1078537" y="0"/>
                    <a:pt x="1006499" y="36155"/>
                    <a:pt x="950342" y="101772"/>
                  </a:cubicBezTo>
                  <a:cubicBezTo>
                    <a:pt x="899925" y="160695"/>
                    <a:pt x="865389" y="239700"/>
                    <a:pt x="851613" y="326421"/>
                  </a:cubicBezTo>
                  <a:lnTo>
                    <a:pt x="701733" y="326421"/>
                  </a:lnTo>
                  <a:cubicBezTo>
                    <a:pt x="622966" y="326421"/>
                    <a:pt x="547803" y="376305"/>
                    <a:pt x="500638" y="459915"/>
                  </a:cubicBezTo>
                  <a:cubicBezTo>
                    <a:pt x="470949" y="512485"/>
                    <a:pt x="439698" y="565140"/>
                    <a:pt x="407617" y="616730"/>
                  </a:cubicBezTo>
                  <a:cubicBezTo>
                    <a:pt x="392470" y="615238"/>
                    <a:pt x="376652" y="614470"/>
                    <a:pt x="360421" y="614470"/>
                  </a:cubicBezTo>
                  <a:cubicBezTo>
                    <a:pt x="215675" y="614470"/>
                    <a:pt x="147017" y="673137"/>
                    <a:pt x="114936" y="722339"/>
                  </a:cubicBezTo>
                  <a:cubicBezTo>
                    <a:pt x="102946" y="740758"/>
                    <a:pt x="100204" y="765998"/>
                    <a:pt x="107761" y="788297"/>
                  </a:cubicBezTo>
                  <a:cubicBezTo>
                    <a:pt x="115415" y="810766"/>
                    <a:pt x="131583" y="824708"/>
                    <a:pt x="150015" y="824708"/>
                  </a:cubicBezTo>
                  <a:lnTo>
                    <a:pt x="269632" y="824708"/>
                  </a:lnTo>
                  <a:cubicBezTo>
                    <a:pt x="233310" y="875914"/>
                    <a:pt x="197179" y="923922"/>
                    <a:pt x="162292" y="967368"/>
                  </a:cubicBezTo>
                  <a:cubicBezTo>
                    <a:pt x="152789" y="979221"/>
                    <a:pt x="152247" y="999089"/>
                    <a:pt x="161112" y="1011795"/>
                  </a:cubicBezTo>
                  <a:cubicBezTo>
                    <a:pt x="169978" y="1024500"/>
                    <a:pt x="184838" y="1025225"/>
                    <a:pt x="194341" y="1013372"/>
                  </a:cubicBezTo>
                  <a:cubicBezTo>
                    <a:pt x="241537" y="954663"/>
                    <a:pt x="290902" y="887639"/>
                    <a:pt x="340075" y="815840"/>
                  </a:cubicBezTo>
                  <a:cubicBezTo>
                    <a:pt x="340777" y="814902"/>
                    <a:pt x="341447" y="813921"/>
                    <a:pt x="342084" y="812898"/>
                  </a:cubicBezTo>
                  <a:cubicBezTo>
                    <a:pt x="355606" y="793158"/>
                    <a:pt x="369095" y="773033"/>
                    <a:pt x="382520" y="752653"/>
                  </a:cubicBezTo>
                  <a:cubicBezTo>
                    <a:pt x="383764" y="754060"/>
                    <a:pt x="385008" y="755510"/>
                    <a:pt x="386156" y="757088"/>
                  </a:cubicBezTo>
                  <a:cubicBezTo>
                    <a:pt x="426846" y="811491"/>
                    <a:pt x="493049" y="811491"/>
                    <a:pt x="533740" y="757088"/>
                  </a:cubicBezTo>
                  <a:cubicBezTo>
                    <a:pt x="556094" y="727200"/>
                    <a:pt x="592448" y="727200"/>
                    <a:pt x="614802" y="757088"/>
                  </a:cubicBezTo>
                  <a:lnTo>
                    <a:pt x="642769" y="794479"/>
                  </a:lnTo>
                  <a:cubicBezTo>
                    <a:pt x="655015" y="810851"/>
                    <a:pt x="671278" y="819848"/>
                    <a:pt x="688594" y="819848"/>
                  </a:cubicBezTo>
                  <a:cubicBezTo>
                    <a:pt x="705910" y="819848"/>
                    <a:pt x="722174" y="810851"/>
                    <a:pt x="734419" y="794479"/>
                  </a:cubicBezTo>
                  <a:lnTo>
                    <a:pt x="762386" y="757088"/>
                  </a:lnTo>
                  <a:cubicBezTo>
                    <a:pt x="784741" y="727200"/>
                    <a:pt x="821095" y="727200"/>
                    <a:pt x="843449" y="757088"/>
                  </a:cubicBezTo>
                  <a:cubicBezTo>
                    <a:pt x="854770" y="772266"/>
                    <a:pt x="868195" y="783437"/>
                    <a:pt x="883247" y="790386"/>
                  </a:cubicBezTo>
                  <a:cubicBezTo>
                    <a:pt x="895524" y="796057"/>
                    <a:pt x="908918" y="787316"/>
                    <a:pt x="913127" y="770859"/>
                  </a:cubicBezTo>
                  <a:cubicBezTo>
                    <a:pt x="917337" y="754444"/>
                    <a:pt x="910799" y="736537"/>
                    <a:pt x="898522" y="730909"/>
                  </a:cubicBezTo>
                  <a:cubicBezTo>
                    <a:pt x="890263" y="727114"/>
                    <a:pt x="882928" y="720975"/>
                    <a:pt x="876678" y="712618"/>
                  </a:cubicBezTo>
                  <a:cubicBezTo>
                    <a:pt x="835987" y="658215"/>
                    <a:pt x="769785" y="658215"/>
                    <a:pt x="729094" y="712618"/>
                  </a:cubicBezTo>
                  <a:lnTo>
                    <a:pt x="701127" y="750010"/>
                  </a:lnTo>
                  <a:cubicBezTo>
                    <a:pt x="697778" y="754487"/>
                    <a:pt x="693314" y="756960"/>
                    <a:pt x="688594" y="756960"/>
                  </a:cubicBezTo>
                  <a:cubicBezTo>
                    <a:pt x="683843" y="756960"/>
                    <a:pt x="679410" y="754487"/>
                    <a:pt x="676062" y="750010"/>
                  </a:cubicBezTo>
                  <a:lnTo>
                    <a:pt x="648095" y="712618"/>
                  </a:lnTo>
                  <a:cubicBezTo>
                    <a:pt x="607404" y="658215"/>
                    <a:pt x="541202" y="658215"/>
                    <a:pt x="500511" y="712618"/>
                  </a:cubicBezTo>
                  <a:cubicBezTo>
                    <a:pt x="478156" y="742506"/>
                    <a:pt x="441802" y="742506"/>
                    <a:pt x="419448" y="712618"/>
                  </a:cubicBezTo>
                  <a:cubicBezTo>
                    <a:pt x="417503" y="710017"/>
                    <a:pt x="415462" y="707544"/>
                    <a:pt x="413389" y="705157"/>
                  </a:cubicBezTo>
                  <a:cubicBezTo>
                    <a:pt x="420787" y="693602"/>
                    <a:pt x="428154" y="681963"/>
                    <a:pt x="435488" y="670281"/>
                  </a:cubicBezTo>
                  <a:cubicBezTo>
                    <a:pt x="435839" y="669769"/>
                    <a:pt x="436190" y="669215"/>
                    <a:pt x="436509" y="668660"/>
                  </a:cubicBezTo>
                  <a:cubicBezTo>
                    <a:pt x="471651" y="612551"/>
                    <a:pt x="505868" y="555121"/>
                    <a:pt x="538236" y="497775"/>
                  </a:cubicBezTo>
                  <a:cubicBezTo>
                    <a:pt x="576567" y="429856"/>
                    <a:pt x="637699" y="389309"/>
                    <a:pt x="701796" y="389309"/>
                  </a:cubicBezTo>
                  <a:lnTo>
                    <a:pt x="904103" y="389309"/>
                  </a:lnTo>
                  <a:cubicBezTo>
                    <a:pt x="968200" y="389309"/>
                    <a:pt x="1029332" y="429856"/>
                    <a:pt x="1067663" y="497775"/>
                  </a:cubicBezTo>
                  <a:cubicBezTo>
                    <a:pt x="1107557" y="568466"/>
                    <a:pt x="1149619" y="638218"/>
                    <a:pt x="1192510" y="705199"/>
                  </a:cubicBezTo>
                  <a:cubicBezTo>
                    <a:pt x="1190437" y="707587"/>
                    <a:pt x="1188396" y="710017"/>
                    <a:pt x="1186451" y="712618"/>
                  </a:cubicBezTo>
                  <a:cubicBezTo>
                    <a:pt x="1175609" y="727072"/>
                    <a:pt x="1161227" y="735045"/>
                    <a:pt x="1145920" y="735045"/>
                  </a:cubicBezTo>
                  <a:cubicBezTo>
                    <a:pt x="1130613" y="735045"/>
                    <a:pt x="1116231" y="727072"/>
                    <a:pt x="1105388" y="712618"/>
                  </a:cubicBezTo>
                  <a:lnTo>
                    <a:pt x="1079239" y="677657"/>
                  </a:lnTo>
                  <a:cubicBezTo>
                    <a:pt x="1066515" y="660645"/>
                    <a:pt x="1049614" y="651265"/>
                    <a:pt x="1031596" y="651265"/>
                  </a:cubicBezTo>
                  <a:cubicBezTo>
                    <a:pt x="1013579" y="651265"/>
                    <a:pt x="996677" y="660645"/>
                    <a:pt x="983954" y="677657"/>
                  </a:cubicBezTo>
                  <a:lnTo>
                    <a:pt x="960834" y="708568"/>
                  </a:lnTo>
                  <a:cubicBezTo>
                    <a:pt x="951650" y="720847"/>
                    <a:pt x="951650" y="740758"/>
                    <a:pt x="960834" y="753037"/>
                  </a:cubicBezTo>
                  <a:cubicBezTo>
                    <a:pt x="970018" y="765316"/>
                    <a:pt x="984910" y="765316"/>
                    <a:pt x="994094" y="753037"/>
                  </a:cubicBezTo>
                  <a:lnTo>
                    <a:pt x="1017214" y="722126"/>
                  </a:lnTo>
                  <a:cubicBezTo>
                    <a:pt x="1021041" y="717010"/>
                    <a:pt x="1026143" y="714153"/>
                    <a:pt x="1031596" y="714153"/>
                  </a:cubicBezTo>
                  <a:cubicBezTo>
                    <a:pt x="1037017" y="714153"/>
                    <a:pt x="1042120" y="716967"/>
                    <a:pt x="1045978" y="722126"/>
                  </a:cubicBezTo>
                  <a:lnTo>
                    <a:pt x="1072128" y="757088"/>
                  </a:lnTo>
                  <a:cubicBezTo>
                    <a:pt x="1091835" y="783437"/>
                    <a:pt x="1118048" y="797975"/>
                    <a:pt x="1145920" y="797975"/>
                  </a:cubicBezTo>
                  <a:cubicBezTo>
                    <a:pt x="1173791" y="797975"/>
                    <a:pt x="1200004" y="783479"/>
                    <a:pt x="1219712" y="757088"/>
                  </a:cubicBezTo>
                  <a:cubicBezTo>
                    <a:pt x="1220860" y="755553"/>
                    <a:pt x="1222103" y="754060"/>
                    <a:pt x="1223347" y="752653"/>
                  </a:cubicBezTo>
                  <a:cubicBezTo>
                    <a:pt x="1230267" y="763142"/>
                    <a:pt x="1237187" y="773502"/>
                    <a:pt x="1244107" y="783820"/>
                  </a:cubicBezTo>
                  <a:cubicBezTo>
                    <a:pt x="1244554" y="784545"/>
                    <a:pt x="1245000" y="785227"/>
                    <a:pt x="1245478" y="785867"/>
                  </a:cubicBezTo>
                  <a:cubicBezTo>
                    <a:pt x="1354954" y="948523"/>
                    <a:pt x="1465738" y="1087943"/>
                    <a:pt x="1554933" y="1172362"/>
                  </a:cubicBezTo>
                  <a:cubicBezTo>
                    <a:pt x="1559270" y="1176455"/>
                    <a:pt x="1559110" y="1181827"/>
                    <a:pt x="1558217" y="1185622"/>
                  </a:cubicBezTo>
                  <a:cubicBezTo>
                    <a:pt x="1557452" y="1188820"/>
                    <a:pt x="1555347" y="1194149"/>
                    <a:pt x="1549575" y="1194149"/>
                  </a:cubicBezTo>
                  <a:lnTo>
                    <a:pt x="56260" y="1194149"/>
                  </a:lnTo>
                  <a:cubicBezTo>
                    <a:pt x="50488" y="1194149"/>
                    <a:pt x="48383" y="1188820"/>
                    <a:pt x="47618" y="1185622"/>
                  </a:cubicBezTo>
                  <a:cubicBezTo>
                    <a:pt x="46725" y="1181827"/>
                    <a:pt x="46566" y="1176498"/>
                    <a:pt x="50903" y="1172362"/>
                  </a:cubicBezTo>
                  <a:cubicBezTo>
                    <a:pt x="73353" y="1151129"/>
                    <a:pt x="97461" y="1126187"/>
                    <a:pt x="122526" y="1098218"/>
                  </a:cubicBezTo>
                  <a:cubicBezTo>
                    <a:pt x="132507" y="1087090"/>
                    <a:pt x="133847" y="1067264"/>
                    <a:pt x="125524" y="1053919"/>
                  </a:cubicBezTo>
                  <a:cubicBezTo>
                    <a:pt x="117201" y="1040574"/>
                    <a:pt x="102372" y="1038784"/>
                    <a:pt x="92391" y="1049912"/>
                  </a:cubicBezTo>
                  <a:cubicBezTo>
                    <a:pt x="68282" y="1076815"/>
                    <a:pt x="45163" y="1100734"/>
                    <a:pt x="23701" y="1121028"/>
                  </a:cubicBezTo>
                  <a:cubicBezTo>
                    <a:pt x="3451" y="1140172"/>
                    <a:pt x="-4776" y="1173002"/>
                    <a:pt x="2750" y="1204680"/>
                  </a:cubicBezTo>
                  <a:cubicBezTo>
                    <a:pt x="10307" y="1236487"/>
                    <a:pt x="31291" y="1257037"/>
                    <a:pt x="56228" y="1257037"/>
                  </a:cubicBezTo>
                  <a:lnTo>
                    <a:pt x="1549480" y="1257037"/>
                  </a:lnTo>
                  <a:cubicBezTo>
                    <a:pt x="1574385" y="1257037"/>
                    <a:pt x="1595400" y="1236487"/>
                    <a:pt x="1602958" y="1204680"/>
                  </a:cubicBezTo>
                  <a:cubicBezTo>
                    <a:pt x="1610516" y="1173087"/>
                    <a:pt x="1602288" y="1140257"/>
                    <a:pt x="1582071" y="1121114"/>
                  </a:cubicBezTo>
                  <a:close/>
                  <a:moveTo>
                    <a:pt x="313288" y="761820"/>
                  </a:moveTo>
                  <a:lnTo>
                    <a:pt x="151609" y="761820"/>
                  </a:lnTo>
                  <a:cubicBezTo>
                    <a:pt x="201102" y="688401"/>
                    <a:pt x="303466" y="677358"/>
                    <a:pt x="360421" y="677358"/>
                  </a:cubicBezTo>
                  <a:cubicBezTo>
                    <a:pt x="363355" y="677358"/>
                    <a:pt x="366225" y="677443"/>
                    <a:pt x="369127" y="677486"/>
                  </a:cubicBezTo>
                  <a:cubicBezTo>
                    <a:pt x="350663" y="706137"/>
                    <a:pt x="332007" y="734320"/>
                    <a:pt x="313288" y="761820"/>
                  </a:cubicBezTo>
                  <a:close/>
                </a:path>
              </a:pathLst>
            </a:custGeom>
            <a:solidFill>
              <a:srgbClr val="0550A2"/>
            </a:solidFill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26" name="矩形 125">
            <a:extLst>
              <a:ext uri="{FF2B5EF4-FFF2-40B4-BE49-F238E27FC236}">
                <a16:creationId xmlns="" xmlns:a16="http://schemas.microsoft.com/office/drawing/2014/main" id="{0711245E-3866-41A1-B22B-94CBCBF392A1}"/>
              </a:ext>
            </a:extLst>
          </p:cNvPr>
          <p:cNvSpPr/>
          <p:nvPr/>
        </p:nvSpPr>
        <p:spPr>
          <a:xfrm>
            <a:off x="762009" y="368813"/>
            <a:ext cx="298952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b="1" dirty="0">
                <a:solidFill>
                  <a:schemeClr val="accent1"/>
                </a:solidFill>
                <a:latin typeface="+mn-ea"/>
              </a:rPr>
              <a:t>#</a:t>
            </a:r>
            <a:r>
              <a:rPr lang="zh-CN" altLang="en-US" sz="2000" b="1">
                <a:solidFill>
                  <a:schemeClr val="accent1"/>
                </a:solidFill>
                <a:latin typeface="+mn-ea"/>
              </a:rPr>
              <a:t>留</a:t>
            </a:r>
            <a:r>
              <a:rPr lang="zh-CN" altLang="en-US" sz="2000" b="1" smtClean="0">
                <a:solidFill>
                  <a:schemeClr val="accent1"/>
                </a:solidFill>
                <a:latin typeface="+mn-ea"/>
              </a:rPr>
              <a:t>学</a:t>
            </a:r>
            <a:r>
              <a:rPr lang="zh-CN" altLang="en-US" sz="100" b="1" smtClean="0">
                <a:solidFill>
                  <a:schemeClr val="accent1"/>
                </a:solidFill>
                <a:latin typeface="+mn-ea"/>
              </a:rPr>
              <a:t> </a:t>
            </a:r>
            <a:r>
              <a:rPr lang="zh-CN" altLang="en-US" sz="2000" b="1" smtClean="0">
                <a:solidFill>
                  <a:schemeClr val="accent1"/>
                </a:solidFill>
                <a:latin typeface="+mn-ea"/>
              </a:rPr>
              <a:t>国</a:t>
            </a:r>
            <a:r>
              <a:rPr lang="zh-CN" altLang="en-US" sz="2000" b="1" dirty="0">
                <a:solidFill>
                  <a:schemeClr val="accent1"/>
                </a:solidFill>
                <a:latin typeface="+mn-ea"/>
              </a:rPr>
              <a:t>家</a:t>
            </a:r>
            <a:r>
              <a:rPr lang="en-US" altLang="zh-CN" sz="2000" b="1" dirty="0">
                <a:solidFill>
                  <a:schemeClr val="accent1"/>
                </a:solidFill>
                <a:latin typeface="+mn-ea"/>
              </a:rPr>
              <a:t>TOP8#</a:t>
            </a:r>
            <a:endParaRPr lang="zh-CN" altLang="en-US" sz="2000" b="1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F1764691-E1F3-4B68-87B2-DA3E862628B6}"/>
              </a:ext>
            </a:extLst>
          </p:cNvPr>
          <p:cNvSpPr/>
          <p:nvPr/>
        </p:nvSpPr>
        <p:spPr>
          <a:xfrm>
            <a:off x="1295918" y="4395637"/>
            <a:ext cx="1620128" cy="46166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400" b="1" smtClean="0">
                <a:solidFill>
                  <a:schemeClr val="accent1"/>
                </a:solidFill>
              </a:rPr>
              <a:t>美</a:t>
            </a:r>
            <a:r>
              <a:rPr lang="zh-CN" altLang="en-US" sz="100" b="1" smtClean="0">
                <a:solidFill>
                  <a:schemeClr val="accent1"/>
                </a:solidFill>
              </a:rPr>
              <a:t> </a:t>
            </a:r>
            <a:r>
              <a:rPr lang="zh-CN" altLang="en-US" sz="2400" b="1" smtClean="0">
                <a:solidFill>
                  <a:schemeClr val="accent1"/>
                </a:solidFill>
              </a:rPr>
              <a:t> </a:t>
            </a:r>
            <a:r>
              <a:rPr lang="zh-CN" altLang="en-US" sz="2400" b="1" dirty="0">
                <a:solidFill>
                  <a:schemeClr val="accent1"/>
                </a:solidFill>
              </a:rPr>
              <a:t>国</a:t>
            </a:r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DC399D23-4510-4C25-847B-C2611CD96F21}"/>
              </a:ext>
            </a:extLst>
          </p:cNvPr>
          <p:cNvSpPr/>
          <p:nvPr/>
        </p:nvSpPr>
        <p:spPr>
          <a:xfrm>
            <a:off x="4006238" y="4395637"/>
            <a:ext cx="1620128" cy="46166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 sz="2400" b="1" smtClean="0">
                <a:solidFill>
                  <a:schemeClr val="accent1"/>
                </a:solidFill>
              </a:rPr>
              <a:t>英</a:t>
            </a:r>
            <a:r>
              <a:rPr lang="zh-CN" altLang="en-US" sz="100" b="1" smtClean="0">
                <a:solidFill>
                  <a:schemeClr val="accent1"/>
                </a:solidFill>
              </a:rPr>
              <a:t> </a:t>
            </a:r>
            <a:r>
              <a:rPr lang="zh-CN" altLang="en-US" sz="2400" b="1" smtClean="0">
                <a:solidFill>
                  <a:schemeClr val="accent1"/>
                </a:solidFill>
              </a:rPr>
              <a:t> </a:t>
            </a:r>
            <a:r>
              <a:rPr lang="zh-CN" altLang="en-US" sz="2400" b="1" dirty="0">
                <a:solidFill>
                  <a:schemeClr val="accent1"/>
                </a:solidFill>
              </a:rPr>
              <a:t>国</a:t>
            </a:r>
            <a:endParaRPr lang="zh-CN" altLang="en-US" sz="2400" b="1" dirty="0"/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28324798-81DE-4BF8-9F31-0867836313B2}"/>
              </a:ext>
            </a:extLst>
          </p:cNvPr>
          <p:cNvSpPr/>
          <p:nvPr/>
        </p:nvSpPr>
        <p:spPr>
          <a:xfrm>
            <a:off x="6696132" y="4395637"/>
            <a:ext cx="1620128" cy="46166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 sz="2400" b="1" smtClean="0">
                <a:solidFill>
                  <a:schemeClr val="accent1"/>
                </a:solidFill>
              </a:rPr>
              <a:t>澳</a:t>
            </a:r>
            <a:r>
              <a:rPr lang="zh-CN" altLang="en-US" sz="100" b="1" smtClean="0">
                <a:solidFill>
                  <a:schemeClr val="accent1"/>
                </a:solidFill>
              </a:rPr>
              <a:t> </a:t>
            </a:r>
            <a:r>
              <a:rPr lang="zh-CN" altLang="en-US" sz="2400" b="1" smtClean="0">
                <a:solidFill>
                  <a:schemeClr val="accent1"/>
                </a:solidFill>
              </a:rPr>
              <a:t>大</a:t>
            </a:r>
            <a:r>
              <a:rPr lang="zh-CN" altLang="en-US" sz="2400" b="1" dirty="0">
                <a:solidFill>
                  <a:schemeClr val="accent1"/>
                </a:solidFill>
              </a:rPr>
              <a:t>利亚 </a:t>
            </a:r>
            <a:endParaRPr lang="zh-CN" altLang="en-US" sz="2400" b="1" dirty="0"/>
          </a:p>
        </p:txBody>
      </p: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7DF67AC0-B6FF-4CED-995B-F68E4D83AD39}"/>
              </a:ext>
            </a:extLst>
          </p:cNvPr>
          <p:cNvSpPr/>
          <p:nvPr/>
        </p:nvSpPr>
        <p:spPr>
          <a:xfrm>
            <a:off x="9581611" y="4395637"/>
            <a:ext cx="1620128" cy="46166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400" b="1" smtClean="0">
                <a:solidFill>
                  <a:schemeClr val="accent1"/>
                </a:solidFill>
              </a:rPr>
              <a:t>日</a:t>
            </a:r>
            <a:r>
              <a:rPr lang="zh-CN" altLang="en-US" sz="100" b="1" smtClean="0">
                <a:solidFill>
                  <a:schemeClr val="accent1"/>
                </a:solidFill>
              </a:rPr>
              <a:t> </a:t>
            </a:r>
            <a:r>
              <a:rPr lang="zh-CN" altLang="en-US" sz="2400" b="1" smtClean="0">
                <a:solidFill>
                  <a:schemeClr val="accent1"/>
                </a:solidFill>
              </a:rPr>
              <a:t> </a:t>
            </a:r>
            <a:r>
              <a:rPr lang="zh-CN" altLang="en-US" sz="2400" b="1" dirty="0">
                <a:solidFill>
                  <a:schemeClr val="accent1"/>
                </a:solidFill>
              </a:rPr>
              <a:t>本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="" xmlns:a16="http://schemas.microsoft.com/office/drawing/2014/main" id="{8D901F86-4758-4094-8B3F-881622D466FB}"/>
              </a:ext>
            </a:extLst>
          </p:cNvPr>
          <p:cNvGrpSpPr/>
          <p:nvPr/>
        </p:nvGrpSpPr>
        <p:grpSpPr>
          <a:xfrm>
            <a:off x="1375203" y="5700189"/>
            <a:ext cx="9441595" cy="596996"/>
            <a:chOff x="1251709" y="5700189"/>
            <a:chExt cx="9441595" cy="596996"/>
          </a:xfrm>
        </p:grpSpPr>
        <p:sp>
          <p:nvSpPr>
            <p:cNvPr id="59" name="矩形: 圆角 58">
              <a:extLst>
                <a:ext uri="{FF2B5EF4-FFF2-40B4-BE49-F238E27FC236}">
                  <a16:creationId xmlns="" xmlns:a16="http://schemas.microsoft.com/office/drawing/2014/main" id="{432E12EE-1FBF-4306-8F03-1B78164F4F1E}"/>
                </a:ext>
              </a:extLst>
            </p:cNvPr>
            <p:cNvSpPr/>
            <p:nvPr/>
          </p:nvSpPr>
          <p:spPr>
            <a:xfrm>
              <a:off x="1251709" y="5700189"/>
              <a:ext cx="1538213" cy="596996"/>
            </a:xfrm>
            <a:prstGeom prst="roundRect">
              <a:avLst>
                <a:gd name="adj" fmla="val 50000"/>
              </a:avLst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zh-CN" altLang="en-US" b="1" smtClean="0">
                  <a:solidFill>
                    <a:schemeClr val="bg1"/>
                  </a:solidFill>
                </a:rPr>
                <a:t>法</a:t>
              </a:r>
              <a:r>
                <a:rPr lang="zh-CN" altLang="en-US" sz="100" b="1" smtClean="0">
                  <a:solidFill>
                    <a:schemeClr val="bg1"/>
                  </a:solidFill>
                </a:rPr>
                <a:t> </a:t>
              </a:r>
              <a:r>
                <a:rPr lang="zh-CN" altLang="en-US" b="1" smtClean="0">
                  <a:solidFill>
                    <a:schemeClr val="bg1"/>
                  </a:solidFill>
                </a:rPr>
                <a:t>国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  <p:sp>
          <p:nvSpPr>
            <p:cNvPr id="60" name="矩形: 圆角 59">
              <a:extLst>
                <a:ext uri="{FF2B5EF4-FFF2-40B4-BE49-F238E27FC236}">
                  <a16:creationId xmlns="" xmlns:a16="http://schemas.microsoft.com/office/drawing/2014/main" id="{795F27DF-A845-4F82-B004-8119E4D9C041}"/>
                </a:ext>
              </a:extLst>
            </p:cNvPr>
            <p:cNvSpPr/>
            <p:nvPr/>
          </p:nvSpPr>
          <p:spPr>
            <a:xfrm>
              <a:off x="3886170" y="5700189"/>
              <a:ext cx="1538213" cy="596996"/>
            </a:xfrm>
            <a:prstGeom prst="roundRect">
              <a:avLst>
                <a:gd name="adj" fmla="val 50000"/>
              </a:avLst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zh-CN" altLang="en-US" b="1" smtClean="0">
                  <a:solidFill>
                    <a:schemeClr val="bg1"/>
                  </a:solidFill>
                </a:rPr>
                <a:t>新</a:t>
              </a:r>
              <a:r>
                <a:rPr lang="zh-CN" altLang="en-US" sz="100" b="1" smtClean="0">
                  <a:solidFill>
                    <a:schemeClr val="bg1"/>
                  </a:solidFill>
                </a:rPr>
                <a:t> </a:t>
              </a:r>
              <a:r>
                <a:rPr lang="zh-CN" altLang="en-US" b="1" smtClean="0">
                  <a:solidFill>
                    <a:schemeClr val="bg1"/>
                  </a:solidFill>
                </a:rPr>
                <a:t>西</a:t>
              </a:r>
              <a:r>
                <a:rPr lang="zh-CN" altLang="en-US" b="1" dirty="0">
                  <a:solidFill>
                    <a:schemeClr val="bg1"/>
                  </a:solidFill>
                </a:rPr>
                <a:t>兰</a:t>
              </a:r>
            </a:p>
          </p:txBody>
        </p:sp>
        <p:sp>
          <p:nvSpPr>
            <p:cNvPr id="61" name="矩形: 圆角 60">
              <a:extLst>
                <a:ext uri="{FF2B5EF4-FFF2-40B4-BE49-F238E27FC236}">
                  <a16:creationId xmlns="" xmlns:a16="http://schemas.microsoft.com/office/drawing/2014/main" id="{70147838-CE8C-495D-ABE8-4EBA7348515F}"/>
                </a:ext>
              </a:extLst>
            </p:cNvPr>
            <p:cNvSpPr/>
            <p:nvPr/>
          </p:nvSpPr>
          <p:spPr>
            <a:xfrm>
              <a:off x="6520631" y="5700189"/>
              <a:ext cx="1538213" cy="596996"/>
            </a:xfrm>
            <a:prstGeom prst="roundRect">
              <a:avLst>
                <a:gd name="adj" fmla="val 50000"/>
              </a:avLst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zh-CN" altLang="en-US" b="1" smtClean="0">
                  <a:solidFill>
                    <a:schemeClr val="bg1"/>
                  </a:solidFill>
                </a:rPr>
                <a:t>新</a:t>
              </a:r>
              <a:r>
                <a:rPr lang="zh-CN" altLang="en-US" sz="100" b="1" smtClean="0">
                  <a:solidFill>
                    <a:schemeClr val="bg1"/>
                  </a:solidFill>
                </a:rPr>
                <a:t> </a:t>
              </a:r>
              <a:r>
                <a:rPr lang="zh-CN" altLang="en-US" b="1" smtClean="0">
                  <a:solidFill>
                    <a:schemeClr val="bg1"/>
                  </a:solidFill>
                </a:rPr>
                <a:t>加</a:t>
              </a:r>
              <a:r>
                <a:rPr lang="zh-CN" altLang="en-US" b="1" dirty="0">
                  <a:solidFill>
                    <a:schemeClr val="bg1"/>
                  </a:solidFill>
                </a:rPr>
                <a:t>坡</a:t>
              </a:r>
            </a:p>
          </p:txBody>
        </p:sp>
        <p:sp>
          <p:nvSpPr>
            <p:cNvPr id="62" name="矩形: 圆角 61">
              <a:extLst>
                <a:ext uri="{FF2B5EF4-FFF2-40B4-BE49-F238E27FC236}">
                  <a16:creationId xmlns="" xmlns:a16="http://schemas.microsoft.com/office/drawing/2014/main" id="{49E3B73F-5576-423E-80CA-D901E677B955}"/>
                </a:ext>
              </a:extLst>
            </p:cNvPr>
            <p:cNvSpPr/>
            <p:nvPr/>
          </p:nvSpPr>
          <p:spPr>
            <a:xfrm>
              <a:off x="9155091" y="5700189"/>
              <a:ext cx="1538213" cy="596996"/>
            </a:xfrm>
            <a:prstGeom prst="roundRect">
              <a:avLst>
                <a:gd name="adj" fmla="val 50000"/>
              </a:avLst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zh-CN" altLang="en-US" b="1" smtClean="0">
                  <a:solidFill>
                    <a:schemeClr val="bg1"/>
                  </a:solidFill>
                </a:rPr>
                <a:t>德</a:t>
              </a:r>
              <a:r>
                <a:rPr lang="zh-CN" altLang="en-US" sz="100" b="1" smtClean="0">
                  <a:solidFill>
                    <a:schemeClr val="bg1"/>
                  </a:solidFill>
                </a:rPr>
                <a:t> </a:t>
              </a:r>
              <a:r>
                <a:rPr lang="zh-CN" altLang="en-US" b="1" smtClean="0">
                  <a:solidFill>
                    <a:schemeClr val="bg1"/>
                  </a:solidFill>
                </a:rPr>
                <a:t>国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  <p:cxnSp>
          <p:nvCxnSpPr>
            <p:cNvPr id="139" name="直接连接符 138">
              <a:extLst>
                <a:ext uri="{FF2B5EF4-FFF2-40B4-BE49-F238E27FC236}">
                  <a16:creationId xmlns="" xmlns:a16="http://schemas.microsoft.com/office/drawing/2014/main" id="{AE97E45C-C443-428A-9EEC-AD09286966A3}"/>
                </a:ext>
              </a:extLst>
            </p:cNvPr>
            <p:cNvCxnSpPr>
              <a:cxnSpLocks/>
            </p:cNvCxnSpPr>
            <p:nvPr/>
          </p:nvCxnSpPr>
          <p:spPr>
            <a:xfrm>
              <a:off x="5972507" y="5827285"/>
              <a:ext cx="0" cy="35761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0" name="直接连接符 139">
              <a:extLst>
                <a:ext uri="{FF2B5EF4-FFF2-40B4-BE49-F238E27FC236}">
                  <a16:creationId xmlns="" xmlns:a16="http://schemas.microsoft.com/office/drawing/2014/main" id="{0D853099-2B51-43B5-A5F0-349A7050EFA5}"/>
                </a:ext>
              </a:extLst>
            </p:cNvPr>
            <p:cNvCxnSpPr>
              <a:cxnSpLocks/>
            </p:cNvCxnSpPr>
            <p:nvPr/>
          </p:nvCxnSpPr>
          <p:spPr>
            <a:xfrm>
              <a:off x="3338046" y="5827285"/>
              <a:ext cx="0" cy="35761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1" name="直接连接符 140">
              <a:extLst>
                <a:ext uri="{FF2B5EF4-FFF2-40B4-BE49-F238E27FC236}">
                  <a16:creationId xmlns="" xmlns:a16="http://schemas.microsoft.com/office/drawing/2014/main" id="{94B7CFDA-2478-4F93-8255-52ED614D9CAF}"/>
                </a:ext>
              </a:extLst>
            </p:cNvPr>
            <p:cNvCxnSpPr>
              <a:cxnSpLocks/>
            </p:cNvCxnSpPr>
            <p:nvPr/>
          </p:nvCxnSpPr>
          <p:spPr>
            <a:xfrm>
              <a:off x="8606968" y="5827285"/>
              <a:ext cx="0" cy="35761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custDataLst>
      <p:tags r:id="rId1"/>
    </p:custDataLst>
    <p:extLst>
      <p:ext uri="{BB962C8B-B14F-4D97-AF65-F5344CB8AC3E}">
        <p14:creationId xmlns:p14="http://schemas.microsoft.com/office/powerpoint/2010/main" val="4091400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矩形 56">
            <a:extLst>
              <a:ext uri="{FF2B5EF4-FFF2-40B4-BE49-F238E27FC236}">
                <a16:creationId xmlns="" xmlns:a16="http://schemas.microsoft.com/office/drawing/2014/main" id="{8B687566-81D3-4CC4-BF10-9D782B820FAA}"/>
              </a:ext>
            </a:extLst>
          </p:cNvPr>
          <p:cNvSpPr/>
          <p:nvPr/>
        </p:nvSpPr>
        <p:spPr>
          <a:xfrm>
            <a:off x="1240952" y="3562009"/>
            <a:ext cx="8404059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8000" b="1" smtClean="0">
                <a:ln w="41275">
                  <a:solidFill>
                    <a:srgbClr val="0A2073"/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+mn-ea"/>
              </a:rPr>
              <a:t>iSlid</a:t>
            </a:r>
            <a:r>
              <a:rPr lang="en-US" altLang="zh-CN" sz="100" b="1" smtClean="0">
                <a:ln w="41275">
                  <a:solidFill>
                    <a:srgbClr val="0A2073"/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+mn-ea"/>
              </a:rPr>
              <a:t> </a:t>
            </a:r>
            <a:r>
              <a:rPr lang="en-US" altLang="zh-CN" sz="8000" b="1" smtClean="0">
                <a:ln w="41275">
                  <a:solidFill>
                    <a:srgbClr val="0A2073"/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+mn-ea"/>
              </a:rPr>
              <a:t>e </a:t>
            </a:r>
            <a:r>
              <a:rPr lang="en-US" altLang="zh-CN" sz="8000" b="1" dirty="0">
                <a:ln w="41275">
                  <a:solidFill>
                    <a:srgbClr val="0A2073"/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+mn-ea"/>
              </a:rPr>
              <a:t>infographic</a:t>
            </a:r>
            <a:endParaRPr lang="zh-CN" altLang="en-US" sz="8000" b="1" dirty="0">
              <a:ln w="41275">
                <a:solidFill>
                  <a:srgbClr val="0A2073"/>
                </a:solidFill>
              </a:ln>
              <a:solidFill>
                <a:schemeClr val="accent4">
                  <a:lumMod val="60000"/>
                  <a:lumOff val="40000"/>
                </a:schemeClr>
              </a:solidFill>
              <a:latin typeface="+mn-ea"/>
            </a:endParaRPr>
          </a:p>
        </p:txBody>
      </p:sp>
      <p:sp>
        <p:nvSpPr>
          <p:cNvPr id="58" name="矩形 57">
            <a:extLst>
              <a:ext uri="{FF2B5EF4-FFF2-40B4-BE49-F238E27FC236}">
                <a16:creationId xmlns="" xmlns:a16="http://schemas.microsoft.com/office/drawing/2014/main" id="{C29DE883-09D4-4982-8DD3-56AF2AB98B80}"/>
              </a:ext>
            </a:extLst>
          </p:cNvPr>
          <p:cNvSpPr/>
          <p:nvPr/>
        </p:nvSpPr>
        <p:spPr>
          <a:xfrm>
            <a:off x="7907784" y="1512754"/>
            <a:ext cx="2737459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3800" b="1" smtClean="0">
                <a:ln w="41275">
                  <a:solidFill>
                    <a:srgbClr val="0A2073"/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+mn-ea"/>
              </a:rPr>
              <a:t>0</a:t>
            </a:r>
            <a:r>
              <a:rPr lang="en-US" altLang="zh-CN" sz="100" b="1" smtClean="0">
                <a:ln w="41275">
                  <a:solidFill>
                    <a:srgbClr val="0A2073"/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+mn-ea"/>
              </a:rPr>
              <a:t> </a:t>
            </a:r>
            <a:r>
              <a:rPr lang="en-US" altLang="zh-CN" sz="13800" b="1" smtClean="0">
                <a:ln w="41275">
                  <a:solidFill>
                    <a:srgbClr val="0A2073"/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+mn-ea"/>
              </a:rPr>
              <a:t>3</a:t>
            </a:r>
            <a:endParaRPr lang="zh-CN" altLang="en-US" sz="13800" b="1" dirty="0">
              <a:ln w="41275">
                <a:solidFill>
                  <a:srgbClr val="0A2073"/>
                </a:solidFill>
              </a:ln>
              <a:solidFill>
                <a:schemeClr val="accent4">
                  <a:lumMod val="60000"/>
                  <a:lumOff val="40000"/>
                </a:schemeClr>
              </a:solidFill>
              <a:latin typeface="+mn-ea"/>
            </a:endParaRPr>
          </a:p>
        </p:txBody>
      </p:sp>
      <p:sp>
        <p:nvSpPr>
          <p:cNvPr id="59" name="对话气泡: 圆角矩形 58">
            <a:extLst>
              <a:ext uri="{FF2B5EF4-FFF2-40B4-BE49-F238E27FC236}">
                <a16:creationId xmlns="" xmlns:a16="http://schemas.microsoft.com/office/drawing/2014/main" id="{E26B1EDF-9E63-4C97-9691-DFFE97C7AA6F}"/>
              </a:ext>
            </a:extLst>
          </p:cNvPr>
          <p:cNvSpPr/>
          <p:nvPr/>
        </p:nvSpPr>
        <p:spPr>
          <a:xfrm>
            <a:off x="2649630" y="2962160"/>
            <a:ext cx="7637370" cy="2137776"/>
          </a:xfrm>
          <a:prstGeom prst="wedgeRoundRectCallout">
            <a:avLst>
              <a:gd name="adj1" fmla="val 547"/>
              <a:gd name="adj2" fmla="val 65925"/>
              <a:gd name="adj3" fmla="val 16667"/>
            </a:avLst>
          </a:prstGeom>
          <a:solidFill>
            <a:schemeClr val="bg1"/>
          </a:solidFill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矩形 59">
            <a:extLst>
              <a:ext uri="{FF2B5EF4-FFF2-40B4-BE49-F238E27FC236}">
                <a16:creationId xmlns="" xmlns:a16="http://schemas.microsoft.com/office/drawing/2014/main" id="{644F5A0B-3677-4690-A174-CC9A272B3298}"/>
              </a:ext>
            </a:extLst>
          </p:cNvPr>
          <p:cNvSpPr/>
          <p:nvPr/>
        </p:nvSpPr>
        <p:spPr>
          <a:xfrm>
            <a:off x="4831241" y="3427906"/>
            <a:ext cx="512027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8000" b="1" smtClean="0">
                <a:solidFill>
                  <a:schemeClr val="accent4"/>
                </a:solidFill>
                <a:latin typeface="+mj-ea"/>
              </a:rPr>
              <a:t>关</a:t>
            </a:r>
            <a:r>
              <a:rPr lang="zh-CN" altLang="en-US" sz="100" b="1" smtClean="0">
                <a:solidFill>
                  <a:schemeClr val="accent4"/>
                </a:solidFill>
                <a:latin typeface="+mj-ea"/>
              </a:rPr>
              <a:t> </a:t>
            </a:r>
            <a:r>
              <a:rPr lang="zh-CN" altLang="en-US" sz="8000" b="1" smtClean="0">
                <a:solidFill>
                  <a:schemeClr val="accent4"/>
                </a:solidFill>
                <a:latin typeface="+mj-ea"/>
              </a:rPr>
              <a:t>于</a:t>
            </a:r>
            <a:r>
              <a:rPr lang="zh-CN" altLang="en-US" sz="8000" b="1" dirty="0">
                <a:solidFill>
                  <a:schemeClr val="accent4"/>
                </a:solidFill>
                <a:latin typeface="+mj-ea"/>
              </a:rPr>
              <a:t>创业</a:t>
            </a:r>
            <a:endParaRPr lang="zh-CN" altLang="en-US" sz="8000" b="1" dirty="0">
              <a:solidFill>
                <a:schemeClr val="accent4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6305C669-E3F0-45BB-ADFD-E8403E9755CA}"/>
              </a:ext>
            </a:extLst>
          </p:cNvPr>
          <p:cNvSpPr/>
          <p:nvPr/>
        </p:nvSpPr>
        <p:spPr>
          <a:xfrm>
            <a:off x="0" y="-26644"/>
            <a:ext cx="12192000" cy="884338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08C57418-20D5-4D11-83D3-9CB8F76DD483}"/>
              </a:ext>
            </a:extLst>
          </p:cNvPr>
          <p:cNvSpPr/>
          <p:nvPr/>
        </p:nvSpPr>
        <p:spPr>
          <a:xfrm>
            <a:off x="2680750" y="1863955"/>
            <a:ext cx="2695685" cy="3230585"/>
          </a:xfrm>
          <a:prstGeom prst="rect">
            <a:avLst/>
          </a:prstGeom>
          <a:blipFill>
            <a:blip r:embed="rId3">
              <a:extLst>
                <a:ext uri="{96DAC541-7B7A-43D3-8B79-37D633B846F1}">
                  <asvg:svgBlip xmlns="" xmlns:asvg="http://schemas.microsoft.com/office/drawing/2016/SVG/main" r:embed="rId4"/>
                </a:ext>
              </a:extLst>
            </a:blip>
            <a:srcRect/>
            <a:stretch>
              <a:fillRect l="5953" t="2453" r="5981" b="-9915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38981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>
            <a:extLst>
              <a:ext uri="{FF2B5EF4-FFF2-40B4-BE49-F238E27FC236}">
                <a16:creationId xmlns="" xmlns:a16="http://schemas.microsoft.com/office/drawing/2014/main" id="{60BEF032-E847-412C-9824-0ECDB2DBA066}"/>
              </a:ext>
            </a:extLst>
          </p:cNvPr>
          <p:cNvSpPr/>
          <p:nvPr/>
        </p:nvSpPr>
        <p:spPr>
          <a:xfrm>
            <a:off x="3579408" y="2443660"/>
            <a:ext cx="8176986" cy="3178276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70" name="dde2c2de-4721-42d5-ad7a-0e7cc101037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0180BBF6-B405-4138-82CC-BCD19E2BE5D9}"/>
              </a:ext>
            </a:extLst>
          </p:cNvPr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5419809" y="2755672"/>
            <a:ext cx="6021118" cy="2898734"/>
            <a:chOff x="1071716" y="1247323"/>
            <a:chExt cx="10048568" cy="4837661"/>
          </a:xfrm>
          <a:solidFill>
            <a:schemeClr val="accent3">
              <a:lumMod val="20000"/>
              <a:lumOff val="80000"/>
              <a:alpha val="37000"/>
            </a:schemeClr>
          </a:solidFill>
        </p:grpSpPr>
        <p:sp>
          <p:nvSpPr>
            <p:cNvPr id="171" name="ïṥľíḓé">
              <a:extLst>
                <a:ext uri="{FF2B5EF4-FFF2-40B4-BE49-F238E27FC236}">
                  <a16:creationId xmlns="" xmlns:a16="http://schemas.microsoft.com/office/drawing/2014/main" id="{AB0AC56B-27C2-4787-A842-C0B1BD86D676}"/>
                </a:ext>
              </a:extLst>
            </p:cNvPr>
            <p:cNvSpPr/>
            <p:nvPr/>
          </p:nvSpPr>
          <p:spPr>
            <a:xfrm>
              <a:off x="1071716" y="1560254"/>
              <a:ext cx="2892665" cy="22414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471" y="862"/>
                  </a:moveTo>
                  <a:lnTo>
                    <a:pt x="3355" y="857"/>
                  </a:lnTo>
                  <a:lnTo>
                    <a:pt x="3271" y="882"/>
                  </a:lnTo>
                  <a:lnTo>
                    <a:pt x="3183" y="953"/>
                  </a:lnTo>
                  <a:lnTo>
                    <a:pt x="3184" y="1042"/>
                  </a:lnTo>
                  <a:lnTo>
                    <a:pt x="3333" y="1224"/>
                  </a:lnTo>
                  <a:lnTo>
                    <a:pt x="3405" y="1341"/>
                  </a:lnTo>
                  <a:lnTo>
                    <a:pt x="3390" y="1464"/>
                  </a:lnTo>
                  <a:lnTo>
                    <a:pt x="3242" y="1537"/>
                  </a:lnTo>
                  <a:lnTo>
                    <a:pt x="3142" y="1593"/>
                  </a:lnTo>
                  <a:lnTo>
                    <a:pt x="3051" y="1629"/>
                  </a:lnTo>
                  <a:lnTo>
                    <a:pt x="2932" y="1629"/>
                  </a:lnTo>
                  <a:lnTo>
                    <a:pt x="2859" y="1585"/>
                  </a:lnTo>
                  <a:lnTo>
                    <a:pt x="2789" y="1563"/>
                  </a:lnTo>
                  <a:lnTo>
                    <a:pt x="2709" y="1563"/>
                  </a:lnTo>
                  <a:lnTo>
                    <a:pt x="2538" y="1534"/>
                  </a:lnTo>
                  <a:lnTo>
                    <a:pt x="2466" y="1563"/>
                  </a:lnTo>
                  <a:lnTo>
                    <a:pt x="2365" y="1607"/>
                  </a:lnTo>
                  <a:lnTo>
                    <a:pt x="2298" y="1641"/>
                  </a:lnTo>
                  <a:lnTo>
                    <a:pt x="2170" y="1699"/>
                  </a:lnTo>
                  <a:lnTo>
                    <a:pt x="2067" y="1750"/>
                  </a:lnTo>
                  <a:lnTo>
                    <a:pt x="1990" y="1821"/>
                  </a:lnTo>
                  <a:lnTo>
                    <a:pt x="1951" y="1874"/>
                  </a:lnTo>
                  <a:lnTo>
                    <a:pt x="1983" y="1939"/>
                  </a:lnTo>
                  <a:lnTo>
                    <a:pt x="2111" y="2002"/>
                  </a:lnTo>
                  <a:lnTo>
                    <a:pt x="2233" y="2014"/>
                  </a:lnTo>
                  <a:lnTo>
                    <a:pt x="2276" y="2084"/>
                  </a:lnTo>
                  <a:lnTo>
                    <a:pt x="2346" y="2091"/>
                  </a:lnTo>
                  <a:lnTo>
                    <a:pt x="2437" y="2062"/>
                  </a:lnTo>
                  <a:lnTo>
                    <a:pt x="2540" y="1999"/>
                  </a:lnTo>
                  <a:lnTo>
                    <a:pt x="2612" y="1957"/>
                  </a:lnTo>
                  <a:lnTo>
                    <a:pt x="2743" y="1921"/>
                  </a:lnTo>
                  <a:lnTo>
                    <a:pt x="2857" y="1964"/>
                  </a:lnTo>
                  <a:lnTo>
                    <a:pt x="2857" y="2077"/>
                  </a:lnTo>
                  <a:lnTo>
                    <a:pt x="2787" y="2146"/>
                  </a:lnTo>
                  <a:lnTo>
                    <a:pt x="2684" y="2233"/>
                  </a:lnTo>
                  <a:lnTo>
                    <a:pt x="2588" y="2379"/>
                  </a:lnTo>
                  <a:lnTo>
                    <a:pt x="2406" y="2517"/>
                  </a:lnTo>
                  <a:lnTo>
                    <a:pt x="2207" y="2539"/>
                  </a:lnTo>
                  <a:lnTo>
                    <a:pt x="1909" y="2568"/>
                  </a:lnTo>
                  <a:lnTo>
                    <a:pt x="1651" y="2627"/>
                  </a:lnTo>
                  <a:lnTo>
                    <a:pt x="1469" y="2721"/>
                  </a:lnTo>
                  <a:lnTo>
                    <a:pt x="1322" y="2843"/>
                  </a:lnTo>
                  <a:lnTo>
                    <a:pt x="1251" y="2882"/>
                  </a:lnTo>
                  <a:lnTo>
                    <a:pt x="1186" y="3000"/>
                  </a:lnTo>
                  <a:lnTo>
                    <a:pt x="1231" y="3090"/>
                  </a:lnTo>
                  <a:lnTo>
                    <a:pt x="1253" y="3243"/>
                  </a:lnTo>
                  <a:lnTo>
                    <a:pt x="1206" y="3386"/>
                  </a:lnTo>
                  <a:lnTo>
                    <a:pt x="1138" y="3503"/>
                  </a:lnTo>
                  <a:lnTo>
                    <a:pt x="1047" y="3568"/>
                  </a:lnTo>
                  <a:lnTo>
                    <a:pt x="990" y="3598"/>
                  </a:lnTo>
                  <a:lnTo>
                    <a:pt x="895" y="3671"/>
                  </a:lnTo>
                  <a:lnTo>
                    <a:pt x="846" y="3748"/>
                  </a:lnTo>
                  <a:lnTo>
                    <a:pt x="900" y="3817"/>
                  </a:lnTo>
                  <a:lnTo>
                    <a:pt x="1049" y="3874"/>
                  </a:lnTo>
                  <a:lnTo>
                    <a:pt x="1159" y="3952"/>
                  </a:lnTo>
                  <a:lnTo>
                    <a:pt x="1272" y="3905"/>
                  </a:lnTo>
                  <a:lnTo>
                    <a:pt x="1375" y="3811"/>
                  </a:lnTo>
                  <a:lnTo>
                    <a:pt x="1500" y="3789"/>
                  </a:lnTo>
                  <a:lnTo>
                    <a:pt x="1562" y="3898"/>
                  </a:lnTo>
                  <a:lnTo>
                    <a:pt x="1479" y="4034"/>
                  </a:lnTo>
                  <a:lnTo>
                    <a:pt x="1276" y="4180"/>
                  </a:lnTo>
                  <a:lnTo>
                    <a:pt x="967" y="4357"/>
                  </a:lnTo>
                  <a:lnTo>
                    <a:pt x="603" y="4579"/>
                  </a:lnTo>
                  <a:lnTo>
                    <a:pt x="227" y="4739"/>
                  </a:lnTo>
                  <a:lnTo>
                    <a:pt x="77" y="4776"/>
                  </a:lnTo>
                  <a:lnTo>
                    <a:pt x="0" y="4852"/>
                  </a:lnTo>
                  <a:lnTo>
                    <a:pt x="90" y="4896"/>
                  </a:lnTo>
                  <a:lnTo>
                    <a:pt x="253" y="4896"/>
                  </a:lnTo>
                  <a:lnTo>
                    <a:pt x="574" y="4762"/>
                  </a:lnTo>
                  <a:lnTo>
                    <a:pt x="1090" y="4512"/>
                  </a:lnTo>
                  <a:lnTo>
                    <a:pt x="1721" y="4146"/>
                  </a:lnTo>
                  <a:lnTo>
                    <a:pt x="1947" y="4061"/>
                  </a:lnTo>
                  <a:lnTo>
                    <a:pt x="2151" y="4010"/>
                  </a:lnTo>
                  <a:lnTo>
                    <a:pt x="2424" y="3876"/>
                  </a:lnTo>
                  <a:lnTo>
                    <a:pt x="2669" y="3694"/>
                  </a:lnTo>
                  <a:lnTo>
                    <a:pt x="2845" y="3589"/>
                  </a:lnTo>
                  <a:lnTo>
                    <a:pt x="3007" y="3485"/>
                  </a:lnTo>
                  <a:lnTo>
                    <a:pt x="3144" y="3448"/>
                  </a:lnTo>
                  <a:lnTo>
                    <a:pt x="3223" y="3477"/>
                  </a:lnTo>
                  <a:lnTo>
                    <a:pt x="3316" y="3526"/>
                  </a:lnTo>
                  <a:lnTo>
                    <a:pt x="3468" y="3467"/>
                  </a:lnTo>
                  <a:lnTo>
                    <a:pt x="3802" y="3365"/>
                  </a:lnTo>
                  <a:lnTo>
                    <a:pt x="3944" y="3233"/>
                  </a:lnTo>
                  <a:lnTo>
                    <a:pt x="4086" y="3138"/>
                  </a:lnTo>
                  <a:lnTo>
                    <a:pt x="4204" y="3181"/>
                  </a:lnTo>
                  <a:lnTo>
                    <a:pt x="4397" y="3244"/>
                  </a:lnTo>
                  <a:lnTo>
                    <a:pt x="4521" y="3281"/>
                  </a:lnTo>
                  <a:lnTo>
                    <a:pt x="4639" y="3339"/>
                  </a:lnTo>
                  <a:lnTo>
                    <a:pt x="4775" y="3368"/>
                  </a:lnTo>
                  <a:lnTo>
                    <a:pt x="4854" y="3425"/>
                  </a:lnTo>
                  <a:lnTo>
                    <a:pt x="5019" y="3462"/>
                  </a:lnTo>
                  <a:lnTo>
                    <a:pt x="5175" y="3517"/>
                  </a:lnTo>
                  <a:lnTo>
                    <a:pt x="5355" y="3539"/>
                  </a:lnTo>
                  <a:lnTo>
                    <a:pt x="5417" y="3626"/>
                  </a:lnTo>
                  <a:lnTo>
                    <a:pt x="5565" y="3719"/>
                  </a:lnTo>
                  <a:lnTo>
                    <a:pt x="5597" y="3852"/>
                  </a:lnTo>
                  <a:lnTo>
                    <a:pt x="5745" y="3981"/>
                  </a:lnTo>
                  <a:lnTo>
                    <a:pt x="5908" y="3981"/>
                  </a:lnTo>
                  <a:lnTo>
                    <a:pt x="6085" y="4147"/>
                  </a:lnTo>
                  <a:lnTo>
                    <a:pt x="6174" y="4375"/>
                  </a:lnTo>
                  <a:lnTo>
                    <a:pt x="6176" y="4532"/>
                  </a:lnTo>
                  <a:lnTo>
                    <a:pt x="6104" y="4646"/>
                  </a:lnTo>
                  <a:lnTo>
                    <a:pt x="6105" y="4760"/>
                  </a:lnTo>
                  <a:lnTo>
                    <a:pt x="6133" y="4859"/>
                  </a:lnTo>
                  <a:lnTo>
                    <a:pt x="6182" y="4992"/>
                  </a:lnTo>
                  <a:lnTo>
                    <a:pt x="6142" y="5132"/>
                  </a:lnTo>
                  <a:lnTo>
                    <a:pt x="6087" y="5256"/>
                  </a:lnTo>
                  <a:lnTo>
                    <a:pt x="6047" y="5423"/>
                  </a:lnTo>
                  <a:lnTo>
                    <a:pt x="5980" y="5547"/>
                  </a:lnTo>
                  <a:lnTo>
                    <a:pt x="5974" y="5648"/>
                  </a:lnTo>
                  <a:lnTo>
                    <a:pt x="5991" y="5729"/>
                  </a:lnTo>
                  <a:lnTo>
                    <a:pt x="6063" y="5807"/>
                  </a:lnTo>
                  <a:lnTo>
                    <a:pt x="6052" y="5953"/>
                  </a:lnTo>
                  <a:lnTo>
                    <a:pt x="5940" y="6067"/>
                  </a:lnTo>
                  <a:lnTo>
                    <a:pt x="5904" y="6154"/>
                  </a:lnTo>
                  <a:lnTo>
                    <a:pt x="5939" y="6241"/>
                  </a:lnTo>
                  <a:lnTo>
                    <a:pt x="6058" y="6365"/>
                  </a:lnTo>
                  <a:lnTo>
                    <a:pt x="6223" y="6556"/>
                  </a:lnTo>
                  <a:lnTo>
                    <a:pt x="6343" y="6699"/>
                  </a:lnTo>
                  <a:lnTo>
                    <a:pt x="6434" y="6845"/>
                  </a:lnTo>
                  <a:lnTo>
                    <a:pt x="6500" y="7107"/>
                  </a:lnTo>
                  <a:lnTo>
                    <a:pt x="6489" y="7297"/>
                  </a:lnTo>
                  <a:lnTo>
                    <a:pt x="6460" y="7435"/>
                  </a:lnTo>
                  <a:lnTo>
                    <a:pt x="6404" y="7536"/>
                  </a:lnTo>
                  <a:lnTo>
                    <a:pt x="6347" y="7646"/>
                  </a:lnTo>
                  <a:lnTo>
                    <a:pt x="6233" y="7774"/>
                  </a:lnTo>
                  <a:lnTo>
                    <a:pt x="6155" y="7825"/>
                  </a:lnTo>
                  <a:lnTo>
                    <a:pt x="6116" y="7774"/>
                  </a:lnTo>
                  <a:lnTo>
                    <a:pt x="6099" y="7686"/>
                  </a:lnTo>
                  <a:lnTo>
                    <a:pt x="6184" y="7556"/>
                  </a:lnTo>
                  <a:lnTo>
                    <a:pt x="6118" y="7534"/>
                  </a:lnTo>
                  <a:lnTo>
                    <a:pt x="5937" y="7519"/>
                  </a:lnTo>
                  <a:lnTo>
                    <a:pt x="5869" y="7534"/>
                  </a:lnTo>
                  <a:lnTo>
                    <a:pt x="5847" y="7626"/>
                  </a:lnTo>
                  <a:lnTo>
                    <a:pt x="5773" y="7891"/>
                  </a:lnTo>
                  <a:lnTo>
                    <a:pt x="5640" y="8226"/>
                  </a:lnTo>
                  <a:lnTo>
                    <a:pt x="5551" y="8409"/>
                  </a:lnTo>
                  <a:lnTo>
                    <a:pt x="5477" y="8496"/>
                  </a:lnTo>
                  <a:lnTo>
                    <a:pt x="5437" y="8605"/>
                  </a:lnTo>
                  <a:lnTo>
                    <a:pt x="5358" y="8684"/>
                  </a:lnTo>
                  <a:lnTo>
                    <a:pt x="5286" y="8789"/>
                  </a:lnTo>
                  <a:lnTo>
                    <a:pt x="5207" y="8896"/>
                  </a:lnTo>
                  <a:lnTo>
                    <a:pt x="5129" y="8983"/>
                  </a:lnTo>
                  <a:lnTo>
                    <a:pt x="5067" y="9121"/>
                  </a:lnTo>
                  <a:lnTo>
                    <a:pt x="4998" y="9301"/>
                  </a:lnTo>
                  <a:lnTo>
                    <a:pt x="4938" y="9544"/>
                  </a:lnTo>
                  <a:lnTo>
                    <a:pt x="4887" y="9705"/>
                  </a:lnTo>
                  <a:lnTo>
                    <a:pt x="4728" y="9947"/>
                  </a:lnTo>
                  <a:lnTo>
                    <a:pt x="4614" y="10032"/>
                  </a:lnTo>
                  <a:lnTo>
                    <a:pt x="4588" y="10124"/>
                  </a:lnTo>
                  <a:lnTo>
                    <a:pt x="4607" y="10221"/>
                  </a:lnTo>
                  <a:lnTo>
                    <a:pt x="4667" y="10298"/>
                  </a:lnTo>
                  <a:lnTo>
                    <a:pt x="4646" y="10400"/>
                  </a:lnTo>
                  <a:lnTo>
                    <a:pt x="4578" y="10466"/>
                  </a:lnTo>
                  <a:lnTo>
                    <a:pt x="4533" y="10596"/>
                  </a:lnTo>
                  <a:lnTo>
                    <a:pt x="4533" y="10730"/>
                  </a:lnTo>
                  <a:lnTo>
                    <a:pt x="4564" y="10866"/>
                  </a:lnTo>
                  <a:lnTo>
                    <a:pt x="4615" y="10975"/>
                  </a:lnTo>
                  <a:lnTo>
                    <a:pt x="4687" y="11050"/>
                  </a:lnTo>
                  <a:lnTo>
                    <a:pt x="4672" y="11124"/>
                  </a:lnTo>
                  <a:lnTo>
                    <a:pt x="4602" y="11167"/>
                  </a:lnTo>
                  <a:lnTo>
                    <a:pt x="4575" y="11232"/>
                  </a:lnTo>
                  <a:lnTo>
                    <a:pt x="4638" y="11310"/>
                  </a:lnTo>
                  <a:lnTo>
                    <a:pt x="4658" y="11489"/>
                  </a:lnTo>
                  <a:lnTo>
                    <a:pt x="4708" y="11732"/>
                  </a:lnTo>
                  <a:lnTo>
                    <a:pt x="4757" y="12031"/>
                  </a:lnTo>
                  <a:lnTo>
                    <a:pt x="4809" y="12198"/>
                  </a:lnTo>
                  <a:lnTo>
                    <a:pt x="4889" y="12242"/>
                  </a:lnTo>
                  <a:lnTo>
                    <a:pt x="4983" y="12307"/>
                  </a:lnTo>
                  <a:lnTo>
                    <a:pt x="5074" y="12365"/>
                  </a:lnTo>
                  <a:lnTo>
                    <a:pt x="5182" y="12551"/>
                  </a:lnTo>
                  <a:lnTo>
                    <a:pt x="5257" y="12784"/>
                  </a:lnTo>
                  <a:lnTo>
                    <a:pt x="5291" y="13051"/>
                  </a:lnTo>
                  <a:lnTo>
                    <a:pt x="5251" y="13252"/>
                  </a:lnTo>
                  <a:lnTo>
                    <a:pt x="5228" y="13427"/>
                  </a:lnTo>
                  <a:lnTo>
                    <a:pt x="5243" y="13556"/>
                  </a:lnTo>
                  <a:lnTo>
                    <a:pt x="5361" y="13731"/>
                  </a:lnTo>
                  <a:lnTo>
                    <a:pt x="5475" y="14018"/>
                  </a:lnTo>
                  <a:lnTo>
                    <a:pt x="5549" y="14237"/>
                  </a:lnTo>
                  <a:lnTo>
                    <a:pt x="5534" y="14380"/>
                  </a:lnTo>
                  <a:lnTo>
                    <a:pt x="5455" y="14489"/>
                  </a:lnTo>
                  <a:lnTo>
                    <a:pt x="5444" y="14620"/>
                  </a:lnTo>
                  <a:lnTo>
                    <a:pt x="5538" y="14705"/>
                  </a:lnTo>
                  <a:lnTo>
                    <a:pt x="5553" y="14790"/>
                  </a:lnTo>
                  <a:lnTo>
                    <a:pt x="5597" y="14873"/>
                  </a:lnTo>
                  <a:lnTo>
                    <a:pt x="5705" y="14957"/>
                  </a:lnTo>
                  <a:lnTo>
                    <a:pt x="5832" y="15137"/>
                  </a:lnTo>
                  <a:lnTo>
                    <a:pt x="5849" y="15280"/>
                  </a:lnTo>
                  <a:lnTo>
                    <a:pt x="5806" y="15409"/>
                  </a:lnTo>
                  <a:lnTo>
                    <a:pt x="5785" y="15479"/>
                  </a:lnTo>
                  <a:lnTo>
                    <a:pt x="5785" y="15568"/>
                  </a:lnTo>
                  <a:lnTo>
                    <a:pt x="5876" y="15690"/>
                  </a:lnTo>
                  <a:lnTo>
                    <a:pt x="5983" y="15842"/>
                  </a:lnTo>
                  <a:lnTo>
                    <a:pt x="6074" y="15973"/>
                  </a:lnTo>
                  <a:lnTo>
                    <a:pt x="6165" y="16095"/>
                  </a:lnTo>
                  <a:lnTo>
                    <a:pt x="6241" y="16141"/>
                  </a:lnTo>
                  <a:lnTo>
                    <a:pt x="6223" y="16045"/>
                  </a:lnTo>
                  <a:lnTo>
                    <a:pt x="6167" y="15916"/>
                  </a:lnTo>
                  <a:lnTo>
                    <a:pt x="6083" y="15746"/>
                  </a:lnTo>
                  <a:lnTo>
                    <a:pt x="6049" y="15645"/>
                  </a:lnTo>
                  <a:lnTo>
                    <a:pt x="6033" y="15535"/>
                  </a:lnTo>
                  <a:lnTo>
                    <a:pt x="6033" y="15389"/>
                  </a:lnTo>
                  <a:lnTo>
                    <a:pt x="6006" y="15260"/>
                  </a:lnTo>
                  <a:lnTo>
                    <a:pt x="5944" y="15173"/>
                  </a:lnTo>
                  <a:lnTo>
                    <a:pt x="5928" y="15052"/>
                  </a:lnTo>
                  <a:lnTo>
                    <a:pt x="5923" y="14877"/>
                  </a:lnTo>
                  <a:lnTo>
                    <a:pt x="5917" y="14782"/>
                  </a:lnTo>
                  <a:lnTo>
                    <a:pt x="5826" y="14534"/>
                  </a:lnTo>
                  <a:lnTo>
                    <a:pt x="5720" y="14254"/>
                  </a:lnTo>
                  <a:lnTo>
                    <a:pt x="5646" y="13909"/>
                  </a:lnTo>
                  <a:lnTo>
                    <a:pt x="5549" y="13654"/>
                  </a:lnTo>
                  <a:lnTo>
                    <a:pt x="5538" y="13489"/>
                  </a:lnTo>
                  <a:lnTo>
                    <a:pt x="5583" y="13314"/>
                  </a:lnTo>
                  <a:lnTo>
                    <a:pt x="5657" y="13214"/>
                  </a:lnTo>
                  <a:lnTo>
                    <a:pt x="5739" y="13178"/>
                  </a:lnTo>
                  <a:lnTo>
                    <a:pt x="5837" y="13204"/>
                  </a:lnTo>
                  <a:lnTo>
                    <a:pt x="6002" y="13298"/>
                  </a:lnTo>
                  <a:lnTo>
                    <a:pt x="6041" y="13466"/>
                  </a:lnTo>
                  <a:lnTo>
                    <a:pt x="6021" y="13669"/>
                  </a:lnTo>
                  <a:lnTo>
                    <a:pt x="6083" y="13842"/>
                  </a:lnTo>
                  <a:lnTo>
                    <a:pt x="6123" y="14044"/>
                  </a:lnTo>
                  <a:lnTo>
                    <a:pt x="6214" y="14248"/>
                  </a:lnTo>
                  <a:lnTo>
                    <a:pt x="6284" y="14430"/>
                  </a:lnTo>
                  <a:lnTo>
                    <a:pt x="6364" y="14595"/>
                  </a:lnTo>
                  <a:lnTo>
                    <a:pt x="6436" y="14724"/>
                  </a:lnTo>
                  <a:lnTo>
                    <a:pt x="6560" y="14862"/>
                  </a:lnTo>
                  <a:lnTo>
                    <a:pt x="6578" y="15043"/>
                  </a:lnTo>
                  <a:lnTo>
                    <a:pt x="6534" y="15102"/>
                  </a:lnTo>
                  <a:lnTo>
                    <a:pt x="6506" y="15225"/>
                  </a:lnTo>
                  <a:lnTo>
                    <a:pt x="6626" y="15313"/>
                  </a:lnTo>
                  <a:lnTo>
                    <a:pt x="6758" y="15490"/>
                  </a:lnTo>
                  <a:lnTo>
                    <a:pt x="6832" y="15660"/>
                  </a:lnTo>
                  <a:lnTo>
                    <a:pt x="6946" y="15755"/>
                  </a:lnTo>
                  <a:lnTo>
                    <a:pt x="7001" y="15932"/>
                  </a:lnTo>
                  <a:lnTo>
                    <a:pt x="7069" y="16078"/>
                  </a:lnTo>
                  <a:lnTo>
                    <a:pt x="7141" y="16216"/>
                  </a:lnTo>
                  <a:lnTo>
                    <a:pt x="7193" y="16447"/>
                  </a:lnTo>
                  <a:lnTo>
                    <a:pt x="7230" y="16668"/>
                  </a:lnTo>
                  <a:lnTo>
                    <a:pt x="7224" y="16870"/>
                  </a:lnTo>
                  <a:lnTo>
                    <a:pt x="7174" y="17029"/>
                  </a:lnTo>
                  <a:lnTo>
                    <a:pt x="7125" y="17173"/>
                  </a:lnTo>
                  <a:lnTo>
                    <a:pt x="7142" y="17291"/>
                  </a:lnTo>
                  <a:lnTo>
                    <a:pt x="7204" y="17363"/>
                  </a:lnTo>
                  <a:lnTo>
                    <a:pt x="7292" y="17443"/>
                  </a:lnTo>
                  <a:lnTo>
                    <a:pt x="7417" y="17611"/>
                  </a:lnTo>
                  <a:lnTo>
                    <a:pt x="7500" y="17756"/>
                  </a:lnTo>
                  <a:lnTo>
                    <a:pt x="7591" y="17820"/>
                  </a:lnTo>
                  <a:lnTo>
                    <a:pt x="7800" y="17893"/>
                  </a:lnTo>
                  <a:lnTo>
                    <a:pt x="7925" y="18009"/>
                  </a:lnTo>
                  <a:lnTo>
                    <a:pt x="8090" y="18111"/>
                  </a:lnTo>
                  <a:lnTo>
                    <a:pt x="8241" y="18220"/>
                  </a:lnTo>
                  <a:lnTo>
                    <a:pt x="8372" y="18315"/>
                  </a:lnTo>
                  <a:lnTo>
                    <a:pt x="8507" y="18400"/>
                  </a:lnTo>
                  <a:lnTo>
                    <a:pt x="8706" y="18516"/>
                  </a:lnTo>
                  <a:lnTo>
                    <a:pt x="8842" y="18596"/>
                  </a:lnTo>
                  <a:lnTo>
                    <a:pt x="8943" y="18660"/>
                  </a:lnTo>
                  <a:lnTo>
                    <a:pt x="9047" y="18713"/>
                  </a:lnTo>
                  <a:lnTo>
                    <a:pt x="9142" y="18769"/>
                  </a:lnTo>
                  <a:lnTo>
                    <a:pt x="9212" y="18725"/>
                  </a:lnTo>
                  <a:lnTo>
                    <a:pt x="9284" y="18698"/>
                  </a:lnTo>
                  <a:lnTo>
                    <a:pt x="9443" y="18618"/>
                  </a:lnTo>
                  <a:lnTo>
                    <a:pt x="9551" y="18567"/>
                  </a:lnTo>
                  <a:lnTo>
                    <a:pt x="9694" y="18567"/>
                  </a:lnTo>
                  <a:lnTo>
                    <a:pt x="9830" y="18670"/>
                  </a:lnTo>
                  <a:lnTo>
                    <a:pt x="10001" y="18799"/>
                  </a:lnTo>
                  <a:lnTo>
                    <a:pt x="10103" y="18897"/>
                  </a:lnTo>
                  <a:lnTo>
                    <a:pt x="10183" y="19065"/>
                  </a:lnTo>
                  <a:lnTo>
                    <a:pt x="10280" y="19194"/>
                  </a:lnTo>
                  <a:lnTo>
                    <a:pt x="10399" y="19279"/>
                  </a:lnTo>
                  <a:lnTo>
                    <a:pt x="10524" y="19345"/>
                  </a:lnTo>
                  <a:lnTo>
                    <a:pt x="10621" y="19420"/>
                  </a:lnTo>
                  <a:lnTo>
                    <a:pt x="10755" y="19493"/>
                  </a:lnTo>
                  <a:lnTo>
                    <a:pt x="10877" y="19578"/>
                  </a:lnTo>
                  <a:lnTo>
                    <a:pt x="11002" y="19607"/>
                  </a:lnTo>
                  <a:lnTo>
                    <a:pt x="11156" y="19612"/>
                  </a:lnTo>
                  <a:lnTo>
                    <a:pt x="11241" y="19532"/>
                  </a:lnTo>
                  <a:lnTo>
                    <a:pt x="11335" y="19547"/>
                  </a:lnTo>
                  <a:lnTo>
                    <a:pt x="11364" y="19707"/>
                  </a:lnTo>
                  <a:lnTo>
                    <a:pt x="11392" y="19855"/>
                  </a:lnTo>
                  <a:lnTo>
                    <a:pt x="11426" y="19991"/>
                  </a:lnTo>
                  <a:lnTo>
                    <a:pt x="11500" y="20114"/>
                  </a:lnTo>
                  <a:lnTo>
                    <a:pt x="11589" y="20243"/>
                  </a:lnTo>
                  <a:lnTo>
                    <a:pt x="11653" y="20382"/>
                  </a:lnTo>
                  <a:lnTo>
                    <a:pt x="11664" y="20506"/>
                  </a:lnTo>
                  <a:lnTo>
                    <a:pt x="11682" y="20676"/>
                  </a:lnTo>
                  <a:lnTo>
                    <a:pt x="11772" y="20819"/>
                  </a:lnTo>
                  <a:lnTo>
                    <a:pt x="11902" y="20848"/>
                  </a:lnTo>
                  <a:lnTo>
                    <a:pt x="12025" y="20953"/>
                  </a:lnTo>
                  <a:lnTo>
                    <a:pt x="12094" y="21084"/>
                  </a:lnTo>
                  <a:lnTo>
                    <a:pt x="12179" y="21177"/>
                  </a:lnTo>
                  <a:lnTo>
                    <a:pt x="12295" y="21296"/>
                  </a:lnTo>
                  <a:lnTo>
                    <a:pt x="12435" y="21310"/>
                  </a:lnTo>
                  <a:lnTo>
                    <a:pt x="12549" y="21391"/>
                  </a:lnTo>
                  <a:lnTo>
                    <a:pt x="12667" y="21461"/>
                  </a:lnTo>
                  <a:lnTo>
                    <a:pt x="12729" y="21510"/>
                  </a:lnTo>
                  <a:lnTo>
                    <a:pt x="12864" y="21571"/>
                  </a:lnTo>
                  <a:lnTo>
                    <a:pt x="12989" y="21600"/>
                  </a:lnTo>
                  <a:lnTo>
                    <a:pt x="13033" y="21529"/>
                  </a:lnTo>
                  <a:lnTo>
                    <a:pt x="12995" y="21406"/>
                  </a:lnTo>
                  <a:lnTo>
                    <a:pt x="13103" y="21304"/>
                  </a:lnTo>
                  <a:lnTo>
                    <a:pt x="13183" y="21223"/>
                  </a:lnTo>
                  <a:lnTo>
                    <a:pt x="13268" y="21158"/>
                  </a:lnTo>
                  <a:lnTo>
                    <a:pt x="13213" y="21056"/>
                  </a:lnTo>
                  <a:lnTo>
                    <a:pt x="13081" y="21093"/>
                  </a:lnTo>
                  <a:lnTo>
                    <a:pt x="12971" y="21149"/>
                  </a:lnTo>
                  <a:lnTo>
                    <a:pt x="12887" y="21241"/>
                  </a:lnTo>
                  <a:lnTo>
                    <a:pt x="12803" y="21285"/>
                  </a:lnTo>
                  <a:lnTo>
                    <a:pt x="12762" y="21202"/>
                  </a:lnTo>
                  <a:lnTo>
                    <a:pt x="12656" y="21154"/>
                  </a:lnTo>
                  <a:lnTo>
                    <a:pt x="12537" y="21095"/>
                  </a:lnTo>
                  <a:lnTo>
                    <a:pt x="12412" y="20986"/>
                  </a:lnTo>
                  <a:lnTo>
                    <a:pt x="12350" y="20797"/>
                  </a:lnTo>
                  <a:lnTo>
                    <a:pt x="12262" y="20656"/>
                  </a:lnTo>
                  <a:lnTo>
                    <a:pt x="12209" y="20570"/>
                  </a:lnTo>
                  <a:lnTo>
                    <a:pt x="12187" y="20410"/>
                  </a:lnTo>
                  <a:lnTo>
                    <a:pt x="12198" y="20249"/>
                  </a:lnTo>
                  <a:lnTo>
                    <a:pt x="12225" y="20028"/>
                  </a:lnTo>
                  <a:lnTo>
                    <a:pt x="12236" y="19853"/>
                  </a:lnTo>
                  <a:lnTo>
                    <a:pt x="12264" y="19692"/>
                  </a:lnTo>
                  <a:lnTo>
                    <a:pt x="12287" y="19534"/>
                  </a:lnTo>
                  <a:lnTo>
                    <a:pt x="12302" y="19376"/>
                  </a:lnTo>
                  <a:lnTo>
                    <a:pt x="12330" y="19230"/>
                  </a:lnTo>
                  <a:lnTo>
                    <a:pt x="12364" y="19073"/>
                  </a:lnTo>
                  <a:lnTo>
                    <a:pt x="12324" y="18924"/>
                  </a:lnTo>
                  <a:lnTo>
                    <a:pt x="12279" y="18783"/>
                  </a:lnTo>
                  <a:lnTo>
                    <a:pt x="12107" y="18728"/>
                  </a:lnTo>
                  <a:lnTo>
                    <a:pt x="11924" y="18714"/>
                  </a:lnTo>
                  <a:lnTo>
                    <a:pt x="11751" y="18714"/>
                  </a:lnTo>
                  <a:lnTo>
                    <a:pt x="11628" y="18765"/>
                  </a:lnTo>
                  <a:lnTo>
                    <a:pt x="11406" y="18816"/>
                  </a:lnTo>
                  <a:lnTo>
                    <a:pt x="11165" y="18816"/>
                  </a:lnTo>
                  <a:lnTo>
                    <a:pt x="11133" y="18658"/>
                  </a:lnTo>
                  <a:lnTo>
                    <a:pt x="11154" y="18467"/>
                  </a:lnTo>
                  <a:lnTo>
                    <a:pt x="11237" y="18145"/>
                  </a:lnTo>
                  <a:lnTo>
                    <a:pt x="11347" y="17912"/>
                  </a:lnTo>
                  <a:lnTo>
                    <a:pt x="11460" y="17663"/>
                  </a:lnTo>
                  <a:lnTo>
                    <a:pt x="11505" y="17483"/>
                  </a:lnTo>
                  <a:lnTo>
                    <a:pt x="11604" y="17196"/>
                  </a:lnTo>
                  <a:lnTo>
                    <a:pt x="11683" y="17024"/>
                  </a:lnTo>
                  <a:lnTo>
                    <a:pt x="11689" y="16887"/>
                  </a:lnTo>
                  <a:lnTo>
                    <a:pt x="11632" y="16817"/>
                  </a:lnTo>
                  <a:lnTo>
                    <a:pt x="11551" y="16802"/>
                  </a:lnTo>
                  <a:lnTo>
                    <a:pt x="11477" y="16780"/>
                  </a:lnTo>
                  <a:lnTo>
                    <a:pt x="11365" y="16780"/>
                  </a:lnTo>
                  <a:lnTo>
                    <a:pt x="11234" y="16802"/>
                  </a:lnTo>
                  <a:lnTo>
                    <a:pt x="11104" y="16839"/>
                  </a:lnTo>
                  <a:lnTo>
                    <a:pt x="11028" y="16887"/>
                  </a:lnTo>
                  <a:lnTo>
                    <a:pt x="10924" y="16956"/>
                  </a:lnTo>
                  <a:lnTo>
                    <a:pt x="10890" y="17029"/>
                  </a:lnTo>
                  <a:lnTo>
                    <a:pt x="10884" y="17157"/>
                  </a:lnTo>
                  <a:lnTo>
                    <a:pt x="10833" y="17347"/>
                  </a:lnTo>
                  <a:lnTo>
                    <a:pt x="10751" y="17509"/>
                  </a:lnTo>
                  <a:lnTo>
                    <a:pt x="10649" y="17596"/>
                  </a:lnTo>
                  <a:lnTo>
                    <a:pt x="10454" y="17759"/>
                  </a:lnTo>
                  <a:lnTo>
                    <a:pt x="10312" y="17818"/>
                  </a:lnTo>
                  <a:lnTo>
                    <a:pt x="10135" y="17898"/>
                  </a:lnTo>
                  <a:lnTo>
                    <a:pt x="9999" y="17898"/>
                  </a:lnTo>
                  <a:lnTo>
                    <a:pt x="9792" y="17879"/>
                  </a:lnTo>
                  <a:lnTo>
                    <a:pt x="9606" y="17831"/>
                  </a:lnTo>
                  <a:lnTo>
                    <a:pt x="9447" y="17654"/>
                  </a:lnTo>
                  <a:lnTo>
                    <a:pt x="9334" y="17487"/>
                  </a:lnTo>
                  <a:lnTo>
                    <a:pt x="9279" y="17285"/>
                  </a:lnTo>
                  <a:lnTo>
                    <a:pt x="9196" y="16914"/>
                  </a:lnTo>
                  <a:lnTo>
                    <a:pt x="9146" y="16624"/>
                  </a:lnTo>
                  <a:lnTo>
                    <a:pt x="9129" y="16345"/>
                  </a:lnTo>
                  <a:lnTo>
                    <a:pt x="9167" y="16032"/>
                  </a:lnTo>
                  <a:lnTo>
                    <a:pt x="9286" y="15655"/>
                  </a:lnTo>
                  <a:lnTo>
                    <a:pt x="9383" y="15401"/>
                  </a:lnTo>
                  <a:lnTo>
                    <a:pt x="9400" y="15183"/>
                  </a:lnTo>
                  <a:lnTo>
                    <a:pt x="9406" y="14977"/>
                  </a:lnTo>
                  <a:lnTo>
                    <a:pt x="9444" y="14790"/>
                  </a:lnTo>
                  <a:lnTo>
                    <a:pt x="9506" y="14595"/>
                  </a:lnTo>
                  <a:lnTo>
                    <a:pt x="9635" y="14457"/>
                  </a:lnTo>
                  <a:lnTo>
                    <a:pt x="9806" y="14284"/>
                  </a:lnTo>
                  <a:lnTo>
                    <a:pt x="10189" y="14050"/>
                  </a:lnTo>
                  <a:lnTo>
                    <a:pt x="10354" y="13911"/>
                  </a:lnTo>
                  <a:lnTo>
                    <a:pt x="10480" y="13836"/>
                  </a:lnTo>
                  <a:lnTo>
                    <a:pt x="10603" y="13720"/>
                  </a:lnTo>
                  <a:lnTo>
                    <a:pt x="10739" y="13684"/>
                  </a:lnTo>
                  <a:lnTo>
                    <a:pt x="10870" y="13684"/>
                  </a:lnTo>
                  <a:lnTo>
                    <a:pt x="10993" y="13742"/>
                  </a:lnTo>
                  <a:lnTo>
                    <a:pt x="11150" y="13886"/>
                  </a:lnTo>
                  <a:lnTo>
                    <a:pt x="11296" y="13993"/>
                  </a:lnTo>
                  <a:lnTo>
                    <a:pt x="11413" y="14043"/>
                  </a:lnTo>
                  <a:lnTo>
                    <a:pt x="11504" y="14043"/>
                  </a:lnTo>
                  <a:lnTo>
                    <a:pt x="11606" y="13970"/>
                  </a:lnTo>
                  <a:lnTo>
                    <a:pt x="11711" y="13735"/>
                  </a:lnTo>
                  <a:lnTo>
                    <a:pt x="11875" y="13611"/>
                  </a:lnTo>
                  <a:lnTo>
                    <a:pt x="12014" y="13548"/>
                  </a:lnTo>
                  <a:lnTo>
                    <a:pt x="12178" y="13504"/>
                  </a:lnTo>
                  <a:lnTo>
                    <a:pt x="12297" y="13548"/>
                  </a:lnTo>
                  <a:lnTo>
                    <a:pt x="12373" y="13646"/>
                  </a:lnTo>
                  <a:lnTo>
                    <a:pt x="12497" y="13704"/>
                  </a:lnTo>
                  <a:lnTo>
                    <a:pt x="12604" y="13781"/>
                  </a:lnTo>
                  <a:lnTo>
                    <a:pt x="12701" y="13812"/>
                  </a:lnTo>
                  <a:lnTo>
                    <a:pt x="12778" y="13740"/>
                  </a:lnTo>
                  <a:lnTo>
                    <a:pt x="12875" y="13710"/>
                  </a:lnTo>
                  <a:lnTo>
                    <a:pt x="12998" y="13746"/>
                  </a:lnTo>
                  <a:lnTo>
                    <a:pt x="13081" y="13890"/>
                  </a:lnTo>
                  <a:lnTo>
                    <a:pt x="13168" y="13996"/>
                  </a:lnTo>
                  <a:lnTo>
                    <a:pt x="13228" y="14124"/>
                  </a:lnTo>
                  <a:lnTo>
                    <a:pt x="13245" y="14260"/>
                  </a:lnTo>
                  <a:lnTo>
                    <a:pt x="13188" y="14382"/>
                  </a:lnTo>
                  <a:lnTo>
                    <a:pt x="13150" y="14515"/>
                  </a:lnTo>
                  <a:lnTo>
                    <a:pt x="13150" y="14661"/>
                  </a:lnTo>
                  <a:lnTo>
                    <a:pt x="13213" y="14744"/>
                  </a:lnTo>
                  <a:lnTo>
                    <a:pt x="13265" y="14853"/>
                  </a:lnTo>
                  <a:lnTo>
                    <a:pt x="13283" y="15108"/>
                  </a:lnTo>
                  <a:lnTo>
                    <a:pt x="13334" y="15290"/>
                  </a:lnTo>
                  <a:lnTo>
                    <a:pt x="13452" y="15424"/>
                  </a:lnTo>
                  <a:lnTo>
                    <a:pt x="13548" y="15365"/>
                  </a:lnTo>
                  <a:lnTo>
                    <a:pt x="13603" y="15222"/>
                  </a:lnTo>
                  <a:lnTo>
                    <a:pt x="13654" y="15037"/>
                  </a:lnTo>
                  <a:lnTo>
                    <a:pt x="13654" y="14814"/>
                  </a:lnTo>
                  <a:lnTo>
                    <a:pt x="13681" y="14602"/>
                  </a:lnTo>
                  <a:lnTo>
                    <a:pt x="13650" y="14293"/>
                  </a:lnTo>
                  <a:lnTo>
                    <a:pt x="13616" y="14170"/>
                  </a:lnTo>
                  <a:lnTo>
                    <a:pt x="13599" y="13973"/>
                  </a:lnTo>
                  <a:lnTo>
                    <a:pt x="13582" y="13688"/>
                  </a:lnTo>
                  <a:lnTo>
                    <a:pt x="13593" y="13506"/>
                  </a:lnTo>
                  <a:lnTo>
                    <a:pt x="13658" y="13353"/>
                  </a:lnTo>
                  <a:lnTo>
                    <a:pt x="13728" y="13200"/>
                  </a:lnTo>
                  <a:lnTo>
                    <a:pt x="13825" y="13091"/>
                  </a:lnTo>
                  <a:lnTo>
                    <a:pt x="13927" y="12967"/>
                  </a:lnTo>
                  <a:lnTo>
                    <a:pt x="14218" y="12701"/>
                  </a:lnTo>
                  <a:lnTo>
                    <a:pt x="14326" y="12563"/>
                  </a:lnTo>
                  <a:lnTo>
                    <a:pt x="14453" y="12468"/>
                  </a:lnTo>
                  <a:lnTo>
                    <a:pt x="14577" y="12404"/>
                  </a:lnTo>
                  <a:lnTo>
                    <a:pt x="14723" y="12341"/>
                  </a:lnTo>
                  <a:lnTo>
                    <a:pt x="14852" y="12246"/>
                  </a:lnTo>
                  <a:lnTo>
                    <a:pt x="14935" y="12127"/>
                  </a:lnTo>
                  <a:lnTo>
                    <a:pt x="15055" y="12032"/>
                  </a:lnTo>
                  <a:lnTo>
                    <a:pt x="15152" y="11945"/>
                  </a:lnTo>
                  <a:lnTo>
                    <a:pt x="15263" y="11753"/>
                  </a:lnTo>
                  <a:lnTo>
                    <a:pt x="15280" y="11595"/>
                  </a:lnTo>
                  <a:lnTo>
                    <a:pt x="15303" y="11434"/>
                  </a:lnTo>
                  <a:lnTo>
                    <a:pt x="15281" y="11276"/>
                  </a:lnTo>
                  <a:lnTo>
                    <a:pt x="15281" y="11116"/>
                  </a:lnTo>
                  <a:lnTo>
                    <a:pt x="15303" y="10934"/>
                  </a:lnTo>
                  <a:lnTo>
                    <a:pt x="15389" y="10761"/>
                  </a:lnTo>
                  <a:lnTo>
                    <a:pt x="15482" y="10761"/>
                  </a:lnTo>
                  <a:lnTo>
                    <a:pt x="15499" y="10880"/>
                  </a:lnTo>
                  <a:lnTo>
                    <a:pt x="15546" y="11021"/>
                  </a:lnTo>
                  <a:lnTo>
                    <a:pt x="15614" y="10967"/>
                  </a:lnTo>
                  <a:lnTo>
                    <a:pt x="15535" y="10727"/>
                  </a:lnTo>
                  <a:lnTo>
                    <a:pt x="15650" y="10569"/>
                  </a:lnTo>
                  <a:lnTo>
                    <a:pt x="15762" y="10432"/>
                  </a:lnTo>
                  <a:lnTo>
                    <a:pt x="16024" y="10381"/>
                  </a:lnTo>
                  <a:lnTo>
                    <a:pt x="16117" y="10289"/>
                  </a:lnTo>
                  <a:lnTo>
                    <a:pt x="16183" y="10120"/>
                  </a:lnTo>
                  <a:lnTo>
                    <a:pt x="16253" y="10035"/>
                  </a:lnTo>
                  <a:lnTo>
                    <a:pt x="16440" y="9841"/>
                  </a:lnTo>
                  <a:lnTo>
                    <a:pt x="16600" y="9797"/>
                  </a:lnTo>
                  <a:lnTo>
                    <a:pt x="16827" y="9761"/>
                  </a:lnTo>
                  <a:lnTo>
                    <a:pt x="16975" y="9680"/>
                  </a:lnTo>
                  <a:lnTo>
                    <a:pt x="17100" y="9613"/>
                  </a:lnTo>
                  <a:lnTo>
                    <a:pt x="17191" y="9547"/>
                  </a:lnTo>
                  <a:lnTo>
                    <a:pt x="17242" y="9250"/>
                  </a:lnTo>
                  <a:lnTo>
                    <a:pt x="17356" y="9134"/>
                  </a:lnTo>
                  <a:lnTo>
                    <a:pt x="17482" y="9045"/>
                  </a:lnTo>
                  <a:lnTo>
                    <a:pt x="17579" y="8965"/>
                  </a:lnTo>
                  <a:lnTo>
                    <a:pt x="17788" y="8827"/>
                  </a:lnTo>
                  <a:lnTo>
                    <a:pt x="17966" y="8684"/>
                  </a:lnTo>
                  <a:lnTo>
                    <a:pt x="18192" y="8613"/>
                  </a:lnTo>
                  <a:lnTo>
                    <a:pt x="18339" y="8516"/>
                  </a:lnTo>
                  <a:lnTo>
                    <a:pt x="18489" y="8428"/>
                  </a:lnTo>
                  <a:lnTo>
                    <a:pt x="18633" y="8365"/>
                  </a:lnTo>
                  <a:lnTo>
                    <a:pt x="18762" y="8309"/>
                  </a:lnTo>
                  <a:lnTo>
                    <a:pt x="18913" y="8309"/>
                  </a:lnTo>
                  <a:lnTo>
                    <a:pt x="19010" y="8350"/>
                  </a:lnTo>
                  <a:lnTo>
                    <a:pt x="19016" y="8472"/>
                  </a:lnTo>
                  <a:lnTo>
                    <a:pt x="18873" y="8513"/>
                  </a:lnTo>
                  <a:lnTo>
                    <a:pt x="18706" y="8635"/>
                  </a:lnTo>
                  <a:lnTo>
                    <a:pt x="18595" y="8691"/>
                  </a:lnTo>
                  <a:lnTo>
                    <a:pt x="18495" y="8751"/>
                  </a:lnTo>
                  <a:lnTo>
                    <a:pt x="18450" y="8839"/>
                  </a:lnTo>
                  <a:lnTo>
                    <a:pt x="18511" y="8931"/>
                  </a:lnTo>
                  <a:lnTo>
                    <a:pt x="18611" y="8931"/>
                  </a:lnTo>
                  <a:lnTo>
                    <a:pt x="18791" y="8827"/>
                  </a:lnTo>
                  <a:lnTo>
                    <a:pt x="18930" y="8727"/>
                  </a:lnTo>
                  <a:lnTo>
                    <a:pt x="19074" y="8650"/>
                  </a:lnTo>
                  <a:lnTo>
                    <a:pt x="19244" y="8635"/>
                  </a:lnTo>
                  <a:cubicBezTo>
                    <a:pt x="19290" y="8619"/>
                    <a:pt x="19335" y="8600"/>
                    <a:pt x="19379" y="8579"/>
                  </a:cubicBezTo>
                  <a:cubicBezTo>
                    <a:pt x="19434" y="8553"/>
                    <a:pt x="19488" y="8523"/>
                    <a:pt x="19541" y="8489"/>
                  </a:cubicBezTo>
                  <a:lnTo>
                    <a:pt x="19653" y="8409"/>
                  </a:lnTo>
                  <a:lnTo>
                    <a:pt x="19869" y="8294"/>
                  </a:lnTo>
                  <a:lnTo>
                    <a:pt x="19833" y="8195"/>
                  </a:lnTo>
                  <a:lnTo>
                    <a:pt x="19698" y="8202"/>
                  </a:lnTo>
                  <a:lnTo>
                    <a:pt x="19554" y="8292"/>
                  </a:lnTo>
                  <a:lnTo>
                    <a:pt x="19488" y="8314"/>
                  </a:lnTo>
                  <a:lnTo>
                    <a:pt x="19341" y="8314"/>
                  </a:lnTo>
                  <a:lnTo>
                    <a:pt x="19174" y="8207"/>
                  </a:lnTo>
                  <a:lnTo>
                    <a:pt x="18993" y="8112"/>
                  </a:lnTo>
                  <a:lnTo>
                    <a:pt x="18933" y="7978"/>
                  </a:lnTo>
                  <a:lnTo>
                    <a:pt x="18938" y="7840"/>
                  </a:lnTo>
                  <a:lnTo>
                    <a:pt x="18944" y="7690"/>
                  </a:lnTo>
                  <a:lnTo>
                    <a:pt x="19006" y="7610"/>
                  </a:lnTo>
                  <a:lnTo>
                    <a:pt x="19140" y="7428"/>
                  </a:lnTo>
                  <a:lnTo>
                    <a:pt x="19187" y="7345"/>
                  </a:lnTo>
                  <a:lnTo>
                    <a:pt x="19237" y="7180"/>
                  </a:lnTo>
                  <a:lnTo>
                    <a:pt x="19106" y="7144"/>
                  </a:lnTo>
                  <a:lnTo>
                    <a:pt x="18892" y="7163"/>
                  </a:lnTo>
                  <a:lnTo>
                    <a:pt x="18659" y="7228"/>
                  </a:lnTo>
                  <a:lnTo>
                    <a:pt x="18407" y="7344"/>
                  </a:lnTo>
                  <a:lnTo>
                    <a:pt x="18286" y="7459"/>
                  </a:lnTo>
                  <a:lnTo>
                    <a:pt x="18115" y="7495"/>
                  </a:lnTo>
                  <a:lnTo>
                    <a:pt x="18053" y="7522"/>
                  </a:lnTo>
                  <a:lnTo>
                    <a:pt x="17997" y="7406"/>
                  </a:lnTo>
                  <a:lnTo>
                    <a:pt x="18048" y="7304"/>
                  </a:lnTo>
                  <a:lnTo>
                    <a:pt x="18150" y="7238"/>
                  </a:lnTo>
                  <a:lnTo>
                    <a:pt x="18577" y="7007"/>
                  </a:lnTo>
                  <a:lnTo>
                    <a:pt x="18765" y="6862"/>
                  </a:lnTo>
                  <a:cubicBezTo>
                    <a:pt x="18809" y="6831"/>
                    <a:pt x="18854" y="6805"/>
                    <a:pt x="18901" y="6781"/>
                  </a:cubicBezTo>
                  <a:cubicBezTo>
                    <a:pt x="18965" y="6749"/>
                    <a:pt x="19031" y="6724"/>
                    <a:pt x="19098" y="6706"/>
                  </a:cubicBezTo>
                  <a:lnTo>
                    <a:pt x="19233" y="6665"/>
                  </a:lnTo>
                  <a:lnTo>
                    <a:pt x="19413" y="6636"/>
                  </a:lnTo>
                  <a:lnTo>
                    <a:pt x="19652" y="6658"/>
                  </a:lnTo>
                  <a:lnTo>
                    <a:pt x="19921" y="6687"/>
                  </a:lnTo>
                  <a:lnTo>
                    <a:pt x="20075" y="6660"/>
                  </a:lnTo>
                  <a:lnTo>
                    <a:pt x="20242" y="6618"/>
                  </a:lnTo>
                  <a:lnTo>
                    <a:pt x="20490" y="6615"/>
                  </a:lnTo>
                  <a:lnTo>
                    <a:pt x="20803" y="6477"/>
                  </a:lnTo>
                  <a:lnTo>
                    <a:pt x="20930" y="6409"/>
                  </a:lnTo>
                  <a:cubicBezTo>
                    <a:pt x="20988" y="6390"/>
                    <a:pt x="21045" y="6366"/>
                    <a:pt x="21099" y="6336"/>
                  </a:cubicBezTo>
                  <a:cubicBezTo>
                    <a:pt x="21140" y="6313"/>
                    <a:pt x="21179" y="6288"/>
                    <a:pt x="21217" y="6260"/>
                  </a:cubicBezTo>
                  <a:lnTo>
                    <a:pt x="21276" y="6209"/>
                  </a:lnTo>
                  <a:lnTo>
                    <a:pt x="21373" y="6131"/>
                  </a:lnTo>
                  <a:cubicBezTo>
                    <a:pt x="21397" y="6115"/>
                    <a:pt x="21420" y="6096"/>
                    <a:pt x="21441" y="6073"/>
                  </a:cubicBezTo>
                  <a:cubicBezTo>
                    <a:pt x="21471" y="6042"/>
                    <a:pt x="21497" y="6005"/>
                    <a:pt x="21518" y="5964"/>
                  </a:cubicBezTo>
                  <a:lnTo>
                    <a:pt x="21583" y="5842"/>
                  </a:lnTo>
                  <a:lnTo>
                    <a:pt x="21600" y="5716"/>
                  </a:lnTo>
                  <a:lnTo>
                    <a:pt x="21594" y="5645"/>
                  </a:lnTo>
                  <a:lnTo>
                    <a:pt x="21471" y="5526"/>
                  </a:lnTo>
                  <a:lnTo>
                    <a:pt x="21403" y="5467"/>
                  </a:lnTo>
                  <a:lnTo>
                    <a:pt x="21327" y="5446"/>
                  </a:lnTo>
                  <a:lnTo>
                    <a:pt x="21196" y="5446"/>
                  </a:lnTo>
                  <a:lnTo>
                    <a:pt x="21091" y="5453"/>
                  </a:lnTo>
                  <a:lnTo>
                    <a:pt x="20995" y="5547"/>
                  </a:lnTo>
                  <a:lnTo>
                    <a:pt x="20900" y="5567"/>
                  </a:lnTo>
                  <a:lnTo>
                    <a:pt x="20828" y="5523"/>
                  </a:lnTo>
                  <a:lnTo>
                    <a:pt x="20828" y="5416"/>
                  </a:lnTo>
                  <a:cubicBezTo>
                    <a:pt x="20860" y="5376"/>
                    <a:pt x="20896" y="5339"/>
                    <a:pt x="20934" y="5307"/>
                  </a:cubicBezTo>
                  <a:cubicBezTo>
                    <a:pt x="20959" y="5286"/>
                    <a:pt x="20985" y="5266"/>
                    <a:pt x="21011" y="5249"/>
                  </a:cubicBezTo>
                  <a:lnTo>
                    <a:pt x="20920" y="5120"/>
                  </a:lnTo>
                  <a:lnTo>
                    <a:pt x="20871" y="4942"/>
                  </a:lnTo>
                  <a:lnTo>
                    <a:pt x="20814" y="4814"/>
                  </a:lnTo>
                  <a:lnTo>
                    <a:pt x="20734" y="4712"/>
                  </a:lnTo>
                  <a:lnTo>
                    <a:pt x="20746" y="4563"/>
                  </a:lnTo>
                  <a:lnTo>
                    <a:pt x="20846" y="4476"/>
                  </a:lnTo>
                  <a:lnTo>
                    <a:pt x="20856" y="4345"/>
                  </a:lnTo>
                  <a:lnTo>
                    <a:pt x="20833" y="4183"/>
                  </a:lnTo>
                  <a:lnTo>
                    <a:pt x="20762" y="4113"/>
                  </a:lnTo>
                  <a:lnTo>
                    <a:pt x="20722" y="4001"/>
                  </a:lnTo>
                  <a:cubicBezTo>
                    <a:pt x="20752" y="3980"/>
                    <a:pt x="20776" y="3947"/>
                    <a:pt x="20790" y="3907"/>
                  </a:cubicBezTo>
                  <a:cubicBezTo>
                    <a:pt x="20808" y="3857"/>
                    <a:pt x="20810" y="3800"/>
                    <a:pt x="20796" y="3749"/>
                  </a:cubicBezTo>
                  <a:lnTo>
                    <a:pt x="20745" y="3647"/>
                  </a:lnTo>
                  <a:lnTo>
                    <a:pt x="20720" y="3537"/>
                  </a:lnTo>
                  <a:lnTo>
                    <a:pt x="20625" y="3493"/>
                  </a:lnTo>
                  <a:lnTo>
                    <a:pt x="20528" y="3632"/>
                  </a:lnTo>
                  <a:lnTo>
                    <a:pt x="20392" y="3756"/>
                  </a:lnTo>
                  <a:lnTo>
                    <a:pt x="20250" y="3892"/>
                  </a:lnTo>
                  <a:lnTo>
                    <a:pt x="20115" y="4018"/>
                  </a:lnTo>
                  <a:lnTo>
                    <a:pt x="19946" y="4098"/>
                  </a:lnTo>
                  <a:lnTo>
                    <a:pt x="19822" y="4091"/>
                  </a:lnTo>
                  <a:lnTo>
                    <a:pt x="19744" y="4074"/>
                  </a:lnTo>
                  <a:lnTo>
                    <a:pt x="19649" y="3952"/>
                  </a:lnTo>
                  <a:lnTo>
                    <a:pt x="19564" y="3858"/>
                  </a:lnTo>
                  <a:lnTo>
                    <a:pt x="19617" y="3705"/>
                  </a:lnTo>
                  <a:lnTo>
                    <a:pt x="19691" y="3562"/>
                  </a:lnTo>
                  <a:lnTo>
                    <a:pt x="19670" y="3362"/>
                  </a:lnTo>
                  <a:lnTo>
                    <a:pt x="19615" y="3265"/>
                  </a:lnTo>
                  <a:lnTo>
                    <a:pt x="19484" y="3118"/>
                  </a:lnTo>
                  <a:lnTo>
                    <a:pt x="19382" y="3053"/>
                  </a:lnTo>
                  <a:lnTo>
                    <a:pt x="19268" y="2958"/>
                  </a:lnTo>
                  <a:lnTo>
                    <a:pt x="19145" y="2912"/>
                  </a:lnTo>
                  <a:lnTo>
                    <a:pt x="19014" y="2919"/>
                  </a:lnTo>
                  <a:lnTo>
                    <a:pt x="18924" y="2834"/>
                  </a:lnTo>
                  <a:lnTo>
                    <a:pt x="18793" y="2819"/>
                  </a:lnTo>
                  <a:lnTo>
                    <a:pt x="18658" y="2819"/>
                  </a:lnTo>
                  <a:lnTo>
                    <a:pt x="18524" y="2863"/>
                  </a:lnTo>
                  <a:lnTo>
                    <a:pt x="18416" y="2934"/>
                  </a:lnTo>
                  <a:lnTo>
                    <a:pt x="18334" y="2997"/>
                  </a:lnTo>
                  <a:lnTo>
                    <a:pt x="18277" y="3133"/>
                  </a:lnTo>
                  <a:lnTo>
                    <a:pt x="18228" y="3344"/>
                  </a:lnTo>
                  <a:lnTo>
                    <a:pt x="18114" y="3556"/>
                  </a:lnTo>
                  <a:lnTo>
                    <a:pt x="18057" y="3665"/>
                  </a:lnTo>
                  <a:lnTo>
                    <a:pt x="17966" y="3765"/>
                  </a:lnTo>
                  <a:lnTo>
                    <a:pt x="17864" y="3806"/>
                  </a:lnTo>
                  <a:lnTo>
                    <a:pt x="17813" y="3908"/>
                  </a:lnTo>
                  <a:lnTo>
                    <a:pt x="17790" y="3988"/>
                  </a:lnTo>
                  <a:lnTo>
                    <a:pt x="17790" y="4105"/>
                  </a:lnTo>
                  <a:lnTo>
                    <a:pt x="17807" y="4220"/>
                  </a:lnTo>
                  <a:lnTo>
                    <a:pt x="17813" y="4330"/>
                  </a:lnTo>
                  <a:lnTo>
                    <a:pt x="17807" y="4419"/>
                  </a:lnTo>
                  <a:lnTo>
                    <a:pt x="17727" y="4570"/>
                  </a:lnTo>
                  <a:lnTo>
                    <a:pt x="17608" y="4723"/>
                  </a:lnTo>
                  <a:lnTo>
                    <a:pt x="17570" y="4807"/>
                  </a:lnTo>
                  <a:lnTo>
                    <a:pt x="17479" y="4941"/>
                  </a:lnTo>
                  <a:lnTo>
                    <a:pt x="17394" y="5028"/>
                  </a:lnTo>
                  <a:lnTo>
                    <a:pt x="17345" y="5072"/>
                  </a:lnTo>
                  <a:lnTo>
                    <a:pt x="17172" y="5175"/>
                  </a:lnTo>
                  <a:lnTo>
                    <a:pt x="17093" y="5197"/>
                  </a:lnTo>
                  <a:lnTo>
                    <a:pt x="16951" y="5269"/>
                  </a:lnTo>
                  <a:lnTo>
                    <a:pt x="16873" y="5378"/>
                  </a:lnTo>
                  <a:lnTo>
                    <a:pt x="16811" y="5487"/>
                  </a:lnTo>
                  <a:lnTo>
                    <a:pt x="16771" y="5592"/>
                  </a:lnTo>
                  <a:lnTo>
                    <a:pt x="16743" y="5750"/>
                  </a:lnTo>
                  <a:lnTo>
                    <a:pt x="16726" y="5871"/>
                  </a:lnTo>
                  <a:lnTo>
                    <a:pt x="16709" y="5944"/>
                  </a:lnTo>
                  <a:lnTo>
                    <a:pt x="16652" y="6076"/>
                  </a:lnTo>
                  <a:lnTo>
                    <a:pt x="16601" y="6191"/>
                  </a:lnTo>
                  <a:lnTo>
                    <a:pt x="16482" y="6279"/>
                  </a:lnTo>
                  <a:lnTo>
                    <a:pt x="16345" y="6351"/>
                  </a:lnTo>
                  <a:lnTo>
                    <a:pt x="16220" y="6410"/>
                  </a:lnTo>
                  <a:lnTo>
                    <a:pt x="16108" y="6417"/>
                  </a:lnTo>
                  <a:lnTo>
                    <a:pt x="16026" y="6249"/>
                  </a:lnTo>
                  <a:lnTo>
                    <a:pt x="15965" y="6129"/>
                  </a:lnTo>
                  <a:lnTo>
                    <a:pt x="15948" y="6014"/>
                  </a:lnTo>
                  <a:lnTo>
                    <a:pt x="15982" y="5833"/>
                  </a:lnTo>
                  <a:lnTo>
                    <a:pt x="16056" y="5667"/>
                  </a:lnTo>
                  <a:lnTo>
                    <a:pt x="16079" y="5551"/>
                  </a:lnTo>
                  <a:lnTo>
                    <a:pt x="16130" y="5398"/>
                  </a:lnTo>
                  <a:lnTo>
                    <a:pt x="16168" y="5299"/>
                  </a:lnTo>
                  <a:lnTo>
                    <a:pt x="16158" y="5212"/>
                  </a:lnTo>
                  <a:lnTo>
                    <a:pt x="16120" y="5149"/>
                  </a:lnTo>
                  <a:lnTo>
                    <a:pt x="16044" y="5134"/>
                  </a:lnTo>
                  <a:lnTo>
                    <a:pt x="15842" y="5066"/>
                  </a:lnTo>
                  <a:lnTo>
                    <a:pt x="15649" y="5016"/>
                  </a:lnTo>
                  <a:lnTo>
                    <a:pt x="15519" y="4899"/>
                  </a:lnTo>
                  <a:lnTo>
                    <a:pt x="15428" y="4807"/>
                  </a:lnTo>
                  <a:lnTo>
                    <a:pt x="15295" y="4703"/>
                  </a:lnTo>
                  <a:lnTo>
                    <a:pt x="15101" y="4615"/>
                  </a:lnTo>
                  <a:lnTo>
                    <a:pt x="15030" y="4608"/>
                  </a:lnTo>
                  <a:lnTo>
                    <a:pt x="14853" y="4596"/>
                  </a:lnTo>
                  <a:lnTo>
                    <a:pt x="14711" y="4533"/>
                  </a:lnTo>
                  <a:lnTo>
                    <a:pt x="14656" y="4441"/>
                  </a:lnTo>
                  <a:lnTo>
                    <a:pt x="14613" y="4335"/>
                  </a:lnTo>
                  <a:lnTo>
                    <a:pt x="14581" y="4174"/>
                  </a:lnTo>
                  <a:lnTo>
                    <a:pt x="14534" y="4070"/>
                  </a:lnTo>
                  <a:lnTo>
                    <a:pt x="14451" y="4048"/>
                  </a:lnTo>
                  <a:lnTo>
                    <a:pt x="14384" y="3982"/>
                  </a:lnTo>
                  <a:lnTo>
                    <a:pt x="14380" y="3875"/>
                  </a:lnTo>
                  <a:lnTo>
                    <a:pt x="14437" y="3743"/>
                  </a:lnTo>
                  <a:lnTo>
                    <a:pt x="14496" y="3639"/>
                  </a:lnTo>
                  <a:lnTo>
                    <a:pt x="14589" y="3529"/>
                  </a:lnTo>
                  <a:lnTo>
                    <a:pt x="14644" y="3420"/>
                  </a:lnTo>
                  <a:lnTo>
                    <a:pt x="14712" y="3355"/>
                  </a:lnTo>
                  <a:lnTo>
                    <a:pt x="14846" y="3290"/>
                  </a:lnTo>
                  <a:lnTo>
                    <a:pt x="14960" y="3224"/>
                  </a:lnTo>
                  <a:lnTo>
                    <a:pt x="15117" y="3068"/>
                  </a:lnTo>
                  <a:lnTo>
                    <a:pt x="15265" y="2971"/>
                  </a:lnTo>
                  <a:lnTo>
                    <a:pt x="15367" y="2891"/>
                  </a:lnTo>
                  <a:lnTo>
                    <a:pt x="15479" y="2833"/>
                  </a:lnTo>
                  <a:lnTo>
                    <a:pt x="15627" y="2760"/>
                  </a:lnTo>
                  <a:lnTo>
                    <a:pt x="15801" y="2672"/>
                  </a:lnTo>
                  <a:lnTo>
                    <a:pt x="15902" y="2616"/>
                  </a:lnTo>
                  <a:lnTo>
                    <a:pt x="15953" y="2544"/>
                  </a:lnTo>
                  <a:lnTo>
                    <a:pt x="15902" y="2480"/>
                  </a:lnTo>
                  <a:lnTo>
                    <a:pt x="15942" y="2320"/>
                  </a:lnTo>
                  <a:lnTo>
                    <a:pt x="16029" y="2276"/>
                  </a:lnTo>
                  <a:lnTo>
                    <a:pt x="16111" y="2336"/>
                  </a:lnTo>
                  <a:lnTo>
                    <a:pt x="16338" y="2329"/>
                  </a:lnTo>
                  <a:lnTo>
                    <a:pt x="16515" y="2242"/>
                  </a:lnTo>
                  <a:lnTo>
                    <a:pt x="16662" y="2213"/>
                  </a:lnTo>
                  <a:lnTo>
                    <a:pt x="16803" y="2154"/>
                  </a:lnTo>
                  <a:lnTo>
                    <a:pt x="16958" y="2088"/>
                  </a:lnTo>
                  <a:lnTo>
                    <a:pt x="16928" y="1994"/>
                  </a:lnTo>
                  <a:lnTo>
                    <a:pt x="16828" y="1852"/>
                  </a:lnTo>
                  <a:lnTo>
                    <a:pt x="16746" y="1775"/>
                  </a:lnTo>
                  <a:lnTo>
                    <a:pt x="16786" y="1685"/>
                  </a:lnTo>
                  <a:lnTo>
                    <a:pt x="16894" y="1649"/>
                  </a:lnTo>
                  <a:lnTo>
                    <a:pt x="17022" y="1728"/>
                  </a:lnTo>
                  <a:cubicBezTo>
                    <a:pt x="17065" y="1745"/>
                    <a:pt x="17109" y="1754"/>
                    <a:pt x="17154" y="1754"/>
                  </a:cubicBezTo>
                  <a:cubicBezTo>
                    <a:pt x="17193" y="1754"/>
                    <a:pt x="17232" y="1748"/>
                    <a:pt x="17270" y="1735"/>
                  </a:cubicBezTo>
                  <a:lnTo>
                    <a:pt x="17369" y="1675"/>
                  </a:lnTo>
                  <a:lnTo>
                    <a:pt x="17463" y="1580"/>
                  </a:lnTo>
                  <a:lnTo>
                    <a:pt x="17617" y="1551"/>
                  </a:lnTo>
                  <a:lnTo>
                    <a:pt x="17797" y="1546"/>
                  </a:lnTo>
                  <a:lnTo>
                    <a:pt x="17945" y="1517"/>
                  </a:lnTo>
                  <a:cubicBezTo>
                    <a:pt x="18025" y="1530"/>
                    <a:pt x="18106" y="1530"/>
                    <a:pt x="18186" y="1517"/>
                  </a:cubicBezTo>
                  <a:cubicBezTo>
                    <a:pt x="18230" y="1510"/>
                    <a:pt x="18274" y="1499"/>
                    <a:pt x="18316" y="1480"/>
                  </a:cubicBezTo>
                  <a:cubicBezTo>
                    <a:pt x="18379" y="1453"/>
                    <a:pt x="18437" y="1411"/>
                    <a:pt x="18487" y="1357"/>
                  </a:cubicBezTo>
                  <a:lnTo>
                    <a:pt x="18576" y="1269"/>
                  </a:lnTo>
                  <a:lnTo>
                    <a:pt x="18679" y="1133"/>
                  </a:lnTo>
                  <a:lnTo>
                    <a:pt x="18740" y="1033"/>
                  </a:lnTo>
                  <a:lnTo>
                    <a:pt x="18827" y="887"/>
                  </a:lnTo>
                  <a:lnTo>
                    <a:pt x="18865" y="773"/>
                  </a:lnTo>
                  <a:lnTo>
                    <a:pt x="18842" y="683"/>
                  </a:lnTo>
                  <a:lnTo>
                    <a:pt x="18706" y="662"/>
                  </a:lnTo>
                  <a:lnTo>
                    <a:pt x="18611" y="642"/>
                  </a:lnTo>
                  <a:lnTo>
                    <a:pt x="18371" y="642"/>
                  </a:lnTo>
                  <a:lnTo>
                    <a:pt x="18303" y="678"/>
                  </a:lnTo>
                  <a:lnTo>
                    <a:pt x="18196" y="812"/>
                  </a:lnTo>
                  <a:lnTo>
                    <a:pt x="18035" y="1029"/>
                  </a:lnTo>
                  <a:lnTo>
                    <a:pt x="17939" y="1072"/>
                  </a:lnTo>
                  <a:lnTo>
                    <a:pt x="17774" y="1203"/>
                  </a:lnTo>
                  <a:lnTo>
                    <a:pt x="17708" y="1283"/>
                  </a:lnTo>
                  <a:lnTo>
                    <a:pt x="17630" y="1324"/>
                  </a:lnTo>
                  <a:lnTo>
                    <a:pt x="17575" y="1297"/>
                  </a:lnTo>
                  <a:lnTo>
                    <a:pt x="17456" y="1210"/>
                  </a:lnTo>
                  <a:lnTo>
                    <a:pt x="17478" y="1123"/>
                  </a:lnTo>
                  <a:lnTo>
                    <a:pt x="17579" y="987"/>
                  </a:lnTo>
                  <a:lnTo>
                    <a:pt x="17620" y="848"/>
                  </a:lnTo>
                  <a:lnTo>
                    <a:pt x="17580" y="746"/>
                  </a:lnTo>
                  <a:lnTo>
                    <a:pt x="17480" y="713"/>
                  </a:lnTo>
                  <a:lnTo>
                    <a:pt x="17389" y="669"/>
                  </a:lnTo>
                  <a:lnTo>
                    <a:pt x="17377" y="770"/>
                  </a:lnTo>
                  <a:lnTo>
                    <a:pt x="17275" y="843"/>
                  </a:lnTo>
                  <a:lnTo>
                    <a:pt x="17223" y="719"/>
                  </a:lnTo>
                  <a:lnTo>
                    <a:pt x="17188" y="550"/>
                  </a:lnTo>
                  <a:lnTo>
                    <a:pt x="17158" y="474"/>
                  </a:lnTo>
                  <a:lnTo>
                    <a:pt x="17158" y="393"/>
                  </a:lnTo>
                  <a:lnTo>
                    <a:pt x="17262" y="250"/>
                  </a:lnTo>
                  <a:lnTo>
                    <a:pt x="17279" y="137"/>
                  </a:lnTo>
                  <a:lnTo>
                    <a:pt x="17211" y="42"/>
                  </a:lnTo>
                  <a:lnTo>
                    <a:pt x="17121" y="0"/>
                  </a:lnTo>
                  <a:lnTo>
                    <a:pt x="16997" y="69"/>
                  </a:lnTo>
                  <a:lnTo>
                    <a:pt x="16878" y="193"/>
                  </a:lnTo>
                  <a:lnTo>
                    <a:pt x="16739" y="264"/>
                  </a:lnTo>
                  <a:lnTo>
                    <a:pt x="16601" y="308"/>
                  </a:lnTo>
                  <a:lnTo>
                    <a:pt x="16495" y="385"/>
                  </a:lnTo>
                  <a:lnTo>
                    <a:pt x="16478" y="478"/>
                  </a:lnTo>
                  <a:lnTo>
                    <a:pt x="16580" y="499"/>
                  </a:lnTo>
                  <a:lnTo>
                    <a:pt x="16696" y="652"/>
                  </a:lnTo>
                  <a:lnTo>
                    <a:pt x="16774" y="698"/>
                  </a:lnTo>
                  <a:lnTo>
                    <a:pt x="16711" y="834"/>
                  </a:lnTo>
                  <a:lnTo>
                    <a:pt x="16611" y="914"/>
                  </a:lnTo>
                  <a:lnTo>
                    <a:pt x="16484" y="970"/>
                  </a:lnTo>
                  <a:lnTo>
                    <a:pt x="16336" y="992"/>
                  </a:lnTo>
                  <a:lnTo>
                    <a:pt x="16211" y="1072"/>
                  </a:lnTo>
                  <a:lnTo>
                    <a:pt x="16065" y="1208"/>
                  </a:lnTo>
                  <a:lnTo>
                    <a:pt x="15938" y="1300"/>
                  </a:lnTo>
                  <a:lnTo>
                    <a:pt x="15900" y="1403"/>
                  </a:lnTo>
                  <a:lnTo>
                    <a:pt x="15840" y="1405"/>
                  </a:lnTo>
                  <a:lnTo>
                    <a:pt x="15806" y="1296"/>
                  </a:lnTo>
                  <a:lnTo>
                    <a:pt x="15726" y="1252"/>
                  </a:lnTo>
                  <a:lnTo>
                    <a:pt x="15631" y="1267"/>
                  </a:lnTo>
                  <a:lnTo>
                    <a:pt x="15605" y="1192"/>
                  </a:lnTo>
                  <a:cubicBezTo>
                    <a:pt x="15584" y="1165"/>
                    <a:pt x="15559" y="1144"/>
                    <a:pt x="15531" y="1131"/>
                  </a:cubicBezTo>
                  <a:cubicBezTo>
                    <a:pt x="15512" y="1122"/>
                    <a:pt x="15491" y="1117"/>
                    <a:pt x="15471" y="1117"/>
                  </a:cubicBezTo>
                  <a:lnTo>
                    <a:pt x="15344" y="1117"/>
                  </a:lnTo>
                  <a:lnTo>
                    <a:pt x="15199" y="1177"/>
                  </a:lnTo>
                  <a:lnTo>
                    <a:pt x="15108" y="1170"/>
                  </a:lnTo>
                  <a:lnTo>
                    <a:pt x="14956" y="1162"/>
                  </a:lnTo>
                  <a:lnTo>
                    <a:pt x="14865" y="1119"/>
                  </a:lnTo>
                  <a:cubicBezTo>
                    <a:pt x="14833" y="1105"/>
                    <a:pt x="14801" y="1091"/>
                    <a:pt x="14769" y="1075"/>
                  </a:cubicBezTo>
                  <a:cubicBezTo>
                    <a:pt x="14722" y="1053"/>
                    <a:pt x="14676" y="1028"/>
                    <a:pt x="14628" y="1010"/>
                  </a:cubicBezTo>
                  <a:cubicBezTo>
                    <a:pt x="14586" y="993"/>
                    <a:pt x="14542" y="981"/>
                    <a:pt x="14498" y="973"/>
                  </a:cubicBezTo>
                  <a:lnTo>
                    <a:pt x="14362" y="995"/>
                  </a:lnTo>
                  <a:lnTo>
                    <a:pt x="14227" y="1051"/>
                  </a:lnTo>
                  <a:lnTo>
                    <a:pt x="14126" y="1073"/>
                  </a:lnTo>
                  <a:lnTo>
                    <a:pt x="14007" y="1095"/>
                  </a:lnTo>
                  <a:lnTo>
                    <a:pt x="13915" y="1160"/>
                  </a:lnTo>
                  <a:lnTo>
                    <a:pt x="13864" y="1223"/>
                  </a:lnTo>
                  <a:lnTo>
                    <a:pt x="13791" y="1318"/>
                  </a:lnTo>
                  <a:cubicBezTo>
                    <a:pt x="13779" y="1341"/>
                    <a:pt x="13766" y="1364"/>
                    <a:pt x="13753" y="1386"/>
                  </a:cubicBezTo>
                  <a:cubicBezTo>
                    <a:pt x="13728" y="1427"/>
                    <a:pt x="13701" y="1467"/>
                    <a:pt x="13670" y="1500"/>
                  </a:cubicBezTo>
                  <a:cubicBezTo>
                    <a:pt x="13638" y="1533"/>
                    <a:pt x="13603" y="1560"/>
                    <a:pt x="13565" y="1580"/>
                  </a:cubicBezTo>
                  <a:lnTo>
                    <a:pt x="13469" y="1480"/>
                  </a:lnTo>
                  <a:lnTo>
                    <a:pt x="13459" y="1310"/>
                  </a:lnTo>
                  <a:lnTo>
                    <a:pt x="13425" y="1176"/>
                  </a:lnTo>
                  <a:lnTo>
                    <a:pt x="13378" y="1120"/>
                  </a:lnTo>
                  <a:lnTo>
                    <a:pt x="13268" y="1101"/>
                  </a:lnTo>
                  <a:lnTo>
                    <a:pt x="13148" y="1115"/>
                  </a:lnTo>
                  <a:lnTo>
                    <a:pt x="13089" y="1183"/>
                  </a:lnTo>
                  <a:lnTo>
                    <a:pt x="13018" y="1183"/>
                  </a:lnTo>
                  <a:lnTo>
                    <a:pt x="12818" y="1192"/>
                  </a:lnTo>
                  <a:lnTo>
                    <a:pt x="12642" y="1192"/>
                  </a:lnTo>
                  <a:lnTo>
                    <a:pt x="12500" y="1104"/>
                  </a:lnTo>
                  <a:lnTo>
                    <a:pt x="12494" y="1027"/>
                  </a:lnTo>
                  <a:lnTo>
                    <a:pt x="12560" y="956"/>
                  </a:lnTo>
                  <a:lnTo>
                    <a:pt x="12650" y="915"/>
                  </a:lnTo>
                  <a:lnTo>
                    <a:pt x="12674" y="840"/>
                  </a:lnTo>
                  <a:lnTo>
                    <a:pt x="12555" y="840"/>
                  </a:lnTo>
                  <a:lnTo>
                    <a:pt x="12364" y="876"/>
                  </a:lnTo>
                  <a:lnTo>
                    <a:pt x="12266" y="825"/>
                  </a:lnTo>
                  <a:lnTo>
                    <a:pt x="12129" y="723"/>
                  </a:lnTo>
                  <a:lnTo>
                    <a:pt x="11999" y="650"/>
                  </a:lnTo>
                  <a:lnTo>
                    <a:pt x="11913" y="614"/>
                  </a:lnTo>
                  <a:lnTo>
                    <a:pt x="11760" y="572"/>
                  </a:lnTo>
                  <a:lnTo>
                    <a:pt x="11642" y="550"/>
                  </a:lnTo>
                  <a:lnTo>
                    <a:pt x="11514" y="550"/>
                  </a:lnTo>
                  <a:lnTo>
                    <a:pt x="11415" y="558"/>
                  </a:lnTo>
                  <a:lnTo>
                    <a:pt x="11319" y="601"/>
                  </a:lnTo>
                  <a:lnTo>
                    <a:pt x="11143" y="637"/>
                  </a:lnTo>
                  <a:lnTo>
                    <a:pt x="11018" y="616"/>
                  </a:lnTo>
                  <a:lnTo>
                    <a:pt x="10847" y="514"/>
                  </a:lnTo>
                  <a:lnTo>
                    <a:pt x="10762" y="449"/>
                  </a:lnTo>
                  <a:lnTo>
                    <a:pt x="10681" y="458"/>
                  </a:lnTo>
                  <a:lnTo>
                    <a:pt x="10573" y="509"/>
                  </a:lnTo>
                  <a:lnTo>
                    <a:pt x="10499" y="546"/>
                  </a:lnTo>
                  <a:lnTo>
                    <a:pt x="10376" y="524"/>
                  </a:lnTo>
                  <a:lnTo>
                    <a:pt x="10291" y="502"/>
                  </a:lnTo>
                  <a:lnTo>
                    <a:pt x="10121" y="517"/>
                  </a:lnTo>
                  <a:lnTo>
                    <a:pt x="9918" y="575"/>
                  </a:lnTo>
                  <a:lnTo>
                    <a:pt x="9714" y="655"/>
                  </a:lnTo>
                  <a:lnTo>
                    <a:pt x="9448" y="747"/>
                  </a:lnTo>
                  <a:lnTo>
                    <a:pt x="9329" y="769"/>
                  </a:lnTo>
                  <a:lnTo>
                    <a:pt x="8951" y="819"/>
                  </a:lnTo>
                  <a:lnTo>
                    <a:pt x="8616" y="776"/>
                  </a:lnTo>
                  <a:lnTo>
                    <a:pt x="8127" y="613"/>
                  </a:lnTo>
                  <a:lnTo>
                    <a:pt x="7941" y="509"/>
                  </a:lnTo>
                  <a:lnTo>
                    <a:pt x="7648" y="483"/>
                  </a:lnTo>
                  <a:lnTo>
                    <a:pt x="7075" y="407"/>
                  </a:lnTo>
                  <a:lnTo>
                    <a:pt x="6936" y="356"/>
                  </a:lnTo>
                  <a:lnTo>
                    <a:pt x="6817" y="290"/>
                  </a:lnTo>
                  <a:lnTo>
                    <a:pt x="6682" y="254"/>
                  </a:lnTo>
                  <a:lnTo>
                    <a:pt x="6466" y="217"/>
                  </a:lnTo>
                  <a:lnTo>
                    <a:pt x="6284" y="195"/>
                  </a:lnTo>
                  <a:lnTo>
                    <a:pt x="6126" y="188"/>
                  </a:lnTo>
                  <a:lnTo>
                    <a:pt x="5969" y="188"/>
                  </a:lnTo>
                  <a:lnTo>
                    <a:pt x="5690" y="225"/>
                  </a:lnTo>
                  <a:lnTo>
                    <a:pt x="5320" y="268"/>
                  </a:lnTo>
                  <a:lnTo>
                    <a:pt x="5074" y="361"/>
                  </a:lnTo>
                  <a:lnTo>
                    <a:pt x="4688" y="433"/>
                  </a:lnTo>
                  <a:lnTo>
                    <a:pt x="4586" y="477"/>
                  </a:lnTo>
                  <a:lnTo>
                    <a:pt x="4348" y="572"/>
                  </a:lnTo>
                  <a:lnTo>
                    <a:pt x="4054" y="701"/>
                  </a:lnTo>
                  <a:lnTo>
                    <a:pt x="3823" y="793"/>
                  </a:lnTo>
                  <a:lnTo>
                    <a:pt x="3588" y="866"/>
                  </a:lnTo>
                  <a:lnTo>
                    <a:pt x="3471" y="862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2" name="îṡlïḑe">
              <a:extLst>
                <a:ext uri="{FF2B5EF4-FFF2-40B4-BE49-F238E27FC236}">
                  <a16:creationId xmlns="" xmlns:a16="http://schemas.microsoft.com/office/drawing/2014/main" id="{52F1B31C-4FBB-430C-AA07-A3AAB55EE561}"/>
                </a:ext>
              </a:extLst>
            </p:cNvPr>
            <p:cNvSpPr/>
            <p:nvPr/>
          </p:nvSpPr>
          <p:spPr>
            <a:xfrm>
              <a:off x="2659645" y="1473576"/>
              <a:ext cx="486286" cy="1753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634" y="1167"/>
                  </a:moveTo>
                  <a:lnTo>
                    <a:pt x="4811" y="2252"/>
                  </a:lnTo>
                  <a:lnTo>
                    <a:pt x="2967" y="4498"/>
                  </a:lnTo>
                  <a:lnTo>
                    <a:pt x="1963" y="5618"/>
                  </a:lnTo>
                  <a:lnTo>
                    <a:pt x="576" y="7014"/>
                  </a:lnTo>
                  <a:lnTo>
                    <a:pt x="80" y="8227"/>
                  </a:lnTo>
                  <a:lnTo>
                    <a:pt x="0" y="9312"/>
                  </a:lnTo>
                  <a:lnTo>
                    <a:pt x="451" y="10588"/>
                  </a:lnTo>
                  <a:lnTo>
                    <a:pt x="1016" y="11735"/>
                  </a:lnTo>
                  <a:cubicBezTo>
                    <a:pt x="1189" y="11851"/>
                    <a:pt x="1367" y="11914"/>
                    <a:pt x="1545" y="11921"/>
                  </a:cubicBezTo>
                  <a:cubicBezTo>
                    <a:pt x="2101" y="11944"/>
                    <a:pt x="2642" y="11441"/>
                    <a:pt x="3079" y="10495"/>
                  </a:cubicBezTo>
                  <a:lnTo>
                    <a:pt x="3970" y="9406"/>
                  </a:lnTo>
                  <a:lnTo>
                    <a:pt x="5427" y="8286"/>
                  </a:lnTo>
                  <a:lnTo>
                    <a:pt x="6330" y="8286"/>
                  </a:lnTo>
                  <a:lnTo>
                    <a:pt x="7392" y="10183"/>
                  </a:lnTo>
                  <a:lnTo>
                    <a:pt x="7965" y="10836"/>
                  </a:lnTo>
                  <a:lnTo>
                    <a:pt x="7774" y="11797"/>
                  </a:lnTo>
                  <a:lnTo>
                    <a:pt x="7111" y="12073"/>
                  </a:lnTo>
                  <a:cubicBezTo>
                    <a:pt x="6813" y="12042"/>
                    <a:pt x="6516" y="12011"/>
                    <a:pt x="6219" y="11980"/>
                  </a:cubicBezTo>
                  <a:cubicBezTo>
                    <a:pt x="5914" y="11948"/>
                    <a:pt x="5609" y="11917"/>
                    <a:pt x="5304" y="11886"/>
                  </a:cubicBezTo>
                  <a:lnTo>
                    <a:pt x="5201" y="13473"/>
                  </a:lnTo>
                  <a:lnTo>
                    <a:pt x="6409" y="14126"/>
                  </a:lnTo>
                  <a:cubicBezTo>
                    <a:pt x="6963" y="14051"/>
                    <a:pt x="7516" y="13958"/>
                    <a:pt x="8069" y="13846"/>
                  </a:cubicBezTo>
                  <a:cubicBezTo>
                    <a:pt x="8714" y="13716"/>
                    <a:pt x="9358" y="13560"/>
                    <a:pt x="10001" y="13380"/>
                  </a:cubicBezTo>
                  <a:lnTo>
                    <a:pt x="10642" y="15239"/>
                  </a:lnTo>
                  <a:lnTo>
                    <a:pt x="9896" y="15981"/>
                  </a:lnTo>
                  <a:cubicBezTo>
                    <a:pt x="9546" y="16191"/>
                    <a:pt x="9192" y="16347"/>
                    <a:pt x="8836" y="16448"/>
                  </a:cubicBezTo>
                  <a:cubicBezTo>
                    <a:pt x="7951" y="16697"/>
                    <a:pt x="7059" y="16604"/>
                    <a:pt x="6183" y="16172"/>
                  </a:cubicBezTo>
                  <a:lnTo>
                    <a:pt x="4831" y="16172"/>
                  </a:lnTo>
                  <a:lnTo>
                    <a:pt x="4764" y="17467"/>
                  </a:lnTo>
                  <a:lnTo>
                    <a:pt x="5860" y="18555"/>
                  </a:lnTo>
                  <a:lnTo>
                    <a:pt x="7450" y="19951"/>
                  </a:lnTo>
                  <a:lnTo>
                    <a:pt x="9207" y="21320"/>
                  </a:lnTo>
                  <a:lnTo>
                    <a:pt x="10369" y="21600"/>
                  </a:lnTo>
                  <a:lnTo>
                    <a:pt x="11950" y="21507"/>
                  </a:lnTo>
                  <a:lnTo>
                    <a:pt x="13656" y="20231"/>
                  </a:lnTo>
                  <a:cubicBezTo>
                    <a:pt x="13887" y="19682"/>
                    <a:pt x="14168" y="19316"/>
                    <a:pt x="14469" y="19174"/>
                  </a:cubicBezTo>
                  <a:cubicBezTo>
                    <a:pt x="14818" y="19009"/>
                    <a:pt x="15172" y="19150"/>
                    <a:pt x="15519" y="19329"/>
                  </a:cubicBezTo>
                  <a:cubicBezTo>
                    <a:pt x="15975" y="19564"/>
                    <a:pt x="16427" y="19863"/>
                    <a:pt x="16872" y="20224"/>
                  </a:cubicBezTo>
                  <a:lnTo>
                    <a:pt x="18689" y="19850"/>
                  </a:lnTo>
                  <a:lnTo>
                    <a:pt x="20146" y="18544"/>
                  </a:lnTo>
                  <a:lnTo>
                    <a:pt x="21195" y="17237"/>
                  </a:lnTo>
                  <a:lnTo>
                    <a:pt x="21600" y="15873"/>
                  </a:lnTo>
                  <a:lnTo>
                    <a:pt x="21374" y="15130"/>
                  </a:lnTo>
                  <a:cubicBezTo>
                    <a:pt x="21049" y="15131"/>
                    <a:pt x="20734" y="14814"/>
                    <a:pt x="20486" y="14235"/>
                  </a:cubicBezTo>
                  <a:cubicBezTo>
                    <a:pt x="20325" y="13859"/>
                    <a:pt x="20198" y="13383"/>
                    <a:pt x="20115" y="12847"/>
                  </a:cubicBezTo>
                  <a:cubicBezTo>
                    <a:pt x="20094" y="12509"/>
                    <a:pt x="20094" y="12163"/>
                    <a:pt x="20115" y="11824"/>
                  </a:cubicBezTo>
                  <a:cubicBezTo>
                    <a:pt x="20168" y="10953"/>
                    <a:pt x="20353" y="10185"/>
                    <a:pt x="20623" y="9709"/>
                  </a:cubicBezTo>
                  <a:lnTo>
                    <a:pt x="21199" y="6443"/>
                  </a:lnTo>
                  <a:lnTo>
                    <a:pt x="21301" y="5513"/>
                  </a:lnTo>
                  <a:cubicBezTo>
                    <a:pt x="21336" y="5080"/>
                    <a:pt x="21268" y="4633"/>
                    <a:pt x="21131" y="4397"/>
                  </a:cubicBezTo>
                  <a:cubicBezTo>
                    <a:pt x="20903" y="4004"/>
                    <a:pt x="20627" y="4349"/>
                    <a:pt x="20376" y="4646"/>
                  </a:cubicBezTo>
                  <a:cubicBezTo>
                    <a:pt x="20058" y="5024"/>
                    <a:pt x="19716" y="5284"/>
                    <a:pt x="19439" y="5860"/>
                  </a:cubicBezTo>
                  <a:cubicBezTo>
                    <a:pt x="19169" y="6418"/>
                    <a:pt x="18986" y="7219"/>
                    <a:pt x="18761" y="7909"/>
                  </a:cubicBezTo>
                  <a:cubicBezTo>
                    <a:pt x="18530" y="8617"/>
                    <a:pt x="18255" y="9207"/>
                    <a:pt x="17949" y="9651"/>
                  </a:cubicBezTo>
                  <a:lnTo>
                    <a:pt x="17192" y="8997"/>
                  </a:lnTo>
                  <a:cubicBezTo>
                    <a:pt x="17245" y="8451"/>
                    <a:pt x="17264" y="7885"/>
                    <a:pt x="17249" y="7321"/>
                  </a:cubicBezTo>
                  <a:cubicBezTo>
                    <a:pt x="17234" y="6788"/>
                    <a:pt x="17188" y="6264"/>
                    <a:pt x="17113" y="5770"/>
                  </a:cubicBezTo>
                  <a:lnTo>
                    <a:pt x="16235" y="5863"/>
                  </a:lnTo>
                  <a:lnTo>
                    <a:pt x="15637" y="7539"/>
                  </a:lnTo>
                  <a:lnTo>
                    <a:pt x="14936" y="7349"/>
                  </a:lnTo>
                  <a:lnTo>
                    <a:pt x="14394" y="6820"/>
                  </a:lnTo>
                  <a:lnTo>
                    <a:pt x="13160" y="5925"/>
                  </a:lnTo>
                  <a:lnTo>
                    <a:pt x="12891" y="4996"/>
                  </a:lnTo>
                  <a:lnTo>
                    <a:pt x="12371" y="3658"/>
                  </a:lnTo>
                  <a:lnTo>
                    <a:pt x="11460" y="2356"/>
                  </a:lnTo>
                  <a:lnTo>
                    <a:pt x="10150" y="1298"/>
                  </a:lnTo>
                  <a:lnTo>
                    <a:pt x="9103" y="649"/>
                  </a:lnTo>
                  <a:lnTo>
                    <a:pt x="8371" y="2"/>
                  </a:lnTo>
                  <a:lnTo>
                    <a:pt x="7461" y="0"/>
                  </a:lnTo>
                  <a:lnTo>
                    <a:pt x="6933" y="376"/>
                  </a:lnTo>
                  <a:lnTo>
                    <a:pt x="5634" y="1167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3" name="í$ļíḋe">
              <a:extLst>
                <a:ext uri="{FF2B5EF4-FFF2-40B4-BE49-F238E27FC236}">
                  <a16:creationId xmlns="" xmlns:a16="http://schemas.microsoft.com/office/drawing/2014/main" id="{A9B65DFD-1002-4981-B591-E06F688629F6}"/>
                </a:ext>
              </a:extLst>
            </p:cNvPr>
            <p:cNvSpPr/>
            <p:nvPr/>
          </p:nvSpPr>
          <p:spPr>
            <a:xfrm>
              <a:off x="3184375" y="1615331"/>
              <a:ext cx="84303" cy="418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670" y="2473"/>
                  </a:moveTo>
                  <a:lnTo>
                    <a:pt x="5361" y="4164"/>
                  </a:lnTo>
                  <a:lnTo>
                    <a:pt x="2017" y="7047"/>
                  </a:lnTo>
                  <a:lnTo>
                    <a:pt x="0" y="10954"/>
                  </a:lnTo>
                  <a:lnTo>
                    <a:pt x="2552" y="17693"/>
                  </a:lnTo>
                  <a:lnTo>
                    <a:pt x="5850" y="21600"/>
                  </a:lnTo>
                  <a:cubicBezTo>
                    <a:pt x="7389" y="21202"/>
                    <a:pt x="8897" y="20415"/>
                    <a:pt x="10337" y="19256"/>
                  </a:cubicBezTo>
                  <a:cubicBezTo>
                    <a:pt x="12339" y="17645"/>
                    <a:pt x="14178" y="15341"/>
                    <a:pt x="16135" y="13527"/>
                  </a:cubicBezTo>
                  <a:cubicBezTo>
                    <a:pt x="17883" y="11907"/>
                    <a:pt x="19716" y="10684"/>
                    <a:pt x="21600" y="9880"/>
                  </a:cubicBezTo>
                  <a:lnTo>
                    <a:pt x="21014" y="4151"/>
                  </a:lnTo>
                  <a:lnTo>
                    <a:pt x="17112" y="2719"/>
                  </a:lnTo>
                  <a:lnTo>
                    <a:pt x="14661" y="0"/>
                  </a:lnTo>
                  <a:lnTo>
                    <a:pt x="10670" y="2473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4" name="iṣ1ïdé">
              <a:extLst>
                <a:ext uri="{FF2B5EF4-FFF2-40B4-BE49-F238E27FC236}">
                  <a16:creationId xmlns="" xmlns:a16="http://schemas.microsoft.com/office/drawing/2014/main" id="{71B3EFCE-8803-4EF9-96DF-9593116536EB}"/>
                </a:ext>
              </a:extLst>
            </p:cNvPr>
            <p:cNvSpPr/>
            <p:nvPr/>
          </p:nvSpPr>
          <p:spPr>
            <a:xfrm>
              <a:off x="3215588" y="1484505"/>
              <a:ext cx="150776" cy="769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855" y="8070"/>
                  </a:moveTo>
                  <a:lnTo>
                    <a:pt x="7801" y="11552"/>
                  </a:lnTo>
                  <a:lnTo>
                    <a:pt x="5516" y="10656"/>
                  </a:lnTo>
                  <a:lnTo>
                    <a:pt x="2915" y="8883"/>
                  </a:lnTo>
                  <a:lnTo>
                    <a:pt x="484" y="9938"/>
                  </a:lnTo>
                  <a:lnTo>
                    <a:pt x="0" y="12339"/>
                  </a:lnTo>
                  <a:lnTo>
                    <a:pt x="2322" y="13819"/>
                  </a:lnTo>
                  <a:lnTo>
                    <a:pt x="4989" y="16372"/>
                  </a:lnTo>
                  <a:lnTo>
                    <a:pt x="6259" y="21600"/>
                  </a:lnTo>
                  <a:lnTo>
                    <a:pt x="8764" y="21166"/>
                  </a:lnTo>
                  <a:lnTo>
                    <a:pt x="11419" y="18835"/>
                  </a:lnTo>
                  <a:lnTo>
                    <a:pt x="13595" y="17559"/>
                  </a:lnTo>
                  <a:lnTo>
                    <a:pt x="16209" y="16717"/>
                  </a:lnTo>
                  <a:lnTo>
                    <a:pt x="18103" y="12039"/>
                  </a:lnTo>
                  <a:lnTo>
                    <a:pt x="18868" y="8289"/>
                  </a:lnTo>
                  <a:lnTo>
                    <a:pt x="21600" y="2573"/>
                  </a:lnTo>
                  <a:lnTo>
                    <a:pt x="21345" y="797"/>
                  </a:lnTo>
                  <a:lnTo>
                    <a:pt x="19965" y="0"/>
                  </a:lnTo>
                  <a:lnTo>
                    <a:pt x="18121" y="1761"/>
                  </a:lnTo>
                  <a:lnTo>
                    <a:pt x="15430" y="3083"/>
                  </a:lnTo>
                  <a:cubicBezTo>
                    <a:pt x="14909" y="2790"/>
                    <a:pt x="14357" y="2790"/>
                    <a:pt x="13836" y="3083"/>
                  </a:cubicBezTo>
                  <a:cubicBezTo>
                    <a:pt x="13246" y="3416"/>
                    <a:pt x="12725" y="4109"/>
                    <a:pt x="12352" y="5060"/>
                  </a:cubicBezTo>
                  <a:lnTo>
                    <a:pt x="9855" y="807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5" name="iṣlíḋé">
              <a:extLst>
                <a:ext uri="{FF2B5EF4-FFF2-40B4-BE49-F238E27FC236}">
                  <a16:creationId xmlns="" xmlns:a16="http://schemas.microsoft.com/office/drawing/2014/main" id="{90A8A853-D319-4608-B3AC-F0379BE07F04}"/>
                </a:ext>
              </a:extLst>
            </p:cNvPr>
            <p:cNvSpPr/>
            <p:nvPr/>
          </p:nvSpPr>
          <p:spPr>
            <a:xfrm>
              <a:off x="3377772" y="1484037"/>
              <a:ext cx="117289" cy="512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283" y="0"/>
                  </a:moveTo>
                  <a:lnTo>
                    <a:pt x="11928" y="3126"/>
                  </a:lnTo>
                  <a:lnTo>
                    <a:pt x="8108" y="3244"/>
                  </a:lnTo>
                  <a:lnTo>
                    <a:pt x="5428" y="5147"/>
                  </a:lnTo>
                  <a:lnTo>
                    <a:pt x="1745" y="9615"/>
                  </a:lnTo>
                  <a:lnTo>
                    <a:pt x="0" y="15547"/>
                  </a:lnTo>
                  <a:lnTo>
                    <a:pt x="588" y="20642"/>
                  </a:lnTo>
                  <a:lnTo>
                    <a:pt x="3255" y="21600"/>
                  </a:lnTo>
                  <a:lnTo>
                    <a:pt x="5550" y="17130"/>
                  </a:lnTo>
                  <a:lnTo>
                    <a:pt x="11731" y="15960"/>
                  </a:lnTo>
                  <a:lnTo>
                    <a:pt x="16226" y="17237"/>
                  </a:lnTo>
                  <a:lnTo>
                    <a:pt x="19914" y="14058"/>
                  </a:lnTo>
                  <a:lnTo>
                    <a:pt x="21459" y="10547"/>
                  </a:lnTo>
                  <a:lnTo>
                    <a:pt x="21600" y="3750"/>
                  </a:lnTo>
                  <a:lnTo>
                    <a:pt x="20248" y="1848"/>
                  </a:lnTo>
                  <a:lnTo>
                    <a:pt x="16283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6" name="iṣḷîḋé">
              <a:extLst>
                <a:ext uri="{FF2B5EF4-FFF2-40B4-BE49-F238E27FC236}">
                  <a16:creationId xmlns="" xmlns:a16="http://schemas.microsoft.com/office/drawing/2014/main" id="{A6349191-7592-4520-8EE5-83EE2B18637F}"/>
                </a:ext>
              </a:extLst>
            </p:cNvPr>
            <p:cNvSpPr/>
            <p:nvPr/>
          </p:nvSpPr>
          <p:spPr>
            <a:xfrm>
              <a:off x="3537340" y="1418200"/>
              <a:ext cx="289161" cy="6625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838" y="93"/>
                  </a:moveTo>
                  <a:lnTo>
                    <a:pt x="2736" y="1503"/>
                  </a:lnTo>
                  <a:lnTo>
                    <a:pt x="1623" y="3591"/>
                  </a:lnTo>
                  <a:lnTo>
                    <a:pt x="622" y="6051"/>
                  </a:lnTo>
                  <a:lnTo>
                    <a:pt x="0" y="11309"/>
                  </a:lnTo>
                  <a:cubicBezTo>
                    <a:pt x="23" y="12625"/>
                    <a:pt x="147" y="13870"/>
                    <a:pt x="350" y="14850"/>
                  </a:cubicBezTo>
                  <a:cubicBezTo>
                    <a:pt x="1005" y="17999"/>
                    <a:pt x="2162" y="17761"/>
                    <a:pt x="2744" y="14356"/>
                  </a:cubicBezTo>
                  <a:lnTo>
                    <a:pt x="5745" y="14109"/>
                  </a:lnTo>
                  <a:lnTo>
                    <a:pt x="6941" y="15344"/>
                  </a:lnTo>
                  <a:lnTo>
                    <a:pt x="7732" y="17545"/>
                  </a:lnTo>
                  <a:lnTo>
                    <a:pt x="11998" y="18080"/>
                  </a:lnTo>
                  <a:lnTo>
                    <a:pt x="14484" y="17092"/>
                  </a:lnTo>
                  <a:lnTo>
                    <a:pt x="15087" y="21600"/>
                  </a:lnTo>
                  <a:lnTo>
                    <a:pt x="16550" y="21600"/>
                  </a:lnTo>
                  <a:lnTo>
                    <a:pt x="17231" y="19140"/>
                  </a:lnTo>
                  <a:lnTo>
                    <a:pt x="18865" y="15518"/>
                  </a:lnTo>
                  <a:lnTo>
                    <a:pt x="20308" y="14036"/>
                  </a:lnTo>
                  <a:lnTo>
                    <a:pt x="21600" y="11412"/>
                  </a:lnTo>
                  <a:cubicBezTo>
                    <a:pt x="21334" y="10787"/>
                    <a:pt x="21058" y="10251"/>
                    <a:pt x="20774" y="9806"/>
                  </a:cubicBezTo>
                  <a:cubicBezTo>
                    <a:pt x="20288" y="9047"/>
                    <a:pt x="19783" y="8563"/>
                    <a:pt x="19275" y="8160"/>
                  </a:cubicBezTo>
                  <a:cubicBezTo>
                    <a:pt x="18598" y="7622"/>
                    <a:pt x="17913" y="7228"/>
                    <a:pt x="17224" y="7172"/>
                  </a:cubicBezTo>
                  <a:cubicBezTo>
                    <a:pt x="16485" y="7113"/>
                    <a:pt x="15746" y="7444"/>
                    <a:pt x="15026" y="8160"/>
                  </a:cubicBezTo>
                  <a:lnTo>
                    <a:pt x="12369" y="8407"/>
                  </a:lnTo>
                  <a:lnTo>
                    <a:pt x="10911" y="9394"/>
                  </a:lnTo>
                  <a:lnTo>
                    <a:pt x="8883" y="10619"/>
                  </a:lnTo>
                  <a:lnTo>
                    <a:pt x="7915" y="8232"/>
                  </a:lnTo>
                  <a:lnTo>
                    <a:pt x="5806" y="3786"/>
                  </a:lnTo>
                  <a:lnTo>
                    <a:pt x="5241" y="0"/>
                  </a:lnTo>
                  <a:lnTo>
                    <a:pt x="3838" y="93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7" name="íşlïḓê">
              <a:extLst>
                <a:ext uri="{FF2B5EF4-FFF2-40B4-BE49-F238E27FC236}">
                  <a16:creationId xmlns="" xmlns:a16="http://schemas.microsoft.com/office/drawing/2014/main" id="{110D3DAC-E84B-48DB-B373-49E256CFE02D}"/>
                </a:ext>
              </a:extLst>
            </p:cNvPr>
            <p:cNvSpPr/>
            <p:nvPr/>
          </p:nvSpPr>
          <p:spPr>
            <a:xfrm>
              <a:off x="3672980" y="1247323"/>
              <a:ext cx="662519" cy="18783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561" y="13378"/>
                  </a:moveTo>
                  <a:lnTo>
                    <a:pt x="5088" y="13526"/>
                  </a:lnTo>
                  <a:lnTo>
                    <a:pt x="4669" y="12962"/>
                  </a:lnTo>
                  <a:lnTo>
                    <a:pt x="4219" y="12959"/>
                  </a:lnTo>
                  <a:lnTo>
                    <a:pt x="3753" y="12614"/>
                  </a:lnTo>
                  <a:lnTo>
                    <a:pt x="3243" y="12700"/>
                  </a:lnTo>
                  <a:lnTo>
                    <a:pt x="3001" y="13654"/>
                  </a:lnTo>
                  <a:lnTo>
                    <a:pt x="3447" y="14348"/>
                  </a:lnTo>
                  <a:lnTo>
                    <a:pt x="4117" y="13825"/>
                  </a:lnTo>
                  <a:lnTo>
                    <a:pt x="4612" y="14954"/>
                  </a:lnTo>
                  <a:lnTo>
                    <a:pt x="4247" y="16144"/>
                  </a:lnTo>
                  <a:lnTo>
                    <a:pt x="3401" y="16493"/>
                  </a:lnTo>
                  <a:lnTo>
                    <a:pt x="3037" y="17070"/>
                  </a:lnTo>
                  <a:lnTo>
                    <a:pt x="2338" y="17502"/>
                  </a:lnTo>
                  <a:lnTo>
                    <a:pt x="1089" y="17154"/>
                  </a:lnTo>
                  <a:lnTo>
                    <a:pt x="368" y="16144"/>
                  </a:lnTo>
                  <a:lnTo>
                    <a:pt x="0" y="16754"/>
                  </a:lnTo>
                  <a:lnTo>
                    <a:pt x="473" y="17680"/>
                  </a:lnTo>
                  <a:lnTo>
                    <a:pt x="1410" y="19248"/>
                  </a:lnTo>
                  <a:cubicBezTo>
                    <a:pt x="1564" y="19437"/>
                    <a:pt x="1722" y="19583"/>
                    <a:pt x="1882" y="19684"/>
                  </a:cubicBezTo>
                  <a:cubicBezTo>
                    <a:pt x="2315" y="19954"/>
                    <a:pt x="2758" y="19895"/>
                    <a:pt x="3184" y="19509"/>
                  </a:cubicBezTo>
                  <a:lnTo>
                    <a:pt x="4003" y="18899"/>
                  </a:lnTo>
                  <a:lnTo>
                    <a:pt x="4865" y="19684"/>
                  </a:lnTo>
                  <a:lnTo>
                    <a:pt x="5810" y="21600"/>
                  </a:lnTo>
                  <a:lnTo>
                    <a:pt x="6299" y="20087"/>
                  </a:lnTo>
                  <a:cubicBezTo>
                    <a:pt x="6564" y="19546"/>
                    <a:pt x="6838" y="19061"/>
                    <a:pt x="7119" y="18634"/>
                  </a:cubicBezTo>
                  <a:cubicBezTo>
                    <a:pt x="7498" y="18061"/>
                    <a:pt x="7889" y="17595"/>
                    <a:pt x="8288" y="17241"/>
                  </a:cubicBezTo>
                  <a:lnTo>
                    <a:pt x="8943" y="16573"/>
                  </a:lnTo>
                  <a:cubicBezTo>
                    <a:pt x="9325" y="16367"/>
                    <a:pt x="9696" y="15967"/>
                    <a:pt x="10045" y="15386"/>
                  </a:cubicBezTo>
                  <a:cubicBezTo>
                    <a:pt x="10339" y="14896"/>
                    <a:pt x="10614" y="14282"/>
                    <a:pt x="10865" y="13557"/>
                  </a:cubicBezTo>
                  <a:lnTo>
                    <a:pt x="11910" y="11553"/>
                  </a:lnTo>
                  <a:lnTo>
                    <a:pt x="12755" y="10329"/>
                  </a:lnTo>
                  <a:lnTo>
                    <a:pt x="14123" y="9460"/>
                  </a:lnTo>
                  <a:lnTo>
                    <a:pt x="15016" y="8853"/>
                  </a:lnTo>
                  <a:lnTo>
                    <a:pt x="16306" y="7600"/>
                  </a:lnTo>
                  <a:lnTo>
                    <a:pt x="17582" y="6587"/>
                  </a:lnTo>
                  <a:lnTo>
                    <a:pt x="19014" y="5139"/>
                  </a:lnTo>
                  <a:lnTo>
                    <a:pt x="20556" y="3047"/>
                  </a:lnTo>
                  <a:lnTo>
                    <a:pt x="21202" y="1453"/>
                  </a:lnTo>
                  <a:lnTo>
                    <a:pt x="21600" y="174"/>
                  </a:lnTo>
                  <a:lnTo>
                    <a:pt x="21294" y="0"/>
                  </a:lnTo>
                  <a:lnTo>
                    <a:pt x="20633" y="10"/>
                  </a:lnTo>
                  <a:lnTo>
                    <a:pt x="19151" y="1139"/>
                  </a:lnTo>
                  <a:cubicBezTo>
                    <a:pt x="18849" y="1367"/>
                    <a:pt x="18545" y="1570"/>
                    <a:pt x="18239" y="1749"/>
                  </a:cubicBezTo>
                  <a:cubicBezTo>
                    <a:pt x="17545" y="2156"/>
                    <a:pt x="16846" y="2436"/>
                    <a:pt x="16143" y="2588"/>
                  </a:cubicBezTo>
                  <a:lnTo>
                    <a:pt x="14478" y="2326"/>
                  </a:lnTo>
                  <a:lnTo>
                    <a:pt x="13302" y="2239"/>
                  </a:lnTo>
                  <a:lnTo>
                    <a:pt x="12681" y="2239"/>
                  </a:lnTo>
                  <a:lnTo>
                    <a:pt x="11912" y="2497"/>
                  </a:lnTo>
                  <a:lnTo>
                    <a:pt x="10970" y="2932"/>
                  </a:lnTo>
                  <a:cubicBezTo>
                    <a:pt x="10552" y="3620"/>
                    <a:pt x="10097" y="3995"/>
                    <a:pt x="9635" y="4036"/>
                  </a:cubicBezTo>
                  <a:cubicBezTo>
                    <a:pt x="9179" y="4076"/>
                    <a:pt x="8728" y="3788"/>
                    <a:pt x="8276" y="3600"/>
                  </a:cubicBezTo>
                  <a:cubicBezTo>
                    <a:pt x="7888" y="3439"/>
                    <a:pt x="7498" y="3352"/>
                    <a:pt x="7108" y="3339"/>
                  </a:cubicBezTo>
                  <a:lnTo>
                    <a:pt x="6305" y="3339"/>
                  </a:lnTo>
                  <a:lnTo>
                    <a:pt x="5909" y="3945"/>
                  </a:lnTo>
                  <a:lnTo>
                    <a:pt x="6356" y="4864"/>
                  </a:lnTo>
                  <a:lnTo>
                    <a:pt x="6967" y="5096"/>
                  </a:lnTo>
                  <a:cubicBezTo>
                    <a:pt x="7229" y="5258"/>
                    <a:pt x="7491" y="5403"/>
                    <a:pt x="7755" y="5531"/>
                  </a:cubicBezTo>
                  <a:cubicBezTo>
                    <a:pt x="8151" y="5725"/>
                    <a:pt x="8549" y="5880"/>
                    <a:pt x="8948" y="5996"/>
                  </a:cubicBezTo>
                  <a:cubicBezTo>
                    <a:pt x="9130" y="6050"/>
                    <a:pt x="9312" y="6050"/>
                    <a:pt x="9493" y="5996"/>
                  </a:cubicBezTo>
                  <a:cubicBezTo>
                    <a:pt x="9721" y="5928"/>
                    <a:pt x="9946" y="5776"/>
                    <a:pt x="10171" y="5648"/>
                  </a:cubicBezTo>
                  <a:cubicBezTo>
                    <a:pt x="10400" y="5517"/>
                    <a:pt x="10629" y="5411"/>
                    <a:pt x="10859" y="5328"/>
                  </a:cubicBezTo>
                  <a:lnTo>
                    <a:pt x="11646" y="6374"/>
                  </a:lnTo>
                  <a:lnTo>
                    <a:pt x="11398" y="7992"/>
                  </a:lnTo>
                  <a:lnTo>
                    <a:pt x="10289" y="8686"/>
                  </a:lnTo>
                  <a:cubicBezTo>
                    <a:pt x="9973" y="8994"/>
                    <a:pt x="9649" y="9198"/>
                    <a:pt x="9321" y="9296"/>
                  </a:cubicBezTo>
                  <a:cubicBezTo>
                    <a:pt x="8943" y="9409"/>
                    <a:pt x="8562" y="9380"/>
                    <a:pt x="8186" y="9209"/>
                  </a:cubicBezTo>
                  <a:lnTo>
                    <a:pt x="7166" y="9034"/>
                  </a:lnTo>
                  <a:cubicBezTo>
                    <a:pt x="6949" y="8622"/>
                    <a:pt x="6715" y="8329"/>
                    <a:pt x="6473" y="8167"/>
                  </a:cubicBezTo>
                  <a:cubicBezTo>
                    <a:pt x="6175" y="7967"/>
                    <a:pt x="5868" y="7967"/>
                    <a:pt x="5570" y="8167"/>
                  </a:cubicBezTo>
                  <a:lnTo>
                    <a:pt x="4985" y="8744"/>
                  </a:lnTo>
                  <a:lnTo>
                    <a:pt x="5399" y="10189"/>
                  </a:lnTo>
                  <a:lnTo>
                    <a:pt x="5614" y="11056"/>
                  </a:lnTo>
                  <a:lnTo>
                    <a:pt x="5762" y="12595"/>
                  </a:lnTo>
                  <a:lnTo>
                    <a:pt x="5561" y="13378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8" name="îŝļiḍé">
              <a:extLst>
                <a:ext uri="{FF2B5EF4-FFF2-40B4-BE49-F238E27FC236}">
                  <a16:creationId xmlns="" xmlns:a16="http://schemas.microsoft.com/office/drawing/2014/main" id="{144C496C-E860-438E-A5F7-819284237B9E}"/>
                </a:ext>
              </a:extLst>
            </p:cNvPr>
            <p:cNvSpPr/>
            <p:nvPr/>
          </p:nvSpPr>
          <p:spPr>
            <a:xfrm>
              <a:off x="4072085" y="1252852"/>
              <a:ext cx="1290276" cy="6614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570" y="1596"/>
                  </a:moveTo>
                  <a:lnTo>
                    <a:pt x="3927" y="2113"/>
                  </a:lnTo>
                  <a:lnTo>
                    <a:pt x="2963" y="3015"/>
                  </a:lnTo>
                  <a:lnTo>
                    <a:pt x="2197" y="3378"/>
                  </a:lnTo>
                  <a:cubicBezTo>
                    <a:pt x="1959" y="3423"/>
                    <a:pt x="1720" y="3456"/>
                    <a:pt x="1481" y="3477"/>
                  </a:cubicBezTo>
                  <a:cubicBezTo>
                    <a:pt x="1325" y="3490"/>
                    <a:pt x="1168" y="3498"/>
                    <a:pt x="1012" y="3501"/>
                  </a:cubicBezTo>
                  <a:lnTo>
                    <a:pt x="480" y="3625"/>
                  </a:lnTo>
                  <a:lnTo>
                    <a:pt x="0" y="4046"/>
                  </a:lnTo>
                  <a:lnTo>
                    <a:pt x="205" y="4266"/>
                  </a:lnTo>
                  <a:lnTo>
                    <a:pt x="192" y="4578"/>
                  </a:lnTo>
                  <a:lnTo>
                    <a:pt x="145" y="4873"/>
                  </a:lnTo>
                  <a:lnTo>
                    <a:pt x="366" y="5235"/>
                  </a:lnTo>
                  <a:cubicBezTo>
                    <a:pt x="483" y="5325"/>
                    <a:pt x="606" y="5381"/>
                    <a:pt x="731" y="5399"/>
                  </a:cubicBezTo>
                  <a:cubicBezTo>
                    <a:pt x="871" y="5420"/>
                    <a:pt x="1012" y="5394"/>
                    <a:pt x="1152" y="5399"/>
                  </a:cubicBezTo>
                  <a:cubicBezTo>
                    <a:pt x="1276" y="5404"/>
                    <a:pt x="1400" y="5432"/>
                    <a:pt x="1522" y="5399"/>
                  </a:cubicBezTo>
                  <a:cubicBezTo>
                    <a:pt x="1649" y="5365"/>
                    <a:pt x="1769" y="5267"/>
                    <a:pt x="1892" y="5202"/>
                  </a:cubicBezTo>
                  <a:cubicBezTo>
                    <a:pt x="2058" y="5116"/>
                    <a:pt x="2231" y="5090"/>
                    <a:pt x="2402" y="5128"/>
                  </a:cubicBezTo>
                  <a:lnTo>
                    <a:pt x="2767" y="5276"/>
                  </a:lnTo>
                  <a:cubicBezTo>
                    <a:pt x="2900" y="5352"/>
                    <a:pt x="3033" y="5420"/>
                    <a:pt x="3167" y="5482"/>
                  </a:cubicBezTo>
                  <a:cubicBezTo>
                    <a:pt x="3243" y="5518"/>
                    <a:pt x="3319" y="5551"/>
                    <a:pt x="3395" y="5581"/>
                  </a:cubicBezTo>
                  <a:lnTo>
                    <a:pt x="3650" y="5902"/>
                  </a:lnTo>
                  <a:lnTo>
                    <a:pt x="4020" y="6514"/>
                  </a:lnTo>
                  <a:lnTo>
                    <a:pt x="4415" y="7659"/>
                  </a:lnTo>
                  <a:lnTo>
                    <a:pt x="4440" y="8450"/>
                  </a:lnTo>
                  <a:lnTo>
                    <a:pt x="4352" y="9024"/>
                  </a:lnTo>
                  <a:lnTo>
                    <a:pt x="4531" y="9485"/>
                  </a:lnTo>
                  <a:lnTo>
                    <a:pt x="4876" y="9749"/>
                  </a:lnTo>
                  <a:lnTo>
                    <a:pt x="5054" y="10490"/>
                  </a:lnTo>
                  <a:lnTo>
                    <a:pt x="5054" y="11980"/>
                  </a:lnTo>
                  <a:lnTo>
                    <a:pt x="4876" y="12838"/>
                  </a:lnTo>
                  <a:lnTo>
                    <a:pt x="4638" y="13183"/>
                  </a:lnTo>
                  <a:lnTo>
                    <a:pt x="3903" y="13807"/>
                  </a:lnTo>
                  <a:lnTo>
                    <a:pt x="3525" y="14343"/>
                  </a:lnTo>
                  <a:lnTo>
                    <a:pt x="3368" y="15002"/>
                  </a:lnTo>
                  <a:lnTo>
                    <a:pt x="3321" y="15677"/>
                  </a:lnTo>
                  <a:cubicBezTo>
                    <a:pt x="3404" y="15780"/>
                    <a:pt x="3470" y="15925"/>
                    <a:pt x="3512" y="16096"/>
                  </a:cubicBezTo>
                  <a:cubicBezTo>
                    <a:pt x="3580" y="16367"/>
                    <a:pt x="3585" y="16682"/>
                    <a:pt x="3525" y="16960"/>
                  </a:cubicBezTo>
                  <a:lnTo>
                    <a:pt x="3385" y="17619"/>
                  </a:lnTo>
                  <a:lnTo>
                    <a:pt x="3351" y="18130"/>
                  </a:lnTo>
                  <a:lnTo>
                    <a:pt x="3444" y="18881"/>
                  </a:lnTo>
                  <a:lnTo>
                    <a:pt x="3708" y="19400"/>
                  </a:lnTo>
                  <a:lnTo>
                    <a:pt x="4236" y="20174"/>
                  </a:lnTo>
                  <a:lnTo>
                    <a:pt x="4376" y="20719"/>
                  </a:lnTo>
                  <a:lnTo>
                    <a:pt x="4670" y="21057"/>
                  </a:lnTo>
                  <a:lnTo>
                    <a:pt x="4900" y="21337"/>
                  </a:lnTo>
                  <a:lnTo>
                    <a:pt x="5157" y="21600"/>
                  </a:lnTo>
                  <a:lnTo>
                    <a:pt x="5715" y="21600"/>
                  </a:lnTo>
                  <a:lnTo>
                    <a:pt x="6033" y="21031"/>
                  </a:lnTo>
                  <a:lnTo>
                    <a:pt x="6548" y="20355"/>
                  </a:lnTo>
                  <a:lnTo>
                    <a:pt x="6705" y="19796"/>
                  </a:lnTo>
                  <a:lnTo>
                    <a:pt x="6910" y="19062"/>
                  </a:lnTo>
                  <a:lnTo>
                    <a:pt x="7139" y="18519"/>
                  </a:lnTo>
                  <a:lnTo>
                    <a:pt x="7301" y="17868"/>
                  </a:lnTo>
                  <a:lnTo>
                    <a:pt x="7390" y="17406"/>
                  </a:lnTo>
                  <a:lnTo>
                    <a:pt x="7761" y="16591"/>
                  </a:lnTo>
                  <a:cubicBezTo>
                    <a:pt x="7873" y="16404"/>
                    <a:pt x="7997" y="16246"/>
                    <a:pt x="8131" y="16121"/>
                  </a:cubicBezTo>
                  <a:cubicBezTo>
                    <a:pt x="8328" y="15937"/>
                    <a:pt x="8542" y="15828"/>
                    <a:pt x="8761" y="15801"/>
                  </a:cubicBezTo>
                  <a:lnTo>
                    <a:pt x="9305" y="15727"/>
                  </a:lnTo>
                  <a:cubicBezTo>
                    <a:pt x="9405" y="15710"/>
                    <a:pt x="9504" y="15685"/>
                    <a:pt x="9603" y="15652"/>
                  </a:cubicBezTo>
                  <a:cubicBezTo>
                    <a:pt x="9812" y="15583"/>
                    <a:pt x="10017" y="15478"/>
                    <a:pt x="10216" y="15339"/>
                  </a:cubicBezTo>
                  <a:cubicBezTo>
                    <a:pt x="10289" y="15303"/>
                    <a:pt x="10361" y="15262"/>
                    <a:pt x="10433" y="15215"/>
                  </a:cubicBezTo>
                  <a:cubicBezTo>
                    <a:pt x="10645" y="15077"/>
                    <a:pt x="10849" y="14891"/>
                    <a:pt x="11040" y="14663"/>
                  </a:cubicBezTo>
                  <a:lnTo>
                    <a:pt x="11355" y="14177"/>
                  </a:lnTo>
                  <a:lnTo>
                    <a:pt x="11891" y="13522"/>
                  </a:lnTo>
                  <a:lnTo>
                    <a:pt x="12235" y="13078"/>
                  </a:lnTo>
                  <a:lnTo>
                    <a:pt x="12847" y="13004"/>
                  </a:lnTo>
                  <a:lnTo>
                    <a:pt x="13102" y="13144"/>
                  </a:lnTo>
                  <a:lnTo>
                    <a:pt x="13519" y="13218"/>
                  </a:lnTo>
                  <a:lnTo>
                    <a:pt x="13829" y="13053"/>
                  </a:lnTo>
                  <a:lnTo>
                    <a:pt x="14271" y="12814"/>
                  </a:lnTo>
                  <a:lnTo>
                    <a:pt x="14663" y="12566"/>
                  </a:lnTo>
                  <a:lnTo>
                    <a:pt x="15084" y="12467"/>
                  </a:lnTo>
                  <a:lnTo>
                    <a:pt x="15497" y="12402"/>
                  </a:lnTo>
                  <a:lnTo>
                    <a:pt x="15854" y="12327"/>
                  </a:lnTo>
                  <a:lnTo>
                    <a:pt x="16108" y="12327"/>
                  </a:lnTo>
                  <a:lnTo>
                    <a:pt x="16138" y="11701"/>
                  </a:lnTo>
                  <a:lnTo>
                    <a:pt x="15849" y="11379"/>
                  </a:lnTo>
                  <a:cubicBezTo>
                    <a:pt x="15736" y="11393"/>
                    <a:pt x="15622" y="11407"/>
                    <a:pt x="15509" y="11420"/>
                  </a:cubicBezTo>
                  <a:cubicBezTo>
                    <a:pt x="15303" y="11445"/>
                    <a:pt x="15098" y="11470"/>
                    <a:pt x="14892" y="11494"/>
                  </a:cubicBezTo>
                  <a:lnTo>
                    <a:pt x="14740" y="11123"/>
                  </a:lnTo>
                  <a:cubicBezTo>
                    <a:pt x="14769" y="10919"/>
                    <a:pt x="14851" y="10760"/>
                    <a:pt x="14956" y="10703"/>
                  </a:cubicBezTo>
                  <a:cubicBezTo>
                    <a:pt x="15099" y="10626"/>
                    <a:pt x="15250" y="10749"/>
                    <a:pt x="15322" y="11000"/>
                  </a:cubicBezTo>
                  <a:cubicBezTo>
                    <a:pt x="15374" y="10900"/>
                    <a:pt x="15405" y="10769"/>
                    <a:pt x="15412" y="10629"/>
                  </a:cubicBezTo>
                  <a:cubicBezTo>
                    <a:pt x="15424" y="10350"/>
                    <a:pt x="15341" y="10089"/>
                    <a:pt x="15207" y="9985"/>
                  </a:cubicBezTo>
                  <a:lnTo>
                    <a:pt x="15493" y="9515"/>
                  </a:lnTo>
                  <a:cubicBezTo>
                    <a:pt x="15637" y="9640"/>
                    <a:pt x="15768" y="9813"/>
                    <a:pt x="15880" y="10027"/>
                  </a:cubicBezTo>
                  <a:cubicBezTo>
                    <a:pt x="15998" y="10251"/>
                    <a:pt x="16093" y="10517"/>
                    <a:pt x="16160" y="10810"/>
                  </a:cubicBezTo>
                  <a:lnTo>
                    <a:pt x="16658" y="11082"/>
                  </a:lnTo>
                  <a:lnTo>
                    <a:pt x="16895" y="10959"/>
                  </a:lnTo>
                  <a:lnTo>
                    <a:pt x="17018" y="10515"/>
                  </a:lnTo>
                  <a:lnTo>
                    <a:pt x="16294" y="9855"/>
                  </a:lnTo>
                  <a:lnTo>
                    <a:pt x="16103" y="9419"/>
                  </a:lnTo>
                  <a:lnTo>
                    <a:pt x="15695" y="8999"/>
                  </a:lnTo>
                  <a:lnTo>
                    <a:pt x="15487" y="8406"/>
                  </a:lnTo>
                  <a:lnTo>
                    <a:pt x="15870" y="8134"/>
                  </a:lnTo>
                  <a:lnTo>
                    <a:pt x="16533" y="8547"/>
                  </a:lnTo>
                  <a:cubicBezTo>
                    <a:pt x="16596" y="8499"/>
                    <a:pt x="16659" y="8450"/>
                    <a:pt x="16721" y="8398"/>
                  </a:cubicBezTo>
                  <a:cubicBezTo>
                    <a:pt x="16929" y="8224"/>
                    <a:pt x="17132" y="8026"/>
                    <a:pt x="17328" y="7805"/>
                  </a:cubicBezTo>
                  <a:lnTo>
                    <a:pt x="17788" y="7319"/>
                  </a:lnTo>
                  <a:lnTo>
                    <a:pt x="18210" y="6429"/>
                  </a:lnTo>
                  <a:lnTo>
                    <a:pt x="18235" y="5884"/>
                  </a:lnTo>
                  <a:cubicBezTo>
                    <a:pt x="18303" y="5655"/>
                    <a:pt x="18399" y="5463"/>
                    <a:pt x="18515" y="5325"/>
                  </a:cubicBezTo>
                  <a:cubicBezTo>
                    <a:pt x="18632" y="5186"/>
                    <a:pt x="18765" y="5106"/>
                    <a:pt x="18902" y="5094"/>
                  </a:cubicBezTo>
                  <a:lnTo>
                    <a:pt x="18902" y="4509"/>
                  </a:lnTo>
                  <a:lnTo>
                    <a:pt x="18817" y="4263"/>
                  </a:lnTo>
                  <a:lnTo>
                    <a:pt x="18746" y="3869"/>
                  </a:lnTo>
                  <a:lnTo>
                    <a:pt x="18880" y="3190"/>
                  </a:lnTo>
                  <a:lnTo>
                    <a:pt x="19186" y="2499"/>
                  </a:lnTo>
                  <a:lnTo>
                    <a:pt x="19696" y="2178"/>
                  </a:lnTo>
                  <a:lnTo>
                    <a:pt x="20121" y="2202"/>
                  </a:lnTo>
                  <a:lnTo>
                    <a:pt x="20414" y="1856"/>
                  </a:lnTo>
                  <a:lnTo>
                    <a:pt x="21001" y="1881"/>
                  </a:lnTo>
                  <a:cubicBezTo>
                    <a:pt x="21065" y="1886"/>
                    <a:pt x="21130" y="1860"/>
                    <a:pt x="21188" y="1807"/>
                  </a:cubicBezTo>
                  <a:cubicBezTo>
                    <a:pt x="21269" y="1732"/>
                    <a:pt x="21335" y="1607"/>
                    <a:pt x="21375" y="1452"/>
                  </a:cubicBezTo>
                  <a:lnTo>
                    <a:pt x="21591" y="1348"/>
                  </a:lnTo>
                  <a:lnTo>
                    <a:pt x="21600" y="1011"/>
                  </a:lnTo>
                  <a:lnTo>
                    <a:pt x="21150" y="975"/>
                  </a:lnTo>
                  <a:cubicBezTo>
                    <a:pt x="20995" y="1003"/>
                    <a:pt x="20843" y="1062"/>
                    <a:pt x="20694" y="1151"/>
                  </a:cubicBezTo>
                  <a:cubicBezTo>
                    <a:pt x="20557" y="1233"/>
                    <a:pt x="20423" y="1342"/>
                    <a:pt x="20282" y="1390"/>
                  </a:cubicBezTo>
                  <a:cubicBezTo>
                    <a:pt x="20093" y="1454"/>
                    <a:pt x="19900" y="1411"/>
                    <a:pt x="19724" y="1265"/>
                  </a:cubicBezTo>
                  <a:cubicBezTo>
                    <a:pt x="19577" y="1262"/>
                    <a:pt x="19430" y="1212"/>
                    <a:pt x="19291" y="1117"/>
                  </a:cubicBezTo>
                  <a:cubicBezTo>
                    <a:pt x="19095" y="983"/>
                    <a:pt x="18917" y="763"/>
                    <a:pt x="18772" y="474"/>
                  </a:cubicBezTo>
                  <a:lnTo>
                    <a:pt x="18083" y="0"/>
                  </a:lnTo>
                  <a:lnTo>
                    <a:pt x="16508" y="3"/>
                  </a:lnTo>
                  <a:lnTo>
                    <a:pt x="15693" y="275"/>
                  </a:lnTo>
                  <a:lnTo>
                    <a:pt x="14944" y="531"/>
                  </a:lnTo>
                  <a:lnTo>
                    <a:pt x="14463" y="291"/>
                  </a:lnTo>
                  <a:lnTo>
                    <a:pt x="13875" y="143"/>
                  </a:lnTo>
                  <a:lnTo>
                    <a:pt x="13340" y="291"/>
                  </a:lnTo>
                  <a:lnTo>
                    <a:pt x="12195" y="653"/>
                  </a:lnTo>
                  <a:lnTo>
                    <a:pt x="10633" y="1133"/>
                  </a:lnTo>
                  <a:lnTo>
                    <a:pt x="9702" y="1133"/>
                  </a:lnTo>
                  <a:lnTo>
                    <a:pt x="8978" y="1388"/>
                  </a:lnTo>
                  <a:lnTo>
                    <a:pt x="8396" y="1388"/>
                  </a:lnTo>
                  <a:lnTo>
                    <a:pt x="7809" y="1141"/>
                  </a:lnTo>
                  <a:lnTo>
                    <a:pt x="7009" y="1092"/>
                  </a:lnTo>
                  <a:lnTo>
                    <a:pt x="6559" y="1002"/>
                  </a:lnTo>
                  <a:lnTo>
                    <a:pt x="5776" y="1002"/>
                  </a:lnTo>
                  <a:lnTo>
                    <a:pt x="5285" y="1142"/>
                  </a:lnTo>
                  <a:lnTo>
                    <a:pt x="4570" y="1596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9" name="iś1ïḑe">
              <a:extLst>
                <a:ext uri="{FF2B5EF4-FFF2-40B4-BE49-F238E27FC236}">
                  <a16:creationId xmlns="" xmlns:a16="http://schemas.microsoft.com/office/drawing/2014/main" id="{BA1AB192-F6F2-471A-B7BE-C2304BCADCE4}"/>
                </a:ext>
              </a:extLst>
            </p:cNvPr>
            <p:cNvSpPr/>
            <p:nvPr/>
          </p:nvSpPr>
          <p:spPr>
            <a:xfrm>
              <a:off x="3479660" y="1494826"/>
              <a:ext cx="530890" cy="3689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021" y="593"/>
                  </a:moveTo>
                  <a:lnTo>
                    <a:pt x="7339" y="943"/>
                  </a:lnTo>
                  <a:lnTo>
                    <a:pt x="6138" y="1776"/>
                  </a:lnTo>
                  <a:lnTo>
                    <a:pt x="5808" y="2763"/>
                  </a:lnTo>
                  <a:lnTo>
                    <a:pt x="5092" y="3323"/>
                  </a:lnTo>
                  <a:cubicBezTo>
                    <a:pt x="4981" y="3552"/>
                    <a:pt x="4794" y="3681"/>
                    <a:pt x="4600" y="3663"/>
                  </a:cubicBezTo>
                  <a:cubicBezTo>
                    <a:pt x="4347" y="3639"/>
                    <a:pt x="4136" y="3380"/>
                    <a:pt x="4082" y="3027"/>
                  </a:cubicBezTo>
                  <a:lnTo>
                    <a:pt x="4399" y="1979"/>
                  </a:lnTo>
                  <a:lnTo>
                    <a:pt x="5690" y="798"/>
                  </a:lnTo>
                  <a:lnTo>
                    <a:pt x="5100" y="0"/>
                  </a:lnTo>
                  <a:cubicBezTo>
                    <a:pt x="4899" y="133"/>
                    <a:pt x="4693" y="250"/>
                    <a:pt x="4483" y="350"/>
                  </a:cubicBezTo>
                  <a:cubicBezTo>
                    <a:pt x="4069" y="547"/>
                    <a:pt x="3640" y="676"/>
                    <a:pt x="3206" y="735"/>
                  </a:cubicBezTo>
                  <a:lnTo>
                    <a:pt x="2729" y="1223"/>
                  </a:lnTo>
                  <a:lnTo>
                    <a:pt x="1867" y="1975"/>
                  </a:lnTo>
                  <a:lnTo>
                    <a:pt x="1287" y="3024"/>
                  </a:lnTo>
                  <a:lnTo>
                    <a:pt x="765" y="3246"/>
                  </a:lnTo>
                  <a:lnTo>
                    <a:pt x="240" y="4131"/>
                  </a:lnTo>
                  <a:lnTo>
                    <a:pt x="0" y="4706"/>
                  </a:lnTo>
                  <a:lnTo>
                    <a:pt x="488" y="5355"/>
                  </a:lnTo>
                  <a:lnTo>
                    <a:pt x="1157" y="5843"/>
                  </a:lnTo>
                  <a:lnTo>
                    <a:pt x="1737" y="6153"/>
                  </a:lnTo>
                  <a:lnTo>
                    <a:pt x="2377" y="6286"/>
                  </a:lnTo>
                  <a:lnTo>
                    <a:pt x="3276" y="6064"/>
                  </a:lnTo>
                  <a:lnTo>
                    <a:pt x="4259" y="5754"/>
                  </a:lnTo>
                  <a:lnTo>
                    <a:pt x="5354" y="6094"/>
                  </a:lnTo>
                  <a:lnTo>
                    <a:pt x="6511" y="6183"/>
                  </a:lnTo>
                  <a:lnTo>
                    <a:pt x="7184" y="6626"/>
                  </a:lnTo>
                  <a:cubicBezTo>
                    <a:pt x="7405" y="6541"/>
                    <a:pt x="7623" y="6437"/>
                    <a:pt x="7835" y="6316"/>
                  </a:cubicBezTo>
                  <a:cubicBezTo>
                    <a:pt x="8220" y="6096"/>
                    <a:pt x="8587" y="5819"/>
                    <a:pt x="8931" y="5490"/>
                  </a:cubicBezTo>
                  <a:lnTo>
                    <a:pt x="9355" y="5312"/>
                  </a:lnTo>
                  <a:lnTo>
                    <a:pt x="9932" y="5575"/>
                  </a:lnTo>
                  <a:lnTo>
                    <a:pt x="10644" y="6240"/>
                  </a:lnTo>
                  <a:lnTo>
                    <a:pt x="11141" y="6846"/>
                  </a:lnTo>
                  <a:lnTo>
                    <a:pt x="12060" y="7539"/>
                  </a:lnTo>
                  <a:lnTo>
                    <a:pt x="12619" y="8736"/>
                  </a:lnTo>
                  <a:lnTo>
                    <a:pt x="13095" y="10006"/>
                  </a:lnTo>
                  <a:lnTo>
                    <a:pt x="13435" y="11054"/>
                  </a:lnTo>
                  <a:lnTo>
                    <a:pt x="14056" y="11586"/>
                  </a:lnTo>
                  <a:lnTo>
                    <a:pt x="14914" y="12148"/>
                  </a:lnTo>
                  <a:lnTo>
                    <a:pt x="14833" y="12869"/>
                  </a:lnTo>
                  <a:lnTo>
                    <a:pt x="14379" y="13177"/>
                  </a:lnTo>
                  <a:lnTo>
                    <a:pt x="13740" y="13602"/>
                  </a:lnTo>
                  <a:lnTo>
                    <a:pt x="12986" y="13647"/>
                  </a:lnTo>
                  <a:lnTo>
                    <a:pt x="12638" y="13264"/>
                  </a:lnTo>
                  <a:lnTo>
                    <a:pt x="11587" y="13042"/>
                  </a:lnTo>
                  <a:lnTo>
                    <a:pt x="10513" y="13484"/>
                  </a:lnTo>
                  <a:lnTo>
                    <a:pt x="9841" y="14502"/>
                  </a:lnTo>
                  <a:lnTo>
                    <a:pt x="9564" y="15162"/>
                  </a:lnTo>
                  <a:lnTo>
                    <a:pt x="9078" y="15545"/>
                  </a:lnTo>
                  <a:lnTo>
                    <a:pt x="7809" y="15678"/>
                  </a:lnTo>
                  <a:lnTo>
                    <a:pt x="6983" y="15367"/>
                  </a:lnTo>
                  <a:lnTo>
                    <a:pt x="6084" y="15147"/>
                  </a:lnTo>
                  <a:lnTo>
                    <a:pt x="5096" y="15369"/>
                  </a:lnTo>
                  <a:lnTo>
                    <a:pt x="4413" y="16019"/>
                  </a:lnTo>
                  <a:lnTo>
                    <a:pt x="5045" y="16668"/>
                  </a:lnTo>
                  <a:lnTo>
                    <a:pt x="6285" y="16934"/>
                  </a:lnTo>
                  <a:lnTo>
                    <a:pt x="7287" y="16420"/>
                  </a:lnTo>
                  <a:lnTo>
                    <a:pt x="8059" y="16243"/>
                  </a:lnTo>
                  <a:lnTo>
                    <a:pt x="9091" y="16300"/>
                  </a:lnTo>
                  <a:lnTo>
                    <a:pt x="9462" y="16921"/>
                  </a:lnTo>
                  <a:lnTo>
                    <a:pt x="9564" y="17355"/>
                  </a:lnTo>
                  <a:lnTo>
                    <a:pt x="9891" y="18150"/>
                  </a:lnTo>
                  <a:lnTo>
                    <a:pt x="10014" y="18797"/>
                  </a:lnTo>
                  <a:lnTo>
                    <a:pt x="10439" y="19327"/>
                  </a:lnTo>
                  <a:lnTo>
                    <a:pt x="10902" y="19443"/>
                  </a:lnTo>
                  <a:lnTo>
                    <a:pt x="12019" y="20417"/>
                  </a:lnTo>
                  <a:lnTo>
                    <a:pt x="12722" y="21245"/>
                  </a:lnTo>
                  <a:lnTo>
                    <a:pt x="14241" y="21600"/>
                  </a:lnTo>
                  <a:lnTo>
                    <a:pt x="14643" y="21336"/>
                  </a:lnTo>
                  <a:lnTo>
                    <a:pt x="15294" y="20804"/>
                  </a:lnTo>
                  <a:cubicBezTo>
                    <a:pt x="15170" y="20619"/>
                    <a:pt x="15023" y="20469"/>
                    <a:pt x="14861" y="20360"/>
                  </a:cubicBezTo>
                  <a:cubicBezTo>
                    <a:pt x="14623" y="20200"/>
                    <a:pt x="14358" y="20132"/>
                    <a:pt x="14128" y="19948"/>
                  </a:cubicBezTo>
                  <a:cubicBezTo>
                    <a:pt x="13879" y="19749"/>
                    <a:pt x="13688" y="19429"/>
                    <a:pt x="13590" y="19046"/>
                  </a:cubicBezTo>
                  <a:lnTo>
                    <a:pt x="13158" y="18532"/>
                  </a:lnTo>
                  <a:lnTo>
                    <a:pt x="13427" y="18017"/>
                  </a:lnTo>
                  <a:lnTo>
                    <a:pt x="14110" y="18105"/>
                  </a:lnTo>
                  <a:lnTo>
                    <a:pt x="14793" y="18460"/>
                  </a:lnTo>
                  <a:lnTo>
                    <a:pt x="15377" y="18697"/>
                  </a:lnTo>
                  <a:lnTo>
                    <a:pt x="15778" y="19005"/>
                  </a:lnTo>
                  <a:lnTo>
                    <a:pt x="16295" y="19094"/>
                  </a:lnTo>
                  <a:lnTo>
                    <a:pt x="16532" y="18785"/>
                  </a:lnTo>
                  <a:lnTo>
                    <a:pt x="16863" y="17974"/>
                  </a:lnTo>
                  <a:lnTo>
                    <a:pt x="16832" y="16720"/>
                  </a:lnTo>
                  <a:lnTo>
                    <a:pt x="16410" y="15436"/>
                  </a:lnTo>
                  <a:lnTo>
                    <a:pt x="16038" y="14519"/>
                  </a:lnTo>
                  <a:lnTo>
                    <a:pt x="16348" y="13987"/>
                  </a:lnTo>
                  <a:lnTo>
                    <a:pt x="17092" y="13263"/>
                  </a:lnTo>
                  <a:lnTo>
                    <a:pt x="17959" y="13751"/>
                  </a:lnTo>
                  <a:cubicBezTo>
                    <a:pt x="18224" y="13919"/>
                    <a:pt x="18489" y="14087"/>
                    <a:pt x="18755" y="14253"/>
                  </a:cubicBezTo>
                  <a:cubicBezTo>
                    <a:pt x="19010" y="14412"/>
                    <a:pt x="19265" y="14570"/>
                    <a:pt x="19521" y="14726"/>
                  </a:cubicBezTo>
                  <a:lnTo>
                    <a:pt x="20059" y="14800"/>
                  </a:lnTo>
                  <a:cubicBezTo>
                    <a:pt x="20261" y="14738"/>
                    <a:pt x="20456" y="14633"/>
                    <a:pt x="20638" y="14490"/>
                  </a:cubicBezTo>
                  <a:cubicBezTo>
                    <a:pt x="21053" y="14162"/>
                    <a:pt x="21380" y="13647"/>
                    <a:pt x="21569" y="13026"/>
                  </a:cubicBezTo>
                  <a:lnTo>
                    <a:pt x="21600" y="12364"/>
                  </a:lnTo>
                  <a:lnTo>
                    <a:pt x="20876" y="11537"/>
                  </a:lnTo>
                  <a:lnTo>
                    <a:pt x="20172" y="11271"/>
                  </a:lnTo>
                  <a:cubicBezTo>
                    <a:pt x="19977" y="10989"/>
                    <a:pt x="19782" y="10709"/>
                    <a:pt x="19585" y="10430"/>
                  </a:cubicBezTo>
                  <a:cubicBezTo>
                    <a:pt x="19314" y="10044"/>
                    <a:pt x="19041" y="9659"/>
                    <a:pt x="18768" y="9277"/>
                  </a:cubicBezTo>
                  <a:lnTo>
                    <a:pt x="18552" y="8352"/>
                  </a:lnTo>
                  <a:lnTo>
                    <a:pt x="18707" y="7850"/>
                  </a:lnTo>
                  <a:lnTo>
                    <a:pt x="18707" y="7053"/>
                  </a:lnTo>
                  <a:lnTo>
                    <a:pt x="18460" y="6506"/>
                  </a:lnTo>
                  <a:lnTo>
                    <a:pt x="17665" y="6018"/>
                  </a:lnTo>
                  <a:lnTo>
                    <a:pt x="16139" y="5357"/>
                  </a:lnTo>
                  <a:lnTo>
                    <a:pt x="15519" y="4734"/>
                  </a:lnTo>
                  <a:lnTo>
                    <a:pt x="14962" y="3542"/>
                  </a:lnTo>
                  <a:lnTo>
                    <a:pt x="14662" y="2965"/>
                  </a:lnTo>
                  <a:lnTo>
                    <a:pt x="14176" y="2226"/>
                  </a:lnTo>
                  <a:lnTo>
                    <a:pt x="13369" y="2581"/>
                  </a:lnTo>
                  <a:lnTo>
                    <a:pt x="12408" y="3126"/>
                  </a:lnTo>
                  <a:lnTo>
                    <a:pt x="11913" y="2771"/>
                  </a:lnTo>
                  <a:cubicBezTo>
                    <a:pt x="11698" y="2567"/>
                    <a:pt x="11484" y="2360"/>
                    <a:pt x="11271" y="2150"/>
                  </a:cubicBezTo>
                  <a:cubicBezTo>
                    <a:pt x="11036" y="1918"/>
                    <a:pt x="10801" y="1682"/>
                    <a:pt x="10569" y="1443"/>
                  </a:cubicBezTo>
                  <a:lnTo>
                    <a:pt x="9607" y="777"/>
                  </a:lnTo>
                  <a:lnTo>
                    <a:pt x="9009" y="497"/>
                  </a:lnTo>
                  <a:lnTo>
                    <a:pt x="8021" y="593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0" name="iSľîḍe">
              <a:extLst>
                <a:ext uri="{FF2B5EF4-FFF2-40B4-BE49-F238E27FC236}">
                  <a16:creationId xmlns="" xmlns:a16="http://schemas.microsoft.com/office/drawing/2014/main" id="{A904DF2A-471C-45B5-8D91-45D17CF3EE8F}"/>
                </a:ext>
              </a:extLst>
            </p:cNvPr>
            <p:cNvSpPr/>
            <p:nvPr/>
          </p:nvSpPr>
          <p:spPr>
            <a:xfrm>
              <a:off x="3367978" y="1754955"/>
              <a:ext cx="134323" cy="632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86" h="21600" extrusionOk="0">
                  <a:moveTo>
                    <a:pt x="14288" y="2825"/>
                  </a:moveTo>
                  <a:lnTo>
                    <a:pt x="10337" y="0"/>
                  </a:lnTo>
                  <a:lnTo>
                    <a:pt x="6944" y="635"/>
                  </a:lnTo>
                  <a:lnTo>
                    <a:pt x="4261" y="5531"/>
                  </a:lnTo>
                  <a:lnTo>
                    <a:pt x="923" y="10880"/>
                  </a:lnTo>
                  <a:lnTo>
                    <a:pt x="0" y="13544"/>
                  </a:lnTo>
                  <a:lnTo>
                    <a:pt x="505" y="17480"/>
                  </a:lnTo>
                  <a:lnTo>
                    <a:pt x="3926" y="18763"/>
                  </a:lnTo>
                  <a:lnTo>
                    <a:pt x="6234" y="16694"/>
                  </a:lnTo>
                  <a:lnTo>
                    <a:pt x="9366" y="14882"/>
                  </a:lnTo>
                  <a:cubicBezTo>
                    <a:pt x="10482" y="14254"/>
                    <a:pt x="11657" y="14254"/>
                    <a:pt x="12773" y="14882"/>
                  </a:cubicBezTo>
                  <a:cubicBezTo>
                    <a:pt x="14008" y="15576"/>
                    <a:pt x="15124" y="17010"/>
                    <a:pt x="15986" y="19012"/>
                  </a:cubicBezTo>
                  <a:lnTo>
                    <a:pt x="19647" y="21600"/>
                  </a:lnTo>
                  <a:cubicBezTo>
                    <a:pt x="20643" y="20974"/>
                    <a:pt x="21364" y="19135"/>
                    <a:pt x="21472" y="16942"/>
                  </a:cubicBezTo>
                  <a:cubicBezTo>
                    <a:pt x="21600" y="14339"/>
                    <a:pt x="20855" y="11900"/>
                    <a:pt x="19682" y="11085"/>
                  </a:cubicBezTo>
                  <a:lnTo>
                    <a:pt x="16154" y="7063"/>
                  </a:lnTo>
                  <a:lnTo>
                    <a:pt x="14288" y="2825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1" name="íṡ1îḓê">
              <a:extLst>
                <a:ext uri="{FF2B5EF4-FFF2-40B4-BE49-F238E27FC236}">
                  <a16:creationId xmlns="" xmlns:a16="http://schemas.microsoft.com/office/drawing/2014/main" id="{48F2B80D-191B-43FD-9309-D8A27755148C}"/>
                </a:ext>
              </a:extLst>
            </p:cNvPr>
            <p:cNvSpPr/>
            <p:nvPr/>
          </p:nvSpPr>
          <p:spPr>
            <a:xfrm>
              <a:off x="3798219" y="2232769"/>
              <a:ext cx="191559" cy="15233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617" y="713"/>
                  </a:moveTo>
                  <a:lnTo>
                    <a:pt x="12158" y="1430"/>
                  </a:lnTo>
                  <a:lnTo>
                    <a:pt x="10460" y="3510"/>
                  </a:lnTo>
                  <a:lnTo>
                    <a:pt x="9735" y="5219"/>
                  </a:lnTo>
                  <a:lnTo>
                    <a:pt x="8711" y="7368"/>
                  </a:lnTo>
                  <a:lnTo>
                    <a:pt x="6506" y="9587"/>
                  </a:lnTo>
                  <a:lnTo>
                    <a:pt x="4116" y="10124"/>
                  </a:lnTo>
                  <a:lnTo>
                    <a:pt x="3238" y="12590"/>
                  </a:lnTo>
                  <a:lnTo>
                    <a:pt x="2264" y="14703"/>
                  </a:lnTo>
                  <a:lnTo>
                    <a:pt x="112" y="15347"/>
                  </a:lnTo>
                  <a:lnTo>
                    <a:pt x="0" y="16883"/>
                  </a:lnTo>
                  <a:lnTo>
                    <a:pt x="2956" y="16668"/>
                  </a:lnTo>
                  <a:lnTo>
                    <a:pt x="4669" y="16668"/>
                  </a:lnTo>
                  <a:lnTo>
                    <a:pt x="6963" y="17384"/>
                  </a:lnTo>
                  <a:lnTo>
                    <a:pt x="8339" y="17778"/>
                  </a:lnTo>
                  <a:lnTo>
                    <a:pt x="7794" y="19707"/>
                  </a:lnTo>
                  <a:lnTo>
                    <a:pt x="8250" y="21600"/>
                  </a:lnTo>
                  <a:lnTo>
                    <a:pt x="9877" y="20459"/>
                  </a:lnTo>
                  <a:lnTo>
                    <a:pt x="9307" y="17997"/>
                  </a:lnTo>
                  <a:lnTo>
                    <a:pt x="11744" y="17389"/>
                  </a:lnTo>
                  <a:lnTo>
                    <a:pt x="13751" y="17389"/>
                  </a:lnTo>
                  <a:lnTo>
                    <a:pt x="15873" y="16529"/>
                  </a:lnTo>
                  <a:lnTo>
                    <a:pt x="18822" y="16207"/>
                  </a:lnTo>
                  <a:lnTo>
                    <a:pt x="20342" y="15240"/>
                  </a:lnTo>
                  <a:lnTo>
                    <a:pt x="21600" y="14632"/>
                  </a:lnTo>
                  <a:lnTo>
                    <a:pt x="18847" y="11235"/>
                  </a:lnTo>
                  <a:lnTo>
                    <a:pt x="17711" y="9945"/>
                  </a:lnTo>
                  <a:lnTo>
                    <a:pt x="15740" y="9095"/>
                  </a:lnTo>
                  <a:lnTo>
                    <a:pt x="13625" y="8379"/>
                  </a:lnTo>
                  <a:lnTo>
                    <a:pt x="12948" y="7206"/>
                  </a:lnTo>
                  <a:cubicBezTo>
                    <a:pt x="12674" y="6625"/>
                    <a:pt x="12582" y="5938"/>
                    <a:pt x="12690" y="5277"/>
                  </a:cubicBezTo>
                  <a:cubicBezTo>
                    <a:pt x="12841" y="4349"/>
                    <a:pt x="13359" y="3580"/>
                    <a:pt x="14066" y="3237"/>
                  </a:cubicBezTo>
                  <a:cubicBezTo>
                    <a:pt x="14497" y="2942"/>
                    <a:pt x="14876" y="2541"/>
                    <a:pt x="15181" y="2059"/>
                  </a:cubicBezTo>
                  <a:cubicBezTo>
                    <a:pt x="15444" y="1642"/>
                    <a:pt x="15646" y="1171"/>
                    <a:pt x="15779" y="667"/>
                  </a:cubicBezTo>
                  <a:lnTo>
                    <a:pt x="15098" y="0"/>
                  </a:lnTo>
                  <a:lnTo>
                    <a:pt x="13617" y="713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2" name="íšḻïdè">
              <a:extLst>
                <a:ext uri="{FF2B5EF4-FFF2-40B4-BE49-F238E27FC236}">
                  <a16:creationId xmlns="" xmlns:a16="http://schemas.microsoft.com/office/drawing/2014/main" id="{31F9A2CA-2371-47CD-9740-3F40C07DF762}"/>
                </a:ext>
              </a:extLst>
            </p:cNvPr>
            <p:cNvSpPr/>
            <p:nvPr/>
          </p:nvSpPr>
          <p:spPr>
            <a:xfrm>
              <a:off x="3443720" y="2870076"/>
              <a:ext cx="43114" cy="315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449" y="0"/>
                  </a:moveTo>
                  <a:lnTo>
                    <a:pt x="4511" y="2596"/>
                  </a:lnTo>
                  <a:lnTo>
                    <a:pt x="0" y="15912"/>
                  </a:lnTo>
                  <a:lnTo>
                    <a:pt x="12679" y="21600"/>
                  </a:lnTo>
                  <a:lnTo>
                    <a:pt x="21600" y="12688"/>
                  </a:lnTo>
                  <a:lnTo>
                    <a:pt x="9449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3" name="î$ḻidè">
              <a:extLst>
                <a:ext uri="{FF2B5EF4-FFF2-40B4-BE49-F238E27FC236}">
                  <a16:creationId xmlns="" xmlns:a16="http://schemas.microsoft.com/office/drawing/2014/main" id="{9FC43D33-937B-4FA3-8DE9-12EC379F2E85}"/>
                </a:ext>
              </a:extLst>
            </p:cNvPr>
            <p:cNvSpPr/>
            <p:nvPr/>
          </p:nvSpPr>
          <p:spPr>
            <a:xfrm>
              <a:off x="2721842" y="3238975"/>
              <a:ext cx="336007" cy="1201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424" extrusionOk="0">
                  <a:moveTo>
                    <a:pt x="6693" y="0"/>
                  </a:moveTo>
                  <a:lnTo>
                    <a:pt x="3994" y="298"/>
                  </a:lnTo>
                  <a:lnTo>
                    <a:pt x="1905" y="1849"/>
                  </a:lnTo>
                  <a:lnTo>
                    <a:pt x="0" y="4685"/>
                  </a:lnTo>
                  <a:lnTo>
                    <a:pt x="3" y="8050"/>
                  </a:lnTo>
                  <a:lnTo>
                    <a:pt x="2136" y="6609"/>
                  </a:lnTo>
                  <a:lnTo>
                    <a:pt x="5761" y="4730"/>
                  </a:lnTo>
                  <a:lnTo>
                    <a:pt x="7958" y="6075"/>
                  </a:lnTo>
                  <a:lnTo>
                    <a:pt x="10066" y="8095"/>
                  </a:lnTo>
                  <a:lnTo>
                    <a:pt x="12698" y="10886"/>
                  </a:lnTo>
                  <a:lnTo>
                    <a:pt x="13431" y="13491"/>
                  </a:lnTo>
                  <a:lnTo>
                    <a:pt x="13576" y="16728"/>
                  </a:lnTo>
                  <a:lnTo>
                    <a:pt x="13202" y="18838"/>
                  </a:lnTo>
                  <a:lnTo>
                    <a:pt x="14379" y="19732"/>
                  </a:lnTo>
                  <a:lnTo>
                    <a:pt x="15587" y="19372"/>
                  </a:lnTo>
                  <a:lnTo>
                    <a:pt x="17041" y="19372"/>
                  </a:lnTo>
                  <a:lnTo>
                    <a:pt x="17973" y="20722"/>
                  </a:lnTo>
                  <a:cubicBezTo>
                    <a:pt x="18362" y="21404"/>
                    <a:pt x="18837" y="21600"/>
                    <a:pt x="19281" y="21263"/>
                  </a:cubicBezTo>
                  <a:cubicBezTo>
                    <a:pt x="19538" y="21068"/>
                    <a:pt x="19773" y="20698"/>
                    <a:pt x="19965" y="20188"/>
                  </a:cubicBezTo>
                  <a:lnTo>
                    <a:pt x="20995" y="19018"/>
                  </a:lnTo>
                  <a:lnTo>
                    <a:pt x="21584" y="18883"/>
                  </a:lnTo>
                  <a:lnTo>
                    <a:pt x="21600" y="16502"/>
                  </a:lnTo>
                  <a:lnTo>
                    <a:pt x="20145" y="14116"/>
                  </a:lnTo>
                  <a:cubicBezTo>
                    <a:pt x="19497" y="13439"/>
                    <a:pt x="18849" y="12764"/>
                    <a:pt x="18200" y="12091"/>
                  </a:cubicBezTo>
                  <a:cubicBezTo>
                    <a:pt x="17606" y="11474"/>
                    <a:pt x="17013" y="10859"/>
                    <a:pt x="16418" y="10245"/>
                  </a:cubicBezTo>
                  <a:lnTo>
                    <a:pt x="14034" y="5974"/>
                  </a:lnTo>
                  <a:lnTo>
                    <a:pt x="11880" y="2378"/>
                  </a:lnTo>
                  <a:lnTo>
                    <a:pt x="9839" y="1348"/>
                  </a:lnTo>
                  <a:lnTo>
                    <a:pt x="8476" y="678"/>
                  </a:lnTo>
                  <a:lnTo>
                    <a:pt x="6693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4" name="işlîdê">
              <a:extLst>
                <a:ext uri="{FF2B5EF4-FFF2-40B4-BE49-F238E27FC236}">
                  <a16:creationId xmlns="" xmlns:a16="http://schemas.microsoft.com/office/drawing/2014/main" id="{A8C6F57E-9D3B-453C-9D38-7C1640A0FE0B}"/>
                </a:ext>
              </a:extLst>
            </p:cNvPr>
            <p:cNvSpPr/>
            <p:nvPr/>
          </p:nvSpPr>
          <p:spPr>
            <a:xfrm>
              <a:off x="3014633" y="3360630"/>
              <a:ext cx="222454" cy="695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321" extrusionOk="0">
                  <a:moveTo>
                    <a:pt x="8080" y="2346"/>
                  </a:moveTo>
                  <a:lnTo>
                    <a:pt x="7608" y="5248"/>
                  </a:lnTo>
                  <a:lnTo>
                    <a:pt x="9192" y="9941"/>
                  </a:lnTo>
                  <a:lnTo>
                    <a:pt x="8133" y="13268"/>
                  </a:lnTo>
                  <a:lnTo>
                    <a:pt x="6167" y="13491"/>
                  </a:lnTo>
                  <a:cubicBezTo>
                    <a:pt x="5337" y="12924"/>
                    <a:pt x="4494" y="12536"/>
                    <a:pt x="3646" y="12331"/>
                  </a:cubicBezTo>
                  <a:cubicBezTo>
                    <a:pt x="2705" y="12103"/>
                    <a:pt x="1759" y="12099"/>
                    <a:pt x="817" y="12321"/>
                  </a:cubicBezTo>
                  <a:lnTo>
                    <a:pt x="0" y="15310"/>
                  </a:lnTo>
                  <a:lnTo>
                    <a:pt x="1925" y="18019"/>
                  </a:lnTo>
                  <a:lnTo>
                    <a:pt x="4070" y="18251"/>
                  </a:lnTo>
                  <a:lnTo>
                    <a:pt x="5845" y="19877"/>
                  </a:lnTo>
                  <a:lnTo>
                    <a:pt x="7598" y="18329"/>
                  </a:lnTo>
                  <a:lnTo>
                    <a:pt x="9746" y="17400"/>
                  </a:lnTo>
                  <a:cubicBezTo>
                    <a:pt x="10130" y="18713"/>
                    <a:pt x="10602" y="19744"/>
                    <a:pt x="11128" y="20417"/>
                  </a:cubicBezTo>
                  <a:cubicBezTo>
                    <a:pt x="11927" y="21440"/>
                    <a:pt x="12812" y="21600"/>
                    <a:pt x="13644" y="20872"/>
                  </a:cubicBezTo>
                  <a:cubicBezTo>
                    <a:pt x="14104" y="19420"/>
                    <a:pt x="14627" y="18174"/>
                    <a:pt x="15196" y="17168"/>
                  </a:cubicBezTo>
                  <a:cubicBezTo>
                    <a:pt x="15866" y="15984"/>
                    <a:pt x="16591" y="15148"/>
                    <a:pt x="17341" y="14614"/>
                  </a:cubicBezTo>
                  <a:cubicBezTo>
                    <a:pt x="18005" y="14141"/>
                    <a:pt x="18684" y="13907"/>
                    <a:pt x="19365" y="13918"/>
                  </a:cubicBezTo>
                  <a:lnTo>
                    <a:pt x="20717" y="13841"/>
                  </a:lnTo>
                  <a:lnTo>
                    <a:pt x="21600" y="12215"/>
                  </a:lnTo>
                  <a:lnTo>
                    <a:pt x="21378" y="8984"/>
                  </a:lnTo>
                  <a:lnTo>
                    <a:pt x="19406" y="7282"/>
                  </a:lnTo>
                  <a:lnTo>
                    <a:pt x="18248" y="4350"/>
                  </a:lnTo>
                  <a:lnTo>
                    <a:pt x="15434" y="1333"/>
                  </a:lnTo>
                  <a:lnTo>
                    <a:pt x="12671" y="459"/>
                  </a:lnTo>
                  <a:lnTo>
                    <a:pt x="10801" y="0"/>
                  </a:lnTo>
                  <a:lnTo>
                    <a:pt x="9496" y="697"/>
                  </a:lnTo>
                  <a:lnTo>
                    <a:pt x="8080" y="2346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5" name="îś1îḑe">
              <a:extLst>
                <a:ext uri="{FF2B5EF4-FFF2-40B4-BE49-F238E27FC236}">
                  <a16:creationId xmlns="" xmlns:a16="http://schemas.microsoft.com/office/drawing/2014/main" id="{9CE50131-5E0B-4851-9E06-1274D9EDF5B2}"/>
                </a:ext>
              </a:extLst>
            </p:cNvPr>
            <p:cNvSpPr/>
            <p:nvPr/>
          </p:nvSpPr>
          <p:spPr>
            <a:xfrm>
              <a:off x="2895033" y="3401778"/>
              <a:ext cx="72795" cy="306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960" y="778"/>
                  </a:moveTo>
                  <a:lnTo>
                    <a:pt x="5952" y="0"/>
                  </a:lnTo>
                  <a:lnTo>
                    <a:pt x="0" y="4529"/>
                  </a:lnTo>
                  <a:lnTo>
                    <a:pt x="4023" y="14144"/>
                  </a:lnTo>
                  <a:lnTo>
                    <a:pt x="9924" y="18396"/>
                  </a:lnTo>
                  <a:lnTo>
                    <a:pt x="16715" y="21600"/>
                  </a:lnTo>
                  <a:lnTo>
                    <a:pt x="21157" y="18240"/>
                  </a:lnTo>
                  <a:lnTo>
                    <a:pt x="21600" y="11139"/>
                  </a:lnTo>
                  <a:lnTo>
                    <a:pt x="17129" y="5862"/>
                  </a:lnTo>
                  <a:lnTo>
                    <a:pt x="14054" y="2835"/>
                  </a:lnTo>
                  <a:lnTo>
                    <a:pt x="9960" y="778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6" name="íṣļiḍè">
              <a:extLst>
                <a:ext uri="{FF2B5EF4-FFF2-40B4-BE49-F238E27FC236}">
                  <a16:creationId xmlns="" xmlns:a16="http://schemas.microsoft.com/office/drawing/2014/main" id="{1519A4F4-6588-4CEE-8B45-C562782BED1E}"/>
                </a:ext>
              </a:extLst>
            </p:cNvPr>
            <p:cNvSpPr/>
            <p:nvPr/>
          </p:nvSpPr>
          <p:spPr>
            <a:xfrm>
              <a:off x="3271035" y="3400703"/>
              <a:ext cx="56091" cy="294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717" y="0"/>
                  </a:moveTo>
                  <a:lnTo>
                    <a:pt x="6904" y="785"/>
                  </a:lnTo>
                  <a:lnTo>
                    <a:pt x="2619" y="2158"/>
                  </a:lnTo>
                  <a:lnTo>
                    <a:pt x="0" y="9325"/>
                  </a:lnTo>
                  <a:lnTo>
                    <a:pt x="1145" y="14597"/>
                  </a:lnTo>
                  <a:cubicBezTo>
                    <a:pt x="2957" y="16107"/>
                    <a:pt x="4818" y="17397"/>
                    <a:pt x="6717" y="18458"/>
                  </a:cubicBezTo>
                  <a:cubicBezTo>
                    <a:pt x="9466" y="19994"/>
                    <a:pt x="12285" y="21046"/>
                    <a:pt x="15138" y="21600"/>
                  </a:cubicBezTo>
                  <a:lnTo>
                    <a:pt x="21600" y="11985"/>
                  </a:lnTo>
                  <a:lnTo>
                    <a:pt x="18686" y="4286"/>
                  </a:lnTo>
                  <a:lnTo>
                    <a:pt x="12717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7" name="ïsḻîďé">
              <a:extLst>
                <a:ext uri="{FF2B5EF4-FFF2-40B4-BE49-F238E27FC236}">
                  <a16:creationId xmlns="" xmlns:a16="http://schemas.microsoft.com/office/drawing/2014/main" id="{2B608D8D-6FA5-475B-827D-8295204EA7B7}"/>
                </a:ext>
              </a:extLst>
            </p:cNvPr>
            <p:cNvSpPr/>
            <p:nvPr/>
          </p:nvSpPr>
          <p:spPr>
            <a:xfrm>
              <a:off x="3099915" y="3243765"/>
              <a:ext cx="48677" cy="296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591" y="2096"/>
                  </a:moveTo>
                  <a:lnTo>
                    <a:pt x="5726" y="2074"/>
                  </a:lnTo>
                  <a:lnTo>
                    <a:pt x="0" y="12257"/>
                  </a:lnTo>
                  <a:lnTo>
                    <a:pt x="3941" y="21600"/>
                  </a:lnTo>
                  <a:lnTo>
                    <a:pt x="9231" y="16101"/>
                  </a:lnTo>
                  <a:lnTo>
                    <a:pt x="15549" y="13362"/>
                  </a:lnTo>
                  <a:lnTo>
                    <a:pt x="21600" y="7815"/>
                  </a:lnTo>
                  <a:lnTo>
                    <a:pt x="20020" y="727"/>
                  </a:lnTo>
                  <a:lnTo>
                    <a:pt x="15874" y="0"/>
                  </a:lnTo>
                  <a:lnTo>
                    <a:pt x="10591" y="2096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8" name="ïṡlîdè">
              <a:extLst>
                <a:ext uri="{FF2B5EF4-FFF2-40B4-BE49-F238E27FC236}">
                  <a16:creationId xmlns="" xmlns:a16="http://schemas.microsoft.com/office/drawing/2014/main" id="{96C982C6-D53D-4DF6-BDA9-206FF488E3C6}"/>
                </a:ext>
              </a:extLst>
            </p:cNvPr>
            <p:cNvSpPr/>
            <p:nvPr/>
          </p:nvSpPr>
          <p:spPr>
            <a:xfrm>
              <a:off x="3040202" y="3273501"/>
              <a:ext cx="39982" cy="191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268" y="0"/>
                  </a:moveTo>
                  <a:lnTo>
                    <a:pt x="6280" y="4263"/>
                  </a:lnTo>
                  <a:lnTo>
                    <a:pt x="0" y="14496"/>
                  </a:lnTo>
                  <a:lnTo>
                    <a:pt x="4170" y="17941"/>
                  </a:lnTo>
                  <a:lnTo>
                    <a:pt x="13786" y="19078"/>
                  </a:lnTo>
                  <a:lnTo>
                    <a:pt x="21583" y="21600"/>
                  </a:lnTo>
                  <a:lnTo>
                    <a:pt x="21600" y="6005"/>
                  </a:lnTo>
                  <a:lnTo>
                    <a:pt x="13268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9" name="iš1ïḑè">
              <a:extLst>
                <a:ext uri="{FF2B5EF4-FFF2-40B4-BE49-F238E27FC236}">
                  <a16:creationId xmlns="" xmlns:a16="http://schemas.microsoft.com/office/drawing/2014/main" id="{A35B9D71-F6D5-40A0-8661-F7BF5F182F93}"/>
                </a:ext>
              </a:extLst>
            </p:cNvPr>
            <p:cNvSpPr/>
            <p:nvPr/>
          </p:nvSpPr>
          <p:spPr>
            <a:xfrm>
              <a:off x="2935381" y="3141153"/>
              <a:ext cx="28333" cy="526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366" y="0"/>
                  </a:moveTo>
                  <a:lnTo>
                    <a:pt x="15" y="2162"/>
                  </a:lnTo>
                  <a:lnTo>
                    <a:pt x="9987" y="9811"/>
                  </a:lnTo>
                  <a:lnTo>
                    <a:pt x="0" y="12733"/>
                  </a:lnTo>
                  <a:lnTo>
                    <a:pt x="12126" y="20150"/>
                  </a:lnTo>
                  <a:lnTo>
                    <a:pt x="19276" y="21600"/>
                  </a:lnTo>
                  <a:lnTo>
                    <a:pt x="21600" y="16009"/>
                  </a:lnTo>
                  <a:lnTo>
                    <a:pt x="14089" y="12940"/>
                  </a:lnTo>
                  <a:lnTo>
                    <a:pt x="16973" y="9329"/>
                  </a:lnTo>
                  <a:lnTo>
                    <a:pt x="16973" y="1873"/>
                  </a:lnTo>
                  <a:lnTo>
                    <a:pt x="6366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0" name="ïṧliďè">
              <a:extLst>
                <a:ext uri="{FF2B5EF4-FFF2-40B4-BE49-F238E27FC236}">
                  <a16:creationId xmlns="" xmlns:a16="http://schemas.microsoft.com/office/drawing/2014/main" id="{6083769F-E64A-4E9B-A4EA-174D4EF98BD1}"/>
                </a:ext>
              </a:extLst>
            </p:cNvPr>
            <p:cNvSpPr/>
            <p:nvPr/>
          </p:nvSpPr>
          <p:spPr>
            <a:xfrm>
              <a:off x="2937717" y="3092070"/>
              <a:ext cx="33856" cy="344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939" y="3032"/>
                  </a:moveTo>
                  <a:lnTo>
                    <a:pt x="13971" y="0"/>
                  </a:lnTo>
                  <a:lnTo>
                    <a:pt x="21600" y="3050"/>
                  </a:lnTo>
                  <a:lnTo>
                    <a:pt x="17401" y="7736"/>
                  </a:lnTo>
                  <a:lnTo>
                    <a:pt x="11620" y="11520"/>
                  </a:lnTo>
                  <a:lnTo>
                    <a:pt x="10649" y="17817"/>
                  </a:lnTo>
                  <a:lnTo>
                    <a:pt x="3854" y="21600"/>
                  </a:lnTo>
                  <a:lnTo>
                    <a:pt x="0" y="19243"/>
                  </a:lnTo>
                  <a:lnTo>
                    <a:pt x="2779" y="14669"/>
                  </a:lnTo>
                  <a:lnTo>
                    <a:pt x="6081" y="9182"/>
                  </a:lnTo>
                  <a:lnTo>
                    <a:pt x="2939" y="3032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1" name="ïŝľîḑè">
              <a:extLst>
                <a:ext uri="{FF2B5EF4-FFF2-40B4-BE49-F238E27FC236}">
                  <a16:creationId xmlns="" xmlns:a16="http://schemas.microsoft.com/office/drawing/2014/main" id="{9B500259-95B3-4E80-AC4C-71D49E8F6E93}"/>
                </a:ext>
              </a:extLst>
            </p:cNvPr>
            <p:cNvSpPr/>
            <p:nvPr/>
          </p:nvSpPr>
          <p:spPr>
            <a:xfrm>
              <a:off x="2983567" y="3093648"/>
              <a:ext cx="25228" cy="3629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070" y="0"/>
                  </a:moveTo>
                  <a:lnTo>
                    <a:pt x="14242" y="3737"/>
                  </a:lnTo>
                  <a:lnTo>
                    <a:pt x="21600" y="9259"/>
                  </a:lnTo>
                  <a:lnTo>
                    <a:pt x="18987" y="16321"/>
                  </a:lnTo>
                  <a:lnTo>
                    <a:pt x="8344" y="21600"/>
                  </a:lnTo>
                  <a:lnTo>
                    <a:pt x="5690" y="16490"/>
                  </a:lnTo>
                  <a:lnTo>
                    <a:pt x="2563" y="11082"/>
                  </a:lnTo>
                  <a:lnTo>
                    <a:pt x="0" y="2684"/>
                  </a:lnTo>
                  <a:lnTo>
                    <a:pt x="9070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2" name="ïṩḷîḍê">
              <a:extLst>
                <a:ext uri="{FF2B5EF4-FFF2-40B4-BE49-F238E27FC236}">
                  <a16:creationId xmlns="" xmlns:a16="http://schemas.microsoft.com/office/drawing/2014/main" id="{05560CC3-7228-47DC-A993-9140B5D41B88}"/>
                </a:ext>
              </a:extLst>
            </p:cNvPr>
            <p:cNvSpPr/>
            <p:nvPr/>
          </p:nvSpPr>
          <p:spPr>
            <a:xfrm>
              <a:off x="2959952" y="3134535"/>
              <a:ext cx="28911" cy="163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041" y="0"/>
                  </a:moveTo>
                  <a:lnTo>
                    <a:pt x="13043" y="2762"/>
                  </a:lnTo>
                  <a:lnTo>
                    <a:pt x="21600" y="12283"/>
                  </a:lnTo>
                  <a:lnTo>
                    <a:pt x="16470" y="21600"/>
                  </a:lnTo>
                  <a:lnTo>
                    <a:pt x="5285" y="18232"/>
                  </a:lnTo>
                  <a:lnTo>
                    <a:pt x="0" y="10410"/>
                  </a:lnTo>
                  <a:lnTo>
                    <a:pt x="6041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3" name="íṩ1îḓé">
              <a:extLst>
                <a:ext uri="{FF2B5EF4-FFF2-40B4-BE49-F238E27FC236}">
                  <a16:creationId xmlns="" xmlns:a16="http://schemas.microsoft.com/office/drawing/2014/main" id="{8CA01990-A866-4DAE-997B-3F2CEA208CDB}"/>
                </a:ext>
              </a:extLst>
            </p:cNvPr>
            <p:cNvSpPr/>
            <p:nvPr/>
          </p:nvSpPr>
          <p:spPr>
            <a:xfrm>
              <a:off x="3029817" y="3184357"/>
              <a:ext cx="16360" cy="248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704" y="0"/>
                  </a:moveTo>
                  <a:lnTo>
                    <a:pt x="0" y="5659"/>
                  </a:lnTo>
                  <a:lnTo>
                    <a:pt x="2963" y="18412"/>
                  </a:lnTo>
                  <a:lnTo>
                    <a:pt x="21600" y="21600"/>
                  </a:lnTo>
                  <a:lnTo>
                    <a:pt x="21600" y="6494"/>
                  </a:lnTo>
                  <a:lnTo>
                    <a:pt x="11704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4" name="îşlîḍé">
              <a:extLst>
                <a:ext uri="{FF2B5EF4-FFF2-40B4-BE49-F238E27FC236}">
                  <a16:creationId xmlns="" xmlns:a16="http://schemas.microsoft.com/office/drawing/2014/main" id="{9364F16F-7833-4E37-9601-3FE38AF2E9BA}"/>
                </a:ext>
              </a:extLst>
            </p:cNvPr>
            <p:cNvSpPr/>
            <p:nvPr/>
          </p:nvSpPr>
          <p:spPr>
            <a:xfrm>
              <a:off x="3034154" y="3223970"/>
              <a:ext cx="25012" cy="163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341" y="1756"/>
                  </a:moveTo>
                  <a:lnTo>
                    <a:pt x="5869" y="0"/>
                  </a:lnTo>
                  <a:lnTo>
                    <a:pt x="0" y="5101"/>
                  </a:lnTo>
                  <a:lnTo>
                    <a:pt x="11023" y="21600"/>
                  </a:lnTo>
                  <a:lnTo>
                    <a:pt x="21600" y="19642"/>
                  </a:lnTo>
                  <a:lnTo>
                    <a:pt x="17341" y="1756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5" name="iṡ1iḍé">
              <a:extLst>
                <a:ext uri="{FF2B5EF4-FFF2-40B4-BE49-F238E27FC236}">
                  <a16:creationId xmlns="" xmlns:a16="http://schemas.microsoft.com/office/drawing/2014/main" id="{362EFDB7-5074-46B8-9880-A6A9C992AE72}"/>
                </a:ext>
              </a:extLst>
            </p:cNvPr>
            <p:cNvSpPr/>
            <p:nvPr/>
          </p:nvSpPr>
          <p:spPr>
            <a:xfrm>
              <a:off x="2785378" y="3359199"/>
              <a:ext cx="31691" cy="211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640" y="1640"/>
                  </a:moveTo>
                  <a:lnTo>
                    <a:pt x="0" y="7796"/>
                  </a:lnTo>
                  <a:lnTo>
                    <a:pt x="2602" y="18763"/>
                  </a:lnTo>
                  <a:lnTo>
                    <a:pt x="14365" y="21600"/>
                  </a:lnTo>
                  <a:lnTo>
                    <a:pt x="21600" y="10799"/>
                  </a:lnTo>
                  <a:lnTo>
                    <a:pt x="12284" y="0"/>
                  </a:lnTo>
                  <a:lnTo>
                    <a:pt x="3640" y="164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6" name="iṣ1îḓe">
              <a:extLst>
                <a:ext uri="{FF2B5EF4-FFF2-40B4-BE49-F238E27FC236}">
                  <a16:creationId xmlns="" xmlns:a16="http://schemas.microsoft.com/office/drawing/2014/main" id="{24308B5C-C048-4ABA-B04D-FEDC67FC1FA9}"/>
                </a:ext>
              </a:extLst>
            </p:cNvPr>
            <p:cNvSpPr/>
            <p:nvPr/>
          </p:nvSpPr>
          <p:spPr>
            <a:xfrm>
              <a:off x="3344267" y="3394292"/>
              <a:ext cx="33620" cy="2035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908" y="0"/>
                  </a:moveTo>
                  <a:lnTo>
                    <a:pt x="4923" y="5629"/>
                  </a:lnTo>
                  <a:lnTo>
                    <a:pt x="0" y="15233"/>
                  </a:lnTo>
                  <a:lnTo>
                    <a:pt x="11838" y="21600"/>
                  </a:lnTo>
                  <a:lnTo>
                    <a:pt x="21600" y="13561"/>
                  </a:lnTo>
                  <a:lnTo>
                    <a:pt x="13908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7" name="ísḻïďé">
              <a:extLst>
                <a:ext uri="{FF2B5EF4-FFF2-40B4-BE49-F238E27FC236}">
                  <a16:creationId xmlns="" xmlns:a16="http://schemas.microsoft.com/office/drawing/2014/main" id="{218D4C2D-BBD4-4CA4-9910-8E1C20B8EE7C}"/>
                </a:ext>
              </a:extLst>
            </p:cNvPr>
            <p:cNvSpPr/>
            <p:nvPr/>
          </p:nvSpPr>
          <p:spPr>
            <a:xfrm>
              <a:off x="3331641" y="3425859"/>
              <a:ext cx="28455" cy="190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631" y="0"/>
                  </a:moveTo>
                  <a:lnTo>
                    <a:pt x="0" y="4044"/>
                  </a:lnTo>
                  <a:lnTo>
                    <a:pt x="1813" y="14722"/>
                  </a:lnTo>
                  <a:lnTo>
                    <a:pt x="18125" y="21600"/>
                  </a:lnTo>
                  <a:lnTo>
                    <a:pt x="21600" y="6160"/>
                  </a:lnTo>
                  <a:lnTo>
                    <a:pt x="9631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8" name="îṣļiḑe">
              <a:extLst>
                <a:ext uri="{FF2B5EF4-FFF2-40B4-BE49-F238E27FC236}">
                  <a16:creationId xmlns="" xmlns:a16="http://schemas.microsoft.com/office/drawing/2014/main" id="{BBB9A3B1-A01C-4923-A6C0-13C820458CE7}"/>
                </a:ext>
              </a:extLst>
            </p:cNvPr>
            <p:cNvSpPr/>
            <p:nvPr/>
          </p:nvSpPr>
          <p:spPr>
            <a:xfrm>
              <a:off x="3393321" y="3447981"/>
              <a:ext cx="35832" cy="228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523" y="6376"/>
                  </a:moveTo>
                  <a:lnTo>
                    <a:pt x="4204" y="0"/>
                  </a:lnTo>
                  <a:lnTo>
                    <a:pt x="0" y="8047"/>
                  </a:lnTo>
                  <a:lnTo>
                    <a:pt x="10142" y="21600"/>
                  </a:lnTo>
                  <a:lnTo>
                    <a:pt x="18861" y="21123"/>
                  </a:lnTo>
                  <a:lnTo>
                    <a:pt x="21600" y="13528"/>
                  </a:lnTo>
                  <a:lnTo>
                    <a:pt x="16408" y="10012"/>
                  </a:lnTo>
                  <a:lnTo>
                    <a:pt x="11523" y="6376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9" name="íṡ1îḑe">
              <a:extLst>
                <a:ext uri="{FF2B5EF4-FFF2-40B4-BE49-F238E27FC236}">
                  <a16:creationId xmlns="" xmlns:a16="http://schemas.microsoft.com/office/drawing/2014/main" id="{39C71E75-3668-4BAF-8ED5-22EA6B1F4580}"/>
                </a:ext>
              </a:extLst>
            </p:cNvPr>
            <p:cNvSpPr/>
            <p:nvPr/>
          </p:nvSpPr>
          <p:spPr>
            <a:xfrm>
              <a:off x="3434240" y="3430336"/>
              <a:ext cx="22284" cy="235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626" y="0"/>
                  </a:moveTo>
                  <a:lnTo>
                    <a:pt x="20027" y="3450"/>
                  </a:lnTo>
                  <a:lnTo>
                    <a:pt x="21600" y="15366"/>
                  </a:lnTo>
                  <a:lnTo>
                    <a:pt x="15221" y="21600"/>
                  </a:lnTo>
                  <a:lnTo>
                    <a:pt x="10567" y="15424"/>
                  </a:lnTo>
                  <a:lnTo>
                    <a:pt x="0" y="9425"/>
                  </a:lnTo>
                  <a:lnTo>
                    <a:pt x="6626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0" name="i$lîḍe">
              <a:extLst>
                <a:ext uri="{FF2B5EF4-FFF2-40B4-BE49-F238E27FC236}">
                  <a16:creationId xmlns="" xmlns:a16="http://schemas.microsoft.com/office/drawing/2014/main" id="{80F134CD-D3A1-4788-8CD9-AF09DC35699D}"/>
                </a:ext>
              </a:extLst>
            </p:cNvPr>
            <p:cNvSpPr/>
            <p:nvPr/>
          </p:nvSpPr>
          <p:spPr>
            <a:xfrm>
              <a:off x="3386807" y="3401248"/>
              <a:ext cx="16360" cy="163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0" y="4009"/>
                  </a:lnTo>
                  <a:lnTo>
                    <a:pt x="4094" y="21600"/>
                  </a:lnTo>
                  <a:lnTo>
                    <a:pt x="19333" y="19457"/>
                  </a:lnTo>
                  <a:lnTo>
                    <a:pt x="21600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1" name="íṣ1iḑé">
              <a:extLst>
                <a:ext uri="{FF2B5EF4-FFF2-40B4-BE49-F238E27FC236}">
                  <a16:creationId xmlns="" xmlns:a16="http://schemas.microsoft.com/office/drawing/2014/main" id="{730A8972-5CD3-46DF-AFA0-62C5103BFD2F}"/>
                </a:ext>
              </a:extLst>
            </p:cNvPr>
            <p:cNvSpPr/>
            <p:nvPr/>
          </p:nvSpPr>
          <p:spPr>
            <a:xfrm>
              <a:off x="3471329" y="3432447"/>
              <a:ext cx="25215" cy="238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658" y="0"/>
                  </a:moveTo>
                  <a:lnTo>
                    <a:pt x="0" y="6332"/>
                  </a:lnTo>
                  <a:lnTo>
                    <a:pt x="2862" y="20225"/>
                  </a:lnTo>
                  <a:lnTo>
                    <a:pt x="16398" y="21600"/>
                  </a:lnTo>
                  <a:lnTo>
                    <a:pt x="21600" y="13406"/>
                  </a:lnTo>
                  <a:lnTo>
                    <a:pt x="12259" y="9052"/>
                  </a:lnTo>
                  <a:lnTo>
                    <a:pt x="4658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2" name="ïšḷïḋé">
              <a:extLst>
                <a:ext uri="{FF2B5EF4-FFF2-40B4-BE49-F238E27FC236}">
                  <a16:creationId xmlns="" xmlns:a16="http://schemas.microsoft.com/office/drawing/2014/main" id="{A070D4D6-A6BC-4A50-BD9F-2961E0C1A569}"/>
                </a:ext>
              </a:extLst>
            </p:cNvPr>
            <p:cNvSpPr/>
            <p:nvPr/>
          </p:nvSpPr>
          <p:spPr>
            <a:xfrm>
              <a:off x="3444546" y="3470941"/>
              <a:ext cx="16360" cy="163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399" y="0"/>
                  </a:moveTo>
                  <a:lnTo>
                    <a:pt x="0" y="5671"/>
                  </a:lnTo>
                  <a:lnTo>
                    <a:pt x="2675" y="21600"/>
                  </a:lnTo>
                  <a:lnTo>
                    <a:pt x="21600" y="16063"/>
                  </a:lnTo>
                  <a:lnTo>
                    <a:pt x="12399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3" name="ïṧ1îḋê">
              <a:extLst>
                <a:ext uri="{FF2B5EF4-FFF2-40B4-BE49-F238E27FC236}">
                  <a16:creationId xmlns="" xmlns:a16="http://schemas.microsoft.com/office/drawing/2014/main" id="{E2D66313-EC6D-4E92-A988-063CB93F7694}"/>
                </a:ext>
              </a:extLst>
            </p:cNvPr>
            <p:cNvSpPr/>
            <p:nvPr/>
          </p:nvSpPr>
          <p:spPr>
            <a:xfrm>
              <a:off x="3474836" y="3472701"/>
              <a:ext cx="20827" cy="336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991" y="1945"/>
                  </a:moveTo>
                  <a:lnTo>
                    <a:pt x="1244" y="7766"/>
                  </a:lnTo>
                  <a:lnTo>
                    <a:pt x="0" y="16103"/>
                  </a:lnTo>
                  <a:lnTo>
                    <a:pt x="7919" y="21600"/>
                  </a:lnTo>
                  <a:lnTo>
                    <a:pt x="15566" y="13365"/>
                  </a:lnTo>
                  <a:lnTo>
                    <a:pt x="21600" y="6755"/>
                  </a:lnTo>
                  <a:lnTo>
                    <a:pt x="18962" y="0"/>
                  </a:lnTo>
                  <a:lnTo>
                    <a:pt x="5991" y="1945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4" name="i$ḻïďe">
              <a:extLst>
                <a:ext uri="{FF2B5EF4-FFF2-40B4-BE49-F238E27FC236}">
                  <a16:creationId xmlns="" xmlns:a16="http://schemas.microsoft.com/office/drawing/2014/main" id="{3B2BC5AE-EC6B-42EC-99F9-C69EE5BD7296}"/>
                </a:ext>
              </a:extLst>
            </p:cNvPr>
            <p:cNvSpPr/>
            <p:nvPr/>
          </p:nvSpPr>
          <p:spPr>
            <a:xfrm>
              <a:off x="3486460" y="3511833"/>
              <a:ext cx="18556" cy="1746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469" y="0"/>
                  </a:moveTo>
                  <a:lnTo>
                    <a:pt x="4293" y="1913"/>
                  </a:lnTo>
                  <a:lnTo>
                    <a:pt x="0" y="13206"/>
                  </a:lnTo>
                  <a:lnTo>
                    <a:pt x="8574" y="21600"/>
                  </a:lnTo>
                  <a:lnTo>
                    <a:pt x="21600" y="15041"/>
                  </a:lnTo>
                  <a:lnTo>
                    <a:pt x="14469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5" name="îṩ1iḍé">
              <a:extLst>
                <a:ext uri="{FF2B5EF4-FFF2-40B4-BE49-F238E27FC236}">
                  <a16:creationId xmlns="" xmlns:a16="http://schemas.microsoft.com/office/drawing/2014/main" id="{1D424546-1953-4FC3-ADC6-DEAFECEEA1CA}"/>
                </a:ext>
              </a:extLst>
            </p:cNvPr>
            <p:cNvSpPr/>
            <p:nvPr/>
          </p:nvSpPr>
          <p:spPr>
            <a:xfrm>
              <a:off x="3201743" y="3611230"/>
              <a:ext cx="24821" cy="343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948" y="0"/>
                  </a:moveTo>
                  <a:lnTo>
                    <a:pt x="0" y="7133"/>
                  </a:lnTo>
                  <a:lnTo>
                    <a:pt x="2568" y="12598"/>
                  </a:lnTo>
                  <a:lnTo>
                    <a:pt x="10534" y="21600"/>
                  </a:lnTo>
                  <a:lnTo>
                    <a:pt x="21600" y="16991"/>
                  </a:lnTo>
                  <a:lnTo>
                    <a:pt x="13411" y="4789"/>
                  </a:lnTo>
                  <a:lnTo>
                    <a:pt x="5948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6" name="ïṥḷîḍe">
              <a:extLst>
                <a:ext uri="{FF2B5EF4-FFF2-40B4-BE49-F238E27FC236}">
                  <a16:creationId xmlns="" xmlns:a16="http://schemas.microsoft.com/office/drawing/2014/main" id="{0EA99D58-EBB1-492F-99DB-962EF5562C84}"/>
                </a:ext>
              </a:extLst>
            </p:cNvPr>
            <p:cNvSpPr/>
            <p:nvPr/>
          </p:nvSpPr>
          <p:spPr>
            <a:xfrm>
              <a:off x="3163762" y="3609243"/>
              <a:ext cx="17550" cy="295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385" y="0"/>
                  </a:moveTo>
                  <a:lnTo>
                    <a:pt x="0" y="5129"/>
                  </a:lnTo>
                  <a:lnTo>
                    <a:pt x="434" y="19428"/>
                  </a:lnTo>
                  <a:lnTo>
                    <a:pt x="19135" y="21600"/>
                  </a:lnTo>
                  <a:lnTo>
                    <a:pt x="21600" y="14762"/>
                  </a:lnTo>
                  <a:lnTo>
                    <a:pt x="16043" y="5916"/>
                  </a:lnTo>
                  <a:lnTo>
                    <a:pt x="2385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7" name="íṩ1ïḋé">
              <a:extLst>
                <a:ext uri="{FF2B5EF4-FFF2-40B4-BE49-F238E27FC236}">
                  <a16:creationId xmlns="" xmlns:a16="http://schemas.microsoft.com/office/drawing/2014/main" id="{39EEA504-2789-4142-ADAC-FA4C95351C7F}"/>
                </a:ext>
              </a:extLst>
            </p:cNvPr>
            <p:cNvSpPr/>
            <p:nvPr/>
          </p:nvSpPr>
          <p:spPr>
            <a:xfrm>
              <a:off x="3499270" y="3543405"/>
              <a:ext cx="20061" cy="1868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114" y="0"/>
                  </a:moveTo>
                  <a:lnTo>
                    <a:pt x="0" y="7264"/>
                  </a:lnTo>
                  <a:lnTo>
                    <a:pt x="3469" y="21600"/>
                  </a:lnTo>
                  <a:lnTo>
                    <a:pt x="16705" y="21600"/>
                  </a:lnTo>
                  <a:lnTo>
                    <a:pt x="21600" y="6746"/>
                  </a:lnTo>
                  <a:lnTo>
                    <a:pt x="8114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8" name="íṡ1íḓé">
              <a:extLst>
                <a:ext uri="{FF2B5EF4-FFF2-40B4-BE49-F238E27FC236}">
                  <a16:creationId xmlns="" xmlns:a16="http://schemas.microsoft.com/office/drawing/2014/main" id="{7BD284BC-3871-4313-99C6-9A409CD4FCB3}"/>
                </a:ext>
              </a:extLst>
            </p:cNvPr>
            <p:cNvSpPr/>
            <p:nvPr/>
          </p:nvSpPr>
          <p:spPr>
            <a:xfrm>
              <a:off x="3477190" y="3573359"/>
              <a:ext cx="16360" cy="236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562" y="0"/>
                  </a:moveTo>
                  <a:lnTo>
                    <a:pt x="0" y="10629"/>
                  </a:lnTo>
                  <a:lnTo>
                    <a:pt x="15829" y="21600"/>
                  </a:lnTo>
                  <a:lnTo>
                    <a:pt x="21600" y="10397"/>
                  </a:lnTo>
                  <a:lnTo>
                    <a:pt x="7562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9" name="ïṩ1îḑe">
              <a:extLst>
                <a:ext uri="{FF2B5EF4-FFF2-40B4-BE49-F238E27FC236}">
                  <a16:creationId xmlns="" xmlns:a16="http://schemas.microsoft.com/office/drawing/2014/main" id="{A162B88A-03BC-4FAF-8789-3BFF6119D931}"/>
                </a:ext>
              </a:extLst>
            </p:cNvPr>
            <p:cNvSpPr/>
            <p:nvPr/>
          </p:nvSpPr>
          <p:spPr>
            <a:xfrm>
              <a:off x="3463227" y="3603633"/>
              <a:ext cx="16360" cy="183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327" y="736"/>
                  </a:moveTo>
                  <a:lnTo>
                    <a:pt x="0" y="9568"/>
                  </a:lnTo>
                  <a:lnTo>
                    <a:pt x="5961" y="21600"/>
                  </a:lnTo>
                  <a:lnTo>
                    <a:pt x="20526" y="21266"/>
                  </a:lnTo>
                  <a:lnTo>
                    <a:pt x="21600" y="0"/>
                  </a:lnTo>
                  <a:lnTo>
                    <a:pt x="5327" y="736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0" name="íṡḷiḑe">
              <a:extLst>
                <a:ext uri="{FF2B5EF4-FFF2-40B4-BE49-F238E27FC236}">
                  <a16:creationId xmlns="" xmlns:a16="http://schemas.microsoft.com/office/drawing/2014/main" id="{DC1D1D99-DCDF-4C24-8BEB-4C5E043976E7}"/>
                </a:ext>
              </a:extLst>
            </p:cNvPr>
            <p:cNvSpPr/>
            <p:nvPr/>
          </p:nvSpPr>
          <p:spPr>
            <a:xfrm>
              <a:off x="3443086" y="3638761"/>
              <a:ext cx="16360" cy="2203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127" y="0"/>
                  </a:moveTo>
                  <a:lnTo>
                    <a:pt x="0" y="9654"/>
                  </a:lnTo>
                  <a:lnTo>
                    <a:pt x="3308" y="20145"/>
                  </a:lnTo>
                  <a:lnTo>
                    <a:pt x="16235" y="21600"/>
                  </a:lnTo>
                  <a:lnTo>
                    <a:pt x="21600" y="6811"/>
                  </a:lnTo>
                  <a:lnTo>
                    <a:pt x="11127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1" name="îŝľidé">
              <a:extLst>
                <a:ext uri="{FF2B5EF4-FFF2-40B4-BE49-F238E27FC236}">
                  <a16:creationId xmlns="" xmlns:a16="http://schemas.microsoft.com/office/drawing/2014/main" id="{14C2BA1D-9271-49F2-A549-C866F7CB770A}"/>
                </a:ext>
              </a:extLst>
            </p:cNvPr>
            <p:cNvSpPr/>
            <p:nvPr/>
          </p:nvSpPr>
          <p:spPr>
            <a:xfrm>
              <a:off x="3429659" y="3689387"/>
              <a:ext cx="39165" cy="385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904" y="867"/>
                  </a:moveTo>
                  <a:lnTo>
                    <a:pt x="8331" y="0"/>
                  </a:lnTo>
                  <a:lnTo>
                    <a:pt x="2816" y="2733"/>
                  </a:lnTo>
                  <a:lnTo>
                    <a:pt x="6666" y="6397"/>
                  </a:lnTo>
                  <a:lnTo>
                    <a:pt x="2928" y="11440"/>
                  </a:lnTo>
                  <a:lnTo>
                    <a:pt x="0" y="16520"/>
                  </a:lnTo>
                  <a:lnTo>
                    <a:pt x="4665" y="21600"/>
                  </a:lnTo>
                  <a:lnTo>
                    <a:pt x="15744" y="21600"/>
                  </a:lnTo>
                  <a:lnTo>
                    <a:pt x="16989" y="14679"/>
                  </a:lnTo>
                  <a:lnTo>
                    <a:pt x="17830" y="9194"/>
                  </a:lnTo>
                  <a:lnTo>
                    <a:pt x="21600" y="3831"/>
                  </a:lnTo>
                  <a:lnTo>
                    <a:pt x="19513" y="592"/>
                  </a:lnTo>
                  <a:lnTo>
                    <a:pt x="14904" y="867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2" name="ïSlïḋé">
              <a:extLst>
                <a:ext uri="{FF2B5EF4-FFF2-40B4-BE49-F238E27FC236}">
                  <a16:creationId xmlns="" xmlns:a16="http://schemas.microsoft.com/office/drawing/2014/main" id="{7669CA30-7632-4CF2-9FD1-3BA35C01D9FC}"/>
                </a:ext>
              </a:extLst>
            </p:cNvPr>
            <p:cNvSpPr/>
            <p:nvPr/>
          </p:nvSpPr>
          <p:spPr>
            <a:xfrm>
              <a:off x="3541688" y="3591732"/>
              <a:ext cx="25710" cy="2191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204" y="0"/>
                  </a:moveTo>
                  <a:lnTo>
                    <a:pt x="385" y="10265"/>
                  </a:lnTo>
                  <a:lnTo>
                    <a:pt x="0" y="20853"/>
                  </a:lnTo>
                  <a:lnTo>
                    <a:pt x="13483" y="21600"/>
                  </a:lnTo>
                  <a:lnTo>
                    <a:pt x="21600" y="18646"/>
                  </a:lnTo>
                  <a:lnTo>
                    <a:pt x="9663" y="9934"/>
                  </a:lnTo>
                  <a:lnTo>
                    <a:pt x="6204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3" name="îśḻiḑè">
              <a:extLst>
                <a:ext uri="{FF2B5EF4-FFF2-40B4-BE49-F238E27FC236}">
                  <a16:creationId xmlns="" xmlns:a16="http://schemas.microsoft.com/office/drawing/2014/main" id="{B74F7BE6-892C-45BB-9E61-2390618F47EF}"/>
                </a:ext>
              </a:extLst>
            </p:cNvPr>
            <p:cNvSpPr/>
            <p:nvPr/>
          </p:nvSpPr>
          <p:spPr>
            <a:xfrm>
              <a:off x="3470588" y="3663018"/>
              <a:ext cx="21475" cy="163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020" y="3205"/>
                  </a:moveTo>
                  <a:lnTo>
                    <a:pt x="7333" y="0"/>
                  </a:lnTo>
                  <a:lnTo>
                    <a:pt x="0" y="8914"/>
                  </a:lnTo>
                  <a:lnTo>
                    <a:pt x="4730" y="21600"/>
                  </a:lnTo>
                  <a:lnTo>
                    <a:pt x="21600" y="21600"/>
                  </a:lnTo>
                  <a:lnTo>
                    <a:pt x="17020" y="3205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4" name="ïsļídê">
              <a:extLst>
                <a:ext uri="{FF2B5EF4-FFF2-40B4-BE49-F238E27FC236}">
                  <a16:creationId xmlns="" xmlns:a16="http://schemas.microsoft.com/office/drawing/2014/main" id="{3242336F-4EE4-49B5-B301-D3720188D656}"/>
                </a:ext>
              </a:extLst>
            </p:cNvPr>
            <p:cNvSpPr/>
            <p:nvPr/>
          </p:nvSpPr>
          <p:spPr>
            <a:xfrm>
              <a:off x="1825926" y="2244407"/>
              <a:ext cx="83204" cy="742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117" y="146"/>
                  </a:moveTo>
                  <a:lnTo>
                    <a:pt x="3502" y="1771"/>
                  </a:lnTo>
                  <a:lnTo>
                    <a:pt x="0" y="2955"/>
                  </a:lnTo>
                  <a:lnTo>
                    <a:pt x="708" y="6398"/>
                  </a:lnTo>
                  <a:lnTo>
                    <a:pt x="4312" y="9886"/>
                  </a:lnTo>
                  <a:lnTo>
                    <a:pt x="5691" y="13614"/>
                  </a:lnTo>
                  <a:lnTo>
                    <a:pt x="8851" y="16257"/>
                  </a:lnTo>
                  <a:lnTo>
                    <a:pt x="10889" y="16698"/>
                  </a:lnTo>
                  <a:lnTo>
                    <a:pt x="13588" y="19994"/>
                  </a:lnTo>
                  <a:lnTo>
                    <a:pt x="16096" y="21600"/>
                  </a:lnTo>
                  <a:lnTo>
                    <a:pt x="19232" y="21600"/>
                  </a:lnTo>
                  <a:lnTo>
                    <a:pt x="21394" y="20279"/>
                  </a:lnTo>
                  <a:lnTo>
                    <a:pt x="21600" y="17056"/>
                  </a:lnTo>
                  <a:lnTo>
                    <a:pt x="19554" y="13017"/>
                  </a:lnTo>
                  <a:lnTo>
                    <a:pt x="19158" y="10006"/>
                  </a:lnTo>
                  <a:lnTo>
                    <a:pt x="17375" y="5389"/>
                  </a:lnTo>
                  <a:lnTo>
                    <a:pt x="14075" y="5389"/>
                  </a:lnTo>
                  <a:lnTo>
                    <a:pt x="11979" y="3782"/>
                  </a:lnTo>
                  <a:lnTo>
                    <a:pt x="10857" y="1891"/>
                  </a:lnTo>
                  <a:lnTo>
                    <a:pt x="8909" y="0"/>
                  </a:lnTo>
                  <a:lnTo>
                    <a:pt x="6117" y="146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5" name="îśḻíḍe">
              <a:extLst>
                <a:ext uri="{FF2B5EF4-FFF2-40B4-BE49-F238E27FC236}">
                  <a16:creationId xmlns="" xmlns:a16="http://schemas.microsoft.com/office/drawing/2014/main" id="{E01B8045-A8E2-4D16-9039-9B7F2CBDC2D6}"/>
                </a:ext>
              </a:extLst>
            </p:cNvPr>
            <p:cNvSpPr/>
            <p:nvPr/>
          </p:nvSpPr>
          <p:spPr>
            <a:xfrm>
              <a:off x="1823323" y="2056804"/>
              <a:ext cx="44228" cy="488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460" y="0"/>
                  </a:moveTo>
                  <a:lnTo>
                    <a:pt x="9924" y="1900"/>
                  </a:lnTo>
                  <a:lnTo>
                    <a:pt x="4018" y="6719"/>
                  </a:lnTo>
                  <a:lnTo>
                    <a:pt x="0" y="11386"/>
                  </a:lnTo>
                  <a:lnTo>
                    <a:pt x="7069" y="14725"/>
                  </a:lnTo>
                  <a:lnTo>
                    <a:pt x="9537" y="18288"/>
                  </a:lnTo>
                  <a:lnTo>
                    <a:pt x="13341" y="21600"/>
                  </a:lnTo>
                  <a:lnTo>
                    <a:pt x="16742" y="19182"/>
                  </a:lnTo>
                  <a:lnTo>
                    <a:pt x="14522" y="13942"/>
                  </a:lnTo>
                  <a:lnTo>
                    <a:pt x="18621" y="10604"/>
                  </a:lnTo>
                  <a:lnTo>
                    <a:pt x="21600" y="4903"/>
                  </a:lnTo>
                  <a:lnTo>
                    <a:pt x="16460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6" name="íṡḻïdé">
              <a:extLst>
                <a:ext uri="{FF2B5EF4-FFF2-40B4-BE49-F238E27FC236}">
                  <a16:creationId xmlns="" xmlns:a16="http://schemas.microsoft.com/office/drawing/2014/main" id="{D261F702-6EE5-40A0-818F-1698A4E17BD8}"/>
                </a:ext>
              </a:extLst>
            </p:cNvPr>
            <p:cNvSpPr/>
            <p:nvPr/>
          </p:nvSpPr>
          <p:spPr>
            <a:xfrm>
              <a:off x="1819244" y="2000935"/>
              <a:ext cx="28061" cy="423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900" y="0"/>
                  </a:moveTo>
                  <a:lnTo>
                    <a:pt x="5701" y="4155"/>
                  </a:lnTo>
                  <a:lnTo>
                    <a:pt x="0" y="9292"/>
                  </a:lnTo>
                  <a:lnTo>
                    <a:pt x="3627" y="15800"/>
                  </a:lnTo>
                  <a:lnTo>
                    <a:pt x="11688" y="21600"/>
                  </a:lnTo>
                  <a:lnTo>
                    <a:pt x="13818" y="14011"/>
                  </a:lnTo>
                  <a:lnTo>
                    <a:pt x="14405" y="8116"/>
                  </a:lnTo>
                  <a:lnTo>
                    <a:pt x="21600" y="3749"/>
                  </a:lnTo>
                  <a:lnTo>
                    <a:pt x="15900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7" name="íslíḍé">
              <a:extLst>
                <a:ext uri="{FF2B5EF4-FFF2-40B4-BE49-F238E27FC236}">
                  <a16:creationId xmlns="" xmlns:a16="http://schemas.microsoft.com/office/drawing/2014/main" id="{CDC1AF2B-81CF-4319-9293-61395B327F81}"/>
                </a:ext>
              </a:extLst>
            </p:cNvPr>
            <p:cNvSpPr/>
            <p:nvPr/>
          </p:nvSpPr>
          <p:spPr>
            <a:xfrm>
              <a:off x="1856174" y="2020886"/>
              <a:ext cx="16360" cy="1856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929" y="0"/>
                  </a:moveTo>
                  <a:lnTo>
                    <a:pt x="0" y="10904"/>
                  </a:lnTo>
                  <a:lnTo>
                    <a:pt x="10299" y="21600"/>
                  </a:lnTo>
                  <a:lnTo>
                    <a:pt x="21600" y="13776"/>
                  </a:lnTo>
                  <a:lnTo>
                    <a:pt x="19395" y="5259"/>
                  </a:lnTo>
                  <a:lnTo>
                    <a:pt x="6929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8" name="íslíḓè">
              <a:extLst>
                <a:ext uri="{FF2B5EF4-FFF2-40B4-BE49-F238E27FC236}">
                  <a16:creationId xmlns="" xmlns:a16="http://schemas.microsoft.com/office/drawing/2014/main" id="{3AFD3E3F-F2E5-4342-BF7D-2BD4216C4F78}"/>
                </a:ext>
              </a:extLst>
            </p:cNvPr>
            <p:cNvSpPr/>
            <p:nvPr/>
          </p:nvSpPr>
          <p:spPr>
            <a:xfrm>
              <a:off x="1296107" y="1987859"/>
              <a:ext cx="91303" cy="429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537" y="2831"/>
                  </a:moveTo>
                  <a:lnTo>
                    <a:pt x="10161" y="8024"/>
                  </a:lnTo>
                  <a:lnTo>
                    <a:pt x="5271" y="9340"/>
                  </a:lnTo>
                  <a:lnTo>
                    <a:pt x="1171" y="14295"/>
                  </a:lnTo>
                  <a:lnTo>
                    <a:pt x="0" y="19330"/>
                  </a:lnTo>
                  <a:lnTo>
                    <a:pt x="3343" y="21600"/>
                  </a:lnTo>
                  <a:lnTo>
                    <a:pt x="5268" y="16011"/>
                  </a:lnTo>
                  <a:lnTo>
                    <a:pt x="8817" y="15249"/>
                  </a:lnTo>
                  <a:lnTo>
                    <a:pt x="11276" y="14486"/>
                  </a:lnTo>
                  <a:lnTo>
                    <a:pt x="14517" y="13724"/>
                  </a:lnTo>
                  <a:lnTo>
                    <a:pt x="18179" y="13089"/>
                  </a:lnTo>
                  <a:lnTo>
                    <a:pt x="21239" y="5467"/>
                  </a:lnTo>
                  <a:lnTo>
                    <a:pt x="21600" y="162"/>
                  </a:lnTo>
                  <a:lnTo>
                    <a:pt x="19638" y="0"/>
                  </a:lnTo>
                  <a:lnTo>
                    <a:pt x="17537" y="2831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9" name="ísḷíḋè">
              <a:extLst>
                <a:ext uri="{FF2B5EF4-FFF2-40B4-BE49-F238E27FC236}">
                  <a16:creationId xmlns="" xmlns:a16="http://schemas.microsoft.com/office/drawing/2014/main" id="{2C03D718-0383-40AF-8F82-116DB25BC459}"/>
                </a:ext>
              </a:extLst>
            </p:cNvPr>
            <p:cNvSpPr/>
            <p:nvPr/>
          </p:nvSpPr>
          <p:spPr>
            <a:xfrm>
              <a:off x="2777576" y="3634434"/>
              <a:ext cx="1575803" cy="236654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69" y="1016"/>
                  </a:moveTo>
                  <a:lnTo>
                    <a:pt x="1153" y="974"/>
                  </a:lnTo>
                  <a:lnTo>
                    <a:pt x="1415" y="1017"/>
                  </a:lnTo>
                  <a:lnTo>
                    <a:pt x="1706" y="1125"/>
                  </a:lnTo>
                  <a:lnTo>
                    <a:pt x="1964" y="1238"/>
                  </a:lnTo>
                  <a:lnTo>
                    <a:pt x="2173" y="1355"/>
                  </a:lnTo>
                  <a:lnTo>
                    <a:pt x="2350" y="1292"/>
                  </a:lnTo>
                  <a:lnTo>
                    <a:pt x="2416" y="1193"/>
                  </a:lnTo>
                  <a:lnTo>
                    <a:pt x="2643" y="1138"/>
                  </a:lnTo>
                  <a:lnTo>
                    <a:pt x="2768" y="931"/>
                  </a:lnTo>
                  <a:lnTo>
                    <a:pt x="2901" y="758"/>
                  </a:lnTo>
                  <a:lnTo>
                    <a:pt x="3075" y="584"/>
                  </a:lnTo>
                  <a:lnTo>
                    <a:pt x="3218" y="492"/>
                  </a:lnTo>
                  <a:lnTo>
                    <a:pt x="3455" y="405"/>
                  </a:lnTo>
                  <a:lnTo>
                    <a:pt x="3796" y="405"/>
                  </a:lnTo>
                  <a:lnTo>
                    <a:pt x="4006" y="344"/>
                  </a:lnTo>
                  <a:lnTo>
                    <a:pt x="4155" y="198"/>
                  </a:lnTo>
                  <a:lnTo>
                    <a:pt x="4308" y="101"/>
                  </a:lnTo>
                  <a:lnTo>
                    <a:pt x="4423" y="34"/>
                  </a:lnTo>
                  <a:lnTo>
                    <a:pt x="4684" y="0"/>
                  </a:lnTo>
                  <a:lnTo>
                    <a:pt x="4809" y="15"/>
                  </a:lnTo>
                  <a:lnTo>
                    <a:pt x="4798" y="104"/>
                  </a:lnTo>
                  <a:lnTo>
                    <a:pt x="4656" y="173"/>
                  </a:lnTo>
                  <a:lnTo>
                    <a:pt x="4518" y="268"/>
                  </a:lnTo>
                  <a:lnTo>
                    <a:pt x="4466" y="385"/>
                  </a:lnTo>
                  <a:lnTo>
                    <a:pt x="4483" y="636"/>
                  </a:lnTo>
                  <a:lnTo>
                    <a:pt x="4421" y="753"/>
                  </a:lnTo>
                  <a:lnTo>
                    <a:pt x="4365" y="838"/>
                  </a:lnTo>
                  <a:lnTo>
                    <a:pt x="4375" y="962"/>
                  </a:lnTo>
                  <a:lnTo>
                    <a:pt x="4434" y="1080"/>
                  </a:lnTo>
                  <a:lnTo>
                    <a:pt x="4626" y="1121"/>
                  </a:lnTo>
                  <a:lnTo>
                    <a:pt x="4821" y="1077"/>
                  </a:lnTo>
                  <a:lnTo>
                    <a:pt x="4911" y="964"/>
                  </a:lnTo>
                  <a:lnTo>
                    <a:pt x="5012" y="863"/>
                  </a:lnTo>
                  <a:lnTo>
                    <a:pt x="5002" y="773"/>
                  </a:lnTo>
                  <a:lnTo>
                    <a:pt x="4888" y="691"/>
                  </a:lnTo>
                  <a:lnTo>
                    <a:pt x="4815" y="594"/>
                  </a:lnTo>
                  <a:cubicBezTo>
                    <a:pt x="4810" y="569"/>
                    <a:pt x="4818" y="543"/>
                    <a:pt x="4835" y="521"/>
                  </a:cubicBezTo>
                  <a:cubicBezTo>
                    <a:pt x="4864" y="484"/>
                    <a:pt x="4917" y="459"/>
                    <a:pt x="4977" y="452"/>
                  </a:cubicBezTo>
                  <a:lnTo>
                    <a:pt x="5179" y="365"/>
                  </a:lnTo>
                  <a:lnTo>
                    <a:pt x="5325" y="234"/>
                  </a:lnTo>
                  <a:lnTo>
                    <a:pt x="5398" y="181"/>
                  </a:lnTo>
                  <a:lnTo>
                    <a:pt x="5513" y="174"/>
                  </a:lnTo>
                  <a:lnTo>
                    <a:pt x="5658" y="180"/>
                  </a:lnTo>
                  <a:lnTo>
                    <a:pt x="5845" y="279"/>
                  </a:lnTo>
                  <a:lnTo>
                    <a:pt x="6023" y="369"/>
                  </a:lnTo>
                  <a:lnTo>
                    <a:pt x="6158" y="486"/>
                  </a:lnTo>
                  <a:lnTo>
                    <a:pt x="6252" y="563"/>
                  </a:lnTo>
                  <a:lnTo>
                    <a:pt x="6423" y="602"/>
                  </a:lnTo>
                  <a:lnTo>
                    <a:pt x="6760" y="602"/>
                  </a:lnTo>
                  <a:lnTo>
                    <a:pt x="6916" y="629"/>
                  </a:lnTo>
                  <a:lnTo>
                    <a:pt x="7159" y="658"/>
                  </a:lnTo>
                  <a:lnTo>
                    <a:pt x="7344" y="698"/>
                  </a:lnTo>
                  <a:lnTo>
                    <a:pt x="7500" y="785"/>
                  </a:lnTo>
                  <a:lnTo>
                    <a:pt x="7792" y="799"/>
                  </a:lnTo>
                  <a:lnTo>
                    <a:pt x="7945" y="725"/>
                  </a:lnTo>
                  <a:lnTo>
                    <a:pt x="8130" y="720"/>
                  </a:lnTo>
                  <a:lnTo>
                    <a:pt x="8343" y="741"/>
                  </a:lnTo>
                  <a:lnTo>
                    <a:pt x="8508" y="799"/>
                  </a:lnTo>
                  <a:lnTo>
                    <a:pt x="8764" y="882"/>
                  </a:lnTo>
                  <a:lnTo>
                    <a:pt x="9015" y="958"/>
                  </a:lnTo>
                  <a:lnTo>
                    <a:pt x="9502" y="1062"/>
                  </a:lnTo>
                  <a:lnTo>
                    <a:pt x="9816" y="1193"/>
                  </a:lnTo>
                  <a:lnTo>
                    <a:pt x="9920" y="1317"/>
                  </a:lnTo>
                  <a:lnTo>
                    <a:pt x="10065" y="1399"/>
                  </a:lnTo>
                  <a:lnTo>
                    <a:pt x="10187" y="1473"/>
                  </a:lnTo>
                  <a:lnTo>
                    <a:pt x="10298" y="1576"/>
                  </a:lnTo>
                  <a:lnTo>
                    <a:pt x="10339" y="1679"/>
                  </a:lnTo>
                  <a:lnTo>
                    <a:pt x="10420" y="1769"/>
                  </a:lnTo>
                  <a:lnTo>
                    <a:pt x="10606" y="1887"/>
                  </a:lnTo>
                  <a:lnTo>
                    <a:pt x="10818" y="2000"/>
                  </a:lnTo>
                  <a:lnTo>
                    <a:pt x="11131" y="2123"/>
                  </a:lnTo>
                  <a:lnTo>
                    <a:pt x="11378" y="2178"/>
                  </a:lnTo>
                  <a:lnTo>
                    <a:pt x="11636" y="2243"/>
                  </a:lnTo>
                  <a:lnTo>
                    <a:pt x="11855" y="2243"/>
                  </a:lnTo>
                  <a:lnTo>
                    <a:pt x="11990" y="2181"/>
                  </a:lnTo>
                  <a:lnTo>
                    <a:pt x="12151" y="2160"/>
                  </a:lnTo>
                  <a:lnTo>
                    <a:pt x="12356" y="2167"/>
                  </a:lnTo>
                  <a:lnTo>
                    <a:pt x="12575" y="2208"/>
                  </a:lnTo>
                  <a:lnTo>
                    <a:pt x="12707" y="2236"/>
                  </a:lnTo>
                  <a:lnTo>
                    <a:pt x="12850" y="2254"/>
                  </a:lnTo>
                  <a:lnTo>
                    <a:pt x="12964" y="2298"/>
                  </a:lnTo>
                  <a:lnTo>
                    <a:pt x="13152" y="2421"/>
                  </a:lnTo>
                  <a:lnTo>
                    <a:pt x="13358" y="2525"/>
                  </a:lnTo>
                  <a:lnTo>
                    <a:pt x="13524" y="2594"/>
                  </a:lnTo>
                  <a:lnTo>
                    <a:pt x="13666" y="2651"/>
                  </a:lnTo>
                  <a:lnTo>
                    <a:pt x="13833" y="2742"/>
                  </a:lnTo>
                  <a:lnTo>
                    <a:pt x="13864" y="2891"/>
                  </a:lnTo>
                  <a:lnTo>
                    <a:pt x="13944" y="3025"/>
                  </a:lnTo>
                  <a:lnTo>
                    <a:pt x="14059" y="3126"/>
                  </a:lnTo>
                  <a:lnTo>
                    <a:pt x="14069" y="3246"/>
                  </a:lnTo>
                  <a:lnTo>
                    <a:pt x="14069" y="3383"/>
                  </a:lnTo>
                  <a:lnTo>
                    <a:pt x="14132" y="3485"/>
                  </a:lnTo>
                  <a:lnTo>
                    <a:pt x="14251" y="3544"/>
                  </a:lnTo>
                  <a:lnTo>
                    <a:pt x="14376" y="3565"/>
                  </a:lnTo>
                  <a:lnTo>
                    <a:pt x="14376" y="3654"/>
                  </a:lnTo>
                  <a:lnTo>
                    <a:pt x="14240" y="3723"/>
                  </a:lnTo>
                  <a:lnTo>
                    <a:pt x="14147" y="3806"/>
                  </a:lnTo>
                  <a:lnTo>
                    <a:pt x="14084" y="3898"/>
                  </a:lnTo>
                  <a:lnTo>
                    <a:pt x="14021" y="4015"/>
                  </a:lnTo>
                  <a:lnTo>
                    <a:pt x="13892" y="4050"/>
                  </a:lnTo>
                  <a:lnTo>
                    <a:pt x="13746" y="4071"/>
                  </a:lnTo>
                  <a:lnTo>
                    <a:pt x="13369" y="4317"/>
                  </a:lnTo>
                  <a:lnTo>
                    <a:pt x="13296" y="4414"/>
                  </a:lnTo>
                  <a:lnTo>
                    <a:pt x="13244" y="4544"/>
                  </a:lnTo>
                  <a:lnTo>
                    <a:pt x="13401" y="4640"/>
                  </a:lnTo>
                  <a:lnTo>
                    <a:pt x="13638" y="4623"/>
                  </a:lnTo>
                  <a:lnTo>
                    <a:pt x="13801" y="4475"/>
                  </a:lnTo>
                  <a:lnTo>
                    <a:pt x="14058" y="4319"/>
                  </a:lnTo>
                  <a:lnTo>
                    <a:pt x="14233" y="4211"/>
                  </a:lnTo>
                  <a:lnTo>
                    <a:pt x="14406" y="4124"/>
                  </a:lnTo>
                  <a:lnTo>
                    <a:pt x="14601" y="4061"/>
                  </a:lnTo>
                  <a:lnTo>
                    <a:pt x="14824" y="4068"/>
                  </a:lnTo>
                  <a:lnTo>
                    <a:pt x="14950" y="4135"/>
                  </a:lnTo>
                  <a:lnTo>
                    <a:pt x="15054" y="4245"/>
                  </a:lnTo>
                  <a:lnTo>
                    <a:pt x="15054" y="4370"/>
                  </a:lnTo>
                  <a:lnTo>
                    <a:pt x="14772" y="4500"/>
                  </a:lnTo>
                  <a:lnTo>
                    <a:pt x="14706" y="4615"/>
                  </a:lnTo>
                  <a:lnTo>
                    <a:pt x="14561" y="4643"/>
                  </a:lnTo>
                  <a:lnTo>
                    <a:pt x="14369" y="4636"/>
                  </a:lnTo>
                  <a:lnTo>
                    <a:pt x="14297" y="4713"/>
                  </a:lnTo>
                  <a:lnTo>
                    <a:pt x="14537" y="4754"/>
                  </a:lnTo>
                  <a:lnTo>
                    <a:pt x="14713" y="4770"/>
                  </a:lnTo>
                  <a:lnTo>
                    <a:pt x="14862" y="4841"/>
                  </a:lnTo>
                  <a:lnTo>
                    <a:pt x="15018" y="4770"/>
                  </a:lnTo>
                  <a:lnTo>
                    <a:pt x="15209" y="4692"/>
                  </a:lnTo>
                  <a:lnTo>
                    <a:pt x="15341" y="4566"/>
                  </a:lnTo>
                  <a:lnTo>
                    <a:pt x="15491" y="4466"/>
                  </a:lnTo>
                  <a:lnTo>
                    <a:pt x="15585" y="4369"/>
                  </a:lnTo>
                  <a:lnTo>
                    <a:pt x="15846" y="4342"/>
                  </a:lnTo>
                  <a:lnTo>
                    <a:pt x="16125" y="4370"/>
                  </a:lnTo>
                  <a:lnTo>
                    <a:pt x="16397" y="4508"/>
                  </a:lnTo>
                  <a:lnTo>
                    <a:pt x="16564" y="4666"/>
                  </a:lnTo>
                  <a:lnTo>
                    <a:pt x="16723" y="4714"/>
                  </a:lnTo>
                  <a:lnTo>
                    <a:pt x="16844" y="4787"/>
                  </a:lnTo>
                  <a:lnTo>
                    <a:pt x="16817" y="4904"/>
                  </a:lnTo>
                  <a:lnTo>
                    <a:pt x="16751" y="4982"/>
                  </a:lnTo>
                  <a:lnTo>
                    <a:pt x="16751" y="5058"/>
                  </a:lnTo>
                  <a:lnTo>
                    <a:pt x="16949" y="5154"/>
                  </a:lnTo>
                  <a:lnTo>
                    <a:pt x="17116" y="5085"/>
                  </a:lnTo>
                  <a:lnTo>
                    <a:pt x="17332" y="5023"/>
                  </a:lnTo>
                  <a:lnTo>
                    <a:pt x="17569" y="4982"/>
                  </a:lnTo>
                  <a:lnTo>
                    <a:pt x="17746" y="4988"/>
                  </a:lnTo>
                  <a:lnTo>
                    <a:pt x="18122" y="5071"/>
                  </a:lnTo>
                  <a:lnTo>
                    <a:pt x="18476" y="5071"/>
                  </a:lnTo>
                  <a:lnTo>
                    <a:pt x="18914" y="5085"/>
                  </a:lnTo>
                  <a:lnTo>
                    <a:pt x="19226" y="5085"/>
                  </a:lnTo>
                  <a:lnTo>
                    <a:pt x="19337" y="5145"/>
                  </a:lnTo>
                  <a:lnTo>
                    <a:pt x="19417" y="5245"/>
                  </a:lnTo>
                  <a:lnTo>
                    <a:pt x="19501" y="5384"/>
                  </a:lnTo>
                  <a:lnTo>
                    <a:pt x="19761" y="5515"/>
                  </a:lnTo>
                  <a:lnTo>
                    <a:pt x="20054" y="5632"/>
                  </a:lnTo>
                  <a:lnTo>
                    <a:pt x="20337" y="5763"/>
                  </a:lnTo>
                  <a:lnTo>
                    <a:pt x="20783" y="5818"/>
                  </a:lnTo>
                  <a:lnTo>
                    <a:pt x="21128" y="5832"/>
                  </a:lnTo>
                  <a:lnTo>
                    <a:pt x="21292" y="5922"/>
                  </a:lnTo>
                  <a:lnTo>
                    <a:pt x="21413" y="6000"/>
                  </a:lnTo>
                  <a:lnTo>
                    <a:pt x="21423" y="6110"/>
                  </a:lnTo>
                  <a:lnTo>
                    <a:pt x="21496" y="6233"/>
                  </a:lnTo>
                  <a:lnTo>
                    <a:pt x="21548" y="6335"/>
                  </a:lnTo>
                  <a:lnTo>
                    <a:pt x="21600" y="6459"/>
                  </a:lnTo>
                  <a:lnTo>
                    <a:pt x="21558" y="6567"/>
                  </a:lnTo>
                  <a:lnTo>
                    <a:pt x="21548" y="6744"/>
                  </a:lnTo>
                  <a:lnTo>
                    <a:pt x="21416" y="6872"/>
                  </a:lnTo>
                  <a:lnTo>
                    <a:pt x="21374" y="6999"/>
                  </a:lnTo>
                  <a:lnTo>
                    <a:pt x="21263" y="7141"/>
                  </a:lnTo>
                  <a:lnTo>
                    <a:pt x="20928" y="7257"/>
                  </a:lnTo>
                  <a:lnTo>
                    <a:pt x="20782" y="7498"/>
                  </a:lnTo>
                  <a:lnTo>
                    <a:pt x="20646" y="7643"/>
                  </a:lnTo>
                  <a:lnTo>
                    <a:pt x="20531" y="7747"/>
                  </a:lnTo>
                  <a:lnTo>
                    <a:pt x="20344" y="7910"/>
                  </a:lnTo>
                  <a:lnTo>
                    <a:pt x="20222" y="8109"/>
                  </a:lnTo>
                  <a:lnTo>
                    <a:pt x="19916" y="8196"/>
                  </a:lnTo>
                  <a:lnTo>
                    <a:pt x="19700" y="8360"/>
                  </a:lnTo>
                  <a:lnTo>
                    <a:pt x="19631" y="8498"/>
                  </a:lnTo>
                  <a:lnTo>
                    <a:pt x="19615" y="8867"/>
                  </a:lnTo>
                  <a:lnTo>
                    <a:pt x="19688" y="9089"/>
                  </a:lnTo>
                  <a:lnTo>
                    <a:pt x="19688" y="9302"/>
                  </a:lnTo>
                  <a:lnTo>
                    <a:pt x="19705" y="9546"/>
                  </a:lnTo>
                  <a:lnTo>
                    <a:pt x="19653" y="9772"/>
                  </a:lnTo>
                  <a:lnTo>
                    <a:pt x="19612" y="9950"/>
                  </a:lnTo>
                  <a:lnTo>
                    <a:pt x="19580" y="10104"/>
                  </a:lnTo>
                  <a:lnTo>
                    <a:pt x="19559" y="10281"/>
                  </a:lnTo>
                  <a:lnTo>
                    <a:pt x="19465" y="10449"/>
                  </a:lnTo>
                  <a:lnTo>
                    <a:pt x="19444" y="10661"/>
                  </a:lnTo>
                  <a:lnTo>
                    <a:pt x="19392" y="10797"/>
                  </a:lnTo>
                  <a:lnTo>
                    <a:pt x="19322" y="10935"/>
                  </a:lnTo>
                  <a:lnTo>
                    <a:pt x="19169" y="11064"/>
                  </a:lnTo>
                  <a:lnTo>
                    <a:pt x="19033" y="11278"/>
                  </a:lnTo>
                  <a:lnTo>
                    <a:pt x="18939" y="11393"/>
                  </a:lnTo>
                  <a:lnTo>
                    <a:pt x="18834" y="11511"/>
                  </a:lnTo>
                  <a:lnTo>
                    <a:pt x="18562" y="11665"/>
                  </a:lnTo>
                  <a:lnTo>
                    <a:pt x="18374" y="11762"/>
                  </a:lnTo>
                  <a:lnTo>
                    <a:pt x="18204" y="11755"/>
                  </a:lnTo>
                  <a:lnTo>
                    <a:pt x="18048" y="11735"/>
                  </a:lnTo>
                  <a:lnTo>
                    <a:pt x="17899" y="11638"/>
                  </a:lnTo>
                  <a:lnTo>
                    <a:pt x="17642" y="11707"/>
                  </a:lnTo>
                  <a:lnTo>
                    <a:pt x="17486" y="11796"/>
                  </a:lnTo>
                  <a:lnTo>
                    <a:pt x="17287" y="11941"/>
                  </a:lnTo>
                  <a:lnTo>
                    <a:pt x="17134" y="11969"/>
                  </a:lnTo>
                  <a:lnTo>
                    <a:pt x="16834" y="12015"/>
                  </a:lnTo>
                  <a:lnTo>
                    <a:pt x="16534" y="12077"/>
                  </a:lnTo>
                  <a:lnTo>
                    <a:pt x="16336" y="12167"/>
                  </a:lnTo>
                  <a:lnTo>
                    <a:pt x="16253" y="12270"/>
                  </a:lnTo>
                  <a:lnTo>
                    <a:pt x="16183" y="12325"/>
                  </a:lnTo>
                  <a:lnTo>
                    <a:pt x="16027" y="12380"/>
                  </a:lnTo>
                  <a:lnTo>
                    <a:pt x="15916" y="12449"/>
                  </a:lnTo>
                  <a:lnTo>
                    <a:pt x="15804" y="12518"/>
                  </a:lnTo>
                  <a:lnTo>
                    <a:pt x="15752" y="12629"/>
                  </a:lnTo>
                  <a:lnTo>
                    <a:pt x="15825" y="12724"/>
                  </a:lnTo>
                  <a:lnTo>
                    <a:pt x="15951" y="12849"/>
                  </a:lnTo>
                  <a:lnTo>
                    <a:pt x="15961" y="13008"/>
                  </a:lnTo>
                  <a:lnTo>
                    <a:pt x="15909" y="13192"/>
                  </a:lnTo>
                  <a:cubicBezTo>
                    <a:pt x="15880" y="13228"/>
                    <a:pt x="15856" y="13266"/>
                    <a:pt x="15840" y="13305"/>
                  </a:cubicBezTo>
                  <a:cubicBezTo>
                    <a:pt x="15812" y="13369"/>
                    <a:pt x="15801" y="13436"/>
                    <a:pt x="15809" y="13503"/>
                  </a:cubicBezTo>
                  <a:lnTo>
                    <a:pt x="15600" y="13652"/>
                  </a:lnTo>
                  <a:lnTo>
                    <a:pt x="15506" y="13742"/>
                  </a:lnTo>
                  <a:lnTo>
                    <a:pt x="15464" y="13846"/>
                  </a:lnTo>
                  <a:cubicBezTo>
                    <a:pt x="15464" y="13877"/>
                    <a:pt x="15464" y="13909"/>
                    <a:pt x="15464" y="13940"/>
                  </a:cubicBezTo>
                  <a:cubicBezTo>
                    <a:pt x="15464" y="13981"/>
                    <a:pt x="15464" y="14022"/>
                    <a:pt x="15464" y="14062"/>
                  </a:cubicBezTo>
                  <a:lnTo>
                    <a:pt x="15412" y="14177"/>
                  </a:lnTo>
                  <a:lnTo>
                    <a:pt x="15183" y="14308"/>
                  </a:lnTo>
                  <a:lnTo>
                    <a:pt x="15048" y="14443"/>
                  </a:lnTo>
                  <a:lnTo>
                    <a:pt x="14923" y="14578"/>
                  </a:lnTo>
                  <a:lnTo>
                    <a:pt x="14840" y="14707"/>
                  </a:lnTo>
                  <a:lnTo>
                    <a:pt x="14760" y="14868"/>
                  </a:lnTo>
                  <a:cubicBezTo>
                    <a:pt x="14740" y="14913"/>
                    <a:pt x="14716" y="14957"/>
                    <a:pt x="14687" y="14999"/>
                  </a:cubicBezTo>
                  <a:cubicBezTo>
                    <a:pt x="14660" y="15040"/>
                    <a:pt x="14629" y="15079"/>
                    <a:pt x="14593" y="15116"/>
                  </a:cubicBezTo>
                  <a:cubicBezTo>
                    <a:pt x="14565" y="15141"/>
                    <a:pt x="14538" y="15167"/>
                    <a:pt x="14510" y="15192"/>
                  </a:cubicBezTo>
                  <a:cubicBezTo>
                    <a:pt x="14469" y="15230"/>
                    <a:pt x="14429" y="15268"/>
                    <a:pt x="14390" y="15307"/>
                  </a:cubicBezTo>
                  <a:lnTo>
                    <a:pt x="14233" y="15431"/>
                  </a:lnTo>
                  <a:lnTo>
                    <a:pt x="14123" y="15518"/>
                  </a:lnTo>
                  <a:lnTo>
                    <a:pt x="13872" y="15628"/>
                  </a:lnTo>
                  <a:lnTo>
                    <a:pt x="13685" y="15663"/>
                  </a:lnTo>
                  <a:lnTo>
                    <a:pt x="13323" y="15670"/>
                  </a:lnTo>
                  <a:cubicBezTo>
                    <a:pt x="13286" y="15642"/>
                    <a:pt x="13245" y="15616"/>
                    <a:pt x="13201" y="15594"/>
                  </a:cubicBezTo>
                  <a:cubicBezTo>
                    <a:pt x="13122" y="15553"/>
                    <a:pt x="13034" y="15521"/>
                    <a:pt x="12939" y="15499"/>
                  </a:cubicBezTo>
                  <a:cubicBezTo>
                    <a:pt x="12851" y="15484"/>
                    <a:pt x="12764" y="15467"/>
                    <a:pt x="12678" y="15446"/>
                  </a:cubicBezTo>
                  <a:cubicBezTo>
                    <a:pt x="12585" y="15424"/>
                    <a:pt x="12495" y="15399"/>
                    <a:pt x="12406" y="15370"/>
                  </a:cubicBezTo>
                  <a:lnTo>
                    <a:pt x="12194" y="15426"/>
                  </a:lnTo>
                  <a:lnTo>
                    <a:pt x="12131" y="15541"/>
                  </a:lnTo>
                  <a:lnTo>
                    <a:pt x="12255" y="15615"/>
                  </a:lnTo>
                  <a:lnTo>
                    <a:pt x="12467" y="15700"/>
                  </a:lnTo>
                  <a:lnTo>
                    <a:pt x="12582" y="15762"/>
                  </a:lnTo>
                  <a:lnTo>
                    <a:pt x="12768" y="15886"/>
                  </a:lnTo>
                  <a:lnTo>
                    <a:pt x="12977" y="16065"/>
                  </a:lnTo>
                  <a:lnTo>
                    <a:pt x="13103" y="16201"/>
                  </a:lnTo>
                  <a:lnTo>
                    <a:pt x="13155" y="16372"/>
                  </a:lnTo>
                  <a:lnTo>
                    <a:pt x="13166" y="16545"/>
                  </a:lnTo>
                  <a:lnTo>
                    <a:pt x="13065" y="16676"/>
                  </a:lnTo>
                  <a:lnTo>
                    <a:pt x="12951" y="16779"/>
                  </a:lnTo>
                  <a:lnTo>
                    <a:pt x="12787" y="16862"/>
                  </a:lnTo>
                  <a:lnTo>
                    <a:pt x="12505" y="16924"/>
                  </a:lnTo>
                  <a:lnTo>
                    <a:pt x="12122" y="16970"/>
                  </a:lnTo>
                  <a:lnTo>
                    <a:pt x="11913" y="16977"/>
                  </a:lnTo>
                  <a:lnTo>
                    <a:pt x="11733" y="16982"/>
                  </a:lnTo>
                  <a:lnTo>
                    <a:pt x="11430" y="16982"/>
                  </a:lnTo>
                  <a:lnTo>
                    <a:pt x="11263" y="17044"/>
                  </a:lnTo>
                  <a:lnTo>
                    <a:pt x="11232" y="17116"/>
                  </a:lnTo>
                  <a:lnTo>
                    <a:pt x="11252" y="17235"/>
                  </a:lnTo>
                  <a:lnTo>
                    <a:pt x="11325" y="17332"/>
                  </a:lnTo>
                  <a:lnTo>
                    <a:pt x="11412" y="17380"/>
                  </a:lnTo>
                  <a:lnTo>
                    <a:pt x="11444" y="17498"/>
                  </a:lnTo>
                  <a:lnTo>
                    <a:pt x="11382" y="17567"/>
                  </a:lnTo>
                  <a:cubicBezTo>
                    <a:pt x="11322" y="17599"/>
                    <a:pt x="11279" y="17642"/>
                    <a:pt x="11257" y="17691"/>
                  </a:cubicBezTo>
                  <a:cubicBezTo>
                    <a:pt x="11240" y="17729"/>
                    <a:pt x="11236" y="17769"/>
                    <a:pt x="11246" y="17808"/>
                  </a:cubicBezTo>
                  <a:lnTo>
                    <a:pt x="11037" y="17802"/>
                  </a:lnTo>
                  <a:lnTo>
                    <a:pt x="10881" y="17726"/>
                  </a:lnTo>
                  <a:lnTo>
                    <a:pt x="10631" y="17622"/>
                  </a:lnTo>
                  <a:lnTo>
                    <a:pt x="10349" y="17581"/>
                  </a:lnTo>
                  <a:lnTo>
                    <a:pt x="10141" y="17677"/>
                  </a:lnTo>
                  <a:lnTo>
                    <a:pt x="10273" y="17815"/>
                  </a:lnTo>
                  <a:cubicBezTo>
                    <a:pt x="10359" y="17814"/>
                    <a:pt x="10437" y="17847"/>
                    <a:pt x="10472" y="17898"/>
                  </a:cubicBezTo>
                  <a:cubicBezTo>
                    <a:pt x="10504" y="17944"/>
                    <a:pt x="10496" y="17997"/>
                    <a:pt x="10451" y="18038"/>
                  </a:cubicBezTo>
                  <a:lnTo>
                    <a:pt x="10493" y="18142"/>
                  </a:lnTo>
                  <a:cubicBezTo>
                    <a:pt x="10535" y="18167"/>
                    <a:pt x="10583" y="18187"/>
                    <a:pt x="10636" y="18201"/>
                  </a:cubicBezTo>
                  <a:cubicBezTo>
                    <a:pt x="10678" y="18213"/>
                    <a:pt x="10723" y="18220"/>
                    <a:pt x="10768" y="18222"/>
                  </a:cubicBezTo>
                  <a:cubicBezTo>
                    <a:pt x="10824" y="18185"/>
                    <a:pt x="10918" y="18194"/>
                    <a:pt x="10956" y="18240"/>
                  </a:cubicBezTo>
                  <a:cubicBezTo>
                    <a:pt x="10983" y="18272"/>
                    <a:pt x="10969" y="18313"/>
                    <a:pt x="10925" y="18335"/>
                  </a:cubicBezTo>
                  <a:lnTo>
                    <a:pt x="10783" y="18390"/>
                  </a:lnTo>
                  <a:lnTo>
                    <a:pt x="10605" y="18448"/>
                  </a:lnTo>
                  <a:lnTo>
                    <a:pt x="10615" y="18589"/>
                  </a:lnTo>
                  <a:lnTo>
                    <a:pt x="10663" y="18651"/>
                  </a:lnTo>
                  <a:lnTo>
                    <a:pt x="10698" y="18740"/>
                  </a:lnTo>
                  <a:lnTo>
                    <a:pt x="10479" y="18860"/>
                  </a:lnTo>
                  <a:lnTo>
                    <a:pt x="10374" y="19045"/>
                  </a:lnTo>
                  <a:lnTo>
                    <a:pt x="10259" y="19180"/>
                  </a:lnTo>
                  <a:lnTo>
                    <a:pt x="10218" y="19263"/>
                  </a:lnTo>
                  <a:lnTo>
                    <a:pt x="10283" y="19367"/>
                  </a:lnTo>
                  <a:lnTo>
                    <a:pt x="10350" y="19544"/>
                  </a:lnTo>
                  <a:lnTo>
                    <a:pt x="10506" y="19579"/>
                  </a:lnTo>
                  <a:lnTo>
                    <a:pt x="10637" y="19689"/>
                  </a:lnTo>
                  <a:lnTo>
                    <a:pt x="10913" y="19767"/>
                  </a:lnTo>
                  <a:lnTo>
                    <a:pt x="11066" y="19942"/>
                  </a:lnTo>
                  <a:lnTo>
                    <a:pt x="11076" y="20069"/>
                  </a:lnTo>
                  <a:lnTo>
                    <a:pt x="10982" y="20241"/>
                  </a:lnTo>
                  <a:lnTo>
                    <a:pt x="10888" y="20363"/>
                  </a:lnTo>
                  <a:lnTo>
                    <a:pt x="10794" y="20527"/>
                  </a:lnTo>
                  <a:cubicBezTo>
                    <a:pt x="10712" y="20573"/>
                    <a:pt x="10646" y="20631"/>
                    <a:pt x="10600" y="20695"/>
                  </a:cubicBezTo>
                  <a:cubicBezTo>
                    <a:pt x="10553" y="20760"/>
                    <a:pt x="10528" y="20830"/>
                    <a:pt x="10526" y="20902"/>
                  </a:cubicBezTo>
                  <a:lnTo>
                    <a:pt x="10613" y="21051"/>
                  </a:lnTo>
                  <a:lnTo>
                    <a:pt x="10773" y="21173"/>
                  </a:lnTo>
                  <a:lnTo>
                    <a:pt x="10846" y="21254"/>
                  </a:lnTo>
                  <a:lnTo>
                    <a:pt x="10766" y="21359"/>
                  </a:lnTo>
                  <a:lnTo>
                    <a:pt x="10536" y="21440"/>
                  </a:lnTo>
                  <a:lnTo>
                    <a:pt x="10441" y="21536"/>
                  </a:lnTo>
                  <a:lnTo>
                    <a:pt x="10363" y="21600"/>
                  </a:lnTo>
                  <a:lnTo>
                    <a:pt x="10225" y="21595"/>
                  </a:lnTo>
                  <a:lnTo>
                    <a:pt x="9866" y="21480"/>
                  </a:lnTo>
                  <a:lnTo>
                    <a:pt x="9668" y="21506"/>
                  </a:lnTo>
                  <a:lnTo>
                    <a:pt x="9418" y="21531"/>
                  </a:lnTo>
                  <a:cubicBezTo>
                    <a:pt x="9428" y="21473"/>
                    <a:pt x="9417" y="21413"/>
                    <a:pt x="9386" y="21358"/>
                  </a:cubicBezTo>
                  <a:cubicBezTo>
                    <a:pt x="9350" y="21293"/>
                    <a:pt x="9286" y="21235"/>
                    <a:pt x="9202" y="21193"/>
                  </a:cubicBezTo>
                  <a:lnTo>
                    <a:pt x="8951" y="21172"/>
                  </a:lnTo>
                  <a:lnTo>
                    <a:pt x="8767" y="21096"/>
                  </a:lnTo>
                  <a:lnTo>
                    <a:pt x="8767" y="20966"/>
                  </a:lnTo>
                  <a:lnTo>
                    <a:pt x="8683" y="20814"/>
                  </a:lnTo>
                  <a:cubicBezTo>
                    <a:pt x="8625" y="20767"/>
                    <a:pt x="8560" y="20724"/>
                    <a:pt x="8489" y="20687"/>
                  </a:cubicBezTo>
                  <a:cubicBezTo>
                    <a:pt x="8402" y="20641"/>
                    <a:pt x="8307" y="20603"/>
                    <a:pt x="8206" y="20574"/>
                  </a:cubicBezTo>
                  <a:lnTo>
                    <a:pt x="8185" y="20340"/>
                  </a:lnTo>
                  <a:lnTo>
                    <a:pt x="8175" y="20091"/>
                  </a:lnTo>
                  <a:cubicBezTo>
                    <a:pt x="8118" y="20014"/>
                    <a:pt x="8052" y="19940"/>
                    <a:pt x="7977" y="19870"/>
                  </a:cubicBezTo>
                  <a:cubicBezTo>
                    <a:pt x="7874" y="19775"/>
                    <a:pt x="7755" y="19687"/>
                    <a:pt x="7622" y="19610"/>
                  </a:cubicBezTo>
                  <a:lnTo>
                    <a:pt x="7320" y="19591"/>
                  </a:lnTo>
                  <a:lnTo>
                    <a:pt x="7269" y="19491"/>
                  </a:lnTo>
                  <a:lnTo>
                    <a:pt x="7463" y="19422"/>
                  </a:lnTo>
                  <a:lnTo>
                    <a:pt x="7664" y="19293"/>
                  </a:lnTo>
                  <a:lnTo>
                    <a:pt x="7747" y="19155"/>
                  </a:lnTo>
                  <a:lnTo>
                    <a:pt x="7862" y="18947"/>
                  </a:lnTo>
                  <a:cubicBezTo>
                    <a:pt x="7859" y="18904"/>
                    <a:pt x="7841" y="18862"/>
                    <a:pt x="7810" y="18823"/>
                  </a:cubicBezTo>
                  <a:cubicBezTo>
                    <a:pt x="7763" y="18763"/>
                    <a:pt x="7687" y="18715"/>
                    <a:pt x="7594" y="18687"/>
                  </a:cubicBezTo>
                  <a:lnTo>
                    <a:pt x="7373" y="18531"/>
                  </a:lnTo>
                  <a:lnTo>
                    <a:pt x="7344" y="18427"/>
                  </a:lnTo>
                  <a:lnTo>
                    <a:pt x="7439" y="18291"/>
                  </a:lnTo>
                  <a:lnTo>
                    <a:pt x="7386" y="18128"/>
                  </a:lnTo>
                  <a:lnTo>
                    <a:pt x="7191" y="18036"/>
                  </a:lnTo>
                  <a:lnTo>
                    <a:pt x="6944" y="17872"/>
                  </a:lnTo>
                  <a:lnTo>
                    <a:pt x="6714" y="17722"/>
                  </a:lnTo>
                  <a:lnTo>
                    <a:pt x="6595" y="17655"/>
                  </a:lnTo>
                  <a:lnTo>
                    <a:pt x="6560" y="17485"/>
                  </a:lnTo>
                  <a:lnTo>
                    <a:pt x="6414" y="17372"/>
                  </a:lnTo>
                  <a:lnTo>
                    <a:pt x="6518" y="17199"/>
                  </a:lnTo>
                  <a:cubicBezTo>
                    <a:pt x="6570" y="17154"/>
                    <a:pt x="6593" y="17097"/>
                    <a:pt x="6581" y="17041"/>
                  </a:cubicBezTo>
                  <a:cubicBezTo>
                    <a:pt x="6561" y="16948"/>
                    <a:pt x="6457" y="16874"/>
                    <a:pt x="6320" y="16854"/>
                  </a:cubicBezTo>
                  <a:cubicBezTo>
                    <a:pt x="6272" y="16815"/>
                    <a:pt x="6237" y="16771"/>
                    <a:pt x="6215" y="16723"/>
                  </a:cubicBezTo>
                  <a:cubicBezTo>
                    <a:pt x="6159" y="16596"/>
                    <a:pt x="6202" y="16460"/>
                    <a:pt x="6330" y="16359"/>
                  </a:cubicBezTo>
                  <a:lnTo>
                    <a:pt x="6341" y="16207"/>
                  </a:lnTo>
                  <a:lnTo>
                    <a:pt x="6351" y="16005"/>
                  </a:lnTo>
                  <a:lnTo>
                    <a:pt x="6382" y="15534"/>
                  </a:lnTo>
                  <a:lnTo>
                    <a:pt x="6330" y="14960"/>
                  </a:lnTo>
                  <a:lnTo>
                    <a:pt x="6125" y="14624"/>
                  </a:lnTo>
                  <a:lnTo>
                    <a:pt x="6027" y="14310"/>
                  </a:lnTo>
                  <a:lnTo>
                    <a:pt x="5975" y="14131"/>
                  </a:lnTo>
                  <a:lnTo>
                    <a:pt x="5925" y="13492"/>
                  </a:lnTo>
                  <a:lnTo>
                    <a:pt x="5925" y="13243"/>
                  </a:lnTo>
                  <a:lnTo>
                    <a:pt x="6020" y="13001"/>
                  </a:lnTo>
                  <a:lnTo>
                    <a:pt x="6020" y="12755"/>
                  </a:lnTo>
                  <a:lnTo>
                    <a:pt x="5988" y="12469"/>
                  </a:lnTo>
                  <a:lnTo>
                    <a:pt x="5842" y="12317"/>
                  </a:lnTo>
                  <a:lnTo>
                    <a:pt x="5852" y="12041"/>
                  </a:lnTo>
                  <a:lnTo>
                    <a:pt x="5936" y="11755"/>
                  </a:lnTo>
                  <a:cubicBezTo>
                    <a:pt x="5963" y="11665"/>
                    <a:pt x="5977" y="11573"/>
                    <a:pt x="5978" y="11481"/>
                  </a:cubicBezTo>
                  <a:cubicBezTo>
                    <a:pt x="5979" y="11396"/>
                    <a:pt x="5968" y="11310"/>
                    <a:pt x="5946" y="11226"/>
                  </a:cubicBezTo>
                  <a:cubicBezTo>
                    <a:pt x="5920" y="11122"/>
                    <a:pt x="5877" y="11021"/>
                    <a:pt x="5817" y="10924"/>
                  </a:cubicBezTo>
                  <a:lnTo>
                    <a:pt x="5790" y="10657"/>
                  </a:lnTo>
                  <a:lnTo>
                    <a:pt x="5779" y="10588"/>
                  </a:lnTo>
                  <a:lnTo>
                    <a:pt x="5509" y="10273"/>
                  </a:lnTo>
                  <a:lnTo>
                    <a:pt x="5325" y="10025"/>
                  </a:lnTo>
                  <a:lnTo>
                    <a:pt x="5081" y="9901"/>
                  </a:lnTo>
                  <a:lnTo>
                    <a:pt x="4781" y="9783"/>
                  </a:lnTo>
                  <a:lnTo>
                    <a:pt x="4531" y="9611"/>
                  </a:lnTo>
                  <a:lnTo>
                    <a:pt x="4066" y="9506"/>
                  </a:lnTo>
                  <a:lnTo>
                    <a:pt x="3850" y="9416"/>
                  </a:lnTo>
                  <a:lnTo>
                    <a:pt x="3285" y="9256"/>
                  </a:lnTo>
                  <a:lnTo>
                    <a:pt x="3020" y="9164"/>
                  </a:lnTo>
                  <a:lnTo>
                    <a:pt x="2895" y="8913"/>
                  </a:lnTo>
                  <a:lnTo>
                    <a:pt x="2752" y="8757"/>
                  </a:lnTo>
                  <a:lnTo>
                    <a:pt x="2626" y="8512"/>
                  </a:lnTo>
                  <a:lnTo>
                    <a:pt x="2494" y="8355"/>
                  </a:lnTo>
                  <a:lnTo>
                    <a:pt x="2330" y="8219"/>
                  </a:lnTo>
                  <a:lnTo>
                    <a:pt x="2088" y="8047"/>
                  </a:lnTo>
                  <a:lnTo>
                    <a:pt x="1976" y="7929"/>
                  </a:lnTo>
                  <a:lnTo>
                    <a:pt x="1868" y="7775"/>
                  </a:lnTo>
                  <a:lnTo>
                    <a:pt x="1712" y="7713"/>
                  </a:lnTo>
                  <a:lnTo>
                    <a:pt x="1653" y="7630"/>
                  </a:lnTo>
                  <a:lnTo>
                    <a:pt x="1559" y="7481"/>
                  </a:lnTo>
                  <a:lnTo>
                    <a:pt x="1499" y="7363"/>
                  </a:lnTo>
                  <a:lnTo>
                    <a:pt x="1332" y="7016"/>
                  </a:lnTo>
                  <a:lnTo>
                    <a:pt x="1207" y="6813"/>
                  </a:lnTo>
                  <a:lnTo>
                    <a:pt x="1072" y="6654"/>
                  </a:lnTo>
                  <a:lnTo>
                    <a:pt x="958" y="6495"/>
                  </a:lnTo>
                  <a:lnTo>
                    <a:pt x="875" y="6420"/>
                  </a:lnTo>
                  <a:lnTo>
                    <a:pt x="683" y="6358"/>
                  </a:lnTo>
                  <a:lnTo>
                    <a:pt x="577" y="6210"/>
                  </a:lnTo>
                  <a:lnTo>
                    <a:pt x="392" y="6183"/>
                  </a:lnTo>
                  <a:lnTo>
                    <a:pt x="270" y="6084"/>
                  </a:lnTo>
                  <a:lnTo>
                    <a:pt x="131" y="5971"/>
                  </a:lnTo>
                  <a:lnTo>
                    <a:pt x="79" y="5813"/>
                  </a:lnTo>
                  <a:lnTo>
                    <a:pt x="38" y="5703"/>
                  </a:lnTo>
                  <a:lnTo>
                    <a:pt x="0" y="5602"/>
                  </a:lnTo>
                  <a:lnTo>
                    <a:pt x="115" y="5491"/>
                  </a:lnTo>
                  <a:lnTo>
                    <a:pt x="268" y="5348"/>
                  </a:lnTo>
                  <a:lnTo>
                    <a:pt x="330" y="5224"/>
                  </a:lnTo>
                  <a:lnTo>
                    <a:pt x="413" y="5153"/>
                  </a:lnTo>
                  <a:lnTo>
                    <a:pt x="602" y="5033"/>
                  </a:lnTo>
                  <a:lnTo>
                    <a:pt x="653" y="4916"/>
                  </a:lnTo>
                  <a:lnTo>
                    <a:pt x="542" y="4875"/>
                  </a:lnTo>
                  <a:lnTo>
                    <a:pt x="350" y="4849"/>
                  </a:lnTo>
                  <a:lnTo>
                    <a:pt x="233" y="4810"/>
                  </a:lnTo>
                  <a:lnTo>
                    <a:pt x="173" y="4693"/>
                  </a:lnTo>
                  <a:lnTo>
                    <a:pt x="132" y="4589"/>
                  </a:lnTo>
                  <a:lnTo>
                    <a:pt x="236" y="4435"/>
                  </a:lnTo>
                  <a:lnTo>
                    <a:pt x="363" y="4279"/>
                  </a:lnTo>
                  <a:lnTo>
                    <a:pt x="464" y="4141"/>
                  </a:lnTo>
                  <a:lnTo>
                    <a:pt x="722" y="3881"/>
                  </a:lnTo>
                  <a:lnTo>
                    <a:pt x="837" y="3725"/>
                  </a:lnTo>
                  <a:lnTo>
                    <a:pt x="878" y="3658"/>
                  </a:lnTo>
                  <a:lnTo>
                    <a:pt x="1105" y="3567"/>
                  </a:lnTo>
                  <a:lnTo>
                    <a:pt x="1275" y="3479"/>
                  </a:lnTo>
                  <a:lnTo>
                    <a:pt x="1338" y="3385"/>
                  </a:lnTo>
                  <a:lnTo>
                    <a:pt x="1359" y="3295"/>
                  </a:lnTo>
                  <a:lnTo>
                    <a:pt x="1523" y="3201"/>
                  </a:lnTo>
                  <a:lnTo>
                    <a:pt x="1707" y="3072"/>
                  </a:lnTo>
                  <a:cubicBezTo>
                    <a:pt x="1704" y="3016"/>
                    <a:pt x="1711" y="2960"/>
                    <a:pt x="1728" y="2906"/>
                  </a:cubicBezTo>
                  <a:cubicBezTo>
                    <a:pt x="1757" y="2814"/>
                    <a:pt x="1814" y="2727"/>
                    <a:pt x="1896" y="2650"/>
                  </a:cubicBezTo>
                  <a:cubicBezTo>
                    <a:pt x="1934" y="2572"/>
                    <a:pt x="1938" y="2488"/>
                    <a:pt x="1906" y="2408"/>
                  </a:cubicBezTo>
                  <a:cubicBezTo>
                    <a:pt x="1883" y="2352"/>
                    <a:pt x="1843" y="2298"/>
                    <a:pt x="1815" y="2242"/>
                  </a:cubicBezTo>
                  <a:cubicBezTo>
                    <a:pt x="1790" y="2191"/>
                    <a:pt x="1776" y="2138"/>
                    <a:pt x="1774" y="2083"/>
                  </a:cubicBezTo>
                  <a:lnTo>
                    <a:pt x="1774" y="1918"/>
                  </a:lnTo>
                  <a:lnTo>
                    <a:pt x="1753" y="1808"/>
                  </a:lnTo>
                  <a:lnTo>
                    <a:pt x="1638" y="1656"/>
                  </a:lnTo>
                  <a:lnTo>
                    <a:pt x="1493" y="1546"/>
                  </a:lnTo>
                  <a:lnTo>
                    <a:pt x="1587" y="1443"/>
                  </a:lnTo>
                  <a:lnTo>
                    <a:pt x="1656" y="1310"/>
                  </a:lnTo>
                  <a:lnTo>
                    <a:pt x="1459" y="1199"/>
                  </a:lnTo>
                  <a:lnTo>
                    <a:pt x="1280" y="1115"/>
                  </a:lnTo>
                  <a:lnTo>
                    <a:pt x="1083" y="1076"/>
                  </a:lnTo>
                  <a:lnTo>
                    <a:pt x="968" y="1103"/>
                  </a:lnTo>
                  <a:lnTo>
                    <a:pt x="869" y="1016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0" name="îśļíḓê">
              <a:extLst>
                <a:ext uri="{FF2B5EF4-FFF2-40B4-BE49-F238E27FC236}">
                  <a16:creationId xmlns="" xmlns:a16="http://schemas.microsoft.com/office/drawing/2014/main" id="{177BD29D-6F12-4356-A3D2-5BAFE2780504}"/>
                </a:ext>
              </a:extLst>
            </p:cNvPr>
            <p:cNvSpPr/>
            <p:nvPr/>
          </p:nvSpPr>
          <p:spPr>
            <a:xfrm>
              <a:off x="3559421" y="5995142"/>
              <a:ext cx="176422" cy="898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225" y="3547"/>
                  </a:moveTo>
                  <a:lnTo>
                    <a:pt x="5676" y="1626"/>
                  </a:lnTo>
                  <a:lnTo>
                    <a:pt x="3209" y="0"/>
                  </a:lnTo>
                  <a:lnTo>
                    <a:pt x="1176" y="1709"/>
                  </a:lnTo>
                  <a:lnTo>
                    <a:pt x="993" y="6809"/>
                  </a:lnTo>
                  <a:lnTo>
                    <a:pt x="0" y="9230"/>
                  </a:lnTo>
                  <a:lnTo>
                    <a:pt x="146" y="11719"/>
                  </a:lnTo>
                  <a:lnTo>
                    <a:pt x="1232" y="14861"/>
                  </a:lnTo>
                  <a:lnTo>
                    <a:pt x="2757" y="16925"/>
                  </a:lnTo>
                  <a:lnTo>
                    <a:pt x="4617" y="16204"/>
                  </a:lnTo>
                  <a:lnTo>
                    <a:pt x="6205" y="18329"/>
                  </a:lnTo>
                  <a:lnTo>
                    <a:pt x="6765" y="21054"/>
                  </a:lnTo>
                  <a:lnTo>
                    <a:pt x="9338" y="21600"/>
                  </a:lnTo>
                  <a:lnTo>
                    <a:pt x="10638" y="20386"/>
                  </a:lnTo>
                  <a:lnTo>
                    <a:pt x="12868" y="19239"/>
                  </a:lnTo>
                  <a:cubicBezTo>
                    <a:pt x="13384" y="19258"/>
                    <a:pt x="13900" y="19258"/>
                    <a:pt x="14416" y="19239"/>
                  </a:cubicBezTo>
                  <a:cubicBezTo>
                    <a:pt x="15695" y="19193"/>
                    <a:pt x="16971" y="19031"/>
                    <a:pt x="18242" y="18754"/>
                  </a:cubicBezTo>
                  <a:lnTo>
                    <a:pt x="20946" y="19118"/>
                  </a:lnTo>
                  <a:lnTo>
                    <a:pt x="21600" y="16751"/>
                  </a:lnTo>
                  <a:lnTo>
                    <a:pt x="17600" y="16751"/>
                  </a:lnTo>
                  <a:lnTo>
                    <a:pt x="14802" y="15172"/>
                  </a:lnTo>
                  <a:lnTo>
                    <a:pt x="13214" y="10808"/>
                  </a:lnTo>
                  <a:lnTo>
                    <a:pt x="11408" y="9230"/>
                  </a:lnTo>
                  <a:lnTo>
                    <a:pt x="9731" y="7773"/>
                  </a:lnTo>
                  <a:lnTo>
                    <a:pt x="9139" y="5420"/>
                  </a:lnTo>
                  <a:lnTo>
                    <a:pt x="7225" y="3547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1" name="îṥļiḍê">
              <a:extLst>
                <a:ext uri="{FF2B5EF4-FFF2-40B4-BE49-F238E27FC236}">
                  <a16:creationId xmlns="" xmlns:a16="http://schemas.microsoft.com/office/drawing/2014/main" id="{0E15C2C5-E825-4EF1-B20B-F5EA4F7D4990}"/>
                </a:ext>
              </a:extLst>
            </p:cNvPr>
            <p:cNvSpPr/>
            <p:nvPr/>
          </p:nvSpPr>
          <p:spPr>
            <a:xfrm>
              <a:off x="3768642" y="5937250"/>
              <a:ext cx="110098" cy="46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319" y="0"/>
                  </a:moveTo>
                  <a:lnTo>
                    <a:pt x="5026" y="117"/>
                  </a:lnTo>
                  <a:cubicBezTo>
                    <a:pt x="4484" y="789"/>
                    <a:pt x="3941" y="1461"/>
                    <a:pt x="3399" y="2133"/>
                  </a:cubicBezTo>
                  <a:cubicBezTo>
                    <a:pt x="2857" y="2805"/>
                    <a:pt x="2314" y="3476"/>
                    <a:pt x="1772" y="4148"/>
                  </a:cubicBezTo>
                  <a:lnTo>
                    <a:pt x="4542" y="6577"/>
                  </a:lnTo>
                  <a:lnTo>
                    <a:pt x="3392" y="10753"/>
                  </a:lnTo>
                  <a:lnTo>
                    <a:pt x="0" y="11818"/>
                  </a:lnTo>
                  <a:lnTo>
                    <a:pt x="1581" y="16345"/>
                  </a:lnTo>
                  <a:lnTo>
                    <a:pt x="4913" y="16345"/>
                  </a:lnTo>
                  <a:lnTo>
                    <a:pt x="7757" y="19148"/>
                  </a:lnTo>
                  <a:lnTo>
                    <a:pt x="10993" y="21600"/>
                  </a:lnTo>
                  <a:lnTo>
                    <a:pt x="14223" y="19761"/>
                  </a:lnTo>
                  <a:lnTo>
                    <a:pt x="14972" y="14169"/>
                  </a:lnTo>
                  <a:lnTo>
                    <a:pt x="18108" y="8928"/>
                  </a:lnTo>
                  <a:lnTo>
                    <a:pt x="21600" y="7876"/>
                  </a:lnTo>
                  <a:lnTo>
                    <a:pt x="21600" y="3101"/>
                  </a:lnTo>
                  <a:lnTo>
                    <a:pt x="19411" y="1378"/>
                  </a:lnTo>
                  <a:lnTo>
                    <a:pt x="17621" y="692"/>
                  </a:lnTo>
                  <a:lnTo>
                    <a:pt x="12533" y="2093"/>
                  </a:lnTo>
                  <a:lnTo>
                    <a:pt x="10949" y="1393"/>
                  </a:lnTo>
                  <a:lnTo>
                    <a:pt x="8319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2" name="ïṧlíďé">
              <a:extLst>
                <a:ext uri="{FF2B5EF4-FFF2-40B4-BE49-F238E27FC236}">
                  <a16:creationId xmlns="" xmlns:a16="http://schemas.microsoft.com/office/drawing/2014/main" id="{2BA6E8AF-BAD4-45F7-AEE2-88465C5E72A7}"/>
                </a:ext>
              </a:extLst>
            </p:cNvPr>
            <p:cNvSpPr/>
            <p:nvPr/>
          </p:nvSpPr>
          <p:spPr>
            <a:xfrm>
              <a:off x="4951705" y="2729160"/>
              <a:ext cx="2278812" cy="26127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905" y="1298"/>
                  </a:moveTo>
                  <a:lnTo>
                    <a:pt x="11748" y="1386"/>
                  </a:lnTo>
                  <a:lnTo>
                    <a:pt x="11649" y="1501"/>
                  </a:lnTo>
                  <a:lnTo>
                    <a:pt x="11657" y="1629"/>
                  </a:lnTo>
                  <a:lnTo>
                    <a:pt x="11744" y="1704"/>
                  </a:lnTo>
                  <a:lnTo>
                    <a:pt x="11765" y="1791"/>
                  </a:lnTo>
                  <a:lnTo>
                    <a:pt x="11622" y="1915"/>
                  </a:lnTo>
                  <a:lnTo>
                    <a:pt x="11470" y="2059"/>
                  </a:lnTo>
                  <a:lnTo>
                    <a:pt x="11326" y="2096"/>
                  </a:lnTo>
                  <a:lnTo>
                    <a:pt x="11204" y="2078"/>
                  </a:lnTo>
                  <a:lnTo>
                    <a:pt x="10972" y="2003"/>
                  </a:lnTo>
                  <a:lnTo>
                    <a:pt x="10824" y="1959"/>
                  </a:lnTo>
                  <a:lnTo>
                    <a:pt x="10659" y="1903"/>
                  </a:lnTo>
                  <a:lnTo>
                    <a:pt x="10370" y="1872"/>
                  </a:lnTo>
                  <a:lnTo>
                    <a:pt x="10297" y="1768"/>
                  </a:lnTo>
                  <a:lnTo>
                    <a:pt x="10194" y="1639"/>
                  </a:lnTo>
                  <a:lnTo>
                    <a:pt x="10095" y="1497"/>
                  </a:lnTo>
                  <a:lnTo>
                    <a:pt x="9893" y="1403"/>
                  </a:lnTo>
                  <a:lnTo>
                    <a:pt x="9738" y="1384"/>
                  </a:lnTo>
                  <a:lnTo>
                    <a:pt x="9487" y="1311"/>
                  </a:lnTo>
                  <a:lnTo>
                    <a:pt x="9256" y="1311"/>
                  </a:lnTo>
                  <a:lnTo>
                    <a:pt x="9130" y="1305"/>
                  </a:lnTo>
                  <a:lnTo>
                    <a:pt x="9053" y="1242"/>
                  </a:lnTo>
                  <a:lnTo>
                    <a:pt x="8911" y="1116"/>
                  </a:lnTo>
                  <a:lnTo>
                    <a:pt x="8694" y="947"/>
                  </a:lnTo>
                  <a:lnTo>
                    <a:pt x="8636" y="849"/>
                  </a:lnTo>
                  <a:lnTo>
                    <a:pt x="8687" y="761"/>
                  </a:lnTo>
                  <a:lnTo>
                    <a:pt x="8783" y="636"/>
                  </a:lnTo>
                  <a:lnTo>
                    <a:pt x="8776" y="548"/>
                  </a:lnTo>
                  <a:lnTo>
                    <a:pt x="8704" y="440"/>
                  </a:lnTo>
                  <a:lnTo>
                    <a:pt x="8651" y="369"/>
                  </a:lnTo>
                  <a:lnTo>
                    <a:pt x="8694" y="263"/>
                  </a:lnTo>
                  <a:lnTo>
                    <a:pt x="8750" y="213"/>
                  </a:lnTo>
                  <a:lnTo>
                    <a:pt x="8706" y="120"/>
                  </a:lnTo>
                  <a:lnTo>
                    <a:pt x="8574" y="53"/>
                  </a:lnTo>
                  <a:lnTo>
                    <a:pt x="8473" y="0"/>
                  </a:lnTo>
                  <a:lnTo>
                    <a:pt x="8301" y="31"/>
                  </a:lnTo>
                  <a:lnTo>
                    <a:pt x="8038" y="123"/>
                  </a:lnTo>
                  <a:lnTo>
                    <a:pt x="7831" y="167"/>
                  </a:lnTo>
                  <a:lnTo>
                    <a:pt x="7542" y="204"/>
                  </a:lnTo>
                  <a:lnTo>
                    <a:pt x="7323" y="198"/>
                  </a:lnTo>
                  <a:lnTo>
                    <a:pt x="7098" y="173"/>
                  </a:lnTo>
                  <a:lnTo>
                    <a:pt x="6861" y="167"/>
                  </a:lnTo>
                  <a:lnTo>
                    <a:pt x="6735" y="117"/>
                  </a:lnTo>
                  <a:lnTo>
                    <a:pt x="6538" y="97"/>
                  </a:lnTo>
                  <a:lnTo>
                    <a:pt x="6405" y="145"/>
                  </a:lnTo>
                  <a:lnTo>
                    <a:pt x="6221" y="214"/>
                  </a:lnTo>
                  <a:lnTo>
                    <a:pt x="6040" y="224"/>
                  </a:lnTo>
                  <a:lnTo>
                    <a:pt x="5774" y="295"/>
                  </a:lnTo>
                  <a:lnTo>
                    <a:pt x="5503" y="389"/>
                  </a:lnTo>
                  <a:lnTo>
                    <a:pt x="5346" y="481"/>
                  </a:lnTo>
                  <a:lnTo>
                    <a:pt x="5159" y="600"/>
                  </a:lnTo>
                  <a:lnTo>
                    <a:pt x="4994" y="675"/>
                  </a:lnTo>
                  <a:cubicBezTo>
                    <a:pt x="4958" y="685"/>
                    <a:pt x="4920" y="693"/>
                    <a:pt x="4883" y="698"/>
                  </a:cubicBezTo>
                  <a:cubicBezTo>
                    <a:pt x="4849" y="702"/>
                    <a:pt x="4815" y="704"/>
                    <a:pt x="4781" y="704"/>
                  </a:cubicBezTo>
                  <a:lnTo>
                    <a:pt x="4638" y="679"/>
                  </a:lnTo>
                  <a:lnTo>
                    <a:pt x="4547" y="675"/>
                  </a:lnTo>
                  <a:lnTo>
                    <a:pt x="4417" y="656"/>
                  </a:lnTo>
                  <a:lnTo>
                    <a:pt x="4244" y="637"/>
                  </a:lnTo>
                  <a:lnTo>
                    <a:pt x="4107" y="562"/>
                  </a:lnTo>
                  <a:lnTo>
                    <a:pt x="3988" y="482"/>
                  </a:lnTo>
                  <a:lnTo>
                    <a:pt x="3873" y="464"/>
                  </a:lnTo>
                  <a:lnTo>
                    <a:pt x="3807" y="533"/>
                  </a:lnTo>
                  <a:lnTo>
                    <a:pt x="3751" y="608"/>
                  </a:lnTo>
                  <a:lnTo>
                    <a:pt x="3646" y="730"/>
                  </a:lnTo>
                  <a:lnTo>
                    <a:pt x="3580" y="822"/>
                  </a:lnTo>
                  <a:lnTo>
                    <a:pt x="3480" y="939"/>
                  </a:lnTo>
                  <a:lnTo>
                    <a:pt x="3212" y="1058"/>
                  </a:lnTo>
                  <a:lnTo>
                    <a:pt x="2961" y="1162"/>
                  </a:lnTo>
                  <a:lnTo>
                    <a:pt x="2882" y="1237"/>
                  </a:lnTo>
                  <a:lnTo>
                    <a:pt x="2746" y="1325"/>
                  </a:lnTo>
                  <a:lnTo>
                    <a:pt x="2704" y="1430"/>
                  </a:lnTo>
                  <a:lnTo>
                    <a:pt x="2576" y="1610"/>
                  </a:lnTo>
                  <a:lnTo>
                    <a:pt x="2532" y="1707"/>
                  </a:lnTo>
                  <a:lnTo>
                    <a:pt x="2566" y="1826"/>
                  </a:lnTo>
                  <a:lnTo>
                    <a:pt x="2573" y="1918"/>
                  </a:lnTo>
                  <a:lnTo>
                    <a:pt x="2559" y="2012"/>
                  </a:lnTo>
                  <a:lnTo>
                    <a:pt x="2544" y="2114"/>
                  </a:lnTo>
                  <a:lnTo>
                    <a:pt x="2436" y="2195"/>
                  </a:lnTo>
                  <a:lnTo>
                    <a:pt x="2269" y="2330"/>
                  </a:lnTo>
                  <a:lnTo>
                    <a:pt x="2091" y="2512"/>
                  </a:lnTo>
                  <a:lnTo>
                    <a:pt x="1925" y="2605"/>
                  </a:lnTo>
                  <a:lnTo>
                    <a:pt x="1797" y="2653"/>
                  </a:lnTo>
                  <a:lnTo>
                    <a:pt x="1647" y="2722"/>
                  </a:lnTo>
                  <a:lnTo>
                    <a:pt x="1528" y="2808"/>
                  </a:lnTo>
                  <a:lnTo>
                    <a:pt x="1447" y="2931"/>
                  </a:lnTo>
                  <a:lnTo>
                    <a:pt x="1332" y="3038"/>
                  </a:lnTo>
                  <a:lnTo>
                    <a:pt x="1173" y="3213"/>
                  </a:lnTo>
                  <a:lnTo>
                    <a:pt x="1030" y="3388"/>
                  </a:lnTo>
                  <a:lnTo>
                    <a:pt x="1001" y="3475"/>
                  </a:lnTo>
                  <a:lnTo>
                    <a:pt x="951" y="3585"/>
                  </a:lnTo>
                  <a:lnTo>
                    <a:pt x="845" y="3723"/>
                  </a:lnTo>
                  <a:lnTo>
                    <a:pt x="700" y="3911"/>
                  </a:lnTo>
                  <a:lnTo>
                    <a:pt x="650" y="4048"/>
                  </a:lnTo>
                  <a:lnTo>
                    <a:pt x="448" y="4221"/>
                  </a:lnTo>
                  <a:lnTo>
                    <a:pt x="410" y="4305"/>
                  </a:lnTo>
                  <a:lnTo>
                    <a:pt x="349" y="4386"/>
                  </a:lnTo>
                  <a:lnTo>
                    <a:pt x="269" y="4455"/>
                  </a:lnTo>
                  <a:lnTo>
                    <a:pt x="232" y="4555"/>
                  </a:lnTo>
                  <a:lnTo>
                    <a:pt x="226" y="4651"/>
                  </a:lnTo>
                  <a:lnTo>
                    <a:pt x="176" y="4751"/>
                  </a:lnTo>
                  <a:lnTo>
                    <a:pt x="156" y="4813"/>
                  </a:lnTo>
                  <a:lnTo>
                    <a:pt x="163" y="4888"/>
                  </a:lnTo>
                  <a:lnTo>
                    <a:pt x="220" y="5002"/>
                  </a:lnTo>
                  <a:lnTo>
                    <a:pt x="292" y="5121"/>
                  </a:lnTo>
                  <a:lnTo>
                    <a:pt x="355" y="5258"/>
                  </a:lnTo>
                  <a:lnTo>
                    <a:pt x="369" y="5453"/>
                  </a:lnTo>
                  <a:lnTo>
                    <a:pt x="413" y="5578"/>
                  </a:lnTo>
                  <a:lnTo>
                    <a:pt x="477" y="5695"/>
                  </a:lnTo>
                  <a:lnTo>
                    <a:pt x="477" y="5825"/>
                  </a:lnTo>
                  <a:lnTo>
                    <a:pt x="441" y="5944"/>
                  </a:lnTo>
                  <a:lnTo>
                    <a:pt x="405" y="6019"/>
                  </a:lnTo>
                  <a:lnTo>
                    <a:pt x="391" y="6138"/>
                  </a:lnTo>
                  <a:lnTo>
                    <a:pt x="355" y="6250"/>
                  </a:lnTo>
                  <a:lnTo>
                    <a:pt x="307" y="6323"/>
                  </a:lnTo>
                  <a:lnTo>
                    <a:pt x="280" y="6392"/>
                  </a:lnTo>
                  <a:lnTo>
                    <a:pt x="215" y="6459"/>
                  </a:lnTo>
                  <a:lnTo>
                    <a:pt x="80" y="6545"/>
                  </a:lnTo>
                  <a:lnTo>
                    <a:pt x="0" y="6592"/>
                  </a:lnTo>
                  <a:lnTo>
                    <a:pt x="0" y="6680"/>
                  </a:lnTo>
                  <a:lnTo>
                    <a:pt x="74" y="6761"/>
                  </a:lnTo>
                  <a:lnTo>
                    <a:pt x="110" y="6891"/>
                  </a:lnTo>
                  <a:lnTo>
                    <a:pt x="117" y="7009"/>
                  </a:lnTo>
                  <a:lnTo>
                    <a:pt x="117" y="7138"/>
                  </a:lnTo>
                  <a:lnTo>
                    <a:pt x="61" y="7213"/>
                  </a:lnTo>
                  <a:lnTo>
                    <a:pt x="54" y="7299"/>
                  </a:lnTo>
                  <a:lnTo>
                    <a:pt x="185" y="7447"/>
                  </a:lnTo>
                  <a:lnTo>
                    <a:pt x="278" y="7578"/>
                  </a:lnTo>
                  <a:lnTo>
                    <a:pt x="459" y="7641"/>
                  </a:lnTo>
                  <a:lnTo>
                    <a:pt x="564" y="7676"/>
                  </a:lnTo>
                  <a:lnTo>
                    <a:pt x="670" y="7805"/>
                  </a:lnTo>
                  <a:lnTo>
                    <a:pt x="779" y="7951"/>
                  </a:lnTo>
                  <a:lnTo>
                    <a:pt x="880" y="8070"/>
                  </a:lnTo>
                  <a:lnTo>
                    <a:pt x="1010" y="8216"/>
                  </a:lnTo>
                  <a:lnTo>
                    <a:pt x="1152" y="8321"/>
                  </a:lnTo>
                  <a:lnTo>
                    <a:pt x="1238" y="8546"/>
                  </a:lnTo>
                  <a:lnTo>
                    <a:pt x="1195" y="8652"/>
                  </a:lnTo>
                  <a:lnTo>
                    <a:pt x="1275" y="8822"/>
                  </a:lnTo>
                  <a:lnTo>
                    <a:pt x="1378" y="8876"/>
                  </a:lnTo>
                  <a:lnTo>
                    <a:pt x="1513" y="8970"/>
                  </a:lnTo>
                  <a:lnTo>
                    <a:pt x="1679" y="9195"/>
                  </a:lnTo>
                  <a:lnTo>
                    <a:pt x="1843" y="9284"/>
                  </a:lnTo>
                  <a:lnTo>
                    <a:pt x="1963" y="9393"/>
                  </a:lnTo>
                  <a:lnTo>
                    <a:pt x="2026" y="9468"/>
                  </a:lnTo>
                  <a:lnTo>
                    <a:pt x="2137" y="9480"/>
                  </a:lnTo>
                  <a:lnTo>
                    <a:pt x="2185" y="9549"/>
                  </a:lnTo>
                  <a:lnTo>
                    <a:pt x="2387" y="9655"/>
                  </a:lnTo>
                  <a:lnTo>
                    <a:pt x="2546" y="9722"/>
                  </a:lnTo>
                  <a:lnTo>
                    <a:pt x="2676" y="9747"/>
                  </a:lnTo>
                  <a:lnTo>
                    <a:pt x="2864" y="9801"/>
                  </a:lnTo>
                  <a:lnTo>
                    <a:pt x="3059" y="9868"/>
                  </a:lnTo>
                  <a:lnTo>
                    <a:pt x="3321" y="9803"/>
                  </a:lnTo>
                  <a:lnTo>
                    <a:pt x="3355" y="9741"/>
                  </a:lnTo>
                  <a:lnTo>
                    <a:pt x="3514" y="9656"/>
                  </a:lnTo>
                  <a:lnTo>
                    <a:pt x="3671" y="9656"/>
                  </a:lnTo>
                  <a:lnTo>
                    <a:pt x="3834" y="9668"/>
                  </a:lnTo>
                  <a:lnTo>
                    <a:pt x="3928" y="9618"/>
                  </a:lnTo>
                  <a:lnTo>
                    <a:pt x="4065" y="9568"/>
                  </a:lnTo>
                  <a:lnTo>
                    <a:pt x="4183" y="9562"/>
                  </a:lnTo>
                  <a:lnTo>
                    <a:pt x="4264" y="9614"/>
                  </a:lnTo>
                  <a:lnTo>
                    <a:pt x="4399" y="9656"/>
                  </a:lnTo>
                  <a:lnTo>
                    <a:pt x="4491" y="9685"/>
                  </a:lnTo>
                  <a:lnTo>
                    <a:pt x="4570" y="9697"/>
                  </a:lnTo>
                  <a:lnTo>
                    <a:pt x="4741" y="9672"/>
                  </a:lnTo>
                  <a:lnTo>
                    <a:pt x="4835" y="9629"/>
                  </a:lnTo>
                  <a:lnTo>
                    <a:pt x="5049" y="9541"/>
                  </a:lnTo>
                  <a:lnTo>
                    <a:pt x="5236" y="9504"/>
                  </a:lnTo>
                  <a:lnTo>
                    <a:pt x="5409" y="9560"/>
                  </a:lnTo>
                  <a:lnTo>
                    <a:pt x="5568" y="9456"/>
                  </a:lnTo>
                  <a:lnTo>
                    <a:pt x="5900" y="9362"/>
                  </a:lnTo>
                  <a:lnTo>
                    <a:pt x="6211" y="9231"/>
                  </a:lnTo>
                  <a:lnTo>
                    <a:pt x="6387" y="9206"/>
                  </a:lnTo>
                  <a:lnTo>
                    <a:pt x="6552" y="9212"/>
                  </a:lnTo>
                  <a:lnTo>
                    <a:pt x="6746" y="9256"/>
                  </a:lnTo>
                  <a:lnTo>
                    <a:pt x="6865" y="9309"/>
                  </a:lnTo>
                  <a:lnTo>
                    <a:pt x="6951" y="9353"/>
                  </a:lnTo>
                  <a:lnTo>
                    <a:pt x="7023" y="9409"/>
                  </a:lnTo>
                  <a:lnTo>
                    <a:pt x="7103" y="9497"/>
                  </a:lnTo>
                  <a:lnTo>
                    <a:pt x="7134" y="9626"/>
                  </a:lnTo>
                  <a:lnTo>
                    <a:pt x="7148" y="9713"/>
                  </a:lnTo>
                  <a:lnTo>
                    <a:pt x="7170" y="9786"/>
                  </a:lnTo>
                  <a:lnTo>
                    <a:pt x="7298" y="9829"/>
                  </a:lnTo>
                  <a:lnTo>
                    <a:pt x="7435" y="9842"/>
                  </a:lnTo>
                  <a:lnTo>
                    <a:pt x="7584" y="9786"/>
                  </a:lnTo>
                  <a:lnTo>
                    <a:pt x="7980" y="9786"/>
                  </a:lnTo>
                  <a:lnTo>
                    <a:pt x="8202" y="9831"/>
                  </a:lnTo>
                  <a:lnTo>
                    <a:pt x="8289" y="9968"/>
                  </a:lnTo>
                  <a:lnTo>
                    <a:pt x="8455" y="10087"/>
                  </a:lnTo>
                  <a:lnTo>
                    <a:pt x="8491" y="10175"/>
                  </a:lnTo>
                  <a:lnTo>
                    <a:pt x="8498" y="10323"/>
                  </a:lnTo>
                  <a:lnTo>
                    <a:pt x="8534" y="10455"/>
                  </a:lnTo>
                  <a:lnTo>
                    <a:pt x="8534" y="10567"/>
                  </a:lnTo>
                  <a:lnTo>
                    <a:pt x="8486" y="10709"/>
                  </a:lnTo>
                  <a:lnTo>
                    <a:pt x="8438" y="10877"/>
                  </a:lnTo>
                  <a:lnTo>
                    <a:pt x="8421" y="11008"/>
                  </a:lnTo>
                  <a:lnTo>
                    <a:pt x="8356" y="11171"/>
                  </a:lnTo>
                  <a:lnTo>
                    <a:pt x="8236" y="11348"/>
                  </a:lnTo>
                  <a:lnTo>
                    <a:pt x="8272" y="11458"/>
                  </a:lnTo>
                  <a:lnTo>
                    <a:pt x="8279" y="11545"/>
                  </a:lnTo>
                  <a:lnTo>
                    <a:pt x="8322" y="11649"/>
                  </a:lnTo>
                  <a:lnTo>
                    <a:pt x="8387" y="11749"/>
                  </a:lnTo>
                  <a:lnTo>
                    <a:pt x="8437" y="11849"/>
                  </a:lnTo>
                  <a:lnTo>
                    <a:pt x="8567" y="11936"/>
                  </a:lnTo>
                  <a:lnTo>
                    <a:pt x="8726" y="12086"/>
                  </a:lnTo>
                  <a:lnTo>
                    <a:pt x="8935" y="12257"/>
                  </a:lnTo>
                  <a:lnTo>
                    <a:pt x="9193" y="12538"/>
                  </a:lnTo>
                  <a:lnTo>
                    <a:pt x="9222" y="12667"/>
                  </a:lnTo>
                  <a:lnTo>
                    <a:pt x="9215" y="12761"/>
                  </a:lnTo>
                  <a:lnTo>
                    <a:pt x="9229" y="12888"/>
                  </a:lnTo>
                  <a:lnTo>
                    <a:pt x="9266" y="13018"/>
                  </a:lnTo>
                  <a:lnTo>
                    <a:pt x="9302" y="13097"/>
                  </a:lnTo>
                  <a:lnTo>
                    <a:pt x="9403" y="13235"/>
                  </a:lnTo>
                  <a:lnTo>
                    <a:pt x="9453" y="13316"/>
                  </a:lnTo>
                  <a:lnTo>
                    <a:pt x="9566" y="13451"/>
                  </a:lnTo>
                  <a:lnTo>
                    <a:pt x="9766" y="13633"/>
                  </a:lnTo>
                  <a:lnTo>
                    <a:pt x="9692" y="13770"/>
                  </a:lnTo>
                  <a:lnTo>
                    <a:pt x="9591" y="13864"/>
                  </a:lnTo>
                  <a:lnTo>
                    <a:pt x="9591" y="13962"/>
                  </a:lnTo>
                  <a:lnTo>
                    <a:pt x="9620" y="14068"/>
                  </a:lnTo>
                  <a:lnTo>
                    <a:pt x="9710" y="14197"/>
                  </a:lnTo>
                  <a:lnTo>
                    <a:pt x="9780" y="14370"/>
                  </a:lnTo>
                  <a:lnTo>
                    <a:pt x="9795" y="14482"/>
                  </a:lnTo>
                  <a:lnTo>
                    <a:pt x="9802" y="14588"/>
                  </a:lnTo>
                  <a:lnTo>
                    <a:pt x="9775" y="14690"/>
                  </a:lnTo>
                  <a:lnTo>
                    <a:pt x="9739" y="14790"/>
                  </a:lnTo>
                  <a:lnTo>
                    <a:pt x="9667" y="14915"/>
                  </a:lnTo>
                  <a:lnTo>
                    <a:pt x="9609" y="15021"/>
                  </a:lnTo>
                  <a:lnTo>
                    <a:pt x="9530" y="15132"/>
                  </a:lnTo>
                  <a:lnTo>
                    <a:pt x="9479" y="15276"/>
                  </a:lnTo>
                  <a:lnTo>
                    <a:pt x="9395" y="15443"/>
                  </a:lnTo>
                  <a:lnTo>
                    <a:pt x="9345" y="15586"/>
                  </a:lnTo>
                  <a:lnTo>
                    <a:pt x="9275" y="15726"/>
                  </a:lnTo>
                  <a:lnTo>
                    <a:pt x="9162" y="15929"/>
                  </a:lnTo>
                  <a:lnTo>
                    <a:pt x="9125" y="16060"/>
                  </a:lnTo>
                  <a:lnTo>
                    <a:pt x="9118" y="16204"/>
                  </a:lnTo>
                  <a:lnTo>
                    <a:pt x="9133" y="16366"/>
                  </a:lnTo>
                  <a:lnTo>
                    <a:pt x="9145" y="16558"/>
                  </a:lnTo>
                  <a:lnTo>
                    <a:pt x="9224" y="16671"/>
                  </a:lnTo>
                  <a:lnTo>
                    <a:pt x="9275" y="16808"/>
                  </a:lnTo>
                  <a:lnTo>
                    <a:pt x="9364" y="16942"/>
                  </a:lnTo>
                  <a:lnTo>
                    <a:pt x="9448" y="17105"/>
                  </a:lnTo>
                  <a:lnTo>
                    <a:pt x="9540" y="17211"/>
                  </a:lnTo>
                  <a:lnTo>
                    <a:pt x="9663" y="17399"/>
                  </a:lnTo>
                  <a:lnTo>
                    <a:pt x="9739" y="17522"/>
                  </a:lnTo>
                  <a:lnTo>
                    <a:pt x="9826" y="17703"/>
                  </a:lnTo>
                  <a:lnTo>
                    <a:pt x="9978" y="17846"/>
                  </a:lnTo>
                  <a:lnTo>
                    <a:pt x="9978" y="17984"/>
                  </a:lnTo>
                  <a:lnTo>
                    <a:pt x="10014" y="18084"/>
                  </a:lnTo>
                  <a:lnTo>
                    <a:pt x="10050" y="18240"/>
                  </a:lnTo>
                  <a:lnTo>
                    <a:pt x="10081" y="18371"/>
                  </a:lnTo>
                  <a:lnTo>
                    <a:pt x="10146" y="18518"/>
                  </a:lnTo>
                  <a:lnTo>
                    <a:pt x="10197" y="18674"/>
                  </a:lnTo>
                  <a:lnTo>
                    <a:pt x="10223" y="18828"/>
                  </a:lnTo>
                  <a:lnTo>
                    <a:pt x="10173" y="18905"/>
                  </a:lnTo>
                  <a:cubicBezTo>
                    <a:pt x="10161" y="18932"/>
                    <a:pt x="10154" y="18960"/>
                    <a:pt x="10154" y="18989"/>
                  </a:cubicBezTo>
                  <a:cubicBezTo>
                    <a:pt x="10153" y="19050"/>
                    <a:pt x="10179" y="19109"/>
                    <a:pt x="10226" y="19154"/>
                  </a:cubicBezTo>
                  <a:lnTo>
                    <a:pt x="10226" y="19319"/>
                  </a:lnTo>
                  <a:lnTo>
                    <a:pt x="10198" y="19438"/>
                  </a:lnTo>
                  <a:lnTo>
                    <a:pt x="10205" y="19569"/>
                  </a:lnTo>
                  <a:lnTo>
                    <a:pt x="10335" y="19657"/>
                  </a:lnTo>
                  <a:cubicBezTo>
                    <a:pt x="10390" y="19680"/>
                    <a:pt x="10437" y="19714"/>
                    <a:pt x="10472" y="19757"/>
                  </a:cubicBezTo>
                  <a:cubicBezTo>
                    <a:pt x="10520" y="19816"/>
                    <a:pt x="10543" y="19887"/>
                    <a:pt x="10537" y="19959"/>
                  </a:cubicBezTo>
                  <a:cubicBezTo>
                    <a:pt x="10582" y="19972"/>
                    <a:pt x="10624" y="19991"/>
                    <a:pt x="10662" y="20015"/>
                  </a:cubicBezTo>
                  <a:cubicBezTo>
                    <a:pt x="10709" y="20045"/>
                    <a:pt x="10748" y="20083"/>
                    <a:pt x="10778" y="20126"/>
                  </a:cubicBezTo>
                  <a:lnTo>
                    <a:pt x="10833" y="20258"/>
                  </a:lnTo>
                  <a:lnTo>
                    <a:pt x="10886" y="20443"/>
                  </a:lnTo>
                  <a:lnTo>
                    <a:pt x="10987" y="20518"/>
                  </a:lnTo>
                  <a:lnTo>
                    <a:pt x="11146" y="20643"/>
                  </a:lnTo>
                  <a:lnTo>
                    <a:pt x="11228" y="20767"/>
                  </a:lnTo>
                  <a:lnTo>
                    <a:pt x="11192" y="20929"/>
                  </a:lnTo>
                  <a:lnTo>
                    <a:pt x="11116" y="20979"/>
                  </a:lnTo>
                  <a:lnTo>
                    <a:pt x="11094" y="21129"/>
                  </a:lnTo>
                  <a:lnTo>
                    <a:pt x="11138" y="21216"/>
                  </a:lnTo>
                  <a:lnTo>
                    <a:pt x="11232" y="21323"/>
                  </a:lnTo>
                  <a:lnTo>
                    <a:pt x="11296" y="21404"/>
                  </a:lnTo>
                  <a:lnTo>
                    <a:pt x="11398" y="21485"/>
                  </a:lnTo>
                  <a:lnTo>
                    <a:pt x="11510" y="21554"/>
                  </a:lnTo>
                  <a:lnTo>
                    <a:pt x="11611" y="21600"/>
                  </a:lnTo>
                  <a:lnTo>
                    <a:pt x="11710" y="21587"/>
                  </a:lnTo>
                  <a:lnTo>
                    <a:pt x="11885" y="21519"/>
                  </a:lnTo>
                  <a:lnTo>
                    <a:pt x="12056" y="21494"/>
                  </a:lnTo>
                  <a:lnTo>
                    <a:pt x="12201" y="21481"/>
                  </a:lnTo>
                  <a:lnTo>
                    <a:pt x="12338" y="21418"/>
                  </a:lnTo>
                  <a:lnTo>
                    <a:pt x="12439" y="21389"/>
                  </a:lnTo>
                  <a:lnTo>
                    <a:pt x="12576" y="21408"/>
                  </a:lnTo>
                  <a:lnTo>
                    <a:pt x="12739" y="21426"/>
                  </a:lnTo>
                  <a:lnTo>
                    <a:pt x="12983" y="21499"/>
                  </a:lnTo>
                  <a:lnTo>
                    <a:pt x="13082" y="21535"/>
                  </a:lnTo>
                  <a:lnTo>
                    <a:pt x="13262" y="21478"/>
                  </a:lnTo>
                  <a:lnTo>
                    <a:pt x="13457" y="21372"/>
                  </a:lnTo>
                  <a:lnTo>
                    <a:pt x="13645" y="21293"/>
                  </a:lnTo>
                  <a:lnTo>
                    <a:pt x="13855" y="21184"/>
                  </a:lnTo>
                  <a:lnTo>
                    <a:pt x="13917" y="21124"/>
                  </a:lnTo>
                  <a:lnTo>
                    <a:pt x="14020" y="21112"/>
                  </a:lnTo>
                  <a:lnTo>
                    <a:pt x="14140" y="20918"/>
                  </a:lnTo>
                  <a:lnTo>
                    <a:pt x="14308" y="20841"/>
                  </a:lnTo>
                  <a:lnTo>
                    <a:pt x="14496" y="20735"/>
                  </a:lnTo>
                  <a:lnTo>
                    <a:pt x="14532" y="20631"/>
                  </a:lnTo>
                  <a:cubicBezTo>
                    <a:pt x="14523" y="20597"/>
                    <a:pt x="14526" y="20563"/>
                    <a:pt x="14539" y="20531"/>
                  </a:cubicBezTo>
                  <a:cubicBezTo>
                    <a:pt x="14575" y="20440"/>
                    <a:pt x="14682" y="20384"/>
                    <a:pt x="14791" y="20399"/>
                  </a:cubicBezTo>
                  <a:lnTo>
                    <a:pt x="14996" y="20260"/>
                  </a:lnTo>
                  <a:lnTo>
                    <a:pt x="15107" y="20110"/>
                  </a:lnTo>
                  <a:lnTo>
                    <a:pt x="15150" y="19997"/>
                  </a:lnTo>
                  <a:lnTo>
                    <a:pt x="15186" y="19891"/>
                  </a:lnTo>
                  <a:lnTo>
                    <a:pt x="15369" y="19792"/>
                  </a:lnTo>
                  <a:lnTo>
                    <a:pt x="15454" y="19676"/>
                  </a:lnTo>
                  <a:lnTo>
                    <a:pt x="15576" y="19632"/>
                  </a:lnTo>
                  <a:lnTo>
                    <a:pt x="15638" y="19549"/>
                  </a:lnTo>
                  <a:lnTo>
                    <a:pt x="15609" y="19482"/>
                  </a:lnTo>
                  <a:lnTo>
                    <a:pt x="15554" y="19391"/>
                  </a:lnTo>
                  <a:lnTo>
                    <a:pt x="15540" y="19247"/>
                  </a:lnTo>
                  <a:lnTo>
                    <a:pt x="15594" y="18994"/>
                  </a:lnTo>
                  <a:lnTo>
                    <a:pt x="15680" y="18888"/>
                  </a:lnTo>
                  <a:lnTo>
                    <a:pt x="15783" y="18803"/>
                  </a:lnTo>
                  <a:lnTo>
                    <a:pt x="16108" y="18703"/>
                  </a:lnTo>
                  <a:lnTo>
                    <a:pt x="16294" y="18563"/>
                  </a:lnTo>
                  <a:lnTo>
                    <a:pt x="16356" y="18482"/>
                  </a:lnTo>
                  <a:lnTo>
                    <a:pt x="16450" y="18419"/>
                  </a:lnTo>
                  <a:lnTo>
                    <a:pt x="16505" y="18325"/>
                  </a:lnTo>
                  <a:lnTo>
                    <a:pt x="16541" y="18156"/>
                  </a:lnTo>
                  <a:lnTo>
                    <a:pt x="16548" y="18043"/>
                  </a:lnTo>
                  <a:lnTo>
                    <a:pt x="16548" y="17943"/>
                  </a:lnTo>
                  <a:lnTo>
                    <a:pt x="16457" y="17826"/>
                  </a:lnTo>
                  <a:lnTo>
                    <a:pt x="16334" y="17670"/>
                  </a:lnTo>
                  <a:lnTo>
                    <a:pt x="16240" y="17538"/>
                  </a:lnTo>
                  <a:lnTo>
                    <a:pt x="16254" y="17449"/>
                  </a:lnTo>
                  <a:lnTo>
                    <a:pt x="16304" y="17342"/>
                  </a:lnTo>
                  <a:lnTo>
                    <a:pt x="16369" y="17186"/>
                  </a:lnTo>
                  <a:lnTo>
                    <a:pt x="16451" y="17084"/>
                  </a:lnTo>
                  <a:lnTo>
                    <a:pt x="16585" y="16986"/>
                  </a:lnTo>
                  <a:lnTo>
                    <a:pt x="16672" y="16904"/>
                  </a:lnTo>
                  <a:lnTo>
                    <a:pt x="16819" y="16806"/>
                  </a:lnTo>
                  <a:lnTo>
                    <a:pt x="16908" y="16667"/>
                  </a:lnTo>
                  <a:lnTo>
                    <a:pt x="17014" y="16561"/>
                  </a:lnTo>
                  <a:lnTo>
                    <a:pt x="17093" y="16492"/>
                  </a:lnTo>
                  <a:lnTo>
                    <a:pt x="17208" y="16417"/>
                  </a:lnTo>
                  <a:lnTo>
                    <a:pt x="17512" y="16298"/>
                  </a:lnTo>
                  <a:lnTo>
                    <a:pt x="17764" y="16173"/>
                  </a:lnTo>
                  <a:lnTo>
                    <a:pt x="17834" y="16130"/>
                  </a:lnTo>
                  <a:lnTo>
                    <a:pt x="18026" y="15990"/>
                  </a:lnTo>
                  <a:cubicBezTo>
                    <a:pt x="18082" y="15956"/>
                    <a:pt x="18127" y="15911"/>
                    <a:pt x="18157" y="15859"/>
                  </a:cubicBezTo>
                  <a:cubicBezTo>
                    <a:pt x="18188" y="15803"/>
                    <a:pt x="18203" y="15741"/>
                    <a:pt x="18198" y="15679"/>
                  </a:cubicBezTo>
                  <a:lnTo>
                    <a:pt x="18246" y="15583"/>
                  </a:lnTo>
                  <a:lnTo>
                    <a:pt x="18366" y="15487"/>
                  </a:lnTo>
                  <a:lnTo>
                    <a:pt x="18345" y="15404"/>
                  </a:lnTo>
                  <a:lnTo>
                    <a:pt x="18243" y="15335"/>
                  </a:lnTo>
                  <a:lnTo>
                    <a:pt x="18279" y="15179"/>
                  </a:lnTo>
                  <a:lnTo>
                    <a:pt x="18265" y="15022"/>
                  </a:lnTo>
                  <a:lnTo>
                    <a:pt x="18188" y="14962"/>
                  </a:lnTo>
                  <a:cubicBezTo>
                    <a:pt x="18199" y="14916"/>
                    <a:pt x="18210" y="14869"/>
                    <a:pt x="18222" y="14823"/>
                  </a:cubicBezTo>
                  <a:cubicBezTo>
                    <a:pt x="18246" y="14730"/>
                    <a:pt x="18271" y="14638"/>
                    <a:pt x="18299" y="14547"/>
                  </a:cubicBezTo>
                  <a:lnTo>
                    <a:pt x="18285" y="14483"/>
                  </a:lnTo>
                  <a:lnTo>
                    <a:pt x="18215" y="14353"/>
                  </a:lnTo>
                  <a:lnTo>
                    <a:pt x="18136" y="14247"/>
                  </a:lnTo>
                  <a:lnTo>
                    <a:pt x="18078" y="14173"/>
                  </a:lnTo>
                  <a:lnTo>
                    <a:pt x="18002" y="14079"/>
                  </a:lnTo>
                  <a:lnTo>
                    <a:pt x="17843" y="13717"/>
                  </a:lnTo>
                  <a:lnTo>
                    <a:pt x="17758" y="13550"/>
                  </a:lnTo>
                  <a:lnTo>
                    <a:pt x="17758" y="13409"/>
                  </a:lnTo>
                  <a:lnTo>
                    <a:pt x="17751" y="13334"/>
                  </a:lnTo>
                  <a:lnTo>
                    <a:pt x="17751" y="13215"/>
                  </a:lnTo>
                  <a:lnTo>
                    <a:pt x="17758" y="13096"/>
                  </a:lnTo>
                  <a:lnTo>
                    <a:pt x="17763" y="12990"/>
                  </a:lnTo>
                  <a:lnTo>
                    <a:pt x="17785" y="12871"/>
                  </a:lnTo>
                  <a:lnTo>
                    <a:pt x="17806" y="12777"/>
                  </a:lnTo>
                  <a:lnTo>
                    <a:pt x="17847" y="12656"/>
                  </a:lnTo>
                  <a:lnTo>
                    <a:pt x="17869" y="12508"/>
                  </a:lnTo>
                  <a:lnTo>
                    <a:pt x="17948" y="12397"/>
                  </a:lnTo>
                  <a:lnTo>
                    <a:pt x="17975" y="12341"/>
                  </a:lnTo>
                  <a:lnTo>
                    <a:pt x="18025" y="12266"/>
                  </a:lnTo>
                  <a:lnTo>
                    <a:pt x="18119" y="12160"/>
                  </a:lnTo>
                  <a:lnTo>
                    <a:pt x="18213" y="12103"/>
                  </a:lnTo>
                  <a:lnTo>
                    <a:pt x="18266" y="11989"/>
                  </a:lnTo>
                  <a:lnTo>
                    <a:pt x="18374" y="11916"/>
                  </a:lnTo>
                  <a:lnTo>
                    <a:pt x="18483" y="11840"/>
                  </a:lnTo>
                  <a:lnTo>
                    <a:pt x="18706" y="11666"/>
                  </a:lnTo>
                  <a:lnTo>
                    <a:pt x="18844" y="11494"/>
                  </a:lnTo>
                  <a:lnTo>
                    <a:pt x="18938" y="11331"/>
                  </a:lnTo>
                  <a:lnTo>
                    <a:pt x="19010" y="11281"/>
                  </a:lnTo>
                  <a:lnTo>
                    <a:pt x="19096" y="11194"/>
                  </a:lnTo>
                  <a:lnTo>
                    <a:pt x="19175" y="11131"/>
                  </a:lnTo>
                  <a:lnTo>
                    <a:pt x="19282" y="10996"/>
                  </a:lnTo>
                  <a:lnTo>
                    <a:pt x="19324" y="10940"/>
                  </a:lnTo>
                  <a:lnTo>
                    <a:pt x="19389" y="10872"/>
                  </a:lnTo>
                  <a:lnTo>
                    <a:pt x="19524" y="10799"/>
                  </a:lnTo>
                  <a:cubicBezTo>
                    <a:pt x="19560" y="10778"/>
                    <a:pt x="19596" y="10758"/>
                    <a:pt x="19632" y="10738"/>
                  </a:cubicBezTo>
                  <a:cubicBezTo>
                    <a:pt x="19704" y="10698"/>
                    <a:pt x="19777" y="10660"/>
                    <a:pt x="19849" y="10621"/>
                  </a:cubicBezTo>
                  <a:lnTo>
                    <a:pt x="20001" y="10465"/>
                  </a:lnTo>
                  <a:lnTo>
                    <a:pt x="20044" y="10396"/>
                  </a:lnTo>
                  <a:lnTo>
                    <a:pt x="20145" y="10315"/>
                  </a:lnTo>
                  <a:lnTo>
                    <a:pt x="20246" y="10299"/>
                  </a:lnTo>
                  <a:lnTo>
                    <a:pt x="20366" y="10226"/>
                  </a:lnTo>
                  <a:cubicBezTo>
                    <a:pt x="20392" y="10200"/>
                    <a:pt x="20416" y="10173"/>
                    <a:pt x="20438" y="10144"/>
                  </a:cubicBezTo>
                  <a:cubicBezTo>
                    <a:pt x="20479" y="10093"/>
                    <a:pt x="20513" y="10038"/>
                    <a:pt x="20540" y="9980"/>
                  </a:cubicBezTo>
                  <a:lnTo>
                    <a:pt x="20669" y="9713"/>
                  </a:lnTo>
                  <a:lnTo>
                    <a:pt x="20763" y="9627"/>
                  </a:lnTo>
                  <a:lnTo>
                    <a:pt x="20850" y="9427"/>
                  </a:lnTo>
                  <a:lnTo>
                    <a:pt x="21053" y="9218"/>
                  </a:lnTo>
                  <a:lnTo>
                    <a:pt x="21106" y="9101"/>
                  </a:lnTo>
                  <a:lnTo>
                    <a:pt x="21207" y="8920"/>
                  </a:lnTo>
                  <a:lnTo>
                    <a:pt x="21270" y="8773"/>
                  </a:lnTo>
                  <a:lnTo>
                    <a:pt x="21345" y="8665"/>
                  </a:lnTo>
                  <a:lnTo>
                    <a:pt x="21410" y="8525"/>
                  </a:lnTo>
                  <a:lnTo>
                    <a:pt x="21516" y="8371"/>
                  </a:lnTo>
                  <a:lnTo>
                    <a:pt x="21542" y="8283"/>
                  </a:lnTo>
                  <a:lnTo>
                    <a:pt x="21600" y="8133"/>
                  </a:lnTo>
                  <a:lnTo>
                    <a:pt x="21600" y="8003"/>
                  </a:lnTo>
                  <a:lnTo>
                    <a:pt x="21549" y="7866"/>
                  </a:lnTo>
                  <a:lnTo>
                    <a:pt x="21537" y="7747"/>
                  </a:lnTo>
                  <a:lnTo>
                    <a:pt x="21528" y="7674"/>
                  </a:lnTo>
                  <a:lnTo>
                    <a:pt x="21417" y="7699"/>
                  </a:lnTo>
                  <a:lnTo>
                    <a:pt x="21251" y="7784"/>
                  </a:lnTo>
                  <a:lnTo>
                    <a:pt x="20953" y="7845"/>
                  </a:lnTo>
                  <a:lnTo>
                    <a:pt x="20707" y="7931"/>
                  </a:lnTo>
                  <a:lnTo>
                    <a:pt x="20477" y="7987"/>
                  </a:lnTo>
                  <a:lnTo>
                    <a:pt x="20226" y="8018"/>
                  </a:lnTo>
                  <a:lnTo>
                    <a:pt x="19987" y="8056"/>
                  </a:lnTo>
                  <a:lnTo>
                    <a:pt x="19901" y="8080"/>
                  </a:lnTo>
                  <a:lnTo>
                    <a:pt x="19803" y="8110"/>
                  </a:lnTo>
                  <a:lnTo>
                    <a:pt x="19721" y="8116"/>
                  </a:lnTo>
                  <a:lnTo>
                    <a:pt x="19490" y="8053"/>
                  </a:lnTo>
                  <a:cubicBezTo>
                    <a:pt x="19444" y="8038"/>
                    <a:pt x="19398" y="8022"/>
                    <a:pt x="19353" y="8003"/>
                  </a:cubicBezTo>
                  <a:cubicBezTo>
                    <a:pt x="19301" y="7982"/>
                    <a:pt x="19251" y="7959"/>
                    <a:pt x="19202" y="7934"/>
                  </a:cubicBezTo>
                  <a:lnTo>
                    <a:pt x="19144" y="7826"/>
                  </a:lnTo>
                  <a:lnTo>
                    <a:pt x="19151" y="7733"/>
                  </a:lnTo>
                  <a:lnTo>
                    <a:pt x="19091" y="7614"/>
                  </a:lnTo>
                  <a:lnTo>
                    <a:pt x="19062" y="7518"/>
                  </a:lnTo>
                  <a:lnTo>
                    <a:pt x="19033" y="7385"/>
                  </a:lnTo>
                  <a:lnTo>
                    <a:pt x="18862" y="7343"/>
                  </a:lnTo>
                  <a:lnTo>
                    <a:pt x="18805" y="7243"/>
                  </a:lnTo>
                  <a:lnTo>
                    <a:pt x="18783" y="7166"/>
                  </a:lnTo>
                  <a:lnTo>
                    <a:pt x="18632" y="7073"/>
                  </a:lnTo>
                  <a:lnTo>
                    <a:pt x="18605" y="6906"/>
                  </a:lnTo>
                  <a:lnTo>
                    <a:pt x="18519" y="6897"/>
                  </a:lnTo>
                  <a:cubicBezTo>
                    <a:pt x="18492" y="6901"/>
                    <a:pt x="18465" y="6899"/>
                    <a:pt x="18439" y="6891"/>
                  </a:cubicBezTo>
                  <a:cubicBezTo>
                    <a:pt x="18366" y="6870"/>
                    <a:pt x="18317" y="6810"/>
                    <a:pt x="18316" y="6743"/>
                  </a:cubicBezTo>
                  <a:cubicBezTo>
                    <a:pt x="18302" y="6716"/>
                    <a:pt x="18283" y="6691"/>
                    <a:pt x="18261" y="6668"/>
                  </a:cubicBezTo>
                  <a:cubicBezTo>
                    <a:pt x="18230" y="6636"/>
                    <a:pt x="18191" y="6609"/>
                    <a:pt x="18148" y="6589"/>
                  </a:cubicBezTo>
                  <a:lnTo>
                    <a:pt x="18030" y="6579"/>
                  </a:lnTo>
                  <a:lnTo>
                    <a:pt x="17871" y="6463"/>
                  </a:lnTo>
                  <a:lnTo>
                    <a:pt x="17771" y="6355"/>
                  </a:lnTo>
                  <a:lnTo>
                    <a:pt x="17792" y="6247"/>
                  </a:lnTo>
                  <a:lnTo>
                    <a:pt x="17721" y="6185"/>
                  </a:lnTo>
                  <a:lnTo>
                    <a:pt x="17713" y="6087"/>
                  </a:lnTo>
                  <a:lnTo>
                    <a:pt x="17711" y="6006"/>
                  </a:lnTo>
                  <a:lnTo>
                    <a:pt x="17530" y="5908"/>
                  </a:lnTo>
                  <a:lnTo>
                    <a:pt x="17460" y="5774"/>
                  </a:lnTo>
                  <a:lnTo>
                    <a:pt x="17402" y="5680"/>
                  </a:lnTo>
                  <a:lnTo>
                    <a:pt x="17258" y="5530"/>
                  </a:lnTo>
                  <a:lnTo>
                    <a:pt x="17183" y="5451"/>
                  </a:lnTo>
                  <a:lnTo>
                    <a:pt x="17082" y="5351"/>
                  </a:lnTo>
                  <a:lnTo>
                    <a:pt x="17048" y="5222"/>
                  </a:lnTo>
                  <a:lnTo>
                    <a:pt x="17048" y="5089"/>
                  </a:lnTo>
                  <a:cubicBezTo>
                    <a:pt x="17065" y="5018"/>
                    <a:pt x="17060" y="4945"/>
                    <a:pt x="17034" y="4876"/>
                  </a:cubicBezTo>
                  <a:cubicBezTo>
                    <a:pt x="17013" y="4820"/>
                    <a:pt x="16978" y="4769"/>
                    <a:pt x="16933" y="4726"/>
                  </a:cubicBezTo>
                  <a:lnTo>
                    <a:pt x="16889" y="4630"/>
                  </a:lnTo>
                  <a:lnTo>
                    <a:pt x="16775" y="4458"/>
                  </a:lnTo>
                  <a:lnTo>
                    <a:pt x="16501" y="4341"/>
                  </a:lnTo>
                  <a:lnTo>
                    <a:pt x="16472" y="4199"/>
                  </a:lnTo>
                  <a:cubicBezTo>
                    <a:pt x="16470" y="4140"/>
                    <a:pt x="16461" y="4082"/>
                    <a:pt x="16443" y="4024"/>
                  </a:cubicBezTo>
                  <a:cubicBezTo>
                    <a:pt x="16425" y="3965"/>
                    <a:pt x="16398" y="3909"/>
                    <a:pt x="16363" y="3855"/>
                  </a:cubicBezTo>
                  <a:lnTo>
                    <a:pt x="16291" y="3674"/>
                  </a:lnTo>
                  <a:cubicBezTo>
                    <a:pt x="16289" y="3647"/>
                    <a:pt x="16285" y="3621"/>
                    <a:pt x="16277" y="3595"/>
                  </a:cubicBezTo>
                  <a:cubicBezTo>
                    <a:pt x="16256" y="3522"/>
                    <a:pt x="16213" y="3455"/>
                    <a:pt x="16154" y="3401"/>
                  </a:cubicBezTo>
                  <a:lnTo>
                    <a:pt x="16039" y="3250"/>
                  </a:lnTo>
                  <a:lnTo>
                    <a:pt x="15769" y="2894"/>
                  </a:lnTo>
                  <a:lnTo>
                    <a:pt x="15611" y="2670"/>
                  </a:lnTo>
                  <a:lnTo>
                    <a:pt x="15517" y="2564"/>
                  </a:lnTo>
                  <a:lnTo>
                    <a:pt x="15445" y="2442"/>
                  </a:lnTo>
                  <a:lnTo>
                    <a:pt x="15435" y="2351"/>
                  </a:lnTo>
                  <a:lnTo>
                    <a:pt x="15507" y="2268"/>
                  </a:lnTo>
                  <a:lnTo>
                    <a:pt x="15557" y="2174"/>
                  </a:lnTo>
                  <a:lnTo>
                    <a:pt x="15579" y="2095"/>
                  </a:lnTo>
                  <a:lnTo>
                    <a:pt x="15476" y="1983"/>
                  </a:lnTo>
                  <a:lnTo>
                    <a:pt x="15276" y="1854"/>
                  </a:lnTo>
                  <a:lnTo>
                    <a:pt x="15163" y="1798"/>
                  </a:lnTo>
                  <a:lnTo>
                    <a:pt x="15004" y="1798"/>
                  </a:lnTo>
                  <a:lnTo>
                    <a:pt x="14882" y="1810"/>
                  </a:lnTo>
                  <a:lnTo>
                    <a:pt x="14680" y="1867"/>
                  </a:lnTo>
                  <a:lnTo>
                    <a:pt x="14502" y="1898"/>
                  </a:lnTo>
                  <a:lnTo>
                    <a:pt x="14335" y="1902"/>
                  </a:lnTo>
                  <a:lnTo>
                    <a:pt x="14156" y="1858"/>
                  </a:lnTo>
                  <a:lnTo>
                    <a:pt x="13954" y="1827"/>
                  </a:lnTo>
                  <a:lnTo>
                    <a:pt x="13826" y="1795"/>
                  </a:lnTo>
                  <a:lnTo>
                    <a:pt x="13650" y="1741"/>
                  </a:lnTo>
                  <a:lnTo>
                    <a:pt x="13521" y="1716"/>
                  </a:lnTo>
                  <a:lnTo>
                    <a:pt x="13389" y="1716"/>
                  </a:lnTo>
                  <a:lnTo>
                    <a:pt x="13240" y="1681"/>
                  </a:lnTo>
                  <a:lnTo>
                    <a:pt x="13103" y="1668"/>
                  </a:lnTo>
                  <a:lnTo>
                    <a:pt x="12934" y="1606"/>
                  </a:lnTo>
                  <a:lnTo>
                    <a:pt x="12749" y="1481"/>
                  </a:lnTo>
                  <a:lnTo>
                    <a:pt x="12590" y="1418"/>
                  </a:lnTo>
                  <a:lnTo>
                    <a:pt x="12457" y="1374"/>
                  </a:lnTo>
                  <a:lnTo>
                    <a:pt x="12308" y="1331"/>
                  </a:lnTo>
                  <a:lnTo>
                    <a:pt x="12072" y="1318"/>
                  </a:lnTo>
                  <a:lnTo>
                    <a:pt x="11905" y="1298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3" name="iṥļïďe">
              <a:extLst>
                <a:ext uri="{FF2B5EF4-FFF2-40B4-BE49-F238E27FC236}">
                  <a16:creationId xmlns="" xmlns:a16="http://schemas.microsoft.com/office/drawing/2014/main" id="{680350BC-B12F-4761-90F1-3AE2A3D83217}"/>
                </a:ext>
              </a:extLst>
            </p:cNvPr>
            <p:cNvSpPr/>
            <p:nvPr/>
          </p:nvSpPr>
          <p:spPr>
            <a:xfrm>
              <a:off x="7392962" y="4263491"/>
              <a:ext cx="22472" cy="273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326" y="0"/>
                  </a:moveTo>
                  <a:lnTo>
                    <a:pt x="0" y="9333"/>
                  </a:lnTo>
                  <a:lnTo>
                    <a:pt x="1832" y="16236"/>
                  </a:lnTo>
                  <a:lnTo>
                    <a:pt x="15030" y="21600"/>
                  </a:lnTo>
                  <a:lnTo>
                    <a:pt x="21600" y="15013"/>
                  </a:lnTo>
                  <a:lnTo>
                    <a:pt x="21600" y="3233"/>
                  </a:lnTo>
                  <a:lnTo>
                    <a:pt x="6326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4" name="î$ľîdè">
              <a:extLst>
                <a:ext uri="{FF2B5EF4-FFF2-40B4-BE49-F238E27FC236}">
                  <a16:creationId xmlns="" xmlns:a16="http://schemas.microsoft.com/office/drawing/2014/main" id="{C6FF0AF0-7AC0-405A-9635-8FB38157865B}"/>
                </a:ext>
              </a:extLst>
            </p:cNvPr>
            <p:cNvSpPr/>
            <p:nvPr/>
          </p:nvSpPr>
          <p:spPr>
            <a:xfrm>
              <a:off x="6950702" y="4538501"/>
              <a:ext cx="248466" cy="4757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696" y="0"/>
                  </a:moveTo>
                  <a:lnTo>
                    <a:pt x="19918" y="733"/>
                  </a:lnTo>
                  <a:lnTo>
                    <a:pt x="20738" y="1839"/>
                  </a:lnTo>
                  <a:lnTo>
                    <a:pt x="21268" y="2687"/>
                  </a:lnTo>
                  <a:lnTo>
                    <a:pt x="21600" y="3981"/>
                  </a:lnTo>
                  <a:lnTo>
                    <a:pt x="20826" y="5023"/>
                  </a:lnTo>
                  <a:cubicBezTo>
                    <a:pt x="20609" y="5376"/>
                    <a:pt x="20366" y="5724"/>
                    <a:pt x="20097" y="6066"/>
                  </a:cubicBezTo>
                  <a:cubicBezTo>
                    <a:pt x="19662" y="6621"/>
                    <a:pt x="19160" y="7160"/>
                    <a:pt x="18594" y="7681"/>
                  </a:cubicBezTo>
                  <a:lnTo>
                    <a:pt x="17802" y="9136"/>
                  </a:lnTo>
                  <a:lnTo>
                    <a:pt x="17031" y="10592"/>
                  </a:lnTo>
                  <a:cubicBezTo>
                    <a:pt x="16764" y="10920"/>
                    <a:pt x="16499" y="11249"/>
                    <a:pt x="16235" y="11578"/>
                  </a:cubicBezTo>
                  <a:cubicBezTo>
                    <a:pt x="15888" y="12012"/>
                    <a:pt x="15544" y="12446"/>
                    <a:pt x="15203" y="12881"/>
                  </a:cubicBezTo>
                  <a:lnTo>
                    <a:pt x="14606" y="13728"/>
                  </a:lnTo>
                  <a:lnTo>
                    <a:pt x="14010" y="14760"/>
                  </a:lnTo>
                  <a:lnTo>
                    <a:pt x="13215" y="16308"/>
                  </a:lnTo>
                  <a:lnTo>
                    <a:pt x="12950" y="17339"/>
                  </a:lnTo>
                  <a:lnTo>
                    <a:pt x="12553" y="18473"/>
                  </a:lnTo>
                  <a:lnTo>
                    <a:pt x="11359" y="19536"/>
                  </a:lnTo>
                  <a:lnTo>
                    <a:pt x="10161" y="20327"/>
                  </a:lnTo>
                  <a:lnTo>
                    <a:pt x="8567" y="20671"/>
                  </a:lnTo>
                  <a:lnTo>
                    <a:pt x="6435" y="21394"/>
                  </a:lnTo>
                  <a:lnTo>
                    <a:pt x="5446" y="21600"/>
                  </a:lnTo>
                  <a:cubicBezTo>
                    <a:pt x="4959" y="21573"/>
                    <a:pt x="4489" y="21491"/>
                    <a:pt x="4070" y="21359"/>
                  </a:cubicBezTo>
                  <a:cubicBezTo>
                    <a:pt x="3557" y="21198"/>
                    <a:pt x="3137" y="20969"/>
                    <a:pt x="2852" y="20696"/>
                  </a:cubicBezTo>
                  <a:cubicBezTo>
                    <a:pt x="2444" y="20653"/>
                    <a:pt x="2063" y="20558"/>
                    <a:pt x="1743" y="20420"/>
                  </a:cubicBezTo>
                  <a:cubicBezTo>
                    <a:pt x="1252" y="20209"/>
                    <a:pt x="932" y="19911"/>
                    <a:pt x="844" y="19584"/>
                  </a:cubicBezTo>
                  <a:cubicBezTo>
                    <a:pt x="905" y="19197"/>
                    <a:pt x="866" y="18807"/>
                    <a:pt x="730" y="18426"/>
                  </a:cubicBezTo>
                  <a:cubicBezTo>
                    <a:pt x="598" y="18058"/>
                    <a:pt x="376" y="17701"/>
                    <a:pt x="69" y="17362"/>
                  </a:cubicBezTo>
                  <a:lnTo>
                    <a:pt x="0" y="16892"/>
                  </a:lnTo>
                  <a:lnTo>
                    <a:pt x="534" y="16137"/>
                  </a:lnTo>
                  <a:lnTo>
                    <a:pt x="1656" y="15246"/>
                  </a:lnTo>
                  <a:lnTo>
                    <a:pt x="2695" y="14432"/>
                  </a:lnTo>
                  <a:lnTo>
                    <a:pt x="3422" y="13745"/>
                  </a:lnTo>
                  <a:lnTo>
                    <a:pt x="4350" y="12713"/>
                  </a:lnTo>
                  <a:cubicBezTo>
                    <a:pt x="4439" y="12532"/>
                    <a:pt x="4506" y="12348"/>
                    <a:pt x="4549" y="12163"/>
                  </a:cubicBezTo>
                  <a:cubicBezTo>
                    <a:pt x="4652" y="11728"/>
                    <a:pt x="4630" y="11288"/>
                    <a:pt x="4483" y="10857"/>
                  </a:cubicBezTo>
                  <a:lnTo>
                    <a:pt x="3687" y="9791"/>
                  </a:lnTo>
                  <a:cubicBezTo>
                    <a:pt x="3616" y="9483"/>
                    <a:pt x="3616" y="9171"/>
                    <a:pt x="3687" y="8862"/>
                  </a:cubicBezTo>
                  <a:cubicBezTo>
                    <a:pt x="3777" y="8475"/>
                    <a:pt x="3978" y="8097"/>
                    <a:pt x="4284" y="7740"/>
                  </a:cubicBezTo>
                  <a:lnTo>
                    <a:pt x="4594" y="6756"/>
                  </a:lnTo>
                  <a:lnTo>
                    <a:pt x="5588" y="5967"/>
                  </a:lnTo>
                  <a:cubicBezTo>
                    <a:pt x="5955" y="5974"/>
                    <a:pt x="6322" y="5974"/>
                    <a:pt x="6688" y="5967"/>
                  </a:cubicBezTo>
                  <a:cubicBezTo>
                    <a:pt x="7526" y="5953"/>
                    <a:pt x="8361" y="5907"/>
                    <a:pt x="9186" y="5830"/>
                  </a:cubicBezTo>
                  <a:lnTo>
                    <a:pt x="11131" y="5176"/>
                  </a:lnTo>
                  <a:lnTo>
                    <a:pt x="12454" y="4236"/>
                  </a:lnTo>
                  <a:cubicBezTo>
                    <a:pt x="12687" y="3853"/>
                    <a:pt x="13251" y="3548"/>
                    <a:pt x="13980" y="3411"/>
                  </a:cubicBezTo>
                  <a:cubicBezTo>
                    <a:pt x="14318" y="3347"/>
                    <a:pt x="14680" y="3324"/>
                    <a:pt x="15038" y="3342"/>
                  </a:cubicBezTo>
                  <a:cubicBezTo>
                    <a:pt x="15356" y="3221"/>
                    <a:pt x="15665" y="3095"/>
                    <a:pt x="15966" y="2964"/>
                  </a:cubicBezTo>
                  <a:cubicBezTo>
                    <a:pt x="16733" y="2629"/>
                    <a:pt x="17443" y="2261"/>
                    <a:pt x="18088" y="1863"/>
                  </a:cubicBezTo>
                  <a:lnTo>
                    <a:pt x="18685" y="866"/>
                  </a:lnTo>
                  <a:lnTo>
                    <a:pt x="18354" y="341"/>
                  </a:lnTo>
                  <a:lnTo>
                    <a:pt x="18696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5" name="íslîḍê">
              <a:extLst>
                <a:ext uri="{FF2B5EF4-FFF2-40B4-BE49-F238E27FC236}">
                  <a16:creationId xmlns="" xmlns:a16="http://schemas.microsoft.com/office/drawing/2014/main" id="{09076A3D-CF4D-4F88-84FC-0EEB503B46C7}"/>
                </a:ext>
              </a:extLst>
            </p:cNvPr>
            <p:cNvSpPr/>
            <p:nvPr/>
          </p:nvSpPr>
          <p:spPr>
            <a:xfrm>
              <a:off x="7015877" y="4582107"/>
              <a:ext cx="16360" cy="2566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802" y="0"/>
                  </a:moveTo>
                  <a:lnTo>
                    <a:pt x="4813" y="1913"/>
                  </a:lnTo>
                  <a:lnTo>
                    <a:pt x="0" y="12064"/>
                  </a:lnTo>
                  <a:lnTo>
                    <a:pt x="5083" y="21600"/>
                  </a:lnTo>
                  <a:lnTo>
                    <a:pt x="21600" y="9513"/>
                  </a:lnTo>
                  <a:lnTo>
                    <a:pt x="18802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6" name="ïşľîḑê">
              <a:extLst>
                <a:ext uri="{FF2B5EF4-FFF2-40B4-BE49-F238E27FC236}">
                  <a16:creationId xmlns="" xmlns:a16="http://schemas.microsoft.com/office/drawing/2014/main" id="{7BB8D532-F7CC-462F-AC3A-B3D3A1FA978B}"/>
                </a:ext>
              </a:extLst>
            </p:cNvPr>
            <p:cNvSpPr/>
            <p:nvPr/>
          </p:nvSpPr>
          <p:spPr>
            <a:xfrm>
              <a:off x="6990181" y="4542570"/>
              <a:ext cx="21071" cy="206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128" y="8886"/>
                  </a:moveTo>
                  <a:lnTo>
                    <a:pt x="8318" y="0"/>
                  </a:lnTo>
                  <a:lnTo>
                    <a:pt x="0" y="6625"/>
                  </a:lnTo>
                  <a:lnTo>
                    <a:pt x="9071" y="16880"/>
                  </a:lnTo>
                  <a:lnTo>
                    <a:pt x="21600" y="21600"/>
                  </a:lnTo>
                  <a:lnTo>
                    <a:pt x="18128" y="8886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7" name="i$ḷíḑe">
              <a:extLst>
                <a:ext uri="{FF2B5EF4-FFF2-40B4-BE49-F238E27FC236}">
                  <a16:creationId xmlns="" xmlns:a16="http://schemas.microsoft.com/office/drawing/2014/main" id="{06F7AEFC-12EF-42D3-AF95-BF8BFB868CD3}"/>
                </a:ext>
              </a:extLst>
            </p:cNvPr>
            <p:cNvSpPr/>
            <p:nvPr/>
          </p:nvSpPr>
          <p:spPr>
            <a:xfrm>
              <a:off x="6964606" y="4555580"/>
              <a:ext cx="20339" cy="166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800" y="0"/>
                  </a:moveTo>
                  <a:lnTo>
                    <a:pt x="0" y="2623"/>
                  </a:lnTo>
                  <a:lnTo>
                    <a:pt x="9524" y="21600"/>
                  </a:lnTo>
                  <a:lnTo>
                    <a:pt x="21600" y="20616"/>
                  </a:lnTo>
                  <a:lnTo>
                    <a:pt x="19979" y="3243"/>
                  </a:lnTo>
                  <a:lnTo>
                    <a:pt x="7800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8" name="išliḋé">
              <a:extLst>
                <a:ext uri="{FF2B5EF4-FFF2-40B4-BE49-F238E27FC236}">
                  <a16:creationId xmlns="" xmlns:a16="http://schemas.microsoft.com/office/drawing/2014/main" id="{DAA73307-26EF-4831-B89C-DEE5D00E0A98}"/>
                </a:ext>
              </a:extLst>
            </p:cNvPr>
            <p:cNvSpPr/>
            <p:nvPr/>
          </p:nvSpPr>
          <p:spPr>
            <a:xfrm>
              <a:off x="6946134" y="4515244"/>
              <a:ext cx="16360" cy="240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062" y="0"/>
                  </a:moveTo>
                  <a:lnTo>
                    <a:pt x="3048" y="6808"/>
                  </a:lnTo>
                  <a:lnTo>
                    <a:pt x="0" y="16890"/>
                  </a:lnTo>
                  <a:lnTo>
                    <a:pt x="17411" y="21600"/>
                  </a:lnTo>
                  <a:lnTo>
                    <a:pt x="21600" y="12326"/>
                  </a:lnTo>
                  <a:lnTo>
                    <a:pt x="13062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9" name="îŝľîḓè">
              <a:extLst>
                <a:ext uri="{FF2B5EF4-FFF2-40B4-BE49-F238E27FC236}">
                  <a16:creationId xmlns="" xmlns:a16="http://schemas.microsoft.com/office/drawing/2014/main" id="{C0F18A1A-D1F9-4EFB-9CA5-40715D362B85}"/>
                </a:ext>
              </a:extLst>
            </p:cNvPr>
            <p:cNvSpPr/>
            <p:nvPr/>
          </p:nvSpPr>
          <p:spPr>
            <a:xfrm>
              <a:off x="7355849" y="4831107"/>
              <a:ext cx="26760" cy="357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532" y="0"/>
                  </a:moveTo>
                  <a:lnTo>
                    <a:pt x="1397" y="5278"/>
                  </a:lnTo>
                  <a:lnTo>
                    <a:pt x="0" y="13559"/>
                  </a:lnTo>
                  <a:lnTo>
                    <a:pt x="6822" y="21600"/>
                  </a:lnTo>
                  <a:lnTo>
                    <a:pt x="21600" y="17485"/>
                  </a:lnTo>
                  <a:lnTo>
                    <a:pt x="21600" y="7445"/>
                  </a:lnTo>
                  <a:lnTo>
                    <a:pt x="9532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0" name="íSľíḓè">
              <a:extLst>
                <a:ext uri="{FF2B5EF4-FFF2-40B4-BE49-F238E27FC236}">
                  <a16:creationId xmlns="" xmlns:a16="http://schemas.microsoft.com/office/drawing/2014/main" id="{34AB3681-C3E8-4C03-8F60-E1B67282E4A1}"/>
                </a:ext>
              </a:extLst>
            </p:cNvPr>
            <p:cNvSpPr/>
            <p:nvPr/>
          </p:nvSpPr>
          <p:spPr>
            <a:xfrm>
              <a:off x="7418815" y="4803555"/>
              <a:ext cx="16360" cy="235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956" y="0"/>
                  </a:moveTo>
                  <a:lnTo>
                    <a:pt x="1750" y="4177"/>
                  </a:lnTo>
                  <a:lnTo>
                    <a:pt x="0" y="18148"/>
                  </a:lnTo>
                  <a:lnTo>
                    <a:pt x="21600" y="21600"/>
                  </a:lnTo>
                  <a:lnTo>
                    <a:pt x="21555" y="10257"/>
                  </a:lnTo>
                  <a:lnTo>
                    <a:pt x="17956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1" name="î$ľíḑê">
              <a:extLst>
                <a:ext uri="{FF2B5EF4-FFF2-40B4-BE49-F238E27FC236}">
                  <a16:creationId xmlns="" xmlns:a16="http://schemas.microsoft.com/office/drawing/2014/main" id="{628EF578-044E-4726-A6A0-B4878E2C7943}"/>
                </a:ext>
              </a:extLst>
            </p:cNvPr>
            <p:cNvSpPr/>
            <p:nvPr/>
          </p:nvSpPr>
          <p:spPr>
            <a:xfrm>
              <a:off x="5322768" y="4656828"/>
              <a:ext cx="31865" cy="302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397" y="0"/>
                  </a:moveTo>
                  <a:lnTo>
                    <a:pt x="0" y="19826"/>
                  </a:lnTo>
                  <a:lnTo>
                    <a:pt x="21600" y="21600"/>
                  </a:lnTo>
                  <a:lnTo>
                    <a:pt x="9397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2" name="iṣḻîḓé">
              <a:extLst>
                <a:ext uri="{FF2B5EF4-FFF2-40B4-BE49-F238E27FC236}">
                  <a16:creationId xmlns="" xmlns:a16="http://schemas.microsoft.com/office/drawing/2014/main" id="{918FEE42-14E5-4A69-8C8E-817008586B92}"/>
                </a:ext>
              </a:extLst>
            </p:cNvPr>
            <p:cNvSpPr/>
            <p:nvPr/>
          </p:nvSpPr>
          <p:spPr>
            <a:xfrm>
              <a:off x="5724659" y="4042992"/>
              <a:ext cx="23245" cy="213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4824" y="4121"/>
                  </a:lnTo>
                  <a:lnTo>
                    <a:pt x="0" y="11667"/>
                  </a:lnTo>
                  <a:lnTo>
                    <a:pt x="9389" y="21600"/>
                  </a:lnTo>
                  <a:lnTo>
                    <a:pt x="20674" y="10869"/>
                  </a:lnTo>
                  <a:lnTo>
                    <a:pt x="21600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3" name="í$ḷíḑè">
              <a:extLst>
                <a:ext uri="{FF2B5EF4-FFF2-40B4-BE49-F238E27FC236}">
                  <a16:creationId xmlns="" xmlns:a16="http://schemas.microsoft.com/office/drawing/2014/main" id="{DF31F078-77A8-42FA-BDD8-723786804E4D}"/>
                </a:ext>
              </a:extLst>
            </p:cNvPr>
            <p:cNvSpPr/>
            <p:nvPr/>
          </p:nvSpPr>
          <p:spPr>
            <a:xfrm>
              <a:off x="5797850" y="3949493"/>
              <a:ext cx="20701" cy="163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047" y="0"/>
                  </a:moveTo>
                  <a:lnTo>
                    <a:pt x="0" y="5982"/>
                  </a:lnTo>
                  <a:lnTo>
                    <a:pt x="2019" y="20443"/>
                  </a:lnTo>
                  <a:lnTo>
                    <a:pt x="15499" y="21600"/>
                  </a:lnTo>
                  <a:lnTo>
                    <a:pt x="21600" y="4412"/>
                  </a:lnTo>
                  <a:lnTo>
                    <a:pt x="11047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4" name="i$ḻîďé">
              <a:extLst>
                <a:ext uri="{FF2B5EF4-FFF2-40B4-BE49-F238E27FC236}">
                  <a16:creationId xmlns="" xmlns:a16="http://schemas.microsoft.com/office/drawing/2014/main" id="{5263A25D-233B-40DE-9365-353CC5308AFC}"/>
                </a:ext>
              </a:extLst>
            </p:cNvPr>
            <p:cNvSpPr/>
            <p:nvPr/>
          </p:nvSpPr>
          <p:spPr>
            <a:xfrm>
              <a:off x="5771093" y="4007307"/>
              <a:ext cx="16360" cy="163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211" y="0"/>
                  </a:moveTo>
                  <a:lnTo>
                    <a:pt x="0" y="9014"/>
                  </a:lnTo>
                  <a:lnTo>
                    <a:pt x="7385" y="21600"/>
                  </a:lnTo>
                  <a:lnTo>
                    <a:pt x="21600" y="12069"/>
                  </a:lnTo>
                  <a:lnTo>
                    <a:pt x="17567" y="1769"/>
                  </a:lnTo>
                  <a:lnTo>
                    <a:pt x="7211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5" name="íśliḋé">
              <a:extLst>
                <a:ext uri="{FF2B5EF4-FFF2-40B4-BE49-F238E27FC236}">
                  <a16:creationId xmlns="" xmlns:a16="http://schemas.microsoft.com/office/drawing/2014/main" id="{B0C82580-ECB7-46FF-BBB9-31ED98695D7D}"/>
                </a:ext>
              </a:extLst>
            </p:cNvPr>
            <p:cNvSpPr/>
            <p:nvPr/>
          </p:nvSpPr>
          <p:spPr>
            <a:xfrm>
              <a:off x="4744799" y="3515700"/>
              <a:ext cx="23569" cy="208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240" y="3109"/>
                  </a:moveTo>
                  <a:lnTo>
                    <a:pt x="7082" y="0"/>
                  </a:lnTo>
                  <a:lnTo>
                    <a:pt x="0" y="4651"/>
                  </a:lnTo>
                  <a:lnTo>
                    <a:pt x="2157" y="15611"/>
                  </a:lnTo>
                  <a:lnTo>
                    <a:pt x="14637" y="21600"/>
                  </a:lnTo>
                  <a:lnTo>
                    <a:pt x="21600" y="17214"/>
                  </a:lnTo>
                  <a:lnTo>
                    <a:pt x="18240" y="3109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6" name="îṧľíḓè">
              <a:extLst>
                <a:ext uri="{FF2B5EF4-FFF2-40B4-BE49-F238E27FC236}">
                  <a16:creationId xmlns="" xmlns:a16="http://schemas.microsoft.com/office/drawing/2014/main" id="{7A19A317-2B75-40CA-A006-3CD83D3EFCDB}"/>
                </a:ext>
              </a:extLst>
            </p:cNvPr>
            <p:cNvSpPr/>
            <p:nvPr/>
          </p:nvSpPr>
          <p:spPr>
            <a:xfrm>
              <a:off x="4718288" y="3519867"/>
              <a:ext cx="18421" cy="179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002" y="0"/>
                  </a:moveTo>
                  <a:lnTo>
                    <a:pt x="2249" y="4561"/>
                  </a:lnTo>
                  <a:lnTo>
                    <a:pt x="0" y="15210"/>
                  </a:lnTo>
                  <a:lnTo>
                    <a:pt x="16269" y="21600"/>
                  </a:lnTo>
                  <a:lnTo>
                    <a:pt x="21600" y="9771"/>
                  </a:lnTo>
                  <a:lnTo>
                    <a:pt x="10002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7" name="îŝliḋé">
              <a:extLst>
                <a:ext uri="{FF2B5EF4-FFF2-40B4-BE49-F238E27FC236}">
                  <a16:creationId xmlns="" xmlns:a16="http://schemas.microsoft.com/office/drawing/2014/main" id="{CE67B543-BE0F-4BD7-9273-BF1FF3E03860}"/>
                </a:ext>
              </a:extLst>
            </p:cNvPr>
            <p:cNvSpPr/>
            <p:nvPr/>
          </p:nvSpPr>
          <p:spPr>
            <a:xfrm>
              <a:off x="4711539" y="3478504"/>
              <a:ext cx="16360" cy="163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567" y="0"/>
                  </a:moveTo>
                  <a:lnTo>
                    <a:pt x="0" y="5790"/>
                  </a:lnTo>
                  <a:lnTo>
                    <a:pt x="269" y="21257"/>
                  </a:lnTo>
                  <a:lnTo>
                    <a:pt x="21600" y="21600"/>
                  </a:lnTo>
                  <a:lnTo>
                    <a:pt x="15567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8" name="îşḻîḋè">
              <a:extLst>
                <a:ext uri="{FF2B5EF4-FFF2-40B4-BE49-F238E27FC236}">
                  <a16:creationId xmlns="" xmlns:a16="http://schemas.microsoft.com/office/drawing/2014/main" id="{7B4859B4-FBE4-442C-912D-13D2734A3E6E}"/>
                </a:ext>
              </a:extLst>
            </p:cNvPr>
            <p:cNvSpPr/>
            <p:nvPr/>
          </p:nvSpPr>
          <p:spPr>
            <a:xfrm>
              <a:off x="4753604" y="3480420"/>
              <a:ext cx="16360" cy="163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788" y="13213"/>
                  </a:lnTo>
                  <a:lnTo>
                    <a:pt x="15312" y="21600"/>
                  </a:lnTo>
                  <a:lnTo>
                    <a:pt x="21600" y="190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9" name="îšľiḋé">
              <a:extLst>
                <a:ext uri="{FF2B5EF4-FFF2-40B4-BE49-F238E27FC236}">
                  <a16:creationId xmlns="" xmlns:a16="http://schemas.microsoft.com/office/drawing/2014/main" id="{60587EB8-3AF7-4F4A-84BD-4FD9E18F58E9}"/>
                </a:ext>
              </a:extLst>
            </p:cNvPr>
            <p:cNvSpPr/>
            <p:nvPr/>
          </p:nvSpPr>
          <p:spPr>
            <a:xfrm>
              <a:off x="4664619" y="3447009"/>
              <a:ext cx="16360" cy="2209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3742"/>
                  </a:moveTo>
                  <a:lnTo>
                    <a:pt x="4329" y="14327"/>
                  </a:lnTo>
                  <a:lnTo>
                    <a:pt x="16819" y="21600"/>
                  </a:lnTo>
                  <a:lnTo>
                    <a:pt x="21600" y="10493"/>
                  </a:lnTo>
                  <a:lnTo>
                    <a:pt x="13195" y="0"/>
                  </a:lnTo>
                  <a:lnTo>
                    <a:pt x="0" y="3742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0" name="ísľîďè">
              <a:extLst>
                <a:ext uri="{FF2B5EF4-FFF2-40B4-BE49-F238E27FC236}">
                  <a16:creationId xmlns="" xmlns:a16="http://schemas.microsoft.com/office/drawing/2014/main" id="{BA7BD99E-EE42-45A2-B455-99632FE6BF67}"/>
                </a:ext>
              </a:extLst>
            </p:cNvPr>
            <p:cNvSpPr/>
            <p:nvPr/>
          </p:nvSpPr>
          <p:spPr>
            <a:xfrm>
              <a:off x="6355015" y="1385657"/>
              <a:ext cx="4055030" cy="26522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888" y="10223"/>
                  </a:moveTo>
                  <a:lnTo>
                    <a:pt x="3759" y="10132"/>
                  </a:lnTo>
                  <a:lnTo>
                    <a:pt x="3569" y="10003"/>
                  </a:lnTo>
                  <a:lnTo>
                    <a:pt x="3374" y="9884"/>
                  </a:lnTo>
                  <a:lnTo>
                    <a:pt x="3246" y="9786"/>
                  </a:lnTo>
                  <a:lnTo>
                    <a:pt x="3076" y="9629"/>
                  </a:lnTo>
                  <a:lnTo>
                    <a:pt x="2911" y="9493"/>
                  </a:lnTo>
                  <a:lnTo>
                    <a:pt x="2761" y="9429"/>
                  </a:lnTo>
                  <a:lnTo>
                    <a:pt x="2496" y="9413"/>
                  </a:lnTo>
                  <a:lnTo>
                    <a:pt x="2488" y="9536"/>
                  </a:lnTo>
                  <a:lnTo>
                    <a:pt x="2488" y="9685"/>
                  </a:lnTo>
                  <a:lnTo>
                    <a:pt x="2440" y="9710"/>
                  </a:lnTo>
                  <a:lnTo>
                    <a:pt x="2438" y="9806"/>
                  </a:lnTo>
                  <a:lnTo>
                    <a:pt x="2404" y="9868"/>
                  </a:lnTo>
                  <a:lnTo>
                    <a:pt x="2281" y="9898"/>
                  </a:lnTo>
                  <a:lnTo>
                    <a:pt x="2204" y="9935"/>
                  </a:lnTo>
                  <a:lnTo>
                    <a:pt x="2136" y="9972"/>
                  </a:lnTo>
                  <a:lnTo>
                    <a:pt x="2027" y="9972"/>
                  </a:lnTo>
                  <a:lnTo>
                    <a:pt x="2002" y="9923"/>
                  </a:lnTo>
                  <a:lnTo>
                    <a:pt x="1910" y="9911"/>
                  </a:lnTo>
                  <a:lnTo>
                    <a:pt x="1838" y="9882"/>
                  </a:lnTo>
                  <a:lnTo>
                    <a:pt x="1737" y="9753"/>
                  </a:lnTo>
                  <a:lnTo>
                    <a:pt x="1662" y="9674"/>
                  </a:lnTo>
                  <a:lnTo>
                    <a:pt x="1566" y="9632"/>
                  </a:lnTo>
                  <a:lnTo>
                    <a:pt x="1456" y="9632"/>
                  </a:lnTo>
                  <a:lnTo>
                    <a:pt x="1311" y="9556"/>
                  </a:lnTo>
                  <a:lnTo>
                    <a:pt x="1142" y="9550"/>
                  </a:lnTo>
                  <a:lnTo>
                    <a:pt x="1029" y="9601"/>
                  </a:lnTo>
                  <a:lnTo>
                    <a:pt x="892" y="9755"/>
                  </a:lnTo>
                  <a:lnTo>
                    <a:pt x="746" y="9853"/>
                  </a:lnTo>
                  <a:lnTo>
                    <a:pt x="686" y="9775"/>
                  </a:lnTo>
                  <a:lnTo>
                    <a:pt x="637" y="9781"/>
                  </a:lnTo>
                  <a:lnTo>
                    <a:pt x="517" y="9840"/>
                  </a:lnTo>
                  <a:lnTo>
                    <a:pt x="497" y="9942"/>
                  </a:lnTo>
                  <a:lnTo>
                    <a:pt x="434" y="10016"/>
                  </a:lnTo>
                  <a:lnTo>
                    <a:pt x="372" y="10094"/>
                  </a:lnTo>
                  <a:lnTo>
                    <a:pt x="333" y="10172"/>
                  </a:lnTo>
                  <a:lnTo>
                    <a:pt x="266" y="10168"/>
                  </a:lnTo>
                  <a:lnTo>
                    <a:pt x="217" y="10086"/>
                  </a:lnTo>
                  <a:lnTo>
                    <a:pt x="134" y="10086"/>
                  </a:lnTo>
                  <a:lnTo>
                    <a:pt x="77" y="10159"/>
                  </a:lnTo>
                  <a:lnTo>
                    <a:pt x="17" y="10178"/>
                  </a:lnTo>
                  <a:lnTo>
                    <a:pt x="0" y="10303"/>
                  </a:lnTo>
                  <a:lnTo>
                    <a:pt x="78" y="10326"/>
                  </a:lnTo>
                  <a:lnTo>
                    <a:pt x="133" y="10326"/>
                  </a:lnTo>
                  <a:lnTo>
                    <a:pt x="213" y="10443"/>
                  </a:lnTo>
                  <a:lnTo>
                    <a:pt x="190" y="10662"/>
                  </a:lnTo>
                  <a:lnTo>
                    <a:pt x="231" y="10788"/>
                  </a:lnTo>
                  <a:lnTo>
                    <a:pt x="262" y="10847"/>
                  </a:lnTo>
                  <a:lnTo>
                    <a:pt x="282" y="10968"/>
                  </a:lnTo>
                  <a:lnTo>
                    <a:pt x="337" y="11040"/>
                  </a:lnTo>
                  <a:lnTo>
                    <a:pt x="424" y="11071"/>
                  </a:lnTo>
                  <a:lnTo>
                    <a:pt x="465" y="11186"/>
                  </a:lnTo>
                  <a:lnTo>
                    <a:pt x="540" y="11180"/>
                  </a:lnTo>
                  <a:lnTo>
                    <a:pt x="596" y="11201"/>
                  </a:lnTo>
                  <a:lnTo>
                    <a:pt x="645" y="11223"/>
                  </a:lnTo>
                  <a:lnTo>
                    <a:pt x="735" y="11198"/>
                  </a:lnTo>
                  <a:lnTo>
                    <a:pt x="776" y="11089"/>
                  </a:lnTo>
                  <a:lnTo>
                    <a:pt x="857" y="11047"/>
                  </a:lnTo>
                  <a:lnTo>
                    <a:pt x="954" y="11071"/>
                  </a:lnTo>
                  <a:lnTo>
                    <a:pt x="993" y="11139"/>
                  </a:lnTo>
                  <a:lnTo>
                    <a:pt x="1119" y="11238"/>
                  </a:lnTo>
                  <a:lnTo>
                    <a:pt x="1269" y="11219"/>
                  </a:lnTo>
                  <a:lnTo>
                    <a:pt x="1313" y="11207"/>
                  </a:lnTo>
                  <a:lnTo>
                    <a:pt x="1390" y="11119"/>
                  </a:lnTo>
                  <a:lnTo>
                    <a:pt x="1486" y="11040"/>
                  </a:lnTo>
                  <a:lnTo>
                    <a:pt x="1581" y="11016"/>
                  </a:lnTo>
                  <a:lnTo>
                    <a:pt x="1654" y="11065"/>
                  </a:lnTo>
                  <a:lnTo>
                    <a:pt x="1739" y="11096"/>
                  </a:lnTo>
                  <a:lnTo>
                    <a:pt x="1739" y="11260"/>
                  </a:lnTo>
                  <a:lnTo>
                    <a:pt x="1702" y="11340"/>
                  </a:lnTo>
                  <a:lnTo>
                    <a:pt x="1719" y="11558"/>
                  </a:lnTo>
                  <a:lnTo>
                    <a:pt x="1711" y="11714"/>
                  </a:lnTo>
                  <a:lnTo>
                    <a:pt x="1701" y="11890"/>
                  </a:lnTo>
                  <a:lnTo>
                    <a:pt x="1645" y="12051"/>
                  </a:lnTo>
                  <a:lnTo>
                    <a:pt x="1657" y="12205"/>
                  </a:lnTo>
                  <a:cubicBezTo>
                    <a:pt x="1663" y="12254"/>
                    <a:pt x="1664" y="12305"/>
                    <a:pt x="1661" y="12355"/>
                  </a:cubicBezTo>
                  <a:cubicBezTo>
                    <a:pt x="1657" y="12420"/>
                    <a:pt x="1645" y="12483"/>
                    <a:pt x="1626" y="12542"/>
                  </a:cubicBezTo>
                  <a:lnTo>
                    <a:pt x="1585" y="12622"/>
                  </a:lnTo>
                  <a:lnTo>
                    <a:pt x="1546" y="12708"/>
                  </a:lnTo>
                  <a:lnTo>
                    <a:pt x="1479" y="12732"/>
                  </a:lnTo>
                  <a:lnTo>
                    <a:pt x="1386" y="12744"/>
                  </a:lnTo>
                  <a:lnTo>
                    <a:pt x="1285" y="12855"/>
                  </a:lnTo>
                  <a:lnTo>
                    <a:pt x="1201" y="12825"/>
                  </a:lnTo>
                  <a:lnTo>
                    <a:pt x="1164" y="12855"/>
                  </a:lnTo>
                  <a:lnTo>
                    <a:pt x="1228" y="12954"/>
                  </a:lnTo>
                  <a:lnTo>
                    <a:pt x="1263" y="13016"/>
                  </a:lnTo>
                  <a:lnTo>
                    <a:pt x="1239" y="13122"/>
                  </a:lnTo>
                  <a:lnTo>
                    <a:pt x="1307" y="13243"/>
                  </a:lnTo>
                  <a:lnTo>
                    <a:pt x="1359" y="13286"/>
                  </a:lnTo>
                  <a:lnTo>
                    <a:pt x="1408" y="13345"/>
                  </a:lnTo>
                  <a:lnTo>
                    <a:pt x="1404" y="13429"/>
                  </a:lnTo>
                  <a:lnTo>
                    <a:pt x="1404" y="13509"/>
                  </a:lnTo>
                  <a:lnTo>
                    <a:pt x="1481" y="13572"/>
                  </a:lnTo>
                  <a:lnTo>
                    <a:pt x="1558" y="13731"/>
                  </a:lnTo>
                  <a:lnTo>
                    <a:pt x="1602" y="13657"/>
                  </a:lnTo>
                  <a:lnTo>
                    <a:pt x="1602" y="13398"/>
                  </a:lnTo>
                  <a:lnTo>
                    <a:pt x="1659" y="13331"/>
                  </a:lnTo>
                  <a:lnTo>
                    <a:pt x="1705" y="13420"/>
                  </a:lnTo>
                  <a:lnTo>
                    <a:pt x="1741" y="13555"/>
                  </a:lnTo>
                  <a:lnTo>
                    <a:pt x="1778" y="13837"/>
                  </a:lnTo>
                  <a:lnTo>
                    <a:pt x="1857" y="13946"/>
                  </a:lnTo>
                  <a:lnTo>
                    <a:pt x="1897" y="14113"/>
                  </a:lnTo>
                  <a:lnTo>
                    <a:pt x="1945" y="14215"/>
                  </a:lnTo>
                  <a:lnTo>
                    <a:pt x="1995" y="14373"/>
                  </a:lnTo>
                  <a:lnTo>
                    <a:pt x="2107" y="14477"/>
                  </a:lnTo>
                  <a:lnTo>
                    <a:pt x="2161" y="14557"/>
                  </a:lnTo>
                  <a:lnTo>
                    <a:pt x="2205" y="14753"/>
                  </a:lnTo>
                  <a:lnTo>
                    <a:pt x="2226" y="14836"/>
                  </a:lnTo>
                  <a:lnTo>
                    <a:pt x="2263" y="14879"/>
                  </a:lnTo>
                  <a:lnTo>
                    <a:pt x="2376" y="14996"/>
                  </a:lnTo>
                  <a:cubicBezTo>
                    <a:pt x="2426" y="15014"/>
                    <a:pt x="2466" y="15070"/>
                    <a:pt x="2482" y="15144"/>
                  </a:cubicBezTo>
                  <a:cubicBezTo>
                    <a:pt x="2497" y="15214"/>
                    <a:pt x="2488" y="15290"/>
                    <a:pt x="2459" y="15348"/>
                  </a:cubicBezTo>
                  <a:lnTo>
                    <a:pt x="2471" y="15538"/>
                  </a:lnTo>
                  <a:lnTo>
                    <a:pt x="2507" y="15643"/>
                  </a:lnTo>
                  <a:lnTo>
                    <a:pt x="2572" y="15815"/>
                  </a:lnTo>
                  <a:lnTo>
                    <a:pt x="2569" y="15885"/>
                  </a:lnTo>
                  <a:lnTo>
                    <a:pt x="2642" y="16007"/>
                  </a:lnTo>
                  <a:lnTo>
                    <a:pt x="2642" y="16132"/>
                  </a:lnTo>
                  <a:lnTo>
                    <a:pt x="2752" y="16182"/>
                  </a:lnTo>
                  <a:lnTo>
                    <a:pt x="2832" y="16227"/>
                  </a:lnTo>
                  <a:lnTo>
                    <a:pt x="2913" y="16387"/>
                  </a:lnTo>
                  <a:lnTo>
                    <a:pt x="2927" y="16529"/>
                  </a:lnTo>
                  <a:lnTo>
                    <a:pt x="2966" y="16723"/>
                  </a:lnTo>
                  <a:lnTo>
                    <a:pt x="3043" y="16785"/>
                  </a:lnTo>
                  <a:lnTo>
                    <a:pt x="3087" y="16846"/>
                  </a:lnTo>
                  <a:lnTo>
                    <a:pt x="3139" y="16957"/>
                  </a:lnTo>
                  <a:lnTo>
                    <a:pt x="3191" y="17089"/>
                  </a:lnTo>
                  <a:lnTo>
                    <a:pt x="3118" y="17304"/>
                  </a:lnTo>
                  <a:lnTo>
                    <a:pt x="3139" y="17419"/>
                  </a:lnTo>
                  <a:lnTo>
                    <a:pt x="3194" y="17508"/>
                  </a:lnTo>
                  <a:lnTo>
                    <a:pt x="3227" y="17680"/>
                  </a:lnTo>
                  <a:lnTo>
                    <a:pt x="3227" y="17814"/>
                  </a:lnTo>
                  <a:lnTo>
                    <a:pt x="3293" y="17911"/>
                  </a:lnTo>
                  <a:lnTo>
                    <a:pt x="3336" y="18030"/>
                  </a:lnTo>
                  <a:lnTo>
                    <a:pt x="3409" y="18178"/>
                  </a:lnTo>
                  <a:lnTo>
                    <a:pt x="3565" y="18190"/>
                  </a:lnTo>
                  <a:lnTo>
                    <a:pt x="3748" y="18135"/>
                  </a:lnTo>
                  <a:lnTo>
                    <a:pt x="3935" y="18014"/>
                  </a:lnTo>
                  <a:lnTo>
                    <a:pt x="4073" y="17896"/>
                  </a:lnTo>
                  <a:lnTo>
                    <a:pt x="4184" y="17812"/>
                  </a:lnTo>
                  <a:cubicBezTo>
                    <a:pt x="4199" y="17796"/>
                    <a:pt x="4214" y="17780"/>
                    <a:pt x="4230" y="17765"/>
                  </a:cubicBezTo>
                  <a:cubicBezTo>
                    <a:pt x="4287" y="17711"/>
                    <a:pt x="4350" y="17669"/>
                    <a:pt x="4415" y="17640"/>
                  </a:cubicBezTo>
                  <a:lnTo>
                    <a:pt x="4544" y="17598"/>
                  </a:lnTo>
                  <a:lnTo>
                    <a:pt x="4658" y="17456"/>
                  </a:lnTo>
                  <a:lnTo>
                    <a:pt x="4758" y="17382"/>
                  </a:lnTo>
                  <a:lnTo>
                    <a:pt x="4839" y="17253"/>
                  </a:lnTo>
                  <a:lnTo>
                    <a:pt x="4875" y="17128"/>
                  </a:lnTo>
                  <a:lnTo>
                    <a:pt x="4961" y="17019"/>
                  </a:lnTo>
                  <a:cubicBezTo>
                    <a:pt x="4995" y="16986"/>
                    <a:pt x="5032" y="16960"/>
                    <a:pt x="5070" y="16941"/>
                  </a:cubicBezTo>
                  <a:cubicBezTo>
                    <a:pt x="5110" y="16921"/>
                    <a:pt x="5151" y="16908"/>
                    <a:pt x="5192" y="16903"/>
                  </a:cubicBezTo>
                  <a:cubicBezTo>
                    <a:pt x="5225" y="16899"/>
                    <a:pt x="5257" y="16887"/>
                    <a:pt x="5288" y="16869"/>
                  </a:cubicBezTo>
                  <a:cubicBezTo>
                    <a:pt x="5328" y="16844"/>
                    <a:pt x="5365" y="16809"/>
                    <a:pt x="5396" y="16764"/>
                  </a:cubicBezTo>
                  <a:lnTo>
                    <a:pt x="5451" y="16651"/>
                  </a:lnTo>
                  <a:lnTo>
                    <a:pt x="5538" y="16468"/>
                  </a:lnTo>
                  <a:lnTo>
                    <a:pt x="5657" y="16322"/>
                  </a:lnTo>
                  <a:cubicBezTo>
                    <a:pt x="5670" y="16286"/>
                    <a:pt x="5682" y="16249"/>
                    <a:pt x="5694" y="16212"/>
                  </a:cubicBezTo>
                  <a:cubicBezTo>
                    <a:pt x="5710" y="16157"/>
                    <a:pt x="5726" y="16102"/>
                    <a:pt x="5740" y="16045"/>
                  </a:cubicBezTo>
                  <a:lnTo>
                    <a:pt x="5776" y="15879"/>
                  </a:lnTo>
                  <a:cubicBezTo>
                    <a:pt x="5808" y="15838"/>
                    <a:pt x="5839" y="15797"/>
                    <a:pt x="5869" y="15756"/>
                  </a:cubicBezTo>
                  <a:cubicBezTo>
                    <a:pt x="5901" y="15713"/>
                    <a:pt x="5933" y="15670"/>
                    <a:pt x="5964" y="15626"/>
                  </a:cubicBezTo>
                  <a:lnTo>
                    <a:pt x="6029" y="15553"/>
                  </a:lnTo>
                  <a:lnTo>
                    <a:pt x="6063" y="15485"/>
                  </a:lnTo>
                  <a:lnTo>
                    <a:pt x="6063" y="15401"/>
                  </a:lnTo>
                  <a:lnTo>
                    <a:pt x="5965" y="15268"/>
                  </a:lnTo>
                  <a:lnTo>
                    <a:pt x="5871" y="15159"/>
                  </a:lnTo>
                  <a:lnTo>
                    <a:pt x="5830" y="15003"/>
                  </a:lnTo>
                  <a:lnTo>
                    <a:pt x="5748" y="14940"/>
                  </a:lnTo>
                  <a:lnTo>
                    <a:pt x="5631" y="14861"/>
                  </a:lnTo>
                  <a:lnTo>
                    <a:pt x="5505" y="14786"/>
                  </a:lnTo>
                  <a:lnTo>
                    <a:pt x="5437" y="14638"/>
                  </a:lnTo>
                  <a:lnTo>
                    <a:pt x="5414" y="14547"/>
                  </a:lnTo>
                  <a:lnTo>
                    <a:pt x="5434" y="14455"/>
                  </a:lnTo>
                  <a:lnTo>
                    <a:pt x="5487" y="14377"/>
                  </a:lnTo>
                  <a:lnTo>
                    <a:pt x="5436" y="14294"/>
                  </a:lnTo>
                  <a:lnTo>
                    <a:pt x="5436" y="14214"/>
                  </a:lnTo>
                  <a:lnTo>
                    <a:pt x="5394" y="14183"/>
                  </a:lnTo>
                  <a:lnTo>
                    <a:pt x="5375" y="14243"/>
                  </a:lnTo>
                  <a:lnTo>
                    <a:pt x="5340" y="14329"/>
                  </a:lnTo>
                  <a:lnTo>
                    <a:pt x="5256" y="14499"/>
                  </a:lnTo>
                  <a:lnTo>
                    <a:pt x="5091" y="14727"/>
                  </a:lnTo>
                  <a:lnTo>
                    <a:pt x="5056" y="14801"/>
                  </a:lnTo>
                  <a:lnTo>
                    <a:pt x="4994" y="14801"/>
                  </a:lnTo>
                  <a:lnTo>
                    <a:pt x="4947" y="14807"/>
                  </a:lnTo>
                  <a:lnTo>
                    <a:pt x="4906" y="14856"/>
                  </a:lnTo>
                  <a:lnTo>
                    <a:pt x="4740" y="14875"/>
                  </a:lnTo>
                  <a:lnTo>
                    <a:pt x="4692" y="14807"/>
                  </a:lnTo>
                  <a:lnTo>
                    <a:pt x="4634" y="14766"/>
                  </a:lnTo>
                  <a:lnTo>
                    <a:pt x="4581" y="14679"/>
                  </a:lnTo>
                  <a:lnTo>
                    <a:pt x="4674" y="14568"/>
                  </a:lnTo>
                  <a:lnTo>
                    <a:pt x="4648" y="14475"/>
                  </a:lnTo>
                  <a:lnTo>
                    <a:pt x="4550" y="14438"/>
                  </a:lnTo>
                  <a:lnTo>
                    <a:pt x="4562" y="14367"/>
                  </a:lnTo>
                  <a:lnTo>
                    <a:pt x="4522" y="14348"/>
                  </a:lnTo>
                  <a:lnTo>
                    <a:pt x="4490" y="14410"/>
                  </a:lnTo>
                  <a:lnTo>
                    <a:pt x="4462" y="14502"/>
                  </a:lnTo>
                  <a:lnTo>
                    <a:pt x="4337" y="14533"/>
                  </a:lnTo>
                  <a:cubicBezTo>
                    <a:pt x="4331" y="14498"/>
                    <a:pt x="4323" y="14463"/>
                    <a:pt x="4314" y="14428"/>
                  </a:cubicBezTo>
                  <a:cubicBezTo>
                    <a:pt x="4298" y="14362"/>
                    <a:pt x="4278" y="14299"/>
                    <a:pt x="4255" y="14237"/>
                  </a:cubicBezTo>
                  <a:lnTo>
                    <a:pt x="4234" y="14018"/>
                  </a:lnTo>
                  <a:lnTo>
                    <a:pt x="4191" y="13904"/>
                  </a:lnTo>
                  <a:lnTo>
                    <a:pt x="4136" y="13783"/>
                  </a:lnTo>
                  <a:lnTo>
                    <a:pt x="4036" y="13581"/>
                  </a:lnTo>
                  <a:lnTo>
                    <a:pt x="3967" y="13457"/>
                  </a:lnTo>
                  <a:lnTo>
                    <a:pt x="3917" y="13357"/>
                  </a:lnTo>
                  <a:lnTo>
                    <a:pt x="3910" y="13265"/>
                  </a:lnTo>
                  <a:lnTo>
                    <a:pt x="3970" y="13125"/>
                  </a:lnTo>
                  <a:lnTo>
                    <a:pt x="3985" y="13013"/>
                  </a:lnTo>
                  <a:lnTo>
                    <a:pt x="4029" y="12939"/>
                  </a:lnTo>
                  <a:lnTo>
                    <a:pt x="4100" y="12939"/>
                  </a:lnTo>
                  <a:lnTo>
                    <a:pt x="4187" y="12956"/>
                  </a:lnTo>
                  <a:lnTo>
                    <a:pt x="4248" y="13017"/>
                  </a:lnTo>
                  <a:lnTo>
                    <a:pt x="4344" y="13091"/>
                  </a:lnTo>
                  <a:lnTo>
                    <a:pt x="4365" y="13162"/>
                  </a:lnTo>
                  <a:lnTo>
                    <a:pt x="4421" y="13266"/>
                  </a:lnTo>
                  <a:cubicBezTo>
                    <a:pt x="4450" y="13317"/>
                    <a:pt x="4470" y="13379"/>
                    <a:pt x="4479" y="13445"/>
                  </a:cubicBezTo>
                  <a:cubicBezTo>
                    <a:pt x="4485" y="13493"/>
                    <a:pt x="4485" y="13543"/>
                    <a:pt x="4479" y="13591"/>
                  </a:cubicBezTo>
                  <a:lnTo>
                    <a:pt x="4511" y="13696"/>
                  </a:lnTo>
                  <a:lnTo>
                    <a:pt x="4660" y="13788"/>
                  </a:lnTo>
                  <a:lnTo>
                    <a:pt x="4794" y="13899"/>
                  </a:lnTo>
                  <a:lnTo>
                    <a:pt x="4994" y="14024"/>
                  </a:lnTo>
                  <a:lnTo>
                    <a:pt x="5100" y="14092"/>
                  </a:lnTo>
                  <a:lnTo>
                    <a:pt x="5224" y="14082"/>
                  </a:lnTo>
                  <a:lnTo>
                    <a:pt x="5261" y="14033"/>
                  </a:lnTo>
                  <a:lnTo>
                    <a:pt x="5374" y="13959"/>
                  </a:lnTo>
                  <a:lnTo>
                    <a:pt x="5431" y="13947"/>
                  </a:lnTo>
                  <a:lnTo>
                    <a:pt x="5522" y="14062"/>
                  </a:lnTo>
                  <a:cubicBezTo>
                    <a:pt x="5537" y="14073"/>
                    <a:pt x="5550" y="14086"/>
                    <a:pt x="5562" y="14103"/>
                  </a:cubicBezTo>
                  <a:cubicBezTo>
                    <a:pt x="5586" y="14136"/>
                    <a:pt x="5605" y="14180"/>
                    <a:pt x="5614" y="14228"/>
                  </a:cubicBezTo>
                  <a:lnTo>
                    <a:pt x="5643" y="14331"/>
                  </a:lnTo>
                  <a:lnTo>
                    <a:pt x="5698" y="14433"/>
                  </a:lnTo>
                  <a:lnTo>
                    <a:pt x="5848" y="14477"/>
                  </a:lnTo>
                  <a:lnTo>
                    <a:pt x="6003" y="14470"/>
                  </a:lnTo>
                  <a:cubicBezTo>
                    <a:pt x="6040" y="14472"/>
                    <a:pt x="6077" y="14481"/>
                    <a:pt x="6112" y="14497"/>
                  </a:cubicBezTo>
                  <a:cubicBezTo>
                    <a:pt x="6145" y="14512"/>
                    <a:pt x="6176" y="14533"/>
                    <a:pt x="6206" y="14559"/>
                  </a:cubicBezTo>
                  <a:lnTo>
                    <a:pt x="6303" y="14547"/>
                  </a:lnTo>
                  <a:lnTo>
                    <a:pt x="6419" y="14487"/>
                  </a:lnTo>
                  <a:lnTo>
                    <a:pt x="6603" y="14487"/>
                  </a:lnTo>
                  <a:lnTo>
                    <a:pt x="6724" y="14567"/>
                  </a:lnTo>
                  <a:lnTo>
                    <a:pt x="6879" y="14555"/>
                  </a:lnTo>
                  <a:lnTo>
                    <a:pt x="6977" y="14489"/>
                  </a:lnTo>
                  <a:lnTo>
                    <a:pt x="7070" y="14403"/>
                  </a:lnTo>
                  <a:lnTo>
                    <a:pt x="7147" y="14409"/>
                  </a:lnTo>
                  <a:lnTo>
                    <a:pt x="7209" y="14502"/>
                  </a:lnTo>
                  <a:lnTo>
                    <a:pt x="7315" y="14543"/>
                  </a:lnTo>
                  <a:lnTo>
                    <a:pt x="7340" y="14604"/>
                  </a:lnTo>
                  <a:lnTo>
                    <a:pt x="7368" y="14721"/>
                  </a:lnTo>
                  <a:lnTo>
                    <a:pt x="7407" y="14857"/>
                  </a:lnTo>
                  <a:lnTo>
                    <a:pt x="7550" y="14913"/>
                  </a:lnTo>
                  <a:lnTo>
                    <a:pt x="7601" y="14995"/>
                  </a:lnTo>
                  <a:lnTo>
                    <a:pt x="7666" y="15131"/>
                  </a:lnTo>
                  <a:lnTo>
                    <a:pt x="7730" y="15227"/>
                  </a:lnTo>
                  <a:lnTo>
                    <a:pt x="7824" y="15221"/>
                  </a:lnTo>
                  <a:lnTo>
                    <a:pt x="7928" y="15166"/>
                  </a:lnTo>
                  <a:lnTo>
                    <a:pt x="7948" y="15245"/>
                  </a:lnTo>
                  <a:lnTo>
                    <a:pt x="7920" y="15356"/>
                  </a:lnTo>
                  <a:lnTo>
                    <a:pt x="7861" y="15391"/>
                  </a:lnTo>
                  <a:lnTo>
                    <a:pt x="7781" y="15366"/>
                  </a:lnTo>
                  <a:lnTo>
                    <a:pt x="7730" y="15391"/>
                  </a:lnTo>
                  <a:lnTo>
                    <a:pt x="7758" y="15489"/>
                  </a:lnTo>
                  <a:lnTo>
                    <a:pt x="7847" y="15538"/>
                  </a:lnTo>
                  <a:lnTo>
                    <a:pt x="7873" y="15682"/>
                  </a:lnTo>
                  <a:lnTo>
                    <a:pt x="7941" y="15770"/>
                  </a:lnTo>
                  <a:lnTo>
                    <a:pt x="8042" y="15801"/>
                  </a:lnTo>
                  <a:lnTo>
                    <a:pt x="8140" y="15801"/>
                  </a:lnTo>
                  <a:lnTo>
                    <a:pt x="8215" y="15735"/>
                  </a:lnTo>
                  <a:lnTo>
                    <a:pt x="8215" y="15647"/>
                  </a:lnTo>
                  <a:lnTo>
                    <a:pt x="8207" y="15558"/>
                  </a:lnTo>
                  <a:lnTo>
                    <a:pt x="8244" y="15441"/>
                  </a:lnTo>
                  <a:cubicBezTo>
                    <a:pt x="8257" y="15421"/>
                    <a:pt x="8274" y="15406"/>
                    <a:pt x="8293" y="15398"/>
                  </a:cubicBezTo>
                  <a:cubicBezTo>
                    <a:pt x="8324" y="15385"/>
                    <a:pt x="8357" y="15392"/>
                    <a:pt x="8385" y="15417"/>
                  </a:cubicBezTo>
                  <a:lnTo>
                    <a:pt x="8429" y="15521"/>
                  </a:lnTo>
                  <a:lnTo>
                    <a:pt x="8417" y="15693"/>
                  </a:lnTo>
                  <a:lnTo>
                    <a:pt x="8397" y="15792"/>
                  </a:lnTo>
                  <a:lnTo>
                    <a:pt x="8386" y="15933"/>
                  </a:lnTo>
                  <a:lnTo>
                    <a:pt x="8386" y="16079"/>
                  </a:lnTo>
                  <a:lnTo>
                    <a:pt x="8398" y="16182"/>
                  </a:lnTo>
                  <a:lnTo>
                    <a:pt x="8473" y="16441"/>
                  </a:lnTo>
                  <a:lnTo>
                    <a:pt x="8502" y="16728"/>
                  </a:lnTo>
                  <a:lnTo>
                    <a:pt x="8510" y="16868"/>
                  </a:lnTo>
                  <a:lnTo>
                    <a:pt x="8607" y="17022"/>
                  </a:lnTo>
                  <a:lnTo>
                    <a:pt x="8663" y="17133"/>
                  </a:lnTo>
                  <a:lnTo>
                    <a:pt x="8679" y="17303"/>
                  </a:lnTo>
                  <a:lnTo>
                    <a:pt x="8703" y="17418"/>
                  </a:lnTo>
                  <a:lnTo>
                    <a:pt x="8759" y="17603"/>
                  </a:lnTo>
                  <a:lnTo>
                    <a:pt x="8799" y="17688"/>
                  </a:lnTo>
                  <a:lnTo>
                    <a:pt x="8858" y="17815"/>
                  </a:lnTo>
                  <a:lnTo>
                    <a:pt x="8894" y="17957"/>
                  </a:lnTo>
                  <a:lnTo>
                    <a:pt x="8919" y="18076"/>
                  </a:lnTo>
                  <a:lnTo>
                    <a:pt x="8963" y="18226"/>
                  </a:lnTo>
                  <a:lnTo>
                    <a:pt x="9034" y="18456"/>
                  </a:lnTo>
                  <a:lnTo>
                    <a:pt x="9088" y="18673"/>
                  </a:lnTo>
                  <a:lnTo>
                    <a:pt x="9120" y="18766"/>
                  </a:lnTo>
                  <a:lnTo>
                    <a:pt x="9157" y="18876"/>
                  </a:lnTo>
                  <a:lnTo>
                    <a:pt x="9165" y="18992"/>
                  </a:lnTo>
                  <a:lnTo>
                    <a:pt x="9224" y="19229"/>
                  </a:lnTo>
                  <a:lnTo>
                    <a:pt x="9265" y="19340"/>
                  </a:lnTo>
                  <a:lnTo>
                    <a:pt x="9335" y="19401"/>
                  </a:lnTo>
                  <a:lnTo>
                    <a:pt x="9398" y="19455"/>
                  </a:lnTo>
                  <a:lnTo>
                    <a:pt x="9435" y="19534"/>
                  </a:lnTo>
                  <a:lnTo>
                    <a:pt x="9499" y="19529"/>
                  </a:lnTo>
                  <a:cubicBezTo>
                    <a:pt x="9505" y="19494"/>
                    <a:pt x="9512" y="19459"/>
                    <a:pt x="9519" y="19424"/>
                  </a:cubicBezTo>
                  <a:cubicBezTo>
                    <a:pt x="9525" y="19391"/>
                    <a:pt x="9532" y="19357"/>
                    <a:pt x="9539" y="19324"/>
                  </a:cubicBezTo>
                  <a:cubicBezTo>
                    <a:pt x="9570" y="19289"/>
                    <a:pt x="9599" y="19249"/>
                    <a:pt x="9625" y="19204"/>
                  </a:cubicBezTo>
                  <a:cubicBezTo>
                    <a:pt x="9647" y="19167"/>
                    <a:pt x="9667" y="19127"/>
                    <a:pt x="9684" y="19085"/>
                  </a:cubicBezTo>
                  <a:cubicBezTo>
                    <a:pt x="9697" y="19045"/>
                    <a:pt x="9711" y="19006"/>
                    <a:pt x="9726" y="18966"/>
                  </a:cubicBezTo>
                  <a:cubicBezTo>
                    <a:pt x="9741" y="18924"/>
                    <a:pt x="9756" y="18882"/>
                    <a:pt x="9772" y="18841"/>
                  </a:cubicBezTo>
                  <a:cubicBezTo>
                    <a:pt x="9774" y="18775"/>
                    <a:pt x="9777" y="18710"/>
                    <a:pt x="9780" y="18644"/>
                  </a:cubicBezTo>
                  <a:cubicBezTo>
                    <a:pt x="9783" y="18560"/>
                    <a:pt x="9787" y="18477"/>
                    <a:pt x="9791" y="18393"/>
                  </a:cubicBezTo>
                  <a:lnTo>
                    <a:pt x="9799" y="18288"/>
                  </a:lnTo>
                  <a:cubicBezTo>
                    <a:pt x="9805" y="18246"/>
                    <a:pt x="9812" y="18203"/>
                    <a:pt x="9819" y="18161"/>
                  </a:cubicBezTo>
                  <a:cubicBezTo>
                    <a:pt x="9829" y="18099"/>
                    <a:pt x="9840" y="18037"/>
                    <a:pt x="9852" y="17976"/>
                  </a:cubicBezTo>
                  <a:lnTo>
                    <a:pt x="9839" y="17816"/>
                  </a:lnTo>
                  <a:lnTo>
                    <a:pt x="9791" y="17643"/>
                  </a:lnTo>
                  <a:lnTo>
                    <a:pt x="9831" y="17391"/>
                  </a:lnTo>
                  <a:lnTo>
                    <a:pt x="9876" y="17301"/>
                  </a:lnTo>
                  <a:lnTo>
                    <a:pt x="10002" y="17165"/>
                  </a:lnTo>
                  <a:lnTo>
                    <a:pt x="10132" y="17023"/>
                  </a:lnTo>
                  <a:lnTo>
                    <a:pt x="10237" y="16902"/>
                  </a:lnTo>
                  <a:lnTo>
                    <a:pt x="10262" y="16723"/>
                  </a:lnTo>
                  <a:lnTo>
                    <a:pt x="10286" y="16610"/>
                  </a:lnTo>
                  <a:lnTo>
                    <a:pt x="10412" y="16555"/>
                  </a:lnTo>
                  <a:lnTo>
                    <a:pt x="10492" y="16493"/>
                  </a:lnTo>
                  <a:lnTo>
                    <a:pt x="10549" y="16327"/>
                  </a:lnTo>
                  <a:cubicBezTo>
                    <a:pt x="10554" y="16271"/>
                    <a:pt x="10568" y="16218"/>
                    <a:pt x="10590" y="16173"/>
                  </a:cubicBezTo>
                  <a:cubicBezTo>
                    <a:pt x="10626" y="16098"/>
                    <a:pt x="10680" y="16049"/>
                    <a:pt x="10740" y="16037"/>
                  </a:cubicBezTo>
                  <a:lnTo>
                    <a:pt x="10874" y="15975"/>
                  </a:lnTo>
                  <a:lnTo>
                    <a:pt x="10909" y="15840"/>
                  </a:lnTo>
                  <a:lnTo>
                    <a:pt x="10885" y="15717"/>
                  </a:lnTo>
                  <a:lnTo>
                    <a:pt x="10892" y="15606"/>
                  </a:lnTo>
                  <a:lnTo>
                    <a:pt x="11030" y="15483"/>
                  </a:lnTo>
                  <a:lnTo>
                    <a:pt x="11172" y="15422"/>
                  </a:lnTo>
                  <a:lnTo>
                    <a:pt x="11283" y="15422"/>
                  </a:lnTo>
                  <a:lnTo>
                    <a:pt x="11432" y="15358"/>
                  </a:lnTo>
                  <a:cubicBezTo>
                    <a:pt x="11441" y="15314"/>
                    <a:pt x="11462" y="15277"/>
                    <a:pt x="11490" y="15257"/>
                  </a:cubicBezTo>
                  <a:cubicBezTo>
                    <a:pt x="11517" y="15237"/>
                    <a:pt x="11549" y="15235"/>
                    <a:pt x="11578" y="15251"/>
                  </a:cubicBezTo>
                  <a:lnTo>
                    <a:pt x="11664" y="15279"/>
                  </a:lnTo>
                  <a:cubicBezTo>
                    <a:pt x="11683" y="15305"/>
                    <a:pt x="11699" y="15334"/>
                    <a:pt x="11713" y="15365"/>
                  </a:cubicBezTo>
                  <a:cubicBezTo>
                    <a:pt x="11732" y="15408"/>
                    <a:pt x="11745" y="15456"/>
                    <a:pt x="11753" y="15507"/>
                  </a:cubicBezTo>
                  <a:lnTo>
                    <a:pt x="11800" y="15701"/>
                  </a:lnTo>
                  <a:lnTo>
                    <a:pt x="11828" y="15833"/>
                  </a:lnTo>
                  <a:cubicBezTo>
                    <a:pt x="11839" y="15860"/>
                    <a:pt x="11854" y="15883"/>
                    <a:pt x="11872" y="15899"/>
                  </a:cubicBezTo>
                  <a:cubicBezTo>
                    <a:pt x="11906" y="15927"/>
                    <a:pt x="11947" y="15931"/>
                    <a:pt x="11982" y="15909"/>
                  </a:cubicBezTo>
                  <a:lnTo>
                    <a:pt x="12043" y="15981"/>
                  </a:lnTo>
                  <a:lnTo>
                    <a:pt x="12197" y="16141"/>
                  </a:lnTo>
                  <a:cubicBezTo>
                    <a:pt x="12217" y="16216"/>
                    <a:pt x="12238" y="16289"/>
                    <a:pt x="12262" y="16361"/>
                  </a:cubicBezTo>
                  <a:cubicBezTo>
                    <a:pt x="12295" y="16459"/>
                    <a:pt x="12331" y="16555"/>
                    <a:pt x="12368" y="16650"/>
                  </a:cubicBezTo>
                  <a:cubicBezTo>
                    <a:pt x="12386" y="16699"/>
                    <a:pt x="12405" y="16748"/>
                    <a:pt x="12423" y="16798"/>
                  </a:cubicBezTo>
                  <a:lnTo>
                    <a:pt x="12395" y="16894"/>
                  </a:lnTo>
                  <a:lnTo>
                    <a:pt x="12331" y="16954"/>
                  </a:lnTo>
                  <a:lnTo>
                    <a:pt x="12335" y="17094"/>
                  </a:lnTo>
                  <a:cubicBezTo>
                    <a:pt x="12355" y="17119"/>
                    <a:pt x="12375" y="17144"/>
                    <a:pt x="12396" y="17168"/>
                  </a:cubicBezTo>
                  <a:cubicBezTo>
                    <a:pt x="12423" y="17200"/>
                    <a:pt x="12450" y="17230"/>
                    <a:pt x="12478" y="17260"/>
                  </a:cubicBezTo>
                  <a:lnTo>
                    <a:pt x="12575" y="17255"/>
                  </a:lnTo>
                  <a:lnTo>
                    <a:pt x="12636" y="17120"/>
                  </a:lnTo>
                  <a:lnTo>
                    <a:pt x="12693" y="16980"/>
                  </a:lnTo>
                  <a:lnTo>
                    <a:pt x="12800" y="16904"/>
                  </a:lnTo>
                  <a:lnTo>
                    <a:pt x="12877" y="17115"/>
                  </a:lnTo>
                  <a:lnTo>
                    <a:pt x="12945" y="17317"/>
                  </a:lnTo>
                  <a:lnTo>
                    <a:pt x="12957" y="17518"/>
                  </a:lnTo>
                  <a:lnTo>
                    <a:pt x="13008" y="17691"/>
                  </a:lnTo>
                  <a:lnTo>
                    <a:pt x="13054" y="17855"/>
                  </a:lnTo>
                  <a:lnTo>
                    <a:pt x="13127" y="18014"/>
                  </a:lnTo>
                  <a:lnTo>
                    <a:pt x="13171" y="18203"/>
                  </a:lnTo>
                  <a:lnTo>
                    <a:pt x="13183" y="18371"/>
                  </a:lnTo>
                  <a:lnTo>
                    <a:pt x="13148" y="18675"/>
                  </a:lnTo>
                  <a:lnTo>
                    <a:pt x="13144" y="18870"/>
                  </a:lnTo>
                  <a:lnTo>
                    <a:pt x="13159" y="19080"/>
                  </a:lnTo>
                  <a:lnTo>
                    <a:pt x="13159" y="19174"/>
                  </a:lnTo>
                  <a:lnTo>
                    <a:pt x="13117" y="19238"/>
                  </a:lnTo>
                  <a:lnTo>
                    <a:pt x="13113" y="19347"/>
                  </a:lnTo>
                  <a:lnTo>
                    <a:pt x="13125" y="19507"/>
                  </a:lnTo>
                  <a:lnTo>
                    <a:pt x="13186" y="19549"/>
                  </a:lnTo>
                  <a:cubicBezTo>
                    <a:pt x="13215" y="19555"/>
                    <a:pt x="13242" y="19574"/>
                    <a:pt x="13263" y="19604"/>
                  </a:cubicBezTo>
                  <a:cubicBezTo>
                    <a:pt x="13285" y="19635"/>
                    <a:pt x="13300" y="19676"/>
                    <a:pt x="13306" y="19721"/>
                  </a:cubicBezTo>
                  <a:lnTo>
                    <a:pt x="13420" y="19817"/>
                  </a:lnTo>
                  <a:lnTo>
                    <a:pt x="13492" y="19981"/>
                  </a:lnTo>
                  <a:lnTo>
                    <a:pt x="13536" y="20099"/>
                  </a:lnTo>
                  <a:lnTo>
                    <a:pt x="13550" y="20266"/>
                  </a:lnTo>
                  <a:lnTo>
                    <a:pt x="13596" y="20554"/>
                  </a:lnTo>
                  <a:lnTo>
                    <a:pt x="13625" y="20775"/>
                  </a:lnTo>
                  <a:lnTo>
                    <a:pt x="13682" y="20923"/>
                  </a:lnTo>
                  <a:lnTo>
                    <a:pt x="13714" y="21021"/>
                  </a:lnTo>
                  <a:lnTo>
                    <a:pt x="13772" y="21189"/>
                  </a:lnTo>
                  <a:lnTo>
                    <a:pt x="13829" y="21220"/>
                  </a:lnTo>
                  <a:lnTo>
                    <a:pt x="13914" y="21327"/>
                  </a:lnTo>
                  <a:lnTo>
                    <a:pt x="13982" y="21385"/>
                  </a:lnTo>
                  <a:lnTo>
                    <a:pt x="14071" y="21477"/>
                  </a:lnTo>
                  <a:lnTo>
                    <a:pt x="14136" y="21600"/>
                  </a:lnTo>
                  <a:lnTo>
                    <a:pt x="14168" y="21558"/>
                  </a:lnTo>
                  <a:lnTo>
                    <a:pt x="14144" y="21461"/>
                  </a:lnTo>
                  <a:lnTo>
                    <a:pt x="14220" y="21456"/>
                  </a:lnTo>
                  <a:lnTo>
                    <a:pt x="14242" y="21376"/>
                  </a:lnTo>
                  <a:lnTo>
                    <a:pt x="14195" y="21227"/>
                  </a:lnTo>
                  <a:lnTo>
                    <a:pt x="14149" y="21028"/>
                  </a:lnTo>
                  <a:lnTo>
                    <a:pt x="14121" y="20856"/>
                  </a:lnTo>
                  <a:lnTo>
                    <a:pt x="14064" y="20706"/>
                  </a:lnTo>
                  <a:cubicBezTo>
                    <a:pt x="14060" y="20650"/>
                    <a:pt x="14051" y="20596"/>
                    <a:pt x="14037" y="20544"/>
                  </a:cubicBezTo>
                  <a:cubicBezTo>
                    <a:pt x="14023" y="20489"/>
                    <a:pt x="14004" y="20437"/>
                    <a:pt x="13980" y="20389"/>
                  </a:cubicBezTo>
                  <a:lnTo>
                    <a:pt x="13916" y="20256"/>
                  </a:lnTo>
                  <a:lnTo>
                    <a:pt x="13796" y="20153"/>
                  </a:lnTo>
                  <a:lnTo>
                    <a:pt x="13711" y="20030"/>
                  </a:lnTo>
                  <a:lnTo>
                    <a:pt x="13609" y="19920"/>
                  </a:lnTo>
                  <a:cubicBezTo>
                    <a:pt x="13556" y="19920"/>
                    <a:pt x="13507" y="19872"/>
                    <a:pt x="13485" y="19798"/>
                  </a:cubicBezTo>
                  <a:cubicBezTo>
                    <a:pt x="13470" y="19751"/>
                    <a:pt x="13469" y="19697"/>
                    <a:pt x="13481" y="19648"/>
                  </a:cubicBezTo>
                  <a:lnTo>
                    <a:pt x="13460" y="19495"/>
                  </a:lnTo>
                  <a:lnTo>
                    <a:pt x="13452" y="19396"/>
                  </a:lnTo>
                  <a:lnTo>
                    <a:pt x="13387" y="19310"/>
                  </a:lnTo>
                  <a:lnTo>
                    <a:pt x="13305" y="19191"/>
                  </a:lnTo>
                  <a:lnTo>
                    <a:pt x="13276" y="19059"/>
                  </a:lnTo>
                  <a:cubicBezTo>
                    <a:pt x="13277" y="19012"/>
                    <a:pt x="13280" y="18965"/>
                    <a:pt x="13285" y="18918"/>
                  </a:cubicBezTo>
                  <a:cubicBezTo>
                    <a:pt x="13292" y="18843"/>
                    <a:pt x="13304" y="18769"/>
                    <a:pt x="13320" y="18698"/>
                  </a:cubicBezTo>
                  <a:lnTo>
                    <a:pt x="13344" y="18550"/>
                  </a:lnTo>
                  <a:lnTo>
                    <a:pt x="13373" y="18396"/>
                  </a:lnTo>
                  <a:lnTo>
                    <a:pt x="13344" y="18289"/>
                  </a:lnTo>
                  <a:lnTo>
                    <a:pt x="13320" y="18141"/>
                  </a:lnTo>
                  <a:lnTo>
                    <a:pt x="13317" y="18024"/>
                  </a:lnTo>
                  <a:lnTo>
                    <a:pt x="13378" y="17962"/>
                  </a:lnTo>
                  <a:lnTo>
                    <a:pt x="13468" y="17956"/>
                  </a:lnTo>
                  <a:lnTo>
                    <a:pt x="13512" y="18073"/>
                  </a:lnTo>
                  <a:lnTo>
                    <a:pt x="13562" y="18139"/>
                  </a:lnTo>
                  <a:lnTo>
                    <a:pt x="13671" y="18279"/>
                  </a:lnTo>
                  <a:lnTo>
                    <a:pt x="13730" y="18310"/>
                  </a:lnTo>
                  <a:lnTo>
                    <a:pt x="13812" y="18382"/>
                  </a:lnTo>
                  <a:lnTo>
                    <a:pt x="13875" y="18423"/>
                  </a:lnTo>
                  <a:lnTo>
                    <a:pt x="13920" y="18490"/>
                  </a:lnTo>
                  <a:lnTo>
                    <a:pt x="13956" y="18648"/>
                  </a:lnTo>
                  <a:lnTo>
                    <a:pt x="14008" y="18743"/>
                  </a:lnTo>
                  <a:lnTo>
                    <a:pt x="14063" y="18771"/>
                  </a:lnTo>
                  <a:lnTo>
                    <a:pt x="14091" y="18862"/>
                  </a:lnTo>
                  <a:lnTo>
                    <a:pt x="14107" y="18940"/>
                  </a:lnTo>
                  <a:lnTo>
                    <a:pt x="14172" y="18933"/>
                  </a:lnTo>
                  <a:lnTo>
                    <a:pt x="14221" y="18872"/>
                  </a:lnTo>
                  <a:lnTo>
                    <a:pt x="14260" y="18826"/>
                  </a:lnTo>
                  <a:lnTo>
                    <a:pt x="14320" y="18833"/>
                  </a:lnTo>
                  <a:lnTo>
                    <a:pt x="14345" y="18921"/>
                  </a:lnTo>
                  <a:lnTo>
                    <a:pt x="14360" y="19056"/>
                  </a:lnTo>
                  <a:lnTo>
                    <a:pt x="14331" y="19130"/>
                  </a:lnTo>
                  <a:lnTo>
                    <a:pt x="14319" y="19343"/>
                  </a:lnTo>
                  <a:lnTo>
                    <a:pt x="14412" y="19408"/>
                  </a:lnTo>
                  <a:lnTo>
                    <a:pt x="14456" y="19286"/>
                  </a:lnTo>
                  <a:lnTo>
                    <a:pt x="14548" y="19241"/>
                  </a:lnTo>
                  <a:lnTo>
                    <a:pt x="14577" y="19051"/>
                  </a:lnTo>
                  <a:lnTo>
                    <a:pt x="14624" y="18944"/>
                  </a:lnTo>
                  <a:lnTo>
                    <a:pt x="14784" y="18882"/>
                  </a:lnTo>
                  <a:lnTo>
                    <a:pt x="14859" y="18791"/>
                  </a:lnTo>
                  <a:lnTo>
                    <a:pt x="15001" y="18675"/>
                  </a:lnTo>
                  <a:lnTo>
                    <a:pt x="15018" y="18428"/>
                  </a:lnTo>
                  <a:cubicBezTo>
                    <a:pt x="15027" y="18358"/>
                    <a:pt x="15029" y="18286"/>
                    <a:pt x="15026" y="18214"/>
                  </a:cubicBezTo>
                  <a:cubicBezTo>
                    <a:pt x="15023" y="18158"/>
                    <a:pt x="15016" y="18102"/>
                    <a:pt x="15005" y="18048"/>
                  </a:cubicBezTo>
                  <a:lnTo>
                    <a:pt x="14951" y="17795"/>
                  </a:lnTo>
                  <a:lnTo>
                    <a:pt x="14866" y="17561"/>
                  </a:lnTo>
                  <a:lnTo>
                    <a:pt x="14850" y="17352"/>
                  </a:lnTo>
                  <a:lnTo>
                    <a:pt x="14784" y="17141"/>
                  </a:lnTo>
                  <a:lnTo>
                    <a:pt x="14703" y="17036"/>
                  </a:lnTo>
                  <a:lnTo>
                    <a:pt x="14574" y="16931"/>
                  </a:lnTo>
                  <a:lnTo>
                    <a:pt x="14515" y="16866"/>
                  </a:lnTo>
                  <a:lnTo>
                    <a:pt x="14356" y="16669"/>
                  </a:lnTo>
                  <a:lnTo>
                    <a:pt x="14313" y="16504"/>
                  </a:lnTo>
                  <a:lnTo>
                    <a:pt x="14270" y="16280"/>
                  </a:lnTo>
                  <a:lnTo>
                    <a:pt x="14249" y="16054"/>
                  </a:lnTo>
                  <a:lnTo>
                    <a:pt x="14249" y="15855"/>
                  </a:lnTo>
                  <a:lnTo>
                    <a:pt x="14310" y="15701"/>
                  </a:lnTo>
                  <a:lnTo>
                    <a:pt x="14404" y="15603"/>
                  </a:lnTo>
                  <a:lnTo>
                    <a:pt x="14539" y="15572"/>
                  </a:lnTo>
                  <a:lnTo>
                    <a:pt x="14646" y="15529"/>
                  </a:lnTo>
                  <a:lnTo>
                    <a:pt x="14709" y="15498"/>
                  </a:lnTo>
                  <a:lnTo>
                    <a:pt x="14801" y="15566"/>
                  </a:lnTo>
                  <a:lnTo>
                    <a:pt x="14849" y="15613"/>
                  </a:lnTo>
                  <a:lnTo>
                    <a:pt x="14905" y="15711"/>
                  </a:lnTo>
                  <a:lnTo>
                    <a:pt x="14913" y="15816"/>
                  </a:lnTo>
                  <a:lnTo>
                    <a:pt x="14978" y="15932"/>
                  </a:lnTo>
                  <a:lnTo>
                    <a:pt x="15034" y="15903"/>
                  </a:lnTo>
                  <a:lnTo>
                    <a:pt x="15067" y="15749"/>
                  </a:lnTo>
                  <a:lnTo>
                    <a:pt x="15119" y="15621"/>
                  </a:lnTo>
                  <a:lnTo>
                    <a:pt x="15197" y="15541"/>
                  </a:lnTo>
                  <a:lnTo>
                    <a:pt x="15236" y="15492"/>
                  </a:lnTo>
                  <a:lnTo>
                    <a:pt x="15356" y="15426"/>
                  </a:lnTo>
                  <a:lnTo>
                    <a:pt x="15409" y="15420"/>
                  </a:lnTo>
                  <a:lnTo>
                    <a:pt x="15506" y="15420"/>
                  </a:lnTo>
                  <a:cubicBezTo>
                    <a:pt x="15541" y="15410"/>
                    <a:pt x="15576" y="15402"/>
                    <a:pt x="15611" y="15395"/>
                  </a:cubicBezTo>
                  <a:cubicBezTo>
                    <a:pt x="15656" y="15387"/>
                    <a:pt x="15702" y="15382"/>
                    <a:pt x="15748" y="15381"/>
                  </a:cubicBezTo>
                  <a:lnTo>
                    <a:pt x="15797" y="15264"/>
                  </a:lnTo>
                  <a:lnTo>
                    <a:pt x="15824" y="15215"/>
                  </a:lnTo>
                  <a:lnTo>
                    <a:pt x="15922" y="15247"/>
                  </a:lnTo>
                  <a:lnTo>
                    <a:pt x="16095" y="15132"/>
                  </a:lnTo>
                  <a:lnTo>
                    <a:pt x="16192" y="15009"/>
                  </a:lnTo>
                  <a:lnTo>
                    <a:pt x="16270" y="14854"/>
                  </a:lnTo>
                  <a:lnTo>
                    <a:pt x="16310" y="14737"/>
                  </a:lnTo>
                  <a:lnTo>
                    <a:pt x="16407" y="14620"/>
                  </a:lnTo>
                  <a:lnTo>
                    <a:pt x="16439" y="14464"/>
                  </a:lnTo>
                  <a:lnTo>
                    <a:pt x="16441" y="14274"/>
                  </a:lnTo>
                  <a:lnTo>
                    <a:pt x="16474" y="14063"/>
                  </a:lnTo>
                  <a:lnTo>
                    <a:pt x="16523" y="13908"/>
                  </a:lnTo>
                  <a:cubicBezTo>
                    <a:pt x="16537" y="13860"/>
                    <a:pt x="16549" y="13811"/>
                    <a:pt x="16559" y="13760"/>
                  </a:cubicBezTo>
                  <a:cubicBezTo>
                    <a:pt x="16573" y="13694"/>
                    <a:pt x="16583" y="13626"/>
                    <a:pt x="16590" y="13557"/>
                  </a:cubicBezTo>
                  <a:lnTo>
                    <a:pt x="16618" y="13434"/>
                  </a:lnTo>
                  <a:lnTo>
                    <a:pt x="16612" y="13238"/>
                  </a:lnTo>
                  <a:lnTo>
                    <a:pt x="16579" y="13087"/>
                  </a:lnTo>
                  <a:lnTo>
                    <a:pt x="16463" y="13118"/>
                  </a:lnTo>
                  <a:lnTo>
                    <a:pt x="16401" y="13023"/>
                  </a:lnTo>
                  <a:lnTo>
                    <a:pt x="16404" y="12902"/>
                  </a:lnTo>
                  <a:lnTo>
                    <a:pt x="16500" y="12877"/>
                  </a:lnTo>
                  <a:lnTo>
                    <a:pt x="16499" y="12711"/>
                  </a:lnTo>
                  <a:lnTo>
                    <a:pt x="16452" y="12608"/>
                  </a:lnTo>
                  <a:lnTo>
                    <a:pt x="16290" y="12516"/>
                  </a:lnTo>
                  <a:lnTo>
                    <a:pt x="16202" y="12414"/>
                  </a:lnTo>
                  <a:lnTo>
                    <a:pt x="16127" y="12274"/>
                  </a:lnTo>
                  <a:lnTo>
                    <a:pt x="16079" y="12031"/>
                  </a:lnTo>
                  <a:lnTo>
                    <a:pt x="16006" y="11871"/>
                  </a:lnTo>
                  <a:lnTo>
                    <a:pt x="15922" y="11816"/>
                  </a:lnTo>
                  <a:lnTo>
                    <a:pt x="15808" y="11687"/>
                  </a:lnTo>
                  <a:lnTo>
                    <a:pt x="15821" y="11475"/>
                  </a:lnTo>
                  <a:lnTo>
                    <a:pt x="15861" y="11346"/>
                  </a:lnTo>
                  <a:lnTo>
                    <a:pt x="15955" y="11253"/>
                  </a:lnTo>
                  <a:lnTo>
                    <a:pt x="16048" y="11167"/>
                  </a:lnTo>
                  <a:lnTo>
                    <a:pt x="16158" y="11093"/>
                  </a:lnTo>
                  <a:lnTo>
                    <a:pt x="16213" y="11001"/>
                  </a:lnTo>
                  <a:lnTo>
                    <a:pt x="16121" y="10906"/>
                  </a:lnTo>
                  <a:lnTo>
                    <a:pt x="16057" y="10878"/>
                  </a:lnTo>
                  <a:lnTo>
                    <a:pt x="15876" y="10796"/>
                  </a:lnTo>
                  <a:lnTo>
                    <a:pt x="15787" y="10913"/>
                  </a:lnTo>
                  <a:lnTo>
                    <a:pt x="15726" y="10986"/>
                  </a:lnTo>
                  <a:lnTo>
                    <a:pt x="15616" y="10898"/>
                  </a:lnTo>
                  <a:lnTo>
                    <a:pt x="15572" y="10814"/>
                  </a:lnTo>
                  <a:lnTo>
                    <a:pt x="15466" y="10773"/>
                  </a:lnTo>
                  <a:lnTo>
                    <a:pt x="15240" y="10656"/>
                  </a:lnTo>
                  <a:lnTo>
                    <a:pt x="15246" y="10486"/>
                  </a:lnTo>
                  <a:lnTo>
                    <a:pt x="15242" y="10361"/>
                  </a:lnTo>
                  <a:lnTo>
                    <a:pt x="15301" y="10324"/>
                  </a:lnTo>
                  <a:lnTo>
                    <a:pt x="15407" y="10336"/>
                  </a:lnTo>
                  <a:lnTo>
                    <a:pt x="15531" y="10149"/>
                  </a:lnTo>
                  <a:lnTo>
                    <a:pt x="15564" y="10015"/>
                  </a:lnTo>
                  <a:lnTo>
                    <a:pt x="15631" y="9837"/>
                  </a:lnTo>
                  <a:lnTo>
                    <a:pt x="15707" y="9806"/>
                  </a:lnTo>
                  <a:lnTo>
                    <a:pt x="15791" y="9837"/>
                  </a:lnTo>
                  <a:lnTo>
                    <a:pt x="15841" y="9943"/>
                  </a:lnTo>
                  <a:lnTo>
                    <a:pt x="15848" y="10050"/>
                  </a:lnTo>
                  <a:lnTo>
                    <a:pt x="15863" y="10231"/>
                  </a:lnTo>
                  <a:lnTo>
                    <a:pt x="15907" y="10340"/>
                  </a:lnTo>
                  <a:lnTo>
                    <a:pt x="15948" y="10401"/>
                  </a:lnTo>
                  <a:lnTo>
                    <a:pt x="16001" y="10382"/>
                  </a:lnTo>
                  <a:lnTo>
                    <a:pt x="16072" y="10288"/>
                  </a:lnTo>
                  <a:lnTo>
                    <a:pt x="16148" y="10200"/>
                  </a:lnTo>
                  <a:lnTo>
                    <a:pt x="16274" y="10150"/>
                  </a:lnTo>
                  <a:lnTo>
                    <a:pt x="16333" y="10181"/>
                  </a:lnTo>
                  <a:lnTo>
                    <a:pt x="16409" y="10234"/>
                  </a:lnTo>
                  <a:lnTo>
                    <a:pt x="16525" y="10312"/>
                  </a:lnTo>
                  <a:lnTo>
                    <a:pt x="16590" y="10442"/>
                  </a:lnTo>
                  <a:lnTo>
                    <a:pt x="16527" y="10497"/>
                  </a:lnTo>
                  <a:lnTo>
                    <a:pt x="16523" y="10644"/>
                  </a:lnTo>
                  <a:lnTo>
                    <a:pt x="16588" y="10729"/>
                  </a:lnTo>
                  <a:lnTo>
                    <a:pt x="16695" y="10722"/>
                  </a:lnTo>
                  <a:lnTo>
                    <a:pt x="16853" y="10809"/>
                  </a:lnTo>
                  <a:lnTo>
                    <a:pt x="16926" y="10987"/>
                  </a:lnTo>
                  <a:lnTo>
                    <a:pt x="16986" y="11078"/>
                  </a:lnTo>
                  <a:lnTo>
                    <a:pt x="17010" y="11232"/>
                  </a:lnTo>
                  <a:lnTo>
                    <a:pt x="17031" y="11349"/>
                  </a:lnTo>
                  <a:lnTo>
                    <a:pt x="17059" y="11498"/>
                  </a:lnTo>
                  <a:lnTo>
                    <a:pt x="17071" y="11651"/>
                  </a:lnTo>
                  <a:lnTo>
                    <a:pt x="17130" y="11766"/>
                  </a:lnTo>
                  <a:lnTo>
                    <a:pt x="17195" y="11815"/>
                  </a:lnTo>
                  <a:lnTo>
                    <a:pt x="17296" y="11702"/>
                  </a:lnTo>
                  <a:lnTo>
                    <a:pt x="17415" y="11614"/>
                  </a:lnTo>
                  <a:lnTo>
                    <a:pt x="17496" y="11558"/>
                  </a:lnTo>
                  <a:lnTo>
                    <a:pt x="17559" y="11499"/>
                  </a:lnTo>
                  <a:cubicBezTo>
                    <a:pt x="17562" y="11433"/>
                    <a:pt x="17556" y="11367"/>
                    <a:pt x="17540" y="11306"/>
                  </a:cubicBezTo>
                  <a:cubicBezTo>
                    <a:pt x="17525" y="11249"/>
                    <a:pt x="17502" y="11197"/>
                    <a:pt x="17473" y="11154"/>
                  </a:cubicBezTo>
                  <a:lnTo>
                    <a:pt x="17400" y="10964"/>
                  </a:lnTo>
                  <a:lnTo>
                    <a:pt x="17298" y="10799"/>
                  </a:lnTo>
                  <a:lnTo>
                    <a:pt x="17248" y="10793"/>
                  </a:lnTo>
                  <a:lnTo>
                    <a:pt x="17072" y="10623"/>
                  </a:lnTo>
                  <a:lnTo>
                    <a:pt x="16989" y="10544"/>
                  </a:lnTo>
                  <a:lnTo>
                    <a:pt x="16900" y="10423"/>
                  </a:lnTo>
                  <a:lnTo>
                    <a:pt x="16820" y="10351"/>
                  </a:lnTo>
                  <a:lnTo>
                    <a:pt x="16820" y="10220"/>
                  </a:lnTo>
                  <a:lnTo>
                    <a:pt x="16933" y="10133"/>
                  </a:lnTo>
                  <a:lnTo>
                    <a:pt x="17068" y="10029"/>
                  </a:lnTo>
                  <a:lnTo>
                    <a:pt x="17083" y="9914"/>
                  </a:lnTo>
                  <a:lnTo>
                    <a:pt x="17049" y="9761"/>
                  </a:lnTo>
                  <a:lnTo>
                    <a:pt x="16957" y="9770"/>
                  </a:lnTo>
                  <a:cubicBezTo>
                    <a:pt x="16942" y="9699"/>
                    <a:pt x="16956" y="9621"/>
                    <a:pt x="16992" y="9571"/>
                  </a:cubicBezTo>
                  <a:cubicBezTo>
                    <a:pt x="17020" y="9533"/>
                    <a:pt x="17058" y="9517"/>
                    <a:pt x="17095" y="9528"/>
                  </a:cubicBezTo>
                  <a:cubicBezTo>
                    <a:pt x="17106" y="9498"/>
                    <a:pt x="17116" y="9467"/>
                    <a:pt x="17123" y="9435"/>
                  </a:cubicBezTo>
                  <a:cubicBezTo>
                    <a:pt x="17139" y="9373"/>
                    <a:pt x="17147" y="9308"/>
                    <a:pt x="17149" y="9242"/>
                  </a:cubicBezTo>
                  <a:lnTo>
                    <a:pt x="17174" y="9110"/>
                  </a:lnTo>
                  <a:lnTo>
                    <a:pt x="17248" y="9178"/>
                  </a:lnTo>
                  <a:lnTo>
                    <a:pt x="17347" y="9270"/>
                  </a:lnTo>
                  <a:lnTo>
                    <a:pt x="17392" y="9297"/>
                  </a:lnTo>
                  <a:lnTo>
                    <a:pt x="17514" y="9286"/>
                  </a:lnTo>
                  <a:lnTo>
                    <a:pt x="17568" y="9177"/>
                  </a:lnTo>
                  <a:cubicBezTo>
                    <a:pt x="17590" y="9119"/>
                    <a:pt x="17610" y="9059"/>
                    <a:pt x="17626" y="8997"/>
                  </a:cubicBezTo>
                  <a:cubicBezTo>
                    <a:pt x="17641" y="8944"/>
                    <a:pt x="17653" y="8890"/>
                    <a:pt x="17663" y="8835"/>
                  </a:cubicBezTo>
                  <a:lnTo>
                    <a:pt x="17709" y="8691"/>
                  </a:lnTo>
                  <a:lnTo>
                    <a:pt x="17732" y="8540"/>
                  </a:lnTo>
                  <a:lnTo>
                    <a:pt x="17783" y="8406"/>
                  </a:lnTo>
                  <a:lnTo>
                    <a:pt x="17835" y="8208"/>
                  </a:lnTo>
                  <a:lnTo>
                    <a:pt x="17770" y="8060"/>
                  </a:lnTo>
                  <a:lnTo>
                    <a:pt x="17770" y="7890"/>
                  </a:lnTo>
                  <a:lnTo>
                    <a:pt x="17823" y="7767"/>
                  </a:lnTo>
                  <a:lnTo>
                    <a:pt x="17830" y="7600"/>
                  </a:lnTo>
                  <a:cubicBezTo>
                    <a:pt x="17813" y="7554"/>
                    <a:pt x="17796" y="7509"/>
                    <a:pt x="17778" y="7463"/>
                  </a:cubicBezTo>
                  <a:cubicBezTo>
                    <a:pt x="17763" y="7423"/>
                    <a:pt x="17747" y="7384"/>
                    <a:pt x="17735" y="7341"/>
                  </a:cubicBezTo>
                  <a:cubicBezTo>
                    <a:pt x="17715" y="7271"/>
                    <a:pt x="17705" y="7195"/>
                    <a:pt x="17707" y="7119"/>
                  </a:cubicBezTo>
                  <a:lnTo>
                    <a:pt x="17634" y="7044"/>
                  </a:lnTo>
                  <a:lnTo>
                    <a:pt x="17580" y="7052"/>
                  </a:lnTo>
                  <a:lnTo>
                    <a:pt x="17503" y="6849"/>
                  </a:lnTo>
                  <a:lnTo>
                    <a:pt x="17459" y="6758"/>
                  </a:lnTo>
                  <a:lnTo>
                    <a:pt x="17435" y="6611"/>
                  </a:lnTo>
                  <a:lnTo>
                    <a:pt x="17373" y="6495"/>
                  </a:lnTo>
                  <a:lnTo>
                    <a:pt x="17240" y="6324"/>
                  </a:lnTo>
                  <a:lnTo>
                    <a:pt x="17132" y="6263"/>
                  </a:lnTo>
                  <a:lnTo>
                    <a:pt x="17059" y="6103"/>
                  </a:lnTo>
                  <a:lnTo>
                    <a:pt x="16962" y="6028"/>
                  </a:lnTo>
                  <a:lnTo>
                    <a:pt x="16881" y="6047"/>
                  </a:lnTo>
                  <a:lnTo>
                    <a:pt x="16783" y="6115"/>
                  </a:lnTo>
                  <a:lnTo>
                    <a:pt x="16687" y="6140"/>
                  </a:lnTo>
                  <a:lnTo>
                    <a:pt x="16607" y="6103"/>
                  </a:lnTo>
                  <a:lnTo>
                    <a:pt x="16460" y="6072"/>
                  </a:lnTo>
                  <a:lnTo>
                    <a:pt x="16403" y="6004"/>
                  </a:lnTo>
                  <a:lnTo>
                    <a:pt x="16326" y="5924"/>
                  </a:lnTo>
                  <a:lnTo>
                    <a:pt x="16206" y="5924"/>
                  </a:lnTo>
                  <a:lnTo>
                    <a:pt x="16146" y="5807"/>
                  </a:lnTo>
                  <a:lnTo>
                    <a:pt x="16226" y="5720"/>
                  </a:lnTo>
                  <a:lnTo>
                    <a:pt x="16275" y="5634"/>
                  </a:lnTo>
                  <a:lnTo>
                    <a:pt x="16349" y="5282"/>
                  </a:lnTo>
                  <a:lnTo>
                    <a:pt x="16330" y="5106"/>
                  </a:lnTo>
                  <a:lnTo>
                    <a:pt x="16362" y="4989"/>
                  </a:lnTo>
                  <a:lnTo>
                    <a:pt x="16434" y="4856"/>
                  </a:lnTo>
                  <a:lnTo>
                    <a:pt x="16537" y="4743"/>
                  </a:lnTo>
                  <a:lnTo>
                    <a:pt x="16606" y="4658"/>
                  </a:lnTo>
                  <a:lnTo>
                    <a:pt x="16694" y="4611"/>
                  </a:lnTo>
                  <a:lnTo>
                    <a:pt x="16817" y="4582"/>
                  </a:lnTo>
                  <a:lnTo>
                    <a:pt x="16917" y="4582"/>
                  </a:lnTo>
                  <a:lnTo>
                    <a:pt x="17020" y="4619"/>
                  </a:lnTo>
                  <a:lnTo>
                    <a:pt x="17129" y="4632"/>
                  </a:lnTo>
                  <a:lnTo>
                    <a:pt x="17261" y="4626"/>
                  </a:lnTo>
                  <a:lnTo>
                    <a:pt x="17398" y="4558"/>
                  </a:lnTo>
                  <a:lnTo>
                    <a:pt x="17471" y="4527"/>
                  </a:lnTo>
                  <a:lnTo>
                    <a:pt x="17580" y="4490"/>
                  </a:lnTo>
                  <a:lnTo>
                    <a:pt x="17633" y="4527"/>
                  </a:lnTo>
                  <a:lnTo>
                    <a:pt x="17686" y="4607"/>
                  </a:lnTo>
                  <a:lnTo>
                    <a:pt x="17787" y="4674"/>
                  </a:lnTo>
                  <a:lnTo>
                    <a:pt x="17836" y="4724"/>
                  </a:lnTo>
                  <a:lnTo>
                    <a:pt x="17952" y="4730"/>
                  </a:lnTo>
                  <a:lnTo>
                    <a:pt x="18081" y="4644"/>
                  </a:lnTo>
                  <a:lnTo>
                    <a:pt x="18189" y="4625"/>
                  </a:lnTo>
                  <a:lnTo>
                    <a:pt x="18143" y="4366"/>
                  </a:lnTo>
                  <a:cubicBezTo>
                    <a:pt x="18105" y="4367"/>
                    <a:pt x="18070" y="4330"/>
                    <a:pt x="18058" y="4274"/>
                  </a:cubicBezTo>
                  <a:cubicBezTo>
                    <a:pt x="18044" y="4208"/>
                    <a:pt x="18064" y="4136"/>
                    <a:pt x="18106" y="4107"/>
                  </a:cubicBezTo>
                  <a:cubicBezTo>
                    <a:pt x="18105" y="4044"/>
                    <a:pt x="18122" y="3983"/>
                    <a:pt x="18153" y="3941"/>
                  </a:cubicBezTo>
                  <a:cubicBezTo>
                    <a:pt x="18184" y="3898"/>
                    <a:pt x="18225" y="3878"/>
                    <a:pt x="18266" y="3886"/>
                  </a:cubicBezTo>
                  <a:lnTo>
                    <a:pt x="18388" y="3912"/>
                  </a:lnTo>
                  <a:lnTo>
                    <a:pt x="18433" y="3986"/>
                  </a:lnTo>
                  <a:lnTo>
                    <a:pt x="18561" y="3941"/>
                  </a:lnTo>
                  <a:lnTo>
                    <a:pt x="18622" y="4058"/>
                  </a:lnTo>
                  <a:lnTo>
                    <a:pt x="18642" y="4156"/>
                  </a:lnTo>
                  <a:lnTo>
                    <a:pt x="18742" y="4173"/>
                  </a:lnTo>
                  <a:lnTo>
                    <a:pt x="18819" y="4105"/>
                  </a:lnTo>
                  <a:lnTo>
                    <a:pt x="18815" y="3967"/>
                  </a:lnTo>
                  <a:lnTo>
                    <a:pt x="18815" y="3844"/>
                  </a:lnTo>
                  <a:lnTo>
                    <a:pt x="18867" y="3773"/>
                  </a:lnTo>
                  <a:lnTo>
                    <a:pt x="18940" y="3726"/>
                  </a:lnTo>
                  <a:lnTo>
                    <a:pt x="19014" y="3739"/>
                  </a:lnTo>
                  <a:lnTo>
                    <a:pt x="19059" y="3881"/>
                  </a:lnTo>
                  <a:lnTo>
                    <a:pt x="19100" y="4056"/>
                  </a:lnTo>
                  <a:lnTo>
                    <a:pt x="19170" y="4183"/>
                  </a:lnTo>
                  <a:lnTo>
                    <a:pt x="19186" y="4282"/>
                  </a:lnTo>
                  <a:lnTo>
                    <a:pt x="19098" y="4430"/>
                  </a:lnTo>
                  <a:lnTo>
                    <a:pt x="19067" y="4607"/>
                  </a:lnTo>
                  <a:lnTo>
                    <a:pt x="19096" y="4814"/>
                  </a:lnTo>
                  <a:lnTo>
                    <a:pt x="19031" y="4991"/>
                  </a:lnTo>
                  <a:lnTo>
                    <a:pt x="18966" y="5108"/>
                  </a:lnTo>
                  <a:cubicBezTo>
                    <a:pt x="18954" y="5143"/>
                    <a:pt x="18950" y="5183"/>
                    <a:pt x="18953" y="5223"/>
                  </a:cubicBezTo>
                  <a:cubicBezTo>
                    <a:pt x="18962" y="5311"/>
                    <a:pt x="19008" y="5380"/>
                    <a:pt x="19066" y="5393"/>
                  </a:cubicBezTo>
                  <a:lnTo>
                    <a:pt x="19082" y="5556"/>
                  </a:lnTo>
                  <a:lnTo>
                    <a:pt x="19157" y="5665"/>
                  </a:lnTo>
                  <a:lnTo>
                    <a:pt x="19206" y="5747"/>
                  </a:lnTo>
                  <a:lnTo>
                    <a:pt x="19243" y="5909"/>
                  </a:lnTo>
                  <a:lnTo>
                    <a:pt x="19298" y="5952"/>
                  </a:lnTo>
                  <a:lnTo>
                    <a:pt x="19402" y="6100"/>
                  </a:lnTo>
                  <a:lnTo>
                    <a:pt x="19470" y="6174"/>
                  </a:lnTo>
                  <a:lnTo>
                    <a:pt x="19527" y="6193"/>
                  </a:lnTo>
                  <a:lnTo>
                    <a:pt x="19531" y="6369"/>
                  </a:lnTo>
                  <a:lnTo>
                    <a:pt x="19624" y="6357"/>
                  </a:lnTo>
                  <a:lnTo>
                    <a:pt x="19673" y="6369"/>
                  </a:lnTo>
                  <a:lnTo>
                    <a:pt x="19721" y="6499"/>
                  </a:lnTo>
                  <a:lnTo>
                    <a:pt x="19782" y="6579"/>
                  </a:lnTo>
                  <a:lnTo>
                    <a:pt x="19822" y="6747"/>
                  </a:lnTo>
                  <a:lnTo>
                    <a:pt x="19922" y="6825"/>
                  </a:lnTo>
                  <a:lnTo>
                    <a:pt x="19989" y="6912"/>
                  </a:lnTo>
                  <a:lnTo>
                    <a:pt x="20047" y="6840"/>
                  </a:lnTo>
                  <a:lnTo>
                    <a:pt x="20095" y="6770"/>
                  </a:lnTo>
                  <a:lnTo>
                    <a:pt x="20141" y="6776"/>
                  </a:lnTo>
                  <a:lnTo>
                    <a:pt x="20122" y="6661"/>
                  </a:lnTo>
                  <a:cubicBezTo>
                    <a:pt x="20096" y="6629"/>
                    <a:pt x="20076" y="6588"/>
                    <a:pt x="20063" y="6541"/>
                  </a:cubicBezTo>
                  <a:cubicBezTo>
                    <a:pt x="20048" y="6486"/>
                    <a:pt x="20044" y="6426"/>
                    <a:pt x="20051" y="6368"/>
                  </a:cubicBezTo>
                  <a:lnTo>
                    <a:pt x="20097" y="6333"/>
                  </a:lnTo>
                  <a:lnTo>
                    <a:pt x="20060" y="6229"/>
                  </a:lnTo>
                  <a:lnTo>
                    <a:pt x="20028" y="6130"/>
                  </a:lnTo>
                  <a:cubicBezTo>
                    <a:pt x="20017" y="6102"/>
                    <a:pt x="20015" y="6068"/>
                    <a:pt x="20024" y="6038"/>
                  </a:cubicBezTo>
                  <a:cubicBezTo>
                    <a:pt x="20032" y="6008"/>
                    <a:pt x="20050" y="5987"/>
                    <a:pt x="20071" y="5981"/>
                  </a:cubicBezTo>
                  <a:lnTo>
                    <a:pt x="20148" y="5952"/>
                  </a:lnTo>
                  <a:lnTo>
                    <a:pt x="20116" y="5824"/>
                  </a:lnTo>
                  <a:lnTo>
                    <a:pt x="20073" y="5726"/>
                  </a:lnTo>
                  <a:lnTo>
                    <a:pt x="20027" y="5675"/>
                  </a:lnTo>
                  <a:lnTo>
                    <a:pt x="19988" y="5459"/>
                  </a:lnTo>
                  <a:lnTo>
                    <a:pt x="19971" y="5357"/>
                  </a:lnTo>
                  <a:lnTo>
                    <a:pt x="19889" y="5276"/>
                  </a:lnTo>
                  <a:cubicBezTo>
                    <a:pt x="19848" y="5275"/>
                    <a:pt x="19809" y="5248"/>
                    <a:pt x="19781" y="5203"/>
                  </a:cubicBezTo>
                  <a:cubicBezTo>
                    <a:pt x="19758" y="5165"/>
                    <a:pt x="19743" y="5118"/>
                    <a:pt x="19740" y="5067"/>
                  </a:cubicBezTo>
                  <a:lnTo>
                    <a:pt x="19649" y="5030"/>
                  </a:lnTo>
                  <a:lnTo>
                    <a:pt x="19552" y="5065"/>
                  </a:lnTo>
                  <a:lnTo>
                    <a:pt x="19499" y="4954"/>
                  </a:lnTo>
                  <a:lnTo>
                    <a:pt x="19530" y="4815"/>
                  </a:lnTo>
                  <a:lnTo>
                    <a:pt x="19474" y="4739"/>
                  </a:lnTo>
                  <a:lnTo>
                    <a:pt x="19445" y="4653"/>
                  </a:lnTo>
                  <a:lnTo>
                    <a:pt x="19429" y="4566"/>
                  </a:lnTo>
                  <a:lnTo>
                    <a:pt x="19532" y="4463"/>
                  </a:lnTo>
                  <a:lnTo>
                    <a:pt x="19674" y="4445"/>
                  </a:lnTo>
                  <a:lnTo>
                    <a:pt x="19757" y="4410"/>
                  </a:lnTo>
                  <a:lnTo>
                    <a:pt x="19810" y="4391"/>
                  </a:lnTo>
                  <a:lnTo>
                    <a:pt x="19862" y="4330"/>
                  </a:lnTo>
                  <a:lnTo>
                    <a:pt x="19913" y="4237"/>
                  </a:lnTo>
                  <a:lnTo>
                    <a:pt x="19960" y="4135"/>
                  </a:lnTo>
                  <a:lnTo>
                    <a:pt x="20017" y="4135"/>
                  </a:lnTo>
                  <a:lnTo>
                    <a:pt x="20052" y="4258"/>
                  </a:lnTo>
                  <a:lnTo>
                    <a:pt x="20103" y="4307"/>
                  </a:lnTo>
                  <a:lnTo>
                    <a:pt x="20167" y="4360"/>
                  </a:lnTo>
                  <a:lnTo>
                    <a:pt x="20240" y="4360"/>
                  </a:lnTo>
                  <a:lnTo>
                    <a:pt x="20330" y="4258"/>
                  </a:lnTo>
                  <a:lnTo>
                    <a:pt x="20441" y="4155"/>
                  </a:lnTo>
                  <a:lnTo>
                    <a:pt x="20460" y="4007"/>
                  </a:lnTo>
                  <a:lnTo>
                    <a:pt x="20532" y="3897"/>
                  </a:lnTo>
                  <a:lnTo>
                    <a:pt x="20647" y="3796"/>
                  </a:lnTo>
                  <a:lnTo>
                    <a:pt x="20690" y="3796"/>
                  </a:lnTo>
                  <a:lnTo>
                    <a:pt x="20798" y="3815"/>
                  </a:lnTo>
                  <a:lnTo>
                    <a:pt x="20974" y="3825"/>
                  </a:lnTo>
                  <a:lnTo>
                    <a:pt x="21043" y="3689"/>
                  </a:lnTo>
                  <a:lnTo>
                    <a:pt x="20828" y="3616"/>
                  </a:lnTo>
                  <a:lnTo>
                    <a:pt x="20699" y="3488"/>
                  </a:lnTo>
                  <a:cubicBezTo>
                    <a:pt x="20651" y="3440"/>
                    <a:pt x="20598" y="3408"/>
                    <a:pt x="20541" y="3395"/>
                  </a:cubicBezTo>
                  <a:cubicBezTo>
                    <a:pt x="20487" y="3382"/>
                    <a:pt x="20431" y="3387"/>
                    <a:pt x="20377" y="3369"/>
                  </a:cubicBezTo>
                  <a:cubicBezTo>
                    <a:pt x="20319" y="3349"/>
                    <a:pt x="20265" y="3304"/>
                    <a:pt x="20223" y="3239"/>
                  </a:cubicBezTo>
                  <a:lnTo>
                    <a:pt x="20154" y="3103"/>
                  </a:lnTo>
                  <a:lnTo>
                    <a:pt x="20236" y="3024"/>
                  </a:lnTo>
                  <a:lnTo>
                    <a:pt x="20355" y="3107"/>
                  </a:lnTo>
                  <a:lnTo>
                    <a:pt x="20443" y="3134"/>
                  </a:lnTo>
                  <a:lnTo>
                    <a:pt x="20540" y="3140"/>
                  </a:lnTo>
                  <a:lnTo>
                    <a:pt x="20552" y="3056"/>
                  </a:lnTo>
                  <a:lnTo>
                    <a:pt x="20456" y="2990"/>
                  </a:lnTo>
                  <a:lnTo>
                    <a:pt x="20365" y="2851"/>
                  </a:lnTo>
                  <a:lnTo>
                    <a:pt x="20463" y="2783"/>
                  </a:lnTo>
                  <a:lnTo>
                    <a:pt x="20569" y="2870"/>
                  </a:lnTo>
                  <a:lnTo>
                    <a:pt x="20686" y="2876"/>
                  </a:lnTo>
                  <a:lnTo>
                    <a:pt x="20806" y="2925"/>
                  </a:lnTo>
                  <a:lnTo>
                    <a:pt x="20940" y="2947"/>
                  </a:lnTo>
                  <a:lnTo>
                    <a:pt x="21026" y="2924"/>
                  </a:lnTo>
                  <a:lnTo>
                    <a:pt x="21094" y="3032"/>
                  </a:lnTo>
                  <a:lnTo>
                    <a:pt x="21270" y="3145"/>
                  </a:lnTo>
                  <a:lnTo>
                    <a:pt x="21423" y="3219"/>
                  </a:lnTo>
                  <a:lnTo>
                    <a:pt x="21566" y="3127"/>
                  </a:lnTo>
                  <a:lnTo>
                    <a:pt x="21600" y="3078"/>
                  </a:lnTo>
                  <a:lnTo>
                    <a:pt x="21527" y="3010"/>
                  </a:lnTo>
                  <a:lnTo>
                    <a:pt x="21426" y="2891"/>
                  </a:lnTo>
                  <a:lnTo>
                    <a:pt x="21301" y="2737"/>
                  </a:lnTo>
                  <a:lnTo>
                    <a:pt x="21190" y="2630"/>
                  </a:lnTo>
                  <a:lnTo>
                    <a:pt x="21119" y="2630"/>
                  </a:lnTo>
                  <a:lnTo>
                    <a:pt x="21030" y="2636"/>
                  </a:lnTo>
                  <a:lnTo>
                    <a:pt x="20974" y="2686"/>
                  </a:lnTo>
                  <a:lnTo>
                    <a:pt x="20878" y="2770"/>
                  </a:lnTo>
                  <a:lnTo>
                    <a:pt x="20770" y="2686"/>
                  </a:lnTo>
                  <a:lnTo>
                    <a:pt x="20722" y="2588"/>
                  </a:lnTo>
                  <a:lnTo>
                    <a:pt x="20543" y="2472"/>
                  </a:lnTo>
                  <a:lnTo>
                    <a:pt x="20456" y="2425"/>
                  </a:lnTo>
                  <a:lnTo>
                    <a:pt x="20307" y="2425"/>
                  </a:lnTo>
                  <a:lnTo>
                    <a:pt x="20202" y="2382"/>
                  </a:lnTo>
                  <a:lnTo>
                    <a:pt x="20089" y="2339"/>
                  </a:lnTo>
                  <a:lnTo>
                    <a:pt x="19926" y="2311"/>
                  </a:lnTo>
                  <a:lnTo>
                    <a:pt x="19800" y="2213"/>
                  </a:lnTo>
                  <a:lnTo>
                    <a:pt x="19643" y="2083"/>
                  </a:lnTo>
                  <a:lnTo>
                    <a:pt x="19551" y="2052"/>
                  </a:lnTo>
                  <a:lnTo>
                    <a:pt x="19315" y="2034"/>
                  </a:lnTo>
                  <a:lnTo>
                    <a:pt x="19215" y="1997"/>
                  </a:lnTo>
                  <a:lnTo>
                    <a:pt x="19122" y="1921"/>
                  </a:lnTo>
                  <a:lnTo>
                    <a:pt x="18920" y="1933"/>
                  </a:lnTo>
                  <a:lnTo>
                    <a:pt x="18735" y="1921"/>
                  </a:lnTo>
                  <a:lnTo>
                    <a:pt x="18590" y="1909"/>
                  </a:lnTo>
                  <a:lnTo>
                    <a:pt x="18496" y="1822"/>
                  </a:lnTo>
                  <a:lnTo>
                    <a:pt x="18364" y="1797"/>
                  </a:lnTo>
                  <a:lnTo>
                    <a:pt x="18239" y="1810"/>
                  </a:lnTo>
                  <a:lnTo>
                    <a:pt x="18137" y="1829"/>
                  </a:lnTo>
                  <a:lnTo>
                    <a:pt x="18157" y="1902"/>
                  </a:lnTo>
                  <a:lnTo>
                    <a:pt x="18248" y="1991"/>
                  </a:lnTo>
                  <a:lnTo>
                    <a:pt x="18296" y="2120"/>
                  </a:lnTo>
                  <a:lnTo>
                    <a:pt x="18233" y="2151"/>
                  </a:lnTo>
                  <a:lnTo>
                    <a:pt x="18148" y="2110"/>
                  </a:lnTo>
                  <a:lnTo>
                    <a:pt x="18025" y="2036"/>
                  </a:lnTo>
                  <a:lnTo>
                    <a:pt x="17903" y="1987"/>
                  </a:lnTo>
                  <a:lnTo>
                    <a:pt x="17710" y="1891"/>
                  </a:lnTo>
                  <a:lnTo>
                    <a:pt x="17551" y="1878"/>
                  </a:lnTo>
                  <a:lnTo>
                    <a:pt x="17370" y="1915"/>
                  </a:lnTo>
                  <a:lnTo>
                    <a:pt x="17038" y="1989"/>
                  </a:lnTo>
                  <a:lnTo>
                    <a:pt x="16827" y="1926"/>
                  </a:lnTo>
                  <a:lnTo>
                    <a:pt x="16722" y="1858"/>
                  </a:lnTo>
                  <a:lnTo>
                    <a:pt x="16565" y="1799"/>
                  </a:lnTo>
                  <a:lnTo>
                    <a:pt x="16503" y="1709"/>
                  </a:lnTo>
                  <a:lnTo>
                    <a:pt x="16417" y="1665"/>
                  </a:lnTo>
                  <a:lnTo>
                    <a:pt x="16350" y="1665"/>
                  </a:lnTo>
                  <a:lnTo>
                    <a:pt x="16180" y="1702"/>
                  </a:lnTo>
                  <a:lnTo>
                    <a:pt x="15880" y="1706"/>
                  </a:lnTo>
                  <a:lnTo>
                    <a:pt x="15742" y="1620"/>
                  </a:lnTo>
                  <a:lnTo>
                    <a:pt x="15543" y="1620"/>
                  </a:lnTo>
                  <a:lnTo>
                    <a:pt x="15307" y="1595"/>
                  </a:lnTo>
                  <a:lnTo>
                    <a:pt x="15157" y="1620"/>
                  </a:lnTo>
                  <a:lnTo>
                    <a:pt x="15047" y="1501"/>
                  </a:lnTo>
                  <a:lnTo>
                    <a:pt x="14881" y="1420"/>
                  </a:lnTo>
                  <a:lnTo>
                    <a:pt x="14763" y="1303"/>
                  </a:lnTo>
                  <a:lnTo>
                    <a:pt x="14679" y="1266"/>
                  </a:lnTo>
                  <a:lnTo>
                    <a:pt x="14635" y="1352"/>
                  </a:lnTo>
                  <a:lnTo>
                    <a:pt x="14550" y="1352"/>
                  </a:lnTo>
                  <a:lnTo>
                    <a:pt x="14462" y="1297"/>
                  </a:lnTo>
                  <a:lnTo>
                    <a:pt x="14166" y="1211"/>
                  </a:lnTo>
                  <a:lnTo>
                    <a:pt x="14073" y="1169"/>
                  </a:lnTo>
                  <a:lnTo>
                    <a:pt x="13945" y="1162"/>
                  </a:lnTo>
                  <a:lnTo>
                    <a:pt x="13813" y="1181"/>
                  </a:lnTo>
                  <a:lnTo>
                    <a:pt x="13627" y="1224"/>
                  </a:lnTo>
                  <a:lnTo>
                    <a:pt x="13667" y="1317"/>
                  </a:lnTo>
                  <a:lnTo>
                    <a:pt x="13749" y="1403"/>
                  </a:lnTo>
                  <a:lnTo>
                    <a:pt x="13692" y="1507"/>
                  </a:lnTo>
                  <a:lnTo>
                    <a:pt x="13597" y="1536"/>
                  </a:lnTo>
                  <a:lnTo>
                    <a:pt x="13538" y="1628"/>
                  </a:lnTo>
                  <a:lnTo>
                    <a:pt x="13428" y="1659"/>
                  </a:lnTo>
                  <a:lnTo>
                    <a:pt x="13358" y="1560"/>
                  </a:lnTo>
                  <a:lnTo>
                    <a:pt x="13216" y="1548"/>
                  </a:lnTo>
                  <a:lnTo>
                    <a:pt x="13131" y="1566"/>
                  </a:lnTo>
                  <a:lnTo>
                    <a:pt x="13104" y="1505"/>
                  </a:lnTo>
                  <a:lnTo>
                    <a:pt x="12982" y="1530"/>
                  </a:lnTo>
                  <a:lnTo>
                    <a:pt x="12917" y="1609"/>
                  </a:lnTo>
                  <a:lnTo>
                    <a:pt x="12808" y="1661"/>
                  </a:lnTo>
                  <a:lnTo>
                    <a:pt x="12730" y="1716"/>
                  </a:lnTo>
                  <a:lnTo>
                    <a:pt x="12648" y="1673"/>
                  </a:lnTo>
                  <a:lnTo>
                    <a:pt x="12554" y="1612"/>
                  </a:lnTo>
                  <a:lnTo>
                    <a:pt x="12432" y="1501"/>
                  </a:lnTo>
                  <a:lnTo>
                    <a:pt x="12362" y="1435"/>
                  </a:lnTo>
                  <a:lnTo>
                    <a:pt x="12252" y="1303"/>
                  </a:lnTo>
                  <a:lnTo>
                    <a:pt x="12198" y="1196"/>
                  </a:lnTo>
                  <a:lnTo>
                    <a:pt x="12065" y="1147"/>
                  </a:lnTo>
                  <a:lnTo>
                    <a:pt x="11907" y="1091"/>
                  </a:lnTo>
                  <a:lnTo>
                    <a:pt x="11807" y="1027"/>
                  </a:lnTo>
                  <a:lnTo>
                    <a:pt x="11650" y="1040"/>
                  </a:lnTo>
                  <a:lnTo>
                    <a:pt x="11476" y="1046"/>
                  </a:lnTo>
                  <a:lnTo>
                    <a:pt x="11319" y="1107"/>
                  </a:lnTo>
                  <a:lnTo>
                    <a:pt x="11161" y="1175"/>
                  </a:lnTo>
                  <a:lnTo>
                    <a:pt x="11102" y="1212"/>
                  </a:lnTo>
                  <a:lnTo>
                    <a:pt x="10997" y="1157"/>
                  </a:lnTo>
                  <a:lnTo>
                    <a:pt x="10925" y="1085"/>
                  </a:lnTo>
                  <a:lnTo>
                    <a:pt x="10818" y="1062"/>
                  </a:lnTo>
                  <a:lnTo>
                    <a:pt x="10706" y="1005"/>
                  </a:lnTo>
                  <a:lnTo>
                    <a:pt x="10635" y="986"/>
                  </a:lnTo>
                  <a:lnTo>
                    <a:pt x="10534" y="1017"/>
                  </a:lnTo>
                  <a:lnTo>
                    <a:pt x="10460" y="1067"/>
                  </a:lnTo>
                  <a:lnTo>
                    <a:pt x="10390" y="1116"/>
                  </a:lnTo>
                  <a:lnTo>
                    <a:pt x="10258" y="1109"/>
                  </a:lnTo>
                  <a:lnTo>
                    <a:pt x="10185" y="1048"/>
                  </a:lnTo>
                  <a:lnTo>
                    <a:pt x="10067" y="999"/>
                  </a:lnTo>
                  <a:lnTo>
                    <a:pt x="10001" y="925"/>
                  </a:lnTo>
                  <a:lnTo>
                    <a:pt x="9915" y="908"/>
                  </a:lnTo>
                  <a:lnTo>
                    <a:pt x="9859" y="933"/>
                  </a:lnTo>
                  <a:lnTo>
                    <a:pt x="9750" y="999"/>
                  </a:lnTo>
                  <a:lnTo>
                    <a:pt x="9570" y="1077"/>
                  </a:lnTo>
                  <a:lnTo>
                    <a:pt x="9446" y="1137"/>
                  </a:lnTo>
                  <a:lnTo>
                    <a:pt x="9279" y="1137"/>
                  </a:lnTo>
                  <a:lnTo>
                    <a:pt x="9295" y="1014"/>
                  </a:lnTo>
                  <a:lnTo>
                    <a:pt x="9310" y="961"/>
                  </a:lnTo>
                  <a:lnTo>
                    <a:pt x="9378" y="871"/>
                  </a:lnTo>
                  <a:lnTo>
                    <a:pt x="9505" y="792"/>
                  </a:lnTo>
                  <a:lnTo>
                    <a:pt x="9585" y="731"/>
                  </a:lnTo>
                  <a:lnTo>
                    <a:pt x="9656" y="672"/>
                  </a:lnTo>
                  <a:lnTo>
                    <a:pt x="9727" y="607"/>
                  </a:lnTo>
                  <a:lnTo>
                    <a:pt x="9742" y="445"/>
                  </a:lnTo>
                  <a:lnTo>
                    <a:pt x="9582" y="412"/>
                  </a:lnTo>
                  <a:cubicBezTo>
                    <a:pt x="9560" y="371"/>
                    <a:pt x="9533" y="339"/>
                    <a:pt x="9502" y="316"/>
                  </a:cubicBezTo>
                  <a:cubicBezTo>
                    <a:pt x="9454" y="281"/>
                    <a:pt x="9400" y="272"/>
                    <a:pt x="9348" y="291"/>
                  </a:cubicBezTo>
                  <a:lnTo>
                    <a:pt x="9271" y="259"/>
                  </a:lnTo>
                  <a:lnTo>
                    <a:pt x="9024" y="240"/>
                  </a:lnTo>
                  <a:lnTo>
                    <a:pt x="8961" y="296"/>
                  </a:lnTo>
                  <a:lnTo>
                    <a:pt x="8878" y="321"/>
                  </a:lnTo>
                  <a:lnTo>
                    <a:pt x="8778" y="327"/>
                  </a:lnTo>
                  <a:lnTo>
                    <a:pt x="8669" y="321"/>
                  </a:lnTo>
                  <a:lnTo>
                    <a:pt x="8552" y="169"/>
                  </a:lnTo>
                  <a:lnTo>
                    <a:pt x="8382" y="61"/>
                  </a:lnTo>
                  <a:lnTo>
                    <a:pt x="8181" y="0"/>
                  </a:lnTo>
                  <a:lnTo>
                    <a:pt x="8118" y="111"/>
                  </a:lnTo>
                  <a:cubicBezTo>
                    <a:pt x="8095" y="146"/>
                    <a:pt x="8072" y="181"/>
                    <a:pt x="8049" y="216"/>
                  </a:cubicBezTo>
                  <a:cubicBezTo>
                    <a:pt x="8019" y="259"/>
                    <a:pt x="7990" y="302"/>
                    <a:pt x="7960" y="345"/>
                  </a:cubicBezTo>
                  <a:lnTo>
                    <a:pt x="7855" y="476"/>
                  </a:lnTo>
                  <a:lnTo>
                    <a:pt x="7722" y="482"/>
                  </a:lnTo>
                  <a:lnTo>
                    <a:pt x="7658" y="400"/>
                  </a:lnTo>
                  <a:lnTo>
                    <a:pt x="7484" y="373"/>
                  </a:lnTo>
                  <a:lnTo>
                    <a:pt x="7361" y="362"/>
                  </a:lnTo>
                  <a:lnTo>
                    <a:pt x="7275" y="430"/>
                  </a:lnTo>
                  <a:lnTo>
                    <a:pt x="7161" y="486"/>
                  </a:lnTo>
                  <a:lnTo>
                    <a:pt x="7012" y="523"/>
                  </a:lnTo>
                  <a:lnTo>
                    <a:pt x="6838" y="560"/>
                  </a:lnTo>
                  <a:lnTo>
                    <a:pt x="6726" y="578"/>
                  </a:lnTo>
                  <a:lnTo>
                    <a:pt x="6715" y="666"/>
                  </a:lnTo>
                  <a:lnTo>
                    <a:pt x="6751" y="734"/>
                  </a:lnTo>
                  <a:lnTo>
                    <a:pt x="6843" y="832"/>
                  </a:lnTo>
                  <a:lnTo>
                    <a:pt x="6786" y="906"/>
                  </a:lnTo>
                  <a:lnTo>
                    <a:pt x="6718" y="930"/>
                  </a:lnTo>
                  <a:lnTo>
                    <a:pt x="6637" y="973"/>
                  </a:lnTo>
                  <a:lnTo>
                    <a:pt x="6556" y="924"/>
                  </a:lnTo>
                  <a:lnTo>
                    <a:pt x="6471" y="887"/>
                  </a:lnTo>
                  <a:lnTo>
                    <a:pt x="6350" y="943"/>
                  </a:lnTo>
                  <a:lnTo>
                    <a:pt x="6279" y="996"/>
                  </a:lnTo>
                  <a:lnTo>
                    <a:pt x="6206" y="1051"/>
                  </a:lnTo>
                  <a:lnTo>
                    <a:pt x="6149" y="1132"/>
                  </a:lnTo>
                  <a:lnTo>
                    <a:pt x="6064" y="1205"/>
                  </a:lnTo>
                  <a:lnTo>
                    <a:pt x="5960" y="1295"/>
                  </a:lnTo>
                  <a:lnTo>
                    <a:pt x="5892" y="1351"/>
                  </a:lnTo>
                  <a:lnTo>
                    <a:pt x="5816" y="1400"/>
                  </a:lnTo>
                  <a:lnTo>
                    <a:pt x="5722" y="1449"/>
                  </a:lnTo>
                  <a:lnTo>
                    <a:pt x="5637" y="1449"/>
                  </a:lnTo>
                  <a:lnTo>
                    <a:pt x="5595" y="1413"/>
                  </a:lnTo>
                  <a:lnTo>
                    <a:pt x="5495" y="1413"/>
                  </a:lnTo>
                  <a:lnTo>
                    <a:pt x="5468" y="1536"/>
                  </a:lnTo>
                  <a:lnTo>
                    <a:pt x="5511" y="1683"/>
                  </a:lnTo>
                  <a:lnTo>
                    <a:pt x="5628" y="1858"/>
                  </a:lnTo>
                  <a:lnTo>
                    <a:pt x="5664" y="1907"/>
                  </a:lnTo>
                  <a:lnTo>
                    <a:pt x="5767" y="1929"/>
                  </a:lnTo>
                  <a:lnTo>
                    <a:pt x="5876" y="2075"/>
                  </a:lnTo>
                  <a:lnTo>
                    <a:pt x="5864" y="2215"/>
                  </a:lnTo>
                  <a:lnTo>
                    <a:pt x="5905" y="2289"/>
                  </a:lnTo>
                  <a:lnTo>
                    <a:pt x="5866" y="2477"/>
                  </a:lnTo>
                  <a:lnTo>
                    <a:pt x="5797" y="2656"/>
                  </a:lnTo>
                  <a:lnTo>
                    <a:pt x="5709" y="2755"/>
                  </a:lnTo>
                  <a:lnTo>
                    <a:pt x="5587" y="2810"/>
                  </a:lnTo>
                  <a:lnTo>
                    <a:pt x="5482" y="2822"/>
                  </a:lnTo>
                  <a:cubicBezTo>
                    <a:pt x="5453" y="2798"/>
                    <a:pt x="5444" y="2741"/>
                    <a:pt x="5463" y="2699"/>
                  </a:cubicBezTo>
                  <a:cubicBezTo>
                    <a:pt x="5481" y="2659"/>
                    <a:pt x="5516" y="2653"/>
                    <a:pt x="5544" y="2631"/>
                  </a:cubicBezTo>
                  <a:cubicBezTo>
                    <a:pt x="5592" y="2593"/>
                    <a:pt x="5617" y="2510"/>
                    <a:pt x="5603" y="2430"/>
                  </a:cubicBezTo>
                  <a:lnTo>
                    <a:pt x="5557" y="2208"/>
                  </a:lnTo>
                  <a:lnTo>
                    <a:pt x="5456" y="2066"/>
                  </a:lnTo>
                  <a:lnTo>
                    <a:pt x="5369" y="1842"/>
                  </a:lnTo>
                  <a:lnTo>
                    <a:pt x="5304" y="1651"/>
                  </a:lnTo>
                  <a:lnTo>
                    <a:pt x="5239" y="1515"/>
                  </a:lnTo>
                  <a:lnTo>
                    <a:pt x="5182" y="1355"/>
                  </a:lnTo>
                  <a:lnTo>
                    <a:pt x="5074" y="1252"/>
                  </a:lnTo>
                  <a:lnTo>
                    <a:pt x="4913" y="1178"/>
                  </a:lnTo>
                  <a:lnTo>
                    <a:pt x="4747" y="1246"/>
                  </a:lnTo>
                  <a:lnTo>
                    <a:pt x="4613" y="1388"/>
                  </a:lnTo>
                  <a:lnTo>
                    <a:pt x="4609" y="1523"/>
                  </a:lnTo>
                  <a:lnTo>
                    <a:pt x="4654" y="1702"/>
                  </a:lnTo>
                  <a:lnTo>
                    <a:pt x="4727" y="1825"/>
                  </a:lnTo>
                  <a:lnTo>
                    <a:pt x="4848" y="1874"/>
                  </a:lnTo>
                  <a:lnTo>
                    <a:pt x="4946" y="1942"/>
                  </a:lnTo>
                  <a:lnTo>
                    <a:pt x="5024" y="2032"/>
                  </a:lnTo>
                  <a:lnTo>
                    <a:pt x="5089" y="2143"/>
                  </a:lnTo>
                  <a:lnTo>
                    <a:pt x="5077" y="2241"/>
                  </a:lnTo>
                  <a:lnTo>
                    <a:pt x="4981" y="2276"/>
                  </a:lnTo>
                  <a:lnTo>
                    <a:pt x="4947" y="2348"/>
                  </a:lnTo>
                  <a:lnTo>
                    <a:pt x="4872" y="2286"/>
                  </a:lnTo>
                  <a:lnTo>
                    <a:pt x="4788" y="2194"/>
                  </a:lnTo>
                  <a:lnTo>
                    <a:pt x="4710" y="2163"/>
                  </a:lnTo>
                  <a:lnTo>
                    <a:pt x="4603" y="2151"/>
                  </a:lnTo>
                  <a:lnTo>
                    <a:pt x="4678" y="2284"/>
                  </a:lnTo>
                  <a:lnTo>
                    <a:pt x="4754" y="2363"/>
                  </a:lnTo>
                  <a:lnTo>
                    <a:pt x="4735" y="2522"/>
                  </a:lnTo>
                  <a:lnTo>
                    <a:pt x="4571" y="2643"/>
                  </a:lnTo>
                  <a:lnTo>
                    <a:pt x="4490" y="2738"/>
                  </a:lnTo>
                  <a:lnTo>
                    <a:pt x="4323" y="2820"/>
                  </a:lnTo>
                  <a:lnTo>
                    <a:pt x="4189" y="2900"/>
                  </a:lnTo>
                  <a:lnTo>
                    <a:pt x="4168" y="3010"/>
                  </a:lnTo>
                  <a:lnTo>
                    <a:pt x="4176" y="3166"/>
                  </a:lnTo>
                  <a:lnTo>
                    <a:pt x="4263" y="3589"/>
                  </a:lnTo>
                  <a:lnTo>
                    <a:pt x="4302" y="3809"/>
                  </a:lnTo>
                  <a:lnTo>
                    <a:pt x="4391" y="3967"/>
                  </a:lnTo>
                  <a:lnTo>
                    <a:pt x="4410" y="4139"/>
                  </a:lnTo>
                  <a:lnTo>
                    <a:pt x="4418" y="4379"/>
                  </a:lnTo>
                  <a:lnTo>
                    <a:pt x="4441" y="4560"/>
                  </a:lnTo>
                  <a:lnTo>
                    <a:pt x="4437" y="4864"/>
                  </a:lnTo>
                  <a:lnTo>
                    <a:pt x="4527" y="4941"/>
                  </a:lnTo>
                  <a:lnTo>
                    <a:pt x="4567" y="5097"/>
                  </a:lnTo>
                  <a:lnTo>
                    <a:pt x="4635" y="5183"/>
                  </a:lnTo>
                  <a:lnTo>
                    <a:pt x="4651" y="5256"/>
                  </a:lnTo>
                  <a:lnTo>
                    <a:pt x="4626" y="5367"/>
                  </a:lnTo>
                  <a:lnTo>
                    <a:pt x="4576" y="5443"/>
                  </a:lnTo>
                  <a:lnTo>
                    <a:pt x="4445" y="5463"/>
                  </a:lnTo>
                  <a:lnTo>
                    <a:pt x="4316" y="5596"/>
                  </a:lnTo>
                  <a:lnTo>
                    <a:pt x="4406" y="5724"/>
                  </a:lnTo>
                  <a:lnTo>
                    <a:pt x="4387" y="5836"/>
                  </a:lnTo>
                  <a:lnTo>
                    <a:pt x="4594" y="6114"/>
                  </a:lnTo>
                  <a:lnTo>
                    <a:pt x="4754" y="6030"/>
                  </a:lnTo>
                  <a:lnTo>
                    <a:pt x="4789" y="5840"/>
                  </a:lnTo>
                  <a:lnTo>
                    <a:pt x="4841" y="5803"/>
                  </a:lnTo>
                  <a:lnTo>
                    <a:pt x="4948" y="5879"/>
                  </a:lnTo>
                  <a:lnTo>
                    <a:pt x="5006" y="6012"/>
                  </a:lnTo>
                  <a:lnTo>
                    <a:pt x="4972" y="6178"/>
                  </a:lnTo>
                  <a:lnTo>
                    <a:pt x="4922" y="6262"/>
                  </a:lnTo>
                  <a:lnTo>
                    <a:pt x="4935" y="6389"/>
                  </a:lnTo>
                  <a:lnTo>
                    <a:pt x="4975" y="6457"/>
                  </a:lnTo>
                  <a:lnTo>
                    <a:pt x="4930" y="6525"/>
                  </a:lnTo>
                  <a:lnTo>
                    <a:pt x="4941" y="6684"/>
                  </a:lnTo>
                  <a:lnTo>
                    <a:pt x="4896" y="6822"/>
                  </a:lnTo>
                  <a:lnTo>
                    <a:pt x="4856" y="6858"/>
                  </a:lnTo>
                  <a:lnTo>
                    <a:pt x="4492" y="6703"/>
                  </a:lnTo>
                  <a:lnTo>
                    <a:pt x="4399" y="6602"/>
                  </a:lnTo>
                  <a:lnTo>
                    <a:pt x="4252" y="6584"/>
                  </a:lnTo>
                  <a:lnTo>
                    <a:pt x="4068" y="6730"/>
                  </a:lnTo>
                  <a:lnTo>
                    <a:pt x="3743" y="6603"/>
                  </a:lnTo>
                  <a:lnTo>
                    <a:pt x="3618" y="6656"/>
                  </a:lnTo>
                  <a:lnTo>
                    <a:pt x="3600" y="6823"/>
                  </a:lnTo>
                  <a:lnTo>
                    <a:pt x="3636" y="7187"/>
                  </a:lnTo>
                  <a:lnTo>
                    <a:pt x="3748" y="7239"/>
                  </a:lnTo>
                  <a:lnTo>
                    <a:pt x="3825" y="7347"/>
                  </a:lnTo>
                  <a:lnTo>
                    <a:pt x="3825" y="7604"/>
                  </a:lnTo>
                  <a:lnTo>
                    <a:pt x="3887" y="7855"/>
                  </a:lnTo>
                  <a:lnTo>
                    <a:pt x="3979" y="8012"/>
                  </a:lnTo>
                  <a:lnTo>
                    <a:pt x="4086" y="8093"/>
                  </a:lnTo>
                  <a:lnTo>
                    <a:pt x="4220" y="8136"/>
                  </a:lnTo>
                  <a:lnTo>
                    <a:pt x="4293" y="8263"/>
                  </a:lnTo>
                  <a:lnTo>
                    <a:pt x="4293" y="8394"/>
                  </a:lnTo>
                  <a:lnTo>
                    <a:pt x="4366" y="8540"/>
                  </a:lnTo>
                  <a:lnTo>
                    <a:pt x="4383" y="8629"/>
                  </a:lnTo>
                  <a:lnTo>
                    <a:pt x="4299" y="8664"/>
                  </a:lnTo>
                  <a:lnTo>
                    <a:pt x="4172" y="8604"/>
                  </a:lnTo>
                  <a:lnTo>
                    <a:pt x="4026" y="8653"/>
                  </a:lnTo>
                  <a:lnTo>
                    <a:pt x="3937" y="8795"/>
                  </a:lnTo>
                  <a:lnTo>
                    <a:pt x="3868" y="9042"/>
                  </a:lnTo>
                  <a:lnTo>
                    <a:pt x="4014" y="9200"/>
                  </a:lnTo>
                  <a:lnTo>
                    <a:pt x="4153" y="9272"/>
                  </a:lnTo>
                  <a:lnTo>
                    <a:pt x="4317" y="9447"/>
                  </a:lnTo>
                  <a:lnTo>
                    <a:pt x="4379" y="9595"/>
                  </a:lnTo>
                  <a:lnTo>
                    <a:pt x="4500" y="9504"/>
                  </a:lnTo>
                  <a:lnTo>
                    <a:pt x="4590" y="9545"/>
                  </a:lnTo>
                  <a:lnTo>
                    <a:pt x="4620" y="9647"/>
                  </a:lnTo>
                  <a:lnTo>
                    <a:pt x="4729" y="9807"/>
                  </a:lnTo>
                  <a:lnTo>
                    <a:pt x="4703" y="9934"/>
                  </a:lnTo>
                  <a:lnTo>
                    <a:pt x="4589" y="10028"/>
                  </a:lnTo>
                  <a:lnTo>
                    <a:pt x="4485" y="9905"/>
                  </a:lnTo>
                  <a:lnTo>
                    <a:pt x="4398" y="9948"/>
                  </a:lnTo>
                  <a:lnTo>
                    <a:pt x="4460" y="10099"/>
                  </a:lnTo>
                  <a:lnTo>
                    <a:pt x="4558" y="10237"/>
                  </a:lnTo>
                  <a:lnTo>
                    <a:pt x="4639" y="10407"/>
                  </a:lnTo>
                  <a:lnTo>
                    <a:pt x="4716" y="10732"/>
                  </a:lnTo>
                  <a:lnTo>
                    <a:pt x="4705" y="10997"/>
                  </a:lnTo>
                  <a:lnTo>
                    <a:pt x="4587" y="11154"/>
                  </a:lnTo>
                  <a:lnTo>
                    <a:pt x="4430" y="11160"/>
                  </a:lnTo>
                  <a:lnTo>
                    <a:pt x="4375" y="11281"/>
                  </a:lnTo>
                  <a:lnTo>
                    <a:pt x="4289" y="11156"/>
                  </a:lnTo>
                  <a:cubicBezTo>
                    <a:pt x="4252" y="11136"/>
                    <a:pt x="4216" y="11114"/>
                    <a:pt x="4180" y="11088"/>
                  </a:cubicBezTo>
                  <a:cubicBezTo>
                    <a:pt x="4134" y="11055"/>
                    <a:pt x="4089" y="11017"/>
                    <a:pt x="4044" y="10979"/>
                  </a:cubicBezTo>
                  <a:cubicBezTo>
                    <a:pt x="3984" y="10930"/>
                    <a:pt x="3923" y="10882"/>
                    <a:pt x="3862" y="10835"/>
                  </a:cubicBezTo>
                  <a:lnTo>
                    <a:pt x="3803" y="10661"/>
                  </a:lnTo>
                  <a:lnTo>
                    <a:pt x="3784" y="10495"/>
                  </a:lnTo>
                  <a:lnTo>
                    <a:pt x="3841" y="10339"/>
                  </a:lnTo>
                  <a:lnTo>
                    <a:pt x="3888" y="10223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1" name="îşľíḋê">
              <a:extLst>
                <a:ext uri="{FF2B5EF4-FFF2-40B4-BE49-F238E27FC236}">
                  <a16:creationId xmlns="" xmlns:a16="http://schemas.microsoft.com/office/drawing/2014/main" id="{CEC15EAA-5AAD-4C99-A9D2-C698B47F3748}"/>
                </a:ext>
              </a:extLst>
            </p:cNvPr>
            <p:cNvSpPr/>
            <p:nvPr/>
          </p:nvSpPr>
          <p:spPr>
            <a:xfrm>
              <a:off x="7558388" y="1310558"/>
              <a:ext cx="328933" cy="895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778" y="6595"/>
                  </a:moveTo>
                  <a:lnTo>
                    <a:pt x="10446" y="7621"/>
                  </a:lnTo>
                  <a:lnTo>
                    <a:pt x="11913" y="8186"/>
                  </a:lnTo>
                  <a:lnTo>
                    <a:pt x="12620" y="11749"/>
                  </a:lnTo>
                  <a:lnTo>
                    <a:pt x="14481" y="12643"/>
                  </a:lnTo>
                  <a:lnTo>
                    <a:pt x="16772" y="11668"/>
                  </a:lnTo>
                  <a:lnTo>
                    <a:pt x="18486" y="11668"/>
                  </a:lnTo>
                  <a:lnTo>
                    <a:pt x="20801" y="12156"/>
                  </a:lnTo>
                  <a:lnTo>
                    <a:pt x="21600" y="13283"/>
                  </a:lnTo>
                  <a:lnTo>
                    <a:pt x="19933" y="15944"/>
                  </a:lnTo>
                  <a:lnTo>
                    <a:pt x="17089" y="15944"/>
                  </a:lnTo>
                  <a:lnTo>
                    <a:pt x="16332" y="19345"/>
                  </a:lnTo>
                  <a:lnTo>
                    <a:pt x="16001" y="21600"/>
                  </a:lnTo>
                  <a:lnTo>
                    <a:pt x="14718" y="20625"/>
                  </a:lnTo>
                  <a:lnTo>
                    <a:pt x="14985" y="16005"/>
                  </a:lnTo>
                  <a:lnTo>
                    <a:pt x="13115" y="14553"/>
                  </a:lnTo>
                  <a:lnTo>
                    <a:pt x="9998" y="14309"/>
                  </a:lnTo>
                  <a:lnTo>
                    <a:pt x="8554" y="13334"/>
                  </a:lnTo>
                  <a:lnTo>
                    <a:pt x="6375" y="9273"/>
                  </a:lnTo>
                  <a:lnTo>
                    <a:pt x="4455" y="10004"/>
                  </a:lnTo>
                  <a:lnTo>
                    <a:pt x="647" y="10490"/>
                  </a:lnTo>
                  <a:lnTo>
                    <a:pt x="0" y="7648"/>
                  </a:lnTo>
                  <a:lnTo>
                    <a:pt x="1373" y="1494"/>
                  </a:lnTo>
                  <a:lnTo>
                    <a:pt x="2843" y="0"/>
                  </a:lnTo>
                  <a:lnTo>
                    <a:pt x="5108" y="1491"/>
                  </a:lnTo>
                  <a:lnTo>
                    <a:pt x="5617" y="3189"/>
                  </a:lnTo>
                  <a:lnTo>
                    <a:pt x="6572" y="5128"/>
                  </a:lnTo>
                  <a:lnTo>
                    <a:pt x="7778" y="6595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2" name="íşľíďê">
              <a:extLst>
                <a:ext uri="{FF2B5EF4-FFF2-40B4-BE49-F238E27FC236}">
                  <a16:creationId xmlns="" xmlns:a16="http://schemas.microsoft.com/office/drawing/2014/main" id="{02BDB9A3-160B-47DC-8F03-93D08C889306}"/>
                </a:ext>
              </a:extLst>
            </p:cNvPr>
            <p:cNvSpPr/>
            <p:nvPr/>
          </p:nvSpPr>
          <p:spPr>
            <a:xfrm>
              <a:off x="9628653" y="2148074"/>
              <a:ext cx="217835" cy="2557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18" y="306"/>
                  </a:moveTo>
                  <a:lnTo>
                    <a:pt x="2649" y="0"/>
                  </a:lnTo>
                  <a:lnTo>
                    <a:pt x="4359" y="1473"/>
                  </a:lnTo>
                  <a:lnTo>
                    <a:pt x="4763" y="2920"/>
                  </a:lnTo>
                  <a:lnTo>
                    <a:pt x="5532" y="4452"/>
                  </a:lnTo>
                  <a:lnTo>
                    <a:pt x="7347" y="6386"/>
                  </a:lnTo>
                  <a:lnTo>
                    <a:pt x="9263" y="7065"/>
                  </a:lnTo>
                  <a:lnTo>
                    <a:pt x="12200" y="8654"/>
                  </a:lnTo>
                  <a:lnTo>
                    <a:pt x="15159" y="10100"/>
                  </a:lnTo>
                  <a:lnTo>
                    <a:pt x="16566" y="11032"/>
                  </a:lnTo>
                  <a:lnTo>
                    <a:pt x="17268" y="12134"/>
                  </a:lnTo>
                  <a:lnTo>
                    <a:pt x="17470" y="13346"/>
                  </a:lnTo>
                  <a:lnTo>
                    <a:pt x="16028" y="13005"/>
                  </a:lnTo>
                  <a:lnTo>
                    <a:pt x="14423" y="13403"/>
                  </a:lnTo>
                  <a:lnTo>
                    <a:pt x="14629" y="14594"/>
                  </a:lnTo>
                  <a:lnTo>
                    <a:pt x="16612" y="15959"/>
                  </a:lnTo>
                  <a:lnTo>
                    <a:pt x="18226" y="17825"/>
                  </a:lnTo>
                  <a:lnTo>
                    <a:pt x="20991" y="20121"/>
                  </a:lnTo>
                  <a:lnTo>
                    <a:pt x="21600" y="21600"/>
                  </a:lnTo>
                  <a:lnTo>
                    <a:pt x="18856" y="21600"/>
                  </a:lnTo>
                  <a:lnTo>
                    <a:pt x="16692" y="20075"/>
                  </a:lnTo>
                  <a:cubicBezTo>
                    <a:pt x="16027" y="19637"/>
                    <a:pt x="15479" y="19086"/>
                    <a:pt x="15082" y="18458"/>
                  </a:cubicBezTo>
                  <a:cubicBezTo>
                    <a:pt x="14796" y="18005"/>
                    <a:pt x="14594" y="17518"/>
                    <a:pt x="14481" y="17014"/>
                  </a:cubicBezTo>
                  <a:lnTo>
                    <a:pt x="13271" y="15138"/>
                  </a:lnTo>
                  <a:lnTo>
                    <a:pt x="12262" y="13005"/>
                  </a:lnTo>
                  <a:lnTo>
                    <a:pt x="10884" y="11071"/>
                  </a:lnTo>
                  <a:lnTo>
                    <a:pt x="9077" y="9201"/>
                  </a:lnTo>
                  <a:lnTo>
                    <a:pt x="7270" y="7413"/>
                  </a:lnTo>
                  <a:lnTo>
                    <a:pt x="5169" y="6059"/>
                  </a:lnTo>
                  <a:lnTo>
                    <a:pt x="4097" y="4751"/>
                  </a:lnTo>
                  <a:lnTo>
                    <a:pt x="2685" y="3332"/>
                  </a:lnTo>
                  <a:lnTo>
                    <a:pt x="0" y="1690"/>
                  </a:lnTo>
                  <a:lnTo>
                    <a:pt x="918" y="306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3" name="iš1íďê">
              <a:extLst>
                <a:ext uri="{FF2B5EF4-FFF2-40B4-BE49-F238E27FC236}">
                  <a16:creationId xmlns="" xmlns:a16="http://schemas.microsoft.com/office/drawing/2014/main" id="{1A1B9C0F-C35A-413C-AC6F-B7C3EBA9C012}"/>
                </a:ext>
              </a:extLst>
            </p:cNvPr>
            <p:cNvSpPr/>
            <p:nvPr/>
          </p:nvSpPr>
          <p:spPr>
            <a:xfrm>
              <a:off x="9834882" y="2436351"/>
              <a:ext cx="152671" cy="1452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16" y="0"/>
                  </a:moveTo>
                  <a:lnTo>
                    <a:pt x="3327" y="2686"/>
                  </a:lnTo>
                  <a:lnTo>
                    <a:pt x="5129" y="3465"/>
                  </a:lnTo>
                  <a:lnTo>
                    <a:pt x="5987" y="5412"/>
                  </a:lnTo>
                  <a:lnTo>
                    <a:pt x="8960" y="8066"/>
                  </a:lnTo>
                  <a:lnTo>
                    <a:pt x="13176" y="8066"/>
                  </a:lnTo>
                  <a:lnTo>
                    <a:pt x="16240" y="8060"/>
                  </a:lnTo>
                  <a:lnTo>
                    <a:pt x="20071" y="9506"/>
                  </a:lnTo>
                  <a:lnTo>
                    <a:pt x="21600" y="11754"/>
                  </a:lnTo>
                  <a:lnTo>
                    <a:pt x="18242" y="13299"/>
                  </a:lnTo>
                  <a:lnTo>
                    <a:pt x="16138" y="13894"/>
                  </a:lnTo>
                  <a:lnTo>
                    <a:pt x="16857" y="17337"/>
                  </a:lnTo>
                  <a:lnTo>
                    <a:pt x="14039" y="17181"/>
                  </a:lnTo>
                  <a:lnTo>
                    <a:pt x="12762" y="16136"/>
                  </a:lnTo>
                  <a:cubicBezTo>
                    <a:pt x="11828" y="15985"/>
                    <a:pt x="10901" y="15786"/>
                    <a:pt x="9986" y="15541"/>
                  </a:cubicBezTo>
                  <a:cubicBezTo>
                    <a:pt x="9104" y="15304"/>
                    <a:pt x="8234" y="15024"/>
                    <a:pt x="7377" y="14702"/>
                  </a:cubicBezTo>
                  <a:lnTo>
                    <a:pt x="5842" y="15002"/>
                  </a:lnTo>
                  <a:lnTo>
                    <a:pt x="5992" y="19096"/>
                  </a:lnTo>
                  <a:lnTo>
                    <a:pt x="4895" y="21600"/>
                  </a:lnTo>
                  <a:lnTo>
                    <a:pt x="2646" y="18495"/>
                  </a:lnTo>
                  <a:lnTo>
                    <a:pt x="2215" y="16698"/>
                  </a:lnTo>
                  <a:lnTo>
                    <a:pt x="499" y="14902"/>
                  </a:lnTo>
                  <a:lnTo>
                    <a:pt x="34" y="12773"/>
                  </a:lnTo>
                  <a:cubicBezTo>
                    <a:pt x="789" y="12296"/>
                    <a:pt x="1459" y="11687"/>
                    <a:pt x="2015" y="10971"/>
                  </a:cubicBezTo>
                  <a:cubicBezTo>
                    <a:pt x="2581" y="10241"/>
                    <a:pt x="3020" y="9412"/>
                    <a:pt x="3310" y="8523"/>
                  </a:cubicBezTo>
                  <a:lnTo>
                    <a:pt x="1535" y="5374"/>
                  </a:lnTo>
                  <a:lnTo>
                    <a:pt x="0" y="3428"/>
                  </a:lnTo>
                  <a:lnTo>
                    <a:pt x="1216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4" name="ïŝ1ïḋè">
              <a:extLst>
                <a:ext uri="{FF2B5EF4-FFF2-40B4-BE49-F238E27FC236}">
                  <a16:creationId xmlns="" xmlns:a16="http://schemas.microsoft.com/office/drawing/2014/main" id="{B5D88AEB-ED39-45FE-8486-A61617DC9CE2}"/>
                </a:ext>
              </a:extLst>
            </p:cNvPr>
            <p:cNvSpPr/>
            <p:nvPr/>
          </p:nvSpPr>
          <p:spPr>
            <a:xfrm>
              <a:off x="9716338" y="2591817"/>
              <a:ext cx="274646" cy="2658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831" y="0"/>
                  </a:moveTo>
                  <a:lnTo>
                    <a:pt x="16152" y="752"/>
                  </a:lnTo>
                  <a:lnTo>
                    <a:pt x="17169" y="1568"/>
                  </a:lnTo>
                  <a:lnTo>
                    <a:pt x="18839" y="1893"/>
                  </a:lnTo>
                  <a:lnTo>
                    <a:pt x="18839" y="3442"/>
                  </a:lnTo>
                  <a:lnTo>
                    <a:pt x="19262" y="4642"/>
                  </a:lnTo>
                  <a:lnTo>
                    <a:pt x="19979" y="5617"/>
                  </a:lnTo>
                  <a:lnTo>
                    <a:pt x="19182" y="6899"/>
                  </a:lnTo>
                  <a:lnTo>
                    <a:pt x="19182" y="8099"/>
                  </a:lnTo>
                  <a:lnTo>
                    <a:pt x="19662" y="9375"/>
                  </a:lnTo>
                  <a:lnTo>
                    <a:pt x="20216" y="10435"/>
                  </a:lnTo>
                  <a:lnTo>
                    <a:pt x="20594" y="11892"/>
                  </a:lnTo>
                  <a:lnTo>
                    <a:pt x="21520" y="13554"/>
                  </a:lnTo>
                  <a:lnTo>
                    <a:pt x="21600" y="15848"/>
                  </a:lnTo>
                  <a:lnTo>
                    <a:pt x="20167" y="17076"/>
                  </a:lnTo>
                  <a:lnTo>
                    <a:pt x="18837" y="17726"/>
                  </a:lnTo>
                  <a:lnTo>
                    <a:pt x="16684" y="18109"/>
                  </a:lnTo>
                  <a:lnTo>
                    <a:pt x="15274" y="18188"/>
                  </a:lnTo>
                  <a:lnTo>
                    <a:pt x="13867" y="18430"/>
                  </a:lnTo>
                  <a:lnTo>
                    <a:pt x="13462" y="19798"/>
                  </a:lnTo>
                  <a:lnTo>
                    <a:pt x="13164" y="20810"/>
                  </a:lnTo>
                  <a:lnTo>
                    <a:pt x="12474" y="21600"/>
                  </a:lnTo>
                  <a:lnTo>
                    <a:pt x="11162" y="19907"/>
                  </a:lnTo>
                  <a:lnTo>
                    <a:pt x="10416" y="19251"/>
                  </a:lnTo>
                  <a:lnTo>
                    <a:pt x="7383" y="19114"/>
                  </a:lnTo>
                  <a:lnTo>
                    <a:pt x="4329" y="19388"/>
                  </a:lnTo>
                  <a:lnTo>
                    <a:pt x="1907" y="20174"/>
                  </a:lnTo>
                  <a:lnTo>
                    <a:pt x="0" y="18923"/>
                  </a:lnTo>
                  <a:lnTo>
                    <a:pt x="1177" y="17804"/>
                  </a:lnTo>
                  <a:lnTo>
                    <a:pt x="2674" y="17668"/>
                  </a:lnTo>
                  <a:lnTo>
                    <a:pt x="3680" y="16334"/>
                  </a:lnTo>
                  <a:lnTo>
                    <a:pt x="4960" y="15541"/>
                  </a:lnTo>
                  <a:lnTo>
                    <a:pt x="6637" y="16033"/>
                  </a:lnTo>
                  <a:lnTo>
                    <a:pt x="8203" y="16279"/>
                  </a:lnTo>
                  <a:lnTo>
                    <a:pt x="9693" y="15161"/>
                  </a:lnTo>
                  <a:lnTo>
                    <a:pt x="10727" y="14180"/>
                  </a:lnTo>
                  <a:lnTo>
                    <a:pt x="13446" y="12244"/>
                  </a:lnTo>
                  <a:lnTo>
                    <a:pt x="14243" y="11348"/>
                  </a:lnTo>
                  <a:lnTo>
                    <a:pt x="16242" y="10719"/>
                  </a:lnTo>
                  <a:lnTo>
                    <a:pt x="16482" y="9003"/>
                  </a:lnTo>
                  <a:lnTo>
                    <a:pt x="16482" y="7470"/>
                  </a:lnTo>
                  <a:lnTo>
                    <a:pt x="14963" y="5446"/>
                  </a:lnTo>
                  <a:lnTo>
                    <a:pt x="14030" y="3313"/>
                  </a:lnTo>
                  <a:lnTo>
                    <a:pt x="13976" y="2082"/>
                  </a:lnTo>
                  <a:lnTo>
                    <a:pt x="13500" y="1100"/>
                  </a:lnTo>
                  <a:lnTo>
                    <a:pt x="14831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5" name="iṡļïdé">
              <a:extLst>
                <a:ext uri="{FF2B5EF4-FFF2-40B4-BE49-F238E27FC236}">
                  <a16:creationId xmlns="" xmlns:a16="http://schemas.microsoft.com/office/drawing/2014/main" id="{56A9C327-8EDC-4B9B-AE8B-5B6CDED7A1A4}"/>
                </a:ext>
              </a:extLst>
            </p:cNvPr>
            <p:cNvSpPr/>
            <p:nvPr/>
          </p:nvSpPr>
          <p:spPr>
            <a:xfrm>
              <a:off x="9773896" y="2850018"/>
              <a:ext cx="47636" cy="425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130" y="2820"/>
                  </a:moveTo>
                  <a:lnTo>
                    <a:pt x="3175" y="0"/>
                  </a:lnTo>
                  <a:lnTo>
                    <a:pt x="0" y="4621"/>
                  </a:lnTo>
                  <a:lnTo>
                    <a:pt x="4230" y="10217"/>
                  </a:lnTo>
                  <a:lnTo>
                    <a:pt x="4401" y="19722"/>
                  </a:lnTo>
                  <a:lnTo>
                    <a:pt x="14203" y="21600"/>
                  </a:lnTo>
                  <a:lnTo>
                    <a:pt x="18813" y="14767"/>
                  </a:lnTo>
                  <a:lnTo>
                    <a:pt x="21600" y="929"/>
                  </a:lnTo>
                  <a:lnTo>
                    <a:pt x="15130" y="282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6" name="ïšḷiḑe">
              <a:extLst>
                <a:ext uri="{FF2B5EF4-FFF2-40B4-BE49-F238E27FC236}">
                  <a16:creationId xmlns="" xmlns:a16="http://schemas.microsoft.com/office/drawing/2014/main" id="{26D777A1-6EE0-4C94-ACF8-EAD15020DF56}"/>
                </a:ext>
              </a:extLst>
            </p:cNvPr>
            <p:cNvSpPr/>
            <p:nvPr/>
          </p:nvSpPr>
          <p:spPr>
            <a:xfrm>
              <a:off x="9703522" y="2858648"/>
              <a:ext cx="58652" cy="830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179" y="0"/>
                  </a:moveTo>
                  <a:lnTo>
                    <a:pt x="10237" y="2528"/>
                  </a:lnTo>
                  <a:lnTo>
                    <a:pt x="16136" y="4696"/>
                  </a:lnTo>
                  <a:lnTo>
                    <a:pt x="19977" y="6514"/>
                  </a:lnTo>
                  <a:lnTo>
                    <a:pt x="19602" y="11221"/>
                  </a:lnTo>
                  <a:lnTo>
                    <a:pt x="20976" y="14878"/>
                  </a:lnTo>
                  <a:lnTo>
                    <a:pt x="21600" y="19246"/>
                  </a:lnTo>
                  <a:lnTo>
                    <a:pt x="18618" y="21600"/>
                  </a:lnTo>
                  <a:lnTo>
                    <a:pt x="11299" y="20100"/>
                  </a:lnTo>
                  <a:lnTo>
                    <a:pt x="11672" y="15196"/>
                  </a:lnTo>
                  <a:lnTo>
                    <a:pt x="4821" y="10992"/>
                  </a:lnTo>
                  <a:lnTo>
                    <a:pt x="1366" y="8562"/>
                  </a:lnTo>
                  <a:lnTo>
                    <a:pt x="0" y="4533"/>
                  </a:lnTo>
                  <a:lnTo>
                    <a:pt x="5179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7" name="iśḷïḍè">
              <a:extLst>
                <a:ext uri="{FF2B5EF4-FFF2-40B4-BE49-F238E27FC236}">
                  <a16:creationId xmlns="" xmlns:a16="http://schemas.microsoft.com/office/drawing/2014/main" id="{E30488D7-B8C4-403B-BC1A-10877E7B04EE}"/>
                </a:ext>
              </a:extLst>
            </p:cNvPr>
            <p:cNvSpPr/>
            <p:nvPr/>
          </p:nvSpPr>
          <p:spPr>
            <a:xfrm>
              <a:off x="9478424" y="3163043"/>
              <a:ext cx="55804" cy="1075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70" h="21600" extrusionOk="0">
                  <a:moveTo>
                    <a:pt x="10688" y="0"/>
                  </a:moveTo>
                  <a:lnTo>
                    <a:pt x="7165" y="3027"/>
                  </a:lnTo>
                  <a:lnTo>
                    <a:pt x="5618" y="8797"/>
                  </a:lnTo>
                  <a:lnTo>
                    <a:pt x="0" y="12556"/>
                  </a:lnTo>
                  <a:lnTo>
                    <a:pt x="2313" y="15996"/>
                  </a:lnTo>
                  <a:lnTo>
                    <a:pt x="6119" y="18152"/>
                  </a:lnTo>
                  <a:lnTo>
                    <a:pt x="12017" y="21600"/>
                  </a:lnTo>
                  <a:lnTo>
                    <a:pt x="18421" y="20856"/>
                  </a:lnTo>
                  <a:lnTo>
                    <a:pt x="19994" y="15920"/>
                  </a:lnTo>
                  <a:lnTo>
                    <a:pt x="19601" y="12480"/>
                  </a:lnTo>
                  <a:cubicBezTo>
                    <a:pt x="20082" y="11316"/>
                    <a:pt x="20475" y="10143"/>
                    <a:pt x="20780" y="8963"/>
                  </a:cubicBezTo>
                  <a:cubicBezTo>
                    <a:pt x="21337" y="6812"/>
                    <a:pt x="21600" y="4643"/>
                    <a:pt x="21567" y="2472"/>
                  </a:cubicBezTo>
                  <a:lnTo>
                    <a:pt x="10688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8" name="ïś1îdè">
              <a:extLst>
                <a:ext uri="{FF2B5EF4-FFF2-40B4-BE49-F238E27FC236}">
                  <a16:creationId xmlns="" xmlns:a16="http://schemas.microsoft.com/office/drawing/2014/main" id="{56027AB1-53A4-48AE-BDDC-C75AD4D9B771}"/>
                </a:ext>
              </a:extLst>
            </p:cNvPr>
            <p:cNvSpPr/>
            <p:nvPr/>
          </p:nvSpPr>
          <p:spPr>
            <a:xfrm>
              <a:off x="9135285" y="3359667"/>
              <a:ext cx="61216" cy="641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237" y="806"/>
                  </a:moveTo>
                  <a:lnTo>
                    <a:pt x="13014" y="0"/>
                  </a:lnTo>
                  <a:lnTo>
                    <a:pt x="4311" y="2387"/>
                  </a:lnTo>
                  <a:lnTo>
                    <a:pt x="1595" y="5661"/>
                  </a:lnTo>
                  <a:lnTo>
                    <a:pt x="0" y="10054"/>
                  </a:lnTo>
                  <a:lnTo>
                    <a:pt x="1800" y="15494"/>
                  </a:lnTo>
                  <a:lnTo>
                    <a:pt x="5016" y="21600"/>
                  </a:lnTo>
                  <a:lnTo>
                    <a:pt x="11327" y="20806"/>
                  </a:lnTo>
                  <a:lnTo>
                    <a:pt x="13480" y="14360"/>
                  </a:lnTo>
                  <a:lnTo>
                    <a:pt x="21600" y="6554"/>
                  </a:lnTo>
                  <a:lnTo>
                    <a:pt x="20237" y="806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9" name="îş1îďe">
              <a:extLst>
                <a:ext uri="{FF2B5EF4-FFF2-40B4-BE49-F238E27FC236}">
                  <a16:creationId xmlns="" xmlns:a16="http://schemas.microsoft.com/office/drawing/2014/main" id="{BA9F28F5-9BF6-4280-ABD2-31A539AFA203}"/>
                </a:ext>
              </a:extLst>
            </p:cNvPr>
            <p:cNvSpPr/>
            <p:nvPr/>
          </p:nvSpPr>
          <p:spPr>
            <a:xfrm>
              <a:off x="9517257" y="3403769"/>
              <a:ext cx="158867" cy="20789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205" y="214"/>
                  </a:moveTo>
                  <a:lnTo>
                    <a:pt x="2995" y="0"/>
                  </a:lnTo>
                  <a:lnTo>
                    <a:pt x="2584" y="2552"/>
                  </a:lnTo>
                  <a:lnTo>
                    <a:pt x="3044" y="4581"/>
                  </a:lnTo>
                  <a:lnTo>
                    <a:pt x="2030" y="7340"/>
                  </a:lnTo>
                  <a:lnTo>
                    <a:pt x="0" y="9509"/>
                  </a:lnTo>
                  <a:cubicBezTo>
                    <a:pt x="160" y="10395"/>
                    <a:pt x="581" y="11243"/>
                    <a:pt x="1232" y="11988"/>
                  </a:cubicBezTo>
                  <a:cubicBezTo>
                    <a:pt x="2023" y="12895"/>
                    <a:pt x="3124" y="13621"/>
                    <a:pt x="4418" y="14087"/>
                  </a:cubicBezTo>
                  <a:lnTo>
                    <a:pt x="5236" y="15133"/>
                  </a:lnTo>
                  <a:lnTo>
                    <a:pt x="7310" y="17966"/>
                  </a:lnTo>
                  <a:lnTo>
                    <a:pt x="8555" y="18981"/>
                  </a:lnTo>
                  <a:lnTo>
                    <a:pt x="11367" y="20065"/>
                  </a:lnTo>
                  <a:lnTo>
                    <a:pt x="14409" y="20170"/>
                  </a:lnTo>
                  <a:lnTo>
                    <a:pt x="16201" y="20275"/>
                  </a:lnTo>
                  <a:lnTo>
                    <a:pt x="18690" y="21010"/>
                  </a:lnTo>
                  <a:lnTo>
                    <a:pt x="21410" y="21600"/>
                  </a:lnTo>
                  <a:lnTo>
                    <a:pt x="21600" y="19654"/>
                  </a:lnTo>
                  <a:lnTo>
                    <a:pt x="20730" y="18749"/>
                  </a:lnTo>
                  <a:lnTo>
                    <a:pt x="19543" y="17743"/>
                  </a:lnTo>
                  <a:lnTo>
                    <a:pt x="15953" y="18233"/>
                  </a:lnTo>
                  <a:cubicBezTo>
                    <a:pt x="15448" y="18445"/>
                    <a:pt x="14862" y="18519"/>
                    <a:pt x="14294" y="18443"/>
                  </a:cubicBezTo>
                  <a:cubicBezTo>
                    <a:pt x="13070" y="18278"/>
                    <a:pt x="12157" y="17495"/>
                    <a:pt x="12093" y="16553"/>
                  </a:cubicBezTo>
                  <a:lnTo>
                    <a:pt x="9471" y="15298"/>
                  </a:lnTo>
                  <a:lnTo>
                    <a:pt x="8693" y="14218"/>
                  </a:lnTo>
                  <a:lnTo>
                    <a:pt x="8601" y="12924"/>
                  </a:lnTo>
                  <a:cubicBezTo>
                    <a:pt x="9108" y="12238"/>
                    <a:pt x="9615" y="11551"/>
                    <a:pt x="10122" y="10864"/>
                  </a:cubicBezTo>
                  <a:cubicBezTo>
                    <a:pt x="10531" y="10309"/>
                    <a:pt x="10940" y="9754"/>
                    <a:pt x="11349" y="9198"/>
                  </a:cubicBezTo>
                  <a:lnTo>
                    <a:pt x="11759" y="7593"/>
                  </a:lnTo>
                  <a:lnTo>
                    <a:pt x="9915" y="5459"/>
                  </a:lnTo>
                  <a:lnTo>
                    <a:pt x="8117" y="3260"/>
                  </a:lnTo>
                  <a:lnTo>
                    <a:pt x="6205" y="214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0" name="išḷiḋê">
              <a:extLst>
                <a:ext uri="{FF2B5EF4-FFF2-40B4-BE49-F238E27FC236}">
                  <a16:creationId xmlns="" xmlns:a16="http://schemas.microsoft.com/office/drawing/2014/main" id="{110EFBED-7B40-42E5-834E-B74FD961C8E3}"/>
                </a:ext>
              </a:extLst>
            </p:cNvPr>
            <p:cNvSpPr/>
            <p:nvPr/>
          </p:nvSpPr>
          <p:spPr>
            <a:xfrm>
              <a:off x="9453604" y="3685864"/>
              <a:ext cx="89307" cy="969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505" h="19908" extrusionOk="0">
                  <a:moveTo>
                    <a:pt x="17580" y="0"/>
                  </a:moveTo>
                  <a:lnTo>
                    <a:pt x="14738" y="1728"/>
                  </a:lnTo>
                  <a:lnTo>
                    <a:pt x="10679" y="5098"/>
                  </a:lnTo>
                  <a:lnTo>
                    <a:pt x="8216" y="7569"/>
                  </a:lnTo>
                  <a:lnTo>
                    <a:pt x="8222" y="12060"/>
                  </a:lnTo>
                  <a:lnTo>
                    <a:pt x="5046" y="14125"/>
                  </a:lnTo>
                  <a:cubicBezTo>
                    <a:pt x="3326" y="12967"/>
                    <a:pt x="832" y="13677"/>
                    <a:pt x="191" y="15507"/>
                  </a:cubicBezTo>
                  <a:cubicBezTo>
                    <a:pt x="-1095" y="19179"/>
                    <a:pt x="4427" y="21600"/>
                    <a:pt x="6929" y="18462"/>
                  </a:cubicBezTo>
                  <a:lnTo>
                    <a:pt x="10638" y="16258"/>
                  </a:lnTo>
                  <a:lnTo>
                    <a:pt x="12739" y="13426"/>
                  </a:lnTo>
                  <a:lnTo>
                    <a:pt x="14530" y="11490"/>
                  </a:lnTo>
                  <a:lnTo>
                    <a:pt x="18733" y="6592"/>
                  </a:lnTo>
                  <a:lnTo>
                    <a:pt x="20505" y="1980"/>
                  </a:lnTo>
                  <a:lnTo>
                    <a:pt x="17580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1" name="íṩḻîḑe">
              <a:extLst>
                <a:ext uri="{FF2B5EF4-FFF2-40B4-BE49-F238E27FC236}">
                  <a16:creationId xmlns="" xmlns:a16="http://schemas.microsoft.com/office/drawing/2014/main" id="{0A788969-731F-45E3-89DF-24D0FE5B0018}"/>
                </a:ext>
              </a:extLst>
            </p:cNvPr>
            <p:cNvSpPr/>
            <p:nvPr/>
          </p:nvSpPr>
          <p:spPr>
            <a:xfrm>
              <a:off x="9553899" y="3604386"/>
              <a:ext cx="41967" cy="416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824" y="0"/>
                  </a:moveTo>
                  <a:lnTo>
                    <a:pt x="0" y="3997"/>
                  </a:lnTo>
                  <a:lnTo>
                    <a:pt x="7260" y="15507"/>
                  </a:lnTo>
                  <a:lnTo>
                    <a:pt x="11327" y="21600"/>
                  </a:lnTo>
                  <a:lnTo>
                    <a:pt x="21600" y="21076"/>
                  </a:lnTo>
                  <a:lnTo>
                    <a:pt x="15668" y="7101"/>
                  </a:lnTo>
                  <a:lnTo>
                    <a:pt x="5824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2" name="işľïḋé">
              <a:extLst>
                <a:ext uri="{FF2B5EF4-FFF2-40B4-BE49-F238E27FC236}">
                  <a16:creationId xmlns="" xmlns:a16="http://schemas.microsoft.com/office/drawing/2014/main" id="{25BC7518-369C-4782-BCD2-2F9EDB221F80}"/>
                </a:ext>
              </a:extLst>
            </p:cNvPr>
            <p:cNvSpPr/>
            <p:nvPr/>
          </p:nvSpPr>
          <p:spPr>
            <a:xfrm>
              <a:off x="9690104" y="3635830"/>
              <a:ext cx="70568" cy="490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112" y="90"/>
                  </a:moveTo>
                  <a:lnTo>
                    <a:pt x="0" y="1424"/>
                  </a:lnTo>
                  <a:lnTo>
                    <a:pt x="3236" y="8466"/>
                  </a:lnTo>
                  <a:lnTo>
                    <a:pt x="8121" y="17785"/>
                  </a:lnTo>
                  <a:lnTo>
                    <a:pt x="13518" y="21155"/>
                  </a:lnTo>
                  <a:lnTo>
                    <a:pt x="21600" y="21600"/>
                  </a:lnTo>
                  <a:lnTo>
                    <a:pt x="17669" y="11727"/>
                  </a:lnTo>
                  <a:lnTo>
                    <a:pt x="14063" y="7299"/>
                  </a:lnTo>
                  <a:lnTo>
                    <a:pt x="10768" y="6411"/>
                  </a:lnTo>
                  <a:lnTo>
                    <a:pt x="7589" y="0"/>
                  </a:lnTo>
                  <a:lnTo>
                    <a:pt x="3112" y="9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3" name="iṧlîďê">
              <a:extLst>
                <a:ext uri="{FF2B5EF4-FFF2-40B4-BE49-F238E27FC236}">
                  <a16:creationId xmlns="" xmlns:a16="http://schemas.microsoft.com/office/drawing/2014/main" id="{4ECECDCD-7B08-465B-84AC-9BA00B190B0B}"/>
                </a:ext>
              </a:extLst>
            </p:cNvPr>
            <p:cNvSpPr/>
            <p:nvPr/>
          </p:nvSpPr>
          <p:spPr>
            <a:xfrm>
              <a:off x="9646111" y="3565738"/>
              <a:ext cx="19467" cy="253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404" y="4234"/>
                  </a:moveTo>
                  <a:lnTo>
                    <a:pt x="5083" y="0"/>
                  </a:lnTo>
                  <a:lnTo>
                    <a:pt x="0" y="11342"/>
                  </a:lnTo>
                  <a:lnTo>
                    <a:pt x="21600" y="21600"/>
                  </a:lnTo>
                  <a:lnTo>
                    <a:pt x="20404" y="4234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4" name="iṣlíḋe">
              <a:extLst>
                <a:ext uri="{FF2B5EF4-FFF2-40B4-BE49-F238E27FC236}">
                  <a16:creationId xmlns="" xmlns:a16="http://schemas.microsoft.com/office/drawing/2014/main" id="{D6D0DF79-F619-4C3B-8AD5-DFD04BF8CC16}"/>
                </a:ext>
              </a:extLst>
            </p:cNvPr>
            <p:cNvSpPr/>
            <p:nvPr/>
          </p:nvSpPr>
          <p:spPr>
            <a:xfrm>
              <a:off x="9594891" y="3654803"/>
              <a:ext cx="47691" cy="489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899" y="3302"/>
                  </a:moveTo>
                  <a:cubicBezTo>
                    <a:pt x="9224" y="3989"/>
                    <a:pt x="8549" y="4676"/>
                    <a:pt x="7875" y="5363"/>
                  </a:cubicBezTo>
                  <a:cubicBezTo>
                    <a:pt x="7200" y="6049"/>
                    <a:pt x="6525" y="6736"/>
                    <a:pt x="5850" y="7423"/>
                  </a:cubicBezTo>
                  <a:lnTo>
                    <a:pt x="0" y="13749"/>
                  </a:lnTo>
                  <a:lnTo>
                    <a:pt x="5955" y="20264"/>
                  </a:lnTo>
                  <a:lnTo>
                    <a:pt x="13153" y="21600"/>
                  </a:lnTo>
                  <a:lnTo>
                    <a:pt x="16685" y="18073"/>
                  </a:lnTo>
                  <a:lnTo>
                    <a:pt x="16244" y="11856"/>
                  </a:lnTo>
                  <a:lnTo>
                    <a:pt x="21600" y="2243"/>
                  </a:lnTo>
                  <a:lnTo>
                    <a:pt x="15783" y="0"/>
                  </a:lnTo>
                  <a:lnTo>
                    <a:pt x="9899" y="3302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5" name="îṡḻîḓé">
              <a:extLst>
                <a:ext uri="{FF2B5EF4-FFF2-40B4-BE49-F238E27FC236}">
                  <a16:creationId xmlns="" xmlns:a16="http://schemas.microsoft.com/office/drawing/2014/main" id="{D4E96AE4-43C2-46F3-94E9-034DF7A1D0E2}"/>
                </a:ext>
              </a:extLst>
            </p:cNvPr>
            <p:cNvSpPr/>
            <p:nvPr/>
          </p:nvSpPr>
          <p:spPr>
            <a:xfrm>
              <a:off x="9632393" y="3706816"/>
              <a:ext cx="37284" cy="549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580" y="0"/>
                  </a:moveTo>
                  <a:lnTo>
                    <a:pt x="5492" y="4637"/>
                  </a:lnTo>
                  <a:lnTo>
                    <a:pt x="0" y="9562"/>
                  </a:lnTo>
                  <a:lnTo>
                    <a:pt x="532" y="14978"/>
                  </a:lnTo>
                  <a:lnTo>
                    <a:pt x="5198" y="17362"/>
                  </a:lnTo>
                  <a:lnTo>
                    <a:pt x="8142" y="21600"/>
                  </a:lnTo>
                  <a:lnTo>
                    <a:pt x="17499" y="19994"/>
                  </a:lnTo>
                  <a:lnTo>
                    <a:pt x="17499" y="13520"/>
                  </a:lnTo>
                  <a:lnTo>
                    <a:pt x="21600" y="9579"/>
                  </a:lnTo>
                  <a:lnTo>
                    <a:pt x="19856" y="4413"/>
                  </a:lnTo>
                  <a:lnTo>
                    <a:pt x="14429" y="2161"/>
                  </a:lnTo>
                  <a:lnTo>
                    <a:pt x="7580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6" name="íş1iḑê">
              <a:extLst>
                <a:ext uri="{FF2B5EF4-FFF2-40B4-BE49-F238E27FC236}">
                  <a16:creationId xmlns="" xmlns:a16="http://schemas.microsoft.com/office/drawing/2014/main" id="{B42F486B-3AED-4CD9-81DE-A5EE26E93B02}"/>
                </a:ext>
              </a:extLst>
            </p:cNvPr>
            <p:cNvSpPr/>
            <p:nvPr/>
          </p:nvSpPr>
          <p:spPr>
            <a:xfrm>
              <a:off x="9681665" y="3678031"/>
              <a:ext cx="29941" cy="510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374" y="2282"/>
                  </a:moveTo>
                  <a:lnTo>
                    <a:pt x="2301" y="0"/>
                  </a:lnTo>
                  <a:lnTo>
                    <a:pt x="0" y="4114"/>
                  </a:lnTo>
                  <a:lnTo>
                    <a:pt x="8942" y="8249"/>
                  </a:lnTo>
                  <a:lnTo>
                    <a:pt x="10410" y="16662"/>
                  </a:lnTo>
                  <a:lnTo>
                    <a:pt x="13285" y="21600"/>
                  </a:lnTo>
                  <a:lnTo>
                    <a:pt x="21600" y="19354"/>
                  </a:lnTo>
                  <a:lnTo>
                    <a:pt x="20132" y="10993"/>
                  </a:lnTo>
                  <a:lnTo>
                    <a:pt x="10374" y="2282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7" name="íśḷïḍe">
              <a:extLst>
                <a:ext uri="{FF2B5EF4-FFF2-40B4-BE49-F238E27FC236}">
                  <a16:creationId xmlns="" xmlns:a16="http://schemas.microsoft.com/office/drawing/2014/main" id="{989FD908-0BF1-4576-B5F4-EBADDF0BCA6D}"/>
                </a:ext>
              </a:extLst>
            </p:cNvPr>
            <p:cNvSpPr/>
            <p:nvPr/>
          </p:nvSpPr>
          <p:spPr>
            <a:xfrm>
              <a:off x="9628583" y="3726518"/>
              <a:ext cx="162677" cy="15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46" h="21600" extrusionOk="0">
                  <a:moveTo>
                    <a:pt x="15618" y="0"/>
                  </a:moveTo>
                  <a:lnTo>
                    <a:pt x="14068" y="137"/>
                  </a:lnTo>
                  <a:lnTo>
                    <a:pt x="13901" y="3471"/>
                  </a:lnTo>
                  <a:lnTo>
                    <a:pt x="11653" y="5499"/>
                  </a:lnTo>
                  <a:lnTo>
                    <a:pt x="9433" y="7154"/>
                  </a:lnTo>
                  <a:lnTo>
                    <a:pt x="8019" y="8935"/>
                  </a:lnTo>
                  <a:lnTo>
                    <a:pt x="6129" y="8803"/>
                  </a:lnTo>
                  <a:lnTo>
                    <a:pt x="4020" y="7291"/>
                  </a:lnTo>
                  <a:lnTo>
                    <a:pt x="1658" y="8253"/>
                  </a:lnTo>
                  <a:lnTo>
                    <a:pt x="1029" y="10864"/>
                  </a:lnTo>
                  <a:lnTo>
                    <a:pt x="0" y="12771"/>
                  </a:lnTo>
                  <a:lnTo>
                    <a:pt x="3621" y="12908"/>
                  </a:lnTo>
                  <a:lnTo>
                    <a:pt x="5425" y="10801"/>
                  </a:lnTo>
                  <a:lnTo>
                    <a:pt x="6970" y="11345"/>
                  </a:lnTo>
                  <a:lnTo>
                    <a:pt x="8696" y="13544"/>
                  </a:lnTo>
                  <a:lnTo>
                    <a:pt x="8696" y="16286"/>
                  </a:lnTo>
                  <a:lnTo>
                    <a:pt x="10584" y="19825"/>
                  </a:lnTo>
                  <a:lnTo>
                    <a:pt x="11691" y="21600"/>
                  </a:lnTo>
                  <a:lnTo>
                    <a:pt x="13329" y="20592"/>
                  </a:lnTo>
                  <a:lnTo>
                    <a:pt x="14785" y="19539"/>
                  </a:lnTo>
                  <a:lnTo>
                    <a:pt x="16955" y="20226"/>
                  </a:lnTo>
                  <a:lnTo>
                    <a:pt x="17088" y="18955"/>
                  </a:lnTo>
                  <a:lnTo>
                    <a:pt x="14658" y="17037"/>
                  </a:lnTo>
                  <a:lnTo>
                    <a:pt x="14525" y="14747"/>
                  </a:lnTo>
                  <a:lnTo>
                    <a:pt x="15986" y="13831"/>
                  </a:lnTo>
                  <a:lnTo>
                    <a:pt x="18372" y="14380"/>
                  </a:lnTo>
                  <a:lnTo>
                    <a:pt x="18632" y="17071"/>
                  </a:lnTo>
                  <a:cubicBezTo>
                    <a:pt x="19138" y="17458"/>
                    <a:pt x="19818" y="17494"/>
                    <a:pt x="20359" y="17163"/>
                  </a:cubicBezTo>
                  <a:cubicBezTo>
                    <a:pt x="21600" y="16403"/>
                    <a:pt x="21524" y="14520"/>
                    <a:pt x="20226" y="13871"/>
                  </a:cubicBezTo>
                  <a:cubicBezTo>
                    <a:pt x="19707" y="12622"/>
                    <a:pt x="19161" y="11385"/>
                    <a:pt x="18588" y="10161"/>
                  </a:cubicBezTo>
                  <a:cubicBezTo>
                    <a:pt x="18105" y="9128"/>
                    <a:pt x="17603" y="8105"/>
                    <a:pt x="17082" y="7092"/>
                  </a:cubicBezTo>
                  <a:lnTo>
                    <a:pt x="16551" y="3382"/>
                  </a:lnTo>
                  <a:lnTo>
                    <a:pt x="15618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8" name="ïṧḷíḍe">
              <a:extLst>
                <a:ext uri="{FF2B5EF4-FFF2-40B4-BE49-F238E27FC236}">
                  <a16:creationId xmlns="" xmlns:a16="http://schemas.microsoft.com/office/drawing/2014/main" id="{873096FB-69BD-4BC9-BE30-C441724A7ECC}"/>
                </a:ext>
              </a:extLst>
            </p:cNvPr>
            <p:cNvSpPr/>
            <p:nvPr/>
          </p:nvSpPr>
          <p:spPr>
            <a:xfrm>
              <a:off x="9187751" y="3843193"/>
              <a:ext cx="329761" cy="381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693" y="182"/>
                  </a:moveTo>
                  <a:lnTo>
                    <a:pt x="19070" y="0"/>
                  </a:lnTo>
                  <a:lnTo>
                    <a:pt x="20340" y="1335"/>
                  </a:lnTo>
                  <a:lnTo>
                    <a:pt x="21003" y="2362"/>
                  </a:lnTo>
                  <a:lnTo>
                    <a:pt x="21600" y="2990"/>
                  </a:lnTo>
                  <a:lnTo>
                    <a:pt x="21001" y="3848"/>
                  </a:lnTo>
                  <a:lnTo>
                    <a:pt x="20512" y="4459"/>
                  </a:lnTo>
                  <a:lnTo>
                    <a:pt x="19915" y="5222"/>
                  </a:lnTo>
                  <a:lnTo>
                    <a:pt x="19382" y="6290"/>
                  </a:lnTo>
                  <a:lnTo>
                    <a:pt x="19382" y="7432"/>
                  </a:lnTo>
                  <a:lnTo>
                    <a:pt x="19626" y="8233"/>
                  </a:lnTo>
                  <a:lnTo>
                    <a:pt x="20490" y="9318"/>
                  </a:lnTo>
                  <a:lnTo>
                    <a:pt x="21464" y="10423"/>
                  </a:lnTo>
                  <a:lnTo>
                    <a:pt x="21531" y="12044"/>
                  </a:lnTo>
                  <a:lnTo>
                    <a:pt x="19671" y="12598"/>
                  </a:lnTo>
                  <a:lnTo>
                    <a:pt x="19271" y="13509"/>
                  </a:lnTo>
                  <a:lnTo>
                    <a:pt x="19427" y="14768"/>
                  </a:lnTo>
                  <a:lnTo>
                    <a:pt x="18783" y="15910"/>
                  </a:lnTo>
                  <a:lnTo>
                    <a:pt x="18030" y="16900"/>
                  </a:lnTo>
                  <a:lnTo>
                    <a:pt x="16831" y="17925"/>
                  </a:lnTo>
                  <a:lnTo>
                    <a:pt x="16378" y="19125"/>
                  </a:lnTo>
                  <a:lnTo>
                    <a:pt x="15584" y="20935"/>
                  </a:lnTo>
                  <a:lnTo>
                    <a:pt x="14482" y="21600"/>
                  </a:lnTo>
                  <a:lnTo>
                    <a:pt x="13585" y="21028"/>
                  </a:lnTo>
                  <a:lnTo>
                    <a:pt x="12212" y="20589"/>
                  </a:lnTo>
                  <a:lnTo>
                    <a:pt x="11498" y="20436"/>
                  </a:lnTo>
                  <a:lnTo>
                    <a:pt x="10252" y="20665"/>
                  </a:lnTo>
                  <a:lnTo>
                    <a:pt x="9540" y="20665"/>
                  </a:lnTo>
                  <a:lnTo>
                    <a:pt x="7603" y="20436"/>
                  </a:lnTo>
                  <a:lnTo>
                    <a:pt x="6274" y="20172"/>
                  </a:lnTo>
                  <a:lnTo>
                    <a:pt x="4280" y="19885"/>
                  </a:lnTo>
                  <a:lnTo>
                    <a:pt x="3374" y="19375"/>
                  </a:lnTo>
                  <a:lnTo>
                    <a:pt x="2783" y="17734"/>
                  </a:lnTo>
                  <a:lnTo>
                    <a:pt x="1530" y="16227"/>
                  </a:lnTo>
                  <a:cubicBezTo>
                    <a:pt x="1300" y="15735"/>
                    <a:pt x="1078" y="15241"/>
                    <a:pt x="863" y="14744"/>
                  </a:cubicBezTo>
                  <a:cubicBezTo>
                    <a:pt x="560" y="14044"/>
                    <a:pt x="273" y="13340"/>
                    <a:pt x="0" y="12631"/>
                  </a:cubicBezTo>
                  <a:lnTo>
                    <a:pt x="197" y="11603"/>
                  </a:lnTo>
                  <a:lnTo>
                    <a:pt x="1259" y="10406"/>
                  </a:lnTo>
                  <a:lnTo>
                    <a:pt x="2436" y="9948"/>
                  </a:lnTo>
                  <a:lnTo>
                    <a:pt x="2902" y="10864"/>
                  </a:lnTo>
                  <a:lnTo>
                    <a:pt x="3946" y="11529"/>
                  </a:lnTo>
                  <a:lnTo>
                    <a:pt x="4323" y="10976"/>
                  </a:lnTo>
                  <a:lnTo>
                    <a:pt x="4723" y="9946"/>
                  </a:lnTo>
                  <a:lnTo>
                    <a:pt x="5431" y="9223"/>
                  </a:lnTo>
                  <a:lnTo>
                    <a:pt x="6230" y="8765"/>
                  </a:lnTo>
                  <a:lnTo>
                    <a:pt x="7338" y="8307"/>
                  </a:lnTo>
                  <a:lnTo>
                    <a:pt x="8604" y="7735"/>
                  </a:lnTo>
                  <a:lnTo>
                    <a:pt x="9378" y="7184"/>
                  </a:lnTo>
                  <a:lnTo>
                    <a:pt x="10242" y="5586"/>
                  </a:lnTo>
                  <a:lnTo>
                    <a:pt x="10927" y="5033"/>
                  </a:lnTo>
                  <a:lnTo>
                    <a:pt x="11838" y="4480"/>
                  </a:lnTo>
                  <a:lnTo>
                    <a:pt x="12570" y="4251"/>
                  </a:lnTo>
                  <a:lnTo>
                    <a:pt x="13392" y="4041"/>
                  </a:lnTo>
                  <a:lnTo>
                    <a:pt x="14386" y="3302"/>
                  </a:lnTo>
                  <a:lnTo>
                    <a:pt x="15319" y="2405"/>
                  </a:lnTo>
                  <a:lnTo>
                    <a:pt x="16229" y="1451"/>
                  </a:lnTo>
                  <a:lnTo>
                    <a:pt x="17693" y="182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9" name="ïṩ1ïďé">
              <a:extLst>
                <a:ext uri="{FF2B5EF4-FFF2-40B4-BE49-F238E27FC236}">
                  <a16:creationId xmlns="" xmlns:a16="http://schemas.microsoft.com/office/drawing/2014/main" id="{ADB758DD-5D57-4A96-BA63-2534A25948CB}"/>
                </a:ext>
              </a:extLst>
            </p:cNvPr>
            <p:cNvSpPr/>
            <p:nvPr/>
          </p:nvSpPr>
          <p:spPr>
            <a:xfrm>
              <a:off x="9518950" y="4026819"/>
              <a:ext cx="221080" cy="2644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"/>
                  </a:moveTo>
                  <a:lnTo>
                    <a:pt x="19302" y="0"/>
                  </a:lnTo>
                  <a:lnTo>
                    <a:pt x="18507" y="1508"/>
                  </a:lnTo>
                  <a:lnTo>
                    <a:pt x="16888" y="2495"/>
                  </a:lnTo>
                  <a:lnTo>
                    <a:pt x="15588" y="2660"/>
                  </a:lnTo>
                  <a:lnTo>
                    <a:pt x="14223" y="1866"/>
                  </a:lnTo>
                  <a:lnTo>
                    <a:pt x="11000" y="1783"/>
                  </a:lnTo>
                  <a:lnTo>
                    <a:pt x="9523" y="1673"/>
                  </a:lnTo>
                  <a:lnTo>
                    <a:pt x="7078" y="1838"/>
                  </a:lnTo>
                  <a:lnTo>
                    <a:pt x="3910" y="2828"/>
                  </a:lnTo>
                  <a:lnTo>
                    <a:pt x="3328" y="4063"/>
                  </a:lnTo>
                  <a:lnTo>
                    <a:pt x="3249" y="6070"/>
                  </a:lnTo>
                  <a:lnTo>
                    <a:pt x="3252" y="8298"/>
                  </a:lnTo>
                  <a:lnTo>
                    <a:pt x="3450" y="9618"/>
                  </a:lnTo>
                  <a:lnTo>
                    <a:pt x="3152" y="10719"/>
                  </a:lnTo>
                  <a:lnTo>
                    <a:pt x="1267" y="12420"/>
                  </a:lnTo>
                  <a:lnTo>
                    <a:pt x="0" y="14236"/>
                  </a:lnTo>
                  <a:lnTo>
                    <a:pt x="998" y="16436"/>
                  </a:lnTo>
                  <a:lnTo>
                    <a:pt x="1891" y="17340"/>
                  </a:lnTo>
                  <a:lnTo>
                    <a:pt x="2289" y="18739"/>
                  </a:lnTo>
                  <a:lnTo>
                    <a:pt x="1593" y="20390"/>
                  </a:lnTo>
                  <a:lnTo>
                    <a:pt x="2388" y="21600"/>
                  </a:lnTo>
                  <a:lnTo>
                    <a:pt x="4442" y="21352"/>
                  </a:lnTo>
                  <a:lnTo>
                    <a:pt x="5237" y="19733"/>
                  </a:lnTo>
                  <a:lnTo>
                    <a:pt x="4342" y="17643"/>
                  </a:lnTo>
                  <a:lnTo>
                    <a:pt x="3945" y="16161"/>
                  </a:lnTo>
                  <a:cubicBezTo>
                    <a:pt x="4074" y="15650"/>
                    <a:pt x="4347" y="15172"/>
                    <a:pt x="4740" y="14765"/>
                  </a:cubicBezTo>
                  <a:cubicBezTo>
                    <a:pt x="5266" y="14220"/>
                    <a:pt x="5984" y="13826"/>
                    <a:pt x="6793" y="13637"/>
                  </a:cubicBezTo>
                  <a:lnTo>
                    <a:pt x="8040" y="13310"/>
                  </a:lnTo>
                  <a:lnTo>
                    <a:pt x="8802" y="14576"/>
                  </a:lnTo>
                  <a:lnTo>
                    <a:pt x="8802" y="16635"/>
                  </a:lnTo>
                  <a:cubicBezTo>
                    <a:pt x="9210" y="17046"/>
                    <a:pt x="9677" y="17415"/>
                    <a:pt x="10193" y="17732"/>
                  </a:cubicBezTo>
                  <a:cubicBezTo>
                    <a:pt x="10742" y="18070"/>
                    <a:pt x="11342" y="18347"/>
                    <a:pt x="11978" y="18557"/>
                  </a:cubicBezTo>
                  <a:cubicBezTo>
                    <a:pt x="12325" y="18437"/>
                    <a:pt x="12624" y="18237"/>
                    <a:pt x="12839" y="17979"/>
                  </a:cubicBezTo>
                  <a:cubicBezTo>
                    <a:pt x="13328" y="17393"/>
                    <a:pt x="13328" y="16616"/>
                    <a:pt x="12839" y="16030"/>
                  </a:cubicBezTo>
                  <a:lnTo>
                    <a:pt x="12209" y="14548"/>
                  </a:lnTo>
                  <a:cubicBezTo>
                    <a:pt x="11711" y="14198"/>
                    <a:pt x="11335" y="13743"/>
                    <a:pt x="11120" y="13231"/>
                  </a:cubicBezTo>
                  <a:cubicBezTo>
                    <a:pt x="10817" y="12506"/>
                    <a:pt x="10852" y="11712"/>
                    <a:pt x="11220" y="11007"/>
                  </a:cubicBezTo>
                  <a:lnTo>
                    <a:pt x="12512" y="9934"/>
                  </a:lnTo>
                  <a:lnTo>
                    <a:pt x="14201" y="9109"/>
                  </a:lnTo>
                  <a:lnTo>
                    <a:pt x="15352" y="8700"/>
                  </a:lnTo>
                  <a:lnTo>
                    <a:pt x="14756" y="7572"/>
                  </a:lnTo>
                  <a:lnTo>
                    <a:pt x="12081" y="7903"/>
                  </a:lnTo>
                  <a:lnTo>
                    <a:pt x="8450" y="9109"/>
                  </a:lnTo>
                  <a:cubicBezTo>
                    <a:pt x="7962" y="9001"/>
                    <a:pt x="7496" y="8834"/>
                    <a:pt x="7067" y="8614"/>
                  </a:cubicBezTo>
                  <a:cubicBezTo>
                    <a:pt x="6290" y="8217"/>
                    <a:pt x="5653" y="7659"/>
                    <a:pt x="5216" y="6995"/>
                  </a:cubicBezTo>
                  <a:cubicBezTo>
                    <a:pt x="5085" y="6422"/>
                    <a:pt x="5085" y="5835"/>
                    <a:pt x="5216" y="5262"/>
                  </a:cubicBezTo>
                  <a:cubicBezTo>
                    <a:pt x="5343" y="4707"/>
                    <a:pt x="5600" y="4165"/>
                    <a:pt x="6106" y="3787"/>
                  </a:cubicBezTo>
                  <a:cubicBezTo>
                    <a:pt x="6720" y="3329"/>
                    <a:pt x="7565" y="3206"/>
                    <a:pt x="8388" y="3154"/>
                  </a:cubicBezTo>
                  <a:cubicBezTo>
                    <a:pt x="9337" y="3095"/>
                    <a:pt x="10291" y="3113"/>
                    <a:pt x="11236" y="3209"/>
                  </a:cubicBezTo>
                  <a:lnTo>
                    <a:pt x="12594" y="3347"/>
                  </a:lnTo>
                  <a:lnTo>
                    <a:pt x="13886" y="3787"/>
                  </a:lnTo>
                  <a:lnTo>
                    <a:pt x="15045" y="4475"/>
                  </a:lnTo>
                  <a:lnTo>
                    <a:pt x="16900" y="4695"/>
                  </a:lnTo>
                  <a:cubicBezTo>
                    <a:pt x="17689" y="4733"/>
                    <a:pt x="18466" y="4527"/>
                    <a:pt x="19083" y="4117"/>
                  </a:cubicBezTo>
                  <a:cubicBezTo>
                    <a:pt x="19535" y="3816"/>
                    <a:pt x="19878" y="3418"/>
                    <a:pt x="20076" y="2965"/>
                  </a:cubicBezTo>
                  <a:lnTo>
                    <a:pt x="21434" y="1511"/>
                  </a:lnTo>
                  <a:lnTo>
                    <a:pt x="21600" y="1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0" name="íSlîḋe">
              <a:extLst>
                <a:ext uri="{FF2B5EF4-FFF2-40B4-BE49-F238E27FC236}">
                  <a16:creationId xmlns="" xmlns:a16="http://schemas.microsoft.com/office/drawing/2014/main" id="{8251B5B1-C087-41AE-9BB3-57D44F42E384}"/>
                </a:ext>
              </a:extLst>
            </p:cNvPr>
            <p:cNvSpPr/>
            <p:nvPr/>
          </p:nvSpPr>
          <p:spPr>
            <a:xfrm>
              <a:off x="9816350" y="3993819"/>
              <a:ext cx="41001" cy="1037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255" y="0"/>
                  </a:moveTo>
                  <a:lnTo>
                    <a:pt x="9754" y="981"/>
                  </a:lnTo>
                  <a:lnTo>
                    <a:pt x="6086" y="3566"/>
                  </a:lnTo>
                  <a:lnTo>
                    <a:pt x="1417" y="5861"/>
                  </a:lnTo>
                  <a:lnTo>
                    <a:pt x="4076" y="9434"/>
                  </a:lnTo>
                  <a:lnTo>
                    <a:pt x="6254" y="12097"/>
                  </a:lnTo>
                  <a:lnTo>
                    <a:pt x="3575" y="14050"/>
                  </a:lnTo>
                  <a:lnTo>
                    <a:pt x="383" y="15872"/>
                  </a:lnTo>
                  <a:lnTo>
                    <a:pt x="0" y="19016"/>
                  </a:lnTo>
                  <a:lnTo>
                    <a:pt x="9298" y="21600"/>
                  </a:lnTo>
                  <a:lnTo>
                    <a:pt x="16777" y="20549"/>
                  </a:lnTo>
                  <a:lnTo>
                    <a:pt x="17849" y="16774"/>
                  </a:lnTo>
                  <a:lnTo>
                    <a:pt x="17849" y="12999"/>
                  </a:lnTo>
                  <a:lnTo>
                    <a:pt x="14300" y="9426"/>
                  </a:lnTo>
                  <a:lnTo>
                    <a:pt x="11643" y="6290"/>
                  </a:lnTo>
                  <a:lnTo>
                    <a:pt x="13250" y="4118"/>
                  </a:lnTo>
                  <a:lnTo>
                    <a:pt x="21600" y="2454"/>
                  </a:lnTo>
                  <a:lnTo>
                    <a:pt x="17255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1" name="iṩ1îḍè">
              <a:extLst>
                <a:ext uri="{FF2B5EF4-FFF2-40B4-BE49-F238E27FC236}">
                  <a16:creationId xmlns="" xmlns:a16="http://schemas.microsoft.com/office/drawing/2014/main" id="{85CB554A-33DC-4876-8138-6C482075271E}"/>
                </a:ext>
              </a:extLst>
            </p:cNvPr>
            <p:cNvSpPr/>
            <p:nvPr/>
          </p:nvSpPr>
          <p:spPr>
            <a:xfrm>
              <a:off x="9834437" y="4184237"/>
              <a:ext cx="82580" cy="375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00" h="19363" extrusionOk="0">
                  <a:moveTo>
                    <a:pt x="5683" y="318"/>
                  </a:moveTo>
                  <a:lnTo>
                    <a:pt x="1027" y="1360"/>
                  </a:lnTo>
                  <a:lnTo>
                    <a:pt x="0" y="7059"/>
                  </a:lnTo>
                  <a:lnTo>
                    <a:pt x="2914" y="13850"/>
                  </a:lnTo>
                  <a:lnTo>
                    <a:pt x="8729" y="12808"/>
                  </a:lnTo>
                  <a:lnTo>
                    <a:pt x="9876" y="18864"/>
                  </a:lnTo>
                  <a:lnTo>
                    <a:pt x="14356" y="19363"/>
                  </a:lnTo>
                  <a:cubicBezTo>
                    <a:pt x="15680" y="17818"/>
                    <a:pt x="17000" y="16262"/>
                    <a:pt x="18317" y="14697"/>
                  </a:cubicBezTo>
                  <a:cubicBezTo>
                    <a:pt x="19936" y="12772"/>
                    <a:pt x="21600" y="10321"/>
                    <a:pt x="21495" y="6712"/>
                  </a:cubicBezTo>
                  <a:cubicBezTo>
                    <a:pt x="21234" y="-2237"/>
                    <a:pt x="14529" y="-2237"/>
                    <a:pt x="14268" y="6712"/>
                  </a:cubicBezTo>
                  <a:lnTo>
                    <a:pt x="10052" y="5498"/>
                  </a:lnTo>
                  <a:lnTo>
                    <a:pt x="5683" y="318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2" name="îSlíḋé">
              <a:extLst>
                <a:ext uri="{FF2B5EF4-FFF2-40B4-BE49-F238E27FC236}">
                  <a16:creationId xmlns="" xmlns:a16="http://schemas.microsoft.com/office/drawing/2014/main" id="{2F6FCE81-BFAD-4AFF-AA0B-064FFF4F2F1D}"/>
                </a:ext>
              </a:extLst>
            </p:cNvPr>
            <p:cNvSpPr/>
            <p:nvPr/>
          </p:nvSpPr>
          <p:spPr>
            <a:xfrm>
              <a:off x="9664278" y="4387494"/>
              <a:ext cx="133525" cy="809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152" y="0"/>
                  </a:moveTo>
                  <a:lnTo>
                    <a:pt x="10628" y="460"/>
                  </a:lnTo>
                  <a:lnTo>
                    <a:pt x="7726" y="4319"/>
                  </a:lnTo>
                  <a:lnTo>
                    <a:pt x="5627" y="8451"/>
                  </a:lnTo>
                  <a:lnTo>
                    <a:pt x="4174" y="14357"/>
                  </a:lnTo>
                  <a:lnTo>
                    <a:pt x="1935" y="16154"/>
                  </a:lnTo>
                  <a:lnTo>
                    <a:pt x="0" y="18468"/>
                  </a:lnTo>
                  <a:lnTo>
                    <a:pt x="1106" y="21600"/>
                  </a:lnTo>
                  <a:lnTo>
                    <a:pt x="6381" y="17839"/>
                  </a:lnTo>
                  <a:lnTo>
                    <a:pt x="8410" y="9597"/>
                  </a:lnTo>
                  <a:lnTo>
                    <a:pt x="11042" y="7530"/>
                  </a:lnTo>
                  <a:lnTo>
                    <a:pt x="13668" y="8597"/>
                  </a:lnTo>
                  <a:lnTo>
                    <a:pt x="17384" y="8597"/>
                  </a:lnTo>
                  <a:lnTo>
                    <a:pt x="21600" y="6531"/>
                  </a:lnTo>
                  <a:lnTo>
                    <a:pt x="19790" y="883"/>
                  </a:lnTo>
                  <a:lnTo>
                    <a:pt x="16677" y="3399"/>
                  </a:lnTo>
                  <a:lnTo>
                    <a:pt x="14152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3" name="iśliḍè">
              <a:extLst>
                <a:ext uri="{FF2B5EF4-FFF2-40B4-BE49-F238E27FC236}">
                  <a16:creationId xmlns="" xmlns:a16="http://schemas.microsoft.com/office/drawing/2014/main" id="{98DA8904-9A1A-4810-AF95-8896EAE593F9}"/>
                </a:ext>
              </a:extLst>
            </p:cNvPr>
            <p:cNvSpPr/>
            <p:nvPr/>
          </p:nvSpPr>
          <p:spPr>
            <a:xfrm>
              <a:off x="9557284" y="4379124"/>
              <a:ext cx="90437" cy="433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127" h="20202" extrusionOk="0">
                  <a:moveTo>
                    <a:pt x="8120" y="1413"/>
                  </a:moveTo>
                  <a:lnTo>
                    <a:pt x="2989" y="0"/>
                  </a:lnTo>
                  <a:lnTo>
                    <a:pt x="0" y="4386"/>
                  </a:lnTo>
                  <a:lnTo>
                    <a:pt x="2074" y="13178"/>
                  </a:lnTo>
                  <a:lnTo>
                    <a:pt x="6156" y="20202"/>
                  </a:lnTo>
                  <a:lnTo>
                    <a:pt x="9392" y="20202"/>
                  </a:lnTo>
                  <a:cubicBezTo>
                    <a:pt x="9507" y="17730"/>
                    <a:pt x="10179" y="15518"/>
                    <a:pt x="11202" y="14238"/>
                  </a:cubicBezTo>
                  <a:cubicBezTo>
                    <a:pt x="12897" y="12117"/>
                    <a:pt x="14975" y="13081"/>
                    <a:pt x="16937" y="12982"/>
                  </a:cubicBezTo>
                  <a:cubicBezTo>
                    <a:pt x="17858" y="12935"/>
                    <a:pt x="18816" y="12577"/>
                    <a:pt x="19418" y="11137"/>
                  </a:cubicBezTo>
                  <a:cubicBezTo>
                    <a:pt x="21600" y="5910"/>
                    <a:pt x="18293" y="-1398"/>
                    <a:pt x="15654" y="2817"/>
                  </a:cubicBezTo>
                  <a:lnTo>
                    <a:pt x="11513" y="7369"/>
                  </a:lnTo>
                  <a:lnTo>
                    <a:pt x="8120" y="1413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4" name="íSḻîḓè">
              <a:extLst>
                <a:ext uri="{FF2B5EF4-FFF2-40B4-BE49-F238E27FC236}">
                  <a16:creationId xmlns="" xmlns:a16="http://schemas.microsoft.com/office/drawing/2014/main" id="{F0FFC799-18B6-4821-BCC2-1FC0DF98121C}"/>
                </a:ext>
              </a:extLst>
            </p:cNvPr>
            <p:cNvSpPr/>
            <p:nvPr/>
          </p:nvSpPr>
          <p:spPr>
            <a:xfrm>
              <a:off x="9429485" y="4387992"/>
              <a:ext cx="74217" cy="3501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859" y="1149"/>
                  </a:moveTo>
                  <a:lnTo>
                    <a:pt x="16794" y="1980"/>
                  </a:lnTo>
                  <a:lnTo>
                    <a:pt x="20811" y="5943"/>
                  </a:lnTo>
                  <a:lnTo>
                    <a:pt x="21600" y="15447"/>
                  </a:lnTo>
                  <a:lnTo>
                    <a:pt x="15100" y="14824"/>
                  </a:lnTo>
                  <a:lnTo>
                    <a:pt x="10412" y="21600"/>
                  </a:lnTo>
                  <a:lnTo>
                    <a:pt x="4161" y="15786"/>
                  </a:lnTo>
                  <a:lnTo>
                    <a:pt x="0" y="8515"/>
                  </a:lnTo>
                  <a:lnTo>
                    <a:pt x="3564" y="3114"/>
                  </a:lnTo>
                  <a:lnTo>
                    <a:pt x="8770" y="0"/>
                  </a:lnTo>
                  <a:lnTo>
                    <a:pt x="11859" y="1149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5" name="îŝ1íḑé">
              <a:extLst>
                <a:ext uri="{FF2B5EF4-FFF2-40B4-BE49-F238E27FC236}">
                  <a16:creationId xmlns="" xmlns:a16="http://schemas.microsoft.com/office/drawing/2014/main" id="{C5ABFACE-5ADC-4882-9FF0-2D3B92FE005F}"/>
                </a:ext>
              </a:extLst>
            </p:cNvPr>
            <p:cNvSpPr/>
            <p:nvPr/>
          </p:nvSpPr>
          <p:spPr>
            <a:xfrm>
              <a:off x="9520068" y="4428015"/>
              <a:ext cx="55095" cy="313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893" y="1028"/>
                  </a:moveTo>
                  <a:lnTo>
                    <a:pt x="16832" y="971"/>
                  </a:lnTo>
                  <a:lnTo>
                    <a:pt x="20420" y="11208"/>
                  </a:lnTo>
                  <a:lnTo>
                    <a:pt x="21600" y="21600"/>
                  </a:lnTo>
                  <a:lnTo>
                    <a:pt x="16982" y="18870"/>
                  </a:lnTo>
                  <a:lnTo>
                    <a:pt x="11664" y="14489"/>
                  </a:lnTo>
                  <a:lnTo>
                    <a:pt x="5019" y="13095"/>
                  </a:lnTo>
                  <a:lnTo>
                    <a:pt x="0" y="8275"/>
                  </a:lnTo>
                  <a:lnTo>
                    <a:pt x="451" y="0"/>
                  </a:lnTo>
                  <a:lnTo>
                    <a:pt x="7893" y="1028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6" name="îṧ1îḓê">
              <a:extLst>
                <a:ext uri="{FF2B5EF4-FFF2-40B4-BE49-F238E27FC236}">
                  <a16:creationId xmlns="" xmlns:a16="http://schemas.microsoft.com/office/drawing/2014/main" id="{3F7DD5BA-C80F-4167-9D1A-FD02ABBEB350}"/>
                </a:ext>
              </a:extLst>
            </p:cNvPr>
            <p:cNvSpPr/>
            <p:nvPr/>
          </p:nvSpPr>
          <p:spPr>
            <a:xfrm>
              <a:off x="9067733" y="4304888"/>
              <a:ext cx="331335" cy="945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462" y="0"/>
                  </a:moveTo>
                  <a:lnTo>
                    <a:pt x="5763" y="1193"/>
                  </a:lnTo>
                  <a:lnTo>
                    <a:pt x="7140" y="6505"/>
                  </a:lnTo>
                  <a:lnTo>
                    <a:pt x="8532" y="9504"/>
                  </a:lnTo>
                  <a:lnTo>
                    <a:pt x="10248" y="8812"/>
                  </a:lnTo>
                  <a:lnTo>
                    <a:pt x="11883" y="6582"/>
                  </a:lnTo>
                  <a:lnTo>
                    <a:pt x="13403" y="5274"/>
                  </a:lnTo>
                  <a:lnTo>
                    <a:pt x="14790" y="7803"/>
                  </a:lnTo>
                  <a:lnTo>
                    <a:pt x="15917" y="11562"/>
                  </a:lnTo>
                  <a:lnTo>
                    <a:pt x="17221" y="12706"/>
                  </a:lnTo>
                  <a:lnTo>
                    <a:pt x="18945" y="12706"/>
                  </a:lnTo>
                  <a:lnTo>
                    <a:pt x="21465" y="16859"/>
                  </a:lnTo>
                  <a:lnTo>
                    <a:pt x="21600" y="19533"/>
                  </a:lnTo>
                  <a:lnTo>
                    <a:pt x="21006" y="21369"/>
                  </a:lnTo>
                  <a:lnTo>
                    <a:pt x="19970" y="21600"/>
                  </a:lnTo>
                  <a:lnTo>
                    <a:pt x="18003" y="19138"/>
                  </a:lnTo>
                  <a:lnTo>
                    <a:pt x="15022" y="18215"/>
                  </a:lnTo>
                  <a:lnTo>
                    <a:pt x="11204" y="18215"/>
                  </a:lnTo>
                  <a:lnTo>
                    <a:pt x="9900" y="15985"/>
                  </a:lnTo>
                  <a:lnTo>
                    <a:pt x="8817" y="13601"/>
                  </a:lnTo>
                  <a:lnTo>
                    <a:pt x="7759" y="13380"/>
                  </a:lnTo>
                  <a:lnTo>
                    <a:pt x="6457" y="15686"/>
                  </a:lnTo>
                  <a:cubicBezTo>
                    <a:pt x="6016" y="15792"/>
                    <a:pt x="5574" y="15767"/>
                    <a:pt x="5134" y="15610"/>
                  </a:cubicBezTo>
                  <a:cubicBezTo>
                    <a:pt x="4240" y="15293"/>
                    <a:pt x="3369" y="14440"/>
                    <a:pt x="2559" y="13091"/>
                  </a:cubicBezTo>
                  <a:cubicBezTo>
                    <a:pt x="2427" y="12283"/>
                    <a:pt x="2248" y="11576"/>
                    <a:pt x="2036" y="11014"/>
                  </a:cubicBezTo>
                  <a:cubicBezTo>
                    <a:pt x="1623" y="9923"/>
                    <a:pt x="1105" y="9427"/>
                    <a:pt x="590" y="9629"/>
                  </a:cubicBezTo>
                  <a:lnTo>
                    <a:pt x="0" y="6938"/>
                  </a:lnTo>
                  <a:lnTo>
                    <a:pt x="743" y="3332"/>
                  </a:lnTo>
                  <a:lnTo>
                    <a:pt x="1495" y="2410"/>
                  </a:lnTo>
                  <a:lnTo>
                    <a:pt x="3462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7" name="ïśľíďè">
              <a:extLst>
                <a:ext uri="{FF2B5EF4-FFF2-40B4-BE49-F238E27FC236}">
                  <a16:creationId xmlns="" xmlns:a16="http://schemas.microsoft.com/office/drawing/2014/main" id="{9994D67D-9587-4B15-B207-77889D45DE61}"/>
                </a:ext>
              </a:extLst>
            </p:cNvPr>
            <p:cNvSpPr/>
            <p:nvPr/>
          </p:nvSpPr>
          <p:spPr>
            <a:xfrm>
              <a:off x="8739813" y="3881623"/>
              <a:ext cx="352969" cy="4143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84"/>
                  </a:moveTo>
                  <a:lnTo>
                    <a:pt x="993" y="0"/>
                  </a:lnTo>
                  <a:lnTo>
                    <a:pt x="1986" y="598"/>
                  </a:lnTo>
                  <a:lnTo>
                    <a:pt x="2816" y="1157"/>
                  </a:lnTo>
                  <a:lnTo>
                    <a:pt x="4289" y="1420"/>
                  </a:lnTo>
                  <a:lnTo>
                    <a:pt x="5451" y="2210"/>
                  </a:lnTo>
                  <a:lnTo>
                    <a:pt x="5555" y="3015"/>
                  </a:lnTo>
                  <a:lnTo>
                    <a:pt x="6776" y="3171"/>
                  </a:lnTo>
                  <a:lnTo>
                    <a:pt x="7274" y="4172"/>
                  </a:lnTo>
                  <a:lnTo>
                    <a:pt x="7521" y="5067"/>
                  </a:lnTo>
                  <a:lnTo>
                    <a:pt x="8703" y="5646"/>
                  </a:lnTo>
                  <a:lnTo>
                    <a:pt x="10010" y="6313"/>
                  </a:lnTo>
                  <a:lnTo>
                    <a:pt x="11379" y="7204"/>
                  </a:lnTo>
                  <a:lnTo>
                    <a:pt x="13037" y="8026"/>
                  </a:lnTo>
                  <a:lnTo>
                    <a:pt x="14033" y="8799"/>
                  </a:lnTo>
                  <a:lnTo>
                    <a:pt x="14551" y="9185"/>
                  </a:lnTo>
                  <a:lnTo>
                    <a:pt x="15132" y="9746"/>
                  </a:lnTo>
                  <a:lnTo>
                    <a:pt x="15630" y="10424"/>
                  </a:lnTo>
                  <a:lnTo>
                    <a:pt x="15570" y="11405"/>
                  </a:lnTo>
                  <a:lnTo>
                    <a:pt x="15570" y="12087"/>
                  </a:lnTo>
                  <a:lnTo>
                    <a:pt x="16649" y="12471"/>
                  </a:lnTo>
                  <a:lnTo>
                    <a:pt x="17617" y="13079"/>
                  </a:lnTo>
                  <a:lnTo>
                    <a:pt x="17866" y="14746"/>
                  </a:lnTo>
                  <a:lnTo>
                    <a:pt x="19276" y="15306"/>
                  </a:lnTo>
                  <a:lnTo>
                    <a:pt x="20065" y="16197"/>
                  </a:lnTo>
                  <a:lnTo>
                    <a:pt x="20874" y="16512"/>
                  </a:lnTo>
                  <a:lnTo>
                    <a:pt x="21247" y="17881"/>
                  </a:lnTo>
                  <a:lnTo>
                    <a:pt x="21600" y="18880"/>
                  </a:lnTo>
                  <a:lnTo>
                    <a:pt x="20980" y="20073"/>
                  </a:lnTo>
                  <a:lnTo>
                    <a:pt x="19738" y="21284"/>
                  </a:lnTo>
                  <a:lnTo>
                    <a:pt x="18825" y="21600"/>
                  </a:lnTo>
                  <a:lnTo>
                    <a:pt x="17920" y="20918"/>
                  </a:lnTo>
                  <a:lnTo>
                    <a:pt x="16761" y="20657"/>
                  </a:lnTo>
                  <a:lnTo>
                    <a:pt x="16221" y="20130"/>
                  </a:lnTo>
                  <a:lnTo>
                    <a:pt x="15871" y="19375"/>
                  </a:lnTo>
                  <a:lnTo>
                    <a:pt x="14730" y="18518"/>
                  </a:lnTo>
                  <a:lnTo>
                    <a:pt x="12845" y="16958"/>
                  </a:lnTo>
                  <a:cubicBezTo>
                    <a:pt x="12017" y="16567"/>
                    <a:pt x="11468" y="15860"/>
                    <a:pt x="11372" y="15062"/>
                  </a:cubicBezTo>
                  <a:cubicBezTo>
                    <a:pt x="11299" y="14464"/>
                    <a:pt x="11495" y="13846"/>
                    <a:pt x="11270" y="13272"/>
                  </a:cubicBezTo>
                  <a:cubicBezTo>
                    <a:pt x="11040" y="12683"/>
                    <a:pt x="10437" y="12286"/>
                    <a:pt x="9880" y="11886"/>
                  </a:cubicBezTo>
                  <a:cubicBezTo>
                    <a:pt x="9302" y="11470"/>
                    <a:pt x="8755" y="11024"/>
                    <a:pt x="8241" y="10552"/>
                  </a:cubicBezTo>
                  <a:lnTo>
                    <a:pt x="7806" y="8674"/>
                  </a:lnTo>
                  <a:lnTo>
                    <a:pt x="6997" y="7096"/>
                  </a:lnTo>
                  <a:lnTo>
                    <a:pt x="5321" y="5752"/>
                  </a:lnTo>
                  <a:lnTo>
                    <a:pt x="3277" y="4023"/>
                  </a:lnTo>
                  <a:lnTo>
                    <a:pt x="2077" y="3410"/>
                  </a:lnTo>
                  <a:lnTo>
                    <a:pt x="505" y="1818"/>
                  </a:lnTo>
                  <a:lnTo>
                    <a:pt x="256" y="1168"/>
                  </a:lnTo>
                  <a:lnTo>
                    <a:pt x="0" y="184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8" name="ïṥlíḑé">
              <a:extLst>
                <a:ext uri="{FF2B5EF4-FFF2-40B4-BE49-F238E27FC236}">
                  <a16:creationId xmlns="" xmlns:a16="http://schemas.microsoft.com/office/drawing/2014/main" id="{E7B469B0-EFC5-46EF-99A9-FA72DF9E9DAF}"/>
                </a:ext>
              </a:extLst>
            </p:cNvPr>
            <p:cNvSpPr/>
            <p:nvPr/>
          </p:nvSpPr>
          <p:spPr>
            <a:xfrm>
              <a:off x="8199229" y="3742697"/>
              <a:ext cx="76119" cy="1146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600" y="0"/>
                  </a:moveTo>
                  <a:lnTo>
                    <a:pt x="8713" y="182"/>
                  </a:lnTo>
                  <a:lnTo>
                    <a:pt x="10921" y="4429"/>
                  </a:lnTo>
                  <a:lnTo>
                    <a:pt x="14685" y="8044"/>
                  </a:lnTo>
                  <a:lnTo>
                    <a:pt x="18425" y="9946"/>
                  </a:lnTo>
                  <a:lnTo>
                    <a:pt x="21600" y="14767"/>
                  </a:lnTo>
                  <a:lnTo>
                    <a:pt x="19964" y="17676"/>
                  </a:lnTo>
                  <a:lnTo>
                    <a:pt x="13230" y="21600"/>
                  </a:lnTo>
                  <a:lnTo>
                    <a:pt x="5665" y="20649"/>
                  </a:lnTo>
                  <a:lnTo>
                    <a:pt x="3657" y="18389"/>
                  </a:lnTo>
                  <a:lnTo>
                    <a:pt x="2585" y="13196"/>
                  </a:lnTo>
                  <a:lnTo>
                    <a:pt x="0" y="7869"/>
                  </a:lnTo>
                  <a:lnTo>
                    <a:pt x="285" y="4698"/>
                  </a:lnTo>
                  <a:lnTo>
                    <a:pt x="4600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9" name="íśļïḋe">
              <a:extLst>
                <a:ext uri="{FF2B5EF4-FFF2-40B4-BE49-F238E27FC236}">
                  <a16:creationId xmlns="" xmlns:a16="http://schemas.microsoft.com/office/drawing/2014/main" id="{B00F237C-5F0C-4B2F-8DC5-9AD8954A1854}"/>
                </a:ext>
              </a:extLst>
            </p:cNvPr>
            <p:cNvSpPr/>
            <p:nvPr/>
          </p:nvSpPr>
          <p:spPr>
            <a:xfrm>
              <a:off x="7957224" y="3867942"/>
              <a:ext cx="20203" cy="248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606" y="3000"/>
                  </a:moveTo>
                  <a:lnTo>
                    <a:pt x="21600" y="0"/>
                  </a:lnTo>
                  <a:lnTo>
                    <a:pt x="18445" y="10511"/>
                  </a:lnTo>
                  <a:lnTo>
                    <a:pt x="15227" y="21600"/>
                  </a:lnTo>
                  <a:lnTo>
                    <a:pt x="0" y="20686"/>
                  </a:lnTo>
                  <a:lnTo>
                    <a:pt x="8606" y="300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0" name="iṩḷïdé">
              <a:extLst>
                <a:ext uri="{FF2B5EF4-FFF2-40B4-BE49-F238E27FC236}">
                  <a16:creationId xmlns="" xmlns:a16="http://schemas.microsoft.com/office/drawing/2014/main" id="{D61544EF-3BDD-4E84-8EFF-6708EB61D41E}"/>
                </a:ext>
              </a:extLst>
            </p:cNvPr>
            <p:cNvSpPr/>
            <p:nvPr/>
          </p:nvSpPr>
          <p:spPr>
            <a:xfrm>
              <a:off x="7953865" y="3917350"/>
              <a:ext cx="21543" cy="201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494" y="0"/>
                  </a:moveTo>
                  <a:lnTo>
                    <a:pt x="0" y="8708"/>
                  </a:lnTo>
                  <a:lnTo>
                    <a:pt x="11400" y="21600"/>
                  </a:lnTo>
                  <a:lnTo>
                    <a:pt x="21600" y="9737"/>
                  </a:lnTo>
                  <a:lnTo>
                    <a:pt x="10494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1" name="í$ľîḑè">
              <a:extLst>
                <a:ext uri="{FF2B5EF4-FFF2-40B4-BE49-F238E27FC236}">
                  <a16:creationId xmlns="" xmlns:a16="http://schemas.microsoft.com/office/drawing/2014/main" id="{9129DDA5-0770-4CBB-9319-A81AAA71DE07}"/>
                </a:ext>
              </a:extLst>
            </p:cNvPr>
            <p:cNvSpPr/>
            <p:nvPr/>
          </p:nvSpPr>
          <p:spPr>
            <a:xfrm>
              <a:off x="7931635" y="3837005"/>
              <a:ext cx="18834" cy="2035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886" y="0"/>
                  </a:moveTo>
                  <a:lnTo>
                    <a:pt x="0" y="12052"/>
                  </a:lnTo>
                  <a:lnTo>
                    <a:pt x="10759" y="21600"/>
                  </a:lnTo>
                  <a:lnTo>
                    <a:pt x="21600" y="9540"/>
                  </a:lnTo>
                  <a:lnTo>
                    <a:pt x="11886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2" name="îṩľiḋe">
              <a:extLst>
                <a:ext uri="{FF2B5EF4-FFF2-40B4-BE49-F238E27FC236}">
                  <a16:creationId xmlns="" xmlns:a16="http://schemas.microsoft.com/office/drawing/2014/main" id="{E4EEBD18-1B85-4666-991E-1D8060C81AB3}"/>
                </a:ext>
              </a:extLst>
            </p:cNvPr>
            <p:cNvSpPr/>
            <p:nvPr/>
          </p:nvSpPr>
          <p:spPr>
            <a:xfrm>
              <a:off x="7171214" y="3107084"/>
              <a:ext cx="22347" cy="3117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226" y="0"/>
                  </a:moveTo>
                  <a:lnTo>
                    <a:pt x="0" y="6738"/>
                  </a:lnTo>
                  <a:lnTo>
                    <a:pt x="6059" y="21600"/>
                  </a:lnTo>
                  <a:lnTo>
                    <a:pt x="21600" y="18596"/>
                  </a:lnTo>
                  <a:lnTo>
                    <a:pt x="18226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3" name="iSlíḓe">
              <a:extLst>
                <a:ext uri="{FF2B5EF4-FFF2-40B4-BE49-F238E27FC236}">
                  <a16:creationId xmlns="" xmlns:a16="http://schemas.microsoft.com/office/drawing/2014/main" id="{E3E15C45-EF0A-4637-9A51-D55E384CEA37}"/>
                </a:ext>
              </a:extLst>
            </p:cNvPr>
            <p:cNvSpPr/>
            <p:nvPr/>
          </p:nvSpPr>
          <p:spPr>
            <a:xfrm>
              <a:off x="6561284" y="2785626"/>
              <a:ext cx="67222" cy="444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119" y="0"/>
                  </a:moveTo>
                  <a:lnTo>
                    <a:pt x="12851" y="4376"/>
                  </a:lnTo>
                  <a:lnTo>
                    <a:pt x="8517" y="6430"/>
                  </a:lnTo>
                  <a:lnTo>
                    <a:pt x="671" y="5939"/>
                  </a:lnTo>
                  <a:lnTo>
                    <a:pt x="0" y="12809"/>
                  </a:lnTo>
                  <a:lnTo>
                    <a:pt x="3338" y="16202"/>
                  </a:lnTo>
                  <a:lnTo>
                    <a:pt x="10189" y="21600"/>
                  </a:lnTo>
                  <a:lnTo>
                    <a:pt x="13007" y="15425"/>
                  </a:lnTo>
                  <a:lnTo>
                    <a:pt x="16167" y="10356"/>
                  </a:lnTo>
                  <a:lnTo>
                    <a:pt x="19327" y="7105"/>
                  </a:lnTo>
                  <a:lnTo>
                    <a:pt x="21600" y="1381"/>
                  </a:lnTo>
                  <a:lnTo>
                    <a:pt x="16119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4" name="i$1íde">
              <a:extLst>
                <a:ext uri="{FF2B5EF4-FFF2-40B4-BE49-F238E27FC236}">
                  <a16:creationId xmlns="" xmlns:a16="http://schemas.microsoft.com/office/drawing/2014/main" id="{D411062C-7383-466E-876B-DF72631AC2D2}"/>
                </a:ext>
              </a:extLst>
            </p:cNvPr>
            <p:cNvSpPr/>
            <p:nvPr/>
          </p:nvSpPr>
          <p:spPr>
            <a:xfrm>
              <a:off x="5255087" y="1585911"/>
              <a:ext cx="2042366" cy="11897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807" y="1150"/>
                  </a:moveTo>
                  <a:lnTo>
                    <a:pt x="20140" y="892"/>
                  </a:lnTo>
                  <a:lnTo>
                    <a:pt x="19827" y="747"/>
                  </a:lnTo>
                  <a:lnTo>
                    <a:pt x="19506" y="542"/>
                  </a:lnTo>
                  <a:lnTo>
                    <a:pt x="19194" y="459"/>
                  </a:lnTo>
                  <a:lnTo>
                    <a:pt x="18976" y="267"/>
                  </a:lnTo>
                  <a:lnTo>
                    <a:pt x="18803" y="212"/>
                  </a:lnTo>
                  <a:lnTo>
                    <a:pt x="18690" y="293"/>
                  </a:lnTo>
                  <a:lnTo>
                    <a:pt x="18482" y="457"/>
                  </a:lnTo>
                  <a:lnTo>
                    <a:pt x="18589" y="626"/>
                  </a:lnTo>
                  <a:lnTo>
                    <a:pt x="18799" y="626"/>
                  </a:lnTo>
                  <a:lnTo>
                    <a:pt x="18944" y="749"/>
                  </a:lnTo>
                  <a:lnTo>
                    <a:pt x="19057" y="799"/>
                  </a:lnTo>
                  <a:lnTo>
                    <a:pt x="19162" y="663"/>
                  </a:lnTo>
                  <a:lnTo>
                    <a:pt x="19282" y="649"/>
                  </a:lnTo>
                  <a:lnTo>
                    <a:pt x="19425" y="814"/>
                  </a:lnTo>
                  <a:lnTo>
                    <a:pt x="19336" y="1164"/>
                  </a:lnTo>
                  <a:lnTo>
                    <a:pt x="19232" y="1314"/>
                  </a:lnTo>
                  <a:lnTo>
                    <a:pt x="19042" y="1149"/>
                  </a:lnTo>
                  <a:lnTo>
                    <a:pt x="18875" y="1149"/>
                  </a:lnTo>
                  <a:lnTo>
                    <a:pt x="18733" y="1250"/>
                  </a:lnTo>
                  <a:lnTo>
                    <a:pt x="18426" y="1346"/>
                  </a:lnTo>
                  <a:lnTo>
                    <a:pt x="18234" y="1428"/>
                  </a:lnTo>
                  <a:lnTo>
                    <a:pt x="18001" y="1483"/>
                  </a:lnTo>
                  <a:lnTo>
                    <a:pt x="17885" y="1455"/>
                  </a:lnTo>
                  <a:lnTo>
                    <a:pt x="17764" y="1282"/>
                  </a:lnTo>
                  <a:lnTo>
                    <a:pt x="17591" y="1204"/>
                  </a:lnTo>
                  <a:lnTo>
                    <a:pt x="17472" y="1218"/>
                  </a:lnTo>
                  <a:lnTo>
                    <a:pt x="17205" y="1314"/>
                  </a:lnTo>
                  <a:lnTo>
                    <a:pt x="16942" y="1479"/>
                  </a:lnTo>
                  <a:lnTo>
                    <a:pt x="16671" y="1671"/>
                  </a:lnTo>
                  <a:lnTo>
                    <a:pt x="16451" y="1882"/>
                  </a:lnTo>
                  <a:lnTo>
                    <a:pt x="16191" y="2147"/>
                  </a:lnTo>
                  <a:lnTo>
                    <a:pt x="16038" y="2203"/>
                  </a:lnTo>
                  <a:lnTo>
                    <a:pt x="15932" y="2029"/>
                  </a:lnTo>
                  <a:lnTo>
                    <a:pt x="15829" y="1988"/>
                  </a:lnTo>
                  <a:lnTo>
                    <a:pt x="15732" y="1892"/>
                  </a:lnTo>
                  <a:lnTo>
                    <a:pt x="15762" y="1710"/>
                  </a:lnTo>
                  <a:lnTo>
                    <a:pt x="15657" y="1417"/>
                  </a:lnTo>
                  <a:lnTo>
                    <a:pt x="15517" y="1390"/>
                  </a:lnTo>
                  <a:lnTo>
                    <a:pt x="15378" y="1390"/>
                  </a:lnTo>
                  <a:lnTo>
                    <a:pt x="15253" y="1481"/>
                  </a:lnTo>
                  <a:lnTo>
                    <a:pt x="15278" y="1641"/>
                  </a:lnTo>
                  <a:lnTo>
                    <a:pt x="15392" y="1819"/>
                  </a:lnTo>
                  <a:lnTo>
                    <a:pt x="15384" y="1998"/>
                  </a:lnTo>
                  <a:lnTo>
                    <a:pt x="15457" y="2135"/>
                  </a:lnTo>
                  <a:lnTo>
                    <a:pt x="15449" y="2313"/>
                  </a:lnTo>
                  <a:lnTo>
                    <a:pt x="15372" y="2418"/>
                  </a:lnTo>
                  <a:lnTo>
                    <a:pt x="15165" y="2528"/>
                  </a:lnTo>
                  <a:lnTo>
                    <a:pt x="14864" y="2652"/>
                  </a:lnTo>
                  <a:lnTo>
                    <a:pt x="14558" y="2802"/>
                  </a:lnTo>
                  <a:lnTo>
                    <a:pt x="14501" y="2964"/>
                  </a:lnTo>
                  <a:lnTo>
                    <a:pt x="14580" y="3129"/>
                  </a:lnTo>
                  <a:lnTo>
                    <a:pt x="14535" y="3260"/>
                  </a:lnTo>
                  <a:lnTo>
                    <a:pt x="14301" y="3357"/>
                  </a:lnTo>
                  <a:lnTo>
                    <a:pt x="14167" y="3571"/>
                  </a:lnTo>
                  <a:lnTo>
                    <a:pt x="14002" y="3383"/>
                  </a:lnTo>
                  <a:lnTo>
                    <a:pt x="13882" y="3233"/>
                  </a:lnTo>
                  <a:lnTo>
                    <a:pt x="13736" y="3151"/>
                  </a:lnTo>
                  <a:lnTo>
                    <a:pt x="13601" y="3165"/>
                  </a:lnTo>
                  <a:lnTo>
                    <a:pt x="13544" y="3303"/>
                  </a:lnTo>
                  <a:lnTo>
                    <a:pt x="13684" y="3412"/>
                  </a:lnTo>
                  <a:lnTo>
                    <a:pt x="13810" y="3412"/>
                  </a:lnTo>
                  <a:lnTo>
                    <a:pt x="13898" y="3509"/>
                  </a:lnTo>
                  <a:lnTo>
                    <a:pt x="13968" y="3600"/>
                  </a:lnTo>
                  <a:lnTo>
                    <a:pt x="14044" y="3723"/>
                  </a:lnTo>
                  <a:lnTo>
                    <a:pt x="13921" y="3938"/>
                  </a:lnTo>
                  <a:lnTo>
                    <a:pt x="13743" y="3952"/>
                  </a:lnTo>
                  <a:lnTo>
                    <a:pt x="13682" y="4102"/>
                  </a:lnTo>
                  <a:lnTo>
                    <a:pt x="13545" y="4125"/>
                  </a:lnTo>
                  <a:lnTo>
                    <a:pt x="13425" y="3918"/>
                  </a:lnTo>
                  <a:lnTo>
                    <a:pt x="13296" y="3768"/>
                  </a:lnTo>
                  <a:lnTo>
                    <a:pt x="13175" y="3714"/>
                  </a:lnTo>
                  <a:lnTo>
                    <a:pt x="13055" y="3663"/>
                  </a:lnTo>
                  <a:lnTo>
                    <a:pt x="12975" y="3430"/>
                  </a:lnTo>
                  <a:lnTo>
                    <a:pt x="12892" y="3238"/>
                  </a:lnTo>
                  <a:lnTo>
                    <a:pt x="12851" y="3047"/>
                  </a:lnTo>
                  <a:lnTo>
                    <a:pt x="12766" y="2877"/>
                  </a:lnTo>
                  <a:lnTo>
                    <a:pt x="12599" y="2739"/>
                  </a:lnTo>
                  <a:lnTo>
                    <a:pt x="12494" y="2631"/>
                  </a:lnTo>
                  <a:lnTo>
                    <a:pt x="12368" y="2420"/>
                  </a:lnTo>
                  <a:lnTo>
                    <a:pt x="12304" y="2245"/>
                  </a:lnTo>
                  <a:lnTo>
                    <a:pt x="12377" y="2017"/>
                  </a:lnTo>
                  <a:lnTo>
                    <a:pt x="12699" y="2003"/>
                  </a:lnTo>
                  <a:cubicBezTo>
                    <a:pt x="12738" y="2035"/>
                    <a:pt x="12777" y="2063"/>
                    <a:pt x="12817" y="2090"/>
                  </a:cubicBezTo>
                  <a:cubicBezTo>
                    <a:pt x="12952" y="2178"/>
                    <a:pt x="13094" y="2236"/>
                    <a:pt x="13239" y="2259"/>
                  </a:cubicBezTo>
                  <a:lnTo>
                    <a:pt x="13399" y="2479"/>
                  </a:lnTo>
                  <a:lnTo>
                    <a:pt x="13603" y="2506"/>
                  </a:lnTo>
                  <a:lnTo>
                    <a:pt x="13797" y="2506"/>
                  </a:lnTo>
                  <a:cubicBezTo>
                    <a:pt x="13873" y="2506"/>
                    <a:pt x="13949" y="2506"/>
                    <a:pt x="14025" y="2506"/>
                  </a:cubicBezTo>
                  <a:cubicBezTo>
                    <a:pt x="14058" y="2506"/>
                    <a:pt x="14090" y="2506"/>
                    <a:pt x="14122" y="2506"/>
                  </a:cubicBezTo>
                  <a:lnTo>
                    <a:pt x="14251" y="2356"/>
                  </a:lnTo>
                  <a:lnTo>
                    <a:pt x="14347" y="2302"/>
                  </a:lnTo>
                  <a:lnTo>
                    <a:pt x="14484" y="2237"/>
                  </a:lnTo>
                  <a:lnTo>
                    <a:pt x="14616" y="2210"/>
                  </a:lnTo>
                  <a:lnTo>
                    <a:pt x="14613" y="2040"/>
                  </a:lnTo>
                  <a:lnTo>
                    <a:pt x="14460" y="1889"/>
                  </a:lnTo>
                  <a:lnTo>
                    <a:pt x="14355" y="1605"/>
                  </a:lnTo>
                  <a:cubicBezTo>
                    <a:pt x="14271" y="1573"/>
                    <a:pt x="14188" y="1533"/>
                    <a:pt x="14107" y="1486"/>
                  </a:cubicBezTo>
                  <a:cubicBezTo>
                    <a:pt x="14008" y="1428"/>
                    <a:pt x="13911" y="1359"/>
                    <a:pt x="13817" y="1279"/>
                  </a:cubicBezTo>
                  <a:lnTo>
                    <a:pt x="13451" y="1078"/>
                  </a:lnTo>
                  <a:lnTo>
                    <a:pt x="13212" y="945"/>
                  </a:lnTo>
                  <a:lnTo>
                    <a:pt x="12842" y="766"/>
                  </a:lnTo>
                  <a:lnTo>
                    <a:pt x="12603" y="849"/>
                  </a:lnTo>
                  <a:lnTo>
                    <a:pt x="12436" y="968"/>
                  </a:lnTo>
                  <a:lnTo>
                    <a:pt x="12291" y="899"/>
                  </a:lnTo>
                  <a:lnTo>
                    <a:pt x="12112" y="639"/>
                  </a:lnTo>
                  <a:lnTo>
                    <a:pt x="11879" y="402"/>
                  </a:lnTo>
                  <a:lnTo>
                    <a:pt x="11669" y="320"/>
                  </a:lnTo>
                  <a:lnTo>
                    <a:pt x="11486" y="252"/>
                  </a:lnTo>
                  <a:lnTo>
                    <a:pt x="11279" y="156"/>
                  </a:lnTo>
                  <a:lnTo>
                    <a:pt x="11086" y="73"/>
                  </a:lnTo>
                  <a:lnTo>
                    <a:pt x="10931" y="18"/>
                  </a:lnTo>
                  <a:lnTo>
                    <a:pt x="10715" y="114"/>
                  </a:lnTo>
                  <a:lnTo>
                    <a:pt x="10556" y="192"/>
                  </a:lnTo>
                  <a:lnTo>
                    <a:pt x="10395" y="137"/>
                  </a:lnTo>
                  <a:lnTo>
                    <a:pt x="10285" y="82"/>
                  </a:lnTo>
                  <a:lnTo>
                    <a:pt x="10146" y="27"/>
                  </a:lnTo>
                  <a:lnTo>
                    <a:pt x="10010" y="0"/>
                  </a:lnTo>
                  <a:lnTo>
                    <a:pt x="9706" y="83"/>
                  </a:lnTo>
                  <a:lnTo>
                    <a:pt x="9387" y="184"/>
                  </a:lnTo>
                  <a:lnTo>
                    <a:pt x="8981" y="564"/>
                  </a:lnTo>
                  <a:lnTo>
                    <a:pt x="8797" y="728"/>
                  </a:lnTo>
                  <a:lnTo>
                    <a:pt x="8584" y="783"/>
                  </a:lnTo>
                  <a:lnTo>
                    <a:pt x="8320" y="915"/>
                  </a:lnTo>
                  <a:lnTo>
                    <a:pt x="8160" y="996"/>
                  </a:lnTo>
                  <a:lnTo>
                    <a:pt x="7967" y="1147"/>
                  </a:lnTo>
                  <a:lnTo>
                    <a:pt x="7886" y="1297"/>
                  </a:lnTo>
                  <a:lnTo>
                    <a:pt x="7888" y="1470"/>
                  </a:lnTo>
                  <a:lnTo>
                    <a:pt x="7855" y="1675"/>
                  </a:lnTo>
                  <a:lnTo>
                    <a:pt x="7776" y="1784"/>
                  </a:lnTo>
                  <a:lnTo>
                    <a:pt x="7655" y="1839"/>
                  </a:lnTo>
                  <a:lnTo>
                    <a:pt x="7530" y="1894"/>
                  </a:lnTo>
                  <a:lnTo>
                    <a:pt x="7376" y="2183"/>
                  </a:lnTo>
                  <a:lnTo>
                    <a:pt x="7276" y="2430"/>
                  </a:lnTo>
                  <a:lnTo>
                    <a:pt x="7123" y="2673"/>
                  </a:lnTo>
                  <a:lnTo>
                    <a:pt x="7099" y="2824"/>
                  </a:lnTo>
                  <a:lnTo>
                    <a:pt x="7051" y="3056"/>
                  </a:lnTo>
                  <a:lnTo>
                    <a:pt x="6924" y="3316"/>
                  </a:lnTo>
                  <a:lnTo>
                    <a:pt x="6795" y="3550"/>
                  </a:lnTo>
                  <a:lnTo>
                    <a:pt x="6610" y="3688"/>
                  </a:lnTo>
                  <a:lnTo>
                    <a:pt x="6375" y="3930"/>
                  </a:lnTo>
                  <a:lnTo>
                    <a:pt x="6295" y="4053"/>
                  </a:lnTo>
                  <a:lnTo>
                    <a:pt x="6207" y="4241"/>
                  </a:lnTo>
                  <a:lnTo>
                    <a:pt x="6072" y="4323"/>
                  </a:lnTo>
                  <a:lnTo>
                    <a:pt x="5796" y="4429"/>
                  </a:lnTo>
                  <a:lnTo>
                    <a:pt x="5615" y="4524"/>
                  </a:lnTo>
                  <a:lnTo>
                    <a:pt x="5511" y="4647"/>
                  </a:lnTo>
                  <a:lnTo>
                    <a:pt x="5386" y="4780"/>
                  </a:lnTo>
                  <a:lnTo>
                    <a:pt x="5249" y="4999"/>
                  </a:lnTo>
                  <a:lnTo>
                    <a:pt x="5158" y="5155"/>
                  </a:lnTo>
                  <a:lnTo>
                    <a:pt x="5088" y="5329"/>
                  </a:lnTo>
                  <a:lnTo>
                    <a:pt x="5065" y="5480"/>
                  </a:lnTo>
                  <a:lnTo>
                    <a:pt x="5065" y="5754"/>
                  </a:lnTo>
                  <a:lnTo>
                    <a:pt x="5089" y="5900"/>
                  </a:lnTo>
                  <a:lnTo>
                    <a:pt x="5118" y="6123"/>
                  </a:lnTo>
                  <a:lnTo>
                    <a:pt x="5094" y="6315"/>
                  </a:lnTo>
                  <a:lnTo>
                    <a:pt x="5118" y="6590"/>
                  </a:lnTo>
                  <a:lnTo>
                    <a:pt x="5312" y="6948"/>
                  </a:lnTo>
                  <a:lnTo>
                    <a:pt x="5497" y="7278"/>
                  </a:lnTo>
                  <a:lnTo>
                    <a:pt x="5698" y="7360"/>
                  </a:lnTo>
                  <a:lnTo>
                    <a:pt x="6010" y="7347"/>
                  </a:lnTo>
                  <a:lnTo>
                    <a:pt x="6179" y="7123"/>
                  </a:lnTo>
                  <a:lnTo>
                    <a:pt x="6421" y="6806"/>
                  </a:lnTo>
                  <a:lnTo>
                    <a:pt x="6673" y="6770"/>
                  </a:lnTo>
                  <a:lnTo>
                    <a:pt x="6722" y="7029"/>
                  </a:lnTo>
                  <a:lnTo>
                    <a:pt x="6859" y="7341"/>
                  </a:lnTo>
                  <a:lnTo>
                    <a:pt x="6923" y="7657"/>
                  </a:lnTo>
                  <a:lnTo>
                    <a:pt x="7026" y="7817"/>
                  </a:lnTo>
                  <a:lnTo>
                    <a:pt x="7026" y="8065"/>
                  </a:lnTo>
                  <a:lnTo>
                    <a:pt x="7034" y="8312"/>
                  </a:lnTo>
                  <a:lnTo>
                    <a:pt x="7120" y="8458"/>
                  </a:lnTo>
                  <a:lnTo>
                    <a:pt x="7192" y="8650"/>
                  </a:lnTo>
                  <a:lnTo>
                    <a:pt x="7493" y="8925"/>
                  </a:lnTo>
                  <a:lnTo>
                    <a:pt x="7581" y="8833"/>
                  </a:lnTo>
                  <a:lnTo>
                    <a:pt x="7850" y="8512"/>
                  </a:lnTo>
                  <a:lnTo>
                    <a:pt x="7962" y="8471"/>
                  </a:lnTo>
                  <a:lnTo>
                    <a:pt x="8086" y="8224"/>
                  </a:lnTo>
                  <a:lnTo>
                    <a:pt x="8142" y="7954"/>
                  </a:lnTo>
                  <a:lnTo>
                    <a:pt x="8118" y="7546"/>
                  </a:lnTo>
                  <a:lnTo>
                    <a:pt x="8183" y="7331"/>
                  </a:lnTo>
                  <a:lnTo>
                    <a:pt x="8408" y="7069"/>
                  </a:lnTo>
                  <a:lnTo>
                    <a:pt x="8596" y="6868"/>
                  </a:lnTo>
                  <a:lnTo>
                    <a:pt x="8782" y="6652"/>
                  </a:lnTo>
                  <a:lnTo>
                    <a:pt x="8870" y="6378"/>
                  </a:lnTo>
                  <a:lnTo>
                    <a:pt x="8870" y="6199"/>
                  </a:lnTo>
                  <a:lnTo>
                    <a:pt x="8675" y="6099"/>
                  </a:lnTo>
                  <a:lnTo>
                    <a:pt x="8400" y="5782"/>
                  </a:lnTo>
                  <a:cubicBezTo>
                    <a:pt x="8345" y="5725"/>
                    <a:pt x="8303" y="5638"/>
                    <a:pt x="8280" y="5535"/>
                  </a:cubicBezTo>
                  <a:cubicBezTo>
                    <a:pt x="8253" y="5415"/>
                    <a:pt x="8255" y="5284"/>
                    <a:pt x="8280" y="5163"/>
                  </a:cubicBezTo>
                  <a:cubicBezTo>
                    <a:pt x="8308" y="5024"/>
                    <a:pt x="8366" y="4907"/>
                    <a:pt x="8441" y="4834"/>
                  </a:cubicBezTo>
                  <a:cubicBezTo>
                    <a:pt x="8456" y="4723"/>
                    <a:pt x="8474" y="4613"/>
                    <a:pt x="8494" y="4505"/>
                  </a:cubicBezTo>
                  <a:cubicBezTo>
                    <a:pt x="8510" y="4424"/>
                    <a:pt x="8527" y="4342"/>
                    <a:pt x="8558" y="4276"/>
                  </a:cubicBezTo>
                  <a:cubicBezTo>
                    <a:pt x="8643" y="4100"/>
                    <a:pt x="8795" y="4075"/>
                    <a:pt x="8897" y="4221"/>
                  </a:cubicBezTo>
                  <a:cubicBezTo>
                    <a:pt x="8958" y="4155"/>
                    <a:pt x="9013" y="4077"/>
                    <a:pt x="9061" y="3987"/>
                  </a:cubicBezTo>
                  <a:cubicBezTo>
                    <a:pt x="9136" y="3848"/>
                    <a:pt x="9193" y="3684"/>
                    <a:pt x="9260" y="3534"/>
                  </a:cubicBezTo>
                  <a:cubicBezTo>
                    <a:pt x="9306" y="3430"/>
                    <a:pt x="9356" y="3332"/>
                    <a:pt x="9405" y="3232"/>
                  </a:cubicBezTo>
                  <a:cubicBezTo>
                    <a:pt x="9452" y="3137"/>
                    <a:pt x="9497" y="3041"/>
                    <a:pt x="9542" y="2943"/>
                  </a:cubicBezTo>
                  <a:lnTo>
                    <a:pt x="9832" y="2723"/>
                  </a:lnTo>
                  <a:lnTo>
                    <a:pt x="9993" y="2545"/>
                  </a:lnTo>
                  <a:lnTo>
                    <a:pt x="10111" y="2705"/>
                  </a:lnTo>
                  <a:lnTo>
                    <a:pt x="10183" y="2884"/>
                  </a:lnTo>
                  <a:lnTo>
                    <a:pt x="10183" y="3144"/>
                  </a:lnTo>
                  <a:lnTo>
                    <a:pt x="10098" y="3332"/>
                  </a:lnTo>
                  <a:lnTo>
                    <a:pt x="10098" y="3689"/>
                  </a:lnTo>
                  <a:lnTo>
                    <a:pt x="10082" y="3859"/>
                  </a:lnTo>
                  <a:lnTo>
                    <a:pt x="9930" y="3957"/>
                  </a:lnTo>
                  <a:lnTo>
                    <a:pt x="9906" y="4204"/>
                  </a:lnTo>
                  <a:lnTo>
                    <a:pt x="9849" y="4492"/>
                  </a:lnTo>
                  <a:lnTo>
                    <a:pt x="9683" y="4633"/>
                  </a:lnTo>
                  <a:lnTo>
                    <a:pt x="9586" y="4780"/>
                  </a:lnTo>
                  <a:lnTo>
                    <a:pt x="9482" y="5082"/>
                  </a:lnTo>
                  <a:lnTo>
                    <a:pt x="9514" y="5403"/>
                  </a:lnTo>
                  <a:lnTo>
                    <a:pt x="9716" y="5586"/>
                  </a:lnTo>
                  <a:cubicBezTo>
                    <a:pt x="9796" y="5549"/>
                    <a:pt x="9881" y="5586"/>
                    <a:pt x="9941" y="5682"/>
                  </a:cubicBezTo>
                  <a:cubicBezTo>
                    <a:pt x="9990" y="5760"/>
                    <a:pt x="10017" y="5871"/>
                    <a:pt x="10065" y="5951"/>
                  </a:cubicBezTo>
                  <a:cubicBezTo>
                    <a:pt x="10132" y="6062"/>
                    <a:pt x="10229" y="6103"/>
                    <a:pt x="10318" y="6056"/>
                  </a:cubicBezTo>
                  <a:lnTo>
                    <a:pt x="10508" y="6070"/>
                  </a:lnTo>
                  <a:lnTo>
                    <a:pt x="10731" y="6002"/>
                  </a:lnTo>
                  <a:lnTo>
                    <a:pt x="10946" y="5851"/>
                  </a:lnTo>
                  <a:lnTo>
                    <a:pt x="11105" y="5786"/>
                  </a:lnTo>
                  <a:lnTo>
                    <a:pt x="11391" y="5848"/>
                  </a:lnTo>
                  <a:lnTo>
                    <a:pt x="11503" y="6039"/>
                  </a:lnTo>
                  <a:lnTo>
                    <a:pt x="11785" y="6094"/>
                  </a:lnTo>
                  <a:lnTo>
                    <a:pt x="11854" y="6226"/>
                  </a:lnTo>
                  <a:lnTo>
                    <a:pt x="11801" y="6390"/>
                  </a:lnTo>
                  <a:lnTo>
                    <a:pt x="11600" y="6542"/>
                  </a:lnTo>
                  <a:lnTo>
                    <a:pt x="11427" y="6730"/>
                  </a:lnTo>
                  <a:lnTo>
                    <a:pt x="11242" y="6739"/>
                  </a:lnTo>
                  <a:lnTo>
                    <a:pt x="11084" y="6698"/>
                  </a:lnTo>
                  <a:lnTo>
                    <a:pt x="10942" y="6629"/>
                  </a:lnTo>
                  <a:lnTo>
                    <a:pt x="10752" y="6588"/>
                  </a:lnTo>
                  <a:lnTo>
                    <a:pt x="10578" y="6629"/>
                  </a:lnTo>
                  <a:lnTo>
                    <a:pt x="10435" y="6670"/>
                  </a:lnTo>
                  <a:lnTo>
                    <a:pt x="10291" y="6748"/>
                  </a:lnTo>
                  <a:lnTo>
                    <a:pt x="10218" y="6936"/>
                  </a:lnTo>
                  <a:lnTo>
                    <a:pt x="10315" y="7045"/>
                  </a:lnTo>
                  <a:lnTo>
                    <a:pt x="10580" y="7535"/>
                  </a:lnTo>
                  <a:lnTo>
                    <a:pt x="10580" y="7737"/>
                  </a:lnTo>
                  <a:lnTo>
                    <a:pt x="10500" y="7925"/>
                  </a:lnTo>
                  <a:lnTo>
                    <a:pt x="10333" y="8021"/>
                  </a:lnTo>
                  <a:lnTo>
                    <a:pt x="10285" y="8145"/>
                  </a:lnTo>
                  <a:lnTo>
                    <a:pt x="10181" y="8076"/>
                  </a:lnTo>
                  <a:lnTo>
                    <a:pt x="10133" y="7815"/>
                  </a:lnTo>
                  <a:lnTo>
                    <a:pt x="10012" y="7706"/>
                  </a:lnTo>
                  <a:lnTo>
                    <a:pt x="9771" y="7733"/>
                  </a:lnTo>
                  <a:lnTo>
                    <a:pt x="9701" y="7811"/>
                  </a:lnTo>
                  <a:lnTo>
                    <a:pt x="9701" y="8017"/>
                  </a:lnTo>
                  <a:lnTo>
                    <a:pt x="9581" y="8163"/>
                  </a:lnTo>
                  <a:lnTo>
                    <a:pt x="9597" y="8488"/>
                  </a:lnTo>
                  <a:lnTo>
                    <a:pt x="9637" y="8686"/>
                  </a:lnTo>
                  <a:lnTo>
                    <a:pt x="9693" y="8944"/>
                  </a:lnTo>
                  <a:lnTo>
                    <a:pt x="9588" y="9131"/>
                  </a:lnTo>
                  <a:lnTo>
                    <a:pt x="9435" y="9310"/>
                  </a:lnTo>
                  <a:lnTo>
                    <a:pt x="9298" y="9530"/>
                  </a:lnTo>
                  <a:lnTo>
                    <a:pt x="9180" y="9627"/>
                  </a:lnTo>
                  <a:lnTo>
                    <a:pt x="9092" y="9735"/>
                  </a:lnTo>
                  <a:lnTo>
                    <a:pt x="8983" y="9736"/>
                  </a:lnTo>
                  <a:cubicBezTo>
                    <a:pt x="8962" y="9703"/>
                    <a:pt x="8942" y="9671"/>
                    <a:pt x="8921" y="9640"/>
                  </a:cubicBezTo>
                  <a:cubicBezTo>
                    <a:pt x="8891" y="9595"/>
                    <a:pt x="8861" y="9551"/>
                    <a:pt x="8830" y="9508"/>
                  </a:cubicBezTo>
                  <a:lnTo>
                    <a:pt x="8564" y="9467"/>
                  </a:lnTo>
                  <a:lnTo>
                    <a:pt x="8300" y="9659"/>
                  </a:lnTo>
                  <a:lnTo>
                    <a:pt x="7986" y="9865"/>
                  </a:lnTo>
                  <a:lnTo>
                    <a:pt x="7905" y="9974"/>
                  </a:lnTo>
                  <a:lnTo>
                    <a:pt x="7739" y="10070"/>
                  </a:lnTo>
                  <a:lnTo>
                    <a:pt x="7634" y="10001"/>
                  </a:lnTo>
                  <a:lnTo>
                    <a:pt x="7465" y="9864"/>
                  </a:lnTo>
                  <a:lnTo>
                    <a:pt x="7314" y="9781"/>
                  </a:lnTo>
                  <a:lnTo>
                    <a:pt x="7226" y="9644"/>
                  </a:lnTo>
                  <a:lnTo>
                    <a:pt x="7149" y="9740"/>
                  </a:lnTo>
                  <a:lnTo>
                    <a:pt x="6975" y="9746"/>
                  </a:lnTo>
                  <a:lnTo>
                    <a:pt x="6769" y="9966"/>
                  </a:lnTo>
                  <a:lnTo>
                    <a:pt x="6586" y="9828"/>
                  </a:lnTo>
                  <a:lnTo>
                    <a:pt x="6498" y="9655"/>
                  </a:lnTo>
                  <a:lnTo>
                    <a:pt x="6359" y="9499"/>
                  </a:lnTo>
                  <a:lnTo>
                    <a:pt x="6246" y="9210"/>
                  </a:lnTo>
                  <a:lnTo>
                    <a:pt x="6332" y="9059"/>
                  </a:lnTo>
                  <a:lnTo>
                    <a:pt x="6468" y="9059"/>
                  </a:lnTo>
                  <a:lnTo>
                    <a:pt x="6436" y="9269"/>
                  </a:lnTo>
                  <a:lnTo>
                    <a:pt x="6594" y="9356"/>
                  </a:lnTo>
                  <a:lnTo>
                    <a:pt x="6642" y="9122"/>
                  </a:lnTo>
                  <a:lnTo>
                    <a:pt x="6779" y="9264"/>
                  </a:lnTo>
                  <a:lnTo>
                    <a:pt x="6939" y="9386"/>
                  </a:lnTo>
                  <a:lnTo>
                    <a:pt x="7020" y="9181"/>
                  </a:lnTo>
                  <a:lnTo>
                    <a:pt x="7095" y="8939"/>
                  </a:lnTo>
                  <a:lnTo>
                    <a:pt x="7009" y="8646"/>
                  </a:lnTo>
                  <a:lnTo>
                    <a:pt x="6883" y="8491"/>
                  </a:lnTo>
                  <a:lnTo>
                    <a:pt x="6741" y="8555"/>
                  </a:lnTo>
                  <a:lnTo>
                    <a:pt x="6645" y="8802"/>
                  </a:lnTo>
                  <a:lnTo>
                    <a:pt x="6668" y="8966"/>
                  </a:lnTo>
                  <a:lnTo>
                    <a:pt x="6572" y="8980"/>
                  </a:lnTo>
                  <a:lnTo>
                    <a:pt x="6524" y="8733"/>
                  </a:lnTo>
                  <a:lnTo>
                    <a:pt x="6425" y="8870"/>
                  </a:lnTo>
                  <a:lnTo>
                    <a:pt x="6282" y="8896"/>
                  </a:lnTo>
                  <a:lnTo>
                    <a:pt x="6298" y="8622"/>
                  </a:lnTo>
                  <a:lnTo>
                    <a:pt x="6338" y="8473"/>
                  </a:lnTo>
                  <a:lnTo>
                    <a:pt x="6394" y="8309"/>
                  </a:lnTo>
                  <a:lnTo>
                    <a:pt x="6394" y="7953"/>
                  </a:lnTo>
                  <a:lnTo>
                    <a:pt x="6380" y="7651"/>
                  </a:lnTo>
                  <a:lnTo>
                    <a:pt x="6254" y="7719"/>
                  </a:lnTo>
                  <a:lnTo>
                    <a:pt x="6189" y="7989"/>
                  </a:lnTo>
                  <a:lnTo>
                    <a:pt x="6096" y="8126"/>
                  </a:lnTo>
                  <a:lnTo>
                    <a:pt x="5932" y="8300"/>
                  </a:lnTo>
                  <a:lnTo>
                    <a:pt x="5836" y="8520"/>
                  </a:lnTo>
                  <a:lnTo>
                    <a:pt x="5819" y="8717"/>
                  </a:lnTo>
                  <a:lnTo>
                    <a:pt x="5921" y="8917"/>
                  </a:lnTo>
                  <a:lnTo>
                    <a:pt x="5974" y="9081"/>
                  </a:lnTo>
                  <a:lnTo>
                    <a:pt x="5934" y="9324"/>
                  </a:lnTo>
                  <a:lnTo>
                    <a:pt x="6004" y="9512"/>
                  </a:lnTo>
                  <a:lnTo>
                    <a:pt x="6235" y="9416"/>
                  </a:lnTo>
                  <a:lnTo>
                    <a:pt x="6253" y="9581"/>
                  </a:lnTo>
                  <a:lnTo>
                    <a:pt x="6088" y="9704"/>
                  </a:lnTo>
                  <a:lnTo>
                    <a:pt x="6016" y="9787"/>
                  </a:lnTo>
                  <a:lnTo>
                    <a:pt x="5983" y="10057"/>
                  </a:lnTo>
                  <a:lnTo>
                    <a:pt x="5865" y="10144"/>
                  </a:lnTo>
                  <a:lnTo>
                    <a:pt x="5664" y="10172"/>
                  </a:lnTo>
                  <a:lnTo>
                    <a:pt x="5506" y="10172"/>
                  </a:lnTo>
                  <a:lnTo>
                    <a:pt x="5370" y="10240"/>
                  </a:lnTo>
                  <a:lnTo>
                    <a:pt x="5273" y="10337"/>
                  </a:lnTo>
                  <a:lnTo>
                    <a:pt x="5101" y="10364"/>
                  </a:lnTo>
                  <a:lnTo>
                    <a:pt x="5002" y="10364"/>
                  </a:lnTo>
                  <a:lnTo>
                    <a:pt x="4982" y="10538"/>
                  </a:lnTo>
                  <a:lnTo>
                    <a:pt x="4867" y="10739"/>
                  </a:lnTo>
                  <a:lnTo>
                    <a:pt x="4738" y="10945"/>
                  </a:lnTo>
                  <a:lnTo>
                    <a:pt x="4563" y="11169"/>
                  </a:lnTo>
                  <a:lnTo>
                    <a:pt x="4385" y="11316"/>
                  </a:lnTo>
                  <a:lnTo>
                    <a:pt x="4328" y="11463"/>
                  </a:lnTo>
                  <a:lnTo>
                    <a:pt x="4152" y="11706"/>
                  </a:lnTo>
                  <a:lnTo>
                    <a:pt x="4065" y="11719"/>
                  </a:lnTo>
                  <a:lnTo>
                    <a:pt x="3934" y="11751"/>
                  </a:lnTo>
                  <a:lnTo>
                    <a:pt x="3849" y="11911"/>
                  </a:lnTo>
                  <a:lnTo>
                    <a:pt x="3781" y="12158"/>
                  </a:lnTo>
                  <a:lnTo>
                    <a:pt x="3725" y="12255"/>
                  </a:lnTo>
                  <a:lnTo>
                    <a:pt x="3603" y="12585"/>
                  </a:lnTo>
                  <a:lnTo>
                    <a:pt x="3316" y="12676"/>
                  </a:lnTo>
                  <a:lnTo>
                    <a:pt x="3265" y="12951"/>
                  </a:lnTo>
                  <a:lnTo>
                    <a:pt x="3134" y="12987"/>
                  </a:lnTo>
                  <a:lnTo>
                    <a:pt x="3035" y="12919"/>
                  </a:lnTo>
                  <a:lnTo>
                    <a:pt x="2939" y="12754"/>
                  </a:lnTo>
                  <a:cubicBezTo>
                    <a:pt x="2886" y="12812"/>
                    <a:pt x="2837" y="12876"/>
                    <a:pt x="2790" y="12947"/>
                  </a:cubicBezTo>
                  <a:cubicBezTo>
                    <a:pt x="2744" y="13015"/>
                    <a:pt x="2702" y="13088"/>
                    <a:pt x="2663" y="13166"/>
                  </a:cubicBezTo>
                  <a:lnTo>
                    <a:pt x="2511" y="13235"/>
                  </a:lnTo>
                  <a:lnTo>
                    <a:pt x="2334" y="13327"/>
                  </a:lnTo>
                  <a:lnTo>
                    <a:pt x="2256" y="13258"/>
                  </a:lnTo>
                  <a:lnTo>
                    <a:pt x="2079" y="13176"/>
                  </a:lnTo>
                  <a:lnTo>
                    <a:pt x="1886" y="13313"/>
                  </a:lnTo>
                  <a:lnTo>
                    <a:pt x="1701" y="13451"/>
                  </a:lnTo>
                  <a:lnTo>
                    <a:pt x="1776" y="13589"/>
                  </a:lnTo>
                  <a:lnTo>
                    <a:pt x="1890" y="13693"/>
                  </a:lnTo>
                  <a:lnTo>
                    <a:pt x="2105" y="13776"/>
                  </a:lnTo>
                  <a:lnTo>
                    <a:pt x="2379" y="13955"/>
                  </a:lnTo>
                  <a:lnTo>
                    <a:pt x="2554" y="14129"/>
                  </a:lnTo>
                  <a:lnTo>
                    <a:pt x="2659" y="14413"/>
                  </a:lnTo>
                  <a:lnTo>
                    <a:pt x="2704" y="14587"/>
                  </a:lnTo>
                  <a:lnTo>
                    <a:pt x="2768" y="14861"/>
                  </a:lnTo>
                  <a:lnTo>
                    <a:pt x="2792" y="15475"/>
                  </a:lnTo>
                  <a:lnTo>
                    <a:pt x="2771" y="15814"/>
                  </a:lnTo>
                  <a:cubicBezTo>
                    <a:pt x="2745" y="15996"/>
                    <a:pt x="2708" y="16172"/>
                    <a:pt x="2661" y="16341"/>
                  </a:cubicBezTo>
                  <a:cubicBezTo>
                    <a:pt x="2629" y="16460"/>
                    <a:pt x="2591" y="16574"/>
                    <a:pt x="2549" y="16684"/>
                  </a:cubicBezTo>
                  <a:lnTo>
                    <a:pt x="2342" y="16817"/>
                  </a:lnTo>
                  <a:lnTo>
                    <a:pt x="2030" y="16830"/>
                  </a:lnTo>
                  <a:lnTo>
                    <a:pt x="1856" y="16830"/>
                  </a:lnTo>
                  <a:lnTo>
                    <a:pt x="1549" y="16804"/>
                  </a:lnTo>
                  <a:lnTo>
                    <a:pt x="1329" y="16707"/>
                  </a:lnTo>
                  <a:lnTo>
                    <a:pt x="970" y="16537"/>
                  </a:lnTo>
                  <a:lnTo>
                    <a:pt x="739" y="16469"/>
                  </a:lnTo>
                  <a:lnTo>
                    <a:pt x="478" y="16547"/>
                  </a:lnTo>
                  <a:lnTo>
                    <a:pt x="293" y="16647"/>
                  </a:lnTo>
                  <a:lnTo>
                    <a:pt x="164" y="17042"/>
                  </a:lnTo>
                  <a:lnTo>
                    <a:pt x="199" y="17371"/>
                  </a:lnTo>
                  <a:lnTo>
                    <a:pt x="231" y="17765"/>
                  </a:lnTo>
                  <a:lnTo>
                    <a:pt x="199" y="18217"/>
                  </a:lnTo>
                  <a:lnTo>
                    <a:pt x="86" y="18602"/>
                  </a:lnTo>
                  <a:lnTo>
                    <a:pt x="24" y="19028"/>
                  </a:lnTo>
                  <a:lnTo>
                    <a:pt x="0" y="19390"/>
                  </a:lnTo>
                  <a:lnTo>
                    <a:pt x="32" y="19623"/>
                  </a:lnTo>
                  <a:lnTo>
                    <a:pt x="105" y="19880"/>
                  </a:lnTo>
                  <a:lnTo>
                    <a:pt x="97" y="20137"/>
                  </a:lnTo>
                  <a:lnTo>
                    <a:pt x="40" y="20343"/>
                  </a:lnTo>
                  <a:lnTo>
                    <a:pt x="81" y="20612"/>
                  </a:lnTo>
                  <a:lnTo>
                    <a:pt x="245" y="20708"/>
                  </a:lnTo>
                  <a:lnTo>
                    <a:pt x="417" y="20644"/>
                  </a:lnTo>
                  <a:lnTo>
                    <a:pt x="624" y="20794"/>
                  </a:lnTo>
                  <a:lnTo>
                    <a:pt x="693" y="20881"/>
                  </a:lnTo>
                  <a:lnTo>
                    <a:pt x="1007" y="21211"/>
                  </a:lnTo>
                  <a:lnTo>
                    <a:pt x="1064" y="21408"/>
                  </a:lnTo>
                  <a:lnTo>
                    <a:pt x="1160" y="21436"/>
                  </a:lnTo>
                  <a:lnTo>
                    <a:pt x="1241" y="21600"/>
                  </a:lnTo>
                  <a:lnTo>
                    <a:pt x="1286" y="21437"/>
                  </a:lnTo>
                  <a:lnTo>
                    <a:pt x="1286" y="21236"/>
                  </a:lnTo>
                  <a:lnTo>
                    <a:pt x="1358" y="21119"/>
                  </a:lnTo>
                  <a:lnTo>
                    <a:pt x="1562" y="21092"/>
                  </a:lnTo>
                  <a:lnTo>
                    <a:pt x="1667" y="21105"/>
                  </a:lnTo>
                  <a:cubicBezTo>
                    <a:pt x="1731" y="21119"/>
                    <a:pt x="1796" y="21128"/>
                    <a:pt x="1860" y="21133"/>
                  </a:cubicBezTo>
                  <a:cubicBezTo>
                    <a:pt x="1936" y="21139"/>
                    <a:pt x="2011" y="21139"/>
                    <a:pt x="2086" y="21133"/>
                  </a:cubicBezTo>
                  <a:lnTo>
                    <a:pt x="2247" y="21051"/>
                  </a:lnTo>
                  <a:lnTo>
                    <a:pt x="2333" y="20941"/>
                  </a:lnTo>
                  <a:lnTo>
                    <a:pt x="2422" y="20693"/>
                  </a:lnTo>
                  <a:lnTo>
                    <a:pt x="2519" y="20556"/>
                  </a:lnTo>
                  <a:lnTo>
                    <a:pt x="2655" y="20387"/>
                  </a:lnTo>
                  <a:lnTo>
                    <a:pt x="2784" y="20214"/>
                  </a:lnTo>
                  <a:lnTo>
                    <a:pt x="2897" y="20063"/>
                  </a:lnTo>
                  <a:lnTo>
                    <a:pt x="2921" y="19885"/>
                  </a:lnTo>
                  <a:lnTo>
                    <a:pt x="2921" y="19541"/>
                  </a:lnTo>
                  <a:lnTo>
                    <a:pt x="2969" y="19349"/>
                  </a:lnTo>
                  <a:lnTo>
                    <a:pt x="3039" y="19161"/>
                  </a:lnTo>
                  <a:lnTo>
                    <a:pt x="3241" y="18748"/>
                  </a:lnTo>
                  <a:lnTo>
                    <a:pt x="3257" y="18515"/>
                  </a:lnTo>
                  <a:cubicBezTo>
                    <a:pt x="3267" y="18464"/>
                    <a:pt x="3283" y="18417"/>
                    <a:pt x="3305" y="18379"/>
                  </a:cubicBezTo>
                  <a:cubicBezTo>
                    <a:pt x="3367" y="18269"/>
                    <a:pt x="3459" y="18240"/>
                    <a:pt x="3541" y="18187"/>
                  </a:cubicBezTo>
                  <a:cubicBezTo>
                    <a:pt x="3616" y="18139"/>
                    <a:pt x="3685" y="18071"/>
                    <a:pt x="3745" y="17985"/>
                  </a:cubicBezTo>
                  <a:lnTo>
                    <a:pt x="3923" y="17728"/>
                  </a:lnTo>
                  <a:lnTo>
                    <a:pt x="4081" y="17581"/>
                  </a:lnTo>
                  <a:lnTo>
                    <a:pt x="4167" y="17554"/>
                  </a:lnTo>
                  <a:lnTo>
                    <a:pt x="4059" y="17247"/>
                  </a:lnTo>
                  <a:lnTo>
                    <a:pt x="3955" y="17261"/>
                  </a:lnTo>
                  <a:lnTo>
                    <a:pt x="3938" y="16973"/>
                  </a:lnTo>
                  <a:lnTo>
                    <a:pt x="4118" y="16859"/>
                  </a:lnTo>
                  <a:lnTo>
                    <a:pt x="4354" y="16726"/>
                  </a:lnTo>
                  <a:lnTo>
                    <a:pt x="4432" y="16658"/>
                  </a:lnTo>
                  <a:lnTo>
                    <a:pt x="4620" y="16554"/>
                  </a:lnTo>
                  <a:lnTo>
                    <a:pt x="4738" y="16663"/>
                  </a:lnTo>
                  <a:lnTo>
                    <a:pt x="4945" y="16842"/>
                  </a:lnTo>
                  <a:lnTo>
                    <a:pt x="5057" y="16801"/>
                  </a:lnTo>
                  <a:lnTo>
                    <a:pt x="5270" y="16614"/>
                  </a:lnTo>
                  <a:cubicBezTo>
                    <a:pt x="5348" y="16588"/>
                    <a:pt x="5424" y="16547"/>
                    <a:pt x="5495" y="16490"/>
                  </a:cubicBezTo>
                  <a:cubicBezTo>
                    <a:pt x="5582" y="16422"/>
                    <a:pt x="5661" y="16332"/>
                    <a:pt x="5732" y="16224"/>
                  </a:cubicBezTo>
                  <a:lnTo>
                    <a:pt x="5896" y="16096"/>
                  </a:lnTo>
                  <a:lnTo>
                    <a:pt x="6009" y="16027"/>
                  </a:lnTo>
                  <a:lnTo>
                    <a:pt x="6185" y="15959"/>
                  </a:lnTo>
                  <a:lnTo>
                    <a:pt x="6336" y="16187"/>
                  </a:lnTo>
                  <a:lnTo>
                    <a:pt x="6513" y="16558"/>
                  </a:lnTo>
                  <a:lnTo>
                    <a:pt x="6478" y="16957"/>
                  </a:lnTo>
                  <a:lnTo>
                    <a:pt x="6566" y="17191"/>
                  </a:lnTo>
                  <a:cubicBezTo>
                    <a:pt x="6627" y="17266"/>
                    <a:pt x="6693" y="17327"/>
                    <a:pt x="6762" y="17374"/>
                  </a:cubicBezTo>
                  <a:cubicBezTo>
                    <a:pt x="6828" y="17418"/>
                    <a:pt x="6896" y="17449"/>
                    <a:pt x="6961" y="17493"/>
                  </a:cubicBezTo>
                  <a:cubicBezTo>
                    <a:pt x="7076" y="17571"/>
                    <a:pt x="7181" y="17688"/>
                    <a:pt x="7268" y="17837"/>
                  </a:cubicBezTo>
                  <a:lnTo>
                    <a:pt x="7381" y="17960"/>
                  </a:lnTo>
                  <a:lnTo>
                    <a:pt x="7502" y="18097"/>
                  </a:lnTo>
                  <a:lnTo>
                    <a:pt x="7652" y="18230"/>
                  </a:lnTo>
                  <a:lnTo>
                    <a:pt x="7765" y="18312"/>
                  </a:lnTo>
                  <a:lnTo>
                    <a:pt x="7950" y="18500"/>
                  </a:lnTo>
                  <a:lnTo>
                    <a:pt x="8004" y="18619"/>
                  </a:lnTo>
                  <a:lnTo>
                    <a:pt x="8122" y="18894"/>
                  </a:lnTo>
                  <a:lnTo>
                    <a:pt x="8273" y="19251"/>
                  </a:lnTo>
                  <a:lnTo>
                    <a:pt x="8399" y="19535"/>
                  </a:lnTo>
                  <a:lnTo>
                    <a:pt x="8203" y="19705"/>
                  </a:lnTo>
                  <a:lnTo>
                    <a:pt x="8232" y="19896"/>
                  </a:lnTo>
                  <a:lnTo>
                    <a:pt x="8184" y="20192"/>
                  </a:lnTo>
                  <a:lnTo>
                    <a:pt x="8313" y="20256"/>
                  </a:lnTo>
                  <a:lnTo>
                    <a:pt x="8369" y="20092"/>
                  </a:lnTo>
                  <a:lnTo>
                    <a:pt x="8471" y="19927"/>
                  </a:lnTo>
                  <a:lnTo>
                    <a:pt x="8584" y="19703"/>
                  </a:lnTo>
                  <a:lnTo>
                    <a:pt x="8621" y="19542"/>
                  </a:lnTo>
                  <a:lnTo>
                    <a:pt x="8570" y="19314"/>
                  </a:lnTo>
                  <a:lnTo>
                    <a:pt x="8522" y="19090"/>
                  </a:lnTo>
                  <a:lnTo>
                    <a:pt x="8493" y="18927"/>
                  </a:lnTo>
                  <a:lnTo>
                    <a:pt x="8573" y="18716"/>
                  </a:lnTo>
                  <a:lnTo>
                    <a:pt x="8735" y="18702"/>
                  </a:lnTo>
                  <a:lnTo>
                    <a:pt x="8831" y="18752"/>
                  </a:lnTo>
                  <a:lnTo>
                    <a:pt x="8888" y="18876"/>
                  </a:lnTo>
                  <a:lnTo>
                    <a:pt x="9070" y="18944"/>
                  </a:lnTo>
                  <a:lnTo>
                    <a:pt x="9159" y="18880"/>
                  </a:lnTo>
                  <a:lnTo>
                    <a:pt x="9054" y="18697"/>
                  </a:lnTo>
                  <a:lnTo>
                    <a:pt x="8898" y="18523"/>
                  </a:lnTo>
                  <a:lnTo>
                    <a:pt x="8594" y="18261"/>
                  </a:lnTo>
                  <a:lnTo>
                    <a:pt x="8368" y="18041"/>
                  </a:lnTo>
                  <a:lnTo>
                    <a:pt x="8097" y="17835"/>
                  </a:lnTo>
                  <a:lnTo>
                    <a:pt x="7917" y="17422"/>
                  </a:lnTo>
                  <a:lnTo>
                    <a:pt x="7716" y="17353"/>
                  </a:lnTo>
                  <a:lnTo>
                    <a:pt x="7485" y="16964"/>
                  </a:lnTo>
                  <a:lnTo>
                    <a:pt x="7541" y="16565"/>
                  </a:lnTo>
                  <a:lnTo>
                    <a:pt x="7398" y="16378"/>
                  </a:lnTo>
                  <a:lnTo>
                    <a:pt x="7222" y="16240"/>
                  </a:lnTo>
                  <a:lnTo>
                    <a:pt x="6975" y="15938"/>
                  </a:lnTo>
                  <a:lnTo>
                    <a:pt x="6974" y="15498"/>
                  </a:lnTo>
                  <a:lnTo>
                    <a:pt x="7213" y="15265"/>
                  </a:lnTo>
                  <a:lnTo>
                    <a:pt x="7388" y="15320"/>
                  </a:lnTo>
                  <a:lnTo>
                    <a:pt x="7527" y="15712"/>
                  </a:lnTo>
                  <a:lnTo>
                    <a:pt x="7790" y="15919"/>
                  </a:lnTo>
                  <a:cubicBezTo>
                    <a:pt x="7896" y="15936"/>
                    <a:pt x="7997" y="15992"/>
                    <a:pt x="8089" y="16084"/>
                  </a:cubicBezTo>
                  <a:cubicBezTo>
                    <a:pt x="8148" y="16143"/>
                    <a:pt x="8203" y="16217"/>
                    <a:pt x="8250" y="16304"/>
                  </a:cubicBezTo>
                  <a:lnTo>
                    <a:pt x="8390" y="16623"/>
                  </a:lnTo>
                  <a:lnTo>
                    <a:pt x="8497" y="16783"/>
                  </a:lnTo>
                  <a:lnTo>
                    <a:pt x="8659" y="16893"/>
                  </a:lnTo>
                  <a:cubicBezTo>
                    <a:pt x="8718" y="16911"/>
                    <a:pt x="8777" y="16939"/>
                    <a:pt x="8833" y="16975"/>
                  </a:cubicBezTo>
                  <a:cubicBezTo>
                    <a:pt x="8886" y="17009"/>
                    <a:pt x="8937" y="17050"/>
                    <a:pt x="8986" y="17098"/>
                  </a:cubicBezTo>
                  <a:lnTo>
                    <a:pt x="9201" y="17368"/>
                  </a:lnTo>
                  <a:lnTo>
                    <a:pt x="9367" y="17642"/>
                  </a:lnTo>
                  <a:lnTo>
                    <a:pt x="9448" y="18069"/>
                  </a:lnTo>
                  <a:lnTo>
                    <a:pt x="9472" y="18476"/>
                  </a:lnTo>
                  <a:lnTo>
                    <a:pt x="9480" y="18860"/>
                  </a:lnTo>
                  <a:lnTo>
                    <a:pt x="9606" y="19231"/>
                  </a:lnTo>
                  <a:lnTo>
                    <a:pt x="9708" y="19433"/>
                  </a:lnTo>
                  <a:lnTo>
                    <a:pt x="9931" y="19550"/>
                  </a:lnTo>
                  <a:lnTo>
                    <a:pt x="10097" y="19631"/>
                  </a:lnTo>
                  <a:lnTo>
                    <a:pt x="10223" y="19645"/>
                  </a:lnTo>
                  <a:lnTo>
                    <a:pt x="10379" y="19791"/>
                  </a:lnTo>
                  <a:lnTo>
                    <a:pt x="10473" y="19924"/>
                  </a:lnTo>
                  <a:lnTo>
                    <a:pt x="10384" y="20183"/>
                  </a:lnTo>
                  <a:lnTo>
                    <a:pt x="10159" y="20128"/>
                  </a:lnTo>
                  <a:lnTo>
                    <a:pt x="10073" y="20243"/>
                  </a:lnTo>
                  <a:lnTo>
                    <a:pt x="10193" y="20472"/>
                  </a:lnTo>
                  <a:lnTo>
                    <a:pt x="10266" y="20815"/>
                  </a:lnTo>
                  <a:cubicBezTo>
                    <a:pt x="10273" y="20912"/>
                    <a:pt x="10304" y="20999"/>
                    <a:pt x="10352" y="21053"/>
                  </a:cubicBezTo>
                  <a:cubicBezTo>
                    <a:pt x="10384" y="21090"/>
                    <a:pt x="10423" y="21109"/>
                    <a:pt x="10462" y="21108"/>
                  </a:cubicBezTo>
                  <a:lnTo>
                    <a:pt x="10696" y="20998"/>
                  </a:lnTo>
                  <a:lnTo>
                    <a:pt x="10712" y="20701"/>
                  </a:lnTo>
                  <a:cubicBezTo>
                    <a:pt x="10707" y="20596"/>
                    <a:pt x="10707" y="20491"/>
                    <a:pt x="10712" y="20387"/>
                  </a:cubicBezTo>
                  <a:cubicBezTo>
                    <a:pt x="10716" y="20296"/>
                    <a:pt x="10724" y="20206"/>
                    <a:pt x="10736" y="20117"/>
                  </a:cubicBezTo>
                  <a:cubicBezTo>
                    <a:pt x="10735" y="20034"/>
                    <a:pt x="10727" y="19953"/>
                    <a:pt x="10712" y="19874"/>
                  </a:cubicBezTo>
                  <a:cubicBezTo>
                    <a:pt x="10684" y="19724"/>
                    <a:pt x="10633" y="19589"/>
                    <a:pt x="10564" y="19484"/>
                  </a:cubicBezTo>
                  <a:lnTo>
                    <a:pt x="10443" y="19117"/>
                  </a:lnTo>
                  <a:cubicBezTo>
                    <a:pt x="10405" y="19035"/>
                    <a:pt x="10398" y="18922"/>
                    <a:pt x="10427" y="18829"/>
                  </a:cubicBezTo>
                  <a:cubicBezTo>
                    <a:pt x="10451" y="18751"/>
                    <a:pt x="10497" y="18700"/>
                    <a:pt x="10548" y="18692"/>
                  </a:cubicBezTo>
                  <a:lnTo>
                    <a:pt x="10680" y="18705"/>
                  </a:lnTo>
                  <a:lnTo>
                    <a:pt x="10811" y="18765"/>
                  </a:lnTo>
                  <a:lnTo>
                    <a:pt x="10929" y="18911"/>
                  </a:lnTo>
                  <a:lnTo>
                    <a:pt x="10953" y="18597"/>
                  </a:lnTo>
                  <a:lnTo>
                    <a:pt x="11025" y="18391"/>
                  </a:lnTo>
                  <a:lnTo>
                    <a:pt x="11310" y="18336"/>
                  </a:lnTo>
                  <a:lnTo>
                    <a:pt x="11533" y="18336"/>
                  </a:lnTo>
                  <a:lnTo>
                    <a:pt x="11766" y="18570"/>
                  </a:lnTo>
                  <a:lnTo>
                    <a:pt x="11991" y="18469"/>
                  </a:lnTo>
                  <a:lnTo>
                    <a:pt x="12104" y="18400"/>
                  </a:lnTo>
                  <a:lnTo>
                    <a:pt x="12392" y="18317"/>
                  </a:lnTo>
                  <a:lnTo>
                    <a:pt x="12469" y="18171"/>
                  </a:lnTo>
                  <a:cubicBezTo>
                    <a:pt x="12441" y="18118"/>
                    <a:pt x="12413" y="18066"/>
                    <a:pt x="12383" y="18015"/>
                  </a:cubicBezTo>
                  <a:cubicBezTo>
                    <a:pt x="12320" y="17907"/>
                    <a:pt x="12252" y="17806"/>
                    <a:pt x="12181" y="17713"/>
                  </a:cubicBezTo>
                  <a:cubicBezTo>
                    <a:pt x="12169" y="17590"/>
                    <a:pt x="12166" y="17465"/>
                    <a:pt x="12173" y="17342"/>
                  </a:cubicBezTo>
                  <a:cubicBezTo>
                    <a:pt x="12182" y="17201"/>
                    <a:pt x="12204" y="17063"/>
                    <a:pt x="12238" y="16934"/>
                  </a:cubicBezTo>
                  <a:lnTo>
                    <a:pt x="12262" y="16700"/>
                  </a:lnTo>
                  <a:lnTo>
                    <a:pt x="12383" y="16233"/>
                  </a:lnTo>
                  <a:lnTo>
                    <a:pt x="12447" y="15904"/>
                  </a:lnTo>
                  <a:lnTo>
                    <a:pt x="12552" y="15455"/>
                  </a:lnTo>
                  <a:lnTo>
                    <a:pt x="12671" y="15194"/>
                  </a:lnTo>
                  <a:lnTo>
                    <a:pt x="12888" y="14822"/>
                  </a:lnTo>
                  <a:lnTo>
                    <a:pt x="13179" y="14607"/>
                  </a:lnTo>
                  <a:lnTo>
                    <a:pt x="13407" y="14414"/>
                  </a:lnTo>
                  <a:lnTo>
                    <a:pt x="13485" y="14588"/>
                  </a:lnTo>
                  <a:lnTo>
                    <a:pt x="13485" y="14898"/>
                  </a:lnTo>
                  <a:lnTo>
                    <a:pt x="13692" y="14926"/>
                  </a:lnTo>
                  <a:lnTo>
                    <a:pt x="13794" y="15008"/>
                  </a:lnTo>
                  <a:lnTo>
                    <a:pt x="13842" y="15254"/>
                  </a:lnTo>
                  <a:lnTo>
                    <a:pt x="13659" y="15264"/>
                  </a:lnTo>
                  <a:lnTo>
                    <a:pt x="13643" y="15414"/>
                  </a:lnTo>
                  <a:lnTo>
                    <a:pt x="13845" y="15703"/>
                  </a:lnTo>
                  <a:lnTo>
                    <a:pt x="13960" y="15946"/>
                  </a:lnTo>
                  <a:lnTo>
                    <a:pt x="14162" y="15979"/>
                  </a:lnTo>
                  <a:lnTo>
                    <a:pt x="14250" y="15857"/>
                  </a:lnTo>
                  <a:lnTo>
                    <a:pt x="14403" y="15678"/>
                  </a:lnTo>
                  <a:lnTo>
                    <a:pt x="14752" y="15546"/>
                  </a:lnTo>
                  <a:lnTo>
                    <a:pt x="14728" y="15315"/>
                  </a:lnTo>
                  <a:lnTo>
                    <a:pt x="14639" y="15250"/>
                  </a:lnTo>
                  <a:lnTo>
                    <a:pt x="14489" y="15305"/>
                  </a:lnTo>
                  <a:cubicBezTo>
                    <a:pt x="14437" y="15251"/>
                    <a:pt x="14386" y="15193"/>
                    <a:pt x="14336" y="15132"/>
                  </a:cubicBezTo>
                  <a:cubicBezTo>
                    <a:pt x="14301" y="15088"/>
                    <a:pt x="14266" y="15042"/>
                    <a:pt x="14232" y="14994"/>
                  </a:cubicBezTo>
                  <a:lnTo>
                    <a:pt x="14288" y="14817"/>
                  </a:lnTo>
                  <a:lnTo>
                    <a:pt x="14447" y="14721"/>
                  </a:lnTo>
                  <a:lnTo>
                    <a:pt x="14613" y="14569"/>
                  </a:lnTo>
                  <a:lnTo>
                    <a:pt x="14824" y="14382"/>
                  </a:lnTo>
                  <a:lnTo>
                    <a:pt x="14966" y="14231"/>
                  </a:lnTo>
                  <a:lnTo>
                    <a:pt x="15155" y="14089"/>
                  </a:lnTo>
                  <a:lnTo>
                    <a:pt x="15299" y="14048"/>
                  </a:lnTo>
                  <a:lnTo>
                    <a:pt x="15474" y="14204"/>
                  </a:lnTo>
                  <a:lnTo>
                    <a:pt x="15391" y="14386"/>
                  </a:lnTo>
                  <a:lnTo>
                    <a:pt x="15273" y="14666"/>
                  </a:lnTo>
                  <a:lnTo>
                    <a:pt x="15265" y="14990"/>
                  </a:lnTo>
                  <a:lnTo>
                    <a:pt x="15230" y="15325"/>
                  </a:lnTo>
                  <a:lnTo>
                    <a:pt x="15118" y="15517"/>
                  </a:lnTo>
                  <a:lnTo>
                    <a:pt x="15096" y="15705"/>
                  </a:lnTo>
                  <a:lnTo>
                    <a:pt x="15233" y="15800"/>
                  </a:lnTo>
                  <a:cubicBezTo>
                    <a:pt x="15284" y="15813"/>
                    <a:pt x="15335" y="15836"/>
                    <a:pt x="15383" y="15869"/>
                  </a:cubicBezTo>
                  <a:cubicBezTo>
                    <a:pt x="15456" y="15919"/>
                    <a:pt x="15524" y="15992"/>
                    <a:pt x="15582" y="16084"/>
                  </a:cubicBezTo>
                  <a:lnTo>
                    <a:pt x="15792" y="16341"/>
                  </a:lnTo>
                  <a:lnTo>
                    <a:pt x="16009" y="16409"/>
                  </a:lnTo>
                  <a:lnTo>
                    <a:pt x="16163" y="16684"/>
                  </a:lnTo>
                  <a:lnTo>
                    <a:pt x="16364" y="16863"/>
                  </a:lnTo>
                  <a:lnTo>
                    <a:pt x="16519" y="17063"/>
                  </a:lnTo>
                  <a:lnTo>
                    <a:pt x="16602" y="17384"/>
                  </a:lnTo>
                  <a:lnTo>
                    <a:pt x="16900" y="17421"/>
                  </a:lnTo>
                  <a:lnTo>
                    <a:pt x="17231" y="17499"/>
                  </a:lnTo>
                  <a:lnTo>
                    <a:pt x="17545" y="17705"/>
                  </a:lnTo>
                  <a:lnTo>
                    <a:pt x="17840" y="17980"/>
                  </a:lnTo>
                  <a:lnTo>
                    <a:pt x="18090" y="18259"/>
                  </a:lnTo>
                  <a:lnTo>
                    <a:pt x="18475" y="18575"/>
                  </a:lnTo>
                  <a:lnTo>
                    <a:pt x="18792" y="18777"/>
                  </a:lnTo>
                  <a:lnTo>
                    <a:pt x="19129" y="19050"/>
                  </a:lnTo>
                  <a:lnTo>
                    <a:pt x="19351" y="19182"/>
                  </a:lnTo>
                  <a:lnTo>
                    <a:pt x="19359" y="18839"/>
                  </a:lnTo>
                  <a:lnTo>
                    <a:pt x="19201" y="18353"/>
                  </a:lnTo>
                  <a:lnTo>
                    <a:pt x="19056" y="17804"/>
                  </a:lnTo>
                  <a:lnTo>
                    <a:pt x="18836" y="17575"/>
                  </a:lnTo>
                  <a:lnTo>
                    <a:pt x="18691" y="17287"/>
                  </a:lnTo>
                  <a:lnTo>
                    <a:pt x="18580" y="17027"/>
                  </a:lnTo>
                  <a:lnTo>
                    <a:pt x="18437" y="16793"/>
                  </a:lnTo>
                  <a:lnTo>
                    <a:pt x="18437" y="16531"/>
                  </a:lnTo>
                  <a:lnTo>
                    <a:pt x="18220" y="16330"/>
                  </a:lnTo>
                  <a:lnTo>
                    <a:pt x="18064" y="15973"/>
                  </a:lnTo>
                  <a:lnTo>
                    <a:pt x="18247" y="15607"/>
                  </a:lnTo>
                  <a:lnTo>
                    <a:pt x="18424" y="15318"/>
                  </a:lnTo>
                  <a:lnTo>
                    <a:pt x="18655" y="15304"/>
                  </a:lnTo>
                  <a:lnTo>
                    <a:pt x="18759" y="15057"/>
                  </a:lnTo>
                  <a:cubicBezTo>
                    <a:pt x="18777" y="14995"/>
                    <a:pt x="18799" y="14935"/>
                    <a:pt x="18824" y="14880"/>
                  </a:cubicBezTo>
                  <a:cubicBezTo>
                    <a:pt x="18871" y="14776"/>
                    <a:pt x="18929" y="14689"/>
                    <a:pt x="18996" y="14623"/>
                  </a:cubicBezTo>
                  <a:lnTo>
                    <a:pt x="19321" y="14418"/>
                  </a:lnTo>
                  <a:lnTo>
                    <a:pt x="19622" y="14295"/>
                  </a:lnTo>
                  <a:lnTo>
                    <a:pt x="19459" y="13998"/>
                  </a:lnTo>
                  <a:lnTo>
                    <a:pt x="19352" y="13728"/>
                  </a:lnTo>
                  <a:lnTo>
                    <a:pt x="19263" y="13311"/>
                  </a:lnTo>
                  <a:lnTo>
                    <a:pt x="19263" y="12674"/>
                  </a:lnTo>
                  <a:lnTo>
                    <a:pt x="19094" y="12413"/>
                  </a:lnTo>
                  <a:lnTo>
                    <a:pt x="18905" y="12303"/>
                  </a:lnTo>
                  <a:lnTo>
                    <a:pt x="18825" y="11587"/>
                  </a:lnTo>
                  <a:lnTo>
                    <a:pt x="18825" y="11300"/>
                  </a:lnTo>
                  <a:lnTo>
                    <a:pt x="19026" y="11176"/>
                  </a:lnTo>
                  <a:lnTo>
                    <a:pt x="19153" y="11204"/>
                  </a:lnTo>
                  <a:lnTo>
                    <a:pt x="19685" y="11492"/>
                  </a:lnTo>
                  <a:lnTo>
                    <a:pt x="19916" y="11286"/>
                  </a:lnTo>
                  <a:lnTo>
                    <a:pt x="20085" y="11176"/>
                  </a:lnTo>
                  <a:lnTo>
                    <a:pt x="20330" y="11204"/>
                  </a:lnTo>
                  <a:lnTo>
                    <a:pt x="20504" y="11392"/>
                  </a:lnTo>
                  <a:lnTo>
                    <a:pt x="20892" y="11571"/>
                  </a:lnTo>
                  <a:lnTo>
                    <a:pt x="21279" y="11763"/>
                  </a:lnTo>
                  <a:lnTo>
                    <a:pt x="21416" y="11557"/>
                  </a:lnTo>
                  <a:lnTo>
                    <a:pt x="21488" y="11250"/>
                  </a:lnTo>
                  <a:lnTo>
                    <a:pt x="21480" y="10939"/>
                  </a:lnTo>
                  <a:lnTo>
                    <a:pt x="21585" y="10788"/>
                  </a:lnTo>
                  <a:lnTo>
                    <a:pt x="21472" y="10615"/>
                  </a:lnTo>
                  <a:lnTo>
                    <a:pt x="21445" y="10409"/>
                  </a:lnTo>
                  <a:lnTo>
                    <a:pt x="21539" y="10161"/>
                  </a:lnTo>
                  <a:lnTo>
                    <a:pt x="21600" y="9773"/>
                  </a:lnTo>
                  <a:lnTo>
                    <a:pt x="21449" y="9398"/>
                  </a:lnTo>
                  <a:lnTo>
                    <a:pt x="21248" y="9192"/>
                  </a:lnTo>
                  <a:lnTo>
                    <a:pt x="21117" y="9270"/>
                  </a:lnTo>
                  <a:lnTo>
                    <a:pt x="21077" y="9513"/>
                  </a:lnTo>
                  <a:lnTo>
                    <a:pt x="21021" y="9718"/>
                  </a:lnTo>
                  <a:lnTo>
                    <a:pt x="20909" y="9814"/>
                  </a:lnTo>
                  <a:lnTo>
                    <a:pt x="20756" y="9882"/>
                  </a:lnTo>
                  <a:lnTo>
                    <a:pt x="20592" y="9662"/>
                  </a:lnTo>
                  <a:lnTo>
                    <a:pt x="20385" y="9355"/>
                  </a:lnTo>
                  <a:lnTo>
                    <a:pt x="20422" y="9122"/>
                  </a:lnTo>
                  <a:lnTo>
                    <a:pt x="20264" y="8894"/>
                  </a:lnTo>
                  <a:lnTo>
                    <a:pt x="20434" y="8637"/>
                  </a:lnTo>
                  <a:lnTo>
                    <a:pt x="20710" y="8587"/>
                  </a:lnTo>
                  <a:lnTo>
                    <a:pt x="20858" y="8416"/>
                  </a:lnTo>
                  <a:lnTo>
                    <a:pt x="20898" y="8128"/>
                  </a:lnTo>
                  <a:lnTo>
                    <a:pt x="20858" y="7798"/>
                  </a:lnTo>
                  <a:lnTo>
                    <a:pt x="20732" y="7675"/>
                  </a:lnTo>
                  <a:lnTo>
                    <a:pt x="20644" y="7355"/>
                  </a:lnTo>
                  <a:lnTo>
                    <a:pt x="20491" y="7121"/>
                  </a:lnTo>
                  <a:lnTo>
                    <a:pt x="20507" y="6709"/>
                  </a:lnTo>
                  <a:lnTo>
                    <a:pt x="20499" y="6365"/>
                  </a:lnTo>
                  <a:lnTo>
                    <a:pt x="20459" y="5985"/>
                  </a:lnTo>
                  <a:lnTo>
                    <a:pt x="20451" y="5531"/>
                  </a:lnTo>
                  <a:lnTo>
                    <a:pt x="20370" y="5106"/>
                  </a:lnTo>
                  <a:lnTo>
                    <a:pt x="20231" y="4810"/>
                  </a:lnTo>
                  <a:lnTo>
                    <a:pt x="20145" y="4182"/>
                  </a:lnTo>
                  <a:lnTo>
                    <a:pt x="20065" y="3716"/>
                  </a:lnTo>
                  <a:lnTo>
                    <a:pt x="19979" y="3404"/>
                  </a:lnTo>
                  <a:lnTo>
                    <a:pt x="19963" y="3062"/>
                  </a:lnTo>
                  <a:lnTo>
                    <a:pt x="20091" y="2842"/>
                  </a:lnTo>
                  <a:lnTo>
                    <a:pt x="20317" y="2737"/>
                  </a:lnTo>
                  <a:lnTo>
                    <a:pt x="20570" y="2546"/>
                  </a:lnTo>
                  <a:lnTo>
                    <a:pt x="20683" y="2340"/>
                  </a:lnTo>
                  <a:lnTo>
                    <a:pt x="20965" y="2162"/>
                  </a:lnTo>
                  <a:lnTo>
                    <a:pt x="21059" y="2043"/>
                  </a:lnTo>
                  <a:lnTo>
                    <a:pt x="21076" y="1814"/>
                  </a:lnTo>
                  <a:lnTo>
                    <a:pt x="21092" y="1581"/>
                  </a:lnTo>
                  <a:lnTo>
                    <a:pt x="20928" y="1371"/>
                  </a:lnTo>
                  <a:lnTo>
                    <a:pt x="20807" y="115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5" name="ïšļïḍè">
              <a:extLst>
                <a:ext uri="{FF2B5EF4-FFF2-40B4-BE49-F238E27FC236}">
                  <a16:creationId xmlns="" xmlns:a16="http://schemas.microsoft.com/office/drawing/2014/main" id="{B9FCF03D-0720-4180-9165-3F7BC35564FC}"/>
                </a:ext>
              </a:extLst>
            </p:cNvPr>
            <p:cNvSpPr/>
            <p:nvPr/>
          </p:nvSpPr>
          <p:spPr>
            <a:xfrm>
              <a:off x="6872934" y="1426645"/>
              <a:ext cx="308560" cy="17973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445" y="7866"/>
                  </a:moveTo>
                  <a:lnTo>
                    <a:pt x="3880" y="8515"/>
                  </a:lnTo>
                  <a:lnTo>
                    <a:pt x="2778" y="8369"/>
                  </a:lnTo>
                  <a:lnTo>
                    <a:pt x="2178" y="9461"/>
                  </a:lnTo>
                  <a:lnTo>
                    <a:pt x="3120" y="10277"/>
                  </a:lnTo>
                  <a:lnTo>
                    <a:pt x="3156" y="12185"/>
                  </a:lnTo>
                  <a:lnTo>
                    <a:pt x="2430" y="12337"/>
                  </a:lnTo>
                  <a:lnTo>
                    <a:pt x="1278" y="11885"/>
                  </a:lnTo>
                  <a:lnTo>
                    <a:pt x="769" y="12613"/>
                  </a:lnTo>
                  <a:lnTo>
                    <a:pt x="566" y="13516"/>
                  </a:lnTo>
                  <a:lnTo>
                    <a:pt x="1354" y="13873"/>
                  </a:lnTo>
                  <a:lnTo>
                    <a:pt x="1463" y="14966"/>
                  </a:lnTo>
                  <a:lnTo>
                    <a:pt x="698" y="15754"/>
                  </a:lnTo>
                  <a:lnTo>
                    <a:pt x="273" y="16479"/>
                  </a:lnTo>
                  <a:lnTo>
                    <a:pt x="0" y="18023"/>
                  </a:lnTo>
                  <a:lnTo>
                    <a:pt x="841" y="18266"/>
                  </a:lnTo>
                  <a:lnTo>
                    <a:pt x="2336" y="18448"/>
                  </a:lnTo>
                  <a:lnTo>
                    <a:pt x="3297" y="19783"/>
                  </a:lnTo>
                  <a:lnTo>
                    <a:pt x="3987" y="20416"/>
                  </a:lnTo>
                  <a:lnTo>
                    <a:pt x="5126" y="21509"/>
                  </a:lnTo>
                  <a:lnTo>
                    <a:pt x="6761" y="21418"/>
                  </a:lnTo>
                  <a:lnTo>
                    <a:pt x="8539" y="21600"/>
                  </a:lnTo>
                  <a:lnTo>
                    <a:pt x="8021" y="19297"/>
                  </a:lnTo>
                  <a:lnTo>
                    <a:pt x="6548" y="18235"/>
                  </a:lnTo>
                  <a:lnTo>
                    <a:pt x="6499" y="15428"/>
                  </a:lnTo>
                  <a:lnTo>
                    <a:pt x="6997" y="13668"/>
                  </a:lnTo>
                  <a:lnTo>
                    <a:pt x="8012" y="10664"/>
                  </a:lnTo>
                  <a:lnTo>
                    <a:pt x="8386" y="8570"/>
                  </a:lnTo>
                  <a:lnTo>
                    <a:pt x="9594" y="6965"/>
                  </a:lnTo>
                  <a:lnTo>
                    <a:pt x="10818" y="7328"/>
                  </a:lnTo>
                  <a:lnTo>
                    <a:pt x="12132" y="6430"/>
                  </a:lnTo>
                  <a:lnTo>
                    <a:pt x="13272" y="5308"/>
                  </a:lnTo>
                  <a:lnTo>
                    <a:pt x="14533" y="4941"/>
                  </a:lnTo>
                  <a:lnTo>
                    <a:pt x="16291" y="4582"/>
                  </a:lnTo>
                  <a:cubicBezTo>
                    <a:pt x="16608" y="4821"/>
                    <a:pt x="16969" y="4821"/>
                    <a:pt x="17286" y="4583"/>
                  </a:cubicBezTo>
                  <a:cubicBezTo>
                    <a:pt x="17607" y="4341"/>
                    <a:pt x="17852" y="3877"/>
                    <a:pt x="17960" y="3308"/>
                  </a:cubicBezTo>
                  <a:lnTo>
                    <a:pt x="19113" y="3551"/>
                  </a:lnTo>
                  <a:lnTo>
                    <a:pt x="19985" y="3581"/>
                  </a:lnTo>
                  <a:lnTo>
                    <a:pt x="20338" y="2523"/>
                  </a:lnTo>
                  <a:lnTo>
                    <a:pt x="21351" y="2592"/>
                  </a:lnTo>
                  <a:lnTo>
                    <a:pt x="21600" y="1704"/>
                  </a:lnTo>
                  <a:lnTo>
                    <a:pt x="20641" y="1406"/>
                  </a:lnTo>
                  <a:lnTo>
                    <a:pt x="20071" y="705"/>
                  </a:lnTo>
                  <a:lnTo>
                    <a:pt x="18972" y="0"/>
                  </a:lnTo>
                  <a:lnTo>
                    <a:pt x="18514" y="430"/>
                  </a:lnTo>
                  <a:lnTo>
                    <a:pt x="18354" y="1523"/>
                  </a:lnTo>
                  <a:lnTo>
                    <a:pt x="17731" y="802"/>
                  </a:lnTo>
                  <a:lnTo>
                    <a:pt x="16469" y="984"/>
                  </a:lnTo>
                  <a:lnTo>
                    <a:pt x="15528" y="1617"/>
                  </a:lnTo>
                  <a:lnTo>
                    <a:pt x="14947" y="2494"/>
                  </a:lnTo>
                  <a:lnTo>
                    <a:pt x="13721" y="2312"/>
                  </a:lnTo>
                  <a:lnTo>
                    <a:pt x="11020" y="2130"/>
                  </a:lnTo>
                  <a:lnTo>
                    <a:pt x="9792" y="2039"/>
                  </a:lnTo>
                  <a:lnTo>
                    <a:pt x="8352" y="2392"/>
                  </a:lnTo>
                  <a:lnTo>
                    <a:pt x="7818" y="3025"/>
                  </a:lnTo>
                  <a:lnTo>
                    <a:pt x="6699" y="4565"/>
                  </a:lnTo>
                  <a:lnTo>
                    <a:pt x="5633" y="4656"/>
                  </a:lnTo>
                  <a:lnTo>
                    <a:pt x="4834" y="5829"/>
                  </a:lnTo>
                  <a:lnTo>
                    <a:pt x="4445" y="7866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6" name="i$lïdé">
              <a:extLst>
                <a:ext uri="{FF2B5EF4-FFF2-40B4-BE49-F238E27FC236}">
                  <a16:creationId xmlns="" xmlns:a16="http://schemas.microsoft.com/office/drawing/2014/main" id="{23AAC594-AF05-4D0B-AAAA-C56DF7D4FFBD}"/>
                </a:ext>
              </a:extLst>
            </p:cNvPr>
            <p:cNvSpPr/>
            <p:nvPr/>
          </p:nvSpPr>
          <p:spPr>
            <a:xfrm>
              <a:off x="5869377" y="1326101"/>
              <a:ext cx="358160" cy="1369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036" y="2810"/>
                  </a:moveTo>
                  <a:lnTo>
                    <a:pt x="18126" y="2696"/>
                  </a:lnTo>
                  <a:lnTo>
                    <a:pt x="15876" y="2514"/>
                  </a:lnTo>
                  <a:lnTo>
                    <a:pt x="14560" y="2399"/>
                  </a:lnTo>
                  <a:lnTo>
                    <a:pt x="13964" y="607"/>
                  </a:lnTo>
                  <a:lnTo>
                    <a:pt x="13265" y="0"/>
                  </a:lnTo>
                  <a:lnTo>
                    <a:pt x="13209" y="2844"/>
                  </a:lnTo>
                  <a:lnTo>
                    <a:pt x="12490" y="2839"/>
                  </a:lnTo>
                  <a:lnTo>
                    <a:pt x="12105" y="3909"/>
                  </a:lnTo>
                  <a:lnTo>
                    <a:pt x="12121" y="6612"/>
                  </a:lnTo>
                  <a:lnTo>
                    <a:pt x="11757" y="7673"/>
                  </a:lnTo>
                  <a:lnTo>
                    <a:pt x="11102" y="6284"/>
                  </a:lnTo>
                  <a:lnTo>
                    <a:pt x="11237" y="3700"/>
                  </a:lnTo>
                  <a:lnTo>
                    <a:pt x="10419" y="2546"/>
                  </a:lnTo>
                  <a:lnTo>
                    <a:pt x="9953" y="4134"/>
                  </a:lnTo>
                  <a:lnTo>
                    <a:pt x="9148" y="5886"/>
                  </a:lnTo>
                  <a:lnTo>
                    <a:pt x="7705" y="5408"/>
                  </a:lnTo>
                  <a:lnTo>
                    <a:pt x="6697" y="5288"/>
                  </a:lnTo>
                  <a:lnTo>
                    <a:pt x="6009" y="4218"/>
                  </a:lnTo>
                  <a:lnTo>
                    <a:pt x="5379" y="3745"/>
                  </a:lnTo>
                  <a:lnTo>
                    <a:pt x="2617" y="4347"/>
                  </a:lnTo>
                  <a:lnTo>
                    <a:pt x="1144" y="3636"/>
                  </a:lnTo>
                  <a:lnTo>
                    <a:pt x="135" y="4591"/>
                  </a:lnTo>
                  <a:lnTo>
                    <a:pt x="0" y="6851"/>
                  </a:lnTo>
                  <a:lnTo>
                    <a:pt x="1109" y="8265"/>
                  </a:lnTo>
                  <a:lnTo>
                    <a:pt x="1858" y="9728"/>
                  </a:lnTo>
                  <a:lnTo>
                    <a:pt x="2773" y="10918"/>
                  </a:lnTo>
                  <a:lnTo>
                    <a:pt x="3798" y="10560"/>
                  </a:lnTo>
                  <a:lnTo>
                    <a:pt x="4488" y="11864"/>
                  </a:lnTo>
                  <a:lnTo>
                    <a:pt x="5238" y="12297"/>
                  </a:lnTo>
                  <a:lnTo>
                    <a:pt x="5238" y="9037"/>
                  </a:lnTo>
                  <a:lnTo>
                    <a:pt x="6816" y="8599"/>
                  </a:lnTo>
                  <a:lnTo>
                    <a:pt x="6769" y="11506"/>
                  </a:lnTo>
                  <a:lnTo>
                    <a:pt x="6906" y="13288"/>
                  </a:lnTo>
                  <a:lnTo>
                    <a:pt x="4182" y="13367"/>
                  </a:lnTo>
                  <a:lnTo>
                    <a:pt x="4105" y="14562"/>
                  </a:lnTo>
                  <a:lnTo>
                    <a:pt x="4611" y="15358"/>
                  </a:lnTo>
                  <a:lnTo>
                    <a:pt x="5606" y="16747"/>
                  </a:lnTo>
                  <a:lnTo>
                    <a:pt x="7302" y="19415"/>
                  </a:lnTo>
                  <a:lnTo>
                    <a:pt x="8040" y="21600"/>
                  </a:lnTo>
                  <a:lnTo>
                    <a:pt x="8822" y="21485"/>
                  </a:lnTo>
                  <a:lnTo>
                    <a:pt x="9465" y="18116"/>
                  </a:lnTo>
                  <a:lnTo>
                    <a:pt x="9649" y="15258"/>
                  </a:lnTo>
                  <a:lnTo>
                    <a:pt x="10369" y="13745"/>
                  </a:lnTo>
                  <a:lnTo>
                    <a:pt x="11287" y="14343"/>
                  </a:lnTo>
                  <a:lnTo>
                    <a:pt x="11640" y="11993"/>
                  </a:lnTo>
                  <a:lnTo>
                    <a:pt x="11640" y="9136"/>
                  </a:lnTo>
                  <a:lnTo>
                    <a:pt x="13126" y="8703"/>
                  </a:lnTo>
                  <a:lnTo>
                    <a:pt x="14029" y="10490"/>
                  </a:lnTo>
                  <a:lnTo>
                    <a:pt x="14715" y="12003"/>
                  </a:lnTo>
                  <a:lnTo>
                    <a:pt x="14303" y="13193"/>
                  </a:lnTo>
                  <a:lnTo>
                    <a:pt x="13891" y="14507"/>
                  </a:lnTo>
                  <a:lnTo>
                    <a:pt x="14441" y="16856"/>
                  </a:lnTo>
                  <a:lnTo>
                    <a:pt x="15346" y="16264"/>
                  </a:lnTo>
                  <a:lnTo>
                    <a:pt x="15759" y="14472"/>
                  </a:lnTo>
                  <a:lnTo>
                    <a:pt x="16864" y="14472"/>
                  </a:lnTo>
                  <a:lnTo>
                    <a:pt x="17370" y="15303"/>
                  </a:lnTo>
                  <a:lnTo>
                    <a:pt x="17732" y="17409"/>
                  </a:lnTo>
                  <a:lnTo>
                    <a:pt x="18407" y="16692"/>
                  </a:lnTo>
                  <a:lnTo>
                    <a:pt x="19503" y="15398"/>
                  </a:lnTo>
                  <a:lnTo>
                    <a:pt x="18539" y="14208"/>
                  </a:lnTo>
                  <a:lnTo>
                    <a:pt x="18004" y="13969"/>
                  </a:lnTo>
                  <a:lnTo>
                    <a:pt x="17870" y="12460"/>
                  </a:lnTo>
                  <a:lnTo>
                    <a:pt x="17136" y="11630"/>
                  </a:lnTo>
                  <a:lnTo>
                    <a:pt x="15759" y="11037"/>
                  </a:lnTo>
                  <a:lnTo>
                    <a:pt x="14891" y="9608"/>
                  </a:lnTo>
                  <a:lnTo>
                    <a:pt x="14017" y="8334"/>
                  </a:lnTo>
                  <a:lnTo>
                    <a:pt x="13655" y="7742"/>
                  </a:lnTo>
                  <a:lnTo>
                    <a:pt x="13563" y="5253"/>
                  </a:lnTo>
                  <a:lnTo>
                    <a:pt x="14253" y="4895"/>
                  </a:lnTo>
                  <a:lnTo>
                    <a:pt x="14864" y="7105"/>
                  </a:lnTo>
                  <a:lnTo>
                    <a:pt x="16948" y="7941"/>
                  </a:lnTo>
                  <a:lnTo>
                    <a:pt x="18002" y="8891"/>
                  </a:lnTo>
                  <a:lnTo>
                    <a:pt x="19472" y="7458"/>
                  </a:lnTo>
                  <a:lnTo>
                    <a:pt x="20699" y="6542"/>
                  </a:lnTo>
                  <a:lnTo>
                    <a:pt x="21374" y="4805"/>
                  </a:lnTo>
                  <a:lnTo>
                    <a:pt x="21600" y="3028"/>
                  </a:lnTo>
                  <a:lnTo>
                    <a:pt x="21036" y="281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7" name="ï$ḻîďe">
              <a:extLst>
                <a:ext uri="{FF2B5EF4-FFF2-40B4-BE49-F238E27FC236}">
                  <a16:creationId xmlns="" xmlns:a16="http://schemas.microsoft.com/office/drawing/2014/main" id="{85CD5756-C6AC-4A45-B6F6-5BFF0467160D}"/>
                </a:ext>
              </a:extLst>
            </p:cNvPr>
            <p:cNvSpPr/>
            <p:nvPr/>
          </p:nvSpPr>
          <p:spPr>
            <a:xfrm>
              <a:off x="5016160" y="1729403"/>
              <a:ext cx="228706" cy="936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441" y="270"/>
                  </a:moveTo>
                  <a:lnTo>
                    <a:pt x="15742" y="0"/>
                  </a:lnTo>
                  <a:lnTo>
                    <a:pt x="14405" y="1481"/>
                  </a:lnTo>
                  <a:lnTo>
                    <a:pt x="12187" y="4101"/>
                  </a:lnTo>
                  <a:lnTo>
                    <a:pt x="10897" y="4101"/>
                  </a:lnTo>
                  <a:lnTo>
                    <a:pt x="8628" y="1546"/>
                  </a:lnTo>
                  <a:lnTo>
                    <a:pt x="6724" y="2070"/>
                  </a:lnTo>
                  <a:lnTo>
                    <a:pt x="5296" y="4167"/>
                  </a:lnTo>
                  <a:lnTo>
                    <a:pt x="1948" y="7428"/>
                  </a:lnTo>
                  <a:lnTo>
                    <a:pt x="1232" y="7428"/>
                  </a:lnTo>
                  <a:lnTo>
                    <a:pt x="0" y="9510"/>
                  </a:lnTo>
                  <a:lnTo>
                    <a:pt x="92" y="13288"/>
                  </a:lnTo>
                  <a:lnTo>
                    <a:pt x="773" y="15544"/>
                  </a:lnTo>
                  <a:lnTo>
                    <a:pt x="2067" y="12989"/>
                  </a:lnTo>
                  <a:lnTo>
                    <a:pt x="3646" y="15959"/>
                  </a:lnTo>
                  <a:cubicBezTo>
                    <a:pt x="4278" y="16734"/>
                    <a:pt x="4893" y="17587"/>
                    <a:pt x="5489" y="18514"/>
                  </a:cubicBezTo>
                  <a:cubicBezTo>
                    <a:pt x="6102" y="19467"/>
                    <a:pt x="6694" y="20497"/>
                    <a:pt x="7263" y="21600"/>
                  </a:cubicBezTo>
                  <a:lnTo>
                    <a:pt x="8821" y="21600"/>
                  </a:lnTo>
                  <a:lnTo>
                    <a:pt x="10787" y="16890"/>
                  </a:lnTo>
                  <a:lnTo>
                    <a:pt x="12583" y="16890"/>
                  </a:lnTo>
                  <a:lnTo>
                    <a:pt x="15533" y="16716"/>
                  </a:lnTo>
                  <a:lnTo>
                    <a:pt x="17142" y="13513"/>
                  </a:lnTo>
                  <a:lnTo>
                    <a:pt x="18721" y="10914"/>
                  </a:lnTo>
                  <a:lnTo>
                    <a:pt x="20955" y="10041"/>
                  </a:lnTo>
                  <a:lnTo>
                    <a:pt x="21600" y="8323"/>
                  </a:lnTo>
                  <a:lnTo>
                    <a:pt x="20688" y="4902"/>
                  </a:lnTo>
                  <a:lnTo>
                    <a:pt x="19658" y="3045"/>
                  </a:lnTo>
                  <a:lnTo>
                    <a:pt x="18823" y="1655"/>
                  </a:lnTo>
                  <a:lnTo>
                    <a:pt x="17441" y="27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8" name="i$1îḓe">
              <a:extLst>
                <a:ext uri="{FF2B5EF4-FFF2-40B4-BE49-F238E27FC236}">
                  <a16:creationId xmlns="" xmlns:a16="http://schemas.microsoft.com/office/drawing/2014/main" id="{328069D1-D5A2-4234-B2EC-D1CF1CECA262}"/>
                </a:ext>
              </a:extLst>
            </p:cNvPr>
            <p:cNvSpPr/>
            <p:nvPr/>
          </p:nvSpPr>
          <p:spPr>
            <a:xfrm>
              <a:off x="5414902" y="1601282"/>
              <a:ext cx="41288" cy="2004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176" y="0"/>
                  </a:moveTo>
                  <a:lnTo>
                    <a:pt x="10983" y="4657"/>
                  </a:lnTo>
                  <a:lnTo>
                    <a:pt x="5919" y="4185"/>
                  </a:lnTo>
                  <a:lnTo>
                    <a:pt x="0" y="5818"/>
                  </a:lnTo>
                  <a:lnTo>
                    <a:pt x="17" y="18606"/>
                  </a:lnTo>
                  <a:lnTo>
                    <a:pt x="11091" y="21600"/>
                  </a:lnTo>
                  <a:lnTo>
                    <a:pt x="21600" y="16735"/>
                  </a:lnTo>
                  <a:lnTo>
                    <a:pt x="21483" y="2347"/>
                  </a:lnTo>
                  <a:lnTo>
                    <a:pt x="15176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9" name="ïŝḷîḑê">
              <a:extLst>
                <a:ext uri="{FF2B5EF4-FFF2-40B4-BE49-F238E27FC236}">
                  <a16:creationId xmlns="" xmlns:a16="http://schemas.microsoft.com/office/drawing/2014/main" id="{44B348A5-F5F7-4668-932D-4B6AB3432817}"/>
                </a:ext>
              </a:extLst>
            </p:cNvPr>
            <p:cNvSpPr/>
            <p:nvPr/>
          </p:nvSpPr>
          <p:spPr>
            <a:xfrm>
              <a:off x="5426458" y="1837882"/>
              <a:ext cx="35170" cy="229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779" y="0"/>
                  </a:moveTo>
                  <a:lnTo>
                    <a:pt x="0" y="1898"/>
                  </a:lnTo>
                  <a:lnTo>
                    <a:pt x="497" y="14515"/>
                  </a:lnTo>
                  <a:lnTo>
                    <a:pt x="10043" y="15938"/>
                  </a:lnTo>
                  <a:lnTo>
                    <a:pt x="21600" y="21600"/>
                  </a:lnTo>
                  <a:lnTo>
                    <a:pt x="18457" y="5083"/>
                  </a:lnTo>
                  <a:lnTo>
                    <a:pt x="9779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0" name="îš1íḓê">
              <a:extLst>
                <a:ext uri="{FF2B5EF4-FFF2-40B4-BE49-F238E27FC236}">
                  <a16:creationId xmlns="" xmlns:a16="http://schemas.microsoft.com/office/drawing/2014/main" id="{1E9A07D6-5E62-4E68-A308-63BF24667812}"/>
                </a:ext>
              </a:extLst>
            </p:cNvPr>
            <p:cNvSpPr/>
            <p:nvPr/>
          </p:nvSpPr>
          <p:spPr>
            <a:xfrm>
              <a:off x="5430421" y="1863360"/>
              <a:ext cx="21346" cy="163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170" y="2345"/>
                  </a:moveTo>
                  <a:lnTo>
                    <a:pt x="2749" y="0"/>
                  </a:lnTo>
                  <a:lnTo>
                    <a:pt x="0" y="17437"/>
                  </a:lnTo>
                  <a:lnTo>
                    <a:pt x="16227" y="21600"/>
                  </a:lnTo>
                  <a:lnTo>
                    <a:pt x="21600" y="10871"/>
                  </a:lnTo>
                  <a:lnTo>
                    <a:pt x="12170" y="2345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1" name="ïṥḻidê">
              <a:extLst>
                <a:ext uri="{FF2B5EF4-FFF2-40B4-BE49-F238E27FC236}">
                  <a16:creationId xmlns="" xmlns:a16="http://schemas.microsoft.com/office/drawing/2014/main" id="{A32B174C-B14B-48C2-B518-C8C4094C17F0}"/>
                </a:ext>
              </a:extLst>
            </p:cNvPr>
            <p:cNvSpPr/>
            <p:nvPr/>
          </p:nvSpPr>
          <p:spPr>
            <a:xfrm>
              <a:off x="5276566" y="2090226"/>
              <a:ext cx="141495" cy="13688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382" y="115"/>
                  </a:moveTo>
                  <a:lnTo>
                    <a:pt x="11359" y="0"/>
                  </a:lnTo>
                  <a:lnTo>
                    <a:pt x="9153" y="2568"/>
                  </a:lnTo>
                  <a:lnTo>
                    <a:pt x="6986" y="4361"/>
                  </a:lnTo>
                  <a:lnTo>
                    <a:pt x="4456" y="4002"/>
                  </a:lnTo>
                  <a:lnTo>
                    <a:pt x="1440" y="5073"/>
                  </a:lnTo>
                  <a:lnTo>
                    <a:pt x="1800" y="7574"/>
                  </a:lnTo>
                  <a:lnTo>
                    <a:pt x="3652" y="8406"/>
                  </a:lnTo>
                  <a:lnTo>
                    <a:pt x="4457" y="9915"/>
                  </a:lnTo>
                  <a:lnTo>
                    <a:pt x="3642" y="11583"/>
                  </a:lnTo>
                  <a:lnTo>
                    <a:pt x="2953" y="12535"/>
                  </a:lnTo>
                  <a:lnTo>
                    <a:pt x="2371" y="14995"/>
                  </a:lnTo>
                  <a:lnTo>
                    <a:pt x="42" y="15588"/>
                  </a:lnTo>
                  <a:lnTo>
                    <a:pt x="0" y="17102"/>
                  </a:lnTo>
                  <a:lnTo>
                    <a:pt x="974" y="18138"/>
                  </a:lnTo>
                  <a:lnTo>
                    <a:pt x="1672" y="20768"/>
                  </a:lnTo>
                  <a:lnTo>
                    <a:pt x="3483" y="21600"/>
                  </a:lnTo>
                  <a:lnTo>
                    <a:pt x="5773" y="20165"/>
                  </a:lnTo>
                  <a:lnTo>
                    <a:pt x="8334" y="18253"/>
                  </a:lnTo>
                  <a:lnTo>
                    <a:pt x="10697" y="17097"/>
                  </a:lnTo>
                  <a:cubicBezTo>
                    <a:pt x="11878" y="17476"/>
                    <a:pt x="13148" y="17434"/>
                    <a:pt x="14302" y="16978"/>
                  </a:cubicBezTo>
                  <a:cubicBezTo>
                    <a:pt x="14998" y="16703"/>
                    <a:pt x="15630" y="16284"/>
                    <a:pt x="16161" y="15748"/>
                  </a:cubicBezTo>
                  <a:cubicBezTo>
                    <a:pt x="16616" y="15267"/>
                    <a:pt x="16972" y="14698"/>
                    <a:pt x="17209" y="14074"/>
                  </a:cubicBezTo>
                  <a:cubicBezTo>
                    <a:pt x="17751" y="12641"/>
                    <a:pt x="17639" y="11035"/>
                    <a:pt x="16903" y="9696"/>
                  </a:cubicBezTo>
                  <a:lnTo>
                    <a:pt x="17252" y="7434"/>
                  </a:lnTo>
                  <a:lnTo>
                    <a:pt x="18650" y="5686"/>
                  </a:lnTo>
                  <a:lnTo>
                    <a:pt x="20358" y="4730"/>
                  </a:lnTo>
                  <a:lnTo>
                    <a:pt x="21600" y="2658"/>
                  </a:lnTo>
                  <a:lnTo>
                    <a:pt x="19703" y="870"/>
                  </a:lnTo>
                  <a:lnTo>
                    <a:pt x="16922" y="162"/>
                  </a:lnTo>
                  <a:lnTo>
                    <a:pt x="15382" y="115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2" name="ïśḻîḑé">
              <a:extLst>
                <a:ext uri="{FF2B5EF4-FFF2-40B4-BE49-F238E27FC236}">
                  <a16:creationId xmlns="" xmlns:a16="http://schemas.microsoft.com/office/drawing/2014/main" id="{C6237F5B-C046-401B-9742-7F2CDCD17527}"/>
                </a:ext>
              </a:extLst>
            </p:cNvPr>
            <p:cNvSpPr/>
            <p:nvPr/>
          </p:nvSpPr>
          <p:spPr>
            <a:xfrm>
              <a:off x="5407156" y="1993299"/>
              <a:ext cx="206900" cy="2716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288" y="0"/>
                  </a:moveTo>
                  <a:lnTo>
                    <a:pt x="5027" y="806"/>
                  </a:lnTo>
                  <a:lnTo>
                    <a:pt x="3705" y="828"/>
                  </a:lnTo>
                  <a:lnTo>
                    <a:pt x="3047" y="1789"/>
                  </a:lnTo>
                  <a:lnTo>
                    <a:pt x="3106" y="2665"/>
                  </a:lnTo>
                  <a:lnTo>
                    <a:pt x="2104" y="3622"/>
                  </a:lnTo>
                  <a:lnTo>
                    <a:pt x="2256" y="4561"/>
                  </a:lnTo>
                  <a:lnTo>
                    <a:pt x="3288" y="5341"/>
                  </a:lnTo>
                  <a:lnTo>
                    <a:pt x="4241" y="6303"/>
                  </a:lnTo>
                  <a:lnTo>
                    <a:pt x="3288" y="6900"/>
                  </a:lnTo>
                  <a:lnTo>
                    <a:pt x="3129" y="7663"/>
                  </a:lnTo>
                  <a:cubicBezTo>
                    <a:pt x="3378" y="7883"/>
                    <a:pt x="3663" y="8077"/>
                    <a:pt x="3979" y="8241"/>
                  </a:cubicBezTo>
                  <a:cubicBezTo>
                    <a:pt x="4404" y="8461"/>
                    <a:pt x="4878" y="8624"/>
                    <a:pt x="5379" y="8720"/>
                  </a:cubicBezTo>
                  <a:lnTo>
                    <a:pt x="6013" y="7816"/>
                  </a:lnTo>
                  <a:lnTo>
                    <a:pt x="7340" y="7877"/>
                  </a:lnTo>
                  <a:lnTo>
                    <a:pt x="8475" y="8655"/>
                  </a:lnTo>
                  <a:lnTo>
                    <a:pt x="8475" y="9799"/>
                  </a:lnTo>
                  <a:cubicBezTo>
                    <a:pt x="8649" y="10161"/>
                    <a:pt x="8756" y="10540"/>
                    <a:pt x="8794" y="10924"/>
                  </a:cubicBezTo>
                  <a:cubicBezTo>
                    <a:pt x="8852" y="11516"/>
                    <a:pt x="8744" y="12110"/>
                    <a:pt x="8478" y="12668"/>
                  </a:cubicBezTo>
                  <a:lnTo>
                    <a:pt x="6756" y="12970"/>
                  </a:lnTo>
                  <a:lnTo>
                    <a:pt x="5830" y="13030"/>
                  </a:lnTo>
                  <a:lnTo>
                    <a:pt x="3796" y="13504"/>
                  </a:lnTo>
                  <a:lnTo>
                    <a:pt x="3975" y="14368"/>
                  </a:lnTo>
                  <a:lnTo>
                    <a:pt x="4901" y="14529"/>
                  </a:lnTo>
                  <a:lnTo>
                    <a:pt x="4662" y="15465"/>
                  </a:lnTo>
                  <a:lnTo>
                    <a:pt x="3020" y="15884"/>
                  </a:lnTo>
                  <a:lnTo>
                    <a:pt x="2091" y="16123"/>
                  </a:lnTo>
                  <a:lnTo>
                    <a:pt x="3022" y="16841"/>
                  </a:lnTo>
                  <a:lnTo>
                    <a:pt x="4564" y="17538"/>
                  </a:lnTo>
                  <a:lnTo>
                    <a:pt x="5725" y="17538"/>
                  </a:lnTo>
                  <a:lnTo>
                    <a:pt x="8134" y="17880"/>
                  </a:lnTo>
                  <a:lnTo>
                    <a:pt x="8426" y="18623"/>
                  </a:lnTo>
                  <a:lnTo>
                    <a:pt x="7232" y="19258"/>
                  </a:lnTo>
                  <a:lnTo>
                    <a:pt x="4232" y="19559"/>
                  </a:lnTo>
                  <a:lnTo>
                    <a:pt x="2642" y="20099"/>
                  </a:lnTo>
                  <a:lnTo>
                    <a:pt x="735" y="20340"/>
                  </a:lnTo>
                  <a:lnTo>
                    <a:pt x="0" y="21060"/>
                  </a:lnTo>
                  <a:lnTo>
                    <a:pt x="502" y="21600"/>
                  </a:lnTo>
                  <a:lnTo>
                    <a:pt x="2782" y="21359"/>
                  </a:lnTo>
                  <a:cubicBezTo>
                    <a:pt x="3310" y="21133"/>
                    <a:pt x="3861" y="20938"/>
                    <a:pt x="4428" y="20777"/>
                  </a:cubicBezTo>
                  <a:cubicBezTo>
                    <a:pt x="5234" y="20547"/>
                    <a:pt x="6071" y="20386"/>
                    <a:pt x="6924" y="20295"/>
                  </a:cubicBezTo>
                  <a:lnTo>
                    <a:pt x="8622" y="20174"/>
                  </a:lnTo>
                  <a:lnTo>
                    <a:pt x="11277" y="19873"/>
                  </a:lnTo>
                  <a:lnTo>
                    <a:pt x="12657" y="19753"/>
                  </a:lnTo>
                  <a:lnTo>
                    <a:pt x="14884" y="19050"/>
                  </a:lnTo>
                  <a:lnTo>
                    <a:pt x="16583" y="19391"/>
                  </a:lnTo>
                  <a:lnTo>
                    <a:pt x="19689" y="19030"/>
                  </a:lnTo>
                  <a:lnTo>
                    <a:pt x="18335" y="18548"/>
                  </a:lnTo>
                  <a:lnTo>
                    <a:pt x="16662" y="17767"/>
                  </a:lnTo>
                  <a:lnTo>
                    <a:pt x="21520" y="16502"/>
                  </a:lnTo>
                  <a:lnTo>
                    <a:pt x="21600" y="15842"/>
                  </a:lnTo>
                  <a:lnTo>
                    <a:pt x="21042" y="14238"/>
                  </a:lnTo>
                  <a:lnTo>
                    <a:pt x="19695" y="14120"/>
                  </a:lnTo>
                  <a:lnTo>
                    <a:pt x="18773" y="15157"/>
                  </a:lnTo>
                  <a:lnTo>
                    <a:pt x="16954" y="14916"/>
                  </a:lnTo>
                  <a:cubicBezTo>
                    <a:pt x="16658" y="14546"/>
                    <a:pt x="16446" y="14141"/>
                    <a:pt x="16327" y="13718"/>
                  </a:cubicBezTo>
                  <a:cubicBezTo>
                    <a:pt x="16175" y="13182"/>
                    <a:pt x="16175" y="12628"/>
                    <a:pt x="16327" y="12092"/>
                  </a:cubicBezTo>
                  <a:cubicBezTo>
                    <a:pt x="16208" y="11609"/>
                    <a:pt x="15994" y="11142"/>
                    <a:pt x="15690" y="10709"/>
                  </a:cubicBezTo>
                  <a:cubicBezTo>
                    <a:pt x="15360" y="10238"/>
                    <a:pt x="14929" y="9811"/>
                    <a:pt x="14416" y="9446"/>
                  </a:cubicBezTo>
                  <a:lnTo>
                    <a:pt x="13327" y="7779"/>
                  </a:lnTo>
                  <a:lnTo>
                    <a:pt x="10543" y="6097"/>
                  </a:lnTo>
                  <a:lnTo>
                    <a:pt x="8818" y="6097"/>
                  </a:lnTo>
                  <a:lnTo>
                    <a:pt x="7603" y="5799"/>
                  </a:lnTo>
                  <a:cubicBezTo>
                    <a:pt x="7249" y="5554"/>
                    <a:pt x="7071" y="5196"/>
                    <a:pt x="7125" y="4835"/>
                  </a:cubicBezTo>
                  <a:cubicBezTo>
                    <a:pt x="7216" y="4226"/>
                    <a:pt x="7901" y="3767"/>
                    <a:pt x="8711" y="3773"/>
                  </a:cubicBezTo>
                  <a:lnTo>
                    <a:pt x="10301" y="2689"/>
                  </a:lnTo>
                  <a:lnTo>
                    <a:pt x="8469" y="2151"/>
                  </a:lnTo>
                  <a:lnTo>
                    <a:pt x="6346" y="1730"/>
                  </a:lnTo>
                  <a:lnTo>
                    <a:pt x="6979" y="1072"/>
                  </a:lnTo>
                  <a:lnTo>
                    <a:pt x="7431" y="111"/>
                  </a:lnTo>
                  <a:lnTo>
                    <a:pt x="6288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3" name="iṩlidê">
              <a:extLst>
                <a:ext uri="{FF2B5EF4-FFF2-40B4-BE49-F238E27FC236}">
                  <a16:creationId xmlns="" xmlns:a16="http://schemas.microsoft.com/office/drawing/2014/main" id="{AEC9D35C-EC7C-47F1-A8D5-1AE98BC50856}"/>
                </a:ext>
              </a:extLst>
            </p:cNvPr>
            <p:cNvSpPr/>
            <p:nvPr/>
          </p:nvSpPr>
          <p:spPr>
            <a:xfrm>
              <a:off x="5439609" y="2113104"/>
              <a:ext cx="16360" cy="211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405" y="858"/>
                  </a:moveTo>
                  <a:lnTo>
                    <a:pt x="0" y="8854"/>
                  </a:lnTo>
                  <a:lnTo>
                    <a:pt x="5633" y="18505"/>
                  </a:lnTo>
                  <a:lnTo>
                    <a:pt x="16548" y="21600"/>
                  </a:lnTo>
                  <a:lnTo>
                    <a:pt x="21600" y="10060"/>
                  </a:lnTo>
                  <a:lnTo>
                    <a:pt x="18861" y="0"/>
                  </a:lnTo>
                  <a:lnTo>
                    <a:pt x="4405" y="858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4" name="iṡ1ídê">
              <a:extLst>
                <a:ext uri="{FF2B5EF4-FFF2-40B4-BE49-F238E27FC236}">
                  <a16:creationId xmlns="" xmlns:a16="http://schemas.microsoft.com/office/drawing/2014/main" id="{91F222BE-13B8-4C0D-98E1-833A1BEDBC0C}"/>
                </a:ext>
              </a:extLst>
            </p:cNvPr>
            <p:cNvSpPr/>
            <p:nvPr/>
          </p:nvSpPr>
          <p:spPr>
            <a:xfrm>
              <a:off x="5461229" y="2281207"/>
              <a:ext cx="17764" cy="163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214" y="0"/>
                  </a:moveTo>
                  <a:lnTo>
                    <a:pt x="0" y="6137"/>
                  </a:lnTo>
                  <a:lnTo>
                    <a:pt x="4727" y="21600"/>
                  </a:lnTo>
                  <a:lnTo>
                    <a:pt x="21600" y="12940"/>
                  </a:lnTo>
                  <a:lnTo>
                    <a:pt x="13214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5" name="îṩļíḋe">
              <a:extLst>
                <a:ext uri="{FF2B5EF4-FFF2-40B4-BE49-F238E27FC236}">
                  <a16:creationId xmlns="" xmlns:a16="http://schemas.microsoft.com/office/drawing/2014/main" id="{12F17A9A-352E-4EE8-92E2-331D64E63BE8}"/>
                </a:ext>
              </a:extLst>
            </p:cNvPr>
            <p:cNvSpPr/>
            <p:nvPr/>
          </p:nvSpPr>
          <p:spPr>
            <a:xfrm>
              <a:off x="5486629" y="2286760"/>
              <a:ext cx="16360" cy="163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4630" y="1789"/>
                  </a:lnTo>
                  <a:lnTo>
                    <a:pt x="0" y="17575"/>
                  </a:lnTo>
                  <a:lnTo>
                    <a:pt x="16425" y="21600"/>
                  </a:lnTo>
                  <a:lnTo>
                    <a:pt x="21600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6" name="îṣľiḓè">
              <a:extLst>
                <a:ext uri="{FF2B5EF4-FFF2-40B4-BE49-F238E27FC236}">
                  <a16:creationId xmlns="" xmlns:a16="http://schemas.microsoft.com/office/drawing/2014/main" id="{4FB05976-5BED-4994-A5B2-A6ABCC1A751E}"/>
                </a:ext>
              </a:extLst>
            </p:cNvPr>
            <p:cNvSpPr/>
            <p:nvPr/>
          </p:nvSpPr>
          <p:spPr>
            <a:xfrm>
              <a:off x="5605003" y="2617425"/>
              <a:ext cx="39478" cy="459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45" h="21188" extrusionOk="0">
                  <a:moveTo>
                    <a:pt x="11664" y="4816"/>
                  </a:moveTo>
                  <a:lnTo>
                    <a:pt x="9025" y="9331"/>
                  </a:lnTo>
                  <a:lnTo>
                    <a:pt x="6223" y="14637"/>
                  </a:lnTo>
                  <a:lnTo>
                    <a:pt x="0" y="13938"/>
                  </a:lnTo>
                  <a:lnTo>
                    <a:pt x="635" y="18481"/>
                  </a:lnTo>
                  <a:lnTo>
                    <a:pt x="7824" y="19865"/>
                  </a:lnTo>
                  <a:cubicBezTo>
                    <a:pt x="10049" y="21332"/>
                    <a:pt x="12992" y="21600"/>
                    <a:pt x="15502" y="20564"/>
                  </a:cubicBezTo>
                  <a:cubicBezTo>
                    <a:pt x="19950" y="18729"/>
                    <a:pt x="21600" y="13831"/>
                    <a:pt x="19023" y="10107"/>
                  </a:cubicBezTo>
                  <a:lnTo>
                    <a:pt x="19415" y="0"/>
                  </a:lnTo>
                  <a:lnTo>
                    <a:pt x="11664" y="4816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7" name="is1iḑé">
              <a:extLst>
                <a:ext uri="{FF2B5EF4-FFF2-40B4-BE49-F238E27FC236}">
                  <a16:creationId xmlns="" xmlns:a16="http://schemas.microsoft.com/office/drawing/2014/main" id="{F520DEF5-E194-4D3D-92CA-7F7A5EC74050}"/>
                </a:ext>
              </a:extLst>
            </p:cNvPr>
            <p:cNvSpPr/>
            <p:nvPr/>
          </p:nvSpPr>
          <p:spPr>
            <a:xfrm>
              <a:off x="5813157" y="2519155"/>
              <a:ext cx="32675" cy="524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661" y="1731"/>
                  </a:moveTo>
                  <a:lnTo>
                    <a:pt x="11853" y="5894"/>
                  </a:lnTo>
                  <a:lnTo>
                    <a:pt x="4206" y="5101"/>
                  </a:lnTo>
                  <a:lnTo>
                    <a:pt x="0" y="9460"/>
                  </a:lnTo>
                  <a:lnTo>
                    <a:pt x="168" y="14442"/>
                  </a:lnTo>
                  <a:cubicBezTo>
                    <a:pt x="2798" y="15061"/>
                    <a:pt x="5194" y="16010"/>
                    <a:pt x="7206" y="17228"/>
                  </a:cubicBezTo>
                  <a:cubicBezTo>
                    <a:pt x="9251" y="18466"/>
                    <a:pt x="10854" y="19955"/>
                    <a:pt x="11913" y="21600"/>
                  </a:cubicBezTo>
                  <a:lnTo>
                    <a:pt x="21600" y="20338"/>
                  </a:lnTo>
                  <a:lnTo>
                    <a:pt x="21600" y="12245"/>
                  </a:lnTo>
                  <a:lnTo>
                    <a:pt x="20591" y="5088"/>
                  </a:lnTo>
                  <a:lnTo>
                    <a:pt x="18069" y="0"/>
                  </a:lnTo>
                  <a:lnTo>
                    <a:pt x="13661" y="1731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8" name="íṡ1iḍe">
              <a:extLst>
                <a:ext uri="{FF2B5EF4-FFF2-40B4-BE49-F238E27FC236}">
                  <a16:creationId xmlns="" xmlns:a16="http://schemas.microsoft.com/office/drawing/2014/main" id="{6285B349-9A7B-4DA4-9403-14929E9894D2}"/>
                </a:ext>
              </a:extLst>
            </p:cNvPr>
            <p:cNvSpPr/>
            <p:nvPr/>
          </p:nvSpPr>
          <p:spPr>
            <a:xfrm>
              <a:off x="5800394" y="2590774"/>
              <a:ext cx="44328" cy="774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55" h="21324" extrusionOk="0">
                  <a:moveTo>
                    <a:pt x="8993" y="0"/>
                  </a:moveTo>
                  <a:lnTo>
                    <a:pt x="4720" y="2328"/>
                  </a:lnTo>
                  <a:lnTo>
                    <a:pt x="264" y="4061"/>
                  </a:lnTo>
                  <a:lnTo>
                    <a:pt x="0" y="7596"/>
                  </a:lnTo>
                  <a:lnTo>
                    <a:pt x="4908" y="9951"/>
                  </a:lnTo>
                  <a:lnTo>
                    <a:pt x="4908" y="14304"/>
                  </a:lnTo>
                  <a:lnTo>
                    <a:pt x="7308" y="16172"/>
                  </a:lnTo>
                  <a:lnTo>
                    <a:pt x="8380" y="19699"/>
                  </a:lnTo>
                  <a:cubicBezTo>
                    <a:pt x="8501" y="20496"/>
                    <a:pt x="9534" y="21148"/>
                    <a:pt x="10902" y="21289"/>
                  </a:cubicBezTo>
                  <a:cubicBezTo>
                    <a:pt x="13902" y="21600"/>
                    <a:pt x="16165" y="19752"/>
                    <a:pt x="14647" y="18231"/>
                  </a:cubicBezTo>
                  <a:lnTo>
                    <a:pt x="18270" y="17605"/>
                  </a:lnTo>
                  <a:cubicBezTo>
                    <a:pt x="19422" y="16417"/>
                    <a:pt x="20233" y="15129"/>
                    <a:pt x="20671" y="13792"/>
                  </a:cubicBezTo>
                  <a:cubicBezTo>
                    <a:pt x="21600" y="10953"/>
                    <a:pt x="20834" y="8017"/>
                    <a:pt x="18496" y="5460"/>
                  </a:cubicBezTo>
                  <a:lnTo>
                    <a:pt x="18149" y="907"/>
                  </a:lnTo>
                  <a:lnTo>
                    <a:pt x="8993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9" name="îṥḷíḋè">
              <a:extLst>
                <a:ext uri="{FF2B5EF4-FFF2-40B4-BE49-F238E27FC236}">
                  <a16:creationId xmlns="" xmlns:a16="http://schemas.microsoft.com/office/drawing/2014/main" id="{E87C283D-9A59-4A8C-B01D-C6419365488E}"/>
                </a:ext>
              </a:extLst>
            </p:cNvPr>
            <p:cNvSpPr/>
            <p:nvPr/>
          </p:nvSpPr>
          <p:spPr>
            <a:xfrm>
              <a:off x="5935621" y="2695122"/>
              <a:ext cx="87464" cy="469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334" extrusionOk="0">
                  <a:moveTo>
                    <a:pt x="7882" y="0"/>
                  </a:moveTo>
                  <a:lnTo>
                    <a:pt x="5685" y="3441"/>
                  </a:lnTo>
                  <a:lnTo>
                    <a:pt x="1488" y="2877"/>
                  </a:lnTo>
                  <a:lnTo>
                    <a:pt x="0" y="5287"/>
                  </a:lnTo>
                  <a:lnTo>
                    <a:pt x="2117" y="8371"/>
                  </a:lnTo>
                  <a:lnTo>
                    <a:pt x="8892" y="11123"/>
                  </a:lnTo>
                  <a:lnTo>
                    <a:pt x="13224" y="15942"/>
                  </a:lnTo>
                  <a:lnTo>
                    <a:pt x="17549" y="21334"/>
                  </a:lnTo>
                  <a:lnTo>
                    <a:pt x="19418" y="15125"/>
                  </a:lnTo>
                  <a:lnTo>
                    <a:pt x="19418" y="11123"/>
                  </a:lnTo>
                  <a:lnTo>
                    <a:pt x="21600" y="5502"/>
                  </a:lnTo>
                  <a:cubicBezTo>
                    <a:pt x="21188" y="3626"/>
                    <a:pt x="20374" y="2139"/>
                    <a:pt x="19348" y="1386"/>
                  </a:cubicBezTo>
                  <a:cubicBezTo>
                    <a:pt x="17095" y="-266"/>
                    <a:pt x="14537" y="1740"/>
                    <a:pt x="13641" y="5861"/>
                  </a:cubicBezTo>
                  <a:lnTo>
                    <a:pt x="11263" y="1414"/>
                  </a:lnTo>
                  <a:lnTo>
                    <a:pt x="7882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0" name="îṣļiḍé">
              <a:extLst>
                <a:ext uri="{FF2B5EF4-FFF2-40B4-BE49-F238E27FC236}">
                  <a16:creationId xmlns="" xmlns:a16="http://schemas.microsoft.com/office/drawing/2014/main" id="{A79DA012-D2D5-4AC0-AE67-E3EEB403121D}"/>
                </a:ext>
              </a:extLst>
            </p:cNvPr>
            <p:cNvSpPr/>
            <p:nvPr/>
          </p:nvSpPr>
          <p:spPr>
            <a:xfrm>
              <a:off x="5977156" y="2768475"/>
              <a:ext cx="19383" cy="1696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774" y="1048"/>
                  </a:moveTo>
                  <a:lnTo>
                    <a:pt x="1426" y="0"/>
                  </a:lnTo>
                  <a:lnTo>
                    <a:pt x="0" y="17702"/>
                  </a:lnTo>
                  <a:lnTo>
                    <a:pt x="21600" y="21600"/>
                  </a:lnTo>
                  <a:lnTo>
                    <a:pt x="15774" y="1048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1" name="íṩ1îdê">
              <a:extLst>
                <a:ext uri="{FF2B5EF4-FFF2-40B4-BE49-F238E27FC236}">
                  <a16:creationId xmlns="" xmlns:a16="http://schemas.microsoft.com/office/drawing/2014/main" id="{207B18EB-327E-412F-8CDE-3EA1B2B12E4C}"/>
                </a:ext>
              </a:extLst>
            </p:cNvPr>
            <p:cNvSpPr/>
            <p:nvPr/>
          </p:nvSpPr>
          <p:spPr>
            <a:xfrm>
              <a:off x="6277853" y="2784962"/>
              <a:ext cx="97332" cy="336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65" h="19779" extrusionOk="0">
                  <a:moveTo>
                    <a:pt x="12434" y="4397"/>
                  </a:moveTo>
                  <a:lnTo>
                    <a:pt x="7006" y="2044"/>
                  </a:lnTo>
                  <a:lnTo>
                    <a:pt x="3364" y="1828"/>
                  </a:lnTo>
                  <a:cubicBezTo>
                    <a:pt x="2241" y="-1757"/>
                    <a:pt x="29" y="279"/>
                    <a:pt x="0" y="4926"/>
                  </a:cubicBezTo>
                  <a:cubicBezTo>
                    <a:pt x="-35" y="10379"/>
                    <a:pt x="2718" y="12346"/>
                    <a:pt x="3736" y="7595"/>
                  </a:cubicBezTo>
                  <a:lnTo>
                    <a:pt x="6269" y="12491"/>
                  </a:lnTo>
                  <a:lnTo>
                    <a:pt x="8797" y="17829"/>
                  </a:lnTo>
                  <a:cubicBezTo>
                    <a:pt x="10237" y="18722"/>
                    <a:pt x="11702" y="19311"/>
                    <a:pt x="13178" y="19590"/>
                  </a:cubicBezTo>
                  <a:cubicBezTo>
                    <a:pt x="14509" y="19843"/>
                    <a:pt x="15846" y="19843"/>
                    <a:pt x="17178" y="19590"/>
                  </a:cubicBezTo>
                  <a:lnTo>
                    <a:pt x="21565" y="16031"/>
                  </a:lnTo>
                  <a:lnTo>
                    <a:pt x="21234" y="9358"/>
                  </a:lnTo>
                  <a:cubicBezTo>
                    <a:pt x="20150" y="10055"/>
                    <a:pt x="19031" y="10305"/>
                    <a:pt x="17917" y="10099"/>
                  </a:cubicBezTo>
                  <a:cubicBezTo>
                    <a:pt x="16919" y="9915"/>
                    <a:pt x="15935" y="9366"/>
                    <a:pt x="14995" y="8468"/>
                  </a:cubicBezTo>
                  <a:lnTo>
                    <a:pt x="12434" y="4397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2" name="isḷïďe">
              <a:extLst>
                <a:ext uri="{FF2B5EF4-FFF2-40B4-BE49-F238E27FC236}">
                  <a16:creationId xmlns="" xmlns:a16="http://schemas.microsoft.com/office/drawing/2014/main" id="{906864DE-56E9-43FB-BA69-2DF8422C87D1}"/>
                </a:ext>
              </a:extLst>
            </p:cNvPr>
            <p:cNvSpPr/>
            <p:nvPr/>
          </p:nvSpPr>
          <p:spPr>
            <a:xfrm>
              <a:off x="6105633" y="1911267"/>
              <a:ext cx="32397" cy="2755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495" h="21600" extrusionOk="0">
                  <a:moveTo>
                    <a:pt x="13981" y="0"/>
                  </a:moveTo>
                  <a:lnTo>
                    <a:pt x="5719" y="857"/>
                  </a:lnTo>
                  <a:lnTo>
                    <a:pt x="0" y="11369"/>
                  </a:lnTo>
                  <a:lnTo>
                    <a:pt x="5962" y="17640"/>
                  </a:lnTo>
                  <a:lnTo>
                    <a:pt x="14301" y="21600"/>
                  </a:lnTo>
                  <a:cubicBezTo>
                    <a:pt x="17054" y="20527"/>
                    <a:pt x="19207" y="17865"/>
                    <a:pt x="20066" y="14472"/>
                  </a:cubicBezTo>
                  <a:cubicBezTo>
                    <a:pt x="21600" y="8411"/>
                    <a:pt x="18887" y="1959"/>
                    <a:pt x="13981" y="0"/>
                  </a:cubicBez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3" name="ïšḷîdé">
              <a:extLst>
                <a:ext uri="{FF2B5EF4-FFF2-40B4-BE49-F238E27FC236}">
                  <a16:creationId xmlns="" xmlns:a16="http://schemas.microsoft.com/office/drawing/2014/main" id="{EC3563A4-3B55-4B26-8768-F0F40774C178}"/>
                </a:ext>
              </a:extLst>
            </p:cNvPr>
            <p:cNvSpPr/>
            <p:nvPr/>
          </p:nvSpPr>
          <p:spPr>
            <a:xfrm>
              <a:off x="9216497" y="4500642"/>
              <a:ext cx="1322325" cy="10103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87" extrusionOk="0">
                  <a:moveTo>
                    <a:pt x="5954" y="5356"/>
                  </a:moveTo>
                  <a:lnTo>
                    <a:pt x="5796" y="5869"/>
                  </a:lnTo>
                  <a:lnTo>
                    <a:pt x="5503" y="6311"/>
                  </a:lnTo>
                  <a:lnTo>
                    <a:pt x="5365" y="6483"/>
                  </a:lnTo>
                  <a:lnTo>
                    <a:pt x="5082" y="6656"/>
                  </a:lnTo>
                  <a:lnTo>
                    <a:pt x="4719" y="6834"/>
                  </a:lnTo>
                  <a:lnTo>
                    <a:pt x="4278" y="6893"/>
                  </a:lnTo>
                  <a:lnTo>
                    <a:pt x="3867" y="6963"/>
                  </a:lnTo>
                  <a:lnTo>
                    <a:pt x="3605" y="7152"/>
                  </a:lnTo>
                  <a:lnTo>
                    <a:pt x="3201" y="7421"/>
                  </a:lnTo>
                  <a:lnTo>
                    <a:pt x="2840" y="7616"/>
                  </a:lnTo>
                  <a:lnTo>
                    <a:pt x="2159" y="7891"/>
                  </a:lnTo>
                  <a:lnTo>
                    <a:pt x="1627" y="8085"/>
                  </a:lnTo>
                  <a:lnTo>
                    <a:pt x="1116" y="8295"/>
                  </a:lnTo>
                  <a:lnTo>
                    <a:pt x="1025" y="8677"/>
                  </a:lnTo>
                  <a:lnTo>
                    <a:pt x="980" y="8983"/>
                  </a:lnTo>
                  <a:lnTo>
                    <a:pt x="880" y="9313"/>
                  </a:lnTo>
                  <a:lnTo>
                    <a:pt x="718" y="9572"/>
                  </a:lnTo>
                  <a:lnTo>
                    <a:pt x="742" y="9911"/>
                  </a:lnTo>
                  <a:lnTo>
                    <a:pt x="766" y="10200"/>
                  </a:lnTo>
                  <a:lnTo>
                    <a:pt x="887" y="10459"/>
                  </a:lnTo>
                  <a:lnTo>
                    <a:pt x="982" y="10658"/>
                  </a:lnTo>
                  <a:lnTo>
                    <a:pt x="945" y="10981"/>
                  </a:lnTo>
                  <a:lnTo>
                    <a:pt x="804" y="11271"/>
                  </a:lnTo>
                  <a:lnTo>
                    <a:pt x="643" y="11837"/>
                  </a:lnTo>
                  <a:lnTo>
                    <a:pt x="607" y="12409"/>
                  </a:lnTo>
                  <a:lnTo>
                    <a:pt x="619" y="12825"/>
                  </a:lnTo>
                  <a:lnTo>
                    <a:pt x="619" y="14159"/>
                  </a:lnTo>
                  <a:lnTo>
                    <a:pt x="657" y="14449"/>
                  </a:lnTo>
                  <a:lnTo>
                    <a:pt x="756" y="14821"/>
                  </a:lnTo>
                  <a:lnTo>
                    <a:pt x="756" y="15123"/>
                  </a:lnTo>
                  <a:lnTo>
                    <a:pt x="806" y="15510"/>
                  </a:lnTo>
                  <a:lnTo>
                    <a:pt x="856" y="15799"/>
                  </a:lnTo>
                  <a:lnTo>
                    <a:pt x="756" y="16171"/>
                  </a:lnTo>
                  <a:lnTo>
                    <a:pt x="620" y="16478"/>
                  </a:lnTo>
                  <a:lnTo>
                    <a:pt x="546" y="16734"/>
                  </a:lnTo>
                  <a:lnTo>
                    <a:pt x="484" y="17052"/>
                  </a:lnTo>
                  <a:lnTo>
                    <a:pt x="393" y="17251"/>
                  </a:lnTo>
                  <a:lnTo>
                    <a:pt x="218" y="17348"/>
                  </a:lnTo>
                  <a:lnTo>
                    <a:pt x="0" y="17440"/>
                  </a:lnTo>
                  <a:lnTo>
                    <a:pt x="75" y="17639"/>
                  </a:lnTo>
                  <a:lnTo>
                    <a:pt x="148" y="17822"/>
                  </a:lnTo>
                  <a:lnTo>
                    <a:pt x="409" y="18166"/>
                  </a:lnTo>
                  <a:lnTo>
                    <a:pt x="717" y="18165"/>
                  </a:lnTo>
                  <a:lnTo>
                    <a:pt x="954" y="18364"/>
                  </a:lnTo>
                  <a:lnTo>
                    <a:pt x="1202" y="18316"/>
                  </a:lnTo>
                  <a:lnTo>
                    <a:pt x="1439" y="18047"/>
                  </a:lnTo>
                  <a:lnTo>
                    <a:pt x="1767" y="17901"/>
                  </a:lnTo>
                  <a:lnTo>
                    <a:pt x="2169" y="17804"/>
                  </a:lnTo>
                  <a:lnTo>
                    <a:pt x="2597" y="17535"/>
                  </a:lnTo>
                  <a:lnTo>
                    <a:pt x="2792" y="17454"/>
                  </a:lnTo>
                  <a:lnTo>
                    <a:pt x="3078" y="17389"/>
                  </a:lnTo>
                  <a:lnTo>
                    <a:pt x="3572" y="17373"/>
                  </a:lnTo>
                  <a:lnTo>
                    <a:pt x="3783" y="17308"/>
                  </a:lnTo>
                  <a:lnTo>
                    <a:pt x="4016" y="17260"/>
                  </a:lnTo>
                  <a:lnTo>
                    <a:pt x="4277" y="17211"/>
                  </a:lnTo>
                  <a:cubicBezTo>
                    <a:pt x="4368" y="17227"/>
                    <a:pt x="4461" y="17227"/>
                    <a:pt x="4552" y="17211"/>
                  </a:cubicBezTo>
                  <a:cubicBezTo>
                    <a:pt x="4646" y="17194"/>
                    <a:pt x="4738" y="17159"/>
                    <a:pt x="4825" y="17108"/>
                  </a:cubicBezTo>
                  <a:lnTo>
                    <a:pt x="5149" y="16802"/>
                  </a:lnTo>
                  <a:lnTo>
                    <a:pt x="5410" y="16608"/>
                  </a:lnTo>
                  <a:lnTo>
                    <a:pt x="5793" y="16451"/>
                  </a:lnTo>
                  <a:lnTo>
                    <a:pt x="6066" y="16339"/>
                  </a:lnTo>
                  <a:lnTo>
                    <a:pt x="6419" y="16236"/>
                  </a:lnTo>
                  <a:lnTo>
                    <a:pt x="7073" y="16033"/>
                  </a:lnTo>
                  <a:lnTo>
                    <a:pt x="7555" y="15812"/>
                  </a:lnTo>
                  <a:lnTo>
                    <a:pt x="7812" y="15893"/>
                  </a:lnTo>
                  <a:lnTo>
                    <a:pt x="8156" y="15925"/>
                  </a:lnTo>
                  <a:lnTo>
                    <a:pt x="8413" y="15764"/>
                  </a:lnTo>
                  <a:cubicBezTo>
                    <a:pt x="8514" y="15721"/>
                    <a:pt x="8618" y="15693"/>
                    <a:pt x="8724" y="15683"/>
                  </a:cubicBezTo>
                  <a:cubicBezTo>
                    <a:pt x="8850" y="15670"/>
                    <a:pt x="8977" y="15680"/>
                    <a:pt x="9101" y="15714"/>
                  </a:cubicBezTo>
                  <a:lnTo>
                    <a:pt x="9309" y="15811"/>
                  </a:lnTo>
                  <a:lnTo>
                    <a:pt x="9665" y="16129"/>
                  </a:lnTo>
                  <a:lnTo>
                    <a:pt x="9802" y="16323"/>
                  </a:lnTo>
                  <a:lnTo>
                    <a:pt x="10014" y="16431"/>
                  </a:lnTo>
                  <a:cubicBezTo>
                    <a:pt x="10054" y="16535"/>
                    <a:pt x="10087" y="16643"/>
                    <a:pt x="10112" y="16754"/>
                  </a:cubicBezTo>
                  <a:cubicBezTo>
                    <a:pt x="10146" y="16901"/>
                    <a:pt x="10167" y="17052"/>
                    <a:pt x="10174" y="17205"/>
                  </a:cubicBezTo>
                  <a:lnTo>
                    <a:pt x="10302" y="17344"/>
                  </a:lnTo>
                  <a:lnTo>
                    <a:pt x="10401" y="17554"/>
                  </a:lnTo>
                  <a:lnTo>
                    <a:pt x="10451" y="17811"/>
                  </a:lnTo>
                  <a:lnTo>
                    <a:pt x="10476" y="18064"/>
                  </a:lnTo>
                  <a:lnTo>
                    <a:pt x="10688" y="18145"/>
                  </a:lnTo>
                  <a:lnTo>
                    <a:pt x="10787" y="17837"/>
                  </a:lnTo>
                  <a:lnTo>
                    <a:pt x="10899" y="17643"/>
                  </a:lnTo>
                  <a:lnTo>
                    <a:pt x="11281" y="17568"/>
                  </a:lnTo>
                  <a:lnTo>
                    <a:pt x="11514" y="17330"/>
                  </a:lnTo>
                  <a:lnTo>
                    <a:pt x="11659" y="16996"/>
                  </a:lnTo>
                  <a:lnTo>
                    <a:pt x="11759" y="16727"/>
                  </a:lnTo>
                  <a:lnTo>
                    <a:pt x="11983" y="16727"/>
                  </a:lnTo>
                  <a:lnTo>
                    <a:pt x="12102" y="16986"/>
                  </a:lnTo>
                  <a:lnTo>
                    <a:pt x="12069" y="17282"/>
                  </a:lnTo>
                  <a:lnTo>
                    <a:pt x="11874" y="17524"/>
                  </a:lnTo>
                  <a:lnTo>
                    <a:pt x="11654" y="17767"/>
                  </a:lnTo>
                  <a:lnTo>
                    <a:pt x="11510" y="17972"/>
                  </a:lnTo>
                  <a:lnTo>
                    <a:pt x="11473" y="18225"/>
                  </a:lnTo>
                  <a:lnTo>
                    <a:pt x="11274" y="18418"/>
                  </a:lnTo>
                  <a:lnTo>
                    <a:pt x="11125" y="18467"/>
                  </a:lnTo>
                  <a:lnTo>
                    <a:pt x="11188" y="18634"/>
                  </a:lnTo>
                  <a:lnTo>
                    <a:pt x="11336" y="18634"/>
                  </a:lnTo>
                  <a:lnTo>
                    <a:pt x="11507" y="18537"/>
                  </a:lnTo>
                  <a:lnTo>
                    <a:pt x="11648" y="18208"/>
                  </a:lnTo>
                  <a:lnTo>
                    <a:pt x="11859" y="17966"/>
                  </a:lnTo>
                  <a:lnTo>
                    <a:pt x="11982" y="17997"/>
                  </a:lnTo>
                  <a:lnTo>
                    <a:pt x="12028" y="18234"/>
                  </a:lnTo>
                  <a:lnTo>
                    <a:pt x="12003" y="18557"/>
                  </a:lnTo>
                  <a:lnTo>
                    <a:pt x="11990" y="18719"/>
                  </a:lnTo>
                  <a:lnTo>
                    <a:pt x="12143" y="18913"/>
                  </a:lnTo>
                  <a:lnTo>
                    <a:pt x="12243" y="19251"/>
                  </a:lnTo>
                  <a:lnTo>
                    <a:pt x="12130" y="19639"/>
                  </a:lnTo>
                  <a:lnTo>
                    <a:pt x="12031" y="19855"/>
                  </a:lnTo>
                  <a:lnTo>
                    <a:pt x="11944" y="20096"/>
                  </a:lnTo>
                  <a:lnTo>
                    <a:pt x="12193" y="20469"/>
                  </a:lnTo>
                  <a:lnTo>
                    <a:pt x="12600" y="20760"/>
                  </a:lnTo>
                  <a:lnTo>
                    <a:pt x="12912" y="21094"/>
                  </a:lnTo>
                  <a:lnTo>
                    <a:pt x="13119" y="21142"/>
                  </a:lnTo>
                  <a:lnTo>
                    <a:pt x="13372" y="21202"/>
                  </a:lnTo>
                  <a:cubicBezTo>
                    <a:pt x="13427" y="21195"/>
                    <a:pt x="13481" y="21173"/>
                    <a:pt x="13529" y="21138"/>
                  </a:cubicBezTo>
                  <a:cubicBezTo>
                    <a:pt x="13608" y="21080"/>
                    <a:pt x="13669" y="20988"/>
                    <a:pt x="13703" y="20879"/>
                  </a:cubicBezTo>
                  <a:lnTo>
                    <a:pt x="13911" y="20820"/>
                  </a:lnTo>
                  <a:lnTo>
                    <a:pt x="14131" y="20831"/>
                  </a:lnTo>
                  <a:lnTo>
                    <a:pt x="14366" y="21000"/>
                  </a:lnTo>
                  <a:lnTo>
                    <a:pt x="14503" y="21323"/>
                  </a:lnTo>
                  <a:cubicBezTo>
                    <a:pt x="14516" y="21451"/>
                    <a:pt x="14589" y="21554"/>
                    <a:pt x="14686" y="21581"/>
                  </a:cubicBezTo>
                  <a:cubicBezTo>
                    <a:pt x="14755" y="21600"/>
                    <a:pt x="14827" y="21576"/>
                    <a:pt x="14881" y="21516"/>
                  </a:cubicBezTo>
                  <a:lnTo>
                    <a:pt x="15117" y="21042"/>
                  </a:lnTo>
                  <a:cubicBezTo>
                    <a:pt x="15153" y="20962"/>
                    <a:pt x="15199" y="20891"/>
                    <a:pt x="15254" y="20832"/>
                  </a:cubicBezTo>
                  <a:cubicBezTo>
                    <a:pt x="15361" y="20715"/>
                    <a:pt x="15495" y="20649"/>
                    <a:pt x="15635" y="20643"/>
                  </a:cubicBezTo>
                  <a:lnTo>
                    <a:pt x="15896" y="20578"/>
                  </a:lnTo>
                  <a:lnTo>
                    <a:pt x="16108" y="20578"/>
                  </a:lnTo>
                  <a:lnTo>
                    <a:pt x="16320" y="20708"/>
                  </a:lnTo>
                  <a:cubicBezTo>
                    <a:pt x="16368" y="20765"/>
                    <a:pt x="16429" y="20799"/>
                    <a:pt x="16494" y="20805"/>
                  </a:cubicBezTo>
                  <a:cubicBezTo>
                    <a:pt x="16587" y="20814"/>
                    <a:pt x="16677" y="20766"/>
                    <a:pt x="16739" y="20676"/>
                  </a:cubicBezTo>
                  <a:lnTo>
                    <a:pt x="16988" y="20110"/>
                  </a:lnTo>
                  <a:lnTo>
                    <a:pt x="17250" y="19592"/>
                  </a:lnTo>
                  <a:cubicBezTo>
                    <a:pt x="17331" y="19471"/>
                    <a:pt x="17410" y="19347"/>
                    <a:pt x="17487" y="19220"/>
                  </a:cubicBezTo>
                  <a:cubicBezTo>
                    <a:pt x="17562" y="19095"/>
                    <a:pt x="17636" y="18967"/>
                    <a:pt x="17707" y="18837"/>
                  </a:cubicBezTo>
                  <a:lnTo>
                    <a:pt x="18063" y="18805"/>
                  </a:lnTo>
                  <a:lnTo>
                    <a:pt x="18151" y="18627"/>
                  </a:lnTo>
                  <a:lnTo>
                    <a:pt x="18358" y="18341"/>
                  </a:lnTo>
                  <a:lnTo>
                    <a:pt x="18454" y="18136"/>
                  </a:lnTo>
                  <a:lnTo>
                    <a:pt x="18691" y="17893"/>
                  </a:lnTo>
                  <a:cubicBezTo>
                    <a:pt x="18717" y="17817"/>
                    <a:pt x="18736" y="17738"/>
                    <a:pt x="18748" y="17656"/>
                  </a:cubicBezTo>
                  <a:cubicBezTo>
                    <a:pt x="18765" y="17543"/>
                    <a:pt x="18767" y="17423"/>
                    <a:pt x="18810" y="17321"/>
                  </a:cubicBezTo>
                  <a:cubicBezTo>
                    <a:pt x="18860" y="17203"/>
                    <a:pt x="18955" y="17129"/>
                    <a:pt x="19059" y="17127"/>
                  </a:cubicBezTo>
                  <a:lnTo>
                    <a:pt x="19413" y="16924"/>
                  </a:lnTo>
                  <a:lnTo>
                    <a:pt x="19787" y="16655"/>
                  </a:lnTo>
                  <a:lnTo>
                    <a:pt x="19874" y="16445"/>
                  </a:lnTo>
                  <a:lnTo>
                    <a:pt x="20023" y="16251"/>
                  </a:lnTo>
                  <a:lnTo>
                    <a:pt x="20285" y="15880"/>
                  </a:lnTo>
                  <a:lnTo>
                    <a:pt x="20451" y="15642"/>
                  </a:lnTo>
                  <a:lnTo>
                    <a:pt x="20476" y="15370"/>
                  </a:lnTo>
                  <a:cubicBezTo>
                    <a:pt x="20512" y="15250"/>
                    <a:pt x="20553" y="15133"/>
                    <a:pt x="20601" y="15020"/>
                  </a:cubicBezTo>
                  <a:cubicBezTo>
                    <a:pt x="20671" y="14852"/>
                    <a:pt x="20753" y="14693"/>
                    <a:pt x="20846" y="14545"/>
                  </a:cubicBezTo>
                  <a:cubicBezTo>
                    <a:pt x="20913" y="14433"/>
                    <a:pt x="20979" y="14320"/>
                    <a:pt x="21045" y="14206"/>
                  </a:cubicBezTo>
                  <a:cubicBezTo>
                    <a:pt x="21111" y="14091"/>
                    <a:pt x="21176" y="13976"/>
                    <a:pt x="21240" y="13860"/>
                  </a:cubicBezTo>
                  <a:cubicBezTo>
                    <a:pt x="21281" y="13719"/>
                    <a:pt x="21310" y="13572"/>
                    <a:pt x="21327" y="13423"/>
                  </a:cubicBezTo>
                  <a:cubicBezTo>
                    <a:pt x="21345" y="13266"/>
                    <a:pt x="21349" y="13107"/>
                    <a:pt x="21340" y="12948"/>
                  </a:cubicBezTo>
                  <a:lnTo>
                    <a:pt x="21550" y="12563"/>
                  </a:lnTo>
                  <a:cubicBezTo>
                    <a:pt x="21536" y="12461"/>
                    <a:pt x="21532" y="12358"/>
                    <a:pt x="21538" y="12255"/>
                  </a:cubicBezTo>
                  <a:cubicBezTo>
                    <a:pt x="21545" y="12135"/>
                    <a:pt x="21566" y="12016"/>
                    <a:pt x="21600" y="11904"/>
                  </a:cubicBezTo>
                  <a:lnTo>
                    <a:pt x="21600" y="11340"/>
                  </a:lnTo>
                  <a:lnTo>
                    <a:pt x="21538" y="11038"/>
                  </a:lnTo>
                  <a:lnTo>
                    <a:pt x="21389" y="10617"/>
                  </a:lnTo>
                  <a:lnTo>
                    <a:pt x="21281" y="10240"/>
                  </a:lnTo>
                  <a:lnTo>
                    <a:pt x="21028" y="9986"/>
                  </a:lnTo>
                  <a:lnTo>
                    <a:pt x="20791" y="9581"/>
                  </a:lnTo>
                  <a:lnTo>
                    <a:pt x="20733" y="9333"/>
                  </a:lnTo>
                  <a:lnTo>
                    <a:pt x="20397" y="8721"/>
                  </a:lnTo>
                  <a:lnTo>
                    <a:pt x="20297" y="8091"/>
                  </a:lnTo>
                  <a:lnTo>
                    <a:pt x="20106" y="7525"/>
                  </a:lnTo>
                  <a:lnTo>
                    <a:pt x="19820" y="6996"/>
                  </a:lnTo>
                  <a:lnTo>
                    <a:pt x="19620" y="6527"/>
                  </a:lnTo>
                  <a:lnTo>
                    <a:pt x="19210" y="6155"/>
                  </a:lnTo>
                  <a:lnTo>
                    <a:pt x="18886" y="5767"/>
                  </a:lnTo>
                  <a:cubicBezTo>
                    <a:pt x="18800" y="5685"/>
                    <a:pt x="18761" y="5544"/>
                    <a:pt x="18786" y="5410"/>
                  </a:cubicBezTo>
                  <a:cubicBezTo>
                    <a:pt x="18811" y="5280"/>
                    <a:pt x="18892" y="5181"/>
                    <a:pt x="18994" y="5157"/>
                  </a:cubicBezTo>
                  <a:lnTo>
                    <a:pt x="19055" y="4833"/>
                  </a:lnTo>
                  <a:lnTo>
                    <a:pt x="19055" y="4472"/>
                  </a:lnTo>
                  <a:lnTo>
                    <a:pt x="19217" y="4028"/>
                  </a:lnTo>
                  <a:lnTo>
                    <a:pt x="19027" y="3743"/>
                  </a:lnTo>
                  <a:lnTo>
                    <a:pt x="18969" y="3459"/>
                  </a:lnTo>
                  <a:lnTo>
                    <a:pt x="18936" y="3040"/>
                  </a:lnTo>
                  <a:lnTo>
                    <a:pt x="18737" y="2634"/>
                  </a:lnTo>
                  <a:lnTo>
                    <a:pt x="18500" y="2250"/>
                  </a:lnTo>
                  <a:lnTo>
                    <a:pt x="18264" y="1878"/>
                  </a:lnTo>
                  <a:cubicBezTo>
                    <a:pt x="18190" y="1776"/>
                    <a:pt x="18127" y="1662"/>
                    <a:pt x="18077" y="1539"/>
                  </a:cubicBezTo>
                  <a:cubicBezTo>
                    <a:pt x="17997" y="1344"/>
                    <a:pt x="17951" y="1129"/>
                    <a:pt x="17940" y="908"/>
                  </a:cubicBezTo>
                  <a:lnTo>
                    <a:pt x="17870" y="312"/>
                  </a:lnTo>
                  <a:lnTo>
                    <a:pt x="17679" y="0"/>
                  </a:lnTo>
                  <a:lnTo>
                    <a:pt x="17497" y="117"/>
                  </a:lnTo>
                  <a:lnTo>
                    <a:pt x="17298" y="441"/>
                  </a:lnTo>
                  <a:lnTo>
                    <a:pt x="17198" y="989"/>
                  </a:lnTo>
                  <a:lnTo>
                    <a:pt x="17173" y="1475"/>
                  </a:lnTo>
                  <a:lnTo>
                    <a:pt x="17090" y="1927"/>
                  </a:lnTo>
                  <a:lnTo>
                    <a:pt x="17016" y="2271"/>
                  </a:lnTo>
                  <a:lnTo>
                    <a:pt x="17003" y="2864"/>
                  </a:lnTo>
                  <a:lnTo>
                    <a:pt x="17016" y="3290"/>
                  </a:lnTo>
                  <a:cubicBezTo>
                    <a:pt x="16998" y="3361"/>
                    <a:pt x="16974" y="3430"/>
                    <a:pt x="16945" y="3495"/>
                  </a:cubicBezTo>
                  <a:cubicBezTo>
                    <a:pt x="16886" y="3627"/>
                    <a:pt x="16805" y="3742"/>
                    <a:pt x="16709" y="3829"/>
                  </a:cubicBezTo>
                  <a:lnTo>
                    <a:pt x="16476" y="4223"/>
                  </a:lnTo>
                  <a:lnTo>
                    <a:pt x="16090" y="4596"/>
                  </a:lnTo>
                  <a:lnTo>
                    <a:pt x="16028" y="4804"/>
                  </a:lnTo>
                  <a:lnTo>
                    <a:pt x="15868" y="4980"/>
                  </a:lnTo>
                  <a:lnTo>
                    <a:pt x="15471" y="4872"/>
                  </a:lnTo>
                  <a:lnTo>
                    <a:pt x="15263" y="4420"/>
                  </a:lnTo>
                  <a:lnTo>
                    <a:pt x="14941" y="4258"/>
                  </a:lnTo>
                  <a:lnTo>
                    <a:pt x="14663" y="4053"/>
                  </a:lnTo>
                  <a:lnTo>
                    <a:pt x="14476" y="3794"/>
                  </a:lnTo>
                  <a:lnTo>
                    <a:pt x="14089" y="3470"/>
                  </a:lnTo>
                  <a:lnTo>
                    <a:pt x="13749" y="3330"/>
                  </a:lnTo>
                  <a:lnTo>
                    <a:pt x="13637" y="2925"/>
                  </a:lnTo>
                  <a:lnTo>
                    <a:pt x="13637" y="2180"/>
                  </a:lnTo>
                  <a:lnTo>
                    <a:pt x="13757" y="1862"/>
                  </a:lnTo>
                  <a:lnTo>
                    <a:pt x="13894" y="1668"/>
                  </a:lnTo>
                  <a:lnTo>
                    <a:pt x="14093" y="1328"/>
                  </a:lnTo>
                  <a:lnTo>
                    <a:pt x="14301" y="1036"/>
                  </a:lnTo>
                  <a:lnTo>
                    <a:pt x="14077" y="799"/>
                  </a:lnTo>
                  <a:lnTo>
                    <a:pt x="13671" y="626"/>
                  </a:lnTo>
                  <a:lnTo>
                    <a:pt x="13551" y="529"/>
                  </a:lnTo>
                  <a:lnTo>
                    <a:pt x="12919" y="457"/>
                  </a:lnTo>
                  <a:lnTo>
                    <a:pt x="12492" y="155"/>
                  </a:lnTo>
                  <a:lnTo>
                    <a:pt x="12131" y="495"/>
                  </a:lnTo>
                  <a:lnTo>
                    <a:pt x="11861" y="716"/>
                  </a:lnTo>
                  <a:lnTo>
                    <a:pt x="11605" y="888"/>
                  </a:lnTo>
                  <a:lnTo>
                    <a:pt x="11058" y="1017"/>
                  </a:lnTo>
                  <a:lnTo>
                    <a:pt x="10851" y="1226"/>
                  </a:lnTo>
                  <a:lnTo>
                    <a:pt x="10702" y="1608"/>
                  </a:lnTo>
                  <a:lnTo>
                    <a:pt x="10603" y="1737"/>
                  </a:lnTo>
                  <a:lnTo>
                    <a:pt x="10416" y="1964"/>
                  </a:lnTo>
                  <a:lnTo>
                    <a:pt x="10428" y="2286"/>
                  </a:lnTo>
                  <a:lnTo>
                    <a:pt x="10594" y="2561"/>
                  </a:lnTo>
                  <a:lnTo>
                    <a:pt x="10478" y="2739"/>
                  </a:lnTo>
                  <a:lnTo>
                    <a:pt x="10159" y="3090"/>
                  </a:lnTo>
                  <a:cubicBezTo>
                    <a:pt x="10067" y="3086"/>
                    <a:pt x="9978" y="3052"/>
                    <a:pt x="9899" y="2993"/>
                  </a:cubicBezTo>
                  <a:cubicBezTo>
                    <a:pt x="9767" y="2894"/>
                    <a:pt x="9671" y="2731"/>
                    <a:pt x="9633" y="2540"/>
                  </a:cubicBezTo>
                  <a:lnTo>
                    <a:pt x="9197" y="2329"/>
                  </a:lnTo>
                  <a:cubicBezTo>
                    <a:pt x="9181" y="2199"/>
                    <a:pt x="9118" y="2087"/>
                    <a:pt x="9027" y="2027"/>
                  </a:cubicBezTo>
                  <a:cubicBezTo>
                    <a:pt x="8838" y="1903"/>
                    <a:pt x="8608" y="2025"/>
                    <a:pt x="8541" y="2286"/>
                  </a:cubicBezTo>
                  <a:lnTo>
                    <a:pt x="8250" y="2599"/>
                  </a:lnTo>
                  <a:cubicBezTo>
                    <a:pt x="8194" y="2686"/>
                    <a:pt x="8137" y="2772"/>
                    <a:pt x="8080" y="2857"/>
                  </a:cubicBezTo>
                  <a:cubicBezTo>
                    <a:pt x="7985" y="2999"/>
                    <a:pt x="7888" y="3139"/>
                    <a:pt x="7790" y="3277"/>
                  </a:cubicBezTo>
                  <a:lnTo>
                    <a:pt x="7467" y="3599"/>
                  </a:lnTo>
                  <a:lnTo>
                    <a:pt x="7293" y="3739"/>
                  </a:lnTo>
                  <a:lnTo>
                    <a:pt x="6986" y="3783"/>
                  </a:lnTo>
                  <a:lnTo>
                    <a:pt x="6987" y="4025"/>
                  </a:lnTo>
                  <a:lnTo>
                    <a:pt x="7057" y="4165"/>
                  </a:lnTo>
                  <a:lnTo>
                    <a:pt x="7119" y="4374"/>
                  </a:lnTo>
                  <a:lnTo>
                    <a:pt x="7007" y="4628"/>
                  </a:lnTo>
                  <a:cubicBezTo>
                    <a:pt x="7006" y="4750"/>
                    <a:pt x="6931" y="4851"/>
                    <a:pt x="6836" y="4854"/>
                  </a:cubicBezTo>
                  <a:cubicBezTo>
                    <a:pt x="6738" y="4858"/>
                    <a:pt x="6655" y="4756"/>
                    <a:pt x="6654" y="4628"/>
                  </a:cubicBezTo>
                  <a:lnTo>
                    <a:pt x="6421" y="4466"/>
                  </a:lnTo>
                  <a:lnTo>
                    <a:pt x="6280" y="4719"/>
                  </a:lnTo>
                  <a:lnTo>
                    <a:pt x="6160" y="4924"/>
                  </a:lnTo>
                  <a:lnTo>
                    <a:pt x="5954" y="5356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4" name="îṩḻíďé">
              <a:extLst>
                <a:ext uri="{FF2B5EF4-FFF2-40B4-BE49-F238E27FC236}">
                  <a16:creationId xmlns="" xmlns:a16="http://schemas.microsoft.com/office/drawing/2014/main" id="{6997B82B-5F06-4FE8-9336-7431B5D4E484}"/>
                </a:ext>
              </a:extLst>
            </p:cNvPr>
            <p:cNvSpPr/>
            <p:nvPr/>
          </p:nvSpPr>
          <p:spPr>
            <a:xfrm>
              <a:off x="10006023" y="5571304"/>
              <a:ext cx="123850" cy="1024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734" y="1038"/>
                  </a:moveTo>
                  <a:lnTo>
                    <a:pt x="5578" y="0"/>
                  </a:lnTo>
                  <a:lnTo>
                    <a:pt x="6344" y="2077"/>
                  </a:lnTo>
                  <a:lnTo>
                    <a:pt x="8057" y="3507"/>
                  </a:lnTo>
                  <a:lnTo>
                    <a:pt x="11245" y="5736"/>
                  </a:lnTo>
                  <a:lnTo>
                    <a:pt x="13944" y="4944"/>
                  </a:lnTo>
                  <a:lnTo>
                    <a:pt x="15669" y="2555"/>
                  </a:lnTo>
                  <a:lnTo>
                    <a:pt x="17659" y="2290"/>
                  </a:lnTo>
                  <a:lnTo>
                    <a:pt x="20048" y="2290"/>
                  </a:lnTo>
                  <a:lnTo>
                    <a:pt x="21600" y="3886"/>
                  </a:lnTo>
                  <a:lnTo>
                    <a:pt x="21073" y="6102"/>
                  </a:lnTo>
                  <a:lnTo>
                    <a:pt x="19449" y="6901"/>
                  </a:lnTo>
                  <a:lnTo>
                    <a:pt x="18263" y="8165"/>
                  </a:lnTo>
                  <a:lnTo>
                    <a:pt x="18130" y="10554"/>
                  </a:lnTo>
                  <a:lnTo>
                    <a:pt x="16494" y="13003"/>
                  </a:lnTo>
                  <a:lnTo>
                    <a:pt x="14149" y="14540"/>
                  </a:lnTo>
                  <a:lnTo>
                    <a:pt x="10318" y="16118"/>
                  </a:lnTo>
                  <a:lnTo>
                    <a:pt x="8234" y="17714"/>
                  </a:lnTo>
                  <a:lnTo>
                    <a:pt x="6954" y="19365"/>
                  </a:lnTo>
                  <a:lnTo>
                    <a:pt x="6111" y="21121"/>
                  </a:lnTo>
                  <a:lnTo>
                    <a:pt x="4171" y="21600"/>
                  </a:lnTo>
                  <a:lnTo>
                    <a:pt x="3062" y="19311"/>
                  </a:lnTo>
                  <a:lnTo>
                    <a:pt x="1521" y="19311"/>
                  </a:lnTo>
                  <a:lnTo>
                    <a:pt x="0" y="19258"/>
                  </a:lnTo>
                  <a:lnTo>
                    <a:pt x="667" y="16130"/>
                  </a:lnTo>
                  <a:lnTo>
                    <a:pt x="2456" y="13422"/>
                  </a:lnTo>
                  <a:lnTo>
                    <a:pt x="2806" y="11838"/>
                  </a:lnTo>
                  <a:lnTo>
                    <a:pt x="2673" y="8557"/>
                  </a:lnTo>
                  <a:lnTo>
                    <a:pt x="2673" y="6056"/>
                  </a:lnTo>
                  <a:lnTo>
                    <a:pt x="2190" y="4678"/>
                  </a:lnTo>
                  <a:lnTo>
                    <a:pt x="2734" y="1038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5" name="í$ľïḍe">
              <a:extLst>
                <a:ext uri="{FF2B5EF4-FFF2-40B4-BE49-F238E27FC236}">
                  <a16:creationId xmlns="" xmlns:a16="http://schemas.microsoft.com/office/drawing/2014/main" id="{41B2BDC4-DBC7-4789-A8E3-0A8C5D1E31F2}"/>
                </a:ext>
              </a:extLst>
            </p:cNvPr>
            <p:cNvSpPr/>
            <p:nvPr/>
          </p:nvSpPr>
          <p:spPr>
            <a:xfrm>
              <a:off x="10572355" y="5565246"/>
              <a:ext cx="336841" cy="2105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44" extrusionOk="0">
                  <a:moveTo>
                    <a:pt x="2147" y="16913"/>
                  </a:moveTo>
                  <a:lnTo>
                    <a:pt x="1380" y="17278"/>
                  </a:lnTo>
                  <a:lnTo>
                    <a:pt x="508" y="19015"/>
                  </a:lnTo>
                  <a:lnTo>
                    <a:pt x="0" y="20356"/>
                  </a:lnTo>
                  <a:lnTo>
                    <a:pt x="1241" y="21466"/>
                  </a:lnTo>
                  <a:lnTo>
                    <a:pt x="2749" y="21544"/>
                  </a:lnTo>
                  <a:lnTo>
                    <a:pt x="5044" y="21466"/>
                  </a:lnTo>
                  <a:lnTo>
                    <a:pt x="6332" y="20691"/>
                  </a:lnTo>
                  <a:lnTo>
                    <a:pt x="8044" y="18990"/>
                  </a:lnTo>
                  <a:lnTo>
                    <a:pt x="9316" y="17905"/>
                  </a:lnTo>
                  <a:lnTo>
                    <a:pt x="10246" y="16587"/>
                  </a:lnTo>
                  <a:lnTo>
                    <a:pt x="11501" y="14151"/>
                  </a:lnTo>
                  <a:cubicBezTo>
                    <a:pt x="11635" y="13828"/>
                    <a:pt x="11800" y="13540"/>
                    <a:pt x="11990" y="13298"/>
                  </a:cubicBezTo>
                  <a:cubicBezTo>
                    <a:pt x="12464" y="12694"/>
                    <a:pt x="13064" y="12399"/>
                    <a:pt x="13670" y="12472"/>
                  </a:cubicBezTo>
                  <a:lnTo>
                    <a:pt x="14548" y="12562"/>
                  </a:lnTo>
                  <a:lnTo>
                    <a:pt x="15233" y="12097"/>
                  </a:lnTo>
                  <a:lnTo>
                    <a:pt x="15961" y="11558"/>
                  </a:lnTo>
                  <a:lnTo>
                    <a:pt x="16010" y="10246"/>
                  </a:lnTo>
                  <a:lnTo>
                    <a:pt x="17004" y="9130"/>
                  </a:lnTo>
                  <a:lnTo>
                    <a:pt x="18541" y="7346"/>
                  </a:lnTo>
                  <a:lnTo>
                    <a:pt x="20577" y="6490"/>
                  </a:lnTo>
                  <a:lnTo>
                    <a:pt x="21600" y="5415"/>
                  </a:lnTo>
                  <a:lnTo>
                    <a:pt x="21600" y="4405"/>
                  </a:lnTo>
                  <a:lnTo>
                    <a:pt x="21306" y="2773"/>
                  </a:lnTo>
                  <a:lnTo>
                    <a:pt x="20866" y="1007"/>
                  </a:lnTo>
                  <a:cubicBezTo>
                    <a:pt x="20843" y="468"/>
                    <a:pt x="20572" y="40"/>
                    <a:pt x="20232" y="3"/>
                  </a:cubicBezTo>
                  <a:cubicBezTo>
                    <a:pt x="19700" y="-56"/>
                    <a:pt x="19304" y="769"/>
                    <a:pt x="19482" y="1565"/>
                  </a:cubicBezTo>
                  <a:lnTo>
                    <a:pt x="18669" y="2426"/>
                  </a:lnTo>
                  <a:lnTo>
                    <a:pt x="17564" y="3640"/>
                  </a:lnTo>
                  <a:lnTo>
                    <a:pt x="17108" y="4363"/>
                  </a:lnTo>
                  <a:cubicBezTo>
                    <a:pt x="16812" y="4575"/>
                    <a:pt x="16538" y="4853"/>
                    <a:pt x="16293" y="5190"/>
                  </a:cubicBezTo>
                  <a:cubicBezTo>
                    <a:pt x="15810" y="5854"/>
                    <a:pt x="15457" y="6721"/>
                    <a:pt x="14988" y="7408"/>
                  </a:cubicBezTo>
                  <a:cubicBezTo>
                    <a:pt x="14591" y="7991"/>
                    <a:pt x="14119" y="8431"/>
                    <a:pt x="13604" y="8700"/>
                  </a:cubicBezTo>
                  <a:lnTo>
                    <a:pt x="11698" y="9704"/>
                  </a:lnTo>
                  <a:lnTo>
                    <a:pt x="9302" y="11254"/>
                  </a:lnTo>
                  <a:cubicBezTo>
                    <a:pt x="8906" y="11491"/>
                    <a:pt x="8515" y="11748"/>
                    <a:pt x="8130" y="12026"/>
                  </a:cubicBezTo>
                  <a:cubicBezTo>
                    <a:pt x="7579" y="12424"/>
                    <a:pt x="7040" y="12864"/>
                    <a:pt x="6515" y="13344"/>
                  </a:cubicBezTo>
                  <a:cubicBezTo>
                    <a:pt x="6085" y="13632"/>
                    <a:pt x="5652" y="13908"/>
                    <a:pt x="5215" y="14170"/>
                  </a:cubicBezTo>
                  <a:cubicBezTo>
                    <a:pt x="4730" y="14462"/>
                    <a:pt x="4240" y="14738"/>
                    <a:pt x="3748" y="14997"/>
                  </a:cubicBezTo>
                  <a:lnTo>
                    <a:pt x="2147" y="16913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6" name="ïşļíḓe">
              <a:extLst>
                <a:ext uri="{FF2B5EF4-FFF2-40B4-BE49-F238E27FC236}">
                  <a16:creationId xmlns="" xmlns:a16="http://schemas.microsoft.com/office/drawing/2014/main" id="{F28BD212-2DF6-46C7-822B-5674A05DEA1D}"/>
                </a:ext>
              </a:extLst>
            </p:cNvPr>
            <p:cNvSpPr/>
            <p:nvPr/>
          </p:nvSpPr>
          <p:spPr>
            <a:xfrm>
              <a:off x="10955509" y="5355572"/>
              <a:ext cx="164775" cy="2510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019" y="321"/>
                  </a:moveTo>
                  <a:lnTo>
                    <a:pt x="11636" y="0"/>
                  </a:lnTo>
                  <a:lnTo>
                    <a:pt x="11352" y="2568"/>
                  </a:lnTo>
                  <a:lnTo>
                    <a:pt x="11383" y="3806"/>
                  </a:lnTo>
                  <a:lnTo>
                    <a:pt x="12079" y="5151"/>
                  </a:lnTo>
                  <a:lnTo>
                    <a:pt x="12375" y="6967"/>
                  </a:lnTo>
                  <a:cubicBezTo>
                    <a:pt x="12672" y="7601"/>
                    <a:pt x="12637" y="8281"/>
                    <a:pt x="12275" y="8900"/>
                  </a:cubicBezTo>
                  <a:cubicBezTo>
                    <a:pt x="12047" y="9291"/>
                    <a:pt x="11695" y="9645"/>
                    <a:pt x="11242" y="9941"/>
                  </a:cubicBezTo>
                  <a:lnTo>
                    <a:pt x="10432" y="11157"/>
                  </a:lnTo>
                  <a:lnTo>
                    <a:pt x="7384" y="11982"/>
                  </a:lnTo>
                  <a:lnTo>
                    <a:pt x="4025" y="12743"/>
                  </a:lnTo>
                  <a:lnTo>
                    <a:pt x="2560" y="14347"/>
                  </a:lnTo>
                  <a:lnTo>
                    <a:pt x="2552" y="16107"/>
                  </a:lnTo>
                  <a:lnTo>
                    <a:pt x="3355" y="17541"/>
                  </a:lnTo>
                  <a:lnTo>
                    <a:pt x="1955" y="19191"/>
                  </a:lnTo>
                  <a:lnTo>
                    <a:pt x="116" y="19974"/>
                  </a:lnTo>
                  <a:lnTo>
                    <a:pt x="0" y="20821"/>
                  </a:lnTo>
                  <a:lnTo>
                    <a:pt x="1421" y="21600"/>
                  </a:lnTo>
                  <a:lnTo>
                    <a:pt x="3317" y="20948"/>
                  </a:lnTo>
                  <a:lnTo>
                    <a:pt x="5646" y="19126"/>
                  </a:lnTo>
                  <a:cubicBezTo>
                    <a:pt x="6124" y="18808"/>
                    <a:pt x="6661" y="18530"/>
                    <a:pt x="7246" y="18301"/>
                  </a:cubicBezTo>
                  <a:cubicBezTo>
                    <a:pt x="7999" y="18006"/>
                    <a:pt x="8821" y="17793"/>
                    <a:pt x="9679" y="17671"/>
                  </a:cubicBezTo>
                  <a:cubicBezTo>
                    <a:pt x="10238" y="17511"/>
                    <a:pt x="10792" y="17345"/>
                    <a:pt x="11342" y="17174"/>
                  </a:cubicBezTo>
                  <a:cubicBezTo>
                    <a:pt x="12241" y="16894"/>
                    <a:pt x="13139" y="16593"/>
                    <a:pt x="13842" y="16131"/>
                  </a:cubicBezTo>
                  <a:cubicBezTo>
                    <a:pt x="14311" y="15823"/>
                    <a:pt x="14674" y="15454"/>
                    <a:pt x="14908" y="15048"/>
                  </a:cubicBezTo>
                  <a:cubicBezTo>
                    <a:pt x="15071" y="14768"/>
                    <a:pt x="15345" y="14521"/>
                    <a:pt x="15704" y="14334"/>
                  </a:cubicBezTo>
                  <a:cubicBezTo>
                    <a:pt x="16529" y="13904"/>
                    <a:pt x="17653" y="13847"/>
                    <a:pt x="18567" y="13508"/>
                  </a:cubicBezTo>
                  <a:cubicBezTo>
                    <a:pt x="19153" y="13291"/>
                    <a:pt x="19628" y="12966"/>
                    <a:pt x="19933" y="12574"/>
                  </a:cubicBezTo>
                  <a:lnTo>
                    <a:pt x="21100" y="11358"/>
                  </a:lnTo>
                  <a:lnTo>
                    <a:pt x="21600" y="10578"/>
                  </a:lnTo>
                  <a:lnTo>
                    <a:pt x="19804" y="10386"/>
                  </a:lnTo>
                  <a:lnTo>
                    <a:pt x="18624" y="10060"/>
                  </a:lnTo>
                  <a:lnTo>
                    <a:pt x="17125" y="9017"/>
                  </a:lnTo>
                  <a:lnTo>
                    <a:pt x="14529" y="7584"/>
                  </a:lnTo>
                  <a:cubicBezTo>
                    <a:pt x="14314" y="7294"/>
                    <a:pt x="14124" y="6997"/>
                    <a:pt x="13962" y="6693"/>
                  </a:cubicBezTo>
                  <a:cubicBezTo>
                    <a:pt x="13643" y="6095"/>
                    <a:pt x="13431" y="5476"/>
                    <a:pt x="13329" y="4847"/>
                  </a:cubicBezTo>
                  <a:lnTo>
                    <a:pt x="14325" y="3524"/>
                  </a:lnTo>
                  <a:lnTo>
                    <a:pt x="14325" y="1808"/>
                  </a:lnTo>
                  <a:lnTo>
                    <a:pt x="13019" y="321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7" name="íṣliďè">
              <a:extLst>
                <a:ext uri="{FF2B5EF4-FFF2-40B4-BE49-F238E27FC236}">
                  <a16:creationId xmlns="" xmlns:a16="http://schemas.microsoft.com/office/drawing/2014/main" id="{830C5E67-EC4E-4AD8-A581-212A93B20532}"/>
                </a:ext>
              </a:extLst>
            </p:cNvPr>
            <p:cNvSpPr/>
            <p:nvPr/>
          </p:nvSpPr>
          <p:spPr>
            <a:xfrm>
              <a:off x="10967412" y="5132660"/>
              <a:ext cx="16360" cy="283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518" y="240"/>
                  </a:moveTo>
                  <a:lnTo>
                    <a:pt x="21579" y="0"/>
                  </a:lnTo>
                  <a:lnTo>
                    <a:pt x="21600" y="11228"/>
                  </a:lnTo>
                  <a:lnTo>
                    <a:pt x="15549" y="21600"/>
                  </a:lnTo>
                  <a:lnTo>
                    <a:pt x="2290" y="19891"/>
                  </a:lnTo>
                  <a:lnTo>
                    <a:pt x="0" y="10674"/>
                  </a:lnTo>
                  <a:lnTo>
                    <a:pt x="7518" y="24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8" name="íṥļïḑè">
              <a:extLst>
                <a:ext uri="{FF2B5EF4-FFF2-40B4-BE49-F238E27FC236}">
                  <a16:creationId xmlns="" xmlns:a16="http://schemas.microsoft.com/office/drawing/2014/main" id="{48D823AD-7169-4966-A16A-5F5FB2DE4172}"/>
                </a:ext>
              </a:extLst>
            </p:cNvPr>
            <p:cNvSpPr/>
            <p:nvPr/>
          </p:nvSpPr>
          <p:spPr>
            <a:xfrm>
              <a:off x="10931870" y="4777460"/>
              <a:ext cx="105002" cy="12995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266" y="0"/>
                  </a:moveTo>
                  <a:lnTo>
                    <a:pt x="5698" y="3526"/>
                  </a:lnTo>
                  <a:lnTo>
                    <a:pt x="8576" y="7970"/>
                  </a:lnTo>
                  <a:lnTo>
                    <a:pt x="9046" y="10950"/>
                  </a:lnTo>
                  <a:lnTo>
                    <a:pt x="12812" y="12581"/>
                  </a:lnTo>
                  <a:lnTo>
                    <a:pt x="16578" y="14974"/>
                  </a:lnTo>
                  <a:lnTo>
                    <a:pt x="21600" y="18247"/>
                  </a:lnTo>
                  <a:lnTo>
                    <a:pt x="21286" y="21600"/>
                  </a:lnTo>
                  <a:lnTo>
                    <a:pt x="18775" y="21264"/>
                  </a:lnTo>
                  <a:lnTo>
                    <a:pt x="14754" y="16779"/>
                  </a:lnTo>
                  <a:lnTo>
                    <a:pt x="12093" y="15393"/>
                  </a:lnTo>
                  <a:cubicBezTo>
                    <a:pt x="11092" y="15033"/>
                    <a:pt x="10116" y="14628"/>
                    <a:pt x="9170" y="14182"/>
                  </a:cubicBezTo>
                  <a:cubicBezTo>
                    <a:pt x="8123" y="13687"/>
                    <a:pt x="7114" y="13142"/>
                    <a:pt x="6149" y="12550"/>
                  </a:cubicBezTo>
                  <a:lnTo>
                    <a:pt x="5208" y="9024"/>
                  </a:lnTo>
                  <a:lnTo>
                    <a:pt x="3272" y="6968"/>
                  </a:lnTo>
                  <a:lnTo>
                    <a:pt x="467" y="3584"/>
                  </a:lnTo>
                  <a:lnTo>
                    <a:pt x="0" y="1873"/>
                  </a:lnTo>
                  <a:lnTo>
                    <a:pt x="2266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9" name="ïSļïḑê">
              <a:extLst>
                <a:ext uri="{FF2B5EF4-FFF2-40B4-BE49-F238E27FC236}">
                  <a16:creationId xmlns="" xmlns:a16="http://schemas.microsoft.com/office/drawing/2014/main" id="{6C8D9D6B-E37D-40E9-8E72-D5FF6341F5CC}"/>
                </a:ext>
              </a:extLst>
            </p:cNvPr>
            <p:cNvSpPr/>
            <p:nvPr/>
          </p:nvSpPr>
          <p:spPr>
            <a:xfrm>
              <a:off x="11078753" y="4636331"/>
              <a:ext cx="37595" cy="633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384" y="0"/>
                  </a:moveTo>
                  <a:lnTo>
                    <a:pt x="0" y="6366"/>
                  </a:lnTo>
                  <a:lnTo>
                    <a:pt x="4998" y="11561"/>
                  </a:lnTo>
                  <a:lnTo>
                    <a:pt x="9054" y="12853"/>
                  </a:lnTo>
                  <a:lnTo>
                    <a:pt x="11974" y="16462"/>
                  </a:lnTo>
                  <a:lnTo>
                    <a:pt x="18532" y="21600"/>
                  </a:lnTo>
                  <a:lnTo>
                    <a:pt x="21600" y="18003"/>
                  </a:lnTo>
                  <a:lnTo>
                    <a:pt x="19408" y="13360"/>
                  </a:lnTo>
                  <a:lnTo>
                    <a:pt x="14184" y="10517"/>
                  </a:lnTo>
                  <a:lnTo>
                    <a:pt x="9965" y="6822"/>
                  </a:lnTo>
                  <a:lnTo>
                    <a:pt x="9528" y="3503"/>
                  </a:lnTo>
                  <a:lnTo>
                    <a:pt x="4384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0" name="îSļíḋê">
              <a:extLst>
                <a:ext uri="{FF2B5EF4-FFF2-40B4-BE49-F238E27FC236}">
                  <a16:creationId xmlns="" xmlns:a16="http://schemas.microsoft.com/office/drawing/2014/main" id="{67706F47-D3DA-44EB-BCBF-0B3E336F9F17}"/>
                </a:ext>
              </a:extLst>
            </p:cNvPr>
            <p:cNvSpPr/>
            <p:nvPr/>
          </p:nvSpPr>
          <p:spPr>
            <a:xfrm>
              <a:off x="10694096" y="4283499"/>
              <a:ext cx="45740" cy="644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335" y="0"/>
                  </a:moveTo>
                  <a:lnTo>
                    <a:pt x="8612" y="423"/>
                  </a:lnTo>
                  <a:lnTo>
                    <a:pt x="9548" y="10168"/>
                  </a:lnTo>
                  <a:lnTo>
                    <a:pt x="15069" y="14477"/>
                  </a:lnTo>
                  <a:lnTo>
                    <a:pt x="21600" y="16858"/>
                  </a:lnTo>
                  <a:lnTo>
                    <a:pt x="19199" y="21600"/>
                  </a:lnTo>
                  <a:lnTo>
                    <a:pt x="11398" y="20763"/>
                  </a:lnTo>
                  <a:lnTo>
                    <a:pt x="5755" y="17207"/>
                  </a:lnTo>
                  <a:lnTo>
                    <a:pt x="9" y="12157"/>
                  </a:lnTo>
                  <a:lnTo>
                    <a:pt x="0" y="6578"/>
                  </a:lnTo>
                  <a:lnTo>
                    <a:pt x="4335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1" name="îśļîḋê">
              <a:extLst>
                <a:ext uri="{FF2B5EF4-FFF2-40B4-BE49-F238E27FC236}">
                  <a16:creationId xmlns="" xmlns:a16="http://schemas.microsoft.com/office/drawing/2014/main" id="{BAEAD260-242F-4560-9801-52A561291158}"/>
                </a:ext>
              </a:extLst>
            </p:cNvPr>
            <p:cNvSpPr/>
            <p:nvPr/>
          </p:nvSpPr>
          <p:spPr>
            <a:xfrm>
              <a:off x="10754669" y="4332994"/>
              <a:ext cx="45601" cy="394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085" y="0"/>
                  </a:moveTo>
                  <a:lnTo>
                    <a:pt x="17293" y="9046"/>
                  </a:lnTo>
                  <a:lnTo>
                    <a:pt x="21600" y="14848"/>
                  </a:lnTo>
                  <a:lnTo>
                    <a:pt x="21013" y="21600"/>
                  </a:lnTo>
                  <a:lnTo>
                    <a:pt x="12837" y="18854"/>
                  </a:lnTo>
                  <a:lnTo>
                    <a:pt x="5986" y="12225"/>
                  </a:lnTo>
                  <a:lnTo>
                    <a:pt x="0" y="7390"/>
                  </a:lnTo>
                  <a:lnTo>
                    <a:pt x="7085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2" name="íślîdè">
              <a:extLst>
                <a:ext uri="{FF2B5EF4-FFF2-40B4-BE49-F238E27FC236}">
                  <a16:creationId xmlns="" xmlns:a16="http://schemas.microsoft.com/office/drawing/2014/main" id="{47600DCF-BA56-4742-92B4-AD214FA7ACDB}"/>
                </a:ext>
              </a:extLst>
            </p:cNvPr>
            <p:cNvSpPr/>
            <p:nvPr/>
          </p:nvSpPr>
          <p:spPr>
            <a:xfrm>
              <a:off x="10773772" y="4386273"/>
              <a:ext cx="37288" cy="3894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399" y="0"/>
                  </a:moveTo>
                  <a:lnTo>
                    <a:pt x="12290" y="1855"/>
                  </a:lnTo>
                  <a:lnTo>
                    <a:pt x="12799" y="9871"/>
                  </a:lnTo>
                  <a:lnTo>
                    <a:pt x="15725" y="15036"/>
                  </a:lnTo>
                  <a:lnTo>
                    <a:pt x="21600" y="16577"/>
                  </a:lnTo>
                  <a:lnTo>
                    <a:pt x="18230" y="21600"/>
                  </a:lnTo>
                  <a:lnTo>
                    <a:pt x="12781" y="19919"/>
                  </a:lnTo>
                  <a:cubicBezTo>
                    <a:pt x="10763" y="19240"/>
                    <a:pt x="9023" y="17972"/>
                    <a:pt x="7808" y="16297"/>
                  </a:cubicBezTo>
                  <a:cubicBezTo>
                    <a:pt x="6475" y="14458"/>
                    <a:pt x="5850" y="12237"/>
                    <a:pt x="6040" y="10011"/>
                  </a:cubicBezTo>
                  <a:lnTo>
                    <a:pt x="0" y="5671"/>
                  </a:lnTo>
                  <a:lnTo>
                    <a:pt x="6399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3" name="íṩļîdè">
              <a:extLst>
                <a:ext uri="{FF2B5EF4-FFF2-40B4-BE49-F238E27FC236}">
                  <a16:creationId xmlns="" xmlns:a16="http://schemas.microsoft.com/office/drawing/2014/main" id="{0CFE45BE-DBA0-44FE-80F3-839BEA9BDC37}"/>
                </a:ext>
              </a:extLst>
            </p:cNvPr>
            <p:cNvSpPr/>
            <p:nvPr/>
          </p:nvSpPr>
          <p:spPr>
            <a:xfrm>
              <a:off x="10819989" y="4368723"/>
              <a:ext cx="46739" cy="4211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105" y="0"/>
                  </a:moveTo>
                  <a:lnTo>
                    <a:pt x="8950" y="5326"/>
                  </a:lnTo>
                  <a:lnTo>
                    <a:pt x="16429" y="10105"/>
                  </a:lnTo>
                  <a:lnTo>
                    <a:pt x="21247" y="15787"/>
                  </a:lnTo>
                  <a:lnTo>
                    <a:pt x="21600" y="21227"/>
                  </a:lnTo>
                  <a:lnTo>
                    <a:pt x="14814" y="21600"/>
                  </a:lnTo>
                  <a:lnTo>
                    <a:pt x="10715" y="19268"/>
                  </a:lnTo>
                  <a:lnTo>
                    <a:pt x="6249" y="13959"/>
                  </a:lnTo>
                  <a:lnTo>
                    <a:pt x="3576" y="9700"/>
                  </a:lnTo>
                  <a:lnTo>
                    <a:pt x="25" y="6121"/>
                  </a:lnTo>
                  <a:lnTo>
                    <a:pt x="0" y="1589"/>
                  </a:lnTo>
                  <a:lnTo>
                    <a:pt x="4105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4" name="iŝḷidè">
              <a:extLst>
                <a:ext uri="{FF2B5EF4-FFF2-40B4-BE49-F238E27FC236}">
                  <a16:creationId xmlns="" xmlns:a16="http://schemas.microsoft.com/office/drawing/2014/main" id="{37B0B0E2-29EA-4588-AF93-43B5FF8F5182}"/>
                </a:ext>
              </a:extLst>
            </p:cNvPr>
            <p:cNvSpPr/>
            <p:nvPr/>
          </p:nvSpPr>
          <p:spPr>
            <a:xfrm>
              <a:off x="10844148" y="4433313"/>
              <a:ext cx="37473" cy="239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649" y="530"/>
                  </a:moveTo>
                  <a:lnTo>
                    <a:pt x="13099" y="8995"/>
                  </a:lnTo>
                  <a:lnTo>
                    <a:pt x="21600" y="8519"/>
                  </a:lnTo>
                  <a:lnTo>
                    <a:pt x="21600" y="17555"/>
                  </a:lnTo>
                  <a:lnTo>
                    <a:pt x="15901" y="21600"/>
                  </a:lnTo>
                  <a:lnTo>
                    <a:pt x="8481" y="18211"/>
                  </a:lnTo>
                  <a:lnTo>
                    <a:pt x="1799" y="7978"/>
                  </a:lnTo>
                  <a:lnTo>
                    <a:pt x="0" y="0"/>
                  </a:lnTo>
                  <a:lnTo>
                    <a:pt x="8649" y="53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5" name="îşľîďé">
              <a:extLst>
                <a:ext uri="{FF2B5EF4-FFF2-40B4-BE49-F238E27FC236}">
                  <a16:creationId xmlns="" xmlns:a16="http://schemas.microsoft.com/office/drawing/2014/main" id="{45B0E6EB-5310-4CC2-8CB1-EE5B98DD250F}"/>
                </a:ext>
              </a:extLst>
            </p:cNvPr>
            <p:cNvSpPr/>
            <p:nvPr/>
          </p:nvSpPr>
          <p:spPr>
            <a:xfrm>
              <a:off x="10888902" y="4398838"/>
              <a:ext cx="27449" cy="541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203" y="0"/>
                  </a:moveTo>
                  <a:lnTo>
                    <a:pt x="0" y="4749"/>
                  </a:lnTo>
                  <a:lnTo>
                    <a:pt x="263" y="12857"/>
                  </a:lnTo>
                  <a:lnTo>
                    <a:pt x="8018" y="13953"/>
                  </a:lnTo>
                  <a:lnTo>
                    <a:pt x="8018" y="17984"/>
                  </a:lnTo>
                  <a:lnTo>
                    <a:pt x="13422" y="21600"/>
                  </a:lnTo>
                  <a:lnTo>
                    <a:pt x="21600" y="17064"/>
                  </a:lnTo>
                  <a:lnTo>
                    <a:pt x="14422" y="12038"/>
                  </a:lnTo>
                  <a:lnTo>
                    <a:pt x="7443" y="8221"/>
                  </a:lnTo>
                  <a:lnTo>
                    <a:pt x="4203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6" name="î$ľîḓé">
              <a:extLst>
                <a:ext uri="{FF2B5EF4-FFF2-40B4-BE49-F238E27FC236}">
                  <a16:creationId xmlns="" xmlns:a16="http://schemas.microsoft.com/office/drawing/2014/main" id="{577135A7-F405-4805-B810-258668677016}"/>
                </a:ext>
              </a:extLst>
            </p:cNvPr>
            <p:cNvSpPr/>
            <p:nvPr/>
          </p:nvSpPr>
          <p:spPr>
            <a:xfrm>
              <a:off x="10903842" y="4471308"/>
              <a:ext cx="24415" cy="210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703" y="9868"/>
                  </a:lnTo>
                  <a:lnTo>
                    <a:pt x="12853" y="21600"/>
                  </a:lnTo>
                  <a:lnTo>
                    <a:pt x="21600" y="16680"/>
                  </a:lnTo>
                  <a:lnTo>
                    <a:pt x="12403" y="14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7" name="îṧľïḍè">
              <a:extLst>
                <a:ext uri="{FF2B5EF4-FFF2-40B4-BE49-F238E27FC236}">
                  <a16:creationId xmlns="" xmlns:a16="http://schemas.microsoft.com/office/drawing/2014/main" id="{DB148AD3-05EA-4B51-896C-3C9C5B1B5A32}"/>
                </a:ext>
              </a:extLst>
            </p:cNvPr>
            <p:cNvSpPr/>
            <p:nvPr/>
          </p:nvSpPr>
          <p:spPr>
            <a:xfrm>
              <a:off x="10588123" y="4181404"/>
              <a:ext cx="87031" cy="761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60" y="0"/>
                  </a:moveTo>
                  <a:lnTo>
                    <a:pt x="0" y="2479"/>
                  </a:lnTo>
                  <a:lnTo>
                    <a:pt x="4688" y="4518"/>
                  </a:lnTo>
                  <a:lnTo>
                    <a:pt x="9042" y="7739"/>
                  </a:lnTo>
                  <a:lnTo>
                    <a:pt x="12639" y="11175"/>
                  </a:lnTo>
                  <a:lnTo>
                    <a:pt x="16173" y="15327"/>
                  </a:lnTo>
                  <a:lnTo>
                    <a:pt x="17687" y="21385"/>
                  </a:lnTo>
                  <a:lnTo>
                    <a:pt x="21600" y="21600"/>
                  </a:lnTo>
                  <a:lnTo>
                    <a:pt x="19336" y="12589"/>
                  </a:lnTo>
                  <a:lnTo>
                    <a:pt x="12733" y="8079"/>
                  </a:lnTo>
                  <a:lnTo>
                    <a:pt x="7069" y="2791"/>
                  </a:lnTo>
                  <a:lnTo>
                    <a:pt x="3732" y="804"/>
                  </a:lnTo>
                  <a:lnTo>
                    <a:pt x="560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8" name="i$ḻiḑe">
              <a:extLst>
                <a:ext uri="{FF2B5EF4-FFF2-40B4-BE49-F238E27FC236}">
                  <a16:creationId xmlns="" xmlns:a16="http://schemas.microsoft.com/office/drawing/2014/main" id="{C5D8F72D-77BD-41C9-9B0D-4320D980C4B5}"/>
                </a:ext>
              </a:extLst>
            </p:cNvPr>
            <p:cNvSpPr/>
            <p:nvPr/>
          </p:nvSpPr>
          <p:spPr>
            <a:xfrm>
              <a:off x="10528896" y="4237475"/>
              <a:ext cx="115414" cy="926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234" y="5118"/>
                  </a:moveTo>
                  <a:lnTo>
                    <a:pt x="15276" y="8929"/>
                  </a:lnTo>
                  <a:lnTo>
                    <a:pt x="12042" y="12689"/>
                  </a:lnTo>
                  <a:lnTo>
                    <a:pt x="9529" y="13918"/>
                  </a:lnTo>
                  <a:lnTo>
                    <a:pt x="6129" y="13388"/>
                  </a:lnTo>
                  <a:lnTo>
                    <a:pt x="4458" y="14970"/>
                  </a:lnTo>
                  <a:lnTo>
                    <a:pt x="2410" y="14970"/>
                  </a:lnTo>
                  <a:lnTo>
                    <a:pt x="0" y="15500"/>
                  </a:lnTo>
                  <a:lnTo>
                    <a:pt x="1862" y="17604"/>
                  </a:lnTo>
                  <a:lnTo>
                    <a:pt x="4420" y="17781"/>
                  </a:lnTo>
                  <a:lnTo>
                    <a:pt x="6466" y="21431"/>
                  </a:lnTo>
                  <a:lnTo>
                    <a:pt x="8263" y="21600"/>
                  </a:lnTo>
                  <a:lnTo>
                    <a:pt x="9828" y="19488"/>
                  </a:lnTo>
                  <a:lnTo>
                    <a:pt x="11671" y="17906"/>
                  </a:lnTo>
                  <a:lnTo>
                    <a:pt x="15657" y="16508"/>
                  </a:lnTo>
                  <a:lnTo>
                    <a:pt x="18364" y="13167"/>
                  </a:lnTo>
                  <a:lnTo>
                    <a:pt x="19934" y="9988"/>
                  </a:lnTo>
                  <a:lnTo>
                    <a:pt x="21457" y="7288"/>
                  </a:lnTo>
                  <a:lnTo>
                    <a:pt x="21600" y="3285"/>
                  </a:lnTo>
                  <a:lnTo>
                    <a:pt x="19702" y="0"/>
                  </a:lnTo>
                  <a:lnTo>
                    <a:pt x="19131" y="2158"/>
                  </a:lnTo>
                  <a:lnTo>
                    <a:pt x="18234" y="5118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9" name="íS1idè">
              <a:extLst>
                <a:ext uri="{FF2B5EF4-FFF2-40B4-BE49-F238E27FC236}">
                  <a16:creationId xmlns="" xmlns:a16="http://schemas.microsoft.com/office/drawing/2014/main" id="{247A0A31-3CA8-4BC4-A241-76B666BB5CAF}"/>
                </a:ext>
              </a:extLst>
            </p:cNvPr>
            <p:cNvSpPr/>
            <p:nvPr/>
          </p:nvSpPr>
          <p:spPr>
            <a:xfrm>
              <a:off x="9937920" y="4105530"/>
              <a:ext cx="657773" cy="3887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39" y="1069"/>
                  </a:moveTo>
                  <a:lnTo>
                    <a:pt x="1040" y="903"/>
                  </a:lnTo>
                  <a:lnTo>
                    <a:pt x="1266" y="12"/>
                  </a:lnTo>
                  <a:lnTo>
                    <a:pt x="2016" y="0"/>
                  </a:lnTo>
                  <a:lnTo>
                    <a:pt x="2684" y="12"/>
                  </a:lnTo>
                  <a:lnTo>
                    <a:pt x="2808" y="1131"/>
                  </a:lnTo>
                  <a:lnTo>
                    <a:pt x="3150" y="1972"/>
                  </a:lnTo>
                  <a:lnTo>
                    <a:pt x="3342" y="2473"/>
                  </a:lnTo>
                  <a:lnTo>
                    <a:pt x="3192" y="3510"/>
                  </a:lnTo>
                  <a:lnTo>
                    <a:pt x="3218" y="4141"/>
                  </a:lnTo>
                  <a:lnTo>
                    <a:pt x="3692" y="4939"/>
                  </a:lnTo>
                  <a:lnTo>
                    <a:pt x="4067" y="5627"/>
                  </a:lnTo>
                  <a:lnTo>
                    <a:pt x="4526" y="6342"/>
                  </a:lnTo>
                  <a:cubicBezTo>
                    <a:pt x="4633" y="6179"/>
                    <a:pt x="4728" y="5996"/>
                    <a:pt x="4809" y="5795"/>
                  </a:cubicBezTo>
                  <a:cubicBezTo>
                    <a:pt x="4941" y="5469"/>
                    <a:pt x="5034" y="5102"/>
                    <a:pt x="5083" y="4716"/>
                  </a:cubicBezTo>
                  <a:lnTo>
                    <a:pt x="5451" y="4478"/>
                  </a:lnTo>
                  <a:lnTo>
                    <a:pt x="6119" y="3931"/>
                  </a:lnTo>
                  <a:lnTo>
                    <a:pt x="6668" y="3385"/>
                  </a:lnTo>
                  <a:lnTo>
                    <a:pt x="7068" y="2838"/>
                  </a:lnTo>
                  <a:lnTo>
                    <a:pt x="7444" y="2122"/>
                  </a:lnTo>
                  <a:lnTo>
                    <a:pt x="8137" y="2122"/>
                  </a:lnTo>
                  <a:cubicBezTo>
                    <a:pt x="8213" y="2262"/>
                    <a:pt x="8288" y="2402"/>
                    <a:pt x="8362" y="2543"/>
                  </a:cubicBezTo>
                  <a:cubicBezTo>
                    <a:pt x="8481" y="2766"/>
                    <a:pt x="8597" y="2991"/>
                    <a:pt x="8713" y="3217"/>
                  </a:cubicBezTo>
                  <a:lnTo>
                    <a:pt x="9356" y="3708"/>
                  </a:lnTo>
                  <a:lnTo>
                    <a:pt x="10017" y="3953"/>
                  </a:lnTo>
                  <a:lnTo>
                    <a:pt x="10667" y="4583"/>
                  </a:lnTo>
                  <a:lnTo>
                    <a:pt x="11719" y="5004"/>
                  </a:lnTo>
                  <a:lnTo>
                    <a:pt x="12420" y="5579"/>
                  </a:lnTo>
                  <a:lnTo>
                    <a:pt x="13814" y="6239"/>
                  </a:lnTo>
                  <a:lnTo>
                    <a:pt x="14716" y="7388"/>
                  </a:lnTo>
                  <a:lnTo>
                    <a:pt x="15776" y="8749"/>
                  </a:lnTo>
                  <a:lnTo>
                    <a:pt x="16728" y="9464"/>
                  </a:lnTo>
                  <a:lnTo>
                    <a:pt x="17354" y="9911"/>
                  </a:lnTo>
                  <a:lnTo>
                    <a:pt x="17855" y="11325"/>
                  </a:lnTo>
                  <a:lnTo>
                    <a:pt x="18106" y="12349"/>
                  </a:lnTo>
                  <a:lnTo>
                    <a:pt x="17539" y="12799"/>
                  </a:lnTo>
                  <a:lnTo>
                    <a:pt x="17349" y="13484"/>
                  </a:lnTo>
                  <a:lnTo>
                    <a:pt x="17608" y="14382"/>
                  </a:lnTo>
                  <a:lnTo>
                    <a:pt x="18326" y="15070"/>
                  </a:lnTo>
                  <a:lnTo>
                    <a:pt x="18350" y="15982"/>
                  </a:lnTo>
                  <a:lnTo>
                    <a:pt x="18350" y="16933"/>
                  </a:lnTo>
                  <a:lnTo>
                    <a:pt x="18733" y="17701"/>
                  </a:lnTo>
                  <a:lnTo>
                    <a:pt x="19484" y="18246"/>
                  </a:lnTo>
                  <a:lnTo>
                    <a:pt x="20127" y="18373"/>
                  </a:lnTo>
                  <a:lnTo>
                    <a:pt x="20650" y="19209"/>
                  </a:lnTo>
                  <a:lnTo>
                    <a:pt x="21276" y="20051"/>
                  </a:lnTo>
                  <a:lnTo>
                    <a:pt x="21600" y="21054"/>
                  </a:lnTo>
                  <a:lnTo>
                    <a:pt x="21500" y="21600"/>
                  </a:lnTo>
                  <a:lnTo>
                    <a:pt x="20623" y="21026"/>
                  </a:lnTo>
                  <a:lnTo>
                    <a:pt x="20131" y="20705"/>
                  </a:lnTo>
                  <a:lnTo>
                    <a:pt x="19072" y="20663"/>
                  </a:lnTo>
                  <a:lnTo>
                    <a:pt x="18170" y="20158"/>
                  </a:lnTo>
                  <a:lnTo>
                    <a:pt x="17728" y="19485"/>
                  </a:lnTo>
                  <a:lnTo>
                    <a:pt x="17478" y="18967"/>
                  </a:lnTo>
                  <a:lnTo>
                    <a:pt x="17228" y="17746"/>
                  </a:lnTo>
                  <a:lnTo>
                    <a:pt x="16877" y="16708"/>
                  </a:lnTo>
                  <a:lnTo>
                    <a:pt x="16402" y="15951"/>
                  </a:lnTo>
                  <a:lnTo>
                    <a:pt x="15525" y="14954"/>
                  </a:lnTo>
                  <a:lnTo>
                    <a:pt x="14876" y="14284"/>
                  </a:lnTo>
                  <a:lnTo>
                    <a:pt x="14242" y="14284"/>
                  </a:lnTo>
                  <a:lnTo>
                    <a:pt x="13699" y="15489"/>
                  </a:lnTo>
                  <a:cubicBezTo>
                    <a:pt x="13655" y="15662"/>
                    <a:pt x="13604" y="15830"/>
                    <a:pt x="13549" y="15993"/>
                  </a:cubicBezTo>
                  <a:cubicBezTo>
                    <a:pt x="13430" y="16338"/>
                    <a:pt x="13287" y="16658"/>
                    <a:pt x="13123" y="16945"/>
                  </a:cubicBezTo>
                  <a:lnTo>
                    <a:pt x="12398" y="17785"/>
                  </a:lnTo>
                  <a:lnTo>
                    <a:pt x="11380" y="17196"/>
                  </a:lnTo>
                  <a:lnTo>
                    <a:pt x="10929" y="17070"/>
                  </a:lnTo>
                  <a:cubicBezTo>
                    <a:pt x="10778" y="17231"/>
                    <a:pt x="10588" y="17247"/>
                    <a:pt x="10429" y="17112"/>
                  </a:cubicBezTo>
                  <a:cubicBezTo>
                    <a:pt x="10275" y="16981"/>
                    <a:pt x="10172" y="16728"/>
                    <a:pt x="10154" y="16440"/>
                  </a:cubicBezTo>
                  <a:lnTo>
                    <a:pt x="9620" y="15752"/>
                  </a:lnTo>
                  <a:lnTo>
                    <a:pt x="9169" y="15416"/>
                  </a:lnTo>
                  <a:lnTo>
                    <a:pt x="8374" y="15500"/>
                  </a:lnTo>
                  <a:lnTo>
                    <a:pt x="7783" y="15624"/>
                  </a:lnTo>
                  <a:lnTo>
                    <a:pt x="7609" y="15133"/>
                  </a:lnTo>
                  <a:lnTo>
                    <a:pt x="7084" y="15175"/>
                  </a:lnTo>
                  <a:lnTo>
                    <a:pt x="7283" y="14463"/>
                  </a:lnTo>
                  <a:lnTo>
                    <a:pt x="7684" y="14295"/>
                  </a:lnTo>
                  <a:lnTo>
                    <a:pt x="8067" y="13793"/>
                  </a:lnTo>
                  <a:lnTo>
                    <a:pt x="8425" y="13260"/>
                  </a:lnTo>
                  <a:lnTo>
                    <a:pt x="8424" y="12101"/>
                  </a:lnTo>
                  <a:lnTo>
                    <a:pt x="7998" y="10796"/>
                  </a:lnTo>
                  <a:cubicBezTo>
                    <a:pt x="7914" y="10491"/>
                    <a:pt x="7805" y="10208"/>
                    <a:pt x="7672" y="9955"/>
                  </a:cubicBezTo>
                  <a:cubicBezTo>
                    <a:pt x="7487" y="9602"/>
                    <a:pt x="7262" y="9316"/>
                    <a:pt x="7013" y="9100"/>
                  </a:cubicBezTo>
                  <a:cubicBezTo>
                    <a:pt x="6627" y="8764"/>
                    <a:pt x="6195" y="8604"/>
                    <a:pt x="5760" y="8637"/>
                  </a:cubicBezTo>
                  <a:lnTo>
                    <a:pt x="5460" y="7993"/>
                  </a:lnTo>
                  <a:lnTo>
                    <a:pt x="4992" y="7628"/>
                  </a:lnTo>
                  <a:lnTo>
                    <a:pt x="4219" y="6874"/>
                  </a:lnTo>
                  <a:cubicBezTo>
                    <a:pt x="4009" y="6592"/>
                    <a:pt x="3763" y="6395"/>
                    <a:pt x="3501" y="6299"/>
                  </a:cubicBezTo>
                  <a:cubicBezTo>
                    <a:pt x="3254" y="6207"/>
                    <a:pt x="2997" y="6207"/>
                    <a:pt x="2750" y="6299"/>
                  </a:cubicBezTo>
                  <a:lnTo>
                    <a:pt x="2183" y="6425"/>
                  </a:lnTo>
                  <a:lnTo>
                    <a:pt x="1674" y="5792"/>
                  </a:lnTo>
                  <a:lnTo>
                    <a:pt x="1674" y="4994"/>
                  </a:lnTo>
                  <a:lnTo>
                    <a:pt x="2200" y="4420"/>
                  </a:lnTo>
                  <a:lnTo>
                    <a:pt x="2400" y="3664"/>
                  </a:lnTo>
                  <a:lnTo>
                    <a:pt x="2125" y="3120"/>
                  </a:lnTo>
                  <a:lnTo>
                    <a:pt x="1524" y="2615"/>
                  </a:lnTo>
                  <a:lnTo>
                    <a:pt x="566" y="2138"/>
                  </a:lnTo>
                  <a:lnTo>
                    <a:pt x="0" y="1619"/>
                  </a:lnTo>
                  <a:lnTo>
                    <a:pt x="54" y="1017"/>
                  </a:lnTo>
                  <a:lnTo>
                    <a:pt x="339" y="1069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0" name="iṡ1íďè">
              <a:extLst>
                <a:ext uri="{FF2B5EF4-FFF2-40B4-BE49-F238E27FC236}">
                  <a16:creationId xmlns="" xmlns:a16="http://schemas.microsoft.com/office/drawing/2014/main" id="{5B29F037-F713-4135-A1B6-A550A0A53A2A}"/>
                </a:ext>
              </a:extLst>
            </p:cNvPr>
            <p:cNvSpPr/>
            <p:nvPr/>
          </p:nvSpPr>
          <p:spPr>
            <a:xfrm>
              <a:off x="10030474" y="3790111"/>
              <a:ext cx="18322" cy="2280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034" y="0"/>
                  </a:moveTo>
                  <a:lnTo>
                    <a:pt x="0" y="3883"/>
                  </a:lnTo>
                  <a:lnTo>
                    <a:pt x="4598" y="21600"/>
                  </a:lnTo>
                  <a:lnTo>
                    <a:pt x="21600" y="15889"/>
                  </a:lnTo>
                  <a:lnTo>
                    <a:pt x="21600" y="4677"/>
                  </a:lnTo>
                  <a:lnTo>
                    <a:pt x="11034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1" name="íŝľîďê">
              <a:extLst>
                <a:ext uri="{FF2B5EF4-FFF2-40B4-BE49-F238E27FC236}">
                  <a16:creationId xmlns="" xmlns:a16="http://schemas.microsoft.com/office/drawing/2014/main" id="{8706553F-C492-467F-B223-99CE582EA567}"/>
                </a:ext>
              </a:extLst>
            </p:cNvPr>
            <p:cNvSpPr/>
            <p:nvPr/>
          </p:nvSpPr>
          <p:spPr>
            <a:xfrm>
              <a:off x="10351793" y="3476789"/>
              <a:ext cx="16360" cy="218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547" y="0"/>
                  </a:moveTo>
                  <a:lnTo>
                    <a:pt x="2757" y="5238"/>
                  </a:lnTo>
                  <a:lnTo>
                    <a:pt x="0" y="18231"/>
                  </a:lnTo>
                  <a:lnTo>
                    <a:pt x="17487" y="21600"/>
                  </a:lnTo>
                  <a:lnTo>
                    <a:pt x="21600" y="12744"/>
                  </a:lnTo>
                  <a:lnTo>
                    <a:pt x="11547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2" name="išḷïďe">
              <a:extLst>
                <a:ext uri="{FF2B5EF4-FFF2-40B4-BE49-F238E27FC236}">
                  <a16:creationId xmlns="" xmlns:a16="http://schemas.microsoft.com/office/drawing/2014/main" id="{FCF196FB-1DB7-434E-AE3D-3614680EE895}"/>
                </a:ext>
              </a:extLst>
            </p:cNvPr>
            <p:cNvSpPr/>
            <p:nvPr/>
          </p:nvSpPr>
          <p:spPr>
            <a:xfrm>
              <a:off x="10325524" y="3553174"/>
              <a:ext cx="18349" cy="3115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652" y="0"/>
                  </a:moveTo>
                  <a:lnTo>
                    <a:pt x="0" y="4334"/>
                  </a:lnTo>
                  <a:lnTo>
                    <a:pt x="342" y="20725"/>
                  </a:lnTo>
                  <a:lnTo>
                    <a:pt x="18905" y="21600"/>
                  </a:lnTo>
                  <a:lnTo>
                    <a:pt x="21600" y="4465"/>
                  </a:lnTo>
                  <a:lnTo>
                    <a:pt x="5652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3" name="iṡlíďê">
              <a:extLst>
                <a:ext uri="{FF2B5EF4-FFF2-40B4-BE49-F238E27FC236}">
                  <a16:creationId xmlns="" xmlns:a16="http://schemas.microsoft.com/office/drawing/2014/main" id="{4067ED89-5CE7-4442-A35A-45FC476DEA65}"/>
                </a:ext>
              </a:extLst>
            </p:cNvPr>
            <p:cNvSpPr/>
            <p:nvPr/>
          </p:nvSpPr>
          <p:spPr>
            <a:xfrm>
              <a:off x="10830737" y="3809410"/>
              <a:ext cx="19066" cy="2893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7350"/>
                  </a:lnTo>
                  <a:lnTo>
                    <a:pt x="7288" y="2160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8" name="矩形 7"/>
          <p:cNvSpPr/>
          <p:nvPr/>
        </p:nvSpPr>
        <p:spPr>
          <a:xfrm>
            <a:off x="6573117" y="5686881"/>
            <a:ext cx="5317671" cy="270322"/>
          </a:xfrm>
          <a:prstGeom prst="rect">
            <a:avLst/>
          </a:prstGeom>
        </p:spPr>
        <p:txBody>
          <a:bodyPr vert="horz" wrap="none" lIns="101600" tIns="38100" rIns="76200" bIns="38100" rtlCol="0" anchor="ctr" anchorCtr="0">
            <a:noAutofit/>
          </a:bodyPr>
          <a:lstStyle/>
          <a:p>
            <a:pPr algn="r">
              <a:lnSpc>
                <a:spcPct val="150000"/>
              </a:lnSpc>
              <a:spcBef>
                <a:spcPct val="0"/>
              </a:spcBef>
            </a:pPr>
            <a:r>
              <a:rPr lang="zh-CN" altLang="en-US" sz="1050" noProof="1">
                <a:solidFill>
                  <a:schemeClr val="accent1">
                    <a:lumMod val="20000"/>
                    <a:lumOff val="80000"/>
                  </a:schemeClr>
                </a:solidFill>
                <a:latin typeface="+mn-ea"/>
                <a:cs typeface="+mj-cs"/>
                <a:sym typeface="+mn-ea"/>
              </a:rPr>
              <a:t>数据来源：多知网</a:t>
            </a:r>
            <a:r>
              <a:rPr lang="en-US" altLang="zh-CN" sz="1050" noProof="1">
                <a:solidFill>
                  <a:schemeClr val="accent1">
                    <a:lumMod val="20000"/>
                    <a:lumOff val="80000"/>
                  </a:schemeClr>
                </a:solidFill>
                <a:latin typeface="+mn-ea"/>
                <a:cs typeface="+mj-cs"/>
                <a:sym typeface="+mn-ea"/>
              </a:rPr>
              <a:t>《</a:t>
            </a:r>
            <a:r>
              <a:rPr lang="zh-CN" altLang="en-US" sz="1050" noProof="1">
                <a:solidFill>
                  <a:schemeClr val="accent1">
                    <a:lumMod val="20000"/>
                    <a:lumOff val="80000"/>
                  </a:schemeClr>
                </a:solidFill>
                <a:latin typeface="+mn-ea"/>
                <a:cs typeface="+mj-cs"/>
                <a:sym typeface="+mn-ea"/>
              </a:rPr>
              <a:t>就业蓝皮书：</a:t>
            </a:r>
            <a:r>
              <a:rPr lang="en-US" altLang="zh-CN" sz="1050" noProof="1" smtClean="0">
                <a:solidFill>
                  <a:schemeClr val="accent1">
                    <a:lumMod val="20000"/>
                    <a:lumOff val="80000"/>
                  </a:schemeClr>
                </a:solidFill>
                <a:latin typeface="+mn-ea"/>
                <a:cs typeface="+mj-cs"/>
                <a:sym typeface="+mn-ea"/>
              </a:rPr>
              <a:t>2019</a:t>
            </a:r>
            <a:r>
              <a:rPr lang="en-US" altLang="zh-CN" sz="100" noProof="1" smtClean="0">
                <a:solidFill>
                  <a:schemeClr val="accent1">
                    <a:lumMod val="20000"/>
                    <a:lumOff val="80000"/>
                  </a:schemeClr>
                </a:solidFill>
                <a:latin typeface="+mn-ea"/>
                <a:cs typeface="+mj-cs"/>
                <a:sym typeface="+mn-ea"/>
              </a:rPr>
              <a:t> </a:t>
            </a:r>
            <a:r>
              <a:rPr lang="zh-CN" altLang="en-US" sz="1050" noProof="1" smtClean="0">
                <a:solidFill>
                  <a:schemeClr val="accent1">
                    <a:lumMod val="20000"/>
                    <a:lumOff val="80000"/>
                  </a:schemeClr>
                </a:solidFill>
                <a:latin typeface="+mn-ea"/>
                <a:cs typeface="+mj-cs"/>
                <a:sym typeface="+mn-ea"/>
              </a:rPr>
              <a:t>年</a:t>
            </a:r>
            <a:r>
              <a:rPr lang="zh-CN" altLang="en-US" sz="1050" noProof="1">
                <a:solidFill>
                  <a:schemeClr val="accent1">
                    <a:lumMod val="20000"/>
                    <a:lumOff val="80000"/>
                  </a:schemeClr>
                </a:solidFill>
                <a:latin typeface="+mn-ea"/>
                <a:cs typeface="+mj-cs"/>
                <a:sym typeface="+mn-ea"/>
              </a:rPr>
              <a:t>中国大学生就业报告</a:t>
            </a:r>
            <a:r>
              <a:rPr lang="en-US" altLang="zh-CN" sz="1050" noProof="1">
                <a:solidFill>
                  <a:schemeClr val="accent1">
                    <a:lumMod val="20000"/>
                    <a:lumOff val="80000"/>
                  </a:schemeClr>
                </a:solidFill>
                <a:latin typeface="+mn-ea"/>
                <a:cs typeface="+mj-cs"/>
                <a:sym typeface="+mn-ea"/>
              </a:rPr>
              <a:t>》</a:t>
            </a:r>
            <a:endParaRPr lang="en-US" altLang="zh-CN" sz="1050" noProof="1">
              <a:solidFill>
                <a:schemeClr val="accent1">
                  <a:lumMod val="20000"/>
                  <a:lumOff val="80000"/>
                </a:schemeClr>
              </a:solidFill>
              <a:latin typeface="+mn-ea"/>
              <a:cs typeface="+mj-cs"/>
              <a:sym typeface="+mn-ea"/>
              <a:hlinkClick r:id="rId4">
                <a:extLst>
                  <a:ext uri="{A12FA001-AC4F-418D-AE19-62706E023703}">
                    <ahyp:hlinkClr xmlns="" xmlns:ahyp="http://schemas.microsoft.com/office/drawing/2018/hyperlinkcolor" val="tx"/>
                  </a:ext>
                </a:extLst>
              </a:hlinkClick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="" xmlns:a16="http://schemas.microsoft.com/office/drawing/2014/main" id="{89114DD2-A4A9-42B9-B9B9-BADEE7DBB779}"/>
              </a:ext>
            </a:extLst>
          </p:cNvPr>
          <p:cNvSpPr/>
          <p:nvPr/>
        </p:nvSpPr>
        <p:spPr>
          <a:xfrm>
            <a:off x="6032094" y="765467"/>
            <a:ext cx="2698175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chemeClr val="accent2"/>
                </a:solidFill>
                <a:latin typeface="+mj-ea"/>
              </a:rPr>
              <a:t>毕业生创业三年</a:t>
            </a:r>
            <a:endParaRPr lang="en-US" altLang="zh-CN" sz="2800" b="1">
              <a:solidFill>
                <a:schemeClr val="accent2"/>
              </a:solidFill>
              <a:latin typeface="+mj-ea"/>
            </a:endParaRPr>
          </a:p>
          <a:p>
            <a:r>
              <a:rPr lang="zh-CN" altLang="en-US" sz="100" b="1" smtClean="0">
                <a:solidFill>
                  <a:schemeClr val="accent2"/>
                </a:solidFill>
                <a:latin typeface="+mj-ea"/>
              </a:rPr>
              <a:t> </a:t>
            </a:r>
            <a:r>
              <a:rPr lang="zh-CN" altLang="en-US" sz="2800" b="1" smtClean="0">
                <a:solidFill>
                  <a:schemeClr val="accent2"/>
                </a:solidFill>
                <a:latin typeface="+mj-ea"/>
              </a:rPr>
              <a:t>存</a:t>
            </a:r>
            <a:r>
              <a:rPr lang="zh-CN" altLang="en-US" sz="2800" b="1">
                <a:solidFill>
                  <a:schemeClr val="accent2"/>
                </a:solidFill>
                <a:latin typeface="+mj-ea"/>
              </a:rPr>
              <a:t>活率</a:t>
            </a:r>
            <a:r>
              <a:rPr lang="zh-CN" altLang="en-US" sz="2800" b="1" dirty="0">
                <a:solidFill>
                  <a:schemeClr val="accent2"/>
                </a:solidFill>
                <a:latin typeface="+mj-ea"/>
              </a:rPr>
              <a:t>下降</a:t>
            </a:r>
            <a:endParaRPr lang="en-US" altLang="zh-CN" sz="2800" b="1" dirty="0">
              <a:solidFill>
                <a:schemeClr val="accent2"/>
              </a:solidFill>
              <a:latin typeface="+mj-ea"/>
            </a:endParaRPr>
          </a:p>
        </p:txBody>
      </p:sp>
      <p:sp>
        <p:nvSpPr>
          <p:cNvPr id="31" name="矩形 30">
            <a:extLst>
              <a:ext uri="{FF2B5EF4-FFF2-40B4-BE49-F238E27FC236}">
                <a16:creationId xmlns="" xmlns:a16="http://schemas.microsoft.com/office/drawing/2014/main" id="{F91BFE82-7113-4655-BB15-1113210B5662}"/>
              </a:ext>
            </a:extLst>
          </p:cNvPr>
          <p:cNvSpPr/>
          <p:nvPr/>
        </p:nvSpPr>
        <p:spPr>
          <a:xfrm>
            <a:off x="7444201" y="2955693"/>
            <a:ext cx="231345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u="sng" dirty="0">
                <a:solidFill>
                  <a:schemeClr val="accent1"/>
                </a:solidFill>
                <a:latin typeface="+mn-ea"/>
              </a:rPr>
              <a:t>三年</a:t>
            </a:r>
            <a:r>
              <a:rPr lang="zh-CN" altLang="en-US" sz="2000" b="1" u="sng">
                <a:solidFill>
                  <a:schemeClr val="accent1"/>
                </a:solidFill>
                <a:latin typeface="+mn-ea"/>
              </a:rPr>
              <a:t>后</a:t>
            </a:r>
            <a:r>
              <a:rPr lang="zh-CN" altLang="en-US" sz="2000" b="1" u="sng" smtClean="0">
                <a:solidFill>
                  <a:schemeClr val="accent1"/>
                </a:solidFill>
                <a:latin typeface="+mn-ea"/>
              </a:rPr>
              <a:t>公</a:t>
            </a:r>
            <a:r>
              <a:rPr lang="zh-CN" altLang="en-US" sz="100" b="1" u="sng" smtClean="0">
                <a:solidFill>
                  <a:schemeClr val="accent1"/>
                </a:solidFill>
                <a:latin typeface="+mn-ea"/>
              </a:rPr>
              <a:t> </a:t>
            </a:r>
            <a:r>
              <a:rPr lang="zh-CN" altLang="en-US" sz="2000" b="1" u="sng" smtClean="0">
                <a:solidFill>
                  <a:schemeClr val="accent1"/>
                </a:solidFill>
                <a:latin typeface="+mn-ea"/>
              </a:rPr>
              <a:t>司</a:t>
            </a:r>
            <a:r>
              <a:rPr lang="zh-CN" altLang="en-US" sz="2000" b="1" u="sng" dirty="0">
                <a:solidFill>
                  <a:schemeClr val="accent1"/>
                </a:solidFill>
                <a:latin typeface="+mn-ea"/>
              </a:rPr>
              <a:t>存活率</a:t>
            </a:r>
            <a:endParaRPr lang="zh-CN" altLang="en-US" sz="2000" b="1" u="sng" dirty="0">
              <a:solidFill>
                <a:schemeClr val="accent1"/>
              </a:solidFill>
            </a:endParaRPr>
          </a:p>
        </p:txBody>
      </p:sp>
      <p:sp>
        <p:nvSpPr>
          <p:cNvPr id="35" name="矩形 34">
            <a:extLst>
              <a:ext uri="{FF2B5EF4-FFF2-40B4-BE49-F238E27FC236}">
                <a16:creationId xmlns="" xmlns:a16="http://schemas.microsoft.com/office/drawing/2014/main" id="{32068B3D-531C-4A48-9498-9407D9282750}"/>
              </a:ext>
            </a:extLst>
          </p:cNvPr>
          <p:cNvSpPr/>
          <p:nvPr/>
        </p:nvSpPr>
        <p:spPr>
          <a:xfrm>
            <a:off x="7444201" y="3515549"/>
            <a:ext cx="139814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b="1" smtClean="0">
                <a:solidFill>
                  <a:schemeClr val="tx2"/>
                </a:solidFill>
                <a:latin typeface="+mn-ea"/>
              </a:rPr>
              <a:t>2014</a:t>
            </a:r>
            <a:r>
              <a:rPr lang="en-US" altLang="zh-CN" sz="100" b="1" smtClean="0">
                <a:solidFill>
                  <a:schemeClr val="tx2"/>
                </a:solidFill>
                <a:latin typeface="+mn-ea"/>
              </a:rPr>
              <a:t> </a:t>
            </a:r>
            <a:r>
              <a:rPr lang="zh-CN" altLang="en-US" sz="1400" b="1" smtClean="0">
                <a:solidFill>
                  <a:schemeClr val="tx2"/>
                </a:solidFill>
                <a:latin typeface="+mn-ea"/>
              </a:rPr>
              <a:t>届</a:t>
            </a:r>
            <a:r>
              <a:rPr lang="zh-CN" altLang="en-US" sz="1400" b="1" dirty="0">
                <a:solidFill>
                  <a:schemeClr val="tx2"/>
                </a:solidFill>
                <a:latin typeface="+mn-ea"/>
              </a:rPr>
              <a:t>毕业生</a:t>
            </a:r>
            <a:endParaRPr lang="zh-CN" altLang="en-US" sz="1400" b="1" dirty="0">
              <a:solidFill>
                <a:schemeClr val="tx2"/>
              </a:solidFill>
            </a:endParaRPr>
          </a:p>
        </p:txBody>
      </p:sp>
      <p:sp>
        <p:nvSpPr>
          <p:cNvPr id="36" name="矩形 35">
            <a:extLst>
              <a:ext uri="{FF2B5EF4-FFF2-40B4-BE49-F238E27FC236}">
                <a16:creationId xmlns="" xmlns:a16="http://schemas.microsoft.com/office/drawing/2014/main" id="{0BCF7B90-85D8-44C0-808A-F1A607CE469C}"/>
              </a:ext>
            </a:extLst>
          </p:cNvPr>
          <p:cNvSpPr/>
          <p:nvPr/>
        </p:nvSpPr>
        <p:spPr>
          <a:xfrm>
            <a:off x="7444201" y="4406875"/>
            <a:ext cx="139814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b="1" smtClean="0">
                <a:solidFill>
                  <a:schemeClr val="tx2"/>
                </a:solidFill>
                <a:latin typeface="+mn-ea"/>
              </a:rPr>
              <a:t>2</a:t>
            </a:r>
            <a:r>
              <a:rPr lang="en-US" altLang="zh-CN" sz="100" b="1" smtClean="0">
                <a:solidFill>
                  <a:schemeClr val="tx2"/>
                </a:solidFill>
                <a:latin typeface="+mn-ea"/>
              </a:rPr>
              <a:t> </a:t>
            </a:r>
            <a:r>
              <a:rPr lang="en-US" altLang="zh-CN" sz="1400" b="1" smtClean="0">
                <a:solidFill>
                  <a:schemeClr val="tx2"/>
                </a:solidFill>
                <a:latin typeface="+mn-ea"/>
              </a:rPr>
              <a:t>015</a:t>
            </a:r>
            <a:r>
              <a:rPr lang="zh-CN" altLang="en-US" sz="1400" b="1" dirty="0">
                <a:solidFill>
                  <a:schemeClr val="tx2"/>
                </a:solidFill>
                <a:latin typeface="+mn-ea"/>
              </a:rPr>
              <a:t>届毕业生</a:t>
            </a:r>
            <a:endParaRPr lang="zh-CN" altLang="en-US" sz="1400" b="1" dirty="0">
              <a:solidFill>
                <a:schemeClr val="tx2"/>
              </a:solidFill>
            </a:endParaRPr>
          </a:p>
        </p:txBody>
      </p:sp>
      <p:sp>
        <p:nvSpPr>
          <p:cNvPr id="37" name="矩形 36">
            <a:extLst>
              <a:ext uri="{FF2B5EF4-FFF2-40B4-BE49-F238E27FC236}">
                <a16:creationId xmlns="" xmlns:a16="http://schemas.microsoft.com/office/drawing/2014/main" id="{F90A8F7D-4A8B-44B1-B95C-39748E2E759A}"/>
              </a:ext>
            </a:extLst>
          </p:cNvPr>
          <p:cNvSpPr/>
          <p:nvPr/>
        </p:nvSpPr>
        <p:spPr>
          <a:xfrm>
            <a:off x="8712445" y="4370904"/>
            <a:ext cx="89639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smtClean="0">
                <a:solidFill>
                  <a:schemeClr val="tx2"/>
                </a:solidFill>
                <a:latin typeface="+mn-ea"/>
              </a:rPr>
              <a:t>4</a:t>
            </a:r>
            <a:r>
              <a:rPr lang="en-US" altLang="zh-CN" sz="100" b="1" smtClean="0">
                <a:solidFill>
                  <a:schemeClr val="tx2"/>
                </a:solidFill>
                <a:latin typeface="+mn-ea"/>
              </a:rPr>
              <a:t> </a:t>
            </a:r>
            <a:r>
              <a:rPr lang="en-US" altLang="zh-CN" b="1" smtClean="0">
                <a:solidFill>
                  <a:schemeClr val="tx2"/>
                </a:solidFill>
                <a:latin typeface="+mn-ea"/>
              </a:rPr>
              <a:t>4.8</a:t>
            </a:r>
            <a:r>
              <a:rPr lang="en-US" altLang="zh-CN" b="1" dirty="0">
                <a:solidFill>
                  <a:schemeClr val="tx2"/>
                </a:solidFill>
                <a:latin typeface="+mn-ea"/>
              </a:rPr>
              <a:t>%</a:t>
            </a:r>
            <a:endParaRPr lang="zh-CN" altLang="en-US" b="1" dirty="0">
              <a:solidFill>
                <a:schemeClr val="tx2"/>
              </a:solidFill>
            </a:endParaRPr>
          </a:p>
        </p:txBody>
      </p:sp>
      <p:sp>
        <p:nvSpPr>
          <p:cNvPr id="38" name="矩形 37">
            <a:extLst>
              <a:ext uri="{FF2B5EF4-FFF2-40B4-BE49-F238E27FC236}">
                <a16:creationId xmlns="" xmlns:a16="http://schemas.microsoft.com/office/drawing/2014/main" id="{C021D826-3F04-4C7C-A0B6-5D57925D202D}"/>
              </a:ext>
            </a:extLst>
          </p:cNvPr>
          <p:cNvSpPr/>
          <p:nvPr/>
        </p:nvSpPr>
        <p:spPr>
          <a:xfrm>
            <a:off x="8693213" y="3462820"/>
            <a:ext cx="96532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smtClean="0">
                <a:solidFill>
                  <a:schemeClr val="tx2"/>
                </a:solidFill>
                <a:latin typeface="+mn-ea"/>
              </a:rPr>
              <a:t>4</a:t>
            </a:r>
            <a:r>
              <a:rPr lang="en-US" altLang="zh-CN" sz="100" b="1" smtClean="0">
                <a:solidFill>
                  <a:schemeClr val="tx2"/>
                </a:solidFill>
                <a:latin typeface="+mn-ea"/>
              </a:rPr>
              <a:t> </a:t>
            </a:r>
            <a:r>
              <a:rPr lang="en-US" altLang="zh-CN" b="1" smtClean="0">
                <a:solidFill>
                  <a:schemeClr val="tx2"/>
                </a:solidFill>
                <a:latin typeface="+mn-ea"/>
              </a:rPr>
              <a:t>6.2</a:t>
            </a:r>
            <a:r>
              <a:rPr lang="en-US" altLang="zh-CN" b="1" dirty="0">
                <a:solidFill>
                  <a:schemeClr val="tx2"/>
                </a:solidFill>
                <a:latin typeface="+mn-ea"/>
              </a:rPr>
              <a:t>% </a:t>
            </a:r>
            <a:endParaRPr lang="zh-CN" altLang="en-US" b="1" dirty="0">
              <a:solidFill>
                <a:schemeClr val="tx2"/>
              </a:solidFill>
              <a:latin typeface="+mn-ea"/>
            </a:endParaRPr>
          </a:p>
        </p:txBody>
      </p:sp>
      <p:grpSp>
        <p:nvGrpSpPr>
          <p:cNvPr id="28" name="组合 27">
            <a:extLst>
              <a:ext uri="{FF2B5EF4-FFF2-40B4-BE49-F238E27FC236}">
                <a16:creationId xmlns="" xmlns:a16="http://schemas.microsoft.com/office/drawing/2014/main" id="{6355B653-1E2C-4909-A522-B1C3441C6398}"/>
              </a:ext>
            </a:extLst>
          </p:cNvPr>
          <p:cNvGrpSpPr/>
          <p:nvPr/>
        </p:nvGrpSpPr>
        <p:grpSpPr>
          <a:xfrm>
            <a:off x="830835" y="726954"/>
            <a:ext cx="1980029" cy="923330"/>
            <a:chOff x="830835" y="597816"/>
            <a:chExt cx="2258384" cy="1053133"/>
          </a:xfrm>
        </p:grpSpPr>
        <p:sp>
          <p:nvSpPr>
            <p:cNvPr id="30" name="矩形 29">
              <a:extLst>
                <a:ext uri="{FF2B5EF4-FFF2-40B4-BE49-F238E27FC236}">
                  <a16:creationId xmlns="" xmlns:a16="http://schemas.microsoft.com/office/drawing/2014/main" id="{98259822-37F5-436D-84DD-5FD285E5CF1D}"/>
                </a:ext>
              </a:extLst>
            </p:cNvPr>
            <p:cNvSpPr/>
            <p:nvPr/>
          </p:nvSpPr>
          <p:spPr>
            <a:xfrm>
              <a:off x="856343" y="603936"/>
              <a:ext cx="1009542" cy="1009543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accent1"/>
                </a:solidFill>
              </a:endParaRPr>
            </a:p>
          </p:txBody>
        </p:sp>
        <p:cxnSp>
          <p:nvCxnSpPr>
            <p:cNvPr id="34" name="直接连接符 33">
              <a:extLst>
                <a:ext uri="{FF2B5EF4-FFF2-40B4-BE49-F238E27FC236}">
                  <a16:creationId xmlns="" xmlns:a16="http://schemas.microsoft.com/office/drawing/2014/main" id="{8E619BB4-7CBF-4F60-B128-3DFA71504AE8}"/>
                </a:ext>
              </a:extLst>
            </p:cNvPr>
            <p:cNvCxnSpPr/>
            <p:nvPr/>
          </p:nvCxnSpPr>
          <p:spPr>
            <a:xfrm>
              <a:off x="856343" y="603263"/>
              <a:ext cx="1035050" cy="1035050"/>
            </a:xfrm>
            <a:prstGeom prst="line">
              <a:avLst/>
            </a:prstGeom>
            <a:ln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>
              <a:extLst>
                <a:ext uri="{FF2B5EF4-FFF2-40B4-BE49-F238E27FC236}">
                  <a16:creationId xmlns="" xmlns:a16="http://schemas.microsoft.com/office/drawing/2014/main" id="{5D3160C0-5F5D-4D83-9537-64F2E7E9BBD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30835" y="610504"/>
              <a:ext cx="1035050" cy="1035050"/>
            </a:xfrm>
            <a:prstGeom prst="line">
              <a:avLst/>
            </a:prstGeom>
            <a:ln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矩形 41">
              <a:extLst>
                <a:ext uri="{FF2B5EF4-FFF2-40B4-BE49-F238E27FC236}">
                  <a16:creationId xmlns="" xmlns:a16="http://schemas.microsoft.com/office/drawing/2014/main" id="{28FABED6-AC46-4268-BE32-455F4D884446}"/>
                </a:ext>
              </a:extLst>
            </p:cNvPr>
            <p:cNvSpPr/>
            <p:nvPr/>
          </p:nvSpPr>
          <p:spPr>
            <a:xfrm>
              <a:off x="856343" y="597816"/>
              <a:ext cx="1009542" cy="105313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5400" b="1" dirty="0">
                  <a:solidFill>
                    <a:schemeClr val="accent1"/>
                  </a:solidFill>
                </a:rPr>
                <a:t>创</a:t>
              </a:r>
            </a:p>
          </p:txBody>
        </p:sp>
        <p:grpSp>
          <p:nvGrpSpPr>
            <p:cNvPr id="43" name="组合 42">
              <a:extLst>
                <a:ext uri="{FF2B5EF4-FFF2-40B4-BE49-F238E27FC236}">
                  <a16:creationId xmlns="" xmlns:a16="http://schemas.microsoft.com/office/drawing/2014/main" id="{30926543-815C-4345-B2DC-8CA519F33BCD}"/>
                </a:ext>
              </a:extLst>
            </p:cNvPr>
            <p:cNvGrpSpPr/>
            <p:nvPr/>
          </p:nvGrpSpPr>
          <p:grpSpPr>
            <a:xfrm>
              <a:off x="2028661" y="597816"/>
              <a:ext cx="1060558" cy="1053133"/>
              <a:chOff x="2028661" y="780988"/>
              <a:chExt cx="1060558" cy="1053133"/>
            </a:xfrm>
          </p:grpSpPr>
          <p:sp>
            <p:nvSpPr>
              <p:cNvPr id="44" name="矩形 43">
                <a:extLst>
                  <a:ext uri="{FF2B5EF4-FFF2-40B4-BE49-F238E27FC236}">
                    <a16:creationId xmlns="" xmlns:a16="http://schemas.microsoft.com/office/drawing/2014/main" id="{C6B989DB-D97F-4C0B-A681-51F46405FB52}"/>
                  </a:ext>
                </a:extLst>
              </p:cNvPr>
              <p:cNvSpPr/>
              <p:nvPr/>
            </p:nvSpPr>
            <p:spPr>
              <a:xfrm>
                <a:off x="2054169" y="787108"/>
                <a:ext cx="1009542" cy="1009543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chemeClr val="accent1"/>
                  </a:solidFill>
                </a:endParaRPr>
              </a:p>
            </p:txBody>
          </p:sp>
          <p:cxnSp>
            <p:nvCxnSpPr>
              <p:cNvPr id="45" name="直接连接符 44">
                <a:extLst>
                  <a:ext uri="{FF2B5EF4-FFF2-40B4-BE49-F238E27FC236}">
                    <a16:creationId xmlns="" xmlns:a16="http://schemas.microsoft.com/office/drawing/2014/main" id="{65684FE4-CBB9-4FD3-AADC-255B0FF1B632}"/>
                  </a:ext>
                </a:extLst>
              </p:cNvPr>
              <p:cNvCxnSpPr/>
              <p:nvPr/>
            </p:nvCxnSpPr>
            <p:spPr>
              <a:xfrm>
                <a:off x="2054169" y="786435"/>
                <a:ext cx="1035050" cy="1035050"/>
              </a:xfrm>
              <a:prstGeom prst="line">
                <a:avLst/>
              </a:prstGeom>
              <a:ln>
                <a:prstDash val="dash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直接连接符 45">
                <a:extLst>
                  <a:ext uri="{FF2B5EF4-FFF2-40B4-BE49-F238E27FC236}">
                    <a16:creationId xmlns="" xmlns:a16="http://schemas.microsoft.com/office/drawing/2014/main" id="{FFE43D85-95C3-4E0B-83BC-E51F17E590D5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028661" y="793676"/>
                <a:ext cx="1035050" cy="1035050"/>
              </a:xfrm>
              <a:prstGeom prst="line">
                <a:avLst/>
              </a:prstGeom>
              <a:ln>
                <a:prstDash val="dash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7" name="矩形 46">
                <a:extLst>
                  <a:ext uri="{FF2B5EF4-FFF2-40B4-BE49-F238E27FC236}">
                    <a16:creationId xmlns="" xmlns:a16="http://schemas.microsoft.com/office/drawing/2014/main" id="{DF56099F-74F9-42B9-AE07-C81C75C56ADB}"/>
                  </a:ext>
                </a:extLst>
              </p:cNvPr>
              <p:cNvSpPr/>
              <p:nvPr/>
            </p:nvSpPr>
            <p:spPr>
              <a:xfrm>
                <a:off x="2041415" y="780988"/>
                <a:ext cx="1009542" cy="105313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5400" b="1" dirty="0">
                    <a:solidFill>
                      <a:schemeClr val="accent1"/>
                    </a:solidFill>
                  </a:rPr>
                  <a:t>业</a:t>
                </a:r>
              </a:p>
            </p:txBody>
          </p:sp>
        </p:grpSp>
      </p:grpSp>
      <p:grpSp>
        <p:nvGrpSpPr>
          <p:cNvPr id="48" name="组合 47">
            <a:extLst>
              <a:ext uri="{FF2B5EF4-FFF2-40B4-BE49-F238E27FC236}">
                <a16:creationId xmlns="" xmlns:a16="http://schemas.microsoft.com/office/drawing/2014/main" id="{91E76840-40B1-4BCE-8F58-E2712B7EEF3F}"/>
              </a:ext>
            </a:extLst>
          </p:cNvPr>
          <p:cNvGrpSpPr/>
          <p:nvPr/>
        </p:nvGrpSpPr>
        <p:grpSpPr>
          <a:xfrm>
            <a:off x="2939035" y="726954"/>
            <a:ext cx="1980029" cy="923330"/>
            <a:chOff x="830835" y="597816"/>
            <a:chExt cx="2258384" cy="1053133"/>
          </a:xfrm>
        </p:grpSpPr>
        <p:sp>
          <p:nvSpPr>
            <p:cNvPr id="49" name="矩形 48">
              <a:extLst>
                <a:ext uri="{FF2B5EF4-FFF2-40B4-BE49-F238E27FC236}">
                  <a16:creationId xmlns="" xmlns:a16="http://schemas.microsoft.com/office/drawing/2014/main" id="{2E24783F-5198-4242-A55B-7918A3E3000C}"/>
                </a:ext>
              </a:extLst>
            </p:cNvPr>
            <p:cNvSpPr/>
            <p:nvPr/>
          </p:nvSpPr>
          <p:spPr>
            <a:xfrm>
              <a:off x="856343" y="603936"/>
              <a:ext cx="1009542" cy="1009543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accent1"/>
                </a:solidFill>
              </a:endParaRPr>
            </a:p>
          </p:txBody>
        </p:sp>
        <p:cxnSp>
          <p:nvCxnSpPr>
            <p:cNvPr id="50" name="直接连接符 49">
              <a:extLst>
                <a:ext uri="{FF2B5EF4-FFF2-40B4-BE49-F238E27FC236}">
                  <a16:creationId xmlns="" xmlns:a16="http://schemas.microsoft.com/office/drawing/2014/main" id="{C90C0BCD-F65D-4381-86CB-32DFD296A406}"/>
                </a:ext>
              </a:extLst>
            </p:cNvPr>
            <p:cNvCxnSpPr/>
            <p:nvPr/>
          </p:nvCxnSpPr>
          <p:spPr>
            <a:xfrm>
              <a:off x="856343" y="603263"/>
              <a:ext cx="1035050" cy="1035050"/>
            </a:xfrm>
            <a:prstGeom prst="line">
              <a:avLst/>
            </a:prstGeom>
            <a:ln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>
              <a:extLst>
                <a:ext uri="{FF2B5EF4-FFF2-40B4-BE49-F238E27FC236}">
                  <a16:creationId xmlns="" xmlns:a16="http://schemas.microsoft.com/office/drawing/2014/main" id="{EC8AF6C7-506E-4939-A2EF-1CE52A6B5AB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30835" y="610504"/>
              <a:ext cx="1035050" cy="1035050"/>
            </a:xfrm>
            <a:prstGeom prst="line">
              <a:avLst/>
            </a:prstGeom>
            <a:ln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矩形 51">
              <a:extLst>
                <a:ext uri="{FF2B5EF4-FFF2-40B4-BE49-F238E27FC236}">
                  <a16:creationId xmlns="" xmlns:a16="http://schemas.microsoft.com/office/drawing/2014/main" id="{D79B4FA6-4B56-4C4A-867C-ECE6A5A68F01}"/>
                </a:ext>
              </a:extLst>
            </p:cNvPr>
            <p:cNvSpPr/>
            <p:nvPr/>
          </p:nvSpPr>
          <p:spPr>
            <a:xfrm>
              <a:off x="856343" y="597816"/>
              <a:ext cx="1009542" cy="105313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5400" b="1" dirty="0">
                  <a:solidFill>
                    <a:schemeClr val="accent1"/>
                  </a:solidFill>
                </a:rPr>
                <a:t>存</a:t>
              </a:r>
            </a:p>
          </p:txBody>
        </p:sp>
        <p:grpSp>
          <p:nvGrpSpPr>
            <p:cNvPr id="53" name="组合 52">
              <a:extLst>
                <a:ext uri="{FF2B5EF4-FFF2-40B4-BE49-F238E27FC236}">
                  <a16:creationId xmlns="" xmlns:a16="http://schemas.microsoft.com/office/drawing/2014/main" id="{9B3069A7-62A2-471F-979A-DA98F8B2A3EC}"/>
                </a:ext>
              </a:extLst>
            </p:cNvPr>
            <p:cNvGrpSpPr/>
            <p:nvPr/>
          </p:nvGrpSpPr>
          <p:grpSpPr>
            <a:xfrm>
              <a:off x="2028661" y="597816"/>
              <a:ext cx="1060558" cy="1053133"/>
              <a:chOff x="2028661" y="780988"/>
              <a:chExt cx="1060558" cy="1053133"/>
            </a:xfrm>
          </p:grpSpPr>
          <p:sp>
            <p:nvSpPr>
              <p:cNvPr id="54" name="矩形 53">
                <a:extLst>
                  <a:ext uri="{FF2B5EF4-FFF2-40B4-BE49-F238E27FC236}">
                    <a16:creationId xmlns="" xmlns:a16="http://schemas.microsoft.com/office/drawing/2014/main" id="{4653A3D2-74CD-4686-A531-8BDA9FB8802C}"/>
                  </a:ext>
                </a:extLst>
              </p:cNvPr>
              <p:cNvSpPr/>
              <p:nvPr/>
            </p:nvSpPr>
            <p:spPr>
              <a:xfrm>
                <a:off x="2054169" y="787108"/>
                <a:ext cx="1009542" cy="1009543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chemeClr val="accent1"/>
                  </a:solidFill>
                </a:endParaRPr>
              </a:p>
            </p:txBody>
          </p:sp>
          <p:cxnSp>
            <p:nvCxnSpPr>
              <p:cNvPr id="55" name="直接连接符 54">
                <a:extLst>
                  <a:ext uri="{FF2B5EF4-FFF2-40B4-BE49-F238E27FC236}">
                    <a16:creationId xmlns="" xmlns:a16="http://schemas.microsoft.com/office/drawing/2014/main" id="{52C793EF-A157-4999-A50F-2A0C9D3E5E14}"/>
                  </a:ext>
                </a:extLst>
              </p:cNvPr>
              <p:cNvCxnSpPr/>
              <p:nvPr/>
            </p:nvCxnSpPr>
            <p:spPr>
              <a:xfrm>
                <a:off x="2054169" y="786435"/>
                <a:ext cx="1035050" cy="1035050"/>
              </a:xfrm>
              <a:prstGeom prst="line">
                <a:avLst/>
              </a:prstGeom>
              <a:ln>
                <a:prstDash val="dash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直接连接符 55">
                <a:extLst>
                  <a:ext uri="{FF2B5EF4-FFF2-40B4-BE49-F238E27FC236}">
                    <a16:creationId xmlns="" xmlns:a16="http://schemas.microsoft.com/office/drawing/2014/main" id="{D552AD1F-6830-4753-ABF9-4FBAA0400D69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028661" y="793676"/>
                <a:ext cx="1035050" cy="1035050"/>
              </a:xfrm>
              <a:prstGeom prst="line">
                <a:avLst/>
              </a:prstGeom>
              <a:ln>
                <a:prstDash val="dash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7" name="矩形 56">
                <a:extLst>
                  <a:ext uri="{FF2B5EF4-FFF2-40B4-BE49-F238E27FC236}">
                    <a16:creationId xmlns="" xmlns:a16="http://schemas.microsoft.com/office/drawing/2014/main" id="{CCA5BA65-F16E-47EC-9D05-04E0DF58FE89}"/>
                  </a:ext>
                </a:extLst>
              </p:cNvPr>
              <p:cNvSpPr/>
              <p:nvPr/>
            </p:nvSpPr>
            <p:spPr>
              <a:xfrm>
                <a:off x="2041415" y="780988"/>
                <a:ext cx="1009542" cy="105313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5400" b="1" dirty="0">
                    <a:solidFill>
                      <a:schemeClr val="accent1"/>
                    </a:solidFill>
                  </a:rPr>
                  <a:t>活</a:t>
                </a:r>
              </a:p>
            </p:txBody>
          </p:sp>
        </p:grpSp>
      </p:grpSp>
      <p:sp>
        <p:nvSpPr>
          <p:cNvPr id="58" name="矩形 57">
            <a:extLst>
              <a:ext uri="{FF2B5EF4-FFF2-40B4-BE49-F238E27FC236}">
                <a16:creationId xmlns="" xmlns:a16="http://schemas.microsoft.com/office/drawing/2014/main" id="{8CAFA1F2-02C6-4BD6-9E67-92D84DAF2697}"/>
              </a:ext>
            </a:extLst>
          </p:cNvPr>
          <p:cNvSpPr/>
          <p:nvPr/>
        </p:nvSpPr>
        <p:spPr>
          <a:xfrm>
            <a:off x="5069599" y="732320"/>
            <a:ext cx="885112" cy="88511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accent1"/>
              </a:solidFill>
            </a:endParaRPr>
          </a:p>
        </p:txBody>
      </p:sp>
      <p:cxnSp>
        <p:nvCxnSpPr>
          <p:cNvPr id="59" name="直接连接符 58">
            <a:extLst>
              <a:ext uri="{FF2B5EF4-FFF2-40B4-BE49-F238E27FC236}">
                <a16:creationId xmlns="" xmlns:a16="http://schemas.microsoft.com/office/drawing/2014/main" id="{C28674A2-039D-40C7-BFEA-52A5EBDCBF2F}"/>
              </a:ext>
            </a:extLst>
          </p:cNvPr>
          <p:cNvCxnSpPr/>
          <p:nvPr/>
        </p:nvCxnSpPr>
        <p:spPr>
          <a:xfrm>
            <a:off x="5069599" y="731730"/>
            <a:ext cx="907476" cy="907476"/>
          </a:xfrm>
          <a:prstGeom prst="line">
            <a:avLst/>
          </a:prstGeom>
          <a:ln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接连接符 59">
            <a:extLst>
              <a:ext uri="{FF2B5EF4-FFF2-40B4-BE49-F238E27FC236}">
                <a16:creationId xmlns="" xmlns:a16="http://schemas.microsoft.com/office/drawing/2014/main" id="{E652FE30-D86F-4633-9AFA-5562359679D1}"/>
              </a:ext>
            </a:extLst>
          </p:cNvPr>
          <p:cNvCxnSpPr>
            <a:cxnSpLocks/>
          </p:cNvCxnSpPr>
          <p:nvPr/>
        </p:nvCxnSpPr>
        <p:spPr>
          <a:xfrm flipH="1">
            <a:off x="5047235" y="738078"/>
            <a:ext cx="907476" cy="907476"/>
          </a:xfrm>
          <a:prstGeom prst="line">
            <a:avLst/>
          </a:prstGeom>
          <a:ln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矩形 60">
            <a:extLst>
              <a:ext uri="{FF2B5EF4-FFF2-40B4-BE49-F238E27FC236}">
                <a16:creationId xmlns="" xmlns:a16="http://schemas.microsoft.com/office/drawing/2014/main" id="{2588A8D8-AF08-48D3-8CC8-E050041E27C2}"/>
              </a:ext>
            </a:extLst>
          </p:cNvPr>
          <p:cNvSpPr/>
          <p:nvPr/>
        </p:nvSpPr>
        <p:spPr>
          <a:xfrm>
            <a:off x="5069599" y="726954"/>
            <a:ext cx="88511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5400" b="1" dirty="0">
                <a:solidFill>
                  <a:schemeClr val="accent1"/>
                </a:solidFill>
              </a:rPr>
              <a:t>率</a:t>
            </a:r>
          </a:p>
        </p:txBody>
      </p:sp>
      <p:sp>
        <p:nvSpPr>
          <p:cNvPr id="315" name="矩形: 圆角 314">
            <a:extLst>
              <a:ext uri="{FF2B5EF4-FFF2-40B4-BE49-F238E27FC236}">
                <a16:creationId xmlns="" xmlns:a16="http://schemas.microsoft.com/office/drawing/2014/main" id="{D7BEAC51-6A44-4991-A6BF-1EA4F5E0B845}"/>
              </a:ext>
            </a:extLst>
          </p:cNvPr>
          <p:cNvSpPr/>
          <p:nvPr/>
        </p:nvSpPr>
        <p:spPr>
          <a:xfrm>
            <a:off x="6710975" y="5565147"/>
            <a:ext cx="5150552" cy="149107"/>
          </a:xfrm>
          <a:prstGeom prst="roundRect">
            <a:avLst>
              <a:gd name="adj" fmla="val 50000"/>
            </a:avLst>
          </a:prstGeom>
          <a:solidFill>
            <a:schemeClr val="accent3">
              <a:lumMod val="60000"/>
              <a:lumOff val="40000"/>
            </a:schemeClr>
          </a:solidFill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6" name="任意多边形: 形状 5">
            <a:extLst>
              <a:ext uri="{FF2B5EF4-FFF2-40B4-BE49-F238E27FC236}">
                <a16:creationId xmlns="" xmlns:a16="http://schemas.microsoft.com/office/drawing/2014/main" id="{B01EBF94-EA18-47AB-B351-7FAC0EC5516B}"/>
              </a:ext>
            </a:extLst>
          </p:cNvPr>
          <p:cNvSpPr/>
          <p:nvPr/>
        </p:nvSpPr>
        <p:spPr>
          <a:xfrm flipH="1">
            <a:off x="1820895" y="3183039"/>
            <a:ext cx="5156587" cy="2898062"/>
          </a:xfrm>
          <a:custGeom>
            <a:avLst/>
            <a:gdLst>
              <a:gd name="connsiteX0" fmla="*/ 0 w 5156587"/>
              <a:gd name="connsiteY0" fmla="*/ 0 h 2898062"/>
              <a:gd name="connsiteX1" fmla="*/ 5156588 w 5156587"/>
              <a:gd name="connsiteY1" fmla="*/ 0 h 2898062"/>
              <a:gd name="connsiteX2" fmla="*/ 5156588 w 5156587"/>
              <a:gd name="connsiteY2" fmla="*/ 2898062 h 2898062"/>
              <a:gd name="connsiteX3" fmla="*/ 0 w 5156587"/>
              <a:gd name="connsiteY3" fmla="*/ 2898062 h 28980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56587" h="2898062">
                <a:moveTo>
                  <a:pt x="0" y="0"/>
                </a:moveTo>
                <a:lnTo>
                  <a:pt x="5156588" y="0"/>
                </a:lnTo>
                <a:lnTo>
                  <a:pt x="5156588" y="2898062"/>
                </a:lnTo>
                <a:lnTo>
                  <a:pt x="0" y="2898062"/>
                </a:lnTo>
                <a:close/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 w="1243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" name="任意多边形: 形状 6">
            <a:extLst>
              <a:ext uri="{FF2B5EF4-FFF2-40B4-BE49-F238E27FC236}">
                <a16:creationId xmlns="" xmlns:a16="http://schemas.microsoft.com/office/drawing/2014/main" id="{DE1677CD-C1E5-44F2-806A-BABCDA1C4A30}"/>
              </a:ext>
            </a:extLst>
          </p:cNvPr>
          <p:cNvSpPr/>
          <p:nvPr/>
        </p:nvSpPr>
        <p:spPr>
          <a:xfrm flipH="1">
            <a:off x="1808084" y="3170353"/>
            <a:ext cx="5182084" cy="2923559"/>
          </a:xfrm>
          <a:custGeom>
            <a:avLst/>
            <a:gdLst>
              <a:gd name="connsiteX0" fmla="*/ 5182085 w 5182084"/>
              <a:gd name="connsiteY0" fmla="*/ 2923559 h 2923559"/>
              <a:gd name="connsiteX1" fmla="*/ 0 w 5182084"/>
              <a:gd name="connsiteY1" fmla="*/ 2923559 h 2923559"/>
              <a:gd name="connsiteX2" fmla="*/ 0 w 5182084"/>
              <a:gd name="connsiteY2" fmla="*/ 0 h 2923559"/>
              <a:gd name="connsiteX3" fmla="*/ 5182085 w 5182084"/>
              <a:gd name="connsiteY3" fmla="*/ 0 h 2923559"/>
              <a:gd name="connsiteX4" fmla="*/ 5182085 w 5182084"/>
              <a:gd name="connsiteY4" fmla="*/ 2923559 h 2923559"/>
              <a:gd name="connsiteX5" fmla="*/ 25497 w 5182084"/>
              <a:gd name="connsiteY5" fmla="*/ 2898062 h 2923559"/>
              <a:gd name="connsiteX6" fmla="*/ 5156588 w 5182084"/>
              <a:gd name="connsiteY6" fmla="*/ 2898062 h 2923559"/>
              <a:gd name="connsiteX7" fmla="*/ 5156588 w 5182084"/>
              <a:gd name="connsiteY7" fmla="*/ 25497 h 2923559"/>
              <a:gd name="connsiteX8" fmla="*/ 25497 w 5182084"/>
              <a:gd name="connsiteY8" fmla="*/ 25497 h 2923559"/>
              <a:gd name="connsiteX9" fmla="*/ 25497 w 5182084"/>
              <a:gd name="connsiteY9" fmla="*/ 2898062 h 29235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182084" h="2923559">
                <a:moveTo>
                  <a:pt x="5182085" y="2923559"/>
                </a:moveTo>
                <a:lnTo>
                  <a:pt x="0" y="2923559"/>
                </a:lnTo>
                <a:lnTo>
                  <a:pt x="0" y="0"/>
                </a:lnTo>
                <a:lnTo>
                  <a:pt x="5182085" y="0"/>
                </a:lnTo>
                <a:lnTo>
                  <a:pt x="5182085" y="2923559"/>
                </a:lnTo>
                <a:close/>
                <a:moveTo>
                  <a:pt x="25497" y="2898062"/>
                </a:moveTo>
                <a:lnTo>
                  <a:pt x="5156588" y="2898062"/>
                </a:lnTo>
                <a:lnTo>
                  <a:pt x="5156588" y="25497"/>
                </a:lnTo>
                <a:lnTo>
                  <a:pt x="25497" y="25497"/>
                </a:lnTo>
                <a:lnTo>
                  <a:pt x="25497" y="2898062"/>
                </a:lnTo>
                <a:close/>
              </a:path>
            </a:pathLst>
          </a:custGeom>
          <a:solidFill>
            <a:srgbClr val="0A2073"/>
          </a:solidFill>
          <a:ln w="1243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48558" y="5021832"/>
            <a:ext cx="59713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600" b="1" smtClean="0">
                <a:solidFill>
                  <a:srgbClr val="2B60FE"/>
                </a:solidFill>
                <a:latin typeface="+mn-ea"/>
              </a:rPr>
              <a:t>本</a:t>
            </a:r>
            <a:r>
              <a:rPr lang="zh-CN" altLang="en-US" sz="100" b="1" smtClean="0">
                <a:solidFill>
                  <a:srgbClr val="2B60FE"/>
                </a:solidFill>
                <a:latin typeface="+mn-ea"/>
              </a:rPr>
              <a:t> </a:t>
            </a:r>
            <a:r>
              <a:rPr lang="zh-CN" altLang="en-US" sz="1600" b="1" smtClean="0">
                <a:solidFill>
                  <a:srgbClr val="2B60FE"/>
                </a:solidFill>
                <a:latin typeface="+mn-ea"/>
              </a:rPr>
              <a:t>科</a:t>
            </a:r>
            <a:endParaRPr lang="zh-CN" altLang="en-US" sz="1600" b="1" dirty="0">
              <a:solidFill>
                <a:srgbClr val="2B60FE"/>
              </a:solidFill>
              <a:latin typeface="+mn-ea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3A51B0BD-A9B8-4EE7-B696-97E8054D02BA}"/>
              </a:ext>
            </a:extLst>
          </p:cNvPr>
          <p:cNvSpPr/>
          <p:nvPr/>
        </p:nvSpPr>
        <p:spPr>
          <a:xfrm>
            <a:off x="3219716" y="3626079"/>
            <a:ext cx="3204723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9600" b="1" smtClean="0">
                <a:solidFill>
                  <a:schemeClr val="accent1"/>
                </a:solidFill>
                <a:latin typeface="+mn-ea"/>
              </a:rPr>
              <a:t>6</a:t>
            </a:r>
            <a:r>
              <a:rPr lang="en-US" altLang="zh-CN" sz="100" b="1" smtClean="0">
                <a:solidFill>
                  <a:schemeClr val="accent1"/>
                </a:solidFill>
                <a:latin typeface="+mn-ea"/>
              </a:rPr>
              <a:t> </a:t>
            </a:r>
            <a:r>
              <a:rPr lang="en-US" altLang="zh-CN" sz="9600" b="1" smtClean="0">
                <a:solidFill>
                  <a:schemeClr val="accent1"/>
                </a:solidFill>
                <a:latin typeface="+mn-ea"/>
              </a:rPr>
              <a:t>.</a:t>
            </a:r>
            <a:r>
              <a:rPr lang="en-US" altLang="zh-CN" sz="9600" b="1" dirty="0">
                <a:solidFill>
                  <a:schemeClr val="accent1"/>
                </a:solidFill>
                <a:latin typeface="+mn-ea"/>
              </a:rPr>
              <a:t>2%</a:t>
            </a:r>
            <a:endParaRPr lang="zh-CN" altLang="en-US" sz="9600" b="1" dirty="0">
              <a:solidFill>
                <a:schemeClr val="accent1"/>
              </a:solidFill>
            </a:endParaRPr>
          </a:p>
        </p:txBody>
      </p:sp>
      <p:sp>
        <p:nvSpPr>
          <p:cNvPr id="111" name="矩形 110">
            <a:extLst>
              <a:ext uri="{FF2B5EF4-FFF2-40B4-BE49-F238E27FC236}">
                <a16:creationId xmlns="" xmlns:a16="http://schemas.microsoft.com/office/drawing/2014/main" id="{0134821C-C9A0-4C24-9C44-042E9AAE7261}"/>
              </a:ext>
            </a:extLst>
          </p:cNvPr>
          <p:cNvSpPr/>
          <p:nvPr/>
        </p:nvSpPr>
        <p:spPr>
          <a:xfrm>
            <a:off x="3326038" y="3492558"/>
            <a:ext cx="3107033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1050" smtClean="0">
                <a:solidFill>
                  <a:schemeClr val="accent1"/>
                </a:solidFill>
                <a:latin typeface="+mn-ea"/>
              </a:rPr>
              <a:t>2</a:t>
            </a:r>
            <a:r>
              <a:rPr lang="en-US" altLang="zh-CN" sz="100" smtClean="0">
                <a:solidFill>
                  <a:schemeClr val="accent1"/>
                </a:solidFill>
                <a:latin typeface="+mn-ea"/>
              </a:rPr>
              <a:t> </a:t>
            </a:r>
            <a:r>
              <a:rPr lang="en-US" altLang="zh-CN" sz="1050" smtClean="0">
                <a:solidFill>
                  <a:schemeClr val="accent1"/>
                </a:solidFill>
                <a:latin typeface="+mn-ea"/>
              </a:rPr>
              <a:t>015</a:t>
            </a:r>
            <a:r>
              <a:rPr lang="zh-CN" altLang="en-US" sz="1050" dirty="0">
                <a:solidFill>
                  <a:schemeClr val="accent1"/>
                </a:solidFill>
                <a:latin typeface="+mn-ea"/>
              </a:rPr>
              <a:t>届大学毕业生三年后有</a:t>
            </a:r>
            <a:r>
              <a:rPr lang="en-US" altLang="zh-CN" sz="1050" dirty="0">
                <a:solidFill>
                  <a:schemeClr val="accent1"/>
                </a:solidFill>
                <a:latin typeface="+mn-ea"/>
              </a:rPr>
              <a:t>6.2%</a:t>
            </a:r>
            <a:r>
              <a:rPr lang="zh-CN" altLang="en-US" sz="1050" dirty="0">
                <a:solidFill>
                  <a:schemeClr val="accent1"/>
                </a:solidFill>
                <a:latin typeface="+mn-ea"/>
              </a:rPr>
              <a:t>的人自主创业</a:t>
            </a:r>
            <a:endParaRPr lang="en-US" altLang="zh-CN" sz="1050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162" name="矩形 161">
            <a:extLst>
              <a:ext uri="{FF2B5EF4-FFF2-40B4-BE49-F238E27FC236}">
                <a16:creationId xmlns="" xmlns:a16="http://schemas.microsoft.com/office/drawing/2014/main" id="{B692851B-68B3-4204-81A6-2BE8A2DFA803}"/>
              </a:ext>
            </a:extLst>
          </p:cNvPr>
          <p:cNvSpPr/>
          <p:nvPr/>
        </p:nvSpPr>
        <p:spPr>
          <a:xfrm>
            <a:off x="3348558" y="5318306"/>
            <a:ext cx="59713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600" b="1" smtClean="0">
                <a:solidFill>
                  <a:srgbClr val="1996FE"/>
                </a:solidFill>
                <a:latin typeface="+mn-ea"/>
              </a:rPr>
              <a:t>专</a:t>
            </a:r>
            <a:r>
              <a:rPr lang="zh-CN" altLang="en-US" sz="100" b="1" smtClean="0">
                <a:solidFill>
                  <a:srgbClr val="1996FE"/>
                </a:solidFill>
                <a:latin typeface="+mn-ea"/>
              </a:rPr>
              <a:t> </a:t>
            </a:r>
            <a:r>
              <a:rPr lang="zh-CN" altLang="en-US" sz="1600" b="1" smtClean="0">
                <a:solidFill>
                  <a:srgbClr val="1996FE"/>
                </a:solidFill>
                <a:latin typeface="+mn-ea"/>
              </a:rPr>
              <a:t>科</a:t>
            </a:r>
            <a:endParaRPr lang="zh-CN" altLang="en-US" sz="1600" b="1" dirty="0">
              <a:solidFill>
                <a:srgbClr val="1996FE"/>
              </a:solidFill>
              <a:latin typeface="+mn-ea"/>
            </a:endParaRPr>
          </a:p>
        </p:txBody>
      </p:sp>
      <p:grpSp>
        <p:nvGrpSpPr>
          <p:cNvPr id="163" name="组合 162">
            <a:extLst>
              <a:ext uri="{FF2B5EF4-FFF2-40B4-BE49-F238E27FC236}">
                <a16:creationId xmlns="" xmlns:a16="http://schemas.microsoft.com/office/drawing/2014/main" id="{B185367A-9EB0-461E-971C-1288DC3158DE}"/>
              </a:ext>
            </a:extLst>
          </p:cNvPr>
          <p:cNvGrpSpPr/>
          <p:nvPr/>
        </p:nvGrpSpPr>
        <p:grpSpPr>
          <a:xfrm>
            <a:off x="3885482" y="5071883"/>
            <a:ext cx="2281346" cy="498099"/>
            <a:chOff x="2027549" y="2517224"/>
            <a:chExt cx="5475146" cy="1195419"/>
          </a:xfrm>
        </p:grpSpPr>
        <p:sp>
          <p:nvSpPr>
            <p:cNvPr id="164" name="ValueShape1">
              <a:extLst>
                <a:ext uri="{FF2B5EF4-FFF2-40B4-BE49-F238E27FC236}">
                  <a16:creationId xmlns="" xmlns:a16="http://schemas.microsoft.com/office/drawing/2014/main" id="{844ABEF2-EF2F-4A28-9FF2-CE5E81C4A0CC}"/>
                </a:ext>
              </a:extLst>
            </p:cNvPr>
            <p:cNvSpPr/>
            <p:nvPr/>
          </p:nvSpPr>
          <p:spPr bwMode="auto">
            <a:xfrm rot="10800000" flipV="1">
              <a:off x="2027549" y="2629246"/>
              <a:ext cx="2145991" cy="277802"/>
            </a:xfrm>
            <a:prstGeom prst="roundRect">
              <a:avLst>
                <a:gd name="adj" fmla="val 50000"/>
              </a:avLst>
            </a:prstGeom>
            <a:solidFill>
              <a:srgbClr val="2B60FE"/>
            </a:solidFill>
            <a:ln w="19050">
              <a:noFill/>
              <a:round/>
              <a:headEnd/>
              <a:tailEnd/>
            </a:ln>
          </p:spPr>
          <p:txBody>
            <a:bodyPr vert="horz" wrap="non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65" name="ValueText1">
              <a:extLst>
                <a:ext uri="{FF2B5EF4-FFF2-40B4-BE49-F238E27FC236}">
                  <a16:creationId xmlns="" xmlns:a16="http://schemas.microsoft.com/office/drawing/2014/main" id="{30B96A02-382F-4FA9-A663-CD49C3948035}"/>
                </a:ext>
              </a:extLst>
            </p:cNvPr>
            <p:cNvSpPr txBox="1"/>
            <p:nvPr/>
          </p:nvSpPr>
          <p:spPr>
            <a:xfrm>
              <a:off x="4450131" y="2517224"/>
              <a:ext cx="576064" cy="432045"/>
            </a:xfrm>
            <a:prstGeom prst="rect">
              <a:avLst/>
            </a:prstGeom>
          </p:spPr>
          <p:txBody>
            <a:bodyPr wrap="none" lIns="0" tIns="0" rIns="0" bIns="0" numCol="1">
              <a:prstTxWarp prst="textPlain">
                <a:avLst/>
              </a:prstTxWarp>
              <a:normAutofit fontScale="8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r>
                <a:rPr lang="en-US" altLang="zh-CN" sz="1600" smtClean="0">
                  <a:solidFill>
                    <a:srgbClr val="2B60FE"/>
                  </a:solidFill>
                  <a:latin typeface="Impact" panose="020B0806030902050204" pitchFamily="34" charset="0"/>
                </a:rPr>
                <a:t>3</a:t>
              </a:r>
              <a:r>
                <a:rPr lang="en-US" altLang="zh-CN" sz="100" smtClean="0">
                  <a:solidFill>
                    <a:srgbClr val="2B60FE"/>
                  </a:solidFill>
                  <a:latin typeface="Impact" panose="020B0806030902050204" pitchFamily="34" charset="0"/>
                </a:rPr>
                <a:t> </a:t>
              </a:r>
              <a:r>
                <a:rPr lang="en-US" altLang="zh-CN" sz="1600" smtClean="0">
                  <a:solidFill>
                    <a:srgbClr val="2B60FE"/>
                  </a:solidFill>
                  <a:latin typeface="Impact" panose="020B0806030902050204" pitchFamily="34" charset="0"/>
                </a:rPr>
                <a:t>.</a:t>
              </a:r>
              <a:r>
                <a:rPr lang="en-US" altLang="zh-CN" sz="1600" dirty="0">
                  <a:solidFill>
                    <a:srgbClr val="2B60FE"/>
                  </a:solidFill>
                  <a:latin typeface="Impact" panose="020B0806030902050204" pitchFamily="34" charset="0"/>
                </a:rPr>
                <a:t>9%</a:t>
              </a:r>
              <a:endParaRPr lang="en-US" sz="1600" dirty="0">
                <a:solidFill>
                  <a:srgbClr val="2B60FE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66" name="SorbShape1">
              <a:extLst>
                <a:ext uri="{FF2B5EF4-FFF2-40B4-BE49-F238E27FC236}">
                  <a16:creationId xmlns="" xmlns:a16="http://schemas.microsoft.com/office/drawing/2014/main" id="{52A7B3F4-38B1-4E05-95E4-F8272FCC63F4}"/>
                </a:ext>
              </a:extLst>
            </p:cNvPr>
            <p:cNvSpPr/>
            <p:nvPr/>
          </p:nvSpPr>
          <p:spPr bwMode="auto">
            <a:xfrm>
              <a:off x="4063054" y="2552125"/>
              <a:ext cx="220972" cy="432044"/>
            </a:xfrm>
            <a:prstGeom prst="roundRect">
              <a:avLst>
                <a:gd name="adj" fmla="val 50000"/>
              </a:avLst>
            </a:prstGeom>
            <a:solidFill>
              <a:srgbClr val="2B60FE"/>
            </a:solidFill>
            <a:ln w="19050">
              <a:noFill/>
              <a:round/>
              <a:headEnd/>
              <a:tailEnd/>
            </a:ln>
            <a:effectLst>
              <a:outerShdw blurRad="508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non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67" name="ValueShape2">
              <a:extLst>
                <a:ext uri="{FF2B5EF4-FFF2-40B4-BE49-F238E27FC236}">
                  <a16:creationId xmlns="" xmlns:a16="http://schemas.microsoft.com/office/drawing/2014/main" id="{4BCA601E-ED5E-43E3-8164-52BE1D1C3301}"/>
                </a:ext>
              </a:extLst>
            </p:cNvPr>
            <p:cNvSpPr/>
            <p:nvPr/>
          </p:nvSpPr>
          <p:spPr bwMode="auto">
            <a:xfrm rot="10800000" flipV="1">
              <a:off x="2027549" y="3357720"/>
              <a:ext cx="4622134" cy="277802"/>
            </a:xfrm>
            <a:prstGeom prst="roundRect">
              <a:avLst>
                <a:gd name="adj" fmla="val 50000"/>
              </a:avLst>
            </a:prstGeom>
            <a:solidFill>
              <a:srgbClr val="1996FE"/>
            </a:solidFill>
            <a:ln w="19050">
              <a:noFill/>
              <a:round/>
              <a:headEnd/>
              <a:tailEnd/>
            </a:ln>
          </p:spPr>
          <p:txBody>
            <a:bodyPr vert="horz" wrap="non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68" name="ValueText2">
              <a:extLst>
                <a:ext uri="{FF2B5EF4-FFF2-40B4-BE49-F238E27FC236}">
                  <a16:creationId xmlns="" xmlns:a16="http://schemas.microsoft.com/office/drawing/2014/main" id="{4DD49F04-34E7-4C44-91FE-71C7093E4180}"/>
                </a:ext>
              </a:extLst>
            </p:cNvPr>
            <p:cNvSpPr txBox="1"/>
            <p:nvPr/>
          </p:nvSpPr>
          <p:spPr>
            <a:xfrm>
              <a:off x="6926631" y="3260110"/>
              <a:ext cx="576064" cy="432045"/>
            </a:xfrm>
            <a:prstGeom prst="rect">
              <a:avLst/>
            </a:prstGeom>
          </p:spPr>
          <p:txBody>
            <a:bodyPr wrap="none" lIns="0" tIns="0" rIns="0" bIns="0" numCol="1">
              <a:prstTxWarp prst="textPlain">
                <a:avLst/>
              </a:prstTxWarp>
              <a:normAutofit fontScale="8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r>
                <a:rPr lang="en-US" altLang="zh-CN" sz="1600" smtClean="0">
                  <a:solidFill>
                    <a:srgbClr val="1996FE"/>
                  </a:solidFill>
                  <a:latin typeface="Impact" panose="020B0806030902050204" pitchFamily="34" charset="0"/>
                </a:rPr>
                <a:t>8</a:t>
              </a:r>
              <a:r>
                <a:rPr lang="en-US" altLang="zh-CN" sz="100" smtClean="0">
                  <a:solidFill>
                    <a:srgbClr val="1996FE"/>
                  </a:solidFill>
                  <a:latin typeface="Impact" panose="020B0806030902050204" pitchFamily="34" charset="0"/>
                </a:rPr>
                <a:t> </a:t>
              </a:r>
              <a:r>
                <a:rPr lang="en-US" altLang="zh-CN" sz="1600" smtClean="0">
                  <a:solidFill>
                    <a:srgbClr val="1996FE"/>
                  </a:solidFill>
                  <a:latin typeface="Impact" panose="020B0806030902050204" pitchFamily="34" charset="0"/>
                </a:rPr>
                <a:t>.</a:t>
              </a:r>
              <a:r>
                <a:rPr lang="en-US" altLang="zh-CN" sz="1600" dirty="0">
                  <a:solidFill>
                    <a:srgbClr val="1996FE"/>
                  </a:solidFill>
                  <a:latin typeface="Impact" panose="020B0806030902050204" pitchFamily="34" charset="0"/>
                </a:rPr>
                <a:t>4%</a:t>
              </a:r>
              <a:endParaRPr lang="en-US" sz="1600" dirty="0">
                <a:solidFill>
                  <a:srgbClr val="1996FE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69" name="SorbShape2">
              <a:extLst>
                <a:ext uri="{FF2B5EF4-FFF2-40B4-BE49-F238E27FC236}">
                  <a16:creationId xmlns="" xmlns:a16="http://schemas.microsoft.com/office/drawing/2014/main" id="{B1F03360-1899-45EB-8022-2D7E8B697B64}"/>
                </a:ext>
              </a:extLst>
            </p:cNvPr>
            <p:cNvSpPr/>
            <p:nvPr/>
          </p:nvSpPr>
          <p:spPr bwMode="auto">
            <a:xfrm>
              <a:off x="6539197" y="3280599"/>
              <a:ext cx="220972" cy="432044"/>
            </a:xfrm>
            <a:prstGeom prst="roundRect">
              <a:avLst>
                <a:gd name="adj" fmla="val 50000"/>
              </a:avLst>
            </a:prstGeom>
            <a:solidFill>
              <a:srgbClr val="1996FE"/>
            </a:solidFill>
            <a:ln w="19050">
              <a:noFill/>
              <a:round/>
              <a:headEnd/>
              <a:tailEnd/>
            </a:ln>
            <a:effectLst>
              <a:outerShdw blurRad="508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non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158" name="组合 157">
            <a:extLst>
              <a:ext uri="{FF2B5EF4-FFF2-40B4-BE49-F238E27FC236}">
                <a16:creationId xmlns="" xmlns:a16="http://schemas.microsoft.com/office/drawing/2014/main" id="{4ECBBCE9-A5D5-4BE8-BC8F-25617B0F89FF}"/>
              </a:ext>
            </a:extLst>
          </p:cNvPr>
          <p:cNvGrpSpPr/>
          <p:nvPr/>
        </p:nvGrpSpPr>
        <p:grpSpPr>
          <a:xfrm>
            <a:off x="441400" y="3363631"/>
            <a:ext cx="3785615" cy="3506505"/>
            <a:chOff x="441400" y="3363631"/>
            <a:chExt cx="3785615" cy="3506505"/>
          </a:xfrm>
        </p:grpSpPr>
        <p:sp>
          <p:nvSpPr>
            <p:cNvPr id="104" name="任意多边形: 形状 103">
              <a:extLst>
                <a:ext uri="{FF2B5EF4-FFF2-40B4-BE49-F238E27FC236}">
                  <a16:creationId xmlns="" xmlns:a16="http://schemas.microsoft.com/office/drawing/2014/main" id="{57F04D8D-FC39-447C-9F9A-EC77D3C133F6}"/>
                </a:ext>
              </a:extLst>
            </p:cNvPr>
            <p:cNvSpPr/>
            <p:nvPr/>
          </p:nvSpPr>
          <p:spPr>
            <a:xfrm flipH="1">
              <a:off x="3023477" y="5660121"/>
              <a:ext cx="1188238" cy="360137"/>
            </a:xfrm>
            <a:custGeom>
              <a:avLst/>
              <a:gdLst>
                <a:gd name="connsiteX0" fmla="*/ 1043715 w 1188238"/>
                <a:gd name="connsiteY0" fmla="*/ 15891 h 360137"/>
                <a:gd name="connsiteX1" fmla="*/ 709395 w 1188238"/>
                <a:gd name="connsiteY1" fmla="*/ 80814 h 360137"/>
                <a:gd name="connsiteX2" fmla="*/ 406169 w 1188238"/>
                <a:gd name="connsiteY2" fmla="*/ 65641 h 360137"/>
                <a:gd name="connsiteX3" fmla="*/ 261521 w 1188238"/>
                <a:gd name="connsiteY3" fmla="*/ 4946 h 360137"/>
                <a:gd name="connsiteX4" fmla="*/ 297341 w 1188238"/>
                <a:gd name="connsiteY4" fmla="*/ 95118 h 360137"/>
                <a:gd name="connsiteX5" fmla="*/ 334529 w 1188238"/>
                <a:gd name="connsiteY5" fmla="*/ 146485 h 360137"/>
                <a:gd name="connsiteX6" fmla="*/ 208786 w 1188238"/>
                <a:gd name="connsiteY6" fmla="*/ 176086 h 360137"/>
                <a:gd name="connsiteX7" fmla="*/ 17497 w 1188238"/>
                <a:gd name="connsiteY7" fmla="*/ 108674 h 360137"/>
                <a:gd name="connsiteX8" fmla="*/ 706 w 1188238"/>
                <a:gd name="connsiteY8" fmla="*/ 140390 h 360137"/>
                <a:gd name="connsiteX9" fmla="*/ 3567 w 1188238"/>
                <a:gd name="connsiteY9" fmla="*/ 169867 h 360137"/>
                <a:gd name="connsiteX10" fmla="*/ 84411 w 1188238"/>
                <a:gd name="connsiteY10" fmla="*/ 308296 h 360137"/>
                <a:gd name="connsiteX11" fmla="*/ 521838 w 1188238"/>
                <a:gd name="connsiteY11" fmla="*/ 345609 h 360137"/>
                <a:gd name="connsiteX12" fmla="*/ 793348 w 1188238"/>
                <a:gd name="connsiteY12" fmla="*/ 312898 h 360137"/>
                <a:gd name="connsiteX13" fmla="*/ 1188239 w 1188238"/>
                <a:gd name="connsiteY13" fmla="*/ 293247 h 360137"/>
                <a:gd name="connsiteX14" fmla="*/ 1043715 w 1188238"/>
                <a:gd name="connsiteY14" fmla="*/ 15891 h 3601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188238" h="360137">
                  <a:moveTo>
                    <a:pt x="1043715" y="15891"/>
                  </a:moveTo>
                  <a:cubicBezTo>
                    <a:pt x="1043715" y="15891"/>
                    <a:pt x="785637" y="77456"/>
                    <a:pt x="709395" y="80814"/>
                  </a:cubicBezTo>
                  <a:cubicBezTo>
                    <a:pt x="633153" y="84297"/>
                    <a:pt x="446591" y="84297"/>
                    <a:pt x="406169" y="65641"/>
                  </a:cubicBezTo>
                  <a:cubicBezTo>
                    <a:pt x="365747" y="46985"/>
                    <a:pt x="295724" y="-18312"/>
                    <a:pt x="261521" y="4946"/>
                  </a:cubicBezTo>
                  <a:cubicBezTo>
                    <a:pt x="227318" y="28204"/>
                    <a:pt x="264630" y="70243"/>
                    <a:pt x="297341" y="95118"/>
                  </a:cubicBezTo>
                  <a:cubicBezTo>
                    <a:pt x="330051" y="119993"/>
                    <a:pt x="348334" y="134047"/>
                    <a:pt x="334529" y="146485"/>
                  </a:cubicBezTo>
                  <a:cubicBezTo>
                    <a:pt x="320723" y="158922"/>
                    <a:pt x="272466" y="186906"/>
                    <a:pt x="208786" y="176086"/>
                  </a:cubicBezTo>
                  <a:cubicBezTo>
                    <a:pt x="145106" y="165265"/>
                    <a:pt x="45481" y="81685"/>
                    <a:pt x="17497" y="108674"/>
                  </a:cubicBezTo>
                  <a:cubicBezTo>
                    <a:pt x="6801" y="118998"/>
                    <a:pt x="2323" y="130316"/>
                    <a:pt x="706" y="140390"/>
                  </a:cubicBezTo>
                  <a:cubicBezTo>
                    <a:pt x="-1905" y="156808"/>
                    <a:pt x="3567" y="169867"/>
                    <a:pt x="3567" y="169867"/>
                  </a:cubicBezTo>
                  <a:cubicBezTo>
                    <a:pt x="3567" y="169867"/>
                    <a:pt x="-24418" y="261656"/>
                    <a:pt x="84411" y="308296"/>
                  </a:cubicBezTo>
                  <a:cubicBezTo>
                    <a:pt x="193239" y="354937"/>
                    <a:pt x="385647" y="376703"/>
                    <a:pt x="521838" y="345609"/>
                  </a:cubicBezTo>
                  <a:cubicBezTo>
                    <a:pt x="658028" y="314515"/>
                    <a:pt x="754419" y="308296"/>
                    <a:pt x="793348" y="312898"/>
                  </a:cubicBezTo>
                  <a:cubicBezTo>
                    <a:pt x="832278" y="317500"/>
                    <a:pt x="1188239" y="293247"/>
                    <a:pt x="1188239" y="293247"/>
                  </a:cubicBezTo>
                  <a:lnTo>
                    <a:pt x="1043715" y="15891"/>
                  </a:lnTo>
                  <a:close/>
                </a:path>
              </a:pathLst>
            </a:custGeom>
            <a:solidFill>
              <a:srgbClr val="FFFFFF"/>
            </a:solidFill>
            <a:ln w="124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="" xmlns:a16="http://schemas.microsoft.com/office/drawing/2014/main" id="{D0FDB881-7180-4E68-B416-C9C253421E37}"/>
                </a:ext>
              </a:extLst>
            </p:cNvPr>
            <p:cNvSpPr/>
            <p:nvPr/>
          </p:nvSpPr>
          <p:spPr>
            <a:xfrm flipH="1">
              <a:off x="2998726" y="5644669"/>
              <a:ext cx="1228289" cy="391035"/>
            </a:xfrm>
            <a:custGeom>
              <a:avLst/>
              <a:gdLst>
                <a:gd name="connsiteX0" fmla="*/ 393111 w 1228289"/>
                <a:gd name="connsiteY0" fmla="*/ 391035 h 391035"/>
                <a:gd name="connsiteX1" fmla="*/ 93740 w 1228289"/>
                <a:gd name="connsiteY1" fmla="*/ 337927 h 391035"/>
                <a:gd name="connsiteX2" fmla="*/ 2947 w 1228289"/>
                <a:gd name="connsiteY2" fmla="*/ 186065 h 391035"/>
                <a:gd name="connsiteX3" fmla="*/ 832 w 1228289"/>
                <a:gd name="connsiteY3" fmla="*/ 153354 h 391035"/>
                <a:gd name="connsiteX4" fmla="*/ 22225 w 1228289"/>
                <a:gd name="connsiteY4" fmla="*/ 112808 h 391035"/>
                <a:gd name="connsiteX5" fmla="*/ 48344 w 1228289"/>
                <a:gd name="connsiteY5" fmla="*/ 103107 h 391035"/>
                <a:gd name="connsiteX6" fmla="*/ 139013 w 1228289"/>
                <a:gd name="connsiteY6" fmla="*/ 138554 h 391035"/>
                <a:gd name="connsiteX7" fmla="*/ 226822 w 1228289"/>
                <a:gd name="connsiteY7" fmla="*/ 176115 h 391035"/>
                <a:gd name="connsiteX8" fmla="*/ 253065 w 1228289"/>
                <a:gd name="connsiteY8" fmla="*/ 178354 h 391035"/>
                <a:gd name="connsiteX9" fmla="*/ 337764 w 1228289"/>
                <a:gd name="connsiteY9" fmla="*/ 151862 h 391035"/>
                <a:gd name="connsiteX10" fmla="*/ 303312 w 1228289"/>
                <a:gd name="connsiteY10" fmla="*/ 123007 h 391035"/>
                <a:gd name="connsiteX11" fmla="*/ 247841 w 1228289"/>
                <a:gd name="connsiteY11" fmla="*/ 42661 h 391035"/>
                <a:gd name="connsiteX12" fmla="*/ 268238 w 1228289"/>
                <a:gd name="connsiteY12" fmla="*/ 7711 h 391035"/>
                <a:gd name="connsiteX13" fmla="*/ 294357 w 1228289"/>
                <a:gd name="connsiteY13" fmla="*/ 0 h 391035"/>
                <a:gd name="connsiteX14" fmla="*/ 388385 w 1228289"/>
                <a:gd name="connsiteY14" fmla="*/ 43034 h 391035"/>
                <a:gd name="connsiteX15" fmla="*/ 428060 w 1228289"/>
                <a:gd name="connsiteY15" fmla="*/ 67038 h 391035"/>
                <a:gd name="connsiteX16" fmla="*/ 633279 w 1228289"/>
                <a:gd name="connsiteY16" fmla="*/ 82585 h 391035"/>
                <a:gd name="connsiteX17" fmla="*/ 723948 w 1228289"/>
                <a:gd name="connsiteY17" fmla="*/ 80844 h 391035"/>
                <a:gd name="connsiteX18" fmla="*/ 1055284 w 1228289"/>
                <a:gd name="connsiteY18" fmla="*/ 16293 h 391035"/>
                <a:gd name="connsiteX19" fmla="*/ 1067099 w 1228289"/>
                <a:gd name="connsiteY19" fmla="*/ 13433 h 391035"/>
                <a:gd name="connsiteX20" fmla="*/ 1228289 w 1228289"/>
                <a:gd name="connsiteY20" fmla="*/ 322504 h 391035"/>
                <a:gd name="connsiteX21" fmla="*/ 1204534 w 1228289"/>
                <a:gd name="connsiteY21" fmla="*/ 324121 h 391035"/>
                <a:gd name="connsiteX22" fmla="*/ 825563 w 1228289"/>
                <a:gd name="connsiteY22" fmla="*/ 344394 h 391035"/>
                <a:gd name="connsiteX23" fmla="*/ 825563 w 1228289"/>
                <a:gd name="connsiteY23" fmla="*/ 344394 h 391035"/>
                <a:gd name="connsiteX24" fmla="*/ 806658 w 1228289"/>
                <a:gd name="connsiteY24" fmla="*/ 343648 h 391035"/>
                <a:gd name="connsiteX25" fmla="*/ 780042 w 1228289"/>
                <a:gd name="connsiteY25" fmla="*/ 342404 h 391035"/>
                <a:gd name="connsiteX26" fmla="*/ 540495 w 1228289"/>
                <a:gd name="connsiteY26" fmla="*/ 376110 h 391035"/>
                <a:gd name="connsiteX27" fmla="*/ 393111 w 1228289"/>
                <a:gd name="connsiteY27" fmla="*/ 391035 h 391035"/>
                <a:gd name="connsiteX28" fmla="*/ 48344 w 1228289"/>
                <a:gd name="connsiteY28" fmla="*/ 134325 h 391035"/>
                <a:gd name="connsiteX29" fmla="*/ 43742 w 1228289"/>
                <a:gd name="connsiteY29" fmla="*/ 135320 h 391035"/>
                <a:gd name="connsiteX30" fmla="*/ 31553 w 1228289"/>
                <a:gd name="connsiteY30" fmla="*/ 158205 h 391035"/>
                <a:gd name="connsiteX31" fmla="*/ 33419 w 1228289"/>
                <a:gd name="connsiteY31" fmla="*/ 179473 h 391035"/>
                <a:gd name="connsiteX32" fmla="*/ 35533 w 1228289"/>
                <a:gd name="connsiteY32" fmla="*/ 184572 h 391035"/>
                <a:gd name="connsiteX33" fmla="*/ 33916 w 1228289"/>
                <a:gd name="connsiteY33" fmla="*/ 189921 h 391035"/>
                <a:gd name="connsiteX34" fmla="*/ 106054 w 1228289"/>
                <a:gd name="connsiteY34" fmla="*/ 309445 h 391035"/>
                <a:gd name="connsiteX35" fmla="*/ 393235 w 1228289"/>
                <a:gd name="connsiteY35" fmla="*/ 360066 h 391035"/>
                <a:gd name="connsiteX36" fmla="*/ 533903 w 1228289"/>
                <a:gd name="connsiteY36" fmla="*/ 345887 h 391035"/>
                <a:gd name="connsiteX37" fmla="*/ 780415 w 1228289"/>
                <a:gd name="connsiteY37" fmla="*/ 311435 h 391035"/>
                <a:gd name="connsiteX38" fmla="*/ 810638 w 1228289"/>
                <a:gd name="connsiteY38" fmla="*/ 312928 h 391035"/>
                <a:gd name="connsiteX39" fmla="*/ 825812 w 1228289"/>
                <a:gd name="connsiteY39" fmla="*/ 313425 h 391035"/>
                <a:gd name="connsiteX40" fmla="*/ 1178913 w 1228289"/>
                <a:gd name="connsiteY40" fmla="*/ 294769 h 391035"/>
                <a:gd name="connsiteX41" fmla="*/ 1050931 w 1228289"/>
                <a:gd name="connsiteY41" fmla="*/ 49377 h 391035"/>
                <a:gd name="connsiteX42" fmla="*/ 725565 w 1228289"/>
                <a:gd name="connsiteY42" fmla="*/ 111938 h 391035"/>
                <a:gd name="connsiteX43" fmla="*/ 633403 w 1228289"/>
                <a:gd name="connsiteY43" fmla="*/ 113679 h 391035"/>
                <a:gd name="connsiteX44" fmla="*/ 415125 w 1228289"/>
                <a:gd name="connsiteY44" fmla="*/ 95271 h 391035"/>
                <a:gd name="connsiteX45" fmla="*/ 371345 w 1228289"/>
                <a:gd name="connsiteY45" fmla="*/ 68904 h 391035"/>
                <a:gd name="connsiteX46" fmla="*/ 294482 w 1228289"/>
                <a:gd name="connsiteY46" fmla="*/ 31094 h 391035"/>
                <a:gd name="connsiteX47" fmla="*/ 285900 w 1228289"/>
                <a:gd name="connsiteY47" fmla="*/ 33332 h 391035"/>
                <a:gd name="connsiteX48" fmla="*/ 279059 w 1228289"/>
                <a:gd name="connsiteY48" fmla="*/ 43407 h 391035"/>
                <a:gd name="connsiteX49" fmla="*/ 322217 w 1228289"/>
                <a:gd name="connsiteY49" fmla="*/ 98256 h 391035"/>
                <a:gd name="connsiteX50" fmla="*/ 370102 w 1228289"/>
                <a:gd name="connsiteY50" fmla="*/ 151986 h 391035"/>
                <a:gd name="connsiteX51" fmla="*/ 360276 w 1228289"/>
                <a:gd name="connsiteY51" fmla="*/ 173503 h 391035"/>
                <a:gd name="connsiteX52" fmla="*/ 252940 w 1228289"/>
                <a:gd name="connsiteY52" fmla="*/ 209447 h 391035"/>
                <a:gd name="connsiteX53" fmla="*/ 221474 w 1228289"/>
                <a:gd name="connsiteY53" fmla="*/ 206711 h 391035"/>
                <a:gd name="connsiteX54" fmla="*/ 124461 w 1228289"/>
                <a:gd name="connsiteY54" fmla="*/ 165916 h 391035"/>
                <a:gd name="connsiteX55" fmla="*/ 48344 w 1228289"/>
                <a:gd name="connsiteY55" fmla="*/ 134325 h 3910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1228289" h="391035">
                  <a:moveTo>
                    <a:pt x="393111" y="391035"/>
                  </a:moveTo>
                  <a:cubicBezTo>
                    <a:pt x="284905" y="391035"/>
                    <a:pt x="170107" y="370638"/>
                    <a:pt x="93740" y="337927"/>
                  </a:cubicBezTo>
                  <a:cubicBezTo>
                    <a:pt x="-10983" y="293028"/>
                    <a:pt x="-1531" y="207955"/>
                    <a:pt x="2947" y="186065"/>
                  </a:cubicBezTo>
                  <a:cubicBezTo>
                    <a:pt x="1081" y="179473"/>
                    <a:pt x="-1282" y="167533"/>
                    <a:pt x="832" y="153354"/>
                  </a:cubicBezTo>
                  <a:cubicBezTo>
                    <a:pt x="3195" y="137808"/>
                    <a:pt x="10409" y="124251"/>
                    <a:pt x="22225" y="112808"/>
                  </a:cubicBezTo>
                  <a:cubicBezTo>
                    <a:pt x="28941" y="106341"/>
                    <a:pt x="37647" y="103107"/>
                    <a:pt x="48344" y="103107"/>
                  </a:cubicBezTo>
                  <a:cubicBezTo>
                    <a:pt x="72223" y="103107"/>
                    <a:pt x="103193" y="119524"/>
                    <a:pt x="139013" y="138554"/>
                  </a:cubicBezTo>
                  <a:cubicBezTo>
                    <a:pt x="170107" y="154971"/>
                    <a:pt x="202071" y="172011"/>
                    <a:pt x="226822" y="176115"/>
                  </a:cubicBezTo>
                  <a:cubicBezTo>
                    <a:pt x="235528" y="177608"/>
                    <a:pt x="244358" y="178354"/>
                    <a:pt x="253065" y="178354"/>
                  </a:cubicBezTo>
                  <a:cubicBezTo>
                    <a:pt x="295725" y="178354"/>
                    <a:pt x="327068" y="160444"/>
                    <a:pt x="337764" y="151862"/>
                  </a:cubicBezTo>
                  <a:cubicBezTo>
                    <a:pt x="332789" y="145394"/>
                    <a:pt x="317242" y="133579"/>
                    <a:pt x="303312" y="123007"/>
                  </a:cubicBezTo>
                  <a:cubicBezTo>
                    <a:pt x="282293" y="106962"/>
                    <a:pt x="246970" y="75122"/>
                    <a:pt x="247841" y="42661"/>
                  </a:cubicBezTo>
                  <a:cubicBezTo>
                    <a:pt x="248090" y="32835"/>
                    <a:pt x="251821" y="18781"/>
                    <a:pt x="268238" y="7711"/>
                  </a:cubicBezTo>
                  <a:cubicBezTo>
                    <a:pt x="275701" y="2612"/>
                    <a:pt x="284532" y="0"/>
                    <a:pt x="294357" y="0"/>
                  </a:cubicBezTo>
                  <a:cubicBezTo>
                    <a:pt x="323212" y="0"/>
                    <a:pt x="356296" y="21890"/>
                    <a:pt x="388385" y="43034"/>
                  </a:cubicBezTo>
                  <a:cubicBezTo>
                    <a:pt x="403185" y="52859"/>
                    <a:pt x="417240" y="62063"/>
                    <a:pt x="428060" y="67038"/>
                  </a:cubicBezTo>
                  <a:cubicBezTo>
                    <a:pt x="448831" y="76615"/>
                    <a:pt x="527436" y="82585"/>
                    <a:pt x="633279" y="82585"/>
                  </a:cubicBezTo>
                  <a:cubicBezTo>
                    <a:pt x="666487" y="82585"/>
                    <a:pt x="699571" y="81963"/>
                    <a:pt x="723948" y="80844"/>
                  </a:cubicBezTo>
                  <a:cubicBezTo>
                    <a:pt x="797827" y="77486"/>
                    <a:pt x="1052672" y="16915"/>
                    <a:pt x="1055284" y="16293"/>
                  </a:cubicBezTo>
                  <a:lnTo>
                    <a:pt x="1067099" y="13433"/>
                  </a:lnTo>
                  <a:lnTo>
                    <a:pt x="1228289" y="322504"/>
                  </a:lnTo>
                  <a:lnTo>
                    <a:pt x="1204534" y="324121"/>
                  </a:lnTo>
                  <a:cubicBezTo>
                    <a:pt x="1192345" y="324992"/>
                    <a:pt x="906531" y="344394"/>
                    <a:pt x="825563" y="344394"/>
                  </a:cubicBezTo>
                  <a:cubicBezTo>
                    <a:pt x="825563" y="344394"/>
                    <a:pt x="825563" y="344394"/>
                    <a:pt x="825563" y="344394"/>
                  </a:cubicBezTo>
                  <a:cubicBezTo>
                    <a:pt x="816732" y="344394"/>
                    <a:pt x="810762" y="344146"/>
                    <a:pt x="806658" y="343648"/>
                  </a:cubicBezTo>
                  <a:cubicBezTo>
                    <a:pt x="799569" y="342778"/>
                    <a:pt x="790738" y="342404"/>
                    <a:pt x="780042" y="342404"/>
                  </a:cubicBezTo>
                  <a:cubicBezTo>
                    <a:pt x="752306" y="342404"/>
                    <a:pt x="673452" y="345638"/>
                    <a:pt x="540495" y="376110"/>
                  </a:cubicBezTo>
                  <a:cubicBezTo>
                    <a:pt x="497337" y="386060"/>
                    <a:pt x="447712" y="391035"/>
                    <a:pt x="393111" y="391035"/>
                  </a:cubicBezTo>
                  <a:close/>
                  <a:moveTo>
                    <a:pt x="48344" y="134325"/>
                  </a:moveTo>
                  <a:cubicBezTo>
                    <a:pt x="47224" y="134325"/>
                    <a:pt x="44737" y="134449"/>
                    <a:pt x="43742" y="135320"/>
                  </a:cubicBezTo>
                  <a:cubicBezTo>
                    <a:pt x="37025" y="141912"/>
                    <a:pt x="32797" y="149499"/>
                    <a:pt x="31553" y="158205"/>
                  </a:cubicBezTo>
                  <a:cubicBezTo>
                    <a:pt x="29687" y="169772"/>
                    <a:pt x="33294" y="179349"/>
                    <a:pt x="33419" y="179473"/>
                  </a:cubicBezTo>
                  <a:lnTo>
                    <a:pt x="35533" y="184572"/>
                  </a:lnTo>
                  <a:lnTo>
                    <a:pt x="33916" y="189921"/>
                  </a:lnTo>
                  <a:cubicBezTo>
                    <a:pt x="33045" y="193030"/>
                    <a:pt x="11902" y="269148"/>
                    <a:pt x="106054" y="309445"/>
                  </a:cubicBezTo>
                  <a:cubicBezTo>
                    <a:pt x="178813" y="340663"/>
                    <a:pt x="288885" y="360066"/>
                    <a:pt x="393235" y="360066"/>
                  </a:cubicBezTo>
                  <a:cubicBezTo>
                    <a:pt x="445473" y="360066"/>
                    <a:pt x="492860" y="355339"/>
                    <a:pt x="533903" y="345887"/>
                  </a:cubicBezTo>
                  <a:cubicBezTo>
                    <a:pt x="669970" y="314793"/>
                    <a:pt x="751684" y="311435"/>
                    <a:pt x="780415" y="311435"/>
                  </a:cubicBezTo>
                  <a:cubicBezTo>
                    <a:pt x="792230" y="311435"/>
                    <a:pt x="802429" y="311933"/>
                    <a:pt x="810638" y="312928"/>
                  </a:cubicBezTo>
                  <a:cubicBezTo>
                    <a:pt x="812130" y="313052"/>
                    <a:pt x="816110" y="313425"/>
                    <a:pt x="825812" y="313425"/>
                  </a:cubicBezTo>
                  <a:cubicBezTo>
                    <a:pt x="892228" y="313425"/>
                    <a:pt x="1107024" y="299495"/>
                    <a:pt x="1178913" y="294769"/>
                  </a:cubicBezTo>
                  <a:lnTo>
                    <a:pt x="1050931" y="49377"/>
                  </a:lnTo>
                  <a:cubicBezTo>
                    <a:pt x="998817" y="61566"/>
                    <a:pt x="793847" y="108952"/>
                    <a:pt x="725565" y="111938"/>
                  </a:cubicBezTo>
                  <a:cubicBezTo>
                    <a:pt x="700690" y="113057"/>
                    <a:pt x="667109" y="113679"/>
                    <a:pt x="633403" y="113679"/>
                  </a:cubicBezTo>
                  <a:cubicBezTo>
                    <a:pt x="566739" y="113679"/>
                    <a:pt x="449826" y="111316"/>
                    <a:pt x="415125" y="95271"/>
                  </a:cubicBezTo>
                  <a:cubicBezTo>
                    <a:pt x="402190" y="89301"/>
                    <a:pt x="387141" y="79476"/>
                    <a:pt x="371345" y="68904"/>
                  </a:cubicBezTo>
                  <a:cubicBezTo>
                    <a:pt x="345724" y="51989"/>
                    <a:pt x="313884" y="31094"/>
                    <a:pt x="294482" y="31094"/>
                  </a:cubicBezTo>
                  <a:cubicBezTo>
                    <a:pt x="290875" y="31094"/>
                    <a:pt x="288139" y="31840"/>
                    <a:pt x="285900" y="33332"/>
                  </a:cubicBezTo>
                  <a:cubicBezTo>
                    <a:pt x="279308" y="37810"/>
                    <a:pt x="279184" y="41790"/>
                    <a:pt x="279059" y="43407"/>
                  </a:cubicBezTo>
                  <a:cubicBezTo>
                    <a:pt x="278686" y="56218"/>
                    <a:pt x="296099" y="78232"/>
                    <a:pt x="322217" y="98256"/>
                  </a:cubicBezTo>
                  <a:cubicBezTo>
                    <a:pt x="351694" y="120644"/>
                    <a:pt x="369480" y="134201"/>
                    <a:pt x="370102" y="151986"/>
                  </a:cubicBezTo>
                  <a:cubicBezTo>
                    <a:pt x="370350" y="157583"/>
                    <a:pt x="368858" y="165916"/>
                    <a:pt x="360276" y="173503"/>
                  </a:cubicBezTo>
                  <a:cubicBezTo>
                    <a:pt x="345351" y="186936"/>
                    <a:pt x="306049" y="209447"/>
                    <a:pt x="252940" y="209447"/>
                  </a:cubicBezTo>
                  <a:cubicBezTo>
                    <a:pt x="242493" y="209447"/>
                    <a:pt x="231921" y="208577"/>
                    <a:pt x="221474" y="206711"/>
                  </a:cubicBezTo>
                  <a:cubicBezTo>
                    <a:pt x="191872" y="201612"/>
                    <a:pt x="157545" y="183453"/>
                    <a:pt x="124461" y="165916"/>
                  </a:cubicBezTo>
                  <a:cubicBezTo>
                    <a:pt x="94984" y="150369"/>
                    <a:pt x="64512" y="134325"/>
                    <a:pt x="48344" y="134325"/>
                  </a:cubicBezTo>
                  <a:close/>
                </a:path>
              </a:pathLst>
            </a:custGeom>
            <a:solidFill>
              <a:srgbClr val="0A2073"/>
            </a:solidFill>
            <a:ln w="124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="" xmlns:a16="http://schemas.microsoft.com/office/drawing/2014/main" id="{7203C207-B5F8-4F2A-BD81-6C6D6128AD00}"/>
                </a:ext>
              </a:extLst>
            </p:cNvPr>
            <p:cNvSpPr/>
            <p:nvPr/>
          </p:nvSpPr>
          <p:spPr>
            <a:xfrm flipH="1">
              <a:off x="3869387" y="5800511"/>
              <a:ext cx="341497" cy="82336"/>
            </a:xfrm>
            <a:custGeom>
              <a:avLst/>
              <a:gdLst>
                <a:gd name="connsiteX0" fmla="*/ 310689 w 341497"/>
                <a:gd name="connsiteY0" fmla="*/ 82336 h 82336"/>
                <a:gd name="connsiteX1" fmla="*/ 0 w 341497"/>
                <a:gd name="connsiteY1" fmla="*/ 0 h 823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41497" h="82336">
                  <a:moveTo>
                    <a:pt x="310689" y="82336"/>
                  </a:moveTo>
                  <a:cubicBezTo>
                    <a:pt x="436681" y="65173"/>
                    <a:pt x="144897" y="119649"/>
                    <a:pt x="0" y="0"/>
                  </a:cubicBezTo>
                </a:path>
              </a:pathLst>
            </a:custGeom>
            <a:solidFill>
              <a:srgbClr val="FFFFFF"/>
            </a:solidFill>
            <a:ln w="124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="" xmlns:a16="http://schemas.microsoft.com/office/drawing/2014/main" id="{7F2FF66F-4ADA-40BF-AB38-60C38226FB94}"/>
                </a:ext>
              </a:extLst>
            </p:cNvPr>
            <p:cNvSpPr/>
            <p:nvPr/>
          </p:nvSpPr>
          <p:spPr>
            <a:xfrm flipH="1">
              <a:off x="3855048" y="5788447"/>
              <a:ext cx="365662" cy="109823"/>
            </a:xfrm>
            <a:custGeom>
              <a:avLst/>
              <a:gdLst>
                <a:gd name="connsiteX0" fmla="*/ 322629 w 365662"/>
                <a:gd name="connsiteY0" fmla="*/ 109823 h 109823"/>
                <a:gd name="connsiteX1" fmla="*/ 322380 w 365662"/>
                <a:gd name="connsiteY1" fmla="*/ 108206 h 109823"/>
                <a:gd name="connsiteX2" fmla="*/ 0 w 365662"/>
                <a:gd name="connsiteY2" fmla="*/ 24004 h 109823"/>
                <a:gd name="connsiteX3" fmla="*/ 19776 w 365662"/>
                <a:gd name="connsiteY3" fmla="*/ 0 h 109823"/>
                <a:gd name="connsiteX4" fmla="*/ 349494 w 365662"/>
                <a:gd name="connsiteY4" fmla="*/ 75247 h 109823"/>
                <a:gd name="connsiteX5" fmla="*/ 349494 w 365662"/>
                <a:gd name="connsiteY5" fmla="*/ 75371 h 109823"/>
                <a:gd name="connsiteX6" fmla="*/ 365663 w 365662"/>
                <a:gd name="connsiteY6" fmla="*/ 84824 h 109823"/>
                <a:gd name="connsiteX7" fmla="*/ 360439 w 365662"/>
                <a:gd name="connsiteY7" fmla="*/ 103231 h 109823"/>
                <a:gd name="connsiteX8" fmla="*/ 352230 w 365662"/>
                <a:gd name="connsiteY8" fmla="*/ 105470 h 109823"/>
                <a:gd name="connsiteX9" fmla="*/ 352230 w 365662"/>
                <a:gd name="connsiteY9" fmla="*/ 106216 h 109823"/>
                <a:gd name="connsiteX10" fmla="*/ 322629 w 365662"/>
                <a:gd name="connsiteY10" fmla="*/ 109823 h 1098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65662" h="109823">
                  <a:moveTo>
                    <a:pt x="322629" y="109823"/>
                  </a:moveTo>
                  <a:lnTo>
                    <a:pt x="322380" y="108206"/>
                  </a:lnTo>
                  <a:cubicBezTo>
                    <a:pt x="250491" y="111689"/>
                    <a:pt x="94649" y="102236"/>
                    <a:pt x="0" y="24004"/>
                  </a:cubicBezTo>
                  <a:lnTo>
                    <a:pt x="19776" y="0"/>
                  </a:lnTo>
                  <a:cubicBezTo>
                    <a:pt x="134698" y="95023"/>
                    <a:pt x="347380" y="75496"/>
                    <a:pt x="349494" y="75247"/>
                  </a:cubicBezTo>
                  <a:lnTo>
                    <a:pt x="349494" y="75371"/>
                  </a:lnTo>
                  <a:cubicBezTo>
                    <a:pt x="360688" y="74874"/>
                    <a:pt x="362802" y="77486"/>
                    <a:pt x="365663" y="84824"/>
                  </a:cubicBezTo>
                  <a:lnTo>
                    <a:pt x="360439" y="103231"/>
                  </a:lnTo>
                  <a:cubicBezTo>
                    <a:pt x="359444" y="103978"/>
                    <a:pt x="356583" y="104724"/>
                    <a:pt x="352230" y="105470"/>
                  </a:cubicBezTo>
                  <a:lnTo>
                    <a:pt x="352230" y="106216"/>
                  </a:lnTo>
                  <a:cubicBezTo>
                    <a:pt x="352230" y="106092"/>
                    <a:pt x="343773" y="106838"/>
                    <a:pt x="322629" y="109823"/>
                  </a:cubicBezTo>
                  <a:close/>
                </a:path>
              </a:pathLst>
            </a:custGeom>
            <a:solidFill>
              <a:srgbClr val="0A2073"/>
            </a:solidFill>
            <a:ln w="124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="" xmlns:a16="http://schemas.microsoft.com/office/drawing/2014/main" id="{618494DA-B5B9-4691-A41E-DAB0815082D2}"/>
                </a:ext>
              </a:extLst>
            </p:cNvPr>
            <p:cNvSpPr/>
            <p:nvPr/>
          </p:nvSpPr>
          <p:spPr>
            <a:xfrm flipH="1">
              <a:off x="3909524" y="5869663"/>
              <a:ext cx="301360" cy="71195"/>
            </a:xfrm>
            <a:custGeom>
              <a:avLst/>
              <a:gdLst>
                <a:gd name="connsiteX0" fmla="*/ 0 w 301360"/>
                <a:gd name="connsiteY0" fmla="*/ 0 h 71195"/>
                <a:gd name="connsiteX1" fmla="*/ 301361 w 301360"/>
                <a:gd name="connsiteY1" fmla="*/ 70645 h 71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1360" h="71195">
                  <a:moveTo>
                    <a:pt x="0" y="0"/>
                  </a:moveTo>
                  <a:cubicBezTo>
                    <a:pt x="0" y="0"/>
                    <a:pt x="124126" y="78481"/>
                    <a:pt x="301361" y="70645"/>
                  </a:cubicBezTo>
                </a:path>
              </a:pathLst>
            </a:custGeom>
            <a:solidFill>
              <a:srgbClr val="FFFFFF"/>
            </a:solidFill>
            <a:ln w="124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="" xmlns:a16="http://schemas.microsoft.com/office/drawing/2014/main" id="{BE31D034-09BC-4ACD-A203-D5512BB20668}"/>
                </a:ext>
              </a:extLst>
            </p:cNvPr>
            <p:cNvSpPr/>
            <p:nvPr/>
          </p:nvSpPr>
          <p:spPr>
            <a:xfrm flipH="1">
              <a:off x="3894087" y="5854206"/>
              <a:ext cx="332255" cy="102271"/>
            </a:xfrm>
            <a:custGeom>
              <a:avLst/>
              <a:gdLst>
                <a:gd name="connsiteX0" fmla="*/ 291819 w 332255"/>
                <a:gd name="connsiteY0" fmla="*/ 102271 h 102271"/>
                <a:gd name="connsiteX1" fmla="*/ 7249 w 332255"/>
                <a:gd name="connsiteY1" fmla="*/ 28641 h 102271"/>
                <a:gd name="connsiteX2" fmla="*/ 2398 w 332255"/>
                <a:gd name="connsiteY2" fmla="*/ 7249 h 102271"/>
                <a:gd name="connsiteX3" fmla="*/ 23791 w 332255"/>
                <a:gd name="connsiteY3" fmla="*/ 2398 h 102271"/>
                <a:gd name="connsiteX4" fmla="*/ 316072 w 332255"/>
                <a:gd name="connsiteY4" fmla="*/ 70680 h 102271"/>
                <a:gd name="connsiteX5" fmla="*/ 332241 w 332255"/>
                <a:gd name="connsiteY5" fmla="*/ 85481 h 102271"/>
                <a:gd name="connsiteX6" fmla="*/ 317440 w 332255"/>
                <a:gd name="connsiteY6" fmla="*/ 101650 h 102271"/>
                <a:gd name="connsiteX7" fmla="*/ 291819 w 332255"/>
                <a:gd name="connsiteY7" fmla="*/ 102271 h 1022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2255" h="102271">
                  <a:moveTo>
                    <a:pt x="291819" y="102271"/>
                  </a:moveTo>
                  <a:cubicBezTo>
                    <a:pt x="125654" y="102271"/>
                    <a:pt x="12224" y="31751"/>
                    <a:pt x="7249" y="28641"/>
                  </a:cubicBezTo>
                  <a:cubicBezTo>
                    <a:pt x="35" y="24040"/>
                    <a:pt x="-2204" y="14463"/>
                    <a:pt x="2398" y="7249"/>
                  </a:cubicBezTo>
                  <a:cubicBezTo>
                    <a:pt x="7000" y="35"/>
                    <a:pt x="16577" y="-2204"/>
                    <a:pt x="23791" y="2398"/>
                  </a:cubicBezTo>
                  <a:cubicBezTo>
                    <a:pt x="25034" y="3144"/>
                    <a:pt x="146300" y="78143"/>
                    <a:pt x="316072" y="70680"/>
                  </a:cubicBezTo>
                  <a:cubicBezTo>
                    <a:pt x="324530" y="70183"/>
                    <a:pt x="331868" y="76899"/>
                    <a:pt x="332241" y="85481"/>
                  </a:cubicBezTo>
                  <a:cubicBezTo>
                    <a:pt x="332614" y="94063"/>
                    <a:pt x="326022" y="101276"/>
                    <a:pt x="317440" y="101650"/>
                  </a:cubicBezTo>
                  <a:cubicBezTo>
                    <a:pt x="308858" y="102023"/>
                    <a:pt x="300276" y="102271"/>
                    <a:pt x="291819" y="102271"/>
                  </a:cubicBezTo>
                  <a:close/>
                </a:path>
              </a:pathLst>
            </a:custGeom>
            <a:solidFill>
              <a:srgbClr val="0A2073"/>
            </a:solidFill>
            <a:ln w="124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="" xmlns:a16="http://schemas.microsoft.com/office/drawing/2014/main" id="{953A4EB3-82AB-461F-8560-E6EDE71F6502}"/>
                </a:ext>
              </a:extLst>
            </p:cNvPr>
            <p:cNvSpPr/>
            <p:nvPr/>
          </p:nvSpPr>
          <p:spPr>
            <a:xfrm flipH="1">
              <a:off x="859365" y="4830386"/>
              <a:ext cx="2248438" cy="1879306"/>
            </a:xfrm>
            <a:custGeom>
              <a:avLst/>
              <a:gdLst>
                <a:gd name="connsiteX0" fmla="*/ 2195592 w 2248438"/>
                <a:gd name="connsiteY0" fmla="*/ 224372 h 1879306"/>
                <a:gd name="connsiteX1" fmla="*/ 1611279 w 2248438"/>
                <a:gd name="connsiteY1" fmla="*/ 0 h 1879306"/>
                <a:gd name="connsiteX2" fmla="*/ 1206562 w 2248438"/>
                <a:gd name="connsiteY2" fmla="*/ 0 h 1879306"/>
                <a:gd name="connsiteX3" fmla="*/ 766150 w 2248438"/>
                <a:gd name="connsiteY3" fmla="*/ 141787 h 1879306"/>
                <a:gd name="connsiteX4" fmla="*/ 766150 w 2248438"/>
                <a:gd name="connsiteY4" fmla="*/ 141787 h 1879306"/>
                <a:gd name="connsiteX5" fmla="*/ 0 w 2248438"/>
                <a:gd name="connsiteY5" fmla="*/ 751474 h 1879306"/>
                <a:gd name="connsiteX6" fmla="*/ 146265 w 2248438"/>
                <a:gd name="connsiteY6" fmla="*/ 1103206 h 1879306"/>
                <a:gd name="connsiteX7" fmla="*/ 661178 w 2248438"/>
                <a:gd name="connsiteY7" fmla="*/ 1051715 h 1879306"/>
                <a:gd name="connsiteX8" fmla="*/ 759061 w 2248438"/>
                <a:gd name="connsiteY8" fmla="*/ 1879307 h 1879306"/>
                <a:gd name="connsiteX9" fmla="*/ 2154175 w 2248438"/>
                <a:gd name="connsiteY9" fmla="*/ 1879307 h 1879306"/>
                <a:gd name="connsiteX10" fmla="*/ 2195592 w 2248438"/>
                <a:gd name="connsiteY10" fmla="*/ 224372 h 18793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248438" h="1879306">
                  <a:moveTo>
                    <a:pt x="2195592" y="224372"/>
                  </a:moveTo>
                  <a:cubicBezTo>
                    <a:pt x="2056043" y="65794"/>
                    <a:pt x="1619736" y="14179"/>
                    <a:pt x="1611279" y="0"/>
                  </a:cubicBezTo>
                  <a:lnTo>
                    <a:pt x="1206562" y="0"/>
                  </a:lnTo>
                  <a:cubicBezTo>
                    <a:pt x="1199846" y="11442"/>
                    <a:pt x="940897" y="46765"/>
                    <a:pt x="766150" y="141787"/>
                  </a:cubicBezTo>
                  <a:lnTo>
                    <a:pt x="766150" y="141787"/>
                  </a:lnTo>
                  <a:cubicBezTo>
                    <a:pt x="635183" y="198751"/>
                    <a:pt x="0" y="751474"/>
                    <a:pt x="0" y="751474"/>
                  </a:cubicBezTo>
                  <a:lnTo>
                    <a:pt x="146265" y="1103206"/>
                  </a:lnTo>
                  <a:lnTo>
                    <a:pt x="661178" y="1051715"/>
                  </a:lnTo>
                  <a:cubicBezTo>
                    <a:pt x="707321" y="1418000"/>
                    <a:pt x="759061" y="1879307"/>
                    <a:pt x="759061" y="1879307"/>
                  </a:cubicBezTo>
                  <a:lnTo>
                    <a:pt x="2154175" y="1879307"/>
                  </a:lnTo>
                  <a:cubicBezTo>
                    <a:pt x="2154175" y="1879431"/>
                    <a:pt x="2335141" y="382951"/>
                    <a:pt x="2195592" y="224372"/>
                  </a:cubicBezTo>
                  <a:close/>
                </a:path>
              </a:pathLst>
            </a:custGeom>
            <a:solidFill>
              <a:schemeClr val="accent4">
                <a:lumMod val="40000"/>
                <a:lumOff val="60000"/>
              </a:schemeClr>
            </a:solidFill>
            <a:ln w="124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="" xmlns:a16="http://schemas.microsoft.com/office/drawing/2014/main" id="{DD1DE75F-A43E-4F82-A5EF-D9D9F05A04AF}"/>
                </a:ext>
              </a:extLst>
            </p:cNvPr>
            <p:cNvSpPr/>
            <p:nvPr/>
          </p:nvSpPr>
          <p:spPr>
            <a:xfrm flipH="1">
              <a:off x="844591" y="4814839"/>
              <a:ext cx="2281992" cy="1910524"/>
            </a:xfrm>
            <a:custGeom>
              <a:avLst/>
              <a:gdLst>
                <a:gd name="connsiteX0" fmla="*/ 2186761 w 2281992"/>
                <a:gd name="connsiteY0" fmla="*/ 1910525 h 1910524"/>
                <a:gd name="connsiteX1" fmla="*/ 763911 w 2281992"/>
                <a:gd name="connsiteY1" fmla="*/ 1910525 h 1910524"/>
                <a:gd name="connsiteX2" fmla="*/ 762294 w 2281992"/>
                <a:gd name="connsiteY2" fmla="*/ 1896719 h 1910524"/>
                <a:gd name="connsiteX3" fmla="*/ 666277 w 2281992"/>
                <a:gd name="connsiteY3" fmla="*/ 1084301 h 1910524"/>
                <a:gd name="connsiteX4" fmla="*/ 154971 w 2281992"/>
                <a:gd name="connsiteY4" fmla="*/ 1135420 h 1910524"/>
                <a:gd name="connsiteX5" fmla="*/ 0 w 2281992"/>
                <a:gd name="connsiteY5" fmla="*/ 762668 h 1910524"/>
                <a:gd name="connsiteX6" fmla="*/ 8457 w 2281992"/>
                <a:gd name="connsiteY6" fmla="*/ 755329 h 1910524"/>
                <a:gd name="connsiteX7" fmla="*/ 777966 w 2281992"/>
                <a:gd name="connsiteY7" fmla="*/ 143404 h 1910524"/>
                <a:gd name="connsiteX8" fmla="*/ 1157931 w 2281992"/>
                <a:gd name="connsiteY8" fmla="*/ 17786 h 1910524"/>
                <a:gd name="connsiteX9" fmla="*/ 1213900 w 2281992"/>
                <a:gd name="connsiteY9" fmla="*/ 4104 h 1910524"/>
                <a:gd name="connsiteX10" fmla="*/ 1216263 w 2281992"/>
                <a:gd name="connsiteY10" fmla="*/ 0 h 1910524"/>
                <a:gd name="connsiteX11" fmla="*/ 1638641 w 2281992"/>
                <a:gd name="connsiteY11" fmla="*/ 0 h 1910524"/>
                <a:gd name="connsiteX12" fmla="*/ 1641004 w 2281992"/>
                <a:gd name="connsiteY12" fmla="*/ 3856 h 1910524"/>
                <a:gd name="connsiteX13" fmla="*/ 1701326 w 2281992"/>
                <a:gd name="connsiteY13" fmla="*/ 17661 h 1910524"/>
                <a:gd name="connsiteX14" fmla="*/ 2225815 w 2281992"/>
                <a:gd name="connsiteY14" fmla="*/ 229721 h 1910524"/>
                <a:gd name="connsiteX15" fmla="*/ 2188130 w 2281992"/>
                <a:gd name="connsiteY15" fmla="*/ 1896844 h 1910524"/>
                <a:gd name="connsiteX16" fmla="*/ 2186761 w 2281992"/>
                <a:gd name="connsiteY16" fmla="*/ 1910525 h 1910524"/>
                <a:gd name="connsiteX17" fmla="*/ 791771 w 2281992"/>
                <a:gd name="connsiteY17" fmla="*/ 1879431 h 1910524"/>
                <a:gd name="connsiteX18" fmla="*/ 2159150 w 2281992"/>
                <a:gd name="connsiteY18" fmla="*/ 1879431 h 1910524"/>
                <a:gd name="connsiteX19" fmla="*/ 2202681 w 2281992"/>
                <a:gd name="connsiteY19" fmla="*/ 250242 h 1910524"/>
                <a:gd name="connsiteX20" fmla="*/ 1695107 w 2281992"/>
                <a:gd name="connsiteY20" fmla="*/ 48133 h 1910524"/>
                <a:gd name="connsiteX21" fmla="*/ 1625457 w 2281992"/>
                <a:gd name="connsiteY21" fmla="*/ 31218 h 1910524"/>
                <a:gd name="connsiteX22" fmla="*/ 1230069 w 2281992"/>
                <a:gd name="connsiteY22" fmla="*/ 31218 h 1910524"/>
                <a:gd name="connsiteX23" fmla="*/ 1164896 w 2281992"/>
                <a:gd name="connsiteY23" fmla="*/ 48258 h 1910524"/>
                <a:gd name="connsiteX24" fmla="*/ 792269 w 2281992"/>
                <a:gd name="connsiteY24" fmla="*/ 171140 h 1910524"/>
                <a:gd name="connsiteX25" fmla="*/ 791025 w 2281992"/>
                <a:gd name="connsiteY25" fmla="*/ 171762 h 1910524"/>
                <a:gd name="connsiteX26" fmla="*/ 37313 w 2281992"/>
                <a:gd name="connsiteY26" fmla="*/ 771623 h 1910524"/>
                <a:gd name="connsiteX27" fmla="*/ 174747 w 2281992"/>
                <a:gd name="connsiteY27" fmla="*/ 1102336 h 1910524"/>
                <a:gd name="connsiteX28" fmla="*/ 693266 w 2281992"/>
                <a:gd name="connsiteY28" fmla="*/ 1050471 h 1910524"/>
                <a:gd name="connsiteX29" fmla="*/ 695132 w 2281992"/>
                <a:gd name="connsiteY29" fmla="*/ 1065521 h 1910524"/>
                <a:gd name="connsiteX30" fmla="*/ 791771 w 2281992"/>
                <a:gd name="connsiteY30" fmla="*/ 1879431 h 1910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2281992" h="1910524">
                  <a:moveTo>
                    <a:pt x="2186761" y="1910525"/>
                  </a:moveTo>
                  <a:lnTo>
                    <a:pt x="763911" y="1910525"/>
                  </a:lnTo>
                  <a:lnTo>
                    <a:pt x="762294" y="1896719"/>
                  </a:lnTo>
                  <a:cubicBezTo>
                    <a:pt x="761797" y="1892117"/>
                    <a:pt x="711425" y="1443870"/>
                    <a:pt x="666277" y="1084301"/>
                  </a:cubicBezTo>
                  <a:lnTo>
                    <a:pt x="154971" y="1135420"/>
                  </a:lnTo>
                  <a:lnTo>
                    <a:pt x="0" y="762668"/>
                  </a:lnTo>
                  <a:lnTo>
                    <a:pt x="8457" y="755329"/>
                  </a:lnTo>
                  <a:cubicBezTo>
                    <a:pt x="34452" y="732693"/>
                    <a:pt x="645009" y="202109"/>
                    <a:pt x="777966" y="143404"/>
                  </a:cubicBezTo>
                  <a:cubicBezTo>
                    <a:pt x="902589" y="75744"/>
                    <a:pt x="1068630" y="38059"/>
                    <a:pt x="1157931" y="17786"/>
                  </a:cubicBezTo>
                  <a:cubicBezTo>
                    <a:pt x="1181314" y="12438"/>
                    <a:pt x="1205567" y="6965"/>
                    <a:pt x="1213900" y="4104"/>
                  </a:cubicBezTo>
                  <a:lnTo>
                    <a:pt x="1216263" y="0"/>
                  </a:lnTo>
                  <a:lnTo>
                    <a:pt x="1638641" y="0"/>
                  </a:lnTo>
                  <a:lnTo>
                    <a:pt x="1641004" y="3856"/>
                  </a:lnTo>
                  <a:cubicBezTo>
                    <a:pt x="1649959" y="6841"/>
                    <a:pt x="1676077" y="12313"/>
                    <a:pt x="1701326" y="17661"/>
                  </a:cubicBezTo>
                  <a:cubicBezTo>
                    <a:pt x="1835899" y="45894"/>
                    <a:pt x="2115868" y="104724"/>
                    <a:pt x="2225815" y="229721"/>
                  </a:cubicBezTo>
                  <a:cubicBezTo>
                    <a:pt x="2368349" y="391533"/>
                    <a:pt x="2195592" y="1835526"/>
                    <a:pt x="2188130" y="1896844"/>
                  </a:cubicBezTo>
                  <a:lnTo>
                    <a:pt x="2186761" y="1910525"/>
                  </a:lnTo>
                  <a:close/>
                  <a:moveTo>
                    <a:pt x="791771" y="1879431"/>
                  </a:moveTo>
                  <a:lnTo>
                    <a:pt x="2159150" y="1879431"/>
                  </a:lnTo>
                  <a:cubicBezTo>
                    <a:pt x="2209895" y="1455063"/>
                    <a:pt x="2312131" y="374618"/>
                    <a:pt x="2202681" y="250242"/>
                  </a:cubicBezTo>
                  <a:cubicBezTo>
                    <a:pt x="2099575" y="133081"/>
                    <a:pt x="1826447" y="75620"/>
                    <a:pt x="1695107" y="48133"/>
                  </a:cubicBezTo>
                  <a:cubicBezTo>
                    <a:pt x="1652446" y="39178"/>
                    <a:pt x="1634288" y="35198"/>
                    <a:pt x="1625457" y="31218"/>
                  </a:cubicBezTo>
                  <a:lnTo>
                    <a:pt x="1230069" y="31218"/>
                  </a:lnTo>
                  <a:cubicBezTo>
                    <a:pt x="1221611" y="35322"/>
                    <a:pt x="1204572" y="39178"/>
                    <a:pt x="1164896" y="48258"/>
                  </a:cubicBezTo>
                  <a:cubicBezTo>
                    <a:pt x="1076963" y="68157"/>
                    <a:pt x="913286" y="105346"/>
                    <a:pt x="792269" y="171140"/>
                  </a:cubicBezTo>
                  <a:lnTo>
                    <a:pt x="791025" y="171762"/>
                  </a:lnTo>
                  <a:cubicBezTo>
                    <a:pt x="671874" y="223626"/>
                    <a:pt x="113057" y="705953"/>
                    <a:pt x="37313" y="771623"/>
                  </a:cubicBezTo>
                  <a:lnTo>
                    <a:pt x="174747" y="1102336"/>
                  </a:lnTo>
                  <a:lnTo>
                    <a:pt x="693266" y="1050471"/>
                  </a:lnTo>
                  <a:lnTo>
                    <a:pt x="695132" y="1065521"/>
                  </a:lnTo>
                  <a:cubicBezTo>
                    <a:pt x="736424" y="1392378"/>
                    <a:pt x="782692" y="1799831"/>
                    <a:pt x="791771" y="1879431"/>
                  </a:cubicBezTo>
                  <a:close/>
                </a:path>
              </a:pathLst>
            </a:custGeom>
            <a:solidFill>
              <a:srgbClr val="0A2073"/>
            </a:solidFill>
            <a:ln w="124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="" xmlns:a16="http://schemas.microsoft.com/office/drawing/2014/main" id="{3495BC34-2449-49E6-89E2-CC41D1E9CD11}"/>
                </a:ext>
              </a:extLst>
            </p:cNvPr>
            <p:cNvSpPr/>
            <p:nvPr/>
          </p:nvSpPr>
          <p:spPr>
            <a:xfrm flipH="1">
              <a:off x="1482414" y="4668947"/>
              <a:ext cx="437874" cy="394024"/>
            </a:xfrm>
            <a:custGeom>
              <a:avLst/>
              <a:gdLst>
                <a:gd name="connsiteX0" fmla="*/ 25515 w 437874"/>
                <a:gd name="connsiteY0" fmla="*/ 12811 h 394024"/>
                <a:gd name="connsiteX1" fmla="*/ 4744 w 437874"/>
                <a:gd name="connsiteY1" fmla="*/ 178727 h 394024"/>
                <a:gd name="connsiteX2" fmla="*/ 215560 w 437874"/>
                <a:gd name="connsiteY2" fmla="*/ 393771 h 394024"/>
                <a:gd name="connsiteX3" fmla="*/ 423764 w 437874"/>
                <a:gd name="connsiteY3" fmla="*/ 216537 h 394024"/>
                <a:gd name="connsiteX4" fmla="*/ 398018 w 437874"/>
                <a:gd name="connsiteY4" fmla="*/ 0 h 394024"/>
                <a:gd name="connsiteX5" fmla="*/ 25515 w 437874"/>
                <a:gd name="connsiteY5" fmla="*/ 12811 h 394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37874" h="394024">
                  <a:moveTo>
                    <a:pt x="25515" y="12811"/>
                  </a:moveTo>
                  <a:cubicBezTo>
                    <a:pt x="25515" y="12811"/>
                    <a:pt x="46037" y="101490"/>
                    <a:pt x="4744" y="178727"/>
                  </a:cubicBezTo>
                  <a:cubicBezTo>
                    <a:pt x="-36548" y="256088"/>
                    <a:pt x="204988" y="385936"/>
                    <a:pt x="215560" y="393771"/>
                  </a:cubicBezTo>
                  <a:cubicBezTo>
                    <a:pt x="223893" y="399990"/>
                    <a:pt x="361327" y="290167"/>
                    <a:pt x="423764" y="216537"/>
                  </a:cubicBezTo>
                  <a:cubicBezTo>
                    <a:pt x="474384" y="156837"/>
                    <a:pt x="370407" y="152608"/>
                    <a:pt x="398018" y="0"/>
                  </a:cubicBezTo>
                  <a:lnTo>
                    <a:pt x="25515" y="12811"/>
                  </a:lnTo>
                  <a:close/>
                </a:path>
              </a:pathLst>
            </a:custGeom>
            <a:solidFill>
              <a:srgbClr val="FFFFFF"/>
            </a:solidFill>
            <a:ln w="124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="" xmlns:a16="http://schemas.microsoft.com/office/drawing/2014/main" id="{BD823446-1CDF-4795-8BDF-D4FD2CCC579F}"/>
                </a:ext>
              </a:extLst>
            </p:cNvPr>
            <p:cNvSpPr/>
            <p:nvPr/>
          </p:nvSpPr>
          <p:spPr>
            <a:xfrm flipH="1">
              <a:off x="1466858" y="4653358"/>
              <a:ext cx="469097" cy="425280"/>
            </a:xfrm>
            <a:custGeom>
              <a:avLst/>
              <a:gdLst>
                <a:gd name="connsiteX0" fmla="*/ 232222 w 469097"/>
                <a:gd name="connsiteY0" fmla="*/ 425281 h 425280"/>
                <a:gd name="connsiteX1" fmla="*/ 232222 w 469097"/>
                <a:gd name="connsiteY1" fmla="*/ 425281 h 425280"/>
                <a:gd name="connsiteX2" fmla="*/ 222023 w 469097"/>
                <a:gd name="connsiteY2" fmla="*/ 421923 h 425280"/>
                <a:gd name="connsiteX3" fmla="*/ 212073 w 469097"/>
                <a:gd name="connsiteY3" fmla="*/ 415952 h 425280"/>
                <a:gd name="connsiteX4" fmla="*/ 6730 w 469097"/>
                <a:gd name="connsiteY4" fmla="*/ 186978 h 425280"/>
                <a:gd name="connsiteX5" fmla="*/ 26008 w 469097"/>
                <a:gd name="connsiteY5" fmla="*/ 31882 h 425280"/>
                <a:gd name="connsiteX6" fmla="*/ 28868 w 469097"/>
                <a:gd name="connsiteY6" fmla="*/ 18947 h 425280"/>
                <a:gd name="connsiteX7" fmla="*/ 40684 w 469097"/>
                <a:gd name="connsiteY7" fmla="*/ 12853 h 425280"/>
                <a:gd name="connsiteX8" fmla="*/ 413187 w 469097"/>
                <a:gd name="connsiteY8" fmla="*/ 42 h 425280"/>
                <a:gd name="connsiteX9" fmla="*/ 425500 w 469097"/>
                <a:gd name="connsiteY9" fmla="*/ 5391 h 425280"/>
                <a:gd name="connsiteX10" fmla="*/ 428983 w 469097"/>
                <a:gd name="connsiteY10" fmla="*/ 18326 h 425280"/>
                <a:gd name="connsiteX11" fmla="*/ 452365 w 469097"/>
                <a:gd name="connsiteY11" fmla="*/ 157128 h 425280"/>
                <a:gd name="connsiteX12" fmla="*/ 451370 w 469097"/>
                <a:gd name="connsiteY12" fmla="*/ 242201 h 425280"/>
                <a:gd name="connsiteX13" fmla="*/ 232222 w 469097"/>
                <a:gd name="connsiteY13" fmla="*/ 425281 h 425280"/>
                <a:gd name="connsiteX14" fmla="*/ 59465 w 469097"/>
                <a:gd name="connsiteY14" fmla="*/ 43325 h 425280"/>
                <a:gd name="connsiteX15" fmla="*/ 34216 w 469097"/>
                <a:gd name="connsiteY15" fmla="*/ 201654 h 425280"/>
                <a:gd name="connsiteX16" fmla="*/ 227993 w 469097"/>
                <a:gd name="connsiteY16" fmla="*/ 389212 h 425280"/>
                <a:gd name="connsiteX17" fmla="*/ 233590 w 469097"/>
                <a:gd name="connsiteY17" fmla="*/ 392570 h 425280"/>
                <a:gd name="connsiteX18" fmla="*/ 427615 w 469097"/>
                <a:gd name="connsiteY18" fmla="*/ 222052 h 425280"/>
                <a:gd name="connsiteX19" fmla="*/ 425749 w 469097"/>
                <a:gd name="connsiteY19" fmla="*/ 173048 h 425280"/>
                <a:gd name="connsiteX20" fmla="*/ 395650 w 469097"/>
                <a:gd name="connsiteY20" fmla="*/ 31634 h 425280"/>
                <a:gd name="connsiteX21" fmla="*/ 59465 w 469097"/>
                <a:gd name="connsiteY21" fmla="*/ 43325 h 425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469097" h="425280">
                  <a:moveTo>
                    <a:pt x="232222" y="425281"/>
                  </a:moveTo>
                  <a:lnTo>
                    <a:pt x="232222" y="425281"/>
                  </a:lnTo>
                  <a:cubicBezTo>
                    <a:pt x="228863" y="425281"/>
                    <a:pt x="224635" y="423913"/>
                    <a:pt x="222023" y="421923"/>
                  </a:cubicBezTo>
                  <a:cubicBezTo>
                    <a:pt x="220903" y="421176"/>
                    <a:pt x="217296" y="419062"/>
                    <a:pt x="212073" y="415952"/>
                  </a:cubicBezTo>
                  <a:cubicBezTo>
                    <a:pt x="44415" y="317074"/>
                    <a:pt x="-22747" y="242201"/>
                    <a:pt x="6730" y="186978"/>
                  </a:cubicBezTo>
                  <a:cubicBezTo>
                    <a:pt x="44664" y="115960"/>
                    <a:pt x="26257" y="32629"/>
                    <a:pt x="26008" y="31882"/>
                  </a:cubicBezTo>
                  <a:cubicBezTo>
                    <a:pt x="25013" y="27405"/>
                    <a:pt x="26008" y="22554"/>
                    <a:pt x="28868" y="18947"/>
                  </a:cubicBezTo>
                  <a:cubicBezTo>
                    <a:pt x="31729" y="15341"/>
                    <a:pt x="35958" y="13102"/>
                    <a:pt x="40684" y="12853"/>
                  </a:cubicBezTo>
                  <a:lnTo>
                    <a:pt x="413187" y="42"/>
                  </a:lnTo>
                  <a:cubicBezTo>
                    <a:pt x="417789" y="-331"/>
                    <a:pt x="422391" y="1784"/>
                    <a:pt x="425500" y="5391"/>
                  </a:cubicBezTo>
                  <a:cubicBezTo>
                    <a:pt x="428609" y="8997"/>
                    <a:pt x="429853" y="13724"/>
                    <a:pt x="428983" y="18326"/>
                  </a:cubicBezTo>
                  <a:cubicBezTo>
                    <a:pt x="415053" y="95065"/>
                    <a:pt x="435699" y="129392"/>
                    <a:pt x="452365" y="157128"/>
                  </a:cubicBezTo>
                  <a:cubicBezTo>
                    <a:pt x="466793" y="181257"/>
                    <a:pt x="481842" y="206256"/>
                    <a:pt x="451370" y="242201"/>
                  </a:cubicBezTo>
                  <a:cubicBezTo>
                    <a:pt x="398013" y="305259"/>
                    <a:pt x="258091" y="425281"/>
                    <a:pt x="232222" y="425281"/>
                  </a:cubicBezTo>
                  <a:close/>
                  <a:moveTo>
                    <a:pt x="59465" y="43325"/>
                  </a:moveTo>
                  <a:cubicBezTo>
                    <a:pt x="63569" y="74792"/>
                    <a:pt x="66554" y="140959"/>
                    <a:pt x="34216" y="201654"/>
                  </a:cubicBezTo>
                  <a:cubicBezTo>
                    <a:pt x="25261" y="218321"/>
                    <a:pt x="26257" y="270185"/>
                    <a:pt x="227993" y="389212"/>
                  </a:cubicBezTo>
                  <a:cubicBezTo>
                    <a:pt x="230107" y="390456"/>
                    <a:pt x="231973" y="391575"/>
                    <a:pt x="233590" y="392570"/>
                  </a:cubicBezTo>
                  <a:cubicBezTo>
                    <a:pt x="261076" y="377396"/>
                    <a:pt x="372517" y="287349"/>
                    <a:pt x="427615" y="222052"/>
                  </a:cubicBezTo>
                  <a:cubicBezTo>
                    <a:pt x="443659" y="203022"/>
                    <a:pt x="439555" y="196182"/>
                    <a:pt x="425749" y="173048"/>
                  </a:cubicBezTo>
                  <a:cubicBezTo>
                    <a:pt x="409829" y="146432"/>
                    <a:pt x="386322" y="107378"/>
                    <a:pt x="395650" y="31634"/>
                  </a:cubicBezTo>
                  <a:lnTo>
                    <a:pt x="59465" y="43325"/>
                  </a:lnTo>
                  <a:close/>
                </a:path>
              </a:pathLst>
            </a:custGeom>
            <a:solidFill>
              <a:srgbClr val="0A2073"/>
            </a:solidFill>
            <a:ln w="124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="" xmlns:a16="http://schemas.microsoft.com/office/drawing/2014/main" id="{8A4B435B-2FF1-4100-99C6-6C81C5F9EA31}"/>
                </a:ext>
              </a:extLst>
            </p:cNvPr>
            <p:cNvSpPr/>
            <p:nvPr/>
          </p:nvSpPr>
          <p:spPr>
            <a:xfrm flipH="1">
              <a:off x="1328362" y="4850454"/>
              <a:ext cx="739442" cy="345594"/>
            </a:xfrm>
            <a:custGeom>
              <a:avLst/>
              <a:gdLst>
                <a:gd name="connsiteX0" fmla="*/ 545161 w 739442"/>
                <a:gd name="connsiteY0" fmla="*/ 345594 h 345594"/>
                <a:gd name="connsiteX1" fmla="*/ 362454 w 739442"/>
                <a:gd name="connsiteY1" fmla="*/ 232910 h 345594"/>
                <a:gd name="connsiteX2" fmla="*/ 176389 w 739442"/>
                <a:gd name="connsiteY2" fmla="*/ 330918 h 345594"/>
                <a:gd name="connsiteX3" fmla="*/ 1144 w 739442"/>
                <a:gd name="connsiteY3" fmla="*/ 37517 h 345594"/>
                <a:gd name="connsiteX4" fmla="*/ 9726 w 739442"/>
                <a:gd name="connsiteY4" fmla="*/ 17244 h 345594"/>
                <a:gd name="connsiteX5" fmla="*/ 29999 w 739442"/>
                <a:gd name="connsiteY5" fmla="*/ 25826 h 345594"/>
                <a:gd name="connsiteX6" fmla="*/ 180618 w 739442"/>
                <a:gd name="connsiteY6" fmla="*/ 300073 h 345594"/>
                <a:gd name="connsiteX7" fmla="*/ 353250 w 739442"/>
                <a:gd name="connsiteY7" fmla="*/ 200324 h 345594"/>
                <a:gd name="connsiteX8" fmla="*/ 373772 w 739442"/>
                <a:gd name="connsiteY8" fmla="*/ 200946 h 345594"/>
                <a:gd name="connsiteX9" fmla="*/ 547773 w 739442"/>
                <a:gd name="connsiteY9" fmla="*/ 314252 h 345594"/>
                <a:gd name="connsiteX10" fmla="*/ 709460 w 739442"/>
                <a:gd name="connsiteY10" fmla="*/ 9782 h 345594"/>
                <a:gd name="connsiteX11" fmla="*/ 729609 w 739442"/>
                <a:gd name="connsiteY11" fmla="*/ 1075 h 345594"/>
                <a:gd name="connsiteX12" fmla="*/ 738315 w 739442"/>
                <a:gd name="connsiteY12" fmla="*/ 21224 h 345594"/>
                <a:gd name="connsiteX13" fmla="*/ 553245 w 739442"/>
                <a:gd name="connsiteY13" fmla="*/ 344848 h 345594"/>
                <a:gd name="connsiteX14" fmla="*/ 545161 w 739442"/>
                <a:gd name="connsiteY14" fmla="*/ 345594 h 345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739442" h="345594">
                  <a:moveTo>
                    <a:pt x="545161" y="345594"/>
                  </a:moveTo>
                  <a:cubicBezTo>
                    <a:pt x="491679" y="345594"/>
                    <a:pt x="397901" y="265123"/>
                    <a:pt x="362454" y="232910"/>
                  </a:cubicBezTo>
                  <a:cubicBezTo>
                    <a:pt x="325266" y="262760"/>
                    <a:pt x="226139" y="337759"/>
                    <a:pt x="176389" y="330918"/>
                  </a:cubicBezTo>
                  <a:cubicBezTo>
                    <a:pt x="120171" y="323207"/>
                    <a:pt x="28009" y="104431"/>
                    <a:pt x="1144" y="37517"/>
                  </a:cubicBezTo>
                  <a:cubicBezTo>
                    <a:pt x="-2089" y="29557"/>
                    <a:pt x="1766" y="20478"/>
                    <a:pt x="9726" y="17244"/>
                  </a:cubicBezTo>
                  <a:cubicBezTo>
                    <a:pt x="17686" y="14135"/>
                    <a:pt x="26766" y="17866"/>
                    <a:pt x="29999" y="25826"/>
                  </a:cubicBezTo>
                  <a:cubicBezTo>
                    <a:pt x="88580" y="171345"/>
                    <a:pt x="157484" y="296839"/>
                    <a:pt x="180618" y="300073"/>
                  </a:cubicBezTo>
                  <a:cubicBezTo>
                    <a:pt x="211338" y="304177"/>
                    <a:pt x="300142" y="244353"/>
                    <a:pt x="353250" y="200324"/>
                  </a:cubicBezTo>
                  <a:cubicBezTo>
                    <a:pt x="359345" y="195349"/>
                    <a:pt x="368051" y="195598"/>
                    <a:pt x="373772" y="200946"/>
                  </a:cubicBezTo>
                  <a:cubicBezTo>
                    <a:pt x="427378" y="251318"/>
                    <a:pt x="516430" y="319600"/>
                    <a:pt x="547773" y="314252"/>
                  </a:cubicBezTo>
                  <a:cubicBezTo>
                    <a:pt x="574265" y="309277"/>
                    <a:pt x="652745" y="152813"/>
                    <a:pt x="709460" y="9782"/>
                  </a:cubicBezTo>
                  <a:cubicBezTo>
                    <a:pt x="712570" y="1822"/>
                    <a:pt x="721649" y="-2034"/>
                    <a:pt x="729609" y="1075"/>
                  </a:cubicBezTo>
                  <a:cubicBezTo>
                    <a:pt x="737569" y="4185"/>
                    <a:pt x="741549" y="13264"/>
                    <a:pt x="738315" y="21224"/>
                  </a:cubicBezTo>
                  <a:cubicBezTo>
                    <a:pt x="709212" y="94605"/>
                    <a:pt x="609960" y="334649"/>
                    <a:pt x="553245" y="344848"/>
                  </a:cubicBezTo>
                  <a:cubicBezTo>
                    <a:pt x="550633" y="345345"/>
                    <a:pt x="548021" y="345594"/>
                    <a:pt x="545161" y="345594"/>
                  </a:cubicBezTo>
                  <a:close/>
                </a:path>
              </a:pathLst>
            </a:custGeom>
            <a:solidFill>
              <a:srgbClr val="0A2073"/>
            </a:solidFill>
            <a:ln w="124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7" name="任意多边形: 形状 116">
              <a:extLst>
                <a:ext uri="{FF2B5EF4-FFF2-40B4-BE49-F238E27FC236}">
                  <a16:creationId xmlns="" xmlns:a16="http://schemas.microsoft.com/office/drawing/2014/main" id="{224709BB-CC76-4EBD-BE32-AC369F18FF5F}"/>
                </a:ext>
              </a:extLst>
            </p:cNvPr>
            <p:cNvSpPr/>
            <p:nvPr/>
          </p:nvSpPr>
          <p:spPr>
            <a:xfrm flipH="1">
              <a:off x="1572891" y="5062843"/>
              <a:ext cx="235193" cy="232083"/>
            </a:xfrm>
            <a:custGeom>
              <a:avLst/>
              <a:gdLst>
                <a:gd name="connsiteX0" fmla="*/ 0 w 235193"/>
                <a:gd name="connsiteY0" fmla="*/ 73506 h 232083"/>
                <a:gd name="connsiteX1" fmla="*/ 48631 w 235193"/>
                <a:gd name="connsiteY1" fmla="*/ 232084 h 232083"/>
                <a:gd name="connsiteX2" fmla="*/ 188553 w 235193"/>
                <a:gd name="connsiteY2" fmla="*/ 232084 h 232083"/>
                <a:gd name="connsiteX3" fmla="*/ 235193 w 235193"/>
                <a:gd name="connsiteY3" fmla="*/ 100619 h 232083"/>
                <a:gd name="connsiteX4" fmla="*/ 103480 w 235193"/>
                <a:gd name="connsiteY4" fmla="*/ 0 h 232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5193" h="232083">
                  <a:moveTo>
                    <a:pt x="0" y="73506"/>
                  </a:moveTo>
                  <a:lnTo>
                    <a:pt x="48631" y="232084"/>
                  </a:lnTo>
                  <a:lnTo>
                    <a:pt x="188553" y="232084"/>
                  </a:lnTo>
                  <a:lnTo>
                    <a:pt x="235193" y="100619"/>
                  </a:lnTo>
                  <a:lnTo>
                    <a:pt x="103480" y="0"/>
                  </a:lnTo>
                  <a:close/>
                </a:path>
              </a:pathLst>
            </a:custGeom>
            <a:solidFill>
              <a:schemeClr val="accent2"/>
            </a:solidFill>
            <a:ln w="124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="" xmlns:a16="http://schemas.microsoft.com/office/drawing/2014/main" id="{5186F913-6565-4E1F-9BDD-8E06B5DA823B}"/>
                </a:ext>
              </a:extLst>
            </p:cNvPr>
            <p:cNvSpPr/>
            <p:nvPr/>
          </p:nvSpPr>
          <p:spPr>
            <a:xfrm flipH="1">
              <a:off x="1554483" y="5043440"/>
              <a:ext cx="271759" cy="267033"/>
            </a:xfrm>
            <a:custGeom>
              <a:avLst/>
              <a:gdLst>
                <a:gd name="connsiteX0" fmla="*/ 217656 w 271759"/>
                <a:gd name="connsiteY0" fmla="*/ 267033 h 267033"/>
                <a:gd name="connsiteX1" fmla="*/ 55223 w 271759"/>
                <a:gd name="connsiteY1" fmla="*/ 267033 h 267033"/>
                <a:gd name="connsiteX2" fmla="*/ 0 w 271759"/>
                <a:gd name="connsiteY2" fmla="*/ 86689 h 267033"/>
                <a:gd name="connsiteX3" fmla="*/ 121887 w 271759"/>
                <a:gd name="connsiteY3" fmla="*/ 0 h 267033"/>
                <a:gd name="connsiteX4" fmla="*/ 271759 w 271759"/>
                <a:gd name="connsiteY4" fmla="*/ 114425 h 267033"/>
                <a:gd name="connsiteX5" fmla="*/ 217656 w 271759"/>
                <a:gd name="connsiteY5" fmla="*/ 267033 h 267033"/>
                <a:gd name="connsiteX6" fmla="*/ 78232 w 271759"/>
                <a:gd name="connsiteY6" fmla="*/ 235939 h 267033"/>
                <a:gd name="connsiteX7" fmla="*/ 195642 w 271759"/>
                <a:gd name="connsiteY7" fmla="*/ 235939 h 267033"/>
                <a:gd name="connsiteX8" fmla="*/ 234820 w 271759"/>
                <a:gd name="connsiteY8" fmla="*/ 125494 h 267033"/>
                <a:gd name="connsiteX9" fmla="*/ 121141 w 271759"/>
                <a:gd name="connsiteY9" fmla="*/ 38681 h 267033"/>
                <a:gd name="connsiteX10" fmla="*/ 36193 w 271759"/>
                <a:gd name="connsiteY10" fmla="*/ 99127 h 267033"/>
                <a:gd name="connsiteX11" fmla="*/ 78232 w 271759"/>
                <a:gd name="connsiteY11" fmla="*/ 235939 h 267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71759" h="267033">
                  <a:moveTo>
                    <a:pt x="217656" y="267033"/>
                  </a:moveTo>
                  <a:lnTo>
                    <a:pt x="55223" y="267033"/>
                  </a:lnTo>
                  <a:lnTo>
                    <a:pt x="0" y="86689"/>
                  </a:lnTo>
                  <a:lnTo>
                    <a:pt x="121887" y="0"/>
                  </a:lnTo>
                  <a:lnTo>
                    <a:pt x="271759" y="114425"/>
                  </a:lnTo>
                  <a:lnTo>
                    <a:pt x="217656" y="267033"/>
                  </a:lnTo>
                  <a:close/>
                  <a:moveTo>
                    <a:pt x="78232" y="235939"/>
                  </a:moveTo>
                  <a:lnTo>
                    <a:pt x="195642" y="235939"/>
                  </a:lnTo>
                  <a:lnTo>
                    <a:pt x="234820" y="125494"/>
                  </a:lnTo>
                  <a:lnTo>
                    <a:pt x="121141" y="38681"/>
                  </a:lnTo>
                  <a:lnTo>
                    <a:pt x="36193" y="99127"/>
                  </a:lnTo>
                  <a:lnTo>
                    <a:pt x="78232" y="235939"/>
                  </a:lnTo>
                  <a:close/>
                </a:path>
              </a:pathLst>
            </a:custGeom>
            <a:solidFill>
              <a:srgbClr val="0A2073"/>
            </a:solidFill>
            <a:ln w="124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9" name="任意多边形: 形状 118">
              <a:extLst>
                <a:ext uri="{FF2B5EF4-FFF2-40B4-BE49-F238E27FC236}">
                  <a16:creationId xmlns="" xmlns:a16="http://schemas.microsoft.com/office/drawing/2014/main" id="{AAF4840F-51B1-4488-AB45-281035D0178D}"/>
                </a:ext>
              </a:extLst>
            </p:cNvPr>
            <p:cNvSpPr/>
            <p:nvPr/>
          </p:nvSpPr>
          <p:spPr>
            <a:xfrm flipH="1">
              <a:off x="1500132" y="5294927"/>
              <a:ext cx="332205" cy="1557299"/>
            </a:xfrm>
            <a:custGeom>
              <a:avLst/>
              <a:gdLst>
                <a:gd name="connsiteX0" fmla="*/ 72884 w 332205"/>
                <a:gd name="connsiteY0" fmla="*/ 0 h 1557299"/>
                <a:gd name="connsiteX1" fmla="*/ 0 w 332205"/>
                <a:gd name="connsiteY1" fmla="*/ 1176463 h 1557299"/>
                <a:gd name="connsiteX2" fmla="*/ 137683 w 332205"/>
                <a:gd name="connsiteY2" fmla="*/ 1557300 h 1557299"/>
                <a:gd name="connsiteX3" fmla="*/ 332206 w 332205"/>
                <a:gd name="connsiteY3" fmla="*/ 1123853 h 1557299"/>
                <a:gd name="connsiteX4" fmla="*/ 212805 w 332205"/>
                <a:gd name="connsiteY4" fmla="*/ 0 h 15572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2205" h="1557299">
                  <a:moveTo>
                    <a:pt x="72884" y="0"/>
                  </a:moveTo>
                  <a:lnTo>
                    <a:pt x="0" y="1176463"/>
                  </a:lnTo>
                  <a:lnTo>
                    <a:pt x="137683" y="1557300"/>
                  </a:lnTo>
                  <a:lnTo>
                    <a:pt x="332206" y="1123853"/>
                  </a:lnTo>
                  <a:lnTo>
                    <a:pt x="212805" y="0"/>
                  </a:lnTo>
                  <a:close/>
                </a:path>
              </a:pathLst>
            </a:custGeom>
            <a:solidFill>
              <a:schemeClr val="accent2"/>
            </a:solidFill>
            <a:ln w="124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0" name="任意多边形: 形状 119">
              <a:extLst>
                <a:ext uri="{FF2B5EF4-FFF2-40B4-BE49-F238E27FC236}">
                  <a16:creationId xmlns="" xmlns:a16="http://schemas.microsoft.com/office/drawing/2014/main" id="{61AD60A2-D5C8-419C-8B53-7D5C1909BE0D}"/>
                </a:ext>
              </a:extLst>
            </p:cNvPr>
            <p:cNvSpPr/>
            <p:nvPr/>
          </p:nvSpPr>
          <p:spPr>
            <a:xfrm flipH="1">
              <a:off x="1484635" y="5279504"/>
              <a:ext cx="363279" cy="1588268"/>
            </a:xfrm>
            <a:custGeom>
              <a:avLst/>
              <a:gdLst>
                <a:gd name="connsiteX0" fmla="*/ 153260 w 363279"/>
                <a:gd name="connsiteY0" fmla="*/ 1588269 h 1588268"/>
                <a:gd name="connsiteX1" fmla="*/ 152639 w 363279"/>
                <a:gd name="connsiteY1" fmla="*/ 1588269 h 1588268"/>
                <a:gd name="connsiteX2" fmla="*/ 138584 w 363279"/>
                <a:gd name="connsiteY2" fmla="*/ 1578070 h 1588268"/>
                <a:gd name="connsiteX3" fmla="*/ 901 w 363279"/>
                <a:gd name="connsiteY3" fmla="*/ 1197234 h 1588268"/>
                <a:gd name="connsiteX4" fmla="*/ 31 w 363279"/>
                <a:gd name="connsiteY4" fmla="*/ 1191015 h 1588268"/>
                <a:gd name="connsiteX5" fmla="*/ 72914 w 363279"/>
                <a:gd name="connsiteY5" fmla="*/ 14552 h 1588268"/>
                <a:gd name="connsiteX6" fmla="*/ 88461 w 363279"/>
                <a:gd name="connsiteY6" fmla="*/ 0 h 1588268"/>
                <a:gd name="connsiteX7" fmla="*/ 228383 w 363279"/>
                <a:gd name="connsiteY7" fmla="*/ 0 h 1588268"/>
                <a:gd name="connsiteX8" fmla="*/ 243805 w 363279"/>
                <a:gd name="connsiteY8" fmla="*/ 13930 h 1588268"/>
                <a:gd name="connsiteX9" fmla="*/ 363205 w 363279"/>
                <a:gd name="connsiteY9" fmla="*/ 1137658 h 1588268"/>
                <a:gd name="connsiteX10" fmla="*/ 361962 w 363279"/>
                <a:gd name="connsiteY10" fmla="*/ 1145618 h 1588268"/>
                <a:gd name="connsiteX11" fmla="*/ 167439 w 363279"/>
                <a:gd name="connsiteY11" fmla="*/ 1579189 h 1588268"/>
                <a:gd name="connsiteX12" fmla="*/ 153260 w 363279"/>
                <a:gd name="connsiteY12" fmla="*/ 1588269 h 1588268"/>
                <a:gd name="connsiteX13" fmla="*/ 31248 w 363279"/>
                <a:gd name="connsiteY13" fmla="*/ 1189647 h 1588268"/>
                <a:gd name="connsiteX14" fmla="*/ 154753 w 363279"/>
                <a:gd name="connsiteY14" fmla="*/ 1531305 h 1588268"/>
                <a:gd name="connsiteX15" fmla="*/ 331863 w 363279"/>
                <a:gd name="connsiteY15" fmla="*/ 1136663 h 1588268"/>
                <a:gd name="connsiteX16" fmla="*/ 214329 w 363279"/>
                <a:gd name="connsiteY16" fmla="*/ 30969 h 1588268"/>
                <a:gd name="connsiteX17" fmla="*/ 103013 w 363279"/>
                <a:gd name="connsiteY17" fmla="*/ 30969 h 1588268"/>
                <a:gd name="connsiteX18" fmla="*/ 31248 w 363279"/>
                <a:gd name="connsiteY18" fmla="*/ 1189647 h 1588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63279" h="1588268">
                  <a:moveTo>
                    <a:pt x="153260" y="1588269"/>
                  </a:moveTo>
                  <a:cubicBezTo>
                    <a:pt x="153012" y="1588269"/>
                    <a:pt x="152887" y="1588269"/>
                    <a:pt x="152639" y="1588269"/>
                  </a:cubicBezTo>
                  <a:cubicBezTo>
                    <a:pt x="146295" y="1588020"/>
                    <a:pt x="140699" y="1584040"/>
                    <a:pt x="138584" y="1578070"/>
                  </a:cubicBezTo>
                  <a:lnTo>
                    <a:pt x="901" y="1197234"/>
                  </a:lnTo>
                  <a:cubicBezTo>
                    <a:pt x="155" y="1195244"/>
                    <a:pt x="-94" y="1193130"/>
                    <a:pt x="31" y="1191015"/>
                  </a:cubicBezTo>
                  <a:lnTo>
                    <a:pt x="72914" y="14552"/>
                  </a:lnTo>
                  <a:cubicBezTo>
                    <a:pt x="73412" y="6343"/>
                    <a:pt x="80252" y="0"/>
                    <a:pt x="88461" y="0"/>
                  </a:cubicBezTo>
                  <a:lnTo>
                    <a:pt x="228383" y="0"/>
                  </a:lnTo>
                  <a:cubicBezTo>
                    <a:pt x="236343" y="0"/>
                    <a:pt x="243059" y="5970"/>
                    <a:pt x="243805" y="13930"/>
                  </a:cubicBezTo>
                  <a:lnTo>
                    <a:pt x="363205" y="1137658"/>
                  </a:lnTo>
                  <a:cubicBezTo>
                    <a:pt x="363454" y="1140394"/>
                    <a:pt x="363081" y="1143131"/>
                    <a:pt x="361962" y="1145618"/>
                  </a:cubicBezTo>
                  <a:lnTo>
                    <a:pt x="167439" y="1579189"/>
                  </a:lnTo>
                  <a:cubicBezTo>
                    <a:pt x="164952" y="1584787"/>
                    <a:pt x="159355" y="1588269"/>
                    <a:pt x="153260" y="1588269"/>
                  </a:cubicBezTo>
                  <a:close/>
                  <a:moveTo>
                    <a:pt x="31248" y="1189647"/>
                  </a:moveTo>
                  <a:lnTo>
                    <a:pt x="154753" y="1531305"/>
                  </a:lnTo>
                  <a:lnTo>
                    <a:pt x="331863" y="1136663"/>
                  </a:lnTo>
                  <a:lnTo>
                    <a:pt x="214329" y="30969"/>
                  </a:lnTo>
                  <a:lnTo>
                    <a:pt x="103013" y="30969"/>
                  </a:lnTo>
                  <a:lnTo>
                    <a:pt x="31248" y="1189647"/>
                  </a:lnTo>
                  <a:close/>
                </a:path>
              </a:pathLst>
            </a:custGeom>
            <a:solidFill>
              <a:srgbClr val="0A2073"/>
            </a:solidFill>
            <a:ln w="124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1" name="任意多边形: 形状 120">
              <a:extLst>
                <a:ext uri="{FF2B5EF4-FFF2-40B4-BE49-F238E27FC236}">
                  <a16:creationId xmlns="" xmlns:a16="http://schemas.microsoft.com/office/drawing/2014/main" id="{E3A8440C-3F9A-4F9A-8875-17A9FD99110F}"/>
                </a:ext>
              </a:extLst>
            </p:cNvPr>
            <p:cNvSpPr/>
            <p:nvPr/>
          </p:nvSpPr>
          <p:spPr>
            <a:xfrm flipH="1">
              <a:off x="456920" y="5010978"/>
              <a:ext cx="525020" cy="1342255"/>
            </a:xfrm>
            <a:custGeom>
              <a:avLst/>
              <a:gdLst>
                <a:gd name="connsiteX0" fmla="*/ 20352 w 525020"/>
                <a:gd name="connsiteY0" fmla="*/ 0 h 1342255"/>
                <a:gd name="connsiteX1" fmla="*/ 211143 w 525020"/>
                <a:gd name="connsiteY1" fmla="*/ 153976 h 1342255"/>
                <a:gd name="connsiteX2" fmla="*/ 475192 w 525020"/>
                <a:gd name="connsiteY2" fmla="*/ 1246486 h 1342255"/>
                <a:gd name="connsiteX3" fmla="*/ 79182 w 525020"/>
                <a:gd name="connsiteY3" fmla="*/ 1342255 h 1342255"/>
                <a:gd name="connsiteX4" fmla="*/ 701 w 525020"/>
                <a:gd name="connsiteY4" fmla="*/ 1012164 h 1342255"/>
                <a:gd name="connsiteX5" fmla="*/ 75948 w 525020"/>
                <a:gd name="connsiteY5" fmla="*/ 979204 h 1342255"/>
                <a:gd name="connsiteX6" fmla="*/ 701 w 525020"/>
                <a:gd name="connsiteY6" fmla="*/ 520385 h 1342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25020" h="1342255">
                  <a:moveTo>
                    <a:pt x="20352" y="0"/>
                  </a:moveTo>
                  <a:cubicBezTo>
                    <a:pt x="20352" y="0"/>
                    <a:pt x="105549" y="54974"/>
                    <a:pt x="211143" y="153976"/>
                  </a:cubicBezTo>
                  <a:cubicBezTo>
                    <a:pt x="316738" y="252979"/>
                    <a:pt x="650063" y="1091391"/>
                    <a:pt x="475192" y="1246486"/>
                  </a:cubicBezTo>
                  <a:cubicBezTo>
                    <a:pt x="475192" y="1246486"/>
                    <a:pt x="283779" y="1342255"/>
                    <a:pt x="79182" y="1342255"/>
                  </a:cubicBezTo>
                  <a:lnTo>
                    <a:pt x="701" y="1012164"/>
                  </a:lnTo>
                  <a:lnTo>
                    <a:pt x="75948" y="979204"/>
                  </a:lnTo>
                  <a:cubicBezTo>
                    <a:pt x="75948" y="979204"/>
                    <a:pt x="-8503" y="566653"/>
                    <a:pt x="701" y="520385"/>
                  </a:cubicBezTo>
                </a:path>
              </a:pathLst>
            </a:custGeom>
            <a:solidFill>
              <a:schemeClr val="accent4">
                <a:lumMod val="40000"/>
                <a:lumOff val="60000"/>
              </a:schemeClr>
            </a:solidFill>
            <a:ln w="124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2" name="任意多边形: 形状 121">
              <a:extLst>
                <a:ext uri="{FF2B5EF4-FFF2-40B4-BE49-F238E27FC236}">
                  <a16:creationId xmlns="" xmlns:a16="http://schemas.microsoft.com/office/drawing/2014/main" id="{05785FD4-60DA-4902-80A1-0523600560A6}"/>
                </a:ext>
              </a:extLst>
            </p:cNvPr>
            <p:cNvSpPr/>
            <p:nvPr/>
          </p:nvSpPr>
          <p:spPr>
            <a:xfrm flipH="1">
              <a:off x="441400" y="4997919"/>
              <a:ext cx="557997" cy="1370861"/>
            </a:xfrm>
            <a:custGeom>
              <a:avLst/>
              <a:gdLst>
                <a:gd name="connsiteX0" fmla="*/ 96764 w 557997"/>
                <a:gd name="connsiteY0" fmla="*/ 1370862 h 1370861"/>
                <a:gd name="connsiteX1" fmla="*/ 96764 w 557997"/>
                <a:gd name="connsiteY1" fmla="*/ 1370862 h 1370861"/>
                <a:gd name="connsiteX2" fmla="*/ 84326 w 557997"/>
                <a:gd name="connsiteY2" fmla="*/ 1370862 h 1370861"/>
                <a:gd name="connsiteX3" fmla="*/ 0 w 557997"/>
                <a:gd name="connsiteY3" fmla="*/ 1016144 h 1370861"/>
                <a:gd name="connsiteX4" fmla="*/ 75620 w 557997"/>
                <a:gd name="connsiteY4" fmla="*/ 982936 h 1370861"/>
                <a:gd name="connsiteX5" fmla="*/ 2860 w 557997"/>
                <a:gd name="connsiteY5" fmla="*/ 530335 h 1370861"/>
                <a:gd name="connsiteX6" fmla="*/ 33332 w 557997"/>
                <a:gd name="connsiteY6" fmla="*/ 536430 h 1370861"/>
                <a:gd name="connsiteX7" fmla="*/ 108579 w 557997"/>
                <a:gd name="connsiteY7" fmla="*/ 989030 h 1370861"/>
                <a:gd name="connsiteX8" fmla="*/ 111067 w 557997"/>
                <a:gd name="connsiteY8" fmla="*/ 1001343 h 1370861"/>
                <a:gd name="connsiteX9" fmla="*/ 36193 w 557997"/>
                <a:gd name="connsiteY9" fmla="*/ 1034178 h 1370861"/>
                <a:gd name="connsiteX10" fmla="*/ 108828 w 557997"/>
                <a:gd name="connsiteY10" fmla="*/ 1339643 h 1370861"/>
                <a:gd name="connsiteX11" fmla="*/ 483819 w 557997"/>
                <a:gd name="connsiteY11" fmla="*/ 1246486 h 1370861"/>
                <a:gd name="connsiteX12" fmla="*/ 526853 w 557997"/>
                <a:gd name="connsiteY12" fmla="*/ 1101714 h 1370861"/>
                <a:gd name="connsiteX13" fmla="*/ 217905 w 557997"/>
                <a:gd name="connsiteY13" fmla="*/ 178354 h 1370861"/>
                <a:gd name="connsiteX14" fmla="*/ 29228 w 557997"/>
                <a:gd name="connsiteY14" fmla="*/ 26119 h 1370861"/>
                <a:gd name="connsiteX15" fmla="*/ 46143 w 557997"/>
                <a:gd name="connsiteY15" fmla="*/ 0 h 1370861"/>
                <a:gd name="connsiteX16" fmla="*/ 239173 w 557997"/>
                <a:gd name="connsiteY16" fmla="*/ 155718 h 1370861"/>
                <a:gd name="connsiteX17" fmla="*/ 557947 w 557997"/>
                <a:gd name="connsiteY17" fmla="*/ 1102211 h 1370861"/>
                <a:gd name="connsiteX18" fmla="*/ 502972 w 557997"/>
                <a:gd name="connsiteY18" fmla="*/ 1271237 h 1370861"/>
                <a:gd name="connsiteX19" fmla="*/ 499615 w 557997"/>
                <a:gd name="connsiteY19" fmla="*/ 1273476 h 1370861"/>
                <a:gd name="connsiteX20" fmla="*/ 96764 w 557997"/>
                <a:gd name="connsiteY20" fmla="*/ 1370862 h 1370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557997" h="1370861">
                  <a:moveTo>
                    <a:pt x="96764" y="1370862"/>
                  </a:moveTo>
                  <a:cubicBezTo>
                    <a:pt x="96764" y="1370862"/>
                    <a:pt x="96764" y="1370862"/>
                    <a:pt x="96764" y="1370862"/>
                  </a:cubicBezTo>
                  <a:lnTo>
                    <a:pt x="84326" y="1370862"/>
                  </a:lnTo>
                  <a:lnTo>
                    <a:pt x="0" y="1016144"/>
                  </a:lnTo>
                  <a:lnTo>
                    <a:pt x="75620" y="982936"/>
                  </a:lnTo>
                  <a:cubicBezTo>
                    <a:pt x="59948" y="905450"/>
                    <a:pt x="-6095" y="575110"/>
                    <a:pt x="2860" y="530335"/>
                  </a:cubicBezTo>
                  <a:lnTo>
                    <a:pt x="33332" y="536430"/>
                  </a:lnTo>
                  <a:cubicBezTo>
                    <a:pt x="27114" y="567896"/>
                    <a:pt x="76117" y="830701"/>
                    <a:pt x="108579" y="989030"/>
                  </a:cubicBezTo>
                  <a:lnTo>
                    <a:pt x="111067" y="1001343"/>
                  </a:lnTo>
                  <a:lnTo>
                    <a:pt x="36193" y="1034178"/>
                  </a:lnTo>
                  <a:lnTo>
                    <a:pt x="108828" y="1339643"/>
                  </a:lnTo>
                  <a:cubicBezTo>
                    <a:pt x="292405" y="1336161"/>
                    <a:pt x="464167" y="1256063"/>
                    <a:pt x="483819" y="1246486"/>
                  </a:cubicBezTo>
                  <a:cubicBezTo>
                    <a:pt x="511430" y="1220741"/>
                    <a:pt x="525858" y="1172110"/>
                    <a:pt x="526853" y="1101714"/>
                  </a:cubicBezTo>
                  <a:cubicBezTo>
                    <a:pt x="530957" y="808562"/>
                    <a:pt x="295266" y="250864"/>
                    <a:pt x="217905" y="178354"/>
                  </a:cubicBezTo>
                  <a:cubicBezTo>
                    <a:pt x="114674" y="81590"/>
                    <a:pt x="30099" y="26616"/>
                    <a:pt x="29228" y="26119"/>
                  </a:cubicBezTo>
                  <a:lnTo>
                    <a:pt x="46143" y="0"/>
                  </a:lnTo>
                  <a:cubicBezTo>
                    <a:pt x="49626" y="2239"/>
                    <a:pt x="133703" y="56839"/>
                    <a:pt x="239173" y="155718"/>
                  </a:cubicBezTo>
                  <a:cubicBezTo>
                    <a:pt x="331708" y="242407"/>
                    <a:pt x="561926" y="811049"/>
                    <a:pt x="557947" y="1102211"/>
                  </a:cubicBezTo>
                  <a:cubicBezTo>
                    <a:pt x="556827" y="1182931"/>
                    <a:pt x="538295" y="1239770"/>
                    <a:pt x="502972" y="1271237"/>
                  </a:cubicBezTo>
                  <a:lnTo>
                    <a:pt x="499615" y="1273476"/>
                  </a:lnTo>
                  <a:cubicBezTo>
                    <a:pt x="491779" y="1277331"/>
                    <a:pt x="302729" y="1370737"/>
                    <a:pt x="96764" y="1370862"/>
                  </a:cubicBezTo>
                  <a:close/>
                </a:path>
              </a:pathLst>
            </a:custGeom>
            <a:solidFill>
              <a:srgbClr val="0A2073"/>
            </a:solidFill>
            <a:ln w="124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3" name="任意多边形: 形状 122">
              <a:extLst>
                <a:ext uri="{FF2B5EF4-FFF2-40B4-BE49-F238E27FC236}">
                  <a16:creationId xmlns="" xmlns:a16="http://schemas.microsoft.com/office/drawing/2014/main" id="{B9940439-19B7-46E0-A490-693B5E1ED890}"/>
                </a:ext>
              </a:extLst>
            </p:cNvPr>
            <p:cNvSpPr/>
            <p:nvPr/>
          </p:nvSpPr>
          <p:spPr>
            <a:xfrm flipH="1">
              <a:off x="1343916" y="5953244"/>
              <a:ext cx="690903" cy="579463"/>
            </a:xfrm>
            <a:custGeom>
              <a:avLst/>
              <a:gdLst>
                <a:gd name="connsiteX0" fmla="*/ 0 w 690903"/>
                <a:gd name="connsiteY0" fmla="*/ 0 h 579463"/>
                <a:gd name="connsiteX1" fmla="*/ 50993 w 690903"/>
                <a:gd name="connsiteY1" fmla="*/ 100868 h 579463"/>
                <a:gd name="connsiteX2" fmla="*/ 603965 w 690903"/>
                <a:gd name="connsiteY2" fmla="*/ 579463 h 579463"/>
                <a:gd name="connsiteX3" fmla="*/ 690903 w 690903"/>
                <a:gd name="connsiteY3" fmla="*/ 503594 h 579463"/>
                <a:gd name="connsiteX4" fmla="*/ 168279 w 690903"/>
                <a:gd name="connsiteY4" fmla="*/ 31591 h 579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0903" h="579463">
                  <a:moveTo>
                    <a:pt x="0" y="0"/>
                  </a:moveTo>
                  <a:lnTo>
                    <a:pt x="50993" y="100868"/>
                  </a:lnTo>
                  <a:lnTo>
                    <a:pt x="603965" y="579463"/>
                  </a:lnTo>
                  <a:lnTo>
                    <a:pt x="690903" y="503594"/>
                  </a:lnTo>
                  <a:lnTo>
                    <a:pt x="168279" y="31591"/>
                  </a:lnTo>
                  <a:close/>
                </a:path>
              </a:pathLst>
            </a:custGeom>
            <a:solidFill>
              <a:srgbClr val="0A2073"/>
            </a:solidFill>
            <a:ln w="124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4" name="任意多边形: 形状 123">
              <a:extLst>
                <a:ext uri="{FF2B5EF4-FFF2-40B4-BE49-F238E27FC236}">
                  <a16:creationId xmlns="" xmlns:a16="http://schemas.microsoft.com/office/drawing/2014/main" id="{454F3553-8E47-4262-8227-87BFA6F75A86}"/>
                </a:ext>
              </a:extLst>
            </p:cNvPr>
            <p:cNvSpPr/>
            <p:nvPr/>
          </p:nvSpPr>
          <p:spPr>
            <a:xfrm flipH="1">
              <a:off x="1320534" y="5932224"/>
              <a:ext cx="742394" cy="621128"/>
            </a:xfrm>
            <a:custGeom>
              <a:avLst/>
              <a:gdLst>
                <a:gd name="connsiteX0" fmla="*/ 632198 w 742394"/>
                <a:gd name="connsiteY0" fmla="*/ 621129 h 621128"/>
                <a:gd name="connsiteX1" fmla="*/ 66665 w 742394"/>
                <a:gd name="connsiteY1" fmla="*/ 131713 h 621128"/>
                <a:gd name="connsiteX2" fmla="*/ 0 w 742394"/>
                <a:gd name="connsiteY2" fmla="*/ 0 h 621128"/>
                <a:gd name="connsiteX3" fmla="*/ 203602 w 742394"/>
                <a:gd name="connsiteY3" fmla="*/ 38183 h 621128"/>
                <a:gd name="connsiteX4" fmla="*/ 742394 w 742394"/>
                <a:gd name="connsiteY4" fmla="*/ 524863 h 621128"/>
                <a:gd name="connsiteX5" fmla="*/ 632198 w 742394"/>
                <a:gd name="connsiteY5" fmla="*/ 621129 h 621128"/>
                <a:gd name="connsiteX6" fmla="*/ 91664 w 742394"/>
                <a:gd name="connsiteY6" fmla="*/ 112186 h 621128"/>
                <a:gd name="connsiteX7" fmla="*/ 632074 w 742394"/>
                <a:gd name="connsiteY7" fmla="*/ 579961 h 621128"/>
                <a:gd name="connsiteX8" fmla="*/ 695629 w 742394"/>
                <a:gd name="connsiteY8" fmla="*/ 524490 h 621128"/>
                <a:gd name="connsiteX9" fmla="*/ 189299 w 742394"/>
                <a:gd name="connsiteY9" fmla="*/ 67163 h 621128"/>
                <a:gd name="connsiteX10" fmla="*/ 56217 w 742394"/>
                <a:gd name="connsiteY10" fmla="*/ 42288 h 621128"/>
                <a:gd name="connsiteX11" fmla="*/ 91664 w 742394"/>
                <a:gd name="connsiteY11" fmla="*/ 112186 h 621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42394" h="621128">
                  <a:moveTo>
                    <a:pt x="632198" y="621129"/>
                  </a:moveTo>
                  <a:lnTo>
                    <a:pt x="66665" y="131713"/>
                  </a:lnTo>
                  <a:lnTo>
                    <a:pt x="0" y="0"/>
                  </a:lnTo>
                  <a:lnTo>
                    <a:pt x="203602" y="38183"/>
                  </a:lnTo>
                  <a:lnTo>
                    <a:pt x="742394" y="524863"/>
                  </a:lnTo>
                  <a:lnTo>
                    <a:pt x="632198" y="621129"/>
                  </a:lnTo>
                  <a:close/>
                  <a:moveTo>
                    <a:pt x="91664" y="112186"/>
                  </a:moveTo>
                  <a:lnTo>
                    <a:pt x="632074" y="579961"/>
                  </a:lnTo>
                  <a:lnTo>
                    <a:pt x="695629" y="524490"/>
                  </a:lnTo>
                  <a:lnTo>
                    <a:pt x="189299" y="67163"/>
                  </a:lnTo>
                  <a:lnTo>
                    <a:pt x="56217" y="42288"/>
                  </a:lnTo>
                  <a:lnTo>
                    <a:pt x="91664" y="112186"/>
                  </a:lnTo>
                  <a:close/>
                </a:path>
              </a:pathLst>
            </a:custGeom>
            <a:solidFill>
              <a:srgbClr val="0A2073"/>
            </a:solidFill>
            <a:ln w="124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="" xmlns:a16="http://schemas.microsoft.com/office/drawing/2014/main" id="{5427EFA8-06E4-45B6-A84A-64EEC0FD52BB}"/>
                </a:ext>
              </a:extLst>
            </p:cNvPr>
            <p:cNvSpPr/>
            <p:nvPr/>
          </p:nvSpPr>
          <p:spPr>
            <a:xfrm flipH="1">
              <a:off x="2783930" y="5523715"/>
              <a:ext cx="415039" cy="489668"/>
            </a:xfrm>
            <a:custGeom>
              <a:avLst/>
              <a:gdLst>
                <a:gd name="connsiteX0" fmla="*/ 0 w 415039"/>
                <a:gd name="connsiteY0" fmla="*/ 136501 h 489668"/>
                <a:gd name="connsiteX1" fmla="*/ 205716 w 415039"/>
                <a:gd name="connsiteY1" fmla="*/ 2300 h 489668"/>
                <a:gd name="connsiteX2" fmla="*/ 317654 w 415039"/>
                <a:gd name="connsiteY2" fmla="*/ 120705 h 489668"/>
                <a:gd name="connsiteX3" fmla="*/ 396383 w 415039"/>
                <a:gd name="connsiteY3" fmla="*/ 311372 h 489668"/>
                <a:gd name="connsiteX4" fmla="*/ 396383 w 415039"/>
                <a:gd name="connsiteY4" fmla="*/ 452289 h 489668"/>
                <a:gd name="connsiteX5" fmla="*/ 214422 w 415039"/>
                <a:gd name="connsiteY5" fmla="*/ 489601 h 489668"/>
                <a:gd name="connsiteX6" fmla="*/ 0 w 415039"/>
                <a:gd name="connsiteY6" fmla="*/ 136501 h 489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15039" h="489668">
                  <a:moveTo>
                    <a:pt x="0" y="136501"/>
                  </a:moveTo>
                  <a:cubicBezTo>
                    <a:pt x="0" y="136501"/>
                    <a:pt x="143528" y="-20709"/>
                    <a:pt x="205716" y="2300"/>
                  </a:cubicBezTo>
                  <a:cubicBezTo>
                    <a:pt x="267904" y="25309"/>
                    <a:pt x="309321" y="66851"/>
                    <a:pt x="317654" y="120705"/>
                  </a:cubicBezTo>
                  <a:cubicBezTo>
                    <a:pt x="325987" y="174559"/>
                    <a:pt x="371508" y="253413"/>
                    <a:pt x="396383" y="311372"/>
                  </a:cubicBezTo>
                  <a:cubicBezTo>
                    <a:pt x="421258" y="369455"/>
                    <a:pt x="421258" y="439851"/>
                    <a:pt x="396383" y="452289"/>
                  </a:cubicBezTo>
                  <a:cubicBezTo>
                    <a:pt x="371508" y="464726"/>
                    <a:pt x="223253" y="485497"/>
                    <a:pt x="214422" y="489601"/>
                  </a:cubicBezTo>
                  <a:cubicBezTo>
                    <a:pt x="205716" y="493830"/>
                    <a:pt x="23756" y="298561"/>
                    <a:pt x="0" y="136501"/>
                  </a:cubicBezTo>
                  <a:close/>
                </a:path>
              </a:pathLst>
            </a:custGeom>
            <a:solidFill>
              <a:schemeClr val="accent4">
                <a:lumMod val="40000"/>
                <a:lumOff val="60000"/>
              </a:schemeClr>
            </a:solidFill>
            <a:ln w="124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6" name="任意多边形: 形状 125">
              <a:extLst>
                <a:ext uri="{FF2B5EF4-FFF2-40B4-BE49-F238E27FC236}">
                  <a16:creationId xmlns="" xmlns:a16="http://schemas.microsoft.com/office/drawing/2014/main" id="{02F93973-8E22-4FE8-B998-E435FC67503F}"/>
                </a:ext>
              </a:extLst>
            </p:cNvPr>
            <p:cNvSpPr/>
            <p:nvPr/>
          </p:nvSpPr>
          <p:spPr>
            <a:xfrm flipH="1">
              <a:off x="2768315" y="5508105"/>
              <a:ext cx="447196" cy="520882"/>
            </a:xfrm>
            <a:custGeom>
              <a:avLst/>
              <a:gdLst>
                <a:gd name="connsiteX0" fmla="*/ 230716 w 447196"/>
                <a:gd name="connsiteY0" fmla="*/ 520882 h 520882"/>
                <a:gd name="connsiteX1" fmla="*/ 1119 w 447196"/>
                <a:gd name="connsiteY1" fmla="*/ 154349 h 520882"/>
                <a:gd name="connsiteX2" fmla="*/ 0 w 447196"/>
                <a:gd name="connsiteY2" fmla="*/ 147011 h 520882"/>
                <a:gd name="connsiteX3" fmla="*/ 4975 w 447196"/>
                <a:gd name="connsiteY3" fmla="*/ 141539 h 520882"/>
                <a:gd name="connsiteX4" fmla="*/ 208328 w 447196"/>
                <a:gd name="connsiteY4" fmla="*/ 0 h 520882"/>
                <a:gd name="connsiteX5" fmla="*/ 227482 w 447196"/>
                <a:gd name="connsiteY5" fmla="*/ 3234 h 520882"/>
                <a:gd name="connsiteX6" fmla="*/ 349369 w 447196"/>
                <a:gd name="connsiteY6" fmla="*/ 133827 h 520882"/>
                <a:gd name="connsiteX7" fmla="*/ 400612 w 447196"/>
                <a:gd name="connsiteY7" fmla="*/ 264048 h 520882"/>
                <a:gd name="connsiteX8" fmla="*/ 427104 w 447196"/>
                <a:gd name="connsiteY8" fmla="*/ 320763 h 520882"/>
                <a:gd name="connsiteX9" fmla="*/ 419766 w 447196"/>
                <a:gd name="connsiteY9" fmla="*/ 481704 h 520882"/>
                <a:gd name="connsiteX10" fmla="*/ 285441 w 447196"/>
                <a:gd name="connsiteY10" fmla="*/ 510559 h 520882"/>
                <a:gd name="connsiteX11" fmla="*/ 236437 w 447196"/>
                <a:gd name="connsiteY11" fmla="*/ 519514 h 520882"/>
                <a:gd name="connsiteX12" fmla="*/ 230716 w 447196"/>
                <a:gd name="connsiteY12" fmla="*/ 520882 h 520882"/>
                <a:gd name="connsiteX13" fmla="*/ 33084 w 447196"/>
                <a:gd name="connsiteY13" fmla="*/ 157086 h 520882"/>
                <a:gd name="connsiteX14" fmla="*/ 233079 w 447196"/>
                <a:gd name="connsiteY14" fmla="*/ 488669 h 520882"/>
                <a:gd name="connsiteX15" fmla="*/ 280341 w 447196"/>
                <a:gd name="connsiteY15" fmla="*/ 480087 h 520882"/>
                <a:gd name="connsiteX16" fmla="*/ 405960 w 447196"/>
                <a:gd name="connsiteY16" fmla="*/ 454093 h 520882"/>
                <a:gd name="connsiteX17" fmla="*/ 398622 w 447196"/>
                <a:gd name="connsiteY17" fmla="*/ 333201 h 520882"/>
                <a:gd name="connsiteX18" fmla="*/ 372752 w 447196"/>
                <a:gd name="connsiteY18" fmla="*/ 277729 h 520882"/>
                <a:gd name="connsiteX19" fmla="*/ 318773 w 447196"/>
                <a:gd name="connsiteY19" fmla="*/ 138802 h 520882"/>
                <a:gd name="connsiteX20" fmla="*/ 216786 w 447196"/>
                <a:gd name="connsiteY20" fmla="*/ 32586 h 520882"/>
                <a:gd name="connsiteX21" fmla="*/ 208328 w 447196"/>
                <a:gd name="connsiteY21" fmla="*/ 31218 h 520882"/>
                <a:gd name="connsiteX22" fmla="*/ 33084 w 447196"/>
                <a:gd name="connsiteY22" fmla="*/ 157086 h 5208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447196" h="520882">
                  <a:moveTo>
                    <a:pt x="230716" y="520882"/>
                  </a:moveTo>
                  <a:cubicBezTo>
                    <a:pt x="200866" y="520882"/>
                    <a:pt x="23880" y="309196"/>
                    <a:pt x="1119" y="154349"/>
                  </a:cubicBezTo>
                  <a:lnTo>
                    <a:pt x="0" y="147011"/>
                  </a:lnTo>
                  <a:lnTo>
                    <a:pt x="4975" y="141539"/>
                  </a:lnTo>
                  <a:cubicBezTo>
                    <a:pt x="18159" y="127111"/>
                    <a:pt x="136315" y="0"/>
                    <a:pt x="208328" y="0"/>
                  </a:cubicBezTo>
                  <a:cubicBezTo>
                    <a:pt x="215169" y="0"/>
                    <a:pt x="221636" y="1119"/>
                    <a:pt x="227482" y="3234"/>
                  </a:cubicBezTo>
                  <a:cubicBezTo>
                    <a:pt x="297132" y="28979"/>
                    <a:pt x="340414" y="75371"/>
                    <a:pt x="349369" y="133827"/>
                  </a:cubicBezTo>
                  <a:cubicBezTo>
                    <a:pt x="354842" y="169399"/>
                    <a:pt x="379095" y="219646"/>
                    <a:pt x="400612" y="264048"/>
                  </a:cubicBezTo>
                  <a:cubicBezTo>
                    <a:pt x="410313" y="284197"/>
                    <a:pt x="419517" y="303226"/>
                    <a:pt x="427104" y="320763"/>
                  </a:cubicBezTo>
                  <a:cubicBezTo>
                    <a:pt x="453347" y="382080"/>
                    <a:pt x="456830" y="463297"/>
                    <a:pt x="419766" y="481704"/>
                  </a:cubicBezTo>
                  <a:cubicBezTo>
                    <a:pt x="403099" y="490038"/>
                    <a:pt x="351359" y="499366"/>
                    <a:pt x="285441" y="510559"/>
                  </a:cubicBezTo>
                  <a:cubicBezTo>
                    <a:pt x="264421" y="514166"/>
                    <a:pt x="240666" y="518271"/>
                    <a:pt x="236437" y="519514"/>
                  </a:cubicBezTo>
                  <a:cubicBezTo>
                    <a:pt x="235442" y="520385"/>
                    <a:pt x="233079" y="520882"/>
                    <a:pt x="230716" y="520882"/>
                  </a:cubicBezTo>
                  <a:close/>
                  <a:moveTo>
                    <a:pt x="33084" y="157086"/>
                  </a:moveTo>
                  <a:cubicBezTo>
                    <a:pt x="57586" y="296012"/>
                    <a:pt x="201985" y="463546"/>
                    <a:pt x="233079" y="488669"/>
                  </a:cubicBezTo>
                  <a:cubicBezTo>
                    <a:pt x="240666" y="487052"/>
                    <a:pt x="254098" y="484565"/>
                    <a:pt x="280341" y="480087"/>
                  </a:cubicBezTo>
                  <a:cubicBezTo>
                    <a:pt x="322132" y="472874"/>
                    <a:pt x="392154" y="460934"/>
                    <a:pt x="405960" y="454093"/>
                  </a:cubicBezTo>
                  <a:cubicBezTo>
                    <a:pt x="416905" y="448621"/>
                    <a:pt x="423994" y="392403"/>
                    <a:pt x="398622" y="333201"/>
                  </a:cubicBezTo>
                  <a:cubicBezTo>
                    <a:pt x="391408" y="316286"/>
                    <a:pt x="382329" y="297505"/>
                    <a:pt x="372752" y="277729"/>
                  </a:cubicBezTo>
                  <a:cubicBezTo>
                    <a:pt x="349245" y="229099"/>
                    <a:pt x="324992" y="178851"/>
                    <a:pt x="318773" y="138802"/>
                  </a:cubicBezTo>
                  <a:cubicBezTo>
                    <a:pt x="311560" y="92037"/>
                    <a:pt x="275366" y="54352"/>
                    <a:pt x="216786" y="32586"/>
                  </a:cubicBezTo>
                  <a:cubicBezTo>
                    <a:pt x="214423" y="31715"/>
                    <a:pt x="211562" y="31218"/>
                    <a:pt x="208328" y="31218"/>
                  </a:cubicBezTo>
                  <a:cubicBezTo>
                    <a:pt x="161190" y="31218"/>
                    <a:pt x="70396" y="117410"/>
                    <a:pt x="33084" y="157086"/>
                  </a:cubicBezTo>
                  <a:close/>
                </a:path>
              </a:pathLst>
            </a:custGeom>
            <a:solidFill>
              <a:srgbClr val="0A2073"/>
            </a:solidFill>
            <a:ln w="124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7" name="任意多边形: 形状 126">
              <a:extLst>
                <a:ext uri="{FF2B5EF4-FFF2-40B4-BE49-F238E27FC236}">
                  <a16:creationId xmlns="" xmlns:a16="http://schemas.microsoft.com/office/drawing/2014/main" id="{A708876B-B8B0-4FEA-8723-29F7B1D19112}"/>
                </a:ext>
              </a:extLst>
            </p:cNvPr>
            <p:cNvSpPr/>
            <p:nvPr/>
          </p:nvSpPr>
          <p:spPr>
            <a:xfrm flipH="1">
              <a:off x="2901838" y="5556487"/>
              <a:ext cx="155344" cy="310813"/>
            </a:xfrm>
            <a:custGeom>
              <a:avLst/>
              <a:gdLst>
                <a:gd name="connsiteX0" fmla="*/ 155344 w 155344"/>
                <a:gd name="connsiteY0" fmla="*/ 310813 h 310813"/>
                <a:gd name="connsiteX1" fmla="*/ 0 w 155344"/>
                <a:gd name="connsiteY1" fmla="*/ 0 h 310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5344" h="310813">
                  <a:moveTo>
                    <a:pt x="155344" y="310813"/>
                  </a:moveTo>
                  <a:lnTo>
                    <a:pt x="0" y="0"/>
                  </a:lnTo>
                </a:path>
              </a:pathLst>
            </a:custGeom>
            <a:ln w="124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8" name="任意多边形: 形状 127">
              <a:extLst>
                <a:ext uri="{FF2B5EF4-FFF2-40B4-BE49-F238E27FC236}">
                  <a16:creationId xmlns="" xmlns:a16="http://schemas.microsoft.com/office/drawing/2014/main" id="{0D8B96C0-03F6-44A5-9237-B5F970A81858}"/>
                </a:ext>
              </a:extLst>
            </p:cNvPr>
            <p:cNvSpPr/>
            <p:nvPr/>
          </p:nvSpPr>
          <p:spPr>
            <a:xfrm flipH="1">
              <a:off x="2886253" y="5540902"/>
              <a:ext cx="186638" cy="341944"/>
            </a:xfrm>
            <a:custGeom>
              <a:avLst/>
              <a:gdLst>
                <a:gd name="connsiteX0" fmla="*/ 171053 w 186638"/>
                <a:gd name="connsiteY0" fmla="*/ 341945 h 341944"/>
                <a:gd name="connsiteX1" fmla="*/ 157124 w 186638"/>
                <a:gd name="connsiteY1" fmla="*/ 333363 h 341944"/>
                <a:gd name="connsiteX2" fmla="*/ 1655 w 186638"/>
                <a:gd name="connsiteY2" fmla="*/ 22550 h 341944"/>
                <a:gd name="connsiteX3" fmla="*/ 8620 w 186638"/>
                <a:gd name="connsiteY3" fmla="*/ 1655 h 341944"/>
                <a:gd name="connsiteX4" fmla="*/ 29515 w 186638"/>
                <a:gd name="connsiteY4" fmla="*/ 8620 h 341944"/>
                <a:gd name="connsiteX5" fmla="*/ 184983 w 186638"/>
                <a:gd name="connsiteY5" fmla="*/ 319433 h 341944"/>
                <a:gd name="connsiteX6" fmla="*/ 178018 w 186638"/>
                <a:gd name="connsiteY6" fmla="*/ 340328 h 341944"/>
                <a:gd name="connsiteX7" fmla="*/ 171053 w 186638"/>
                <a:gd name="connsiteY7" fmla="*/ 341945 h 341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6638" h="341944">
                  <a:moveTo>
                    <a:pt x="171053" y="341945"/>
                  </a:moveTo>
                  <a:cubicBezTo>
                    <a:pt x="165332" y="341945"/>
                    <a:pt x="159860" y="338835"/>
                    <a:pt x="157124" y="333363"/>
                  </a:cubicBezTo>
                  <a:lnTo>
                    <a:pt x="1655" y="22550"/>
                  </a:lnTo>
                  <a:cubicBezTo>
                    <a:pt x="-2201" y="14838"/>
                    <a:pt x="909" y="5510"/>
                    <a:pt x="8620" y="1655"/>
                  </a:cubicBezTo>
                  <a:cubicBezTo>
                    <a:pt x="16331" y="-2201"/>
                    <a:pt x="25659" y="909"/>
                    <a:pt x="29515" y="8620"/>
                  </a:cubicBezTo>
                  <a:lnTo>
                    <a:pt x="184983" y="319433"/>
                  </a:lnTo>
                  <a:cubicBezTo>
                    <a:pt x="188839" y="327144"/>
                    <a:pt x="185730" y="336472"/>
                    <a:pt x="178018" y="340328"/>
                  </a:cubicBezTo>
                  <a:cubicBezTo>
                    <a:pt x="175780" y="341447"/>
                    <a:pt x="173417" y="341945"/>
                    <a:pt x="171053" y="341945"/>
                  </a:cubicBezTo>
                  <a:close/>
                </a:path>
              </a:pathLst>
            </a:custGeom>
            <a:solidFill>
              <a:srgbClr val="0A2073"/>
            </a:solidFill>
            <a:ln w="124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9" name="任意多边形: 形状 128">
              <a:extLst>
                <a:ext uri="{FF2B5EF4-FFF2-40B4-BE49-F238E27FC236}">
                  <a16:creationId xmlns="" xmlns:a16="http://schemas.microsoft.com/office/drawing/2014/main" id="{62DEFC80-655C-4221-84F3-A9527650A439}"/>
                </a:ext>
              </a:extLst>
            </p:cNvPr>
            <p:cNvSpPr/>
            <p:nvPr/>
          </p:nvSpPr>
          <p:spPr>
            <a:xfrm flipH="1">
              <a:off x="2901838" y="5741060"/>
              <a:ext cx="142906" cy="257207"/>
            </a:xfrm>
            <a:custGeom>
              <a:avLst/>
              <a:gdLst>
                <a:gd name="connsiteX0" fmla="*/ 0 w 142906"/>
                <a:gd name="connsiteY0" fmla="*/ 0 h 257207"/>
                <a:gd name="connsiteX1" fmla="*/ 142907 w 142906"/>
                <a:gd name="connsiteY1" fmla="*/ 257207 h 2572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2906" h="257207">
                  <a:moveTo>
                    <a:pt x="0" y="0"/>
                  </a:moveTo>
                  <a:lnTo>
                    <a:pt x="142907" y="257207"/>
                  </a:lnTo>
                </a:path>
              </a:pathLst>
            </a:custGeom>
            <a:ln w="124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0" name="任意多边形: 形状 129">
              <a:extLst>
                <a:ext uri="{FF2B5EF4-FFF2-40B4-BE49-F238E27FC236}">
                  <a16:creationId xmlns="" xmlns:a16="http://schemas.microsoft.com/office/drawing/2014/main" id="{62C4A77A-570D-4B98-9CDA-B23A7AAADEA7}"/>
                </a:ext>
              </a:extLst>
            </p:cNvPr>
            <p:cNvSpPr/>
            <p:nvPr/>
          </p:nvSpPr>
          <p:spPr>
            <a:xfrm flipH="1">
              <a:off x="2886222" y="5725569"/>
              <a:ext cx="174013" cy="288245"/>
            </a:xfrm>
            <a:custGeom>
              <a:avLst/>
              <a:gdLst>
                <a:gd name="connsiteX0" fmla="*/ 158398 w 174013"/>
                <a:gd name="connsiteY0" fmla="*/ 288245 h 288245"/>
                <a:gd name="connsiteX1" fmla="*/ 144841 w 174013"/>
                <a:gd name="connsiteY1" fmla="*/ 280285 h 288245"/>
                <a:gd name="connsiteX2" fmla="*/ 1934 w 174013"/>
                <a:gd name="connsiteY2" fmla="*/ 23078 h 288245"/>
                <a:gd name="connsiteX3" fmla="*/ 8028 w 174013"/>
                <a:gd name="connsiteY3" fmla="*/ 1934 h 288245"/>
                <a:gd name="connsiteX4" fmla="*/ 29172 w 174013"/>
                <a:gd name="connsiteY4" fmla="*/ 8028 h 288245"/>
                <a:gd name="connsiteX5" fmla="*/ 172079 w 174013"/>
                <a:gd name="connsiteY5" fmla="*/ 265236 h 288245"/>
                <a:gd name="connsiteX6" fmla="*/ 165985 w 174013"/>
                <a:gd name="connsiteY6" fmla="*/ 286380 h 288245"/>
                <a:gd name="connsiteX7" fmla="*/ 158398 w 174013"/>
                <a:gd name="connsiteY7" fmla="*/ 288245 h 2882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4013" h="288245">
                  <a:moveTo>
                    <a:pt x="158398" y="288245"/>
                  </a:moveTo>
                  <a:cubicBezTo>
                    <a:pt x="152925" y="288245"/>
                    <a:pt x="147577" y="285385"/>
                    <a:pt x="144841" y="280285"/>
                  </a:cubicBezTo>
                  <a:lnTo>
                    <a:pt x="1934" y="23078"/>
                  </a:lnTo>
                  <a:cubicBezTo>
                    <a:pt x="-2170" y="15615"/>
                    <a:pt x="442" y="6163"/>
                    <a:pt x="8028" y="1934"/>
                  </a:cubicBezTo>
                  <a:cubicBezTo>
                    <a:pt x="15491" y="-2170"/>
                    <a:pt x="24944" y="441"/>
                    <a:pt x="29172" y="8028"/>
                  </a:cubicBezTo>
                  <a:lnTo>
                    <a:pt x="172079" y="265236"/>
                  </a:lnTo>
                  <a:cubicBezTo>
                    <a:pt x="176184" y="272698"/>
                    <a:pt x="173572" y="282151"/>
                    <a:pt x="165985" y="286380"/>
                  </a:cubicBezTo>
                  <a:cubicBezTo>
                    <a:pt x="163622" y="287624"/>
                    <a:pt x="161010" y="288245"/>
                    <a:pt x="158398" y="288245"/>
                  </a:cubicBezTo>
                  <a:close/>
                </a:path>
              </a:pathLst>
            </a:custGeom>
            <a:solidFill>
              <a:srgbClr val="0A2073"/>
            </a:solidFill>
            <a:ln w="124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1" name="任意多边形: 形状 130">
              <a:extLst>
                <a:ext uri="{FF2B5EF4-FFF2-40B4-BE49-F238E27FC236}">
                  <a16:creationId xmlns="" xmlns:a16="http://schemas.microsoft.com/office/drawing/2014/main" id="{4654D6A4-318F-439F-9CA8-9DC6E0B04D59}"/>
                </a:ext>
              </a:extLst>
            </p:cNvPr>
            <p:cNvSpPr/>
            <p:nvPr/>
          </p:nvSpPr>
          <p:spPr>
            <a:xfrm flipH="1">
              <a:off x="803631" y="6020157"/>
              <a:ext cx="977042" cy="395236"/>
            </a:xfrm>
            <a:custGeom>
              <a:avLst/>
              <a:gdLst>
                <a:gd name="connsiteX0" fmla="*/ 827170 w 977042"/>
                <a:gd name="connsiteY0" fmla="*/ 0 h 395236"/>
                <a:gd name="connsiteX1" fmla="*/ 558147 w 977042"/>
                <a:gd name="connsiteY1" fmla="*/ 76117 h 395236"/>
                <a:gd name="connsiteX2" fmla="*/ 57165 w 977042"/>
                <a:gd name="connsiteY2" fmla="*/ 153354 h 395236"/>
                <a:gd name="connsiteX3" fmla="*/ 12390 w 977042"/>
                <a:gd name="connsiteY3" fmla="*/ 233576 h 395236"/>
                <a:gd name="connsiteX4" fmla="*/ 15499 w 977042"/>
                <a:gd name="connsiteY4" fmla="*/ 304594 h 395236"/>
                <a:gd name="connsiteX5" fmla="*/ 101939 w 977042"/>
                <a:gd name="connsiteY5" fmla="*/ 392528 h 395236"/>
                <a:gd name="connsiteX6" fmla="*/ 608146 w 977042"/>
                <a:gd name="connsiteY6" fmla="*/ 392528 h 395236"/>
                <a:gd name="connsiteX7" fmla="*/ 977042 w 977042"/>
                <a:gd name="connsiteY7" fmla="*/ 286063 h 395236"/>
                <a:gd name="connsiteX8" fmla="*/ 827170 w 977042"/>
                <a:gd name="connsiteY8" fmla="*/ 0 h 395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77042" h="395236">
                  <a:moveTo>
                    <a:pt x="827170" y="0"/>
                  </a:moveTo>
                  <a:cubicBezTo>
                    <a:pt x="827170" y="0"/>
                    <a:pt x="695333" y="63680"/>
                    <a:pt x="558147" y="76117"/>
                  </a:cubicBezTo>
                  <a:cubicBezTo>
                    <a:pt x="420837" y="88555"/>
                    <a:pt x="141740" y="120893"/>
                    <a:pt x="57165" y="153354"/>
                  </a:cubicBezTo>
                  <a:cubicBezTo>
                    <a:pt x="-27411" y="185941"/>
                    <a:pt x="4678" y="208950"/>
                    <a:pt x="12390" y="233576"/>
                  </a:cubicBezTo>
                  <a:cubicBezTo>
                    <a:pt x="20101" y="258327"/>
                    <a:pt x="-1540" y="273749"/>
                    <a:pt x="15499" y="304594"/>
                  </a:cubicBezTo>
                  <a:cubicBezTo>
                    <a:pt x="32538" y="335439"/>
                    <a:pt x="50946" y="386433"/>
                    <a:pt x="101939" y="392528"/>
                  </a:cubicBezTo>
                  <a:cubicBezTo>
                    <a:pt x="152933" y="398622"/>
                    <a:pt x="608146" y="392528"/>
                    <a:pt x="608146" y="392528"/>
                  </a:cubicBezTo>
                  <a:cubicBezTo>
                    <a:pt x="608146" y="392528"/>
                    <a:pt x="835006" y="373996"/>
                    <a:pt x="977042" y="286063"/>
                  </a:cubicBezTo>
                  <a:lnTo>
                    <a:pt x="827170" y="0"/>
                  </a:lnTo>
                  <a:close/>
                </a:path>
              </a:pathLst>
            </a:custGeom>
            <a:solidFill>
              <a:srgbClr val="FFFFFF"/>
            </a:solidFill>
            <a:ln w="124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2" name="任意多边形: 形状 131">
              <a:extLst>
                <a:ext uri="{FF2B5EF4-FFF2-40B4-BE49-F238E27FC236}">
                  <a16:creationId xmlns="" xmlns:a16="http://schemas.microsoft.com/office/drawing/2014/main" id="{23A0BB83-7C96-46B1-9375-EE85006A5E57}"/>
                </a:ext>
              </a:extLst>
            </p:cNvPr>
            <p:cNvSpPr/>
            <p:nvPr/>
          </p:nvSpPr>
          <p:spPr>
            <a:xfrm flipH="1">
              <a:off x="783235" y="5999635"/>
              <a:ext cx="1013011" cy="431457"/>
            </a:xfrm>
            <a:custGeom>
              <a:avLst/>
              <a:gdLst>
                <a:gd name="connsiteX0" fmla="*/ 271364 w 1013011"/>
                <a:gd name="connsiteY0" fmla="*/ 431457 h 431457"/>
                <a:gd name="connsiteX1" fmla="*/ 271364 w 1013011"/>
                <a:gd name="connsiteY1" fmla="*/ 431457 h 431457"/>
                <a:gd name="connsiteX2" fmla="*/ 115646 w 1013011"/>
                <a:gd name="connsiteY2" fmla="*/ 428596 h 431457"/>
                <a:gd name="connsiteX3" fmla="*/ 24355 w 1013011"/>
                <a:gd name="connsiteY3" fmla="*/ 345887 h 431457"/>
                <a:gd name="connsiteX4" fmla="*/ 17515 w 1013011"/>
                <a:gd name="connsiteY4" fmla="*/ 332703 h 431457"/>
                <a:gd name="connsiteX5" fmla="*/ 12042 w 1013011"/>
                <a:gd name="connsiteY5" fmla="*/ 279222 h 431457"/>
                <a:gd name="connsiteX6" fmla="*/ 13161 w 1013011"/>
                <a:gd name="connsiteY6" fmla="*/ 258824 h 431457"/>
                <a:gd name="connsiteX7" fmla="*/ 8560 w 1013011"/>
                <a:gd name="connsiteY7" fmla="*/ 248377 h 431457"/>
                <a:gd name="connsiteX8" fmla="*/ 2714 w 1013011"/>
                <a:gd name="connsiteY8" fmla="*/ 205841 h 431457"/>
                <a:gd name="connsiteX9" fmla="*/ 67140 w 1013011"/>
                <a:gd name="connsiteY9" fmla="*/ 159449 h 431457"/>
                <a:gd name="connsiteX10" fmla="*/ 572351 w 1013011"/>
                <a:gd name="connsiteY10" fmla="*/ 81217 h 431457"/>
                <a:gd name="connsiteX11" fmla="*/ 836027 w 1013011"/>
                <a:gd name="connsiteY11" fmla="*/ 6592 h 431457"/>
                <a:gd name="connsiteX12" fmla="*/ 849583 w 1013011"/>
                <a:gd name="connsiteY12" fmla="*/ 0 h 431457"/>
                <a:gd name="connsiteX13" fmla="*/ 1013012 w 1013011"/>
                <a:gd name="connsiteY13" fmla="*/ 312306 h 431457"/>
                <a:gd name="connsiteX14" fmla="*/ 1000699 w 1013011"/>
                <a:gd name="connsiteY14" fmla="*/ 319893 h 431457"/>
                <a:gd name="connsiteX15" fmla="*/ 624962 w 1013011"/>
                <a:gd name="connsiteY15" fmla="*/ 428721 h 431457"/>
                <a:gd name="connsiteX16" fmla="*/ 271364 w 1013011"/>
                <a:gd name="connsiteY16" fmla="*/ 431457 h 431457"/>
                <a:gd name="connsiteX17" fmla="*/ 835778 w 1013011"/>
                <a:gd name="connsiteY17" fmla="*/ 40795 h 431457"/>
                <a:gd name="connsiteX18" fmla="*/ 575088 w 1013011"/>
                <a:gd name="connsiteY18" fmla="*/ 112186 h 431457"/>
                <a:gd name="connsiteX19" fmla="*/ 78334 w 1013011"/>
                <a:gd name="connsiteY19" fmla="*/ 188428 h 431457"/>
                <a:gd name="connsiteX20" fmla="*/ 31693 w 1013011"/>
                <a:gd name="connsiteY20" fmla="*/ 217159 h 431457"/>
                <a:gd name="connsiteX21" fmla="*/ 36544 w 1013011"/>
                <a:gd name="connsiteY21" fmla="*/ 234696 h 431457"/>
                <a:gd name="connsiteX22" fmla="*/ 42887 w 1013011"/>
                <a:gd name="connsiteY22" fmla="*/ 249496 h 431457"/>
                <a:gd name="connsiteX23" fmla="*/ 42265 w 1013011"/>
                <a:gd name="connsiteY23" fmla="*/ 286187 h 431457"/>
                <a:gd name="connsiteX24" fmla="*/ 44753 w 1013011"/>
                <a:gd name="connsiteY24" fmla="*/ 317654 h 431457"/>
                <a:gd name="connsiteX25" fmla="*/ 52091 w 1013011"/>
                <a:gd name="connsiteY25" fmla="*/ 331584 h 431457"/>
                <a:gd name="connsiteX26" fmla="*/ 119502 w 1013011"/>
                <a:gd name="connsiteY26" fmla="*/ 397627 h 431457"/>
                <a:gd name="connsiteX27" fmla="*/ 271488 w 1013011"/>
                <a:gd name="connsiteY27" fmla="*/ 400239 h 431457"/>
                <a:gd name="connsiteX28" fmla="*/ 623594 w 1013011"/>
                <a:gd name="connsiteY28" fmla="*/ 397503 h 431457"/>
                <a:gd name="connsiteX29" fmla="*/ 972093 w 1013011"/>
                <a:gd name="connsiteY29" fmla="*/ 300739 h 431457"/>
                <a:gd name="connsiteX30" fmla="*/ 835778 w 1013011"/>
                <a:gd name="connsiteY30" fmla="*/ 40795 h 4314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1013011" h="431457">
                  <a:moveTo>
                    <a:pt x="271364" y="431457"/>
                  </a:moveTo>
                  <a:cubicBezTo>
                    <a:pt x="271364" y="431457"/>
                    <a:pt x="271364" y="431457"/>
                    <a:pt x="271364" y="431457"/>
                  </a:cubicBezTo>
                  <a:cubicBezTo>
                    <a:pt x="182436" y="431457"/>
                    <a:pt x="131442" y="430462"/>
                    <a:pt x="115646" y="428596"/>
                  </a:cubicBezTo>
                  <a:cubicBezTo>
                    <a:pt x="63409" y="422253"/>
                    <a:pt x="40897" y="378100"/>
                    <a:pt x="24355" y="345887"/>
                  </a:cubicBezTo>
                  <a:cubicBezTo>
                    <a:pt x="21992" y="341285"/>
                    <a:pt x="19753" y="336808"/>
                    <a:pt x="17515" y="332703"/>
                  </a:cubicBezTo>
                  <a:cubicBezTo>
                    <a:pt x="4953" y="309818"/>
                    <a:pt x="9057" y="292157"/>
                    <a:pt x="12042" y="279222"/>
                  </a:cubicBezTo>
                  <a:cubicBezTo>
                    <a:pt x="14156" y="270391"/>
                    <a:pt x="15152" y="265043"/>
                    <a:pt x="13161" y="258824"/>
                  </a:cubicBezTo>
                  <a:cubicBezTo>
                    <a:pt x="12166" y="255715"/>
                    <a:pt x="10425" y="252108"/>
                    <a:pt x="8560" y="248377"/>
                  </a:cubicBezTo>
                  <a:cubicBezTo>
                    <a:pt x="3211" y="237556"/>
                    <a:pt x="-4002" y="222756"/>
                    <a:pt x="2714" y="205841"/>
                  </a:cubicBezTo>
                  <a:cubicBezTo>
                    <a:pt x="9555" y="188304"/>
                    <a:pt x="29455" y="174001"/>
                    <a:pt x="67140" y="159449"/>
                  </a:cubicBezTo>
                  <a:cubicBezTo>
                    <a:pt x="154451" y="125868"/>
                    <a:pt x="435788" y="93654"/>
                    <a:pt x="572351" y="81217"/>
                  </a:cubicBezTo>
                  <a:cubicBezTo>
                    <a:pt x="705308" y="69152"/>
                    <a:pt x="834783" y="7214"/>
                    <a:pt x="836027" y="6592"/>
                  </a:cubicBezTo>
                  <a:lnTo>
                    <a:pt x="849583" y="0"/>
                  </a:lnTo>
                  <a:lnTo>
                    <a:pt x="1013012" y="312306"/>
                  </a:lnTo>
                  <a:lnTo>
                    <a:pt x="1000699" y="319893"/>
                  </a:lnTo>
                  <a:cubicBezTo>
                    <a:pt x="857170" y="408821"/>
                    <a:pt x="634290" y="427850"/>
                    <a:pt x="624962" y="428721"/>
                  </a:cubicBezTo>
                  <a:cubicBezTo>
                    <a:pt x="621853" y="428721"/>
                    <a:pt x="419743" y="431457"/>
                    <a:pt x="271364" y="431457"/>
                  </a:cubicBezTo>
                  <a:close/>
                  <a:moveTo>
                    <a:pt x="835778" y="40795"/>
                  </a:moveTo>
                  <a:cubicBezTo>
                    <a:pt x="798217" y="57461"/>
                    <a:pt x="689388" y="101863"/>
                    <a:pt x="575088" y="112186"/>
                  </a:cubicBezTo>
                  <a:cubicBezTo>
                    <a:pt x="418127" y="126365"/>
                    <a:pt x="156317" y="158454"/>
                    <a:pt x="78334" y="188428"/>
                  </a:cubicBezTo>
                  <a:cubicBezTo>
                    <a:pt x="40648" y="202856"/>
                    <a:pt x="33186" y="213303"/>
                    <a:pt x="31693" y="217159"/>
                  </a:cubicBezTo>
                  <a:cubicBezTo>
                    <a:pt x="30201" y="220890"/>
                    <a:pt x="32191" y="225616"/>
                    <a:pt x="36544" y="234696"/>
                  </a:cubicBezTo>
                  <a:cubicBezTo>
                    <a:pt x="38783" y="239422"/>
                    <a:pt x="41146" y="244148"/>
                    <a:pt x="42887" y="249496"/>
                  </a:cubicBezTo>
                  <a:cubicBezTo>
                    <a:pt x="47489" y="264048"/>
                    <a:pt x="44628" y="276361"/>
                    <a:pt x="42265" y="286187"/>
                  </a:cubicBezTo>
                  <a:cubicBezTo>
                    <a:pt x="39653" y="297256"/>
                    <a:pt x="37788" y="305216"/>
                    <a:pt x="44753" y="317654"/>
                  </a:cubicBezTo>
                  <a:cubicBezTo>
                    <a:pt x="47116" y="322007"/>
                    <a:pt x="49479" y="326733"/>
                    <a:pt x="52091" y="331584"/>
                  </a:cubicBezTo>
                  <a:cubicBezTo>
                    <a:pt x="66892" y="360563"/>
                    <a:pt x="83682" y="393274"/>
                    <a:pt x="119502" y="397627"/>
                  </a:cubicBezTo>
                  <a:cubicBezTo>
                    <a:pt x="129452" y="398871"/>
                    <a:pt x="163779" y="400239"/>
                    <a:pt x="271488" y="400239"/>
                  </a:cubicBezTo>
                  <a:cubicBezTo>
                    <a:pt x="419619" y="400239"/>
                    <a:pt x="621604" y="397503"/>
                    <a:pt x="623594" y="397503"/>
                  </a:cubicBezTo>
                  <a:cubicBezTo>
                    <a:pt x="624713" y="397378"/>
                    <a:pt x="834410" y="379344"/>
                    <a:pt x="972093" y="300739"/>
                  </a:cubicBezTo>
                  <a:lnTo>
                    <a:pt x="835778" y="40795"/>
                  </a:lnTo>
                  <a:close/>
                </a:path>
              </a:pathLst>
            </a:custGeom>
            <a:solidFill>
              <a:srgbClr val="0A2073"/>
            </a:solidFill>
            <a:ln w="124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3" name="任意多边形: 形状 132">
              <a:extLst>
                <a:ext uri="{FF2B5EF4-FFF2-40B4-BE49-F238E27FC236}">
                  <a16:creationId xmlns="" xmlns:a16="http://schemas.microsoft.com/office/drawing/2014/main" id="{28AE09E2-9ACE-4687-870B-405AC9BFB901}"/>
                </a:ext>
              </a:extLst>
            </p:cNvPr>
            <p:cNvSpPr/>
            <p:nvPr/>
          </p:nvSpPr>
          <p:spPr>
            <a:xfrm flipH="1">
              <a:off x="750541" y="5958016"/>
              <a:ext cx="313928" cy="485762"/>
            </a:xfrm>
            <a:custGeom>
              <a:avLst/>
              <a:gdLst>
                <a:gd name="connsiteX0" fmla="*/ 46166 w 313928"/>
                <a:gd name="connsiteY0" fmla="*/ 24207 h 485762"/>
                <a:gd name="connsiteX1" fmla="*/ 154248 w 313928"/>
                <a:gd name="connsiteY1" fmla="*/ 11272 h 485762"/>
                <a:gd name="connsiteX2" fmla="*/ 225266 w 313928"/>
                <a:gd name="connsiteY2" fmla="*/ 93733 h 485762"/>
                <a:gd name="connsiteX3" fmla="*/ 251509 w 313928"/>
                <a:gd name="connsiteY3" fmla="*/ 226441 h 485762"/>
                <a:gd name="connsiteX4" fmla="*/ 307354 w 313928"/>
                <a:gd name="connsiteY4" fmla="*/ 380790 h 485762"/>
                <a:gd name="connsiteX5" fmla="*/ 180118 w 313928"/>
                <a:gd name="connsiteY5" fmla="*/ 471833 h 485762"/>
                <a:gd name="connsiteX6" fmla="*/ 82608 w 313928"/>
                <a:gd name="connsiteY6" fmla="*/ 485763 h 485762"/>
                <a:gd name="connsiteX7" fmla="*/ 23 w 313928"/>
                <a:gd name="connsiteY7" fmla="*/ 130797 h 485762"/>
                <a:gd name="connsiteX8" fmla="*/ 46166 w 313928"/>
                <a:gd name="connsiteY8" fmla="*/ 24207 h 4857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13928" h="485762">
                  <a:moveTo>
                    <a:pt x="46166" y="24207"/>
                  </a:moveTo>
                  <a:cubicBezTo>
                    <a:pt x="46166" y="24207"/>
                    <a:pt x="87832" y="-20195"/>
                    <a:pt x="154248" y="11272"/>
                  </a:cubicBezTo>
                  <a:cubicBezTo>
                    <a:pt x="220664" y="42739"/>
                    <a:pt x="220540" y="44356"/>
                    <a:pt x="225266" y="93733"/>
                  </a:cubicBezTo>
                  <a:cubicBezTo>
                    <a:pt x="229868" y="143110"/>
                    <a:pt x="229868" y="195596"/>
                    <a:pt x="251509" y="226441"/>
                  </a:cubicBezTo>
                  <a:cubicBezTo>
                    <a:pt x="273150" y="257286"/>
                    <a:pt x="333845" y="334523"/>
                    <a:pt x="307354" y="380790"/>
                  </a:cubicBezTo>
                  <a:cubicBezTo>
                    <a:pt x="280862" y="427058"/>
                    <a:pt x="232231" y="460639"/>
                    <a:pt x="180118" y="471833"/>
                  </a:cubicBezTo>
                  <a:cubicBezTo>
                    <a:pt x="127880" y="483027"/>
                    <a:pt x="82608" y="485763"/>
                    <a:pt x="82608" y="485763"/>
                  </a:cubicBezTo>
                  <a:cubicBezTo>
                    <a:pt x="82608" y="485763"/>
                    <a:pt x="-1594" y="173955"/>
                    <a:pt x="23" y="130797"/>
                  </a:cubicBezTo>
                  <a:cubicBezTo>
                    <a:pt x="1391" y="87514"/>
                    <a:pt x="9351" y="44978"/>
                    <a:pt x="46166" y="24207"/>
                  </a:cubicBezTo>
                  <a:close/>
                </a:path>
              </a:pathLst>
            </a:custGeom>
            <a:solidFill>
              <a:schemeClr val="accent4">
                <a:lumMod val="40000"/>
                <a:lumOff val="60000"/>
              </a:schemeClr>
            </a:solidFill>
            <a:ln w="124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4" name="任意多边形: 形状 133">
              <a:extLst>
                <a:ext uri="{FF2B5EF4-FFF2-40B4-BE49-F238E27FC236}">
                  <a16:creationId xmlns="" xmlns:a16="http://schemas.microsoft.com/office/drawing/2014/main" id="{FEA93A7F-E5E1-4384-ACAD-80B606286160}"/>
                </a:ext>
              </a:extLst>
            </p:cNvPr>
            <p:cNvSpPr/>
            <p:nvPr/>
          </p:nvSpPr>
          <p:spPr>
            <a:xfrm flipH="1">
              <a:off x="734899" y="5942423"/>
              <a:ext cx="345243" cy="517524"/>
            </a:xfrm>
            <a:custGeom>
              <a:avLst/>
              <a:gdLst>
                <a:gd name="connsiteX0" fmla="*/ 86466 w 345243"/>
                <a:gd name="connsiteY0" fmla="*/ 517524 h 517524"/>
                <a:gd name="connsiteX1" fmla="*/ 83108 w 345243"/>
                <a:gd name="connsiteY1" fmla="*/ 505336 h 517524"/>
                <a:gd name="connsiteX2" fmla="*/ 25 w 345243"/>
                <a:gd name="connsiteY2" fmla="*/ 145768 h 517524"/>
                <a:gd name="connsiteX3" fmla="*/ 52388 w 345243"/>
                <a:gd name="connsiteY3" fmla="*/ 27362 h 517524"/>
                <a:gd name="connsiteX4" fmla="*/ 123157 w 345243"/>
                <a:gd name="connsiteY4" fmla="*/ 0 h 517524"/>
                <a:gd name="connsiteX5" fmla="*/ 176514 w 345243"/>
                <a:gd name="connsiteY5" fmla="*/ 12811 h 517524"/>
                <a:gd name="connsiteX6" fmla="*/ 256363 w 345243"/>
                <a:gd name="connsiteY6" fmla="*/ 107460 h 517524"/>
                <a:gd name="connsiteX7" fmla="*/ 258601 w 345243"/>
                <a:gd name="connsiteY7" fmla="*/ 133952 h 517524"/>
                <a:gd name="connsiteX8" fmla="*/ 279994 w 345243"/>
                <a:gd name="connsiteY8" fmla="*/ 233079 h 517524"/>
                <a:gd name="connsiteX9" fmla="*/ 286088 w 345243"/>
                <a:gd name="connsiteY9" fmla="*/ 241661 h 517524"/>
                <a:gd name="connsiteX10" fmla="*/ 336584 w 345243"/>
                <a:gd name="connsiteY10" fmla="*/ 404094 h 517524"/>
                <a:gd name="connsiteX11" fmla="*/ 199025 w 345243"/>
                <a:gd name="connsiteY11" fmla="*/ 502600 h 517524"/>
                <a:gd name="connsiteX12" fmla="*/ 99152 w 345243"/>
                <a:gd name="connsiteY12" fmla="*/ 516778 h 517524"/>
                <a:gd name="connsiteX13" fmla="*/ 86466 w 345243"/>
                <a:gd name="connsiteY13" fmla="*/ 517524 h 517524"/>
                <a:gd name="connsiteX14" fmla="*/ 123157 w 345243"/>
                <a:gd name="connsiteY14" fmla="*/ 31094 h 517524"/>
                <a:gd name="connsiteX15" fmla="*/ 73158 w 345243"/>
                <a:gd name="connsiteY15" fmla="*/ 50372 h 517524"/>
                <a:gd name="connsiteX16" fmla="*/ 71541 w 345243"/>
                <a:gd name="connsiteY16" fmla="*/ 52113 h 517524"/>
                <a:gd name="connsiteX17" fmla="*/ 69427 w 345243"/>
                <a:gd name="connsiteY17" fmla="*/ 53232 h 517524"/>
                <a:gd name="connsiteX18" fmla="*/ 30995 w 345243"/>
                <a:gd name="connsiteY18" fmla="*/ 146762 h 517524"/>
                <a:gd name="connsiteX19" fmla="*/ 109724 w 345243"/>
                <a:gd name="connsiteY19" fmla="*/ 484565 h 517524"/>
                <a:gd name="connsiteX20" fmla="*/ 192309 w 345243"/>
                <a:gd name="connsiteY20" fmla="*/ 472003 h 517524"/>
                <a:gd name="connsiteX21" fmla="*/ 309346 w 345243"/>
                <a:gd name="connsiteY21" fmla="*/ 388423 h 517524"/>
                <a:gd name="connsiteX22" fmla="*/ 260591 w 345243"/>
                <a:gd name="connsiteY22" fmla="*/ 259571 h 517524"/>
                <a:gd name="connsiteX23" fmla="*/ 254372 w 345243"/>
                <a:gd name="connsiteY23" fmla="*/ 250740 h 517524"/>
                <a:gd name="connsiteX24" fmla="*/ 227507 w 345243"/>
                <a:gd name="connsiteY24" fmla="*/ 136066 h 517524"/>
                <a:gd name="connsiteX25" fmla="*/ 225393 w 345243"/>
                <a:gd name="connsiteY25" fmla="*/ 110569 h 517524"/>
                <a:gd name="connsiteX26" fmla="*/ 163205 w 345243"/>
                <a:gd name="connsiteY26" fmla="*/ 40795 h 517524"/>
                <a:gd name="connsiteX27" fmla="*/ 123157 w 345243"/>
                <a:gd name="connsiteY27" fmla="*/ 31094 h 517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345243" h="517524">
                  <a:moveTo>
                    <a:pt x="86466" y="517524"/>
                  </a:moveTo>
                  <a:lnTo>
                    <a:pt x="83108" y="505336"/>
                  </a:lnTo>
                  <a:cubicBezTo>
                    <a:pt x="74402" y="473247"/>
                    <a:pt x="-1592" y="190045"/>
                    <a:pt x="25" y="145768"/>
                  </a:cubicBezTo>
                  <a:cubicBezTo>
                    <a:pt x="1518" y="104102"/>
                    <a:pt x="8856" y="53232"/>
                    <a:pt x="52388" y="27362"/>
                  </a:cubicBezTo>
                  <a:cubicBezTo>
                    <a:pt x="59228" y="20895"/>
                    <a:pt x="84476" y="0"/>
                    <a:pt x="123157" y="0"/>
                  </a:cubicBezTo>
                  <a:cubicBezTo>
                    <a:pt x="140694" y="0"/>
                    <a:pt x="158604" y="4353"/>
                    <a:pt x="176514" y="12811"/>
                  </a:cubicBezTo>
                  <a:cubicBezTo>
                    <a:pt x="246537" y="46019"/>
                    <a:pt x="251014" y="51367"/>
                    <a:pt x="256363" y="107460"/>
                  </a:cubicBezTo>
                  <a:cubicBezTo>
                    <a:pt x="257233" y="116415"/>
                    <a:pt x="257855" y="125246"/>
                    <a:pt x="258601" y="133952"/>
                  </a:cubicBezTo>
                  <a:cubicBezTo>
                    <a:pt x="261711" y="173627"/>
                    <a:pt x="264571" y="211064"/>
                    <a:pt x="279994" y="233079"/>
                  </a:cubicBezTo>
                  <a:lnTo>
                    <a:pt x="286088" y="241661"/>
                  </a:lnTo>
                  <a:cubicBezTo>
                    <a:pt x="313948" y="280590"/>
                    <a:pt x="365812" y="352976"/>
                    <a:pt x="336584" y="404094"/>
                  </a:cubicBezTo>
                  <a:cubicBezTo>
                    <a:pt x="308351" y="453471"/>
                    <a:pt x="256984" y="490286"/>
                    <a:pt x="199025" y="502600"/>
                  </a:cubicBezTo>
                  <a:cubicBezTo>
                    <a:pt x="146291" y="513793"/>
                    <a:pt x="101142" y="516654"/>
                    <a:pt x="99152" y="516778"/>
                  </a:cubicBezTo>
                  <a:lnTo>
                    <a:pt x="86466" y="517524"/>
                  </a:lnTo>
                  <a:close/>
                  <a:moveTo>
                    <a:pt x="123157" y="31094"/>
                  </a:moveTo>
                  <a:cubicBezTo>
                    <a:pt x="92187" y="31094"/>
                    <a:pt x="73407" y="50247"/>
                    <a:pt x="73158" y="50372"/>
                  </a:cubicBezTo>
                  <a:lnTo>
                    <a:pt x="71541" y="52113"/>
                  </a:lnTo>
                  <a:lnTo>
                    <a:pt x="69427" y="53232"/>
                  </a:lnTo>
                  <a:cubicBezTo>
                    <a:pt x="44303" y="67411"/>
                    <a:pt x="32861" y="95396"/>
                    <a:pt x="30995" y="146762"/>
                  </a:cubicBezTo>
                  <a:cubicBezTo>
                    <a:pt x="30000" y="175742"/>
                    <a:pt x="76267" y="359941"/>
                    <a:pt x="109724" y="484565"/>
                  </a:cubicBezTo>
                  <a:cubicBezTo>
                    <a:pt x="126515" y="482948"/>
                    <a:pt x="158106" y="479341"/>
                    <a:pt x="192309" y="472003"/>
                  </a:cubicBezTo>
                  <a:cubicBezTo>
                    <a:pt x="241686" y="461431"/>
                    <a:pt x="285342" y="430213"/>
                    <a:pt x="309346" y="388423"/>
                  </a:cubicBezTo>
                  <a:cubicBezTo>
                    <a:pt x="328624" y="354717"/>
                    <a:pt x="280989" y="288052"/>
                    <a:pt x="260591" y="259571"/>
                  </a:cubicBezTo>
                  <a:lnTo>
                    <a:pt x="254372" y="250740"/>
                  </a:lnTo>
                  <a:cubicBezTo>
                    <a:pt x="234099" y="221761"/>
                    <a:pt x="230741" y="178229"/>
                    <a:pt x="227507" y="136066"/>
                  </a:cubicBezTo>
                  <a:cubicBezTo>
                    <a:pt x="226886" y="127484"/>
                    <a:pt x="226139" y="119027"/>
                    <a:pt x="225393" y="110569"/>
                  </a:cubicBezTo>
                  <a:cubicBezTo>
                    <a:pt x="221413" y="68406"/>
                    <a:pt x="221413" y="68406"/>
                    <a:pt x="163205" y="40795"/>
                  </a:cubicBezTo>
                  <a:cubicBezTo>
                    <a:pt x="149524" y="34452"/>
                    <a:pt x="136092" y="31094"/>
                    <a:pt x="123157" y="31094"/>
                  </a:cubicBezTo>
                  <a:close/>
                </a:path>
              </a:pathLst>
            </a:custGeom>
            <a:solidFill>
              <a:srgbClr val="0A2073"/>
            </a:solidFill>
            <a:ln w="124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5" name="任意多边形: 形状 134">
              <a:extLst>
                <a:ext uri="{FF2B5EF4-FFF2-40B4-BE49-F238E27FC236}">
                  <a16:creationId xmlns="" xmlns:a16="http://schemas.microsoft.com/office/drawing/2014/main" id="{A6DE7D80-FCF9-4CF6-8E99-6575C475153D}"/>
                </a:ext>
              </a:extLst>
            </p:cNvPr>
            <p:cNvSpPr/>
            <p:nvPr/>
          </p:nvSpPr>
          <p:spPr>
            <a:xfrm flipH="1">
              <a:off x="894174" y="6167417"/>
              <a:ext cx="87811" cy="264296"/>
            </a:xfrm>
            <a:custGeom>
              <a:avLst/>
              <a:gdLst>
                <a:gd name="connsiteX0" fmla="*/ 0 w 87811"/>
                <a:gd name="connsiteY0" fmla="*/ 0 h 264296"/>
                <a:gd name="connsiteX1" fmla="*/ 87809 w 87811"/>
                <a:gd name="connsiteY1" fmla="*/ 264297 h 264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7811" h="264296">
                  <a:moveTo>
                    <a:pt x="0" y="0"/>
                  </a:moveTo>
                  <a:cubicBezTo>
                    <a:pt x="0" y="0"/>
                    <a:pt x="88430" y="264172"/>
                    <a:pt x="87809" y="264297"/>
                  </a:cubicBezTo>
                </a:path>
              </a:pathLst>
            </a:custGeom>
            <a:solidFill>
              <a:srgbClr val="FFFFFF"/>
            </a:solidFill>
            <a:ln w="124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6" name="任意多边形: 形状 135">
              <a:extLst>
                <a:ext uri="{FF2B5EF4-FFF2-40B4-BE49-F238E27FC236}">
                  <a16:creationId xmlns="" xmlns:a16="http://schemas.microsoft.com/office/drawing/2014/main" id="{A7D2FFD9-8594-46E7-B4B4-2C1DB7B08683}"/>
                </a:ext>
              </a:extLst>
            </p:cNvPr>
            <p:cNvSpPr/>
            <p:nvPr/>
          </p:nvSpPr>
          <p:spPr>
            <a:xfrm flipH="1">
              <a:off x="879152" y="6151924"/>
              <a:ext cx="118326" cy="287625"/>
            </a:xfrm>
            <a:custGeom>
              <a:avLst/>
              <a:gdLst>
                <a:gd name="connsiteX0" fmla="*/ 116859 w 118326"/>
                <a:gd name="connsiteY0" fmla="*/ 287626 h 287625"/>
                <a:gd name="connsiteX1" fmla="*/ 90118 w 118326"/>
                <a:gd name="connsiteY1" fmla="*/ 271706 h 287625"/>
                <a:gd name="connsiteX2" fmla="*/ 103426 w 118326"/>
                <a:gd name="connsiteY2" fmla="*/ 279790 h 287625"/>
                <a:gd name="connsiteX3" fmla="*/ 88377 w 118326"/>
                <a:gd name="connsiteY3" fmla="*/ 283646 h 287625"/>
                <a:gd name="connsiteX4" fmla="*/ 817 w 118326"/>
                <a:gd name="connsiteY4" fmla="*/ 20468 h 287625"/>
                <a:gd name="connsiteX5" fmla="*/ 10642 w 118326"/>
                <a:gd name="connsiteY5" fmla="*/ 817 h 287625"/>
                <a:gd name="connsiteX6" fmla="*/ 30294 w 118326"/>
                <a:gd name="connsiteY6" fmla="*/ 10643 h 287625"/>
                <a:gd name="connsiteX7" fmla="*/ 74322 w 118326"/>
                <a:gd name="connsiteY7" fmla="*/ 142605 h 287625"/>
                <a:gd name="connsiteX8" fmla="*/ 116859 w 118326"/>
                <a:gd name="connsiteY8" fmla="*/ 287626 h 28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8326" h="287625">
                  <a:moveTo>
                    <a:pt x="116859" y="287626"/>
                  </a:moveTo>
                  <a:lnTo>
                    <a:pt x="90118" y="271706"/>
                  </a:lnTo>
                  <a:lnTo>
                    <a:pt x="103426" y="279790"/>
                  </a:lnTo>
                  <a:lnTo>
                    <a:pt x="88377" y="283646"/>
                  </a:lnTo>
                  <a:cubicBezTo>
                    <a:pt x="86138" y="275686"/>
                    <a:pt x="34771" y="121834"/>
                    <a:pt x="817" y="20468"/>
                  </a:cubicBezTo>
                  <a:cubicBezTo>
                    <a:pt x="-1919" y="12384"/>
                    <a:pt x="2434" y="3553"/>
                    <a:pt x="10642" y="817"/>
                  </a:cubicBezTo>
                  <a:cubicBezTo>
                    <a:pt x="18727" y="-1919"/>
                    <a:pt x="27558" y="2434"/>
                    <a:pt x="30294" y="10643"/>
                  </a:cubicBezTo>
                  <a:cubicBezTo>
                    <a:pt x="30294" y="10643"/>
                    <a:pt x="52308" y="76561"/>
                    <a:pt x="74322" y="142605"/>
                  </a:cubicBezTo>
                  <a:cubicBezTo>
                    <a:pt x="120590" y="281158"/>
                    <a:pt x="120590" y="281158"/>
                    <a:pt x="116859" y="287626"/>
                  </a:cubicBezTo>
                  <a:close/>
                </a:path>
              </a:pathLst>
            </a:custGeom>
            <a:solidFill>
              <a:srgbClr val="0A2073"/>
            </a:solidFill>
            <a:ln w="124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7" name="任意多边形: 形状 136">
              <a:extLst>
                <a:ext uri="{FF2B5EF4-FFF2-40B4-BE49-F238E27FC236}">
                  <a16:creationId xmlns="" xmlns:a16="http://schemas.microsoft.com/office/drawing/2014/main" id="{0A6F3193-493F-419E-91BE-6607309FE59D}"/>
                </a:ext>
              </a:extLst>
            </p:cNvPr>
            <p:cNvSpPr/>
            <p:nvPr/>
          </p:nvSpPr>
          <p:spPr>
            <a:xfrm flipH="1">
              <a:off x="877883" y="5958094"/>
              <a:ext cx="83580" cy="277231"/>
            </a:xfrm>
            <a:custGeom>
              <a:avLst/>
              <a:gdLst>
                <a:gd name="connsiteX0" fmla="*/ 0 w 83580"/>
                <a:gd name="connsiteY0" fmla="*/ 0 h 277231"/>
                <a:gd name="connsiteX1" fmla="*/ 83580 w 83580"/>
                <a:gd name="connsiteY1" fmla="*/ 277232 h 2772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3580" h="277231">
                  <a:moveTo>
                    <a:pt x="0" y="0"/>
                  </a:moveTo>
                  <a:lnTo>
                    <a:pt x="83580" y="277232"/>
                  </a:lnTo>
                </a:path>
              </a:pathLst>
            </a:custGeom>
            <a:ln w="124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8" name="任意多边形: 形状 137">
              <a:extLst>
                <a:ext uri="{FF2B5EF4-FFF2-40B4-BE49-F238E27FC236}">
                  <a16:creationId xmlns="" xmlns:a16="http://schemas.microsoft.com/office/drawing/2014/main" id="{BEE16C80-C033-4CDA-AB71-D200F55C5DE5}"/>
                </a:ext>
              </a:extLst>
            </p:cNvPr>
            <p:cNvSpPr/>
            <p:nvPr/>
          </p:nvSpPr>
          <p:spPr>
            <a:xfrm flipH="1">
              <a:off x="862295" y="5942505"/>
              <a:ext cx="114757" cy="308367"/>
            </a:xfrm>
            <a:custGeom>
              <a:avLst/>
              <a:gdLst>
                <a:gd name="connsiteX0" fmla="*/ 99169 w 114757"/>
                <a:gd name="connsiteY0" fmla="*/ 308368 h 308367"/>
                <a:gd name="connsiteX1" fmla="*/ 84244 w 114757"/>
                <a:gd name="connsiteY1" fmla="*/ 297298 h 308367"/>
                <a:gd name="connsiteX2" fmla="*/ 664 w 114757"/>
                <a:gd name="connsiteY2" fmla="*/ 20066 h 308367"/>
                <a:gd name="connsiteX3" fmla="*/ 11111 w 114757"/>
                <a:gd name="connsiteY3" fmla="*/ 664 h 308367"/>
                <a:gd name="connsiteX4" fmla="*/ 30514 w 114757"/>
                <a:gd name="connsiteY4" fmla="*/ 11111 h 308367"/>
                <a:gd name="connsiteX5" fmla="*/ 114094 w 114757"/>
                <a:gd name="connsiteY5" fmla="*/ 288343 h 308367"/>
                <a:gd name="connsiteX6" fmla="*/ 103646 w 114757"/>
                <a:gd name="connsiteY6" fmla="*/ 307746 h 308367"/>
                <a:gd name="connsiteX7" fmla="*/ 99169 w 114757"/>
                <a:gd name="connsiteY7" fmla="*/ 308368 h 3083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4757" h="308367">
                  <a:moveTo>
                    <a:pt x="99169" y="308368"/>
                  </a:moveTo>
                  <a:cubicBezTo>
                    <a:pt x="92453" y="308368"/>
                    <a:pt x="86358" y="304015"/>
                    <a:pt x="84244" y="297298"/>
                  </a:cubicBezTo>
                  <a:lnTo>
                    <a:pt x="664" y="20066"/>
                  </a:lnTo>
                  <a:cubicBezTo>
                    <a:pt x="-1824" y="11858"/>
                    <a:pt x="2903" y="3151"/>
                    <a:pt x="11111" y="664"/>
                  </a:cubicBezTo>
                  <a:cubicBezTo>
                    <a:pt x="19444" y="-1824"/>
                    <a:pt x="28026" y="2903"/>
                    <a:pt x="30514" y="11111"/>
                  </a:cubicBezTo>
                  <a:lnTo>
                    <a:pt x="114094" y="288343"/>
                  </a:lnTo>
                  <a:cubicBezTo>
                    <a:pt x="116581" y="296552"/>
                    <a:pt x="111855" y="305258"/>
                    <a:pt x="103646" y="307746"/>
                  </a:cubicBezTo>
                  <a:cubicBezTo>
                    <a:pt x="102154" y="308119"/>
                    <a:pt x="100661" y="308368"/>
                    <a:pt x="99169" y="308368"/>
                  </a:cubicBezTo>
                  <a:close/>
                </a:path>
              </a:pathLst>
            </a:custGeom>
            <a:solidFill>
              <a:srgbClr val="0A2073"/>
            </a:solidFill>
            <a:ln w="124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9" name="任意多边形: 形状 138">
              <a:extLst>
                <a:ext uri="{FF2B5EF4-FFF2-40B4-BE49-F238E27FC236}">
                  <a16:creationId xmlns="" xmlns:a16="http://schemas.microsoft.com/office/drawing/2014/main" id="{6673DC66-8C9E-4BBC-846C-C83C80C056A1}"/>
                </a:ext>
              </a:extLst>
            </p:cNvPr>
            <p:cNvSpPr/>
            <p:nvPr/>
          </p:nvSpPr>
          <p:spPr>
            <a:xfrm flipH="1">
              <a:off x="953628" y="6709817"/>
              <a:ext cx="1413024" cy="144772"/>
            </a:xfrm>
            <a:custGeom>
              <a:avLst/>
              <a:gdLst>
                <a:gd name="connsiteX0" fmla="*/ 0 w 1413024"/>
                <a:gd name="connsiteY0" fmla="*/ 0 h 144772"/>
                <a:gd name="connsiteX1" fmla="*/ 7463 w 1413024"/>
                <a:gd name="connsiteY1" fmla="*/ 144773 h 144772"/>
                <a:gd name="connsiteX2" fmla="*/ 1413025 w 1413024"/>
                <a:gd name="connsiteY2" fmla="*/ 144773 h 144772"/>
                <a:gd name="connsiteX3" fmla="*/ 1413025 w 1413024"/>
                <a:gd name="connsiteY3" fmla="*/ 0 h 1447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13024" h="144772">
                  <a:moveTo>
                    <a:pt x="0" y="0"/>
                  </a:moveTo>
                  <a:lnTo>
                    <a:pt x="7463" y="144773"/>
                  </a:lnTo>
                  <a:lnTo>
                    <a:pt x="1413025" y="144773"/>
                  </a:lnTo>
                  <a:lnTo>
                    <a:pt x="1413025" y="0"/>
                  </a:lnTo>
                  <a:close/>
                </a:path>
              </a:pathLst>
            </a:custGeom>
            <a:solidFill>
              <a:schemeClr val="accent4">
                <a:lumMod val="40000"/>
                <a:lumOff val="60000"/>
              </a:schemeClr>
            </a:solidFill>
            <a:ln w="124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0" name="任意多边形: 形状 139">
              <a:extLst>
                <a:ext uri="{FF2B5EF4-FFF2-40B4-BE49-F238E27FC236}">
                  <a16:creationId xmlns="" xmlns:a16="http://schemas.microsoft.com/office/drawing/2014/main" id="{C5AC2F3A-E732-445E-8385-C10FB146808C}"/>
                </a:ext>
              </a:extLst>
            </p:cNvPr>
            <p:cNvSpPr/>
            <p:nvPr/>
          </p:nvSpPr>
          <p:spPr>
            <a:xfrm flipH="1">
              <a:off x="938204" y="6694270"/>
              <a:ext cx="1444144" cy="175866"/>
            </a:xfrm>
            <a:custGeom>
              <a:avLst/>
              <a:gdLst>
                <a:gd name="connsiteX0" fmla="*/ 1428721 w 1444144"/>
                <a:gd name="connsiteY0" fmla="*/ 175866 h 175866"/>
                <a:gd name="connsiteX1" fmla="*/ 23159 w 1444144"/>
                <a:gd name="connsiteY1" fmla="*/ 175866 h 175866"/>
                <a:gd name="connsiteX2" fmla="*/ 7612 w 1444144"/>
                <a:gd name="connsiteY2" fmla="*/ 161066 h 175866"/>
                <a:gd name="connsiteX3" fmla="*/ 25 w 1444144"/>
                <a:gd name="connsiteY3" fmla="*/ 16293 h 175866"/>
                <a:gd name="connsiteX4" fmla="*/ 4254 w 1444144"/>
                <a:gd name="connsiteY4" fmla="*/ 4851 h 175866"/>
                <a:gd name="connsiteX5" fmla="*/ 15572 w 1444144"/>
                <a:gd name="connsiteY5" fmla="*/ 0 h 175866"/>
                <a:gd name="connsiteX6" fmla="*/ 1428596 w 1444144"/>
                <a:gd name="connsiteY6" fmla="*/ 0 h 175866"/>
                <a:gd name="connsiteX7" fmla="*/ 1444143 w 1444144"/>
                <a:gd name="connsiteY7" fmla="*/ 15547 h 175866"/>
                <a:gd name="connsiteX8" fmla="*/ 1444143 w 1444144"/>
                <a:gd name="connsiteY8" fmla="*/ 160320 h 175866"/>
                <a:gd name="connsiteX9" fmla="*/ 1428721 w 1444144"/>
                <a:gd name="connsiteY9" fmla="*/ 175866 h 175866"/>
                <a:gd name="connsiteX10" fmla="*/ 37959 w 1444144"/>
                <a:gd name="connsiteY10" fmla="*/ 144773 h 175866"/>
                <a:gd name="connsiteX11" fmla="*/ 1413174 w 1444144"/>
                <a:gd name="connsiteY11" fmla="*/ 144773 h 175866"/>
                <a:gd name="connsiteX12" fmla="*/ 1413174 w 1444144"/>
                <a:gd name="connsiteY12" fmla="*/ 31094 h 175866"/>
                <a:gd name="connsiteX13" fmla="*/ 31989 w 1444144"/>
                <a:gd name="connsiteY13" fmla="*/ 31094 h 175866"/>
                <a:gd name="connsiteX14" fmla="*/ 37959 w 1444144"/>
                <a:gd name="connsiteY14" fmla="*/ 144773 h 1758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444144" h="175866">
                  <a:moveTo>
                    <a:pt x="1428721" y="175866"/>
                  </a:moveTo>
                  <a:lnTo>
                    <a:pt x="23159" y="175866"/>
                  </a:lnTo>
                  <a:cubicBezTo>
                    <a:pt x="14826" y="175866"/>
                    <a:pt x="8109" y="169399"/>
                    <a:pt x="7612" y="161066"/>
                  </a:cubicBezTo>
                  <a:lnTo>
                    <a:pt x="25" y="16293"/>
                  </a:lnTo>
                  <a:cubicBezTo>
                    <a:pt x="-224" y="12064"/>
                    <a:pt x="1393" y="7836"/>
                    <a:pt x="4254" y="4851"/>
                  </a:cubicBezTo>
                  <a:cubicBezTo>
                    <a:pt x="7239" y="1741"/>
                    <a:pt x="11219" y="0"/>
                    <a:pt x="15572" y="0"/>
                  </a:cubicBezTo>
                  <a:lnTo>
                    <a:pt x="1428596" y="0"/>
                  </a:lnTo>
                  <a:cubicBezTo>
                    <a:pt x="1437178" y="0"/>
                    <a:pt x="1444143" y="6965"/>
                    <a:pt x="1444143" y="15547"/>
                  </a:cubicBezTo>
                  <a:lnTo>
                    <a:pt x="1444143" y="160320"/>
                  </a:lnTo>
                  <a:cubicBezTo>
                    <a:pt x="1444268" y="168901"/>
                    <a:pt x="1437303" y="175866"/>
                    <a:pt x="1428721" y="175866"/>
                  </a:cubicBezTo>
                  <a:close/>
                  <a:moveTo>
                    <a:pt x="37959" y="144773"/>
                  </a:moveTo>
                  <a:lnTo>
                    <a:pt x="1413174" y="144773"/>
                  </a:lnTo>
                  <a:lnTo>
                    <a:pt x="1413174" y="31094"/>
                  </a:lnTo>
                  <a:lnTo>
                    <a:pt x="31989" y="31094"/>
                  </a:lnTo>
                  <a:lnTo>
                    <a:pt x="37959" y="144773"/>
                  </a:lnTo>
                  <a:close/>
                </a:path>
              </a:pathLst>
            </a:custGeom>
            <a:solidFill>
              <a:srgbClr val="0A2073"/>
            </a:solidFill>
            <a:ln w="124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41" name="图形 111">
              <a:extLst>
                <a:ext uri="{FF2B5EF4-FFF2-40B4-BE49-F238E27FC236}">
                  <a16:creationId xmlns="" xmlns:a16="http://schemas.microsoft.com/office/drawing/2014/main" id="{28D8B6B3-0E9D-4344-88B6-103B3BEED542}"/>
                </a:ext>
              </a:extLst>
            </p:cNvPr>
            <p:cNvGrpSpPr/>
            <p:nvPr/>
          </p:nvGrpSpPr>
          <p:grpSpPr>
            <a:xfrm flipH="1">
              <a:off x="1044844" y="3363631"/>
              <a:ext cx="1229940" cy="1360911"/>
              <a:chOff x="5150989" y="3363631"/>
              <a:chExt cx="1229940" cy="1360911"/>
            </a:xfrm>
            <a:solidFill>
              <a:schemeClr val="accent1"/>
            </a:solidFill>
          </p:grpSpPr>
          <p:grpSp>
            <p:nvGrpSpPr>
              <p:cNvPr id="142" name="图形 111">
                <a:extLst>
                  <a:ext uri="{FF2B5EF4-FFF2-40B4-BE49-F238E27FC236}">
                    <a16:creationId xmlns="" xmlns:a16="http://schemas.microsoft.com/office/drawing/2014/main" id="{28D8B6B3-0E9D-4344-88B6-103B3BEED542}"/>
                  </a:ext>
                </a:extLst>
              </p:cNvPr>
              <p:cNvGrpSpPr/>
              <p:nvPr/>
            </p:nvGrpSpPr>
            <p:grpSpPr>
              <a:xfrm>
                <a:off x="5150989" y="3363631"/>
                <a:ext cx="1229940" cy="1360911"/>
                <a:chOff x="5150989" y="3363631"/>
                <a:chExt cx="1229940" cy="1360911"/>
              </a:xfrm>
              <a:solidFill>
                <a:schemeClr val="accent1"/>
              </a:solidFill>
            </p:grpSpPr>
            <p:sp>
              <p:nvSpPr>
                <p:cNvPr id="143" name="任意多边形: 形状 142">
                  <a:extLst>
                    <a:ext uri="{FF2B5EF4-FFF2-40B4-BE49-F238E27FC236}">
                      <a16:creationId xmlns="" xmlns:a16="http://schemas.microsoft.com/office/drawing/2014/main" id="{EDE6F516-085D-41C2-A3FC-7053B1A3F7CB}"/>
                    </a:ext>
                  </a:extLst>
                </p:cNvPr>
                <p:cNvSpPr/>
                <p:nvPr/>
              </p:nvSpPr>
              <p:spPr>
                <a:xfrm>
                  <a:off x="5161948" y="3375079"/>
                  <a:ext cx="1207741" cy="1249838"/>
                </a:xfrm>
                <a:custGeom>
                  <a:avLst/>
                  <a:gdLst>
                    <a:gd name="connsiteX0" fmla="*/ 147042 w 1207741"/>
                    <a:gd name="connsiteY0" fmla="*/ 808805 h 1249838"/>
                    <a:gd name="connsiteX1" fmla="*/ 29633 w 1207741"/>
                    <a:gd name="connsiteY1" fmla="*/ 460058 h 1249838"/>
                    <a:gd name="connsiteX2" fmla="*/ 528625 w 1207741"/>
                    <a:gd name="connsiteY2" fmla="*/ 15417 h 1249838"/>
                    <a:gd name="connsiteX3" fmla="*/ 1035204 w 1207741"/>
                    <a:gd name="connsiteY3" fmla="*/ 223621 h 1249838"/>
                    <a:gd name="connsiteX4" fmla="*/ 1185574 w 1207741"/>
                    <a:gd name="connsiteY4" fmla="*/ 729454 h 1249838"/>
                    <a:gd name="connsiteX5" fmla="*/ 588947 w 1207741"/>
                    <a:gd name="connsiteY5" fmla="*/ 1249839 h 1249838"/>
                    <a:gd name="connsiteX6" fmla="*/ 147042 w 1207741"/>
                    <a:gd name="connsiteY6" fmla="*/ 808805 h 12498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207741" h="1249838">
                      <a:moveTo>
                        <a:pt x="147042" y="808805"/>
                      </a:moveTo>
                      <a:cubicBezTo>
                        <a:pt x="-88524" y="668261"/>
                        <a:pt x="29633" y="460058"/>
                        <a:pt x="29633" y="460058"/>
                      </a:cubicBezTo>
                      <a:cubicBezTo>
                        <a:pt x="105128" y="23750"/>
                        <a:pt x="528625" y="15417"/>
                        <a:pt x="528625" y="15417"/>
                      </a:cubicBezTo>
                      <a:cubicBezTo>
                        <a:pt x="528625" y="15417"/>
                        <a:pt x="895905" y="-84332"/>
                        <a:pt x="1035204" y="223621"/>
                      </a:cubicBezTo>
                      <a:cubicBezTo>
                        <a:pt x="1035204" y="223621"/>
                        <a:pt x="1281467" y="307947"/>
                        <a:pt x="1185574" y="729454"/>
                      </a:cubicBezTo>
                      <a:cubicBezTo>
                        <a:pt x="1004360" y="1020367"/>
                        <a:pt x="893417" y="1174841"/>
                        <a:pt x="588947" y="1249839"/>
                      </a:cubicBezTo>
                      <a:cubicBezTo>
                        <a:pt x="555863" y="1133175"/>
                        <a:pt x="266442" y="952956"/>
                        <a:pt x="147042" y="808805"/>
                      </a:cubicBezTo>
                      <a:close/>
                    </a:path>
                  </a:pathLst>
                </a:custGeom>
                <a:solidFill>
                  <a:srgbClr val="0A2073"/>
                </a:solidFill>
                <a:ln w="1243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4" name="任意多边形: 形状 143">
                  <a:extLst>
                    <a:ext uri="{FF2B5EF4-FFF2-40B4-BE49-F238E27FC236}">
                      <a16:creationId xmlns="" xmlns:a16="http://schemas.microsoft.com/office/drawing/2014/main" id="{33EA6697-55CD-4474-9AFB-E901E0F081F1}"/>
                    </a:ext>
                  </a:extLst>
                </p:cNvPr>
                <p:cNvSpPr/>
                <p:nvPr/>
              </p:nvSpPr>
              <p:spPr>
                <a:xfrm>
                  <a:off x="5150989" y="3363631"/>
                  <a:ext cx="1229940" cy="1272605"/>
                </a:xfrm>
                <a:custGeom>
                  <a:avLst/>
                  <a:gdLst>
                    <a:gd name="connsiteX0" fmla="*/ 599906 w 1229940"/>
                    <a:gd name="connsiteY0" fmla="*/ 1272605 h 1272605"/>
                    <a:gd name="connsiteX1" fmla="*/ 588961 w 1229940"/>
                    <a:gd name="connsiteY1" fmla="*/ 1264272 h 1272605"/>
                    <a:gd name="connsiteX2" fmla="*/ 355509 w 1229940"/>
                    <a:gd name="connsiteY2" fmla="*/ 1019005 h 1272605"/>
                    <a:gd name="connsiteX3" fmla="*/ 150415 w 1229940"/>
                    <a:gd name="connsiteY3" fmla="*/ 829084 h 1272605"/>
                    <a:gd name="connsiteX4" fmla="*/ 29647 w 1229940"/>
                    <a:gd name="connsiteY4" fmla="*/ 467774 h 1272605"/>
                    <a:gd name="connsiteX5" fmla="*/ 537967 w 1229940"/>
                    <a:gd name="connsiteY5" fmla="*/ 15547 h 1272605"/>
                    <a:gd name="connsiteX6" fmla="*/ 673909 w 1229940"/>
                    <a:gd name="connsiteY6" fmla="*/ 0 h 1272605"/>
                    <a:gd name="connsiteX7" fmla="*/ 1054745 w 1229940"/>
                    <a:gd name="connsiteY7" fmla="*/ 226114 h 1272605"/>
                    <a:gd name="connsiteX8" fmla="*/ 1207727 w 1229940"/>
                    <a:gd name="connsiteY8" fmla="*/ 743265 h 1272605"/>
                    <a:gd name="connsiteX9" fmla="*/ 1206234 w 1229940"/>
                    <a:gd name="connsiteY9" fmla="*/ 746748 h 1272605"/>
                    <a:gd name="connsiteX10" fmla="*/ 602642 w 1229940"/>
                    <a:gd name="connsiteY10" fmla="*/ 1272108 h 1272605"/>
                    <a:gd name="connsiteX11" fmla="*/ 599906 w 1229940"/>
                    <a:gd name="connsiteY11" fmla="*/ 1272605 h 1272605"/>
                    <a:gd name="connsiteX12" fmla="*/ 673909 w 1229940"/>
                    <a:gd name="connsiteY12" fmla="*/ 22885 h 1272605"/>
                    <a:gd name="connsiteX13" fmla="*/ 542694 w 1229940"/>
                    <a:gd name="connsiteY13" fmla="*/ 37934 h 1272605"/>
                    <a:gd name="connsiteX14" fmla="*/ 539957 w 1229940"/>
                    <a:gd name="connsiteY14" fmla="*/ 38308 h 1272605"/>
                    <a:gd name="connsiteX15" fmla="*/ 51909 w 1229940"/>
                    <a:gd name="connsiteY15" fmla="*/ 473371 h 1272605"/>
                    <a:gd name="connsiteX16" fmla="*/ 50542 w 1229940"/>
                    <a:gd name="connsiteY16" fmla="*/ 477103 h 1272605"/>
                    <a:gd name="connsiteX17" fmla="*/ 163847 w 1229940"/>
                    <a:gd name="connsiteY17" fmla="*/ 810428 h 1272605"/>
                    <a:gd name="connsiteX18" fmla="*/ 166832 w 1229940"/>
                    <a:gd name="connsiteY18" fmla="*/ 812915 h 1272605"/>
                    <a:gd name="connsiteX19" fmla="*/ 370185 w 1229940"/>
                    <a:gd name="connsiteY19" fmla="*/ 1001468 h 1272605"/>
                    <a:gd name="connsiteX20" fmla="*/ 607368 w 1229940"/>
                    <a:gd name="connsiteY20" fmla="*/ 1247606 h 1272605"/>
                    <a:gd name="connsiteX21" fmla="*/ 1185837 w 1229940"/>
                    <a:gd name="connsiteY21" fmla="*/ 736549 h 1272605"/>
                    <a:gd name="connsiteX22" fmla="*/ 1042432 w 1229940"/>
                    <a:gd name="connsiteY22" fmla="*/ 245889 h 1272605"/>
                    <a:gd name="connsiteX23" fmla="*/ 1035716 w 1229940"/>
                    <a:gd name="connsiteY23" fmla="*/ 239795 h 1272605"/>
                    <a:gd name="connsiteX24" fmla="*/ 673909 w 1229940"/>
                    <a:gd name="connsiteY24" fmla="*/ 22885 h 12726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1229940" h="1272605">
                      <a:moveTo>
                        <a:pt x="599906" y="1272605"/>
                      </a:moveTo>
                      <a:cubicBezTo>
                        <a:pt x="594931" y="1272605"/>
                        <a:pt x="590329" y="1269371"/>
                        <a:pt x="588961" y="1264272"/>
                      </a:cubicBezTo>
                      <a:cubicBezTo>
                        <a:pt x="570429" y="1199100"/>
                        <a:pt x="461228" y="1107560"/>
                        <a:pt x="355509" y="1019005"/>
                      </a:cubicBezTo>
                      <a:cubicBezTo>
                        <a:pt x="279267" y="955076"/>
                        <a:pt x="200413" y="888908"/>
                        <a:pt x="150415" y="829084"/>
                      </a:cubicBezTo>
                      <a:cubicBezTo>
                        <a:pt x="-77689" y="691774"/>
                        <a:pt x="18328" y="489540"/>
                        <a:pt x="29647" y="467774"/>
                      </a:cubicBezTo>
                      <a:cubicBezTo>
                        <a:pt x="104396" y="41914"/>
                        <a:pt x="510107" y="16791"/>
                        <a:pt x="537967" y="15547"/>
                      </a:cubicBezTo>
                      <a:cubicBezTo>
                        <a:pt x="547171" y="13184"/>
                        <a:pt x="601399" y="0"/>
                        <a:pt x="673909" y="0"/>
                      </a:cubicBezTo>
                      <a:cubicBezTo>
                        <a:pt x="800150" y="0"/>
                        <a:pt x="968180" y="39427"/>
                        <a:pt x="1054745" y="226114"/>
                      </a:cubicBezTo>
                      <a:cubicBezTo>
                        <a:pt x="1089446" y="241288"/>
                        <a:pt x="1297277" y="349743"/>
                        <a:pt x="1207727" y="743265"/>
                      </a:cubicBezTo>
                      <a:cubicBezTo>
                        <a:pt x="1207478" y="744509"/>
                        <a:pt x="1206981" y="745628"/>
                        <a:pt x="1206234" y="746748"/>
                      </a:cubicBezTo>
                      <a:cubicBezTo>
                        <a:pt x="1029249" y="1030945"/>
                        <a:pt x="913953" y="1195493"/>
                        <a:pt x="602642" y="1272108"/>
                      </a:cubicBezTo>
                      <a:cubicBezTo>
                        <a:pt x="601772" y="1272481"/>
                        <a:pt x="600901" y="1272605"/>
                        <a:pt x="599906" y="1272605"/>
                      </a:cubicBezTo>
                      <a:close/>
                      <a:moveTo>
                        <a:pt x="673909" y="22885"/>
                      </a:moveTo>
                      <a:cubicBezTo>
                        <a:pt x="599160" y="22885"/>
                        <a:pt x="543191" y="37810"/>
                        <a:pt x="542694" y="37934"/>
                      </a:cubicBezTo>
                      <a:cubicBezTo>
                        <a:pt x="541823" y="38183"/>
                        <a:pt x="540828" y="38308"/>
                        <a:pt x="539957" y="38308"/>
                      </a:cubicBezTo>
                      <a:cubicBezTo>
                        <a:pt x="523042" y="38681"/>
                        <a:pt x="124918" y="51740"/>
                        <a:pt x="51909" y="473371"/>
                      </a:cubicBezTo>
                      <a:cubicBezTo>
                        <a:pt x="51661" y="474615"/>
                        <a:pt x="51288" y="475859"/>
                        <a:pt x="50542" y="477103"/>
                      </a:cubicBezTo>
                      <a:cubicBezTo>
                        <a:pt x="45940" y="485187"/>
                        <a:pt x="-59033" y="677471"/>
                        <a:pt x="163847" y="810428"/>
                      </a:cubicBezTo>
                      <a:cubicBezTo>
                        <a:pt x="164967" y="811050"/>
                        <a:pt x="165962" y="811920"/>
                        <a:pt x="166832" y="812915"/>
                      </a:cubicBezTo>
                      <a:cubicBezTo>
                        <a:pt x="215463" y="871620"/>
                        <a:pt x="294192" y="937663"/>
                        <a:pt x="370185" y="1001468"/>
                      </a:cubicBezTo>
                      <a:cubicBezTo>
                        <a:pt x="478018" y="1091888"/>
                        <a:pt x="580130" y="1177583"/>
                        <a:pt x="607368" y="1247606"/>
                      </a:cubicBezTo>
                      <a:cubicBezTo>
                        <a:pt x="902510" y="1172110"/>
                        <a:pt x="1009597" y="1019502"/>
                        <a:pt x="1185837" y="736549"/>
                      </a:cubicBezTo>
                      <a:cubicBezTo>
                        <a:pt x="1277252" y="331335"/>
                        <a:pt x="1044795" y="246760"/>
                        <a:pt x="1042432" y="245889"/>
                      </a:cubicBezTo>
                      <a:cubicBezTo>
                        <a:pt x="1039447" y="244894"/>
                        <a:pt x="1037084" y="242656"/>
                        <a:pt x="1035716" y="239795"/>
                      </a:cubicBezTo>
                      <a:cubicBezTo>
                        <a:pt x="954748" y="60571"/>
                        <a:pt x="794304" y="22885"/>
                        <a:pt x="673909" y="22885"/>
                      </a:cubicBezTo>
                      <a:close/>
                    </a:path>
                  </a:pathLst>
                </a:custGeom>
                <a:solidFill>
                  <a:srgbClr val="0A2073"/>
                </a:solidFill>
                <a:ln w="1243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5" name="任意多边形: 形状 144">
                  <a:extLst>
                    <a:ext uri="{FF2B5EF4-FFF2-40B4-BE49-F238E27FC236}">
                      <a16:creationId xmlns="" xmlns:a16="http://schemas.microsoft.com/office/drawing/2014/main" id="{32445521-8122-4494-BA59-914B601883F0}"/>
                    </a:ext>
                  </a:extLst>
                </p:cNvPr>
                <p:cNvSpPr/>
                <p:nvPr/>
              </p:nvSpPr>
              <p:spPr>
                <a:xfrm>
                  <a:off x="5272672" y="3772696"/>
                  <a:ext cx="964803" cy="940502"/>
                </a:xfrm>
                <a:custGeom>
                  <a:avLst/>
                  <a:gdLst>
                    <a:gd name="connsiteX0" fmla="*/ 1369 w 964803"/>
                    <a:gd name="connsiteY0" fmla="*/ 297386 h 940502"/>
                    <a:gd name="connsiteX1" fmla="*/ 208951 w 964803"/>
                    <a:gd name="connsiteY1" fmla="*/ 5 h 940502"/>
                    <a:gd name="connsiteX2" fmla="*/ 586056 w 964803"/>
                    <a:gd name="connsiteY2" fmla="*/ 147638 h 940502"/>
                    <a:gd name="connsiteX3" fmla="*/ 857318 w 964803"/>
                    <a:gd name="connsiteY3" fmla="*/ 258954 h 940502"/>
                    <a:gd name="connsiteX4" fmla="*/ 863288 w 964803"/>
                    <a:gd name="connsiteY4" fmla="*/ 263805 h 940502"/>
                    <a:gd name="connsiteX5" fmla="*/ 863662 w 964803"/>
                    <a:gd name="connsiteY5" fmla="*/ 289675 h 940502"/>
                    <a:gd name="connsiteX6" fmla="*/ 905327 w 964803"/>
                    <a:gd name="connsiteY6" fmla="*/ 287063 h 940502"/>
                    <a:gd name="connsiteX7" fmla="*/ 964654 w 964803"/>
                    <a:gd name="connsiteY7" fmla="*/ 397135 h 940502"/>
                    <a:gd name="connsiteX8" fmla="*/ 866522 w 964803"/>
                    <a:gd name="connsiteY8" fmla="*/ 533823 h 940502"/>
                    <a:gd name="connsiteX9" fmla="*/ 831822 w 964803"/>
                    <a:gd name="connsiteY9" fmla="*/ 678471 h 940502"/>
                    <a:gd name="connsiteX10" fmla="*/ 463174 w 964803"/>
                    <a:gd name="connsiteY10" fmla="*/ 939907 h 940502"/>
                    <a:gd name="connsiteX11" fmla="*/ 428349 w 964803"/>
                    <a:gd name="connsiteY11" fmla="*/ 940405 h 940502"/>
                    <a:gd name="connsiteX12" fmla="*/ 52363 w 964803"/>
                    <a:gd name="connsiteY12" fmla="*/ 689665 h 940502"/>
                    <a:gd name="connsiteX13" fmla="*/ 13558 w 964803"/>
                    <a:gd name="connsiteY13" fmla="*/ 546136 h 940502"/>
                    <a:gd name="connsiteX14" fmla="*/ 1369 w 964803"/>
                    <a:gd name="connsiteY14" fmla="*/ 297386 h 9405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964803" h="940502">
                      <a:moveTo>
                        <a:pt x="1369" y="297386"/>
                      </a:moveTo>
                      <a:cubicBezTo>
                        <a:pt x="1369" y="297386"/>
                        <a:pt x="-16416" y="37318"/>
                        <a:pt x="208951" y="5"/>
                      </a:cubicBezTo>
                      <a:cubicBezTo>
                        <a:pt x="216662" y="-1239"/>
                        <a:pt x="298377" y="224502"/>
                        <a:pt x="586056" y="147638"/>
                      </a:cubicBezTo>
                      <a:cubicBezTo>
                        <a:pt x="647871" y="233830"/>
                        <a:pt x="751226" y="290296"/>
                        <a:pt x="857318" y="258954"/>
                      </a:cubicBezTo>
                      <a:cubicBezTo>
                        <a:pt x="859308" y="260571"/>
                        <a:pt x="861174" y="262188"/>
                        <a:pt x="863288" y="263805"/>
                      </a:cubicBezTo>
                      <a:lnTo>
                        <a:pt x="863662" y="289675"/>
                      </a:lnTo>
                      <a:cubicBezTo>
                        <a:pt x="873611" y="285819"/>
                        <a:pt x="887044" y="283829"/>
                        <a:pt x="905327" y="287063"/>
                      </a:cubicBezTo>
                      <a:cubicBezTo>
                        <a:pt x="905327" y="287063"/>
                        <a:pt x="968261" y="294898"/>
                        <a:pt x="964654" y="397135"/>
                      </a:cubicBezTo>
                      <a:cubicBezTo>
                        <a:pt x="964654" y="397135"/>
                        <a:pt x="962664" y="490167"/>
                        <a:pt x="866522" y="533823"/>
                      </a:cubicBezTo>
                      <a:cubicBezTo>
                        <a:pt x="859930" y="589791"/>
                        <a:pt x="850602" y="625238"/>
                        <a:pt x="831822" y="678471"/>
                      </a:cubicBezTo>
                      <a:cubicBezTo>
                        <a:pt x="766152" y="826850"/>
                        <a:pt x="644388" y="925106"/>
                        <a:pt x="463174" y="939907"/>
                      </a:cubicBezTo>
                      <a:cubicBezTo>
                        <a:pt x="457328" y="940405"/>
                        <a:pt x="434195" y="940653"/>
                        <a:pt x="428349" y="940405"/>
                      </a:cubicBezTo>
                      <a:cubicBezTo>
                        <a:pt x="250119" y="933937"/>
                        <a:pt x="113804" y="839412"/>
                        <a:pt x="52363" y="689665"/>
                      </a:cubicBezTo>
                      <a:cubicBezTo>
                        <a:pt x="30847" y="645387"/>
                        <a:pt x="21021" y="598746"/>
                        <a:pt x="13558" y="546136"/>
                      </a:cubicBezTo>
                      <a:cubicBezTo>
                        <a:pt x="-621" y="394771"/>
                        <a:pt x="-1616" y="362807"/>
                        <a:pt x="1369" y="297386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243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6" name="任意多边形: 形状 145">
                  <a:extLst>
                    <a:ext uri="{FF2B5EF4-FFF2-40B4-BE49-F238E27FC236}">
                      <a16:creationId xmlns="" xmlns:a16="http://schemas.microsoft.com/office/drawing/2014/main" id="{71B50738-AB7C-4732-A64E-4721FA53E841}"/>
                    </a:ext>
                  </a:extLst>
                </p:cNvPr>
                <p:cNvSpPr/>
                <p:nvPr/>
              </p:nvSpPr>
              <p:spPr>
                <a:xfrm>
                  <a:off x="5261086" y="3761383"/>
                  <a:ext cx="987466" cy="963160"/>
                </a:xfrm>
                <a:custGeom>
                  <a:avLst/>
                  <a:gdLst>
                    <a:gd name="connsiteX0" fmla="*/ 446526 w 987466"/>
                    <a:gd name="connsiteY0" fmla="*/ 963160 h 963160"/>
                    <a:gd name="connsiteX1" fmla="*/ 439437 w 987466"/>
                    <a:gd name="connsiteY1" fmla="*/ 963036 h 963160"/>
                    <a:gd name="connsiteX2" fmla="*/ 53253 w 987466"/>
                    <a:gd name="connsiteY2" fmla="*/ 705331 h 963160"/>
                    <a:gd name="connsiteX3" fmla="*/ 13701 w 987466"/>
                    <a:gd name="connsiteY3" fmla="*/ 559066 h 963160"/>
                    <a:gd name="connsiteX4" fmla="*/ 1388 w 987466"/>
                    <a:gd name="connsiteY4" fmla="*/ 308823 h 963160"/>
                    <a:gd name="connsiteX5" fmla="*/ 218423 w 987466"/>
                    <a:gd name="connsiteY5" fmla="*/ 124 h 963160"/>
                    <a:gd name="connsiteX6" fmla="*/ 220288 w 987466"/>
                    <a:gd name="connsiteY6" fmla="*/ 0 h 963160"/>
                    <a:gd name="connsiteX7" fmla="*/ 237825 w 987466"/>
                    <a:gd name="connsiteY7" fmla="*/ 16542 h 963160"/>
                    <a:gd name="connsiteX8" fmla="*/ 484460 w 987466"/>
                    <a:gd name="connsiteY8" fmla="*/ 163553 h 963160"/>
                    <a:gd name="connsiteX9" fmla="*/ 594408 w 987466"/>
                    <a:gd name="connsiteY9" fmla="*/ 148006 h 963160"/>
                    <a:gd name="connsiteX10" fmla="*/ 606597 w 987466"/>
                    <a:gd name="connsiteY10" fmla="*/ 152359 h 963160"/>
                    <a:gd name="connsiteX11" fmla="*/ 808582 w 987466"/>
                    <a:gd name="connsiteY11" fmla="*/ 267655 h 963160"/>
                    <a:gd name="connsiteX12" fmla="*/ 865421 w 987466"/>
                    <a:gd name="connsiteY12" fmla="*/ 259446 h 963160"/>
                    <a:gd name="connsiteX13" fmla="*/ 875745 w 987466"/>
                    <a:gd name="connsiteY13" fmla="*/ 261436 h 963160"/>
                    <a:gd name="connsiteX14" fmla="*/ 881590 w 987466"/>
                    <a:gd name="connsiteY14" fmla="*/ 266163 h 963160"/>
                    <a:gd name="connsiteX15" fmla="*/ 886068 w 987466"/>
                    <a:gd name="connsiteY15" fmla="*/ 274993 h 963160"/>
                    <a:gd name="connsiteX16" fmla="*/ 886192 w 987466"/>
                    <a:gd name="connsiteY16" fmla="*/ 286436 h 963160"/>
                    <a:gd name="connsiteX17" fmla="*/ 918654 w 987466"/>
                    <a:gd name="connsiteY17" fmla="*/ 287306 h 963160"/>
                    <a:gd name="connsiteX18" fmla="*/ 918654 w 987466"/>
                    <a:gd name="connsiteY18" fmla="*/ 287306 h 963160"/>
                    <a:gd name="connsiteX19" fmla="*/ 987309 w 987466"/>
                    <a:gd name="connsiteY19" fmla="*/ 409069 h 963160"/>
                    <a:gd name="connsiteX20" fmla="*/ 888306 w 987466"/>
                    <a:gd name="connsiteY20" fmla="*/ 552971 h 963160"/>
                    <a:gd name="connsiteX21" fmla="*/ 853730 w 987466"/>
                    <a:gd name="connsiteY21" fmla="*/ 693764 h 963160"/>
                    <a:gd name="connsiteX22" fmla="*/ 475257 w 987466"/>
                    <a:gd name="connsiteY22" fmla="*/ 962787 h 963160"/>
                    <a:gd name="connsiteX23" fmla="*/ 446526 w 987466"/>
                    <a:gd name="connsiteY23" fmla="*/ 963160 h 963160"/>
                    <a:gd name="connsiteX24" fmla="*/ 215810 w 987466"/>
                    <a:gd name="connsiteY24" fmla="*/ 23631 h 963160"/>
                    <a:gd name="connsiteX25" fmla="*/ 24397 w 987466"/>
                    <a:gd name="connsiteY25" fmla="*/ 307828 h 963160"/>
                    <a:gd name="connsiteX26" fmla="*/ 24397 w 987466"/>
                    <a:gd name="connsiteY26" fmla="*/ 309196 h 963160"/>
                    <a:gd name="connsiteX27" fmla="*/ 36462 w 987466"/>
                    <a:gd name="connsiteY27" fmla="*/ 556329 h 963160"/>
                    <a:gd name="connsiteX28" fmla="*/ 74147 w 987466"/>
                    <a:gd name="connsiteY28" fmla="*/ 695878 h 963160"/>
                    <a:gd name="connsiteX29" fmla="*/ 440308 w 987466"/>
                    <a:gd name="connsiteY29" fmla="*/ 940151 h 963160"/>
                    <a:gd name="connsiteX30" fmla="*/ 446526 w 987466"/>
                    <a:gd name="connsiteY30" fmla="*/ 940275 h 963160"/>
                    <a:gd name="connsiteX31" fmla="*/ 473764 w 987466"/>
                    <a:gd name="connsiteY31" fmla="*/ 939778 h 963160"/>
                    <a:gd name="connsiteX32" fmla="*/ 832835 w 987466"/>
                    <a:gd name="connsiteY32" fmla="*/ 685058 h 963160"/>
                    <a:gd name="connsiteX33" fmla="*/ 866665 w 987466"/>
                    <a:gd name="connsiteY33" fmla="*/ 543768 h 963160"/>
                    <a:gd name="connsiteX34" fmla="*/ 873257 w 987466"/>
                    <a:gd name="connsiteY34" fmla="*/ 534688 h 963160"/>
                    <a:gd name="connsiteX35" fmla="*/ 964673 w 987466"/>
                    <a:gd name="connsiteY35" fmla="*/ 408199 h 963160"/>
                    <a:gd name="connsiteX36" fmla="*/ 915171 w 987466"/>
                    <a:gd name="connsiteY36" fmla="*/ 309569 h 963160"/>
                    <a:gd name="connsiteX37" fmla="*/ 879103 w 987466"/>
                    <a:gd name="connsiteY37" fmla="*/ 311435 h 963160"/>
                    <a:gd name="connsiteX38" fmla="*/ 868655 w 987466"/>
                    <a:gd name="connsiteY38" fmla="*/ 310316 h 963160"/>
                    <a:gd name="connsiteX39" fmla="*/ 863680 w 987466"/>
                    <a:gd name="connsiteY39" fmla="*/ 300988 h 963160"/>
                    <a:gd name="connsiteX40" fmla="*/ 863431 w 987466"/>
                    <a:gd name="connsiteY40" fmla="*/ 283326 h 963160"/>
                    <a:gd name="connsiteX41" fmla="*/ 808706 w 987466"/>
                    <a:gd name="connsiteY41" fmla="*/ 290167 h 963160"/>
                    <a:gd name="connsiteX42" fmla="*/ 592916 w 987466"/>
                    <a:gd name="connsiteY42" fmla="*/ 171638 h 963160"/>
                    <a:gd name="connsiteX43" fmla="*/ 484585 w 987466"/>
                    <a:gd name="connsiteY43" fmla="*/ 186065 h 963160"/>
                    <a:gd name="connsiteX44" fmla="*/ 218423 w 987466"/>
                    <a:gd name="connsiteY44" fmla="*/ 27860 h 963160"/>
                    <a:gd name="connsiteX45" fmla="*/ 215810 w 987466"/>
                    <a:gd name="connsiteY45" fmla="*/ 23631 h 9631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</a:cxnLst>
                  <a:rect l="l" t="t" r="r" b="b"/>
                  <a:pathLst>
                    <a:path w="987466" h="963160">
                      <a:moveTo>
                        <a:pt x="446526" y="963160"/>
                      </a:moveTo>
                      <a:cubicBezTo>
                        <a:pt x="443417" y="963160"/>
                        <a:pt x="440929" y="963160"/>
                        <a:pt x="439437" y="963036"/>
                      </a:cubicBezTo>
                      <a:cubicBezTo>
                        <a:pt x="258595" y="956444"/>
                        <a:pt x="117927" y="862541"/>
                        <a:pt x="53253" y="705331"/>
                      </a:cubicBezTo>
                      <a:cubicBezTo>
                        <a:pt x="29994" y="657571"/>
                        <a:pt x="20417" y="606701"/>
                        <a:pt x="13701" y="559066"/>
                      </a:cubicBezTo>
                      <a:cubicBezTo>
                        <a:pt x="-726" y="404592"/>
                        <a:pt x="-1597" y="373374"/>
                        <a:pt x="1388" y="308823"/>
                      </a:cubicBezTo>
                      <a:cubicBezTo>
                        <a:pt x="642" y="293152"/>
                        <a:pt x="-8313" y="37686"/>
                        <a:pt x="218423" y="124"/>
                      </a:cubicBezTo>
                      <a:cubicBezTo>
                        <a:pt x="219044" y="0"/>
                        <a:pt x="219666" y="0"/>
                        <a:pt x="220288" y="0"/>
                      </a:cubicBezTo>
                      <a:cubicBezTo>
                        <a:pt x="227875" y="0"/>
                        <a:pt x="230736" y="4851"/>
                        <a:pt x="237825" y="16542"/>
                      </a:cubicBezTo>
                      <a:cubicBezTo>
                        <a:pt x="259591" y="52859"/>
                        <a:pt x="325758" y="163553"/>
                        <a:pt x="484460" y="163553"/>
                      </a:cubicBezTo>
                      <a:cubicBezTo>
                        <a:pt x="518788" y="163553"/>
                        <a:pt x="555728" y="158329"/>
                        <a:pt x="594408" y="148006"/>
                      </a:cubicBezTo>
                      <a:cubicBezTo>
                        <a:pt x="598886" y="146763"/>
                        <a:pt x="603861" y="148504"/>
                        <a:pt x="606597" y="152359"/>
                      </a:cubicBezTo>
                      <a:cubicBezTo>
                        <a:pt x="658461" y="224497"/>
                        <a:pt x="733957" y="267655"/>
                        <a:pt x="808582" y="267655"/>
                      </a:cubicBezTo>
                      <a:cubicBezTo>
                        <a:pt x="827611" y="267655"/>
                        <a:pt x="846765" y="264919"/>
                        <a:pt x="865421" y="259446"/>
                      </a:cubicBezTo>
                      <a:cubicBezTo>
                        <a:pt x="869028" y="258327"/>
                        <a:pt x="872759" y="259073"/>
                        <a:pt x="875745" y="261436"/>
                      </a:cubicBezTo>
                      <a:lnTo>
                        <a:pt x="881590" y="266163"/>
                      </a:lnTo>
                      <a:cubicBezTo>
                        <a:pt x="884326" y="268277"/>
                        <a:pt x="885943" y="271511"/>
                        <a:pt x="886068" y="274993"/>
                      </a:cubicBezTo>
                      <a:lnTo>
                        <a:pt x="886192" y="286436"/>
                      </a:lnTo>
                      <a:cubicBezTo>
                        <a:pt x="896142" y="284943"/>
                        <a:pt x="907087" y="285192"/>
                        <a:pt x="918654" y="287306"/>
                      </a:cubicBezTo>
                      <a:lnTo>
                        <a:pt x="918654" y="287306"/>
                      </a:lnTo>
                      <a:cubicBezTo>
                        <a:pt x="918778" y="287306"/>
                        <a:pt x="991289" y="297629"/>
                        <a:pt x="987309" y="409069"/>
                      </a:cubicBezTo>
                      <a:cubicBezTo>
                        <a:pt x="987184" y="412925"/>
                        <a:pt x="984075" y="505958"/>
                        <a:pt x="888306" y="552971"/>
                      </a:cubicBezTo>
                      <a:cubicBezTo>
                        <a:pt x="881341" y="609064"/>
                        <a:pt x="871018" y="644885"/>
                        <a:pt x="853730" y="693764"/>
                      </a:cubicBezTo>
                      <a:cubicBezTo>
                        <a:pt x="782090" y="855700"/>
                        <a:pt x="651372" y="948484"/>
                        <a:pt x="475257" y="962787"/>
                      </a:cubicBezTo>
                      <a:cubicBezTo>
                        <a:pt x="470655" y="962911"/>
                        <a:pt x="455481" y="963160"/>
                        <a:pt x="446526" y="963160"/>
                      </a:cubicBezTo>
                      <a:close/>
                      <a:moveTo>
                        <a:pt x="215810" y="23631"/>
                      </a:moveTo>
                      <a:cubicBezTo>
                        <a:pt x="10094" y="62809"/>
                        <a:pt x="24273" y="305341"/>
                        <a:pt x="24397" y="307828"/>
                      </a:cubicBezTo>
                      <a:cubicBezTo>
                        <a:pt x="24397" y="308326"/>
                        <a:pt x="24397" y="308699"/>
                        <a:pt x="24397" y="309196"/>
                      </a:cubicBezTo>
                      <a:cubicBezTo>
                        <a:pt x="21413" y="372876"/>
                        <a:pt x="22159" y="403348"/>
                        <a:pt x="36462" y="556329"/>
                      </a:cubicBezTo>
                      <a:cubicBezTo>
                        <a:pt x="42929" y="601602"/>
                        <a:pt x="52009" y="650357"/>
                        <a:pt x="74147" y="695878"/>
                      </a:cubicBezTo>
                      <a:cubicBezTo>
                        <a:pt x="135464" y="845128"/>
                        <a:pt x="268794" y="933932"/>
                        <a:pt x="440308" y="940151"/>
                      </a:cubicBezTo>
                      <a:cubicBezTo>
                        <a:pt x="441551" y="940151"/>
                        <a:pt x="443790" y="940275"/>
                        <a:pt x="446526" y="940275"/>
                      </a:cubicBezTo>
                      <a:cubicBezTo>
                        <a:pt x="455979" y="940275"/>
                        <a:pt x="469909" y="940026"/>
                        <a:pt x="473764" y="939778"/>
                      </a:cubicBezTo>
                      <a:cubicBezTo>
                        <a:pt x="641049" y="926221"/>
                        <a:pt x="765175" y="838163"/>
                        <a:pt x="832835" y="685058"/>
                      </a:cubicBezTo>
                      <a:cubicBezTo>
                        <a:pt x="849874" y="636800"/>
                        <a:pt x="859949" y="601353"/>
                        <a:pt x="866665" y="543768"/>
                      </a:cubicBezTo>
                      <a:cubicBezTo>
                        <a:pt x="867163" y="539788"/>
                        <a:pt x="869650" y="536305"/>
                        <a:pt x="873257" y="534688"/>
                      </a:cubicBezTo>
                      <a:cubicBezTo>
                        <a:pt x="961812" y="494515"/>
                        <a:pt x="964673" y="409069"/>
                        <a:pt x="964673" y="408199"/>
                      </a:cubicBezTo>
                      <a:cubicBezTo>
                        <a:pt x="967782" y="318276"/>
                        <a:pt x="917410" y="309943"/>
                        <a:pt x="915171" y="309569"/>
                      </a:cubicBezTo>
                      <a:cubicBezTo>
                        <a:pt x="900246" y="306833"/>
                        <a:pt x="888928" y="307704"/>
                        <a:pt x="879103" y="311435"/>
                      </a:cubicBezTo>
                      <a:cubicBezTo>
                        <a:pt x="875620" y="312803"/>
                        <a:pt x="871764" y="312306"/>
                        <a:pt x="868655" y="310316"/>
                      </a:cubicBezTo>
                      <a:cubicBezTo>
                        <a:pt x="865546" y="308201"/>
                        <a:pt x="863680" y="304719"/>
                        <a:pt x="863680" y="300988"/>
                      </a:cubicBezTo>
                      <a:lnTo>
                        <a:pt x="863431" y="283326"/>
                      </a:lnTo>
                      <a:cubicBezTo>
                        <a:pt x="845397" y="287928"/>
                        <a:pt x="827114" y="290167"/>
                        <a:pt x="808706" y="290167"/>
                      </a:cubicBezTo>
                      <a:cubicBezTo>
                        <a:pt x="728982" y="290167"/>
                        <a:pt x="648884" y="246014"/>
                        <a:pt x="592916" y="171638"/>
                      </a:cubicBezTo>
                      <a:cubicBezTo>
                        <a:pt x="555105" y="181214"/>
                        <a:pt x="518664" y="186065"/>
                        <a:pt x="484585" y="186065"/>
                      </a:cubicBezTo>
                      <a:cubicBezTo>
                        <a:pt x="312948" y="186065"/>
                        <a:pt x="241805" y="67038"/>
                        <a:pt x="218423" y="27860"/>
                      </a:cubicBezTo>
                      <a:cubicBezTo>
                        <a:pt x="217552" y="26616"/>
                        <a:pt x="216557" y="25124"/>
                        <a:pt x="215810" y="23631"/>
                      </a:cubicBezTo>
                      <a:close/>
                    </a:path>
                  </a:pathLst>
                </a:custGeom>
                <a:solidFill>
                  <a:srgbClr val="0A2073"/>
                </a:solidFill>
                <a:ln w="1243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7" name="任意多边形: 形状 146">
                  <a:extLst>
                    <a:ext uri="{FF2B5EF4-FFF2-40B4-BE49-F238E27FC236}">
                      <a16:creationId xmlns="" xmlns:a16="http://schemas.microsoft.com/office/drawing/2014/main" id="{F7775B10-4525-40C0-9C2B-852F08A19079}"/>
                    </a:ext>
                  </a:extLst>
                </p:cNvPr>
                <p:cNvSpPr/>
                <p:nvPr/>
              </p:nvSpPr>
              <p:spPr>
                <a:xfrm>
                  <a:off x="5673804" y="3674342"/>
                  <a:ext cx="193981" cy="196615"/>
                </a:xfrm>
                <a:custGeom>
                  <a:avLst/>
                  <a:gdLst>
                    <a:gd name="connsiteX0" fmla="*/ 182561 w 193981"/>
                    <a:gd name="connsiteY0" fmla="*/ 196615 h 196615"/>
                    <a:gd name="connsiteX1" fmla="*/ 178830 w 193981"/>
                    <a:gd name="connsiteY1" fmla="*/ 195993 h 196615"/>
                    <a:gd name="connsiteX2" fmla="*/ 600 w 193981"/>
                    <a:gd name="connsiteY2" fmla="*/ 15028 h 196615"/>
                    <a:gd name="connsiteX3" fmla="*/ 7690 w 193981"/>
                    <a:gd name="connsiteY3" fmla="*/ 600 h 196615"/>
                    <a:gd name="connsiteX4" fmla="*/ 22242 w 193981"/>
                    <a:gd name="connsiteY4" fmla="*/ 7690 h 196615"/>
                    <a:gd name="connsiteX5" fmla="*/ 186292 w 193981"/>
                    <a:gd name="connsiteY5" fmla="*/ 174477 h 196615"/>
                    <a:gd name="connsiteX6" fmla="*/ 193382 w 193981"/>
                    <a:gd name="connsiteY6" fmla="*/ 189028 h 196615"/>
                    <a:gd name="connsiteX7" fmla="*/ 182561 w 193981"/>
                    <a:gd name="connsiteY7" fmla="*/ 196615 h 1966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93981" h="196615">
                      <a:moveTo>
                        <a:pt x="182561" y="196615"/>
                      </a:moveTo>
                      <a:cubicBezTo>
                        <a:pt x="181317" y="196615"/>
                        <a:pt x="180074" y="196367"/>
                        <a:pt x="178830" y="195993"/>
                      </a:cubicBezTo>
                      <a:cubicBezTo>
                        <a:pt x="48485" y="150845"/>
                        <a:pt x="2590" y="20625"/>
                        <a:pt x="600" y="15028"/>
                      </a:cubicBezTo>
                      <a:cubicBezTo>
                        <a:pt x="-1390" y="9058"/>
                        <a:pt x="1720" y="2590"/>
                        <a:pt x="7690" y="600"/>
                      </a:cubicBezTo>
                      <a:cubicBezTo>
                        <a:pt x="13660" y="-1390"/>
                        <a:pt x="20127" y="1720"/>
                        <a:pt x="22242" y="7690"/>
                      </a:cubicBezTo>
                      <a:cubicBezTo>
                        <a:pt x="22615" y="8933"/>
                        <a:pt x="66768" y="133060"/>
                        <a:pt x="186292" y="174477"/>
                      </a:cubicBezTo>
                      <a:cubicBezTo>
                        <a:pt x="192262" y="176591"/>
                        <a:pt x="195372" y="183058"/>
                        <a:pt x="193382" y="189028"/>
                      </a:cubicBezTo>
                      <a:cubicBezTo>
                        <a:pt x="191640" y="193755"/>
                        <a:pt x="187287" y="196615"/>
                        <a:pt x="182561" y="196615"/>
                      </a:cubicBezTo>
                      <a:close/>
                    </a:path>
                  </a:pathLst>
                </a:custGeom>
                <a:solidFill>
                  <a:srgbClr val="0A2073"/>
                </a:solidFill>
                <a:ln w="1243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8" name="任意多边形: 形状 147">
                  <a:extLst>
                    <a:ext uri="{FF2B5EF4-FFF2-40B4-BE49-F238E27FC236}">
                      <a16:creationId xmlns="" xmlns:a16="http://schemas.microsoft.com/office/drawing/2014/main" id="{2C8D112B-892C-455F-B450-319C89F6E3FA}"/>
                    </a:ext>
                  </a:extLst>
                </p:cNvPr>
                <p:cNvSpPr/>
                <p:nvPr/>
              </p:nvSpPr>
              <p:spPr>
                <a:xfrm>
                  <a:off x="5226337" y="3720826"/>
                  <a:ext cx="128184" cy="218039"/>
                </a:xfrm>
                <a:custGeom>
                  <a:avLst/>
                  <a:gdLst>
                    <a:gd name="connsiteX0" fmla="*/ 11884 w 128184"/>
                    <a:gd name="connsiteY0" fmla="*/ 218039 h 218039"/>
                    <a:gd name="connsiteX1" fmla="*/ 566 w 128184"/>
                    <a:gd name="connsiteY1" fmla="*/ 207468 h 218039"/>
                    <a:gd name="connsiteX2" fmla="*/ 110887 w 128184"/>
                    <a:gd name="connsiteY2" fmla="*/ 1627 h 218039"/>
                    <a:gd name="connsiteX3" fmla="*/ 126558 w 128184"/>
                    <a:gd name="connsiteY3" fmla="*/ 5483 h 218039"/>
                    <a:gd name="connsiteX4" fmla="*/ 122702 w 128184"/>
                    <a:gd name="connsiteY4" fmla="*/ 21154 h 218039"/>
                    <a:gd name="connsiteX5" fmla="*/ 23327 w 128184"/>
                    <a:gd name="connsiteY5" fmla="*/ 205851 h 218039"/>
                    <a:gd name="connsiteX6" fmla="*/ 12755 w 128184"/>
                    <a:gd name="connsiteY6" fmla="*/ 218039 h 218039"/>
                    <a:gd name="connsiteX7" fmla="*/ 11884 w 128184"/>
                    <a:gd name="connsiteY7" fmla="*/ 218039 h 2180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28184" h="218039">
                      <a:moveTo>
                        <a:pt x="11884" y="218039"/>
                      </a:moveTo>
                      <a:cubicBezTo>
                        <a:pt x="5914" y="218039"/>
                        <a:pt x="939" y="213438"/>
                        <a:pt x="566" y="207468"/>
                      </a:cubicBezTo>
                      <a:cubicBezTo>
                        <a:pt x="-9011" y="75381"/>
                        <a:pt x="106036" y="4612"/>
                        <a:pt x="110887" y="1627"/>
                      </a:cubicBezTo>
                      <a:cubicBezTo>
                        <a:pt x="116235" y="-1607"/>
                        <a:pt x="123324" y="134"/>
                        <a:pt x="126558" y="5483"/>
                      </a:cubicBezTo>
                      <a:cubicBezTo>
                        <a:pt x="129792" y="10831"/>
                        <a:pt x="128050" y="17920"/>
                        <a:pt x="122702" y="21154"/>
                      </a:cubicBezTo>
                      <a:cubicBezTo>
                        <a:pt x="121583" y="21776"/>
                        <a:pt x="14745" y="87943"/>
                        <a:pt x="23327" y="205851"/>
                      </a:cubicBezTo>
                      <a:cubicBezTo>
                        <a:pt x="23824" y="212194"/>
                        <a:pt x="19098" y="217542"/>
                        <a:pt x="12755" y="218039"/>
                      </a:cubicBezTo>
                      <a:cubicBezTo>
                        <a:pt x="12506" y="218039"/>
                        <a:pt x="12133" y="218039"/>
                        <a:pt x="11884" y="218039"/>
                      </a:cubicBezTo>
                      <a:close/>
                    </a:path>
                  </a:pathLst>
                </a:custGeom>
                <a:solidFill>
                  <a:srgbClr val="0A2073"/>
                </a:solidFill>
                <a:ln w="1243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9" name="任意多边形: 形状 148">
                  <a:extLst>
                    <a:ext uri="{FF2B5EF4-FFF2-40B4-BE49-F238E27FC236}">
                      <a16:creationId xmlns="" xmlns:a16="http://schemas.microsoft.com/office/drawing/2014/main" id="{CF2C3FFE-7896-4113-AFE2-64D5EDA070BE}"/>
                    </a:ext>
                  </a:extLst>
                </p:cNvPr>
                <p:cNvSpPr/>
                <p:nvPr/>
              </p:nvSpPr>
              <p:spPr>
                <a:xfrm>
                  <a:off x="6012390" y="3671145"/>
                  <a:ext cx="240749" cy="242846"/>
                </a:xfrm>
                <a:custGeom>
                  <a:avLst/>
                  <a:gdLst>
                    <a:gd name="connsiteX0" fmla="*/ 229289 w 240749"/>
                    <a:gd name="connsiteY0" fmla="*/ 242846 h 242846"/>
                    <a:gd name="connsiteX1" fmla="*/ 227672 w 240749"/>
                    <a:gd name="connsiteY1" fmla="*/ 242722 h 242846"/>
                    <a:gd name="connsiteX2" fmla="*/ 812 w 240749"/>
                    <a:gd name="connsiteY2" fmla="*/ 15613 h 242846"/>
                    <a:gd name="connsiteX3" fmla="*/ 7280 w 240749"/>
                    <a:gd name="connsiteY3" fmla="*/ 812 h 242846"/>
                    <a:gd name="connsiteX4" fmla="*/ 22080 w 240749"/>
                    <a:gd name="connsiteY4" fmla="*/ 7280 h 242846"/>
                    <a:gd name="connsiteX5" fmla="*/ 231030 w 240749"/>
                    <a:gd name="connsiteY5" fmla="*/ 220210 h 242846"/>
                    <a:gd name="connsiteX6" fmla="*/ 240607 w 240749"/>
                    <a:gd name="connsiteY6" fmla="*/ 233145 h 242846"/>
                    <a:gd name="connsiteX7" fmla="*/ 229289 w 240749"/>
                    <a:gd name="connsiteY7" fmla="*/ 242846 h 2428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40749" h="242846">
                      <a:moveTo>
                        <a:pt x="229289" y="242846"/>
                      </a:moveTo>
                      <a:cubicBezTo>
                        <a:pt x="228792" y="242846"/>
                        <a:pt x="228170" y="242846"/>
                        <a:pt x="227672" y="242722"/>
                      </a:cubicBezTo>
                      <a:cubicBezTo>
                        <a:pt x="83397" y="221578"/>
                        <a:pt x="4046" y="24070"/>
                        <a:pt x="812" y="15613"/>
                      </a:cubicBezTo>
                      <a:cubicBezTo>
                        <a:pt x="-1551" y="9767"/>
                        <a:pt x="1434" y="3175"/>
                        <a:pt x="7280" y="812"/>
                      </a:cubicBezTo>
                      <a:cubicBezTo>
                        <a:pt x="13125" y="-1551"/>
                        <a:pt x="19717" y="1434"/>
                        <a:pt x="22080" y="7280"/>
                      </a:cubicBezTo>
                      <a:cubicBezTo>
                        <a:pt x="22827" y="9270"/>
                        <a:pt x="99939" y="200932"/>
                        <a:pt x="231030" y="220210"/>
                      </a:cubicBezTo>
                      <a:cubicBezTo>
                        <a:pt x="237249" y="221080"/>
                        <a:pt x="241602" y="226926"/>
                        <a:pt x="240607" y="233145"/>
                      </a:cubicBezTo>
                      <a:cubicBezTo>
                        <a:pt x="239737" y="238742"/>
                        <a:pt x="234886" y="242846"/>
                        <a:pt x="229289" y="242846"/>
                      </a:cubicBezTo>
                      <a:close/>
                    </a:path>
                  </a:pathLst>
                </a:custGeom>
                <a:solidFill>
                  <a:srgbClr val="0A2073"/>
                </a:solidFill>
                <a:ln w="1243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50" name="任意多边形: 形状 149">
                <a:extLst>
                  <a:ext uri="{FF2B5EF4-FFF2-40B4-BE49-F238E27FC236}">
                    <a16:creationId xmlns="" xmlns:a16="http://schemas.microsoft.com/office/drawing/2014/main" id="{B86A65E3-8544-4572-ADEA-7EF4B2EAB2C4}"/>
                  </a:ext>
                </a:extLst>
              </p:cNvPr>
              <p:cNvSpPr/>
              <p:nvPr/>
            </p:nvSpPr>
            <p:spPr>
              <a:xfrm>
                <a:off x="6128234" y="4103281"/>
                <a:ext cx="62209" cy="121523"/>
              </a:xfrm>
              <a:custGeom>
                <a:avLst/>
                <a:gdLst>
                  <a:gd name="connsiteX0" fmla="*/ 12453 w 62209"/>
                  <a:gd name="connsiteY0" fmla="*/ 121523 h 121523"/>
                  <a:gd name="connsiteX1" fmla="*/ 2751 w 62209"/>
                  <a:gd name="connsiteY1" fmla="*/ 116175 h 121523"/>
                  <a:gd name="connsiteX2" fmla="*/ 6358 w 62209"/>
                  <a:gd name="connsiteY2" fmla="*/ 100504 h 121523"/>
                  <a:gd name="connsiteX3" fmla="*/ 20412 w 62209"/>
                  <a:gd name="connsiteY3" fmla="*/ 75380 h 121523"/>
                  <a:gd name="connsiteX4" fmla="*/ 3995 w 62209"/>
                  <a:gd name="connsiteY4" fmla="*/ 47769 h 121523"/>
                  <a:gd name="connsiteX5" fmla="*/ 139 w 62209"/>
                  <a:gd name="connsiteY5" fmla="*/ 37321 h 121523"/>
                  <a:gd name="connsiteX6" fmla="*/ 18547 w 62209"/>
                  <a:gd name="connsiteY6" fmla="*/ 5979 h 121523"/>
                  <a:gd name="connsiteX7" fmla="*/ 54118 w 62209"/>
                  <a:gd name="connsiteY7" fmla="*/ 1874 h 121523"/>
                  <a:gd name="connsiteX8" fmla="*/ 61705 w 62209"/>
                  <a:gd name="connsiteY8" fmla="*/ 16177 h 121523"/>
                  <a:gd name="connsiteX9" fmla="*/ 47526 w 62209"/>
                  <a:gd name="connsiteY9" fmla="*/ 23764 h 121523"/>
                  <a:gd name="connsiteX10" fmla="*/ 30611 w 62209"/>
                  <a:gd name="connsiteY10" fmla="*/ 25381 h 121523"/>
                  <a:gd name="connsiteX11" fmla="*/ 23895 w 62209"/>
                  <a:gd name="connsiteY11" fmla="*/ 35207 h 121523"/>
                  <a:gd name="connsiteX12" fmla="*/ 43049 w 62209"/>
                  <a:gd name="connsiteY12" fmla="*/ 77370 h 121523"/>
                  <a:gd name="connsiteX13" fmla="*/ 18422 w 62209"/>
                  <a:gd name="connsiteY13" fmla="*/ 119782 h 121523"/>
                  <a:gd name="connsiteX14" fmla="*/ 12453 w 62209"/>
                  <a:gd name="connsiteY14" fmla="*/ 121523 h 1215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62209" h="121523">
                    <a:moveTo>
                      <a:pt x="12453" y="121523"/>
                    </a:moveTo>
                    <a:cubicBezTo>
                      <a:pt x="8721" y="121523"/>
                      <a:pt x="4990" y="119657"/>
                      <a:pt x="2751" y="116175"/>
                    </a:cubicBezTo>
                    <a:cubicBezTo>
                      <a:pt x="-607" y="110827"/>
                      <a:pt x="1010" y="103737"/>
                      <a:pt x="6358" y="100504"/>
                    </a:cubicBezTo>
                    <a:cubicBezTo>
                      <a:pt x="19169" y="92419"/>
                      <a:pt x="20412" y="75504"/>
                      <a:pt x="20412" y="75380"/>
                    </a:cubicBezTo>
                    <a:cubicBezTo>
                      <a:pt x="21532" y="66798"/>
                      <a:pt x="11209" y="53987"/>
                      <a:pt x="3995" y="47769"/>
                    </a:cubicBezTo>
                    <a:cubicBezTo>
                      <a:pt x="1010" y="45157"/>
                      <a:pt x="-483" y="41301"/>
                      <a:pt x="139" y="37321"/>
                    </a:cubicBezTo>
                    <a:cubicBezTo>
                      <a:pt x="2378" y="22769"/>
                      <a:pt x="8597" y="12322"/>
                      <a:pt x="18547" y="5979"/>
                    </a:cubicBezTo>
                    <a:cubicBezTo>
                      <a:pt x="34094" y="-3847"/>
                      <a:pt x="52004" y="1252"/>
                      <a:pt x="54118" y="1874"/>
                    </a:cubicBezTo>
                    <a:cubicBezTo>
                      <a:pt x="60088" y="3740"/>
                      <a:pt x="63571" y="10083"/>
                      <a:pt x="61705" y="16177"/>
                    </a:cubicBezTo>
                    <a:cubicBezTo>
                      <a:pt x="59839" y="22147"/>
                      <a:pt x="53621" y="25630"/>
                      <a:pt x="47526" y="23764"/>
                    </a:cubicBezTo>
                    <a:cubicBezTo>
                      <a:pt x="44790" y="23018"/>
                      <a:pt x="36332" y="21774"/>
                      <a:pt x="30611" y="25381"/>
                    </a:cubicBezTo>
                    <a:cubicBezTo>
                      <a:pt x="27626" y="27247"/>
                      <a:pt x="25387" y="30605"/>
                      <a:pt x="23895" y="35207"/>
                    </a:cubicBezTo>
                    <a:cubicBezTo>
                      <a:pt x="31855" y="43291"/>
                      <a:pt x="45412" y="59833"/>
                      <a:pt x="43049" y="77370"/>
                    </a:cubicBezTo>
                    <a:cubicBezTo>
                      <a:pt x="43049" y="77743"/>
                      <a:pt x="41307" y="105354"/>
                      <a:pt x="18422" y="119782"/>
                    </a:cubicBezTo>
                    <a:cubicBezTo>
                      <a:pt x="16681" y="121026"/>
                      <a:pt x="14567" y="121523"/>
                      <a:pt x="12453" y="121523"/>
                    </a:cubicBezTo>
                    <a:close/>
                  </a:path>
                </a:pathLst>
              </a:custGeom>
              <a:solidFill>
                <a:srgbClr val="0A2073"/>
              </a:solidFill>
              <a:ln w="124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1" name="任意多边形: 形状 150">
                <a:extLst>
                  <a:ext uri="{FF2B5EF4-FFF2-40B4-BE49-F238E27FC236}">
                    <a16:creationId xmlns="" xmlns:a16="http://schemas.microsoft.com/office/drawing/2014/main" id="{8445FD73-18AD-4344-AC43-DF4E4BDB9553}"/>
                  </a:ext>
                </a:extLst>
              </p:cNvPr>
              <p:cNvSpPr/>
              <p:nvPr/>
            </p:nvSpPr>
            <p:spPr>
              <a:xfrm>
                <a:off x="5824027" y="4148184"/>
                <a:ext cx="67039" cy="97270"/>
              </a:xfrm>
              <a:custGeom>
                <a:avLst/>
                <a:gdLst>
                  <a:gd name="connsiteX0" fmla="*/ 1 w 67039"/>
                  <a:gd name="connsiteY0" fmla="*/ 49382 h 97270"/>
                  <a:gd name="connsiteX1" fmla="*/ 33707 w 67039"/>
                  <a:gd name="connsiteY1" fmla="*/ 97266 h 97270"/>
                  <a:gd name="connsiteX2" fmla="*/ 67039 w 67039"/>
                  <a:gd name="connsiteY2" fmla="*/ 47889 h 97270"/>
                  <a:gd name="connsiteX3" fmla="*/ 33209 w 67039"/>
                  <a:gd name="connsiteY3" fmla="*/ 5 h 97270"/>
                  <a:gd name="connsiteX4" fmla="*/ 1 w 67039"/>
                  <a:gd name="connsiteY4" fmla="*/ 49382 h 972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7039" h="97270">
                    <a:moveTo>
                      <a:pt x="1" y="49382"/>
                    </a:moveTo>
                    <a:cubicBezTo>
                      <a:pt x="125" y="76247"/>
                      <a:pt x="15299" y="97639"/>
                      <a:pt x="33707" y="97266"/>
                    </a:cubicBezTo>
                    <a:cubicBezTo>
                      <a:pt x="52238" y="96893"/>
                      <a:pt x="67164" y="74754"/>
                      <a:pt x="67039" y="47889"/>
                    </a:cubicBezTo>
                    <a:cubicBezTo>
                      <a:pt x="66915" y="21024"/>
                      <a:pt x="51741" y="-368"/>
                      <a:pt x="33209" y="5"/>
                    </a:cubicBezTo>
                    <a:cubicBezTo>
                      <a:pt x="14801" y="502"/>
                      <a:pt x="-123" y="22517"/>
                      <a:pt x="1" y="49382"/>
                    </a:cubicBezTo>
                    <a:close/>
                  </a:path>
                </a:pathLst>
              </a:custGeom>
              <a:solidFill>
                <a:srgbClr val="0A2073"/>
              </a:solidFill>
              <a:ln w="124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2" name="任意多边形: 形状 151">
                <a:extLst>
                  <a:ext uri="{FF2B5EF4-FFF2-40B4-BE49-F238E27FC236}">
                    <a16:creationId xmlns="" xmlns:a16="http://schemas.microsoft.com/office/drawing/2014/main" id="{BB44E19F-F14D-4F33-AD03-CE34E2072128}"/>
                  </a:ext>
                </a:extLst>
              </p:cNvPr>
              <p:cNvSpPr/>
              <p:nvPr/>
            </p:nvSpPr>
            <p:spPr>
              <a:xfrm>
                <a:off x="5438215" y="4148184"/>
                <a:ext cx="67039" cy="97270"/>
              </a:xfrm>
              <a:custGeom>
                <a:avLst/>
                <a:gdLst>
                  <a:gd name="connsiteX0" fmla="*/ 1 w 67039"/>
                  <a:gd name="connsiteY0" fmla="*/ 49382 h 97270"/>
                  <a:gd name="connsiteX1" fmla="*/ 33706 w 67039"/>
                  <a:gd name="connsiteY1" fmla="*/ 97266 h 97270"/>
                  <a:gd name="connsiteX2" fmla="*/ 67039 w 67039"/>
                  <a:gd name="connsiteY2" fmla="*/ 47889 h 97270"/>
                  <a:gd name="connsiteX3" fmla="*/ 33209 w 67039"/>
                  <a:gd name="connsiteY3" fmla="*/ 5 h 97270"/>
                  <a:gd name="connsiteX4" fmla="*/ 1 w 67039"/>
                  <a:gd name="connsiteY4" fmla="*/ 49382 h 972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7039" h="97270">
                    <a:moveTo>
                      <a:pt x="1" y="49382"/>
                    </a:moveTo>
                    <a:cubicBezTo>
                      <a:pt x="125" y="76247"/>
                      <a:pt x="15299" y="97639"/>
                      <a:pt x="33706" y="97266"/>
                    </a:cubicBezTo>
                    <a:cubicBezTo>
                      <a:pt x="52238" y="96893"/>
                      <a:pt x="67163" y="74754"/>
                      <a:pt x="67039" y="47889"/>
                    </a:cubicBezTo>
                    <a:cubicBezTo>
                      <a:pt x="66915" y="21024"/>
                      <a:pt x="51741" y="-368"/>
                      <a:pt x="33209" y="5"/>
                    </a:cubicBezTo>
                    <a:cubicBezTo>
                      <a:pt x="14801" y="502"/>
                      <a:pt x="-124" y="22641"/>
                      <a:pt x="1" y="49382"/>
                    </a:cubicBezTo>
                    <a:close/>
                  </a:path>
                </a:pathLst>
              </a:custGeom>
              <a:solidFill>
                <a:srgbClr val="0A2073"/>
              </a:solidFill>
              <a:ln w="124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3" name="任意多边形: 形状 152">
                <a:extLst>
                  <a:ext uri="{FF2B5EF4-FFF2-40B4-BE49-F238E27FC236}">
                    <a16:creationId xmlns="" xmlns:a16="http://schemas.microsoft.com/office/drawing/2014/main" id="{456474A7-A4B4-4A66-B765-0907B9BC23F5}"/>
                  </a:ext>
                </a:extLst>
              </p:cNvPr>
              <p:cNvSpPr/>
              <p:nvPr/>
            </p:nvSpPr>
            <p:spPr>
              <a:xfrm>
                <a:off x="5621855" y="4132663"/>
                <a:ext cx="51655" cy="180073"/>
              </a:xfrm>
              <a:custGeom>
                <a:avLst/>
                <a:gdLst>
                  <a:gd name="connsiteX0" fmla="*/ 40236 w 51655"/>
                  <a:gd name="connsiteY0" fmla="*/ 180074 h 180073"/>
                  <a:gd name="connsiteX1" fmla="*/ 35883 w 51655"/>
                  <a:gd name="connsiteY1" fmla="*/ 179203 h 180073"/>
                  <a:gd name="connsiteX2" fmla="*/ 63 w 51655"/>
                  <a:gd name="connsiteY2" fmla="*/ 133433 h 180073"/>
                  <a:gd name="connsiteX3" fmla="*/ 1058 w 51655"/>
                  <a:gd name="connsiteY3" fmla="*/ 129826 h 180073"/>
                  <a:gd name="connsiteX4" fmla="*/ 15112 w 51655"/>
                  <a:gd name="connsiteY4" fmla="*/ 13660 h 180073"/>
                  <a:gd name="connsiteX5" fmla="*/ 24067 w 51655"/>
                  <a:gd name="connsiteY5" fmla="*/ 227 h 180073"/>
                  <a:gd name="connsiteX6" fmla="*/ 37500 w 51655"/>
                  <a:gd name="connsiteY6" fmla="*/ 9182 h 180073"/>
                  <a:gd name="connsiteX7" fmla="*/ 22948 w 51655"/>
                  <a:gd name="connsiteY7" fmla="*/ 136791 h 180073"/>
                  <a:gd name="connsiteX8" fmla="*/ 44589 w 51655"/>
                  <a:gd name="connsiteY8" fmla="*/ 158059 h 180073"/>
                  <a:gd name="connsiteX9" fmla="*/ 50808 w 51655"/>
                  <a:gd name="connsiteY9" fmla="*/ 172984 h 180073"/>
                  <a:gd name="connsiteX10" fmla="*/ 40236 w 51655"/>
                  <a:gd name="connsiteY10" fmla="*/ 180074 h 1800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1655" h="180073">
                    <a:moveTo>
                      <a:pt x="40236" y="180074"/>
                    </a:moveTo>
                    <a:cubicBezTo>
                      <a:pt x="38743" y="180074"/>
                      <a:pt x="37375" y="179825"/>
                      <a:pt x="35883" y="179203"/>
                    </a:cubicBezTo>
                    <a:cubicBezTo>
                      <a:pt x="-2301" y="163532"/>
                      <a:pt x="-61" y="134677"/>
                      <a:pt x="63" y="133433"/>
                    </a:cubicBezTo>
                    <a:cubicBezTo>
                      <a:pt x="187" y="132189"/>
                      <a:pt x="436" y="130946"/>
                      <a:pt x="1058" y="129826"/>
                    </a:cubicBezTo>
                    <a:cubicBezTo>
                      <a:pt x="26555" y="72987"/>
                      <a:pt x="15236" y="14157"/>
                      <a:pt x="15112" y="13660"/>
                    </a:cubicBezTo>
                    <a:cubicBezTo>
                      <a:pt x="13868" y="7441"/>
                      <a:pt x="17849" y="1471"/>
                      <a:pt x="24067" y="227"/>
                    </a:cubicBezTo>
                    <a:cubicBezTo>
                      <a:pt x="30162" y="-1016"/>
                      <a:pt x="36256" y="2964"/>
                      <a:pt x="37500" y="9182"/>
                    </a:cubicBezTo>
                    <a:cubicBezTo>
                      <a:pt x="37997" y="11794"/>
                      <a:pt x="50186" y="73857"/>
                      <a:pt x="22948" y="136791"/>
                    </a:cubicBezTo>
                    <a:cubicBezTo>
                      <a:pt x="23445" y="140274"/>
                      <a:pt x="26555" y="150721"/>
                      <a:pt x="44589" y="158059"/>
                    </a:cubicBezTo>
                    <a:cubicBezTo>
                      <a:pt x="50435" y="160422"/>
                      <a:pt x="53171" y="167139"/>
                      <a:pt x="50808" y="172984"/>
                    </a:cubicBezTo>
                    <a:cubicBezTo>
                      <a:pt x="48942" y="177462"/>
                      <a:pt x="44713" y="180074"/>
                      <a:pt x="40236" y="180074"/>
                    </a:cubicBezTo>
                    <a:close/>
                  </a:path>
                </a:pathLst>
              </a:custGeom>
              <a:solidFill>
                <a:srgbClr val="0A2073"/>
              </a:solidFill>
              <a:ln w="124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4" name="任意多边形: 形状 153">
                <a:extLst>
                  <a:ext uri="{FF2B5EF4-FFF2-40B4-BE49-F238E27FC236}">
                    <a16:creationId xmlns="" xmlns:a16="http://schemas.microsoft.com/office/drawing/2014/main" id="{079C3706-C4E7-4027-B434-9BD725EAD214}"/>
                  </a:ext>
                </a:extLst>
              </p:cNvPr>
              <p:cNvSpPr/>
              <p:nvPr/>
            </p:nvSpPr>
            <p:spPr>
              <a:xfrm>
                <a:off x="5432924" y="4061997"/>
                <a:ext cx="77601" cy="42162"/>
              </a:xfrm>
              <a:custGeom>
                <a:avLst/>
                <a:gdLst>
                  <a:gd name="connsiteX0" fmla="*/ 66236 w 77601"/>
                  <a:gd name="connsiteY0" fmla="*/ 42163 h 42162"/>
                  <a:gd name="connsiteX1" fmla="*/ 57032 w 77601"/>
                  <a:gd name="connsiteY1" fmla="*/ 37437 h 42162"/>
                  <a:gd name="connsiteX2" fmla="*/ 15988 w 77601"/>
                  <a:gd name="connsiteY2" fmla="*/ 25870 h 42162"/>
                  <a:gd name="connsiteX3" fmla="*/ 939 w 77601"/>
                  <a:gd name="connsiteY3" fmla="*/ 19900 h 42162"/>
                  <a:gd name="connsiteX4" fmla="*/ 6909 w 77601"/>
                  <a:gd name="connsiteY4" fmla="*/ 4850 h 42162"/>
                  <a:gd name="connsiteX5" fmla="*/ 75440 w 77601"/>
                  <a:gd name="connsiteY5" fmla="*/ 24004 h 42162"/>
                  <a:gd name="connsiteX6" fmla="*/ 72828 w 77601"/>
                  <a:gd name="connsiteY6" fmla="*/ 39924 h 42162"/>
                  <a:gd name="connsiteX7" fmla="*/ 66236 w 77601"/>
                  <a:gd name="connsiteY7" fmla="*/ 42163 h 421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7601" h="42162">
                    <a:moveTo>
                      <a:pt x="66236" y="42163"/>
                    </a:moveTo>
                    <a:cubicBezTo>
                      <a:pt x="62753" y="42163"/>
                      <a:pt x="59271" y="40546"/>
                      <a:pt x="57032" y="37437"/>
                    </a:cubicBezTo>
                    <a:cubicBezTo>
                      <a:pt x="55291" y="35198"/>
                      <a:pt x="39868" y="15547"/>
                      <a:pt x="15988" y="25870"/>
                    </a:cubicBezTo>
                    <a:cubicBezTo>
                      <a:pt x="10267" y="28357"/>
                      <a:pt x="3551" y="25745"/>
                      <a:pt x="939" y="19900"/>
                    </a:cubicBezTo>
                    <a:cubicBezTo>
                      <a:pt x="-1548" y="14179"/>
                      <a:pt x="1064" y="7462"/>
                      <a:pt x="6909" y="4850"/>
                    </a:cubicBezTo>
                    <a:cubicBezTo>
                      <a:pt x="39993" y="-9453"/>
                      <a:pt x="66236" y="11194"/>
                      <a:pt x="75440" y="24004"/>
                    </a:cubicBezTo>
                    <a:cubicBezTo>
                      <a:pt x="79171" y="29104"/>
                      <a:pt x="77927" y="36193"/>
                      <a:pt x="72828" y="39924"/>
                    </a:cubicBezTo>
                    <a:cubicBezTo>
                      <a:pt x="70838" y="41417"/>
                      <a:pt x="68475" y="42163"/>
                      <a:pt x="66236" y="42163"/>
                    </a:cubicBezTo>
                    <a:close/>
                  </a:path>
                </a:pathLst>
              </a:custGeom>
              <a:solidFill>
                <a:srgbClr val="0A2073"/>
              </a:solidFill>
              <a:ln w="124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5" name="任意多边形: 形状 154">
                <a:extLst>
                  <a:ext uri="{FF2B5EF4-FFF2-40B4-BE49-F238E27FC236}">
                    <a16:creationId xmlns="" xmlns:a16="http://schemas.microsoft.com/office/drawing/2014/main" id="{4A4A167E-9860-4A62-BE76-8CFEA2E01785}"/>
                  </a:ext>
                </a:extLst>
              </p:cNvPr>
              <p:cNvSpPr/>
              <p:nvPr/>
            </p:nvSpPr>
            <p:spPr>
              <a:xfrm>
                <a:off x="5816114" y="4063896"/>
                <a:ext cx="80444" cy="38273"/>
              </a:xfrm>
              <a:custGeom>
                <a:avLst/>
                <a:gdLst>
                  <a:gd name="connsiteX0" fmla="*/ 11396 w 80444"/>
                  <a:gd name="connsiteY0" fmla="*/ 38274 h 38273"/>
                  <a:gd name="connsiteX1" fmla="*/ 3312 w 80444"/>
                  <a:gd name="connsiteY1" fmla="*/ 34916 h 38273"/>
                  <a:gd name="connsiteX2" fmla="*/ 3312 w 80444"/>
                  <a:gd name="connsiteY2" fmla="*/ 18871 h 38273"/>
                  <a:gd name="connsiteX3" fmla="*/ 70847 w 80444"/>
                  <a:gd name="connsiteY3" fmla="*/ 1210 h 38273"/>
                  <a:gd name="connsiteX4" fmla="*/ 80300 w 80444"/>
                  <a:gd name="connsiteY4" fmla="*/ 14270 h 38273"/>
                  <a:gd name="connsiteX5" fmla="*/ 67241 w 80444"/>
                  <a:gd name="connsiteY5" fmla="*/ 23722 h 38273"/>
                  <a:gd name="connsiteX6" fmla="*/ 19356 w 80444"/>
                  <a:gd name="connsiteY6" fmla="*/ 34916 h 38273"/>
                  <a:gd name="connsiteX7" fmla="*/ 11396 w 80444"/>
                  <a:gd name="connsiteY7" fmla="*/ 38274 h 382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0444" h="38273">
                    <a:moveTo>
                      <a:pt x="11396" y="38274"/>
                    </a:moveTo>
                    <a:cubicBezTo>
                      <a:pt x="8411" y="38274"/>
                      <a:pt x="5550" y="37155"/>
                      <a:pt x="3312" y="34916"/>
                    </a:cubicBezTo>
                    <a:cubicBezTo>
                      <a:pt x="-1042" y="30438"/>
                      <a:pt x="-1166" y="23349"/>
                      <a:pt x="3312" y="18871"/>
                    </a:cubicBezTo>
                    <a:cubicBezTo>
                      <a:pt x="4307" y="17876"/>
                      <a:pt x="27938" y="-5506"/>
                      <a:pt x="70847" y="1210"/>
                    </a:cubicBezTo>
                    <a:cubicBezTo>
                      <a:pt x="77066" y="2205"/>
                      <a:pt x="81295" y="8051"/>
                      <a:pt x="80300" y="14270"/>
                    </a:cubicBezTo>
                    <a:cubicBezTo>
                      <a:pt x="79305" y="20488"/>
                      <a:pt x="73583" y="24717"/>
                      <a:pt x="67241" y="23722"/>
                    </a:cubicBezTo>
                    <a:cubicBezTo>
                      <a:pt x="36395" y="18871"/>
                      <a:pt x="20102" y="34294"/>
                      <a:pt x="19356" y="34916"/>
                    </a:cubicBezTo>
                    <a:cubicBezTo>
                      <a:pt x="17242" y="37155"/>
                      <a:pt x="14257" y="38274"/>
                      <a:pt x="11396" y="38274"/>
                    </a:cubicBezTo>
                    <a:close/>
                  </a:path>
                </a:pathLst>
              </a:custGeom>
              <a:solidFill>
                <a:srgbClr val="0A2073"/>
              </a:solidFill>
              <a:ln w="124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6" name="任意多边形: 形状 155">
                <a:extLst>
                  <a:ext uri="{FF2B5EF4-FFF2-40B4-BE49-F238E27FC236}">
                    <a16:creationId xmlns="" xmlns:a16="http://schemas.microsoft.com/office/drawing/2014/main" id="{E268555D-FED6-48E5-82A9-6D02E6CCEFCA}"/>
                  </a:ext>
                </a:extLst>
              </p:cNvPr>
              <p:cNvSpPr/>
              <p:nvPr/>
            </p:nvSpPr>
            <p:spPr>
              <a:xfrm>
                <a:off x="5558860" y="4395446"/>
                <a:ext cx="235072" cy="170179"/>
              </a:xfrm>
              <a:custGeom>
                <a:avLst/>
                <a:gdLst>
                  <a:gd name="connsiteX0" fmla="*/ 235069 w 235072"/>
                  <a:gd name="connsiteY0" fmla="*/ 0 h 170179"/>
                  <a:gd name="connsiteX1" fmla="*/ 0 w 235072"/>
                  <a:gd name="connsiteY1" fmla="*/ 37064 h 170179"/>
                  <a:gd name="connsiteX2" fmla="*/ 129350 w 235072"/>
                  <a:gd name="connsiteY2" fmla="*/ 169772 h 170179"/>
                  <a:gd name="connsiteX3" fmla="*/ 235069 w 235072"/>
                  <a:gd name="connsiteY3" fmla="*/ 0 h 1701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5072" h="170179">
                    <a:moveTo>
                      <a:pt x="235069" y="0"/>
                    </a:moveTo>
                    <a:cubicBezTo>
                      <a:pt x="235069" y="0"/>
                      <a:pt x="119027" y="28233"/>
                      <a:pt x="0" y="37064"/>
                    </a:cubicBezTo>
                    <a:cubicBezTo>
                      <a:pt x="0" y="37064"/>
                      <a:pt x="6343" y="178727"/>
                      <a:pt x="129350" y="169772"/>
                    </a:cubicBezTo>
                    <a:cubicBezTo>
                      <a:pt x="129225" y="169772"/>
                      <a:pt x="235815" y="182085"/>
                      <a:pt x="23506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4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7" name="任意多边形: 形状 156">
                <a:extLst>
                  <a:ext uri="{FF2B5EF4-FFF2-40B4-BE49-F238E27FC236}">
                    <a16:creationId xmlns="" xmlns:a16="http://schemas.microsoft.com/office/drawing/2014/main" id="{1F22572D-FB34-4429-BB7E-69CAB9BBB5D0}"/>
                  </a:ext>
                </a:extLst>
              </p:cNvPr>
              <p:cNvSpPr/>
              <p:nvPr/>
            </p:nvSpPr>
            <p:spPr>
              <a:xfrm>
                <a:off x="5547408" y="4384042"/>
                <a:ext cx="257845" cy="192991"/>
              </a:xfrm>
              <a:custGeom>
                <a:avLst/>
                <a:gdLst>
                  <a:gd name="connsiteX0" fmla="*/ 129733 w 257845"/>
                  <a:gd name="connsiteY0" fmla="*/ 192992 h 192991"/>
                  <a:gd name="connsiteX1" fmla="*/ 10 w 257845"/>
                  <a:gd name="connsiteY1" fmla="*/ 49090 h 192991"/>
                  <a:gd name="connsiteX2" fmla="*/ 10582 w 257845"/>
                  <a:gd name="connsiteY2" fmla="*/ 37150 h 192991"/>
                  <a:gd name="connsiteX3" fmla="*/ 243785 w 257845"/>
                  <a:gd name="connsiteY3" fmla="*/ 335 h 192991"/>
                  <a:gd name="connsiteX4" fmla="*/ 253486 w 257845"/>
                  <a:gd name="connsiteY4" fmla="*/ 2449 h 192991"/>
                  <a:gd name="connsiteX5" fmla="*/ 257839 w 257845"/>
                  <a:gd name="connsiteY5" fmla="*/ 11404 h 192991"/>
                  <a:gd name="connsiteX6" fmla="*/ 212442 w 257845"/>
                  <a:gd name="connsiteY6" fmla="*/ 163515 h 192991"/>
                  <a:gd name="connsiteX7" fmla="*/ 144906 w 257845"/>
                  <a:gd name="connsiteY7" fmla="*/ 192743 h 192991"/>
                  <a:gd name="connsiteX8" fmla="*/ 144906 w 257845"/>
                  <a:gd name="connsiteY8" fmla="*/ 192743 h 192991"/>
                  <a:gd name="connsiteX9" fmla="*/ 140678 w 257845"/>
                  <a:gd name="connsiteY9" fmla="*/ 192618 h 192991"/>
                  <a:gd name="connsiteX10" fmla="*/ 129733 w 257845"/>
                  <a:gd name="connsiteY10" fmla="*/ 192992 h 192991"/>
                  <a:gd name="connsiteX11" fmla="*/ 23890 w 257845"/>
                  <a:gd name="connsiteY11" fmla="*/ 58915 h 192991"/>
                  <a:gd name="connsiteX12" fmla="*/ 139932 w 257845"/>
                  <a:gd name="connsiteY12" fmla="*/ 169734 h 192991"/>
                  <a:gd name="connsiteX13" fmla="*/ 142046 w 257845"/>
                  <a:gd name="connsiteY13" fmla="*/ 169858 h 192991"/>
                  <a:gd name="connsiteX14" fmla="*/ 144906 w 257845"/>
                  <a:gd name="connsiteY14" fmla="*/ 169982 h 192991"/>
                  <a:gd name="connsiteX15" fmla="*/ 144906 w 257845"/>
                  <a:gd name="connsiteY15" fmla="*/ 169982 h 192991"/>
                  <a:gd name="connsiteX16" fmla="*/ 196273 w 257845"/>
                  <a:gd name="connsiteY16" fmla="*/ 147470 h 192991"/>
                  <a:gd name="connsiteX17" fmla="*/ 234830 w 257845"/>
                  <a:gd name="connsiteY17" fmla="*/ 25832 h 192991"/>
                  <a:gd name="connsiteX18" fmla="*/ 23890 w 257845"/>
                  <a:gd name="connsiteY18" fmla="*/ 58915 h 1929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257845" h="192991">
                    <a:moveTo>
                      <a:pt x="129733" y="192992"/>
                    </a:moveTo>
                    <a:cubicBezTo>
                      <a:pt x="32223" y="192992"/>
                      <a:pt x="2248" y="98840"/>
                      <a:pt x="10" y="49090"/>
                    </a:cubicBezTo>
                    <a:cubicBezTo>
                      <a:pt x="-239" y="42871"/>
                      <a:pt x="4363" y="37647"/>
                      <a:pt x="10582" y="37150"/>
                    </a:cubicBezTo>
                    <a:cubicBezTo>
                      <a:pt x="127245" y="28443"/>
                      <a:pt x="242665" y="708"/>
                      <a:pt x="243785" y="335"/>
                    </a:cubicBezTo>
                    <a:cubicBezTo>
                      <a:pt x="247143" y="-536"/>
                      <a:pt x="250750" y="335"/>
                      <a:pt x="253486" y="2449"/>
                    </a:cubicBezTo>
                    <a:cubicBezTo>
                      <a:pt x="256222" y="4563"/>
                      <a:pt x="257839" y="7922"/>
                      <a:pt x="257839" y="11404"/>
                    </a:cubicBezTo>
                    <a:cubicBezTo>
                      <a:pt x="258212" y="81800"/>
                      <a:pt x="242914" y="133043"/>
                      <a:pt x="212442" y="163515"/>
                    </a:cubicBezTo>
                    <a:cubicBezTo>
                      <a:pt x="186199" y="189882"/>
                      <a:pt x="156473" y="192743"/>
                      <a:pt x="144906" y="192743"/>
                    </a:cubicBezTo>
                    <a:lnTo>
                      <a:pt x="144906" y="192743"/>
                    </a:lnTo>
                    <a:cubicBezTo>
                      <a:pt x="143041" y="192743"/>
                      <a:pt x="141548" y="192618"/>
                      <a:pt x="140678" y="192618"/>
                    </a:cubicBezTo>
                    <a:cubicBezTo>
                      <a:pt x="136947" y="192867"/>
                      <a:pt x="133340" y="192992"/>
                      <a:pt x="129733" y="192992"/>
                    </a:cubicBezTo>
                    <a:close/>
                    <a:moveTo>
                      <a:pt x="23890" y="58915"/>
                    </a:moveTo>
                    <a:cubicBezTo>
                      <a:pt x="28118" y="90258"/>
                      <a:pt x="48267" y="176450"/>
                      <a:pt x="139932" y="169734"/>
                    </a:cubicBezTo>
                    <a:cubicBezTo>
                      <a:pt x="140678" y="169734"/>
                      <a:pt x="141299" y="169734"/>
                      <a:pt x="142046" y="169858"/>
                    </a:cubicBezTo>
                    <a:cubicBezTo>
                      <a:pt x="142170" y="169858"/>
                      <a:pt x="143289" y="169982"/>
                      <a:pt x="144906" y="169982"/>
                    </a:cubicBezTo>
                    <a:lnTo>
                      <a:pt x="144906" y="169982"/>
                    </a:lnTo>
                    <a:cubicBezTo>
                      <a:pt x="153613" y="169982"/>
                      <a:pt x="176125" y="167743"/>
                      <a:pt x="196273" y="147470"/>
                    </a:cubicBezTo>
                    <a:cubicBezTo>
                      <a:pt x="220278" y="123342"/>
                      <a:pt x="233337" y="82422"/>
                      <a:pt x="234830" y="25832"/>
                    </a:cubicBezTo>
                    <a:cubicBezTo>
                      <a:pt x="201497" y="33170"/>
                      <a:pt x="114186" y="51204"/>
                      <a:pt x="23890" y="58915"/>
                    </a:cubicBezTo>
                    <a:close/>
                  </a:path>
                </a:pathLst>
              </a:custGeom>
              <a:solidFill>
                <a:srgbClr val="0A2073"/>
              </a:solidFill>
              <a:ln w="124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346" name="组合 345">
            <a:extLst>
              <a:ext uri="{FF2B5EF4-FFF2-40B4-BE49-F238E27FC236}">
                <a16:creationId xmlns="" xmlns:a16="http://schemas.microsoft.com/office/drawing/2014/main" id="{B1F72166-01AB-4EF4-AE88-108B65E26824}"/>
              </a:ext>
            </a:extLst>
          </p:cNvPr>
          <p:cNvGrpSpPr/>
          <p:nvPr/>
        </p:nvGrpSpPr>
        <p:grpSpPr>
          <a:xfrm>
            <a:off x="7535054" y="3845960"/>
            <a:ext cx="3549580" cy="371315"/>
            <a:chOff x="7535054" y="4218960"/>
            <a:chExt cx="3549580" cy="371315"/>
          </a:xfrm>
          <a:gradFill>
            <a:gsLst>
              <a:gs pos="0">
                <a:schemeClr val="accent1">
                  <a:lumMod val="100000"/>
                </a:schemeClr>
              </a:gs>
              <a:gs pos="100000">
                <a:schemeClr val="accent3">
                  <a:lumMod val="40000"/>
                  <a:lumOff val="60000"/>
                </a:schemeClr>
              </a:gs>
              <a:gs pos="46000">
                <a:schemeClr val="accent1">
                  <a:lumMod val="100000"/>
                </a:schemeClr>
              </a:gs>
              <a:gs pos="46000">
                <a:schemeClr val="accent3">
                  <a:lumMod val="40000"/>
                  <a:lumOff val="60000"/>
                </a:schemeClr>
              </a:gs>
            </a:gsLst>
            <a:lin ang="0" scaled="1"/>
          </a:gradFill>
        </p:grpSpPr>
        <p:sp>
          <p:nvSpPr>
            <p:cNvPr id="336" name="flag_109808">
              <a:extLst>
                <a:ext uri="{FF2B5EF4-FFF2-40B4-BE49-F238E27FC236}">
                  <a16:creationId xmlns="" xmlns:a16="http://schemas.microsoft.com/office/drawing/2014/main" id="{F2CB3797-580A-4B61-8423-398BDD79CE88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535054" y="4218960"/>
              <a:ext cx="298474" cy="371315"/>
            </a:xfrm>
            <a:custGeom>
              <a:avLst/>
              <a:gdLst>
                <a:gd name="connsiteX0" fmla="*/ 270237 w 488948"/>
                <a:gd name="connsiteY0" fmla="*/ 415559 h 608274"/>
                <a:gd name="connsiteX1" fmla="*/ 270237 w 488948"/>
                <a:gd name="connsiteY1" fmla="*/ 455521 h 608274"/>
                <a:gd name="connsiteX2" fmla="*/ 420013 w 488948"/>
                <a:gd name="connsiteY2" fmla="*/ 455521 h 608274"/>
                <a:gd name="connsiteX3" fmla="*/ 420013 w 488948"/>
                <a:gd name="connsiteY3" fmla="*/ 415559 h 608274"/>
                <a:gd name="connsiteX4" fmla="*/ 68935 w 488948"/>
                <a:gd name="connsiteY4" fmla="*/ 415559 h 608274"/>
                <a:gd name="connsiteX5" fmla="*/ 68935 w 488948"/>
                <a:gd name="connsiteY5" fmla="*/ 455521 h 608274"/>
                <a:gd name="connsiteX6" fmla="*/ 228016 w 488948"/>
                <a:gd name="connsiteY6" fmla="*/ 455521 h 608274"/>
                <a:gd name="connsiteX7" fmla="*/ 228016 w 488948"/>
                <a:gd name="connsiteY7" fmla="*/ 415559 h 608274"/>
                <a:gd name="connsiteX8" fmla="*/ 270237 w 488948"/>
                <a:gd name="connsiteY8" fmla="*/ 322348 h 608274"/>
                <a:gd name="connsiteX9" fmla="*/ 270237 w 488948"/>
                <a:gd name="connsiteY9" fmla="*/ 362310 h 608274"/>
                <a:gd name="connsiteX10" fmla="*/ 420013 w 488948"/>
                <a:gd name="connsiteY10" fmla="*/ 362310 h 608274"/>
                <a:gd name="connsiteX11" fmla="*/ 420013 w 488948"/>
                <a:gd name="connsiteY11" fmla="*/ 322348 h 608274"/>
                <a:gd name="connsiteX12" fmla="*/ 68935 w 488948"/>
                <a:gd name="connsiteY12" fmla="*/ 322348 h 608274"/>
                <a:gd name="connsiteX13" fmla="*/ 68935 w 488948"/>
                <a:gd name="connsiteY13" fmla="*/ 362310 h 608274"/>
                <a:gd name="connsiteX14" fmla="*/ 228016 w 488948"/>
                <a:gd name="connsiteY14" fmla="*/ 362310 h 608274"/>
                <a:gd name="connsiteX15" fmla="*/ 228016 w 488948"/>
                <a:gd name="connsiteY15" fmla="*/ 322348 h 608274"/>
                <a:gd name="connsiteX16" fmla="*/ 270237 w 488948"/>
                <a:gd name="connsiteY16" fmla="*/ 229038 h 608274"/>
                <a:gd name="connsiteX17" fmla="*/ 270237 w 488948"/>
                <a:gd name="connsiteY17" fmla="*/ 268999 h 608274"/>
                <a:gd name="connsiteX18" fmla="*/ 420013 w 488948"/>
                <a:gd name="connsiteY18" fmla="*/ 268999 h 608274"/>
                <a:gd name="connsiteX19" fmla="*/ 420013 w 488948"/>
                <a:gd name="connsiteY19" fmla="*/ 229038 h 608274"/>
                <a:gd name="connsiteX20" fmla="*/ 68935 w 488948"/>
                <a:gd name="connsiteY20" fmla="*/ 229038 h 608274"/>
                <a:gd name="connsiteX21" fmla="*/ 68935 w 488948"/>
                <a:gd name="connsiteY21" fmla="*/ 268999 h 608274"/>
                <a:gd name="connsiteX22" fmla="*/ 228016 w 488948"/>
                <a:gd name="connsiteY22" fmla="*/ 268999 h 608274"/>
                <a:gd name="connsiteX23" fmla="*/ 228016 w 488948"/>
                <a:gd name="connsiteY23" fmla="*/ 229038 h 608274"/>
                <a:gd name="connsiteX24" fmla="*/ 0 w 488948"/>
                <a:gd name="connsiteY24" fmla="*/ 155808 h 608274"/>
                <a:gd name="connsiteX25" fmla="*/ 488948 w 488948"/>
                <a:gd name="connsiteY25" fmla="*/ 155808 h 608274"/>
                <a:gd name="connsiteX26" fmla="*/ 488948 w 488948"/>
                <a:gd name="connsiteY26" fmla="*/ 608274 h 608274"/>
                <a:gd name="connsiteX27" fmla="*/ 264534 w 488948"/>
                <a:gd name="connsiteY27" fmla="*/ 608274 h 608274"/>
                <a:gd name="connsiteX28" fmla="*/ 264534 w 488948"/>
                <a:gd name="connsiteY28" fmla="*/ 515063 h 608274"/>
                <a:gd name="connsiteX29" fmla="*/ 224514 w 488948"/>
                <a:gd name="connsiteY29" fmla="*/ 515063 h 608274"/>
                <a:gd name="connsiteX30" fmla="*/ 224514 w 488948"/>
                <a:gd name="connsiteY30" fmla="*/ 608274 h 608274"/>
                <a:gd name="connsiteX31" fmla="*/ 0 w 488948"/>
                <a:gd name="connsiteY31" fmla="*/ 608274 h 608274"/>
                <a:gd name="connsiteX32" fmla="*/ 53418 w 488948"/>
                <a:gd name="connsiteY32" fmla="*/ 0 h 608274"/>
                <a:gd name="connsiteX33" fmla="*/ 435530 w 488948"/>
                <a:gd name="connsiteY33" fmla="*/ 0 h 608274"/>
                <a:gd name="connsiteX34" fmla="*/ 435530 w 488948"/>
                <a:gd name="connsiteY34" fmla="*/ 115868 h 608274"/>
                <a:gd name="connsiteX35" fmla="*/ 359988 w 488948"/>
                <a:gd name="connsiteY35" fmla="*/ 115868 h 608274"/>
                <a:gd name="connsiteX36" fmla="*/ 359988 w 488948"/>
                <a:gd name="connsiteY36" fmla="*/ 66624 h 608274"/>
                <a:gd name="connsiteX37" fmla="*/ 319966 w 488948"/>
                <a:gd name="connsiteY37" fmla="*/ 66624 h 608274"/>
                <a:gd name="connsiteX38" fmla="*/ 319966 w 488948"/>
                <a:gd name="connsiteY38" fmla="*/ 115868 h 608274"/>
                <a:gd name="connsiteX39" fmla="*/ 264535 w 488948"/>
                <a:gd name="connsiteY39" fmla="*/ 115868 h 608274"/>
                <a:gd name="connsiteX40" fmla="*/ 264535 w 488948"/>
                <a:gd name="connsiteY40" fmla="*/ 66624 h 608274"/>
                <a:gd name="connsiteX41" fmla="*/ 224513 w 488948"/>
                <a:gd name="connsiteY41" fmla="*/ 66624 h 608274"/>
                <a:gd name="connsiteX42" fmla="*/ 224513 w 488948"/>
                <a:gd name="connsiteY42" fmla="*/ 115868 h 608274"/>
                <a:gd name="connsiteX43" fmla="*/ 168982 w 488948"/>
                <a:gd name="connsiteY43" fmla="*/ 115868 h 608274"/>
                <a:gd name="connsiteX44" fmla="*/ 168982 w 488948"/>
                <a:gd name="connsiteY44" fmla="*/ 66624 h 608274"/>
                <a:gd name="connsiteX45" fmla="*/ 128960 w 488948"/>
                <a:gd name="connsiteY45" fmla="*/ 66624 h 608274"/>
                <a:gd name="connsiteX46" fmla="*/ 128960 w 488948"/>
                <a:gd name="connsiteY46" fmla="*/ 115868 h 608274"/>
                <a:gd name="connsiteX47" fmla="*/ 53418 w 488948"/>
                <a:gd name="connsiteY47" fmla="*/ 115868 h 6082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488948" h="608274">
                  <a:moveTo>
                    <a:pt x="270237" y="415559"/>
                  </a:moveTo>
                  <a:lnTo>
                    <a:pt x="270237" y="455521"/>
                  </a:lnTo>
                  <a:lnTo>
                    <a:pt x="420013" y="455521"/>
                  </a:lnTo>
                  <a:lnTo>
                    <a:pt x="420013" y="415559"/>
                  </a:lnTo>
                  <a:close/>
                  <a:moveTo>
                    <a:pt x="68935" y="415559"/>
                  </a:moveTo>
                  <a:lnTo>
                    <a:pt x="68935" y="455521"/>
                  </a:lnTo>
                  <a:lnTo>
                    <a:pt x="228016" y="455521"/>
                  </a:lnTo>
                  <a:lnTo>
                    <a:pt x="228016" y="415559"/>
                  </a:lnTo>
                  <a:close/>
                  <a:moveTo>
                    <a:pt x="270237" y="322348"/>
                  </a:moveTo>
                  <a:lnTo>
                    <a:pt x="270237" y="362310"/>
                  </a:lnTo>
                  <a:lnTo>
                    <a:pt x="420013" y="362310"/>
                  </a:lnTo>
                  <a:lnTo>
                    <a:pt x="420013" y="322348"/>
                  </a:lnTo>
                  <a:close/>
                  <a:moveTo>
                    <a:pt x="68935" y="322348"/>
                  </a:moveTo>
                  <a:lnTo>
                    <a:pt x="68935" y="362310"/>
                  </a:lnTo>
                  <a:lnTo>
                    <a:pt x="228016" y="362310"/>
                  </a:lnTo>
                  <a:lnTo>
                    <a:pt x="228016" y="322348"/>
                  </a:lnTo>
                  <a:close/>
                  <a:moveTo>
                    <a:pt x="270237" y="229038"/>
                  </a:moveTo>
                  <a:lnTo>
                    <a:pt x="270237" y="268999"/>
                  </a:lnTo>
                  <a:lnTo>
                    <a:pt x="420013" y="268999"/>
                  </a:lnTo>
                  <a:lnTo>
                    <a:pt x="420013" y="229038"/>
                  </a:lnTo>
                  <a:close/>
                  <a:moveTo>
                    <a:pt x="68935" y="229038"/>
                  </a:moveTo>
                  <a:lnTo>
                    <a:pt x="68935" y="268999"/>
                  </a:lnTo>
                  <a:lnTo>
                    <a:pt x="228016" y="268999"/>
                  </a:lnTo>
                  <a:lnTo>
                    <a:pt x="228016" y="229038"/>
                  </a:lnTo>
                  <a:close/>
                  <a:moveTo>
                    <a:pt x="0" y="155808"/>
                  </a:moveTo>
                  <a:lnTo>
                    <a:pt x="488948" y="155808"/>
                  </a:lnTo>
                  <a:lnTo>
                    <a:pt x="488948" y="608274"/>
                  </a:lnTo>
                  <a:lnTo>
                    <a:pt x="264534" y="608274"/>
                  </a:lnTo>
                  <a:lnTo>
                    <a:pt x="264534" y="515063"/>
                  </a:lnTo>
                  <a:lnTo>
                    <a:pt x="224514" y="515063"/>
                  </a:lnTo>
                  <a:lnTo>
                    <a:pt x="224514" y="608274"/>
                  </a:lnTo>
                  <a:lnTo>
                    <a:pt x="0" y="608274"/>
                  </a:lnTo>
                  <a:close/>
                  <a:moveTo>
                    <a:pt x="53418" y="0"/>
                  </a:moveTo>
                  <a:lnTo>
                    <a:pt x="435530" y="0"/>
                  </a:lnTo>
                  <a:lnTo>
                    <a:pt x="435530" y="115868"/>
                  </a:lnTo>
                  <a:lnTo>
                    <a:pt x="359988" y="115868"/>
                  </a:lnTo>
                  <a:lnTo>
                    <a:pt x="359988" y="66624"/>
                  </a:lnTo>
                  <a:lnTo>
                    <a:pt x="319966" y="66624"/>
                  </a:lnTo>
                  <a:lnTo>
                    <a:pt x="319966" y="115868"/>
                  </a:lnTo>
                  <a:lnTo>
                    <a:pt x="264535" y="115868"/>
                  </a:lnTo>
                  <a:lnTo>
                    <a:pt x="264535" y="66624"/>
                  </a:lnTo>
                  <a:lnTo>
                    <a:pt x="224513" y="66624"/>
                  </a:lnTo>
                  <a:lnTo>
                    <a:pt x="224513" y="115868"/>
                  </a:lnTo>
                  <a:lnTo>
                    <a:pt x="168982" y="115868"/>
                  </a:lnTo>
                  <a:lnTo>
                    <a:pt x="168982" y="66624"/>
                  </a:lnTo>
                  <a:lnTo>
                    <a:pt x="128960" y="66624"/>
                  </a:lnTo>
                  <a:lnTo>
                    <a:pt x="128960" y="115868"/>
                  </a:lnTo>
                  <a:lnTo>
                    <a:pt x="53418" y="11586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37" name="flag_109808">
              <a:extLst>
                <a:ext uri="{FF2B5EF4-FFF2-40B4-BE49-F238E27FC236}">
                  <a16:creationId xmlns="" xmlns:a16="http://schemas.microsoft.com/office/drawing/2014/main" id="{EC97373A-6FE3-44E4-9166-CE72CF694E0E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896289" y="4218960"/>
              <a:ext cx="298474" cy="371315"/>
            </a:xfrm>
            <a:custGeom>
              <a:avLst/>
              <a:gdLst>
                <a:gd name="connsiteX0" fmla="*/ 270237 w 488948"/>
                <a:gd name="connsiteY0" fmla="*/ 415559 h 608274"/>
                <a:gd name="connsiteX1" fmla="*/ 270237 w 488948"/>
                <a:gd name="connsiteY1" fmla="*/ 455521 h 608274"/>
                <a:gd name="connsiteX2" fmla="*/ 420013 w 488948"/>
                <a:gd name="connsiteY2" fmla="*/ 455521 h 608274"/>
                <a:gd name="connsiteX3" fmla="*/ 420013 w 488948"/>
                <a:gd name="connsiteY3" fmla="*/ 415559 h 608274"/>
                <a:gd name="connsiteX4" fmla="*/ 68935 w 488948"/>
                <a:gd name="connsiteY4" fmla="*/ 415559 h 608274"/>
                <a:gd name="connsiteX5" fmla="*/ 68935 w 488948"/>
                <a:gd name="connsiteY5" fmla="*/ 455521 h 608274"/>
                <a:gd name="connsiteX6" fmla="*/ 228016 w 488948"/>
                <a:gd name="connsiteY6" fmla="*/ 455521 h 608274"/>
                <a:gd name="connsiteX7" fmla="*/ 228016 w 488948"/>
                <a:gd name="connsiteY7" fmla="*/ 415559 h 608274"/>
                <a:gd name="connsiteX8" fmla="*/ 270237 w 488948"/>
                <a:gd name="connsiteY8" fmla="*/ 322348 h 608274"/>
                <a:gd name="connsiteX9" fmla="*/ 270237 w 488948"/>
                <a:gd name="connsiteY9" fmla="*/ 362310 h 608274"/>
                <a:gd name="connsiteX10" fmla="*/ 420013 w 488948"/>
                <a:gd name="connsiteY10" fmla="*/ 362310 h 608274"/>
                <a:gd name="connsiteX11" fmla="*/ 420013 w 488948"/>
                <a:gd name="connsiteY11" fmla="*/ 322348 h 608274"/>
                <a:gd name="connsiteX12" fmla="*/ 68935 w 488948"/>
                <a:gd name="connsiteY12" fmla="*/ 322348 h 608274"/>
                <a:gd name="connsiteX13" fmla="*/ 68935 w 488948"/>
                <a:gd name="connsiteY13" fmla="*/ 362310 h 608274"/>
                <a:gd name="connsiteX14" fmla="*/ 228016 w 488948"/>
                <a:gd name="connsiteY14" fmla="*/ 362310 h 608274"/>
                <a:gd name="connsiteX15" fmla="*/ 228016 w 488948"/>
                <a:gd name="connsiteY15" fmla="*/ 322348 h 608274"/>
                <a:gd name="connsiteX16" fmla="*/ 270237 w 488948"/>
                <a:gd name="connsiteY16" fmla="*/ 229038 h 608274"/>
                <a:gd name="connsiteX17" fmla="*/ 270237 w 488948"/>
                <a:gd name="connsiteY17" fmla="*/ 268999 h 608274"/>
                <a:gd name="connsiteX18" fmla="*/ 420013 w 488948"/>
                <a:gd name="connsiteY18" fmla="*/ 268999 h 608274"/>
                <a:gd name="connsiteX19" fmla="*/ 420013 w 488948"/>
                <a:gd name="connsiteY19" fmla="*/ 229038 h 608274"/>
                <a:gd name="connsiteX20" fmla="*/ 68935 w 488948"/>
                <a:gd name="connsiteY20" fmla="*/ 229038 h 608274"/>
                <a:gd name="connsiteX21" fmla="*/ 68935 w 488948"/>
                <a:gd name="connsiteY21" fmla="*/ 268999 h 608274"/>
                <a:gd name="connsiteX22" fmla="*/ 228016 w 488948"/>
                <a:gd name="connsiteY22" fmla="*/ 268999 h 608274"/>
                <a:gd name="connsiteX23" fmla="*/ 228016 w 488948"/>
                <a:gd name="connsiteY23" fmla="*/ 229038 h 608274"/>
                <a:gd name="connsiteX24" fmla="*/ 0 w 488948"/>
                <a:gd name="connsiteY24" fmla="*/ 155808 h 608274"/>
                <a:gd name="connsiteX25" fmla="*/ 488948 w 488948"/>
                <a:gd name="connsiteY25" fmla="*/ 155808 h 608274"/>
                <a:gd name="connsiteX26" fmla="*/ 488948 w 488948"/>
                <a:gd name="connsiteY26" fmla="*/ 608274 h 608274"/>
                <a:gd name="connsiteX27" fmla="*/ 264534 w 488948"/>
                <a:gd name="connsiteY27" fmla="*/ 608274 h 608274"/>
                <a:gd name="connsiteX28" fmla="*/ 264534 w 488948"/>
                <a:gd name="connsiteY28" fmla="*/ 515063 h 608274"/>
                <a:gd name="connsiteX29" fmla="*/ 224514 w 488948"/>
                <a:gd name="connsiteY29" fmla="*/ 515063 h 608274"/>
                <a:gd name="connsiteX30" fmla="*/ 224514 w 488948"/>
                <a:gd name="connsiteY30" fmla="*/ 608274 h 608274"/>
                <a:gd name="connsiteX31" fmla="*/ 0 w 488948"/>
                <a:gd name="connsiteY31" fmla="*/ 608274 h 608274"/>
                <a:gd name="connsiteX32" fmla="*/ 53418 w 488948"/>
                <a:gd name="connsiteY32" fmla="*/ 0 h 608274"/>
                <a:gd name="connsiteX33" fmla="*/ 435530 w 488948"/>
                <a:gd name="connsiteY33" fmla="*/ 0 h 608274"/>
                <a:gd name="connsiteX34" fmla="*/ 435530 w 488948"/>
                <a:gd name="connsiteY34" fmla="*/ 115868 h 608274"/>
                <a:gd name="connsiteX35" fmla="*/ 359988 w 488948"/>
                <a:gd name="connsiteY35" fmla="*/ 115868 h 608274"/>
                <a:gd name="connsiteX36" fmla="*/ 359988 w 488948"/>
                <a:gd name="connsiteY36" fmla="*/ 66624 h 608274"/>
                <a:gd name="connsiteX37" fmla="*/ 319966 w 488948"/>
                <a:gd name="connsiteY37" fmla="*/ 66624 h 608274"/>
                <a:gd name="connsiteX38" fmla="*/ 319966 w 488948"/>
                <a:gd name="connsiteY38" fmla="*/ 115868 h 608274"/>
                <a:gd name="connsiteX39" fmla="*/ 264535 w 488948"/>
                <a:gd name="connsiteY39" fmla="*/ 115868 h 608274"/>
                <a:gd name="connsiteX40" fmla="*/ 264535 w 488948"/>
                <a:gd name="connsiteY40" fmla="*/ 66624 h 608274"/>
                <a:gd name="connsiteX41" fmla="*/ 224513 w 488948"/>
                <a:gd name="connsiteY41" fmla="*/ 66624 h 608274"/>
                <a:gd name="connsiteX42" fmla="*/ 224513 w 488948"/>
                <a:gd name="connsiteY42" fmla="*/ 115868 h 608274"/>
                <a:gd name="connsiteX43" fmla="*/ 168982 w 488948"/>
                <a:gd name="connsiteY43" fmla="*/ 115868 h 608274"/>
                <a:gd name="connsiteX44" fmla="*/ 168982 w 488948"/>
                <a:gd name="connsiteY44" fmla="*/ 66624 h 608274"/>
                <a:gd name="connsiteX45" fmla="*/ 128960 w 488948"/>
                <a:gd name="connsiteY45" fmla="*/ 66624 h 608274"/>
                <a:gd name="connsiteX46" fmla="*/ 128960 w 488948"/>
                <a:gd name="connsiteY46" fmla="*/ 115868 h 608274"/>
                <a:gd name="connsiteX47" fmla="*/ 53418 w 488948"/>
                <a:gd name="connsiteY47" fmla="*/ 115868 h 6082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488948" h="608274">
                  <a:moveTo>
                    <a:pt x="270237" y="415559"/>
                  </a:moveTo>
                  <a:lnTo>
                    <a:pt x="270237" y="455521"/>
                  </a:lnTo>
                  <a:lnTo>
                    <a:pt x="420013" y="455521"/>
                  </a:lnTo>
                  <a:lnTo>
                    <a:pt x="420013" y="415559"/>
                  </a:lnTo>
                  <a:close/>
                  <a:moveTo>
                    <a:pt x="68935" y="415559"/>
                  </a:moveTo>
                  <a:lnTo>
                    <a:pt x="68935" y="455521"/>
                  </a:lnTo>
                  <a:lnTo>
                    <a:pt x="228016" y="455521"/>
                  </a:lnTo>
                  <a:lnTo>
                    <a:pt x="228016" y="415559"/>
                  </a:lnTo>
                  <a:close/>
                  <a:moveTo>
                    <a:pt x="270237" y="322348"/>
                  </a:moveTo>
                  <a:lnTo>
                    <a:pt x="270237" y="362310"/>
                  </a:lnTo>
                  <a:lnTo>
                    <a:pt x="420013" y="362310"/>
                  </a:lnTo>
                  <a:lnTo>
                    <a:pt x="420013" y="322348"/>
                  </a:lnTo>
                  <a:close/>
                  <a:moveTo>
                    <a:pt x="68935" y="322348"/>
                  </a:moveTo>
                  <a:lnTo>
                    <a:pt x="68935" y="362310"/>
                  </a:lnTo>
                  <a:lnTo>
                    <a:pt x="228016" y="362310"/>
                  </a:lnTo>
                  <a:lnTo>
                    <a:pt x="228016" y="322348"/>
                  </a:lnTo>
                  <a:close/>
                  <a:moveTo>
                    <a:pt x="270237" y="229038"/>
                  </a:moveTo>
                  <a:lnTo>
                    <a:pt x="270237" y="268999"/>
                  </a:lnTo>
                  <a:lnTo>
                    <a:pt x="420013" y="268999"/>
                  </a:lnTo>
                  <a:lnTo>
                    <a:pt x="420013" y="229038"/>
                  </a:lnTo>
                  <a:close/>
                  <a:moveTo>
                    <a:pt x="68935" y="229038"/>
                  </a:moveTo>
                  <a:lnTo>
                    <a:pt x="68935" y="268999"/>
                  </a:lnTo>
                  <a:lnTo>
                    <a:pt x="228016" y="268999"/>
                  </a:lnTo>
                  <a:lnTo>
                    <a:pt x="228016" y="229038"/>
                  </a:lnTo>
                  <a:close/>
                  <a:moveTo>
                    <a:pt x="0" y="155808"/>
                  </a:moveTo>
                  <a:lnTo>
                    <a:pt x="488948" y="155808"/>
                  </a:lnTo>
                  <a:lnTo>
                    <a:pt x="488948" y="608274"/>
                  </a:lnTo>
                  <a:lnTo>
                    <a:pt x="264534" y="608274"/>
                  </a:lnTo>
                  <a:lnTo>
                    <a:pt x="264534" y="515063"/>
                  </a:lnTo>
                  <a:lnTo>
                    <a:pt x="224514" y="515063"/>
                  </a:lnTo>
                  <a:lnTo>
                    <a:pt x="224514" y="608274"/>
                  </a:lnTo>
                  <a:lnTo>
                    <a:pt x="0" y="608274"/>
                  </a:lnTo>
                  <a:close/>
                  <a:moveTo>
                    <a:pt x="53418" y="0"/>
                  </a:moveTo>
                  <a:lnTo>
                    <a:pt x="435530" y="0"/>
                  </a:lnTo>
                  <a:lnTo>
                    <a:pt x="435530" y="115868"/>
                  </a:lnTo>
                  <a:lnTo>
                    <a:pt x="359988" y="115868"/>
                  </a:lnTo>
                  <a:lnTo>
                    <a:pt x="359988" y="66624"/>
                  </a:lnTo>
                  <a:lnTo>
                    <a:pt x="319966" y="66624"/>
                  </a:lnTo>
                  <a:lnTo>
                    <a:pt x="319966" y="115868"/>
                  </a:lnTo>
                  <a:lnTo>
                    <a:pt x="264535" y="115868"/>
                  </a:lnTo>
                  <a:lnTo>
                    <a:pt x="264535" y="66624"/>
                  </a:lnTo>
                  <a:lnTo>
                    <a:pt x="224513" y="66624"/>
                  </a:lnTo>
                  <a:lnTo>
                    <a:pt x="224513" y="115868"/>
                  </a:lnTo>
                  <a:lnTo>
                    <a:pt x="168982" y="115868"/>
                  </a:lnTo>
                  <a:lnTo>
                    <a:pt x="168982" y="66624"/>
                  </a:lnTo>
                  <a:lnTo>
                    <a:pt x="128960" y="66624"/>
                  </a:lnTo>
                  <a:lnTo>
                    <a:pt x="128960" y="115868"/>
                  </a:lnTo>
                  <a:lnTo>
                    <a:pt x="53418" y="11586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38" name="flag_109808">
              <a:extLst>
                <a:ext uri="{FF2B5EF4-FFF2-40B4-BE49-F238E27FC236}">
                  <a16:creationId xmlns="" xmlns:a16="http://schemas.microsoft.com/office/drawing/2014/main" id="{7E287D56-0FD7-476C-98DE-CF3DB8645B8A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8257522" y="4218960"/>
              <a:ext cx="298474" cy="371315"/>
            </a:xfrm>
            <a:custGeom>
              <a:avLst/>
              <a:gdLst>
                <a:gd name="connsiteX0" fmla="*/ 270237 w 488948"/>
                <a:gd name="connsiteY0" fmla="*/ 415559 h 608274"/>
                <a:gd name="connsiteX1" fmla="*/ 270237 w 488948"/>
                <a:gd name="connsiteY1" fmla="*/ 455521 h 608274"/>
                <a:gd name="connsiteX2" fmla="*/ 420013 w 488948"/>
                <a:gd name="connsiteY2" fmla="*/ 455521 h 608274"/>
                <a:gd name="connsiteX3" fmla="*/ 420013 w 488948"/>
                <a:gd name="connsiteY3" fmla="*/ 415559 h 608274"/>
                <a:gd name="connsiteX4" fmla="*/ 68935 w 488948"/>
                <a:gd name="connsiteY4" fmla="*/ 415559 h 608274"/>
                <a:gd name="connsiteX5" fmla="*/ 68935 w 488948"/>
                <a:gd name="connsiteY5" fmla="*/ 455521 h 608274"/>
                <a:gd name="connsiteX6" fmla="*/ 228016 w 488948"/>
                <a:gd name="connsiteY6" fmla="*/ 455521 h 608274"/>
                <a:gd name="connsiteX7" fmla="*/ 228016 w 488948"/>
                <a:gd name="connsiteY7" fmla="*/ 415559 h 608274"/>
                <a:gd name="connsiteX8" fmla="*/ 270237 w 488948"/>
                <a:gd name="connsiteY8" fmla="*/ 322348 h 608274"/>
                <a:gd name="connsiteX9" fmla="*/ 270237 w 488948"/>
                <a:gd name="connsiteY9" fmla="*/ 362310 h 608274"/>
                <a:gd name="connsiteX10" fmla="*/ 420013 w 488948"/>
                <a:gd name="connsiteY10" fmla="*/ 362310 h 608274"/>
                <a:gd name="connsiteX11" fmla="*/ 420013 w 488948"/>
                <a:gd name="connsiteY11" fmla="*/ 322348 h 608274"/>
                <a:gd name="connsiteX12" fmla="*/ 68935 w 488948"/>
                <a:gd name="connsiteY12" fmla="*/ 322348 h 608274"/>
                <a:gd name="connsiteX13" fmla="*/ 68935 w 488948"/>
                <a:gd name="connsiteY13" fmla="*/ 362310 h 608274"/>
                <a:gd name="connsiteX14" fmla="*/ 228016 w 488948"/>
                <a:gd name="connsiteY14" fmla="*/ 362310 h 608274"/>
                <a:gd name="connsiteX15" fmla="*/ 228016 w 488948"/>
                <a:gd name="connsiteY15" fmla="*/ 322348 h 608274"/>
                <a:gd name="connsiteX16" fmla="*/ 270237 w 488948"/>
                <a:gd name="connsiteY16" fmla="*/ 229038 h 608274"/>
                <a:gd name="connsiteX17" fmla="*/ 270237 w 488948"/>
                <a:gd name="connsiteY17" fmla="*/ 268999 h 608274"/>
                <a:gd name="connsiteX18" fmla="*/ 420013 w 488948"/>
                <a:gd name="connsiteY18" fmla="*/ 268999 h 608274"/>
                <a:gd name="connsiteX19" fmla="*/ 420013 w 488948"/>
                <a:gd name="connsiteY19" fmla="*/ 229038 h 608274"/>
                <a:gd name="connsiteX20" fmla="*/ 68935 w 488948"/>
                <a:gd name="connsiteY20" fmla="*/ 229038 h 608274"/>
                <a:gd name="connsiteX21" fmla="*/ 68935 w 488948"/>
                <a:gd name="connsiteY21" fmla="*/ 268999 h 608274"/>
                <a:gd name="connsiteX22" fmla="*/ 228016 w 488948"/>
                <a:gd name="connsiteY22" fmla="*/ 268999 h 608274"/>
                <a:gd name="connsiteX23" fmla="*/ 228016 w 488948"/>
                <a:gd name="connsiteY23" fmla="*/ 229038 h 608274"/>
                <a:gd name="connsiteX24" fmla="*/ 0 w 488948"/>
                <a:gd name="connsiteY24" fmla="*/ 155808 h 608274"/>
                <a:gd name="connsiteX25" fmla="*/ 488948 w 488948"/>
                <a:gd name="connsiteY25" fmla="*/ 155808 h 608274"/>
                <a:gd name="connsiteX26" fmla="*/ 488948 w 488948"/>
                <a:gd name="connsiteY26" fmla="*/ 608274 h 608274"/>
                <a:gd name="connsiteX27" fmla="*/ 264534 w 488948"/>
                <a:gd name="connsiteY27" fmla="*/ 608274 h 608274"/>
                <a:gd name="connsiteX28" fmla="*/ 264534 w 488948"/>
                <a:gd name="connsiteY28" fmla="*/ 515063 h 608274"/>
                <a:gd name="connsiteX29" fmla="*/ 224514 w 488948"/>
                <a:gd name="connsiteY29" fmla="*/ 515063 h 608274"/>
                <a:gd name="connsiteX30" fmla="*/ 224514 w 488948"/>
                <a:gd name="connsiteY30" fmla="*/ 608274 h 608274"/>
                <a:gd name="connsiteX31" fmla="*/ 0 w 488948"/>
                <a:gd name="connsiteY31" fmla="*/ 608274 h 608274"/>
                <a:gd name="connsiteX32" fmla="*/ 53418 w 488948"/>
                <a:gd name="connsiteY32" fmla="*/ 0 h 608274"/>
                <a:gd name="connsiteX33" fmla="*/ 435530 w 488948"/>
                <a:gd name="connsiteY33" fmla="*/ 0 h 608274"/>
                <a:gd name="connsiteX34" fmla="*/ 435530 w 488948"/>
                <a:gd name="connsiteY34" fmla="*/ 115868 h 608274"/>
                <a:gd name="connsiteX35" fmla="*/ 359988 w 488948"/>
                <a:gd name="connsiteY35" fmla="*/ 115868 h 608274"/>
                <a:gd name="connsiteX36" fmla="*/ 359988 w 488948"/>
                <a:gd name="connsiteY36" fmla="*/ 66624 h 608274"/>
                <a:gd name="connsiteX37" fmla="*/ 319966 w 488948"/>
                <a:gd name="connsiteY37" fmla="*/ 66624 h 608274"/>
                <a:gd name="connsiteX38" fmla="*/ 319966 w 488948"/>
                <a:gd name="connsiteY38" fmla="*/ 115868 h 608274"/>
                <a:gd name="connsiteX39" fmla="*/ 264535 w 488948"/>
                <a:gd name="connsiteY39" fmla="*/ 115868 h 608274"/>
                <a:gd name="connsiteX40" fmla="*/ 264535 w 488948"/>
                <a:gd name="connsiteY40" fmla="*/ 66624 h 608274"/>
                <a:gd name="connsiteX41" fmla="*/ 224513 w 488948"/>
                <a:gd name="connsiteY41" fmla="*/ 66624 h 608274"/>
                <a:gd name="connsiteX42" fmla="*/ 224513 w 488948"/>
                <a:gd name="connsiteY42" fmla="*/ 115868 h 608274"/>
                <a:gd name="connsiteX43" fmla="*/ 168982 w 488948"/>
                <a:gd name="connsiteY43" fmla="*/ 115868 h 608274"/>
                <a:gd name="connsiteX44" fmla="*/ 168982 w 488948"/>
                <a:gd name="connsiteY44" fmla="*/ 66624 h 608274"/>
                <a:gd name="connsiteX45" fmla="*/ 128960 w 488948"/>
                <a:gd name="connsiteY45" fmla="*/ 66624 h 608274"/>
                <a:gd name="connsiteX46" fmla="*/ 128960 w 488948"/>
                <a:gd name="connsiteY46" fmla="*/ 115868 h 608274"/>
                <a:gd name="connsiteX47" fmla="*/ 53418 w 488948"/>
                <a:gd name="connsiteY47" fmla="*/ 115868 h 6082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488948" h="608274">
                  <a:moveTo>
                    <a:pt x="270237" y="415559"/>
                  </a:moveTo>
                  <a:lnTo>
                    <a:pt x="270237" y="455521"/>
                  </a:lnTo>
                  <a:lnTo>
                    <a:pt x="420013" y="455521"/>
                  </a:lnTo>
                  <a:lnTo>
                    <a:pt x="420013" y="415559"/>
                  </a:lnTo>
                  <a:close/>
                  <a:moveTo>
                    <a:pt x="68935" y="415559"/>
                  </a:moveTo>
                  <a:lnTo>
                    <a:pt x="68935" y="455521"/>
                  </a:lnTo>
                  <a:lnTo>
                    <a:pt x="228016" y="455521"/>
                  </a:lnTo>
                  <a:lnTo>
                    <a:pt x="228016" y="415559"/>
                  </a:lnTo>
                  <a:close/>
                  <a:moveTo>
                    <a:pt x="270237" y="322348"/>
                  </a:moveTo>
                  <a:lnTo>
                    <a:pt x="270237" y="362310"/>
                  </a:lnTo>
                  <a:lnTo>
                    <a:pt x="420013" y="362310"/>
                  </a:lnTo>
                  <a:lnTo>
                    <a:pt x="420013" y="322348"/>
                  </a:lnTo>
                  <a:close/>
                  <a:moveTo>
                    <a:pt x="68935" y="322348"/>
                  </a:moveTo>
                  <a:lnTo>
                    <a:pt x="68935" y="362310"/>
                  </a:lnTo>
                  <a:lnTo>
                    <a:pt x="228016" y="362310"/>
                  </a:lnTo>
                  <a:lnTo>
                    <a:pt x="228016" y="322348"/>
                  </a:lnTo>
                  <a:close/>
                  <a:moveTo>
                    <a:pt x="270237" y="229038"/>
                  </a:moveTo>
                  <a:lnTo>
                    <a:pt x="270237" y="268999"/>
                  </a:lnTo>
                  <a:lnTo>
                    <a:pt x="420013" y="268999"/>
                  </a:lnTo>
                  <a:lnTo>
                    <a:pt x="420013" y="229038"/>
                  </a:lnTo>
                  <a:close/>
                  <a:moveTo>
                    <a:pt x="68935" y="229038"/>
                  </a:moveTo>
                  <a:lnTo>
                    <a:pt x="68935" y="268999"/>
                  </a:lnTo>
                  <a:lnTo>
                    <a:pt x="228016" y="268999"/>
                  </a:lnTo>
                  <a:lnTo>
                    <a:pt x="228016" y="229038"/>
                  </a:lnTo>
                  <a:close/>
                  <a:moveTo>
                    <a:pt x="0" y="155808"/>
                  </a:moveTo>
                  <a:lnTo>
                    <a:pt x="488948" y="155808"/>
                  </a:lnTo>
                  <a:lnTo>
                    <a:pt x="488948" y="608274"/>
                  </a:lnTo>
                  <a:lnTo>
                    <a:pt x="264534" y="608274"/>
                  </a:lnTo>
                  <a:lnTo>
                    <a:pt x="264534" y="515063"/>
                  </a:lnTo>
                  <a:lnTo>
                    <a:pt x="224514" y="515063"/>
                  </a:lnTo>
                  <a:lnTo>
                    <a:pt x="224514" y="608274"/>
                  </a:lnTo>
                  <a:lnTo>
                    <a:pt x="0" y="608274"/>
                  </a:lnTo>
                  <a:close/>
                  <a:moveTo>
                    <a:pt x="53418" y="0"/>
                  </a:moveTo>
                  <a:lnTo>
                    <a:pt x="435530" y="0"/>
                  </a:lnTo>
                  <a:lnTo>
                    <a:pt x="435530" y="115868"/>
                  </a:lnTo>
                  <a:lnTo>
                    <a:pt x="359988" y="115868"/>
                  </a:lnTo>
                  <a:lnTo>
                    <a:pt x="359988" y="66624"/>
                  </a:lnTo>
                  <a:lnTo>
                    <a:pt x="319966" y="66624"/>
                  </a:lnTo>
                  <a:lnTo>
                    <a:pt x="319966" y="115868"/>
                  </a:lnTo>
                  <a:lnTo>
                    <a:pt x="264535" y="115868"/>
                  </a:lnTo>
                  <a:lnTo>
                    <a:pt x="264535" y="66624"/>
                  </a:lnTo>
                  <a:lnTo>
                    <a:pt x="224513" y="66624"/>
                  </a:lnTo>
                  <a:lnTo>
                    <a:pt x="224513" y="115868"/>
                  </a:lnTo>
                  <a:lnTo>
                    <a:pt x="168982" y="115868"/>
                  </a:lnTo>
                  <a:lnTo>
                    <a:pt x="168982" y="66624"/>
                  </a:lnTo>
                  <a:lnTo>
                    <a:pt x="128960" y="66624"/>
                  </a:lnTo>
                  <a:lnTo>
                    <a:pt x="128960" y="115868"/>
                  </a:lnTo>
                  <a:lnTo>
                    <a:pt x="53418" y="11586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39" name="flag_109808">
              <a:extLst>
                <a:ext uri="{FF2B5EF4-FFF2-40B4-BE49-F238E27FC236}">
                  <a16:creationId xmlns="" xmlns:a16="http://schemas.microsoft.com/office/drawing/2014/main" id="{DECBF034-8512-46A0-BF97-4A1A89DCDA2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8618756" y="4218960"/>
              <a:ext cx="298474" cy="371315"/>
            </a:xfrm>
            <a:custGeom>
              <a:avLst/>
              <a:gdLst>
                <a:gd name="connsiteX0" fmla="*/ 270237 w 488948"/>
                <a:gd name="connsiteY0" fmla="*/ 415559 h 608274"/>
                <a:gd name="connsiteX1" fmla="*/ 270237 w 488948"/>
                <a:gd name="connsiteY1" fmla="*/ 455521 h 608274"/>
                <a:gd name="connsiteX2" fmla="*/ 420013 w 488948"/>
                <a:gd name="connsiteY2" fmla="*/ 455521 h 608274"/>
                <a:gd name="connsiteX3" fmla="*/ 420013 w 488948"/>
                <a:gd name="connsiteY3" fmla="*/ 415559 h 608274"/>
                <a:gd name="connsiteX4" fmla="*/ 68935 w 488948"/>
                <a:gd name="connsiteY4" fmla="*/ 415559 h 608274"/>
                <a:gd name="connsiteX5" fmla="*/ 68935 w 488948"/>
                <a:gd name="connsiteY5" fmla="*/ 455521 h 608274"/>
                <a:gd name="connsiteX6" fmla="*/ 228016 w 488948"/>
                <a:gd name="connsiteY6" fmla="*/ 455521 h 608274"/>
                <a:gd name="connsiteX7" fmla="*/ 228016 w 488948"/>
                <a:gd name="connsiteY7" fmla="*/ 415559 h 608274"/>
                <a:gd name="connsiteX8" fmla="*/ 270237 w 488948"/>
                <a:gd name="connsiteY8" fmla="*/ 322348 h 608274"/>
                <a:gd name="connsiteX9" fmla="*/ 270237 w 488948"/>
                <a:gd name="connsiteY9" fmla="*/ 362310 h 608274"/>
                <a:gd name="connsiteX10" fmla="*/ 420013 w 488948"/>
                <a:gd name="connsiteY10" fmla="*/ 362310 h 608274"/>
                <a:gd name="connsiteX11" fmla="*/ 420013 w 488948"/>
                <a:gd name="connsiteY11" fmla="*/ 322348 h 608274"/>
                <a:gd name="connsiteX12" fmla="*/ 68935 w 488948"/>
                <a:gd name="connsiteY12" fmla="*/ 322348 h 608274"/>
                <a:gd name="connsiteX13" fmla="*/ 68935 w 488948"/>
                <a:gd name="connsiteY13" fmla="*/ 362310 h 608274"/>
                <a:gd name="connsiteX14" fmla="*/ 228016 w 488948"/>
                <a:gd name="connsiteY14" fmla="*/ 362310 h 608274"/>
                <a:gd name="connsiteX15" fmla="*/ 228016 w 488948"/>
                <a:gd name="connsiteY15" fmla="*/ 322348 h 608274"/>
                <a:gd name="connsiteX16" fmla="*/ 270237 w 488948"/>
                <a:gd name="connsiteY16" fmla="*/ 229038 h 608274"/>
                <a:gd name="connsiteX17" fmla="*/ 270237 w 488948"/>
                <a:gd name="connsiteY17" fmla="*/ 268999 h 608274"/>
                <a:gd name="connsiteX18" fmla="*/ 420013 w 488948"/>
                <a:gd name="connsiteY18" fmla="*/ 268999 h 608274"/>
                <a:gd name="connsiteX19" fmla="*/ 420013 w 488948"/>
                <a:gd name="connsiteY19" fmla="*/ 229038 h 608274"/>
                <a:gd name="connsiteX20" fmla="*/ 68935 w 488948"/>
                <a:gd name="connsiteY20" fmla="*/ 229038 h 608274"/>
                <a:gd name="connsiteX21" fmla="*/ 68935 w 488948"/>
                <a:gd name="connsiteY21" fmla="*/ 268999 h 608274"/>
                <a:gd name="connsiteX22" fmla="*/ 228016 w 488948"/>
                <a:gd name="connsiteY22" fmla="*/ 268999 h 608274"/>
                <a:gd name="connsiteX23" fmla="*/ 228016 w 488948"/>
                <a:gd name="connsiteY23" fmla="*/ 229038 h 608274"/>
                <a:gd name="connsiteX24" fmla="*/ 0 w 488948"/>
                <a:gd name="connsiteY24" fmla="*/ 155808 h 608274"/>
                <a:gd name="connsiteX25" fmla="*/ 488948 w 488948"/>
                <a:gd name="connsiteY25" fmla="*/ 155808 h 608274"/>
                <a:gd name="connsiteX26" fmla="*/ 488948 w 488948"/>
                <a:gd name="connsiteY26" fmla="*/ 608274 h 608274"/>
                <a:gd name="connsiteX27" fmla="*/ 264534 w 488948"/>
                <a:gd name="connsiteY27" fmla="*/ 608274 h 608274"/>
                <a:gd name="connsiteX28" fmla="*/ 264534 w 488948"/>
                <a:gd name="connsiteY28" fmla="*/ 515063 h 608274"/>
                <a:gd name="connsiteX29" fmla="*/ 224514 w 488948"/>
                <a:gd name="connsiteY29" fmla="*/ 515063 h 608274"/>
                <a:gd name="connsiteX30" fmla="*/ 224514 w 488948"/>
                <a:gd name="connsiteY30" fmla="*/ 608274 h 608274"/>
                <a:gd name="connsiteX31" fmla="*/ 0 w 488948"/>
                <a:gd name="connsiteY31" fmla="*/ 608274 h 608274"/>
                <a:gd name="connsiteX32" fmla="*/ 53418 w 488948"/>
                <a:gd name="connsiteY32" fmla="*/ 0 h 608274"/>
                <a:gd name="connsiteX33" fmla="*/ 435530 w 488948"/>
                <a:gd name="connsiteY33" fmla="*/ 0 h 608274"/>
                <a:gd name="connsiteX34" fmla="*/ 435530 w 488948"/>
                <a:gd name="connsiteY34" fmla="*/ 115868 h 608274"/>
                <a:gd name="connsiteX35" fmla="*/ 359988 w 488948"/>
                <a:gd name="connsiteY35" fmla="*/ 115868 h 608274"/>
                <a:gd name="connsiteX36" fmla="*/ 359988 w 488948"/>
                <a:gd name="connsiteY36" fmla="*/ 66624 h 608274"/>
                <a:gd name="connsiteX37" fmla="*/ 319966 w 488948"/>
                <a:gd name="connsiteY37" fmla="*/ 66624 h 608274"/>
                <a:gd name="connsiteX38" fmla="*/ 319966 w 488948"/>
                <a:gd name="connsiteY38" fmla="*/ 115868 h 608274"/>
                <a:gd name="connsiteX39" fmla="*/ 264535 w 488948"/>
                <a:gd name="connsiteY39" fmla="*/ 115868 h 608274"/>
                <a:gd name="connsiteX40" fmla="*/ 264535 w 488948"/>
                <a:gd name="connsiteY40" fmla="*/ 66624 h 608274"/>
                <a:gd name="connsiteX41" fmla="*/ 224513 w 488948"/>
                <a:gd name="connsiteY41" fmla="*/ 66624 h 608274"/>
                <a:gd name="connsiteX42" fmla="*/ 224513 w 488948"/>
                <a:gd name="connsiteY42" fmla="*/ 115868 h 608274"/>
                <a:gd name="connsiteX43" fmla="*/ 168982 w 488948"/>
                <a:gd name="connsiteY43" fmla="*/ 115868 h 608274"/>
                <a:gd name="connsiteX44" fmla="*/ 168982 w 488948"/>
                <a:gd name="connsiteY44" fmla="*/ 66624 h 608274"/>
                <a:gd name="connsiteX45" fmla="*/ 128960 w 488948"/>
                <a:gd name="connsiteY45" fmla="*/ 66624 h 608274"/>
                <a:gd name="connsiteX46" fmla="*/ 128960 w 488948"/>
                <a:gd name="connsiteY46" fmla="*/ 115868 h 608274"/>
                <a:gd name="connsiteX47" fmla="*/ 53418 w 488948"/>
                <a:gd name="connsiteY47" fmla="*/ 115868 h 6082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488948" h="608274">
                  <a:moveTo>
                    <a:pt x="270237" y="415559"/>
                  </a:moveTo>
                  <a:lnTo>
                    <a:pt x="270237" y="455521"/>
                  </a:lnTo>
                  <a:lnTo>
                    <a:pt x="420013" y="455521"/>
                  </a:lnTo>
                  <a:lnTo>
                    <a:pt x="420013" y="415559"/>
                  </a:lnTo>
                  <a:close/>
                  <a:moveTo>
                    <a:pt x="68935" y="415559"/>
                  </a:moveTo>
                  <a:lnTo>
                    <a:pt x="68935" y="455521"/>
                  </a:lnTo>
                  <a:lnTo>
                    <a:pt x="228016" y="455521"/>
                  </a:lnTo>
                  <a:lnTo>
                    <a:pt x="228016" y="415559"/>
                  </a:lnTo>
                  <a:close/>
                  <a:moveTo>
                    <a:pt x="270237" y="322348"/>
                  </a:moveTo>
                  <a:lnTo>
                    <a:pt x="270237" y="362310"/>
                  </a:lnTo>
                  <a:lnTo>
                    <a:pt x="420013" y="362310"/>
                  </a:lnTo>
                  <a:lnTo>
                    <a:pt x="420013" y="322348"/>
                  </a:lnTo>
                  <a:close/>
                  <a:moveTo>
                    <a:pt x="68935" y="322348"/>
                  </a:moveTo>
                  <a:lnTo>
                    <a:pt x="68935" y="362310"/>
                  </a:lnTo>
                  <a:lnTo>
                    <a:pt x="228016" y="362310"/>
                  </a:lnTo>
                  <a:lnTo>
                    <a:pt x="228016" y="322348"/>
                  </a:lnTo>
                  <a:close/>
                  <a:moveTo>
                    <a:pt x="270237" y="229038"/>
                  </a:moveTo>
                  <a:lnTo>
                    <a:pt x="270237" y="268999"/>
                  </a:lnTo>
                  <a:lnTo>
                    <a:pt x="420013" y="268999"/>
                  </a:lnTo>
                  <a:lnTo>
                    <a:pt x="420013" y="229038"/>
                  </a:lnTo>
                  <a:close/>
                  <a:moveTo>
                    <a:pt x="68935" y="229038"/>
                  </a:moveTo>
                  <a:lnTo>
                    <a:pt x="68935" y="268999"/>
                  </a:lnTo>
                  <a:lnTo>
                    <a:pt x="228016" y="268999"/>
                  </a:lnTo>
                  <a:lnTo>
                    <a:pt x="228016" y="229038"/>
                  </a:lnTo>
                  <a:close/>
                  <a:moveTo>
                    <a:pt x="0" y="155808"/>
                  </a:moveTo>
                  <a:lnTo>
                    <a:pt x="488948" y="155808"/>
                  </a:lnTo>
                  <a:lnTo>
                    <a:pt x="488948" y="608274"/>
                  </a:lnTo>
                  <a:lnTo>
                    <a:pt x="264534" y="608274"/>
                  </a:lnTo>
                  <a:lnTo>
                    <a:pt x="264534" y="515063"/>
                  </a:lnTo>
                  <a:lnTo>
                    <a:pt x="224514" y="515063"/>
                  </a:lnTo>
                  <a:lnTo>
                    <a:pt x="224514" y="608274"/>
                  </a:lnTo>
                  <a:lnTo>
                    <a:pt x="0" y="608274"/>
                  </a:lnTo>
                  <a:close/>
                  <a:moveTo>
                    <a:pt x="53418" y="0"/>
                  </a:moveTo>
                  <a:lnTo>
                    <a:pt x="435530" y="0"/>
                  </a:lnTo>
                  <a:lnTo>
                    <a:pt x="435530" y="115868"/>
                  </a:lnTo>
                  <a:lnTo>
                    <a:pt x="359988" y="115868"/>
                  </a:lnTo>
                  <a:lnTo>
                    <a:pt x="359988" y="66624"/>
                  </a:lnTo>
                  <a:lnTo>
                    <a:pt x="319966" y="66624"/>
                  </a:lnTo>
                  <a:lnTo>
                    <a:pt x="319966" y="115868"/>
                  </a:lnTo>
                  <a:lnTo>
                    <a:pt x="264535" y="115868"/>
                  </a:lnTo>
                  <a:lnTo>
                    <a:pt x="264535" y="66624"/>
                  </a:lnTo>
                  <a:lnTo>
                    <a:pt x="224513" y="66624"/>
                  </a:lnTo>
                  <a:lnTo>
                    <a:pt x="224513" y="115868"/>
                  </a:lnTo>
                  <a:lnTo>
                    <a:pt x="168982" y="115868"/>
                  </a:lnTo>
                  <a:lnTo>
                    <a:pt x="168982" y="66624"/>
                  </a:lnTo>
                  <a:lnTo>
                    <a:pt x="128960" y="66624"/>
                  </a:lnTo>
                  <a:lnTo>
                    <a:pt x="128960" y="115868"/>
                  </a:lnTo>
                  <a:lnTo>
                    <a:pt x="53418" y="11586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40" name="flag_109808">
              <a:extLst>
                <a:ext uri="{FF2B5EF4-FFF2-40B4-BE49-F238E27FC236}">
                  <a16:creationId xmlns="" xmlns:a16="http://schemas.microsoft.com/office/drawing/2014/main" id="{7EAC947A-849E-4385-BD96-717545726910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8979991" y="4218960"/>
              <a:ext cx="298474" cy="371315"/>
            </a:xfrm>
            <a:custGeom>
              <a:avLst/>
              <a:gdLst>
                <a:gd name="connsiteX0" fmla="*/ 270237 w 488948"/>
                <a:gd name="connsiteY0" fmla="*/ 415559 h 608274"/>
                <a:gd name="connsiteX1" fmla="*/ 270237 w 488948"/>
                <a:gd name="connsiteY1" fmla="*/ 455521 h 608274"/>
                <a:gd name="connsiteX2" fmla="*/ 420013 w 488948"/>
                <a:gd name="connsiteY2" fmla="*/ 455521 h 608274"/>
                <a:gd name="connsiteX3" fmla="*/ 420013 w 488948"/>
                <a:gd name="connsiteY3" fmla="*/ 415559 h 608274"/>
                <a:gd name="connsiteX4" fmla="*/ 68935 w 488948"/>
                <a:gd name="connsiteY4" fmla="*/ 415559 h 608274"/>
                <a:gd name="connsiteX5" fmla="*/ 68935 w 488948"/>
                <a:gd name="connsiteY5" fmla="*/ 455521 h 608274"/>
                <a:gd name="connsiteX6" fmla="*/ 228016 w 488948"/>
                <a:gd name="connsiteY6" fmla="*/ 455521 h 608274"/>
                <a:gd name="connsiteX7" fmla="*/ 228016 w 488948"/>
                <a:gd name="connsiteY7" fmla="*/ 415559 h 608274"/>
                <a:gd name="connsiteX8" fmla="*/ 270237 w 488948"/>
                <a:gd name="connsiteY8" fmla="*/ 322348 h 608274"/>
                <a:gd name="connsiteX9" fmla="*/ 270237 w 488948"/>
                <a:gd name="connsiteY9" fmla="*/ 362310 h 608274"/>
                <a:gd name="connsiteX10" fmla="*/ 420013 w 488948"/>
                <a:gd name="connsiteY10" fmla="*/ 362310 h 608274"/>
                <a:gd name="connsiteX11" fmla="*/ 420013 w 488948"/>
                <a:gd name="connsiteY11" fmla="*/ 322348 h 608274"/>
                <a:gd name="connsiteX12" fmla="*/ 68935 w 488948"/>
                <a:gd name="connsiteY12" fmla="*/ 322348 h 608274"/>
                <a:gd name="connsiteX13" fmla="*/ 68935 w 488948"/>
                <a:gd name="connsiteY13" fmla="*/ 362310 h 608274"/>
                <a:gd name="connsiteX14" fmla="*/ 228016 w 488948"/>
                <a:gd name="connsiteY14" fmla="*/ 362310 h 608274"/>
                <a:gd name="connsiteX15" fmla="*/ 228016 w 488948"/>
                <a:gd name="connsiteY15" fmla="*/ 322348 h 608274"/>
                <a:gd name="connsiteX16" fmla="*/ 270237 w 488948"/>
                <a:gd name="connsiteY16" fmla="*/ 229038 h 608274"/>
                <a:gd name="connsiteX17" fmla="*/ 270237 w 488948"/>
                <a:gd name="connsiteY17" fmla="*/ 268999 h 608274"/>
                <a:gd name="connsiteX18" fmla="*/ 420013 w 488948"/>
                <a:gd name="connsiteY18" fmla="*/ 268999 h 608274"/>
                <a:gd name="connsiteX19" fmla="*/ 420013 w 488948"/>
                <a:gd name="connsiteY19" fmla="*/ 229038 h 608274"/>
                <a:gd name="connsiteX20" fmla="*/ 68935 w 488948"/>
                <a:gd name="connsiteY20" fmla="*/ 229038 h 608274"/>
                <a:gd name="connsiteX21" fmla="*/ 68935 w 488948"/>
                <a:gd name="connsiteY21" fmla="*/ 268999 h 608274"/>
                <a:gd name="connsiteX22" fmla="*/ 228016 w 488948"/>
                <a:gd name="connsiteY22" fmla="*/ 268999 h 608274"/>
                <a:gd name="connsiteX23" fmla="*/ 228016 w 488948"/>
                <a:gd name="connsiteY23" fmla="*/ 229038 h 608274"/>
                <a:gd name="connsiteX24" fmla="*/ 0 w 488948"/>
                <a:gd name="connsiteY24" fmla="*/ 155808 h 608274"/>
                <a:gd name="connsiteX25" fmla="*/ 488948 w 488948"/>
                <a:gd name="connsiteY25" fmla="*/ 155808 h 608274"/>
                <a:gd name="connsiteX26" fmla="*/ 488948 w 488948"/>
                <a:gd name="connsiteY26" fmla="*/ 608274 h 608274"/>
                <a:gd name="connsiteX27" fmla="*/ 264534 w 488948"/>
                <a:gd name="connsiteY27" fmla="*/ 608274 h 608274"/>
                <a:gd name="connsiteX28" fmla="*/ 264534 w 488948"/>
                <a:gd name="connsiteY28" fmla="*/ 515063 h 608274"/>
                <a:gd name="connsiteX29" fmla="*/ 224514 w 488948"/>
                <a:gd name="connsiteY29" fmla="*/ 515063 h 608274"/>
                <a:gd name="connsiteX30" fmla="*/ 224514 w 488948"/>
                <a:gd name="connsiteY30" fmla="*/ 608274 h 608274"/>
                <a:gd name="connsiteX31" fmla="*/ 0 w 488948"/>
                <a:gd name="connsiteY31" fmla="*/ 608274 h 608274"/>
                <a:gd name="connsiteX32" fmla="*/ 53418 w 488948"/>
                <a:gd name="connsiteY32" fmla="*/ 0 h 608274"/>
                <a:gd name="connsiteX33" fmla="*/ 435530 w 488948"/>
                <a:gd name="connsiteY33" fmla="*/ 0 h 608274"/>
                <a:gd name="connsiteX34" fmla="*/ 435530 w 488948"/>
                <a:gd name="connsiteY34" fmla="*/ 115868 h 608274"/>
                <a:gd name="connsiteX35" fmla="*/ 359988 w 488948"/>
                <a:gd name="connsiteY35" fmla="*/ 115868 h 608274"/>
                <a:gd name="connsiteX36" fmla="*/ 359988 w 488948"/>
                <a:gd name="connsiteY36" fmla="*/ 66624 h 608274"/>
                <a:gd name="connsiteX37" fmla="*/ 319966 w 488948"/>
                <a:gd name="connsiteY37" fmla="*/ 66624 h 608274"/>
                <a:gd name="connsiteX38" fmla="*/ 319966 w 488948"/>
                <a:gd name="connsiteY38" fmla="*/ 115868 h 608274"/>
                <a:gd name="connsiteX39" fmla="*/ 264535 w 488948"/>
                <a:gd name="connsiteY39" fmla="*/ 115868 h 608274"/>
                <a:gd name="connsiteX40" fmla="*/ 264535 w 488948"/>
                <a:gd name="connsiteY40" fmla="*/ 66624 h 608274"/>
                <a:gd name="connsiteX41" fmla="*/ 224513 w 488948"/>
                <a:gd name="connsiteY41" fmla="*/ 66624 h 608274"/>
                <a:gd name="connsiteX42" fmla="*/ 224513 w 488948"/>
                <a:gd name="connsiteY42" fmla="*/ 115868 h 608274"/>
                <a:gd name="connsiteX43" fmla="*/ 168982 w 488948"/>
                <a:gd name="connsiteY43" fmla="*/ 115868 h 608274"/>
                <a:gd name="connsiteX44" fmla="*/ 168982 w 488948"/>
                <a:gd name="connsiteY44" fmla="*/ 66624 h 608274"/>
                <a:gd name="connsiteX45" fmla="*/ 128960 w 488948"/>
                <a:gd name="connsiteY45" fmla="*/ 66624 h 608274"/>
                <a:gd name="connsiteX46" fmla="*/ 128960 w 488948"/>
                <a:gd name="connsiteY46" fmla="*/ 115868 h 608274"/>
                <a:gd name="connsiteX47" fmla="*/ 53418 w 488948"/>
                <a:gd name="connsiteY47" fmla="*/ 115868 h 6082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488948" h="608274">
                  <a:moveTo>
                    <a:pt x="270237" y="415559"/>
                  </a:moveTo>
                  <a:lnTo>
                    <a:pt x="270237" y="455521"/>
                  </a:lnTo>
                  <a:lnTo>
                    <a:pt x="420013" y="455521"/>
                  </a:lnTo>
                  <a:lnTo>
                    <a:pt x="420013" y="415559"/>
                  </a:lnTo>
                  <a:close/>
                  <a:moveTo>
                    <a:pt x="68935" y="415559"/>
                  </a:moveTo>
                  <a:lnTo>
                    <a:pt x="68935" y="455521"/>
                  </a:lnTo>
                  <a:lnTo>
                    <a:pt x="228016" y="455521"/>
                  </a:lnTo>
                  <a:lnTo>
                    <a:pt x="228016" y="415559"/>
                  </a:lnTo>
                  <a:close/>
                  <a:moveTo>
                    <a:pt x="270237" y="322348"/>
                  </a:moveTo>
                  <a:lnTo>
                    <a:pt x="270237" y="362310"/>
                  </a:lnTo>
                  <a:lnTo>
                    <a:pt x="420013" y="362310"/>
                  </a:lnTo>
                  <a:lnTo>
                    <a:pt x="420013" y="322348"/>
                  </a:lnTo>
                  <a:close/>
                  <a:moveTo>
                    <a:pt x="68935" y="322348"/>
                  </a:moveTo>
                  <a:lnTo>
                    <a:pt x="68935" y="362310"/>
                  </a:lnTo>
                  <a:lnTo>
                    <a:pt x="228016" y="362310"/>
                  </a:lnTo>
                  <a:lnTo>
                    <a:pt x="228016" y="322348"/>
                  </a:lnTo>
                  <a:close/>
                  <a:moveTo>
                    <a:pt x="270237" y="229038"/>
                  </a:moveTo>
                  <a:lnTo>
                    <a:pt x="270237" y="268999"/>
                  </a:lnTo>
                  <a:lnTo>
                    <a:pt x="420013" y="268999"/>
                  </a:lnTo>
                  <a:lnTo>
                    <a:pt x="420013" y="229038"/>
                  </a:lnTo>
                  <a:close/>
                  <a:moveTo>
                    <a:pt x="68935" y="229038"/>
                  </a:moveTo>
                  <a:lnTo>
                    <a:pt x="68935" y="268999"/>
                  </a:lnTo>
                  <a:lnTo>
                    <a:pt x="228016" y="268999"/>
                  </a:lnTo>
                  <a:lnTo>
                    <a:pt x="228016" y="229038"/>
                  </a:lnTo>
                  <a:close/>
                  <a:moveTo>
                    <a:pt x="0" y="155808"/>
                  </a:moveTo>
                  <a:lnTo>
                    <a:pt x="488948" y="155808"/>
                  </a:lnTo>
                  <a:lnTo>
                    <a:pt x="488948" y="608274"/>
                  </a:lnTo>
                  <a:lnTo>
                    <a:pt x="264534" y="608274"/>
                  </a:lnTo>
                  <a:lnTo>
                    <a:pt x="264534" y="515063"/>
                  </a:lnTo>
                  <a:lnTo>
                    <a:pt x="224514" y="515063"/>
                  </a:lnTo>
                  <a:lnTo>
                    <a:pt x="224514" y="608274"/>
                  </a:lnTo>
                  <a:lnTo>
                    <a:pt x="0" y="608274"/>
                  </a:lnTo>
                  <a:close/>
                  <a:moveTo>
                    <a:pt x="53418" y="0"/>
                  </a:moveTo>
                  <a:lnTo>
                    <a:pt x="435530" y="0"/>
                  </a:lnTo>
                  <a:lnTo>
                    <a:pt x="435530" y="115868"/>
                  </a:lnTo>
                  <a:lnTo>
                    <a:pt x="359988" y="115868"/>
                  </a:lnTo>
                  <a:lnTo>
                    <a:pt x="359988" y="66624"/>
                  </a:lnTo>
                  <a:lnTo>
                    <a:pt x="319966" y="66624"/>
                  </a:lnTo>
                  <a:lnTo>
                    <a:pt x="319966" y="115868"/>
                  </a:lnTo>
                  <a:lnTo>
                    <a:pt x="264535" y="115868"/>
                  </a:lnTo>
                  <a:lnTo>
                    <a:pt x="264535" y="66624"/>
                  </a:lnTo>
                  <a:lnTo>
                    <a:pt x="224513" y="66624"/>
                  </a:lnTo>
                  <a:lnTo>
                    <a:pt x="224513" y="115868"/>
                  </a:lnTo>
                  <a:lnTo>
                    <a:pt x="168982" y="115868"/>
                  </a:lnTo>
                  <a:lnTo>
                    <a:pt x="168982" y="66624"/>
                  </a:lnTo>
                  <a:lnTo>
                    <a:pt x="128960" y="66624"/>
                  </a:lnTo>
                  <a:lnTo>
                    <a:pt x="128960" y="115868"/>
                  </a:lnTo>
                  <a:lnTo>
                    <a:pt x="53418" y="11586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41" name="flag_109808">
              <a:extLst>
                <a:ext uri="{FF2B5EF4-FFF2-40B4-BE49-F238E27FC236}">
                  <a16:creationId xmlns="" xmlns:a16="http://schemas.microsoft.com/office/drawing/2014/main" id="{35014611-48D4-4F9C-BAF2-9B32FCFF6D91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9341224" y="4218960"/>
              <a:ext cx="298474" cy="371315"/>
            </a:xfrm>
            <a:custGeom>
              <a:avLst/>
              <a:gdLst>
                <a:gd name="connsiteX0" fmla="*/ 270237 w 488948"/>
                <a:gd name="connsiteY0" fmla="*/ 415559 h 608274"/>
                <a:gd name="connsiteX1" fmla="*/ 270237 w 488948"/>
                <a:gd name="connsiteY1" fmla="*/ 455521 h 608274"/>
                <a:gd name="connsiteX2" fmla="*/ 420013 w 488948"/>
                <a:gd name="connsiteY2" fmla="*/ 455521 h 608274"/>
                <a:gd name="connsiteX3" fmla="*/ 420013 w 488948"/>
                <a:gd name="connsiteY3" fmla="*/ 415559 h 608274"/>
                <a:gd name="connsiteX4" fmla="*/ 68935 w 488948"/>
                <a:gd name="connsiteY4" fmla="*/ 415559 h 608274"/>
                <a:gd name="connsiteX5" fmla="*/ 68935 w 488948"/>
                <a:gd name="connsiteY5" fmla="*/ 455521 h 608274"/>
                <a:gd name="connsiteX6" fmla="*/ 228016 w 488948"/>
                <a:gd name="connsiteY6" fmla="*/ 455521 h 608274"/>
                <a:gd name="connsiteX7" fmla="*/ 228016 w 488948"/>
                <a:gd name="connsiteY7" fmla="*/ 415559 h 608274"/>
                <a:gd name="connsiteX8" fmla="*/ 270237 w 488948"/>
                <a:gd name="connsiteY8" fmla="*/ 322348 h 608274"/>
                <a:gd name="connsiteX9" fmla="*/ 270237 w 488948"/>
                <a:gd name="connsiteY9" fmla="*/ 362310 h 608274"/>
                <a:gd name="connsiteX10" fmla="*/ 420013 w 488948"/>
                <a:gd name="connsiteY10" fmla="*/ 362310 h 608274"/>
                <a:gd name="connsiteX11" fmla="*/ 420013 w 488948"/>
                <a:gd name="connsiteY11" fmla="*/ 322348 h 608274"/>
                <a:gd name="connsiteX12" fmla="*/ 68935 w 488948"/>
                <a:gd name="connsiteY12" fmla="*/ 322348 h 608274"/>
                <a:gd name="connsiteX13" fmla="*/ 68935 w 488948"/>
                <a:gd name="connsiteY13" fmla="*/ 362310 h 608274"/>
                <a:gd name="connsiteX14" fmla="*/ 228016 w 488948"/>
                <a:gd name="connsiteY14" fmla="*/ 362310 h 608274"/>
                <a:gd name="connsiteX15" fmla="*/ 228016 w 488948"/>
                <a:gd name="connsiteY15" fmla="*/ 322348 h 608274"/>
                <a:gd name="connsiteX16" fmla="*/ 270237 w 488948"/>
                <a:gd name="connsiteY16" fmla="*/ 229038 h 608274"/>
                <a:gd name="connsiteX17" fmla="*/ 270237 w 488948"/>
                <a:gd name="connsiteY17" fmla="*/ 268999 h 608274"/>
                <a:gd name="connsiteX18" fmla="*/ 420013 w 488948"/>
                <a:gd name="connsiteY18" fmla="*/ 268999 h 608274"/>
                <a:gd name="connsiteX19" fmla="*/ 420013 w 488948"/>
                <a:gd name="connsiteY19" fmla="*/ 229038 h 608274"/>
                <a:gd name="connsiteX20" fmla="*/ 68935 w 488948"/>
                <a:gd name="connsiteY20" fmla="*/ 229038 h 608274"/>
                <a:gd name="connsiteX21" fmla="*/ 68935 w 488948"/>
                <a:gd name="connsiteY21" fmla="*/ 268999 h 608274"/>
                <a:gd name="connsiteX22" fmla="*/ 228016 w 488948"/>
                <a:gd name="connsiteY22" fmla="*/ 268999 h 608274"/>
                <a:gd name="connsiteX23" fmla="*/ 228016 w 488948"/>
                <a:gd name="connsiteY23" fmla="*/ 229038 h 608274"/>
                <a:gd name="connsiteX24" fmla="*/ 0 w 488948"/>
                <a:gd name="connsiteY24" fmla="*/ 155808 h 608274"/>
                <a:gd name="connsiteX25" fmla="*/ 488948 w 488948"/>
                <a:gd name="connsiteY25" fmla="*/ 155808 h 608274"/>
                <a:gd name="connsiteX26" fmla="*/ 488948 w 488948"/>
                <a:gd name="connsiteY26" fmla="*/ 608274 h 608274"/>
                <a:gd name="connsiteX27" fmla="*/ 264534 w 488948"/>
                <a:gd name="connsiteY27" fmla="*/ 608274 h 608274"/>
                <a:gd name="connsiteX28" fmla="*/ 264534 w 488948"/>
                <a:gd name="connsiteY28" fmla="*/ 515063 h 608274"/>
                <a:gd name="connsiteX29" fmla="*/ 224514 w 488948"/>
                <a:gd name="connsiteY29" fmla="*/ 515063 h 608274"/>
                <a:gd name="connsiteX30" fmla="*/ 224514 w 488948"/>
                <a:gd name="connsiteY30" fmla="*/ 608274 h 608274"/>
                <a:gd name="connsiteX31" fmla="*/ 0 w 488948"/>
                <a:gd name="connsiteY31" fmla="*/ 608274 h 608274"/>
                <a:gd name="connsiteX32" fmla="*/ 53418 w 488948"/>
                <a:gd name="connsiteY32" fmla="*/ 0 h 608274"/>
                <a:gd name="connsiteX33" fmla="*/ 435530 w 488948"/>
                <a:gd name="connsiteY33" fmla="*/ 0 h 608274"/>
                <a:gd name="connsiteX34" fmla="*/ 435530 w 488948"/>
                <a:gd name="connsiteY34" fmla="*/ 115868 h 608274"/>
                <a:gd name="connsiteX35" fmla="*/ 359988 w 488948"/>
                <a:gd name="connsiteY35" fmla="*/ 115868 h 608274"/>
                <a:gd name="connsiteX36" fmla="*/ 359988 w 488948"/>
                <a:gd name="connsiteY36" fmla="*/ 66624 h 608274"/>
                <a:gd name="connsiteX37" fmla="*/ 319966 w 488948"/>
                <a:gd name="connsiteY37" fmla="*/ 66624 h 608274"/>
                <a:gd name="connsiteX38" fmla="*/ 319966 w 488948"/>
                <a:gd name="connsiteY38" fmla="*/ 115868 h 608274"/>
                <a:gd name="connsiteX39" fmla="*/ 264535 w 488948"/>
                <a:gd name="connsiteY39" fmla="*/ 115868 h 608274"/>
                <a:gd name="connsiteX40" fmla="*/ 264535 w 488948"/>
                <a:gd name="connsiteY40" fmla="*/ 66624 h 608274"/>
                <a:gd name="connsiteX41" fmla="*/ 224513 w 488948"/>
                <a:gd name="connsiteY41" fmla="*/ 66624 h 608274"/>
                <a:gd name="connsiteX42" fmla="*/ 224513 w 488948"/>
                <a:gd name="connsiteY42" fmla="*/ 115868 h 608274"/>
                <a:gd name="connsiteX43" fmla="*/ 168982 w 488948"/>
                <a:gd name="connsiteY43" fmla="*/ 115868 h 608274"/>
                <a:gd name="connsiteX44" fmla="*/ 168982 w 488948"/>
                <a:gd name="connsiteY44" fmla="*/ 66624 h 608274"/>
                <a:gd name="connsiteX45" fmla="*/ 128960 w 488948"/>
                <a:gd name="connsiteY45" fmla="*/ 66624 h 608274"/>
                <a:gd name="connsiteX46" fmla="*/ 128960 w 488948"/>
                <a:gd name="connsiteY46" fmla="*/ 115868 h 608274"/>
                <a:gd name="connsiteX47" fmla="*/ 53418 w 488948"/>
                <a:gd name="connsiteY47" fmla="*/ 115868 h 6082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488948" h="608274">
                  <a:moveTo>
                    <a:pt x="270237" y="415559"/>
                  </a:moveTo>
                  <a:lnTo>
                    <a:pt x="270237" y="455521"/>
                  </a:lnTo>
                  <a:lnTo>
                    <a:pt x="420013" y="455521"/>
                  </a:lnTo>
                  <a:lnTo>
                    <a:pt x="420013" y="415559"/>
                  </a:lnTo>
                  <a:close/>
                  <a:moveTo>
                    <a:pt x="68935" y="415559"/>
                  </a:moveTo>
                  <a:lnTo>
                    <a:pt x="68935" y="455521"/>
                  </a:lnTo>
                  <a:lnTo>
                    <a:pt x="228016" y="455521"/>
                  </a:lnTo>
                  <a:lnTo>
                    <a:pt x="228016" y="415559"/>
                  </a:lnTo>
                  <a:close/>
                  <a:moveTo>
                    <a:pt x="270237" y="322348"/>
                  </a:moveTo>
                  <a:lnTo>
                    <a:pt x="270237" y="362310"/>
                  </a:lnTo>
                  <a:lnTo>
                    <a:pt x="420013" y="362310"/>
                  </a:lnTo>
                  <a:lnTo>
                    <a:pt x="420013" y="322348"/>
                  </a:lnTo>
                  <a:close/>
                  <a:moveTo>
                    <a:pt x="68935" y="322348"/>
                  </a:moveTo>
                  <a:lnTo>
                    <a:pt x="68935" y="362310"/>
                  </a:lnTo>
                  <a:lnTo>
                    <a:pt x="228016" y="362310"/>
                  </a:lnTo>
                  <a:lnTo>
                    <a:pt x="228016" y="322348"/>
                  </a:lnTo>
                  <a:close/>
                  <a:moveTo>
                    <a:pt x="270237" y="229038"/>
                  </a:moveTo>
                  <a:lnTo>
                    <a:pt x="270237" y="268999"/>
                  </a:lnTo>
                  <a:lnTo>
                    <a:pt x="420013" y="268999"/>
                  </a:lnTo>
                  <a:lnTo>
                    <a:pt x="420013" y="229038"/>
                  </a:lnTo>
                  <a:close/>
                  <a:moveTo>
                    <a:pt x="68935" y="229038"/>
                  </a:moveTo>
                  <a:lnTo>
                    <a:pt x="68935" y="268999"/>
                  </a:lnTo>
                  <a:lnTo>
                    <a:pt x="228016" y="268999"/>
                  </a:lnTo>
                  <a:lnTo>
                    <a:pt x="228016" y="229038"/>
                  </a:lnTo>
                  <a:close/>
                  <a:moveTo>
                    <a:pt x="0" y="155808"/>
                  </a:moveTo>
                  <a:lnTo>
                    <a:pt x="488948" y="155808"/>
                  </a:lnTo>
                  <a:lnTo>
                    <a:pt x="488948" y="608274"/>
                  </a:lnTo>
                  <a:lnTo>
                    <a:pt x="264534" y="608274"/>
                  </a:lnTo>
                  <a:lnTo>
                    <a:pt x="264534" y="515063"/>
                  </a:lnTo>
                  <a:lnTo>
                    <a:pt x="224514" y="515063"/>
                  </a:lnTo>
                  <a:lnTo>
                    <a:pt x="224514" y="608274"/>
                  </a:lnTo>
                  <a:lnTo>
                    <a:pt x="0" y="608274"/>
                  </a:lnTo>
                  <a:close/>
                  <a:moveTo>
                    <a:pt x="53418" y="0"/>
                  </a:moveTo>
                  <a:lnTo>
                    <a:pt x="435530" y="0"/>
                  </a:lnTo>
                  <a:lnTo>
                    <a:pt x="435530" y="115868"/>
                  </a:lnTo>
                  <a:lnTo>
                    <a:pt x="359988" y="115868"/>
                  </a:lnTo>
                  <a:lnTo>
                    <a:pt x="359988" y="66624"/>
                  </a:lnTo>
                  <a:lnTo>
                    <a:pt x="319966" y="66624"/>
                  </a:lnTo>
                  <a:lnTo>
                    <a:pt x="319966" y="115868"/>
                  </a:lnTo>
                  <a:lnTo>
                    <a:pt x="264535" y="115868"/>
                  </a:lnTo>
                  <a:lnTo>
                    <a:pt x="264535" y="66624"/>
                  </a:lnTo>
                  <a:lnTo>
                    <a:pt x="224513" y="66624"/>
                  </a:lnTo>
                  <a:lnTo>
                    <a:pt x="224513" y="115868"/>
                  </a:lnTo>
                  <a:lnTo>
                    <a:pt x="168982" y="115868"/>
                  </a:lnTo>
                  <a:lnTo>
                    <a:pt x="168982" y="66624"/>
                  </a:lnTo>
                  <a:lnTo>
                    <a:pt x="128960" y="66624"/>
                  </a:lnTo>
                  <a:lnTo>
                    <a:pt x="128960" y="115868"/>
                  </a:lnTo>
                  <a:lnTo>
                    <a:pt x="53418" y="11586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42" name="flag_109808">
              <a:extLst>
                <a:ext uri="{FF2B5EF4-FFF2-40B4-BE49-F238E27FC236}">
                  <a16:creationId xmlns="" xmlns:a16="http://schemas.microsoft.com/office/drawing/2014/main" id="{432F6A4F-7E2B-43F2-870B-FD5A6B286A6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9702458" y="4218960"/>
              <a:ext cx="298474" cy="371315"/>
            </a:xfrm>
            <a:custGeom>
              <a:avLst/>
              <a:gdLst>
                <a:gd name="connsiteX0" fmla="*/ 270237 w 488948"/>
                <a:gd name="connsiteY0" fmla="*/ 415559 h 608274"/>
                <a:gd name="connsiteX1" fmla="*/ 270237 w 488948"/>
                <a:gd name="connsiteY1" fmla="*/ 455521 h 608274"/>
                <a:gd name="connsiteX2" fmla="*/ 420013 w 488948"/>
                <a:gd name="connsiteY2" fmla="*/ 455521 h 608274"/>
                <a:gd name="connsiteX3" fmla="*/ 420013 w 488948"/>
                <a:gd name="connsiteY3" fmla="*/ 415559 h 608274"/>
                <a:gd name="connsiteX4" fmla="*/ 68935 w 488948"/>
                <a:gd name="connsiteY4" fmla="*/ 415559 h 608274"/>
                <a:gd name="connsiteX5" fmla="*/ 68935 w 488948"/>
                <a:gd name="connsiteY5" fmla="*/ 455521 h 608274"/>
                <a:gd name="connsiteX6" fmla="*/ 228016 w 488948"/>
                <a:gd name="connsiteY6" fmla="*/ 455521 h 608274"/>
                <a:gd name="connsiteX7" fmla="*/ 228016 w 488948"/>
                <a:gd name="connsiteY7" fmla="*/ 415559 h 608274"/>
                <a:gd name="connsiteX8" fmla="*/ 270237 w 488948"/>
                <a:gd name="connsiteY8" fmla="*/ 322348 h 608274"/>
                <a:gd name="connsiteX9" fmla="*/ 270237 w 488948"/>
                <a:gd name="connsiteY9" fmla="*/ 362310 h 608274"/>
                <a:gd name="connsiteX10" fmla="*/ 420013 w 488948"/>
                <a:gd name="connsiteY10" fmla="*/ 362310 h 608274"/>
                <a:gd name="connsiteX11" fmla="*/ 420013 w 488948"/>
                <a:gd name="connsiteY11" fmla="*/ 322348 h 608274"/>
                <a:gd name="connsiteX12" fmla="*/ 68935 w 488948"/>
                <a:gd name="connsiteY12" fmla="*/ 322348 h 608274"/>
                <a:gd name="connsiteX13" fmla="*/ 68935 w 488948"/>
                <a:gd name="connsiteY13" fmla="*/ 362310 h 608274"/>
                <a:gd name="connsiteX14" fmla="*/ 228016 w 488948"/>
                <a:gd name="connsiteY14" fmla="*/ 362310 h 608274"/>
                <a:gd name="connsiteX15" fmla="*/ 228016 w 488948"/>
                <a:gd name="connsiteY15" fmla="*/ 322348 h 608274"/>
                <a:gd name="connsiteX16" fmla="*/ 270237 w 488948"/>
                <a:gd name="connsiteY16" fmla="*/ 229038 h 608274"/>
                <a:gd name="connsiteX17" fmla="*/ 270237 w 488948"/>
                <a:gd name="connsiteY17" fmla="*/ 268999 h 608274"/>
                <a:gd name="connsiteX18" fmla="*/ 420013 w 488948"/>
                <a:gd name="connsiteY18" fmla="*/ 268999 h 608274"/>
                <a:gd name="connsiteX19" fmla="*/ 420013 w 488948"/>
                <a:gd name="connsiteY19" fmla="*/ 229038 h 608274"/>
                <a:gd name="connsiteX20" fmla="*/ 68935 w 488948"/>
                <a:gd name="connsiteY20" fmla="*/ 229038 h 608274"/>
                <a:gd name="connsiteX21" fmla="*/ 68935 w 488948"/>
                <a:gd name="connsiteY21" fmla="*/ 268999 h 608274"/>
                <a:gd name="connsiteX22" fmla="*/ 228016 w 488948"/>
                <a:gd name="connsiteY22" fmla="*/ 268999 h 608274"/>
                <a:gd name="connsiteX23" fmla="*/ 228016 w 488948"/>
                <a:gd name="connsiteY23" fmla="*/ 229038 h 608274"/>
                <a:gd name="connsiteX24" fmla="*/ 0 w 488948"/>
                <a:gd name="connsiteY24" fmla="*/ 155808 h 608274"/>
                <a:gd name="connsiteX25" fmla="*/ 488948 w 488948"/>
                <a:gd name="connsiteY25" fmla="*/ 155808 h 608274"/>
                <a:gd name="connsiteX26" fmla="*/ 488948 w 488948"/>
                <a:gd name="connsiteY26" fmla="*/ 608274 h 608274"/>
                <a:gd name="connsiteX27" fmla="*/ 264534 w 488948"/>
                <a:gd name="connsiteY27" fmla="*/ 608274 h 608274"/>
                <a:gd name="connsiteX28" fmla="*/ 264534 w 488948"/>
                <a:gd name="connsiteY28" fmla="*/ 515063 h 608274"/>
                <a:gd name="connsiteX29" fmla="*/ 224514 w 488948"/>
                <a:gd name="connsiteY29" fmla="*/ 515063 h 608274"/>
                <a:gd name="connsiteX30" fmla="*/ 224514 w 488948"/>
                <a:gd name="connsiteY30" fmla="*/ 608274 h 608274"/>
                <a:gd name="connsiteX31" fmla="*/ 0 w 488948"/>
                <a:gd name="connsiteY31" fmla="*/ 608274 h 608274"/>
                <a:gd name="connsiteX32" fmla="*/ 53418 w 488948"/>
                <a:gd name="connsiteY32" fmla="*/ 0 h 608274"/>
                <a:gd name="connsiteX33" fmla="*/ 435530 w 488948"/>
                <a:gd name="connsiteY33" fmla="*/ 0 h 608274"/>
                <a:gd name="connsiteX34" fmla="*/ 435530 w 488948"/>
                <a:gd name="connsiteY34" fmla="*/ 115868 h 608274"/>
                <a:gd name="connsiteX35" fmla="*/ 359988 w 488948"/>
                <a:gd name="connsiteY35" fmla="*/ 115868 h 608274"/>
                <a:gd name="connsiteX36" fmla="*/ 359988 w 488948"/>
                <a:gd name="connsiteY36" fmla="*/ 66624 h 608274"/>
                <a:gd name="connsiteX37" fmla="*/ 319966 w 488948"/>
                <a:gd name="connsiteY37" fmla="*/ 66624 h 608274"/>
                <a:gd name="connsiteX38" fmla="*/ 319966 w 488948"/>
                <a:gd name="connsiteY38" fmla="*/ 115868 h 608274"/>
                <a:gd name="connsiteX39" fmla="*/ 264535 w 488948"/>
                <a:gd name="connsiteY39" fmla="*/ 115868 h 608274"/>
                <a:gd name="connsiteX40" fmla="*/ 264535 w 488948"/>
                <a:gd name="connsiteY40" fmla="*/ 66624 h 608274"/>
                <a:gd name="connsiteX41" fmla="*/ 224513 w 488948"/>
                <a:gd name="connsiteY41" fmla="*/ 66624 h 608274"/>
                <a:gd name="connsiteX42" fmla="*/ 224513 w 488948"/>
                <a:gd name="connsiteY42" fmla="*/ 115868 h 608274"/>
                <a:gd name="connsiteX43" fmla="*/ 168982 w 488948"/>
                <a:gd name="connsiteY43" fmla="*/ 115868 h 608274"/>
                <a:gd name="connsiteX44" fmla="*/ 168982 w 488948"/>
                <a:gd name="connsiteY44" fmla="*/ 66624 h 608274"/>
                <a:gd name="connsiteX45" fmla="*/ 128960 w 488948"/>
                <a:gd name="connsiteY45" fmla="*/ 66624 h 608274"/>
                <a:gd name="connsiteX46" fmla="*/ 128960 w 488948"/>
                <a:gd name="connsiteY46" fmla="*/ 115868 h 608274"/>
                <a:gd name="connsiteX47" fmla="*/ 53418 w 488948"/>
                <a:gd name="connsiteY47" fmla="*/ 115868 h 6082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488948" h="608274">
                  <a:moveTo>
                    <a:pt x="270237" y="415559"/>
                  </a:moveTo>
                  <a:lnTo>
                    <a:pt x="270237" y="455521"/>
                  </a:lnTo>
                  <a:lnTo>
                    <a:pt x="420013" y="455521"/>
                  </a:lnTo>
                  <a:lnTo>
                    <a:pt x="420013" y="415559"/>
                  </a:lnTo>
                  <a:close/>
                  <a:moveTo>
                    <a:pt x="68935" y="415559"/>
                  </a:moveTo>
                  <a:lnTo>
                    <a:pt x="68935" y="455521"/>
                  </a:lnTo>
                  <a:lnTo>
                    <a:pt x="228016" y="455521"/>
                  </a:lnTo>
                  <a:lnTo>
                    <a:pt x="228016" y="415559"/>
                  </a:lnTo>
                  <a:close/>
                  <a:moveTo>
                    <a:pt x="270237" y="322348"/>
                  </a:moveTo>
                  <a:lnTo>
                    <a:pt x="270237" y="362310"/>
                  </a:lnTo>
                  <a:lnTo>
                    <a:pt x="420013" y="362310"/>
                  </a:lnTo>
                  <a:lnTo>
                    <a:pt x="420013" y="322348"/>
                  </a:lnTo>
                  <a:close/>
                  <a:moveTo>
                    <a:pt x="68935" y="322348"/>
                  </a:moveTo>
                  <a:lnTo>
                    <a:pt x="68935" y="362310"/>
                  </a:lnTo>
                  <a:lnTo>
                    <a:pt x="228016" y="362310"/>
                  </a:lnTo>
                  <a:lnTo>
                    <a:pt x="228016" y="322348"/>
                  </a:lnTo>
                  <a:close/>
                  <a:moveTo>
                    <a:pt x="270237" y="229038"/>
                  </a:moveTo>
                  <a:lnTo>
                    <a:pt x="270237" y="268999"/>
                  </a:lnTo>
                  <a:lnTo>
                    <a:pt x="420013" y="268999"/>
                  </a:lnTo>
                  <a:lnTo>
                    <a:pt x="420013" y="229038"/>
                  </a:lnTo>
                  <a:close/>
                  <a:moveTo>
                    <a:pt x="68935" y="229038"/>
                  </a:moveTo>
                  <a:lnTo>
                    <a:pt x="68935" y="268999"/>
                  </a:lnTo>
                  <a:lnTo>
                    <a:pt x="228016" y="268999"/>
                  </a:lnTo>
                  <a:lnTo>
                    <a:pt x="228016" y="229038"/>
                  </a:lnTo>
                  <a:close/>
                  <a:moveTo>
                    <a:pt x="0" y="155808"/>
                  </a:moveTo>
                  <a:lnTo>
                    <a:pt x="488948" y="155808"/>
                  </a:lnTo>
                  <a:lnTo>
                    <a:pt x="488948" y="608274"/>
                  </a:lnTo>
                  <a:lnTo>
                    <a:pt x="264534" y="608274"/>
                  </a:lnTo>
                  <a:lnTo>
                    <a:pt x="264534" y="515063"/>
                  </a:lnTo>
                  <a:lnTo>
                    <a:pt x="224514" y="515063"/>
                  </a:lnTo>
                  <a:lnTo>
                    <a:pt x="224514" y="608274"/>
                  </a:lnTo>
                  <a:lnTo>
                    <a:pt x="0" y="608274"/>
                  </a:lnTo>
                  <a:close/>
                  <a:moveTo>
                    <a:pt x="53418" y="0"/>
                  </a:moveTo>
                  <a:lnTo>
                    <a:pt x="435530" y="0"/>
                  </a:lnTo>
                  <a:lnTo>
                    <a:pt x="435530" y="115868"/>
                  </a:lnTo>
                  <a:lnTo>
                    <a:pt x="359988" y="115868"/>
                  </a:lnTo>
                  <a:lnTo>
                    <a:pt x="359988" y="66624"/>
                  </a:lnTo>
                  <a:lnTo>
                    <a:pt x="319966" y="66624"/>
                  </a:lnTo>
                  <a:lnTo>
                    <a:pt x="319966" y="115868"/>
                  </a:lnTo>
                  <a:lnTo>
                    <a:pt x="264535" y="115868"/>
                  </a:lnTo>
                  <a:lnTo>
                    <a:pt x="264535" y="66624"/>
                  </a:lnTo>
                  <a:lnTo>
                    <a:pt x="224513" y="66624"/>
                  </a:lnTo>
                  <a:lnTo>
                    <a:pt x="224513" y="115868"/>
                  </a:lnTo>
                  <a:lnTo>
                    <a:pt x="168982" y="115868"/>
                  </a:lnTo>
                  <a:lnTo>
                    <a:pt x="168982" y="66624"/>
                  </a:lnTo>
                  <a:lnTo>
                    <a:pt x="128960" y="66624"/>
                  </a:lnTo>
                  <a:lnTo>
                    <a:pt x="128960" y="115868"/>
                  </a:lnTo>
                  <a:lnTo>
                    <a:pt x="53418" y="11586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43" name="flag_109808">
              <a:extLst>
                <a:ext uri="{FF2B5EF4-FFF2-40B4-BE49-F238E27FC236}">
                  <a16:creationId xmlns="" xmlns:a16="http://schemas.microsoft.com/office/drawing/2014/main" id="{FEC018B7-943E-428C-A32E-8A4D146A246C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0063693" y="4218960"/>
              <a:ext cx="298474" cy="371315"/>
            </a:xfrm>
            <a:custGeom>
              <a:avLst/>
              <a:gdLst>
                <a:gd name="connsiteX0" fmla="*/ 270237 w 488948"/>
                <a:gd name="connsiteY0" fmla="*/ 415559 h 608274"/>
                <a:gd name="connsiteX1" fmla="*/ 270237 w 488948"/>
                <a:gd name="connsiteY1" fmla="*/ 455521 h 608274"/>
                <a:gd name="connsiteX2" fmla="*/ 420013 w 488948"/>
                <a:gd name="connsiteY2" fmla="*/ 455521 h 608274"/>
                <a:gd name="connsiteX3" fmla="*/ 420013 w 488948"/>
                <a:gd name="connsiteY3" fmla="*/ 415559 h 608274"/>
                <a:gd name="connsiteX4" fmla="*/ 68935 w 488948"/>
                <a:gd name="connsiteY4" fmla="*/ 415559 h 608274"/>
                <a:gd name="connsiteX5" fmla="*/ 68935 w 488948"/>
                <a:gd name="connsiteY5" fmla="*/ 455521 h 608274"/>
                <a:gd name="connsiteX6" fmla="*/ 228016 w 488948"/>
                <a:gd name="connsiteY6" fmla="*/ 455521 h 608274"/>
                <a:gd name="connsiteX7" fmla="*/ 228016 w 488948"/>
                <a:gd name="connsiteY7" fmla="*/ 415559 h 608274"/>
                <a:gd name="connsiteX8" fmla="*/ 270237 w 488948"/>
                <a:gd name="connsiteY8" fmla="*/ 322348 h 608274"/>
                <a:gd name="connsiteX9" fmla="*/ 270237 w 488948"/>
                <a:gd name="connsiteY9" fmla="*/ 362310 h 608274"/>
                <a:gd name="connsiteX10" fmla="*/ 420013 w 488948"/>
                <a:gd name="connsiteY10" fmla="*/ 362310 h 608274"/>
                <a:gd name="connsiteX11" fmla="*/ 420013 w 488948"/>
                <a:gd name="connsiteY11" fmla="*/ 322348 h 608274"/>
                <a:gd name="connsiteX12" fmla="*/ 68935 w 488948"/>
                <a:gd name="connsiteY12" fmla="*/ 322348 h 608274"/>
                <a:gd name="connsiteX13" fmla="*/ 68935 w 488948"/>
                <a:gd name="connsiteY13" fmla="*/ 362310 h 608274"/>
                <a:gd name="connsiteX14" fmla="*/ 228016 w 488948"/>
                <a:gd name="connsiteY14" fmla="*/ 362310 h 608274"/>
                <a:gd name="connsiteX15" fmla="*/ 228016 w 488948"/>
                <a:gd name="connsiteY15" fmla="*/ 322348 h 608274"/>
                <a:gd name="connsiteX16" fmla="*/ 270237 w 488948"/>
                <a:gd name="connsiteY16" fmla="*/ 229038 h 608274"/>
                <a:gd name="connsiteX17" fmla="*/ 270237 w 488948"/>
                <a:gd name="connsiteY17" fmla="*/ 268999 h 608274"/>
                <a:gd name="connsiteX18" fmla="*/ 420013 w 488948"/>
                <a:gd name="connsiteY18" fmla="*/ 268999 h 608274"/>
                <a:gd name="connsiteX19" fmla="*/ 420013 w 488948"/>
                <a:gd name="connsiteY19" fmla="*/ 229038 h 608274"/>
                <a:gd name="connsiteX20" fmla="*/ 68935 w 488948"/>
                <a:gd name="connsiteY20" fmla="*/ 229038 h 608274"/>
                <a:gd name="connsiteX21" fmla="*/ 68935 w 488948"/>
                <a:gd name="connsiteY21" fmla="*/ 268999 h 608274"/>
                <a:gd name="connsiteX22" fmla="*/ 228016 w 488948"/>
                <a:gd name="connsiteY22" fmla="*/ 268999 h 608274"/>
                <a:gd name="connsiteX23" fmla="*/ 228016 w 488948"/>
                <a:gd name="connsiteY23" fmla="*/ 229038 h 608274"/>
                <a:gd name="connsiteX24" fmla="*/ 0 w 488948"/>
                <a:gd name="connsiteY24" fmla="*/ 155808 h 608274"/>
                <a:gd name="connsiteX25" fmla="*/ 488948 w 488948"/>
                <a:gd name="connsiteY25" fmla="*/ 155808 h 608274"/>
                <a:gd name="connsiteX26" fmla="*/ 488948 w 488948"/>
                <a:gd name="connsiteY26" fmla="*/ 608274 h 608274"/>
                <a:gd name="connsiteX27" fmla="*/ 264534 w 488948"/>
                <a:gd name="connsiteY27" fmla="*/ 608274 h 608274"/>
                <a:gd name="connsiteX28" fmla="*/ 264534 w 488948"/>
                <a:gd name="connsiteY28" fmla="*/ 515063 h 608274"/>
                <a:gd name="connsiteX29" fmla="*/ 224514 w 488948"/>
                <a:gd name="connsiteY29" fmla="*/ 515063 h 608274"/>
                <a:gd name="connsiteX30" fmla="*/ 224514 w 488948"/>
                <a:gd name="connsiteY30" fmla="*/ 608274 h 608274"/>
                <a:gd name="connsiteX31" fmla="*/ 0 w 488948"/>
                <a:gd name="connsiteY31" fmla="*/ 608274 h 608274"/>
                <a:gd name="connsiteX32" fmla="*/ 53418 w 488948"/>
                <a:gd name="connsiteY32" fmla="*/ 0 h 608274"/>
                <a:gd name="connsiteX33" fmla="*/ 435530 w 488948"/>
                <a:gd name="connsiteY33" fmla="*/ 0 h 608274"/>
                <a:gd name="connsiteX34" fmla="*/ 435530 w 488948"/>
                <a:gd name="connsiteY34" fmla="*/ 115868 h 608274"/>
                <a:gd name="connsiteX35" fmla="*/ 359988 w 488948"/>
                <a:gd name="connsiteY35" fmla="*/ 115868 h 608274"/>
                <a:gd name="connsiteX36" fmla="*/ 359988 w 488948"/>
                <a:gd name="connsiteY36" fmla="*/ 66624 h 608274"/>
                <a:gd name="connsiteX37" fmla="*/ 319966 w 488948"/>
                <a:gd name="connsiteY37" fmla="*/ 66624 h 608274"/>
                <a:gd name="connsiteX38" fmla="*/ 319966 w 488948"/>
                <a:gd name="connsiteY38" fmla="*/ 115868 h 608274"/>
                <a:gd name="connsiteX39" fmla="*/ 264535 w 488948"/>
                <a:gd name="connsiteY39" fmla="*/ 115868 h 608274"/>
                <a:gd name="connsiteX40" fmla="*/ 264535 w 488948"/>
                <a:gd name="connsiteY40" fmla="*/ 66624 h 608274"/>
                <a:gd name="connsiteX41" fmla="*/ 224513 w 488948"/>
                <a:gd name="connsiteY41" fmla="*/ 66624 h 608274"/>
                <a:gd name="connsiteX42" fmla="*/ 224513 w 488948"/>
                <a:gd name="connsiteY42" fmla="*/ 115868 h 608274"/>
                <a:gd name="connsiteX43" fmla="*/ 168982 w 488948"/>
                <a:gd name="connsiteY43" fmla="*/ 115868 h 608274"/>
                <a:gd name="connsiteX44" fmla="*/ 168982 w 488948"/>
                <a:gd name="connsiteY44" fmla="*/ 66624 h 608274"/>
                <a:gd name="connsiteX45" fmla="*/ 128960 w 488948"/>
                <a:gd name="connsiteY45" fmla="*/ 66624 h 608274"/>
                <a:gd name="connsiteX46" fmla="*/ 128960 w 488948"/>
                <a:gd name="connsiteY46" fmla="*/ 115868 h 608274"/>
                <a:gd name="connsiteX47" fmla="*/ 53418 w 488948"/>
                <a:gd name="connsiteY47" fmla="*/ 115868 h 6082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488948" h="608274">
                  <a:moveTo>
                    <a:pt x="270237" y="415559"/>
                  </a:moveTo>
                  <a:lnTo>
                    <a:pt x="270237" y="455521"/>
                  </a:lnTo>
                  <a:lnTo>
                    <a:pt x="420013" y="455521"/>
                  </a:lnTo>
                  <a:lnTo>
                    <a:pt x="420013" y="415559"/>
                  </a:lnTo>
                  <a:close/>
                  <a:moveTo>
                    <a:pt x="68935" y="415559"/>
                  </a:moveTo>
                  <a:lnTo>
                    <a:pt x="68935" y="455521"/>
                  </a:lnTo>
                  <a:lnTo>
                    <a:pt x="228016" y="455521"/>
                  </a:lnTo>
                  <a:lnTo>
                    <a:pt x="228016" y="415559"/>
                  </a:lnTo>
                  <a:close/>
                  <a:moveTo>
                    <a:pt x="270237" y="322348"/>
                  </a:moveTo>
                  <a:lnTo>
                    <a:pt x="270237" y="362310"/>
                  </a:lnTo>
                  <a:lnTo>
                    <a:pt x="420013" y="362310"/>
                  </a:lnTo>
                  <a:lnTo>
                    <a:pt x="420013" y="322348"/>
                  </a:lnTo>
                  <a:close/>
                  <a:moveTo>
                    <a:pt x="68935" y="322348"/>
                  </a:moveTo>
                  <a:lnTo>
                    <a:pt x="68935" y="362310"/>
                  </a:lnTo>
                  <a:lnTo>
                    <a:pt x="228016" y="362310"/>
                  </a:lnTo>
                  <a:lnTo>
                    <a:pt x="228016" y="322348"/>
                  </a:lnTo>
                  <a:close/>
                  <a:moveTo>
                    <a:pt x="270237" y="229038"/>
                  </a:moveTo>
                  <a:lnTo>
                    <a:pt x="270237" y="268999"/>
                  </a:lnTo>
                  <a:lnTo>
                    <a:pt x="420013" y="268999"/>
                  </a:lnTo>
                  <a:lnTo>
                    <a:pt x="420013" y="229038"/>
                  </a:lnTo>
                  <a:close/>
                  <a:moveTo>
                    <a:pt x="68935" y="229038"/>
                  </a:moveTo>
                  <a:lnTo>
                    <a:pt x="68935" y="268999"/>
                  </a:lnTo>
                  <a:lnTo>
                    <a:pt x="228016" y="268999"/>
                  </a:lnTo>
                  <a:lnTo>
                    <a:pt x="228016" y="229038"/>
                  </a:lnTo>
                  <a:close/>
                  <a:moveTo>
                    <a:pt x="0" y="155808"/>
                  </a:moveTo>
                  <a:lnTo>
                    <a:pt x="488948" y="155808"/>
                  </a:lnTo>
                  <a:lnTo>
                    <a:pt x="488948" y="608274"/>
                  </a:lnTo>
                  <a:lnTo>
                    <a:pt x="264534" y="608274"/>
                  </a:lnTo>
                  <a:lnTo>
                    <a:pt x="264534" y="515063"/>
                  </a:lnTo>
                  <a:lnTo>
                    <a:pt x="224514" y="515063"/>
                  </a:lnTo>
                  <a:lnTo>
                    <a:pt x="224514" y="608274"/>
                  </a:lnTo>
                  <a:lnTo>
                    <a:pt x="0" y="608274"/>
                  </a:lnTo>
                  <a:close/>
                  <a:moveTo>
                    <a:pt x="53418" y="0"/>
                  </a:moveTo>
                  <a:lnTo>
                    <a:pt x="435530" y="0"/>
                  </a:lnTo>
                  <a:lnTo>
                    <a:pt x="435530" y="115868"/>
                  </a:lnTo>
                  <a:lnTo>
                    <a:pt x="359988" y="115868"/>
                  </a:lnTo>
                  <a:lnTo>
                    <a:pt x="359988" y="66624"/>
                  </a:lnTo>
                  <a:lnTo>
                    <a:pt x="319966" y="66624"/>
                  </a:lnTo>
                  <a:lnTo>
                    <a:pt x="319966" y="115868"/>
                  </a:lnTo>
                  <a:lnTo>
                    <a:pt x="264535" y="115868"/>
                  </a:lnTo>
                  <a:lnTo>
                    <a:pt x="264535" y="66624"/>
                  </a:lnTo>
                  <a:lnTo>
                    <a:pt x="224513" y="66624"/>
                  </a:lnTo>
                  <a:lnTo>
                    <a:pt x="224513" y="115868"/>
                  </a:lnTo>
                  <a:lnTo>
                    <a:pt x="168982" y="115868"/>
                  </a:lnTo>
                  <a:lnTo>
                    <a:pt x="168982" y="66624"/>
                  </a:lnTo>
                  <a:lnTo>
                    <a:pt x="128960" y="66624"/>
                  </a:lnTo>
                  <a:lnTo>
                    <a:pt x="128960" y="115868"/>
                  </a:lnTo>
                  <a:lnTo>
                    <a:pt x="53418" y="11586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44" name="flag_109808">
              <a:extLst>
                <a:ext uri="{FF2B5EF4-FFF2-40B4-BE49-F238E27FC236}">
                  <a16:creationId xmlns="" xmlns:a16="http://schemas.microsoft.com/office/drawing/2014/main" id="{2DAD5C90-F251-4A71-BE05-9AB6FB95BA8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0424926" y="4218960"/>
              <a:ext cx="298474" cy="371315"/>
            </a:xfrm>
            <a:custGeom>
              <a:avLst/>
              <a:gdLst>
                <a:gd name="connsiteX0" fmla="*/ 270237 w 488948"/>
                <a:gd name="connsiteY0" fmla="*/ 415559 h 608274"/>
                <a:gd name="connsiteX1" fmla="*/ 270237 w 488948"/>
                <a:gd name="connsiteY1" fmla="*/ 455521 h 608274"/>
                <a:gd name="connsiteX2" fmla="*/ 420013 w 488948"/>
                <a:gd name="connsiteY2" fmla="*/ 455521 h 608274"/>
                <a:gd name="connsiteX3" fmla="*/ 420013 w 488948"/>
                <a:gd name="connsiteY3" fmla="*/ 415559 h 608274"/>
                <a:gd name="connsiteX4" fmla="*/ 68935 w 488948"/>
                <a:gd name="connsiteY4" fmla="*/ 415559 h 608274"/>
                <a:gd name="connsiteX5" fmla="*/ 68935 w 488948"/>
                <a:gd name="connsiteY5" fmla="*/ 455521 h 608274"/>
                <a:gd name="connsiteX6" fmla="*/ 228016 w 488948"/>
                <a:gd name="connsiteY6" fmla="*/ 455521 h 608274"/>
                <a:gd name="connsiteX7" fmla="*/ 228016 w 488948"/>
                <a:gd name="connsiteY7" fmla="*/ 415559 h 608274"/>
                <a:gd name="connsiteX8" fmla="*/ 270237 w 488948"/>
                <a:gd name="connsiteY8" fmla="*/ 322348 h 608274"/>
                <a:gd name="connsiteX9" fmla="*/ 270237 w 488948"/>
                <a:gd name="connsiteY9" fmla="*/ 362310 h 608274"/>
                <a:gd name="connsiteX10" fmla="*/ 420013 w 488948"/>
                <a:gd name="connsiteY10" fmla="*/ 362310 h 608274"/>
                <a:gd name="connsiteX11" fmla="*/ 420013 w 488948"/>
                <a:gd name="connsiteY11" fmla="*/ 322348 h 608274"/>
                <a:gd name="connsiteX12" fmla="*/ 68935 w 488948"/>
                <a:gd name="connsiteY12" fmla="*/ 322348 h 608274"/>
                <a:gd name="connsiteX13" fmla="*/ 68935 w 488948"/>
                <a:gd name="connsiteY13" fmla="*/ 362310 h 608274"/>
                <a:gd name="connsiteX14" fmla="*/ 228016 w 488948"/>
                <a:gd name="connsiteY14" fmla="*/ 362310 h 608274"/>
                <a:gd name="connsiteX15" fmla="*/ 228016 w 488948"/>
                <a:gd name="connsiteY15" fmla="*/ 322348 h 608274"/>
                <a:gd name="connsiteX16" fmla="*/ 270237 w 488948"/>
                <a:gd name="connsiteY16" fmla="*/ 229038 h 608274"/>
                <a:gd name="connsiteX17" fmla="*/ 270237 w 488948"/>
                <a:gd name="connsiteY17" fmla="*/ 268999 h 608274"/>
                <a:gd name="connsiteX18" fmla="*/ 420013 w 488948"/>
                <a:gd name="connsiteY18" fmla="*/ 268999 h 608274"/>
                <a:gd name="connsiteX19" fmla="*/ 420013 w 488948"/>
                <a:gd name="connsiteY19" fmla="*/ 229038 h 608274"/>
                <a:gd name="connsiteX20" fmla="*/ 68935 w 488948"/>
                <a:gd name="connsiteY20" fmla="*/ 229038 h 608274"/>
                <a:gd name="connsiteX21" fmla="*/ 68935 w 488948"/>
                <a:gd name="connsiteY21" fmla="*/ 268999 h 608274"/>
                <a:gd name="connsiteX22" fmla="*/ 228016 w 488948"/>
                <a:gd name="connsiteY22" fmla="*/ 268999 h 608274"/>
                <a:gd name="connsiteX23" fmla="*/ 228016 w 488948"/>
                <a:gd name="connsiteY23" fmla="*/ 229038 h 608274"/>
                <a:gd name="connsiteX24" fmla="*/ 0 w 488948"/>
                <a:gd name="connsiteY24" fmla="*/ 155808 h 608274"/>
                <a:gd name="connsiteX25" fmla="*/ 488948 w 488948"/>
                <a:gd name="connsiteY25" fmla="*/ 155808 h 608274"/>
                <a:gd name="connsiteX26" fmla="*/ 488948 w 488948"/>
                <a:gd name="connsiteY26" fmla="*/ 608274 h 608274"/>
                <a:gd name="connsiteX27" fmla="*/ 264534 w 488948"/>
                <a:gd name="connsiteY27" fmla="*/ 608274 h 608274"/>
                <a:gd name="connsiteX28" fmla="*/ 264534 w 488948"/>
                <a:gd name="connsiteY28" fmla="*/ 515063 h 608274"/>
                <a:gd name="connsiteX29" fmla="*/ 224514 w 488948"/>
                <a:gd name="connsiteY29" fmla="*/ 515063 h 608274"/>
                <a:gd name="connsiteX30" fmla="*/ 224514 w 488948"/>
                <a:gd name="connsiteY30" fmla="*/ 608274 h 608274"/>
                <a:gd name="connsiteX31" fmla="*/ 0 w 488948"/>
                <a:gd name="connsiteY31" fmla="*/ 608274 h 608274"/>
                <a:gd name="connsiteX32" fmla="*/ 53418 w 488948"/>
                <a:gd name="connsiteY32" fmla="*/ 0 h 608274"/>
                <a:gd name="connsiteX33" fmla="*/ 435530 w 488948"/>
                <a:gd name="connsiteY33" fmla="*/ 0 h 608274"/>
                <a:gd name="connsiteX34" fmla="*/ 435530 w 488948"/>
                <a:gd name="connsiteY34" fmla="*/ 115868 h 608274"/>
                <a:gd name="connsiteX35" fmla="*/ 359988 w 488948"/>
                <a:gd name="connsiteY35" fmla="*/ 115868 h 608274"/>
                <a:gd name="connsiteX36" fmla="*/ 359988 w 488948"/>
                <a:gd name="connsiteY36" fmla="*/ 66624 h 608274"/>
                <a:gd name="connsiteX37" fmla="*/ 319966 w 488948"/>
                <a:gd name="connsiteY37" fmla="*/ 66624 h 608274"/>
                <a:gd name="connsiteX38" fmla="*/ 319966 w 488948"/>
                <a:gd name="connsiteY38" fmla="*/ 115868 h 608274"/>
                <a:gd name="connsiteX39" fmla="*/ 264535 w 488948"/>
                <a:gd name="connsiteY39" fmla="*/ 115868 h 608274"/>
                <a:gd name="connsiteX40" fmla="*/ 264535 w 488948"/>
                <a:gd name="connsiteY40" fmla="*/ 66624 h 608274"/>
                <a:gd name="connsiteX41" fmla="*/ 224513 w 488948"/>
                <a:gd name="connsiteY41" fmla="*/ 66624 h 608274"/>
                <a:gd name="connsiteX42" fmla="*/ 224513 w 488948"/>
                <a:gd name="connsiteY42" fmla="*/ 115868 h 608274"/>
                <a:gd name="connsiteX43" fmla="*/ 168982 w 488948"/>
                <a:gd name="connsiteY43" fmla="*/ 115868 h 608274"/>
                <a:gd name="connsiteX44" fmla="*/ 168982 w 488948"/>
                <a:gd name="connsiteY44" fmla="*/ 66624 h 608274"/>
                <a:gd name="connsiteX45" fmla="*/ 128960 w 488948"/>
                <a:gd name="connsiteY45" fmla="*/ 66624 h 608274"/>
                <a:gd name="connsiteX46" fmla="*/ 128960 w 488948"/>
                <a:gd name="connsiteY46" fmla="*/ 115868 h 608274"/>
                <a:gd name="connsiteX47" fmla="*/ 53418 w 488948"/>
                <a:gd name="connsiteY47" fmla="*/ 115868 h 6082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488948" h="608274">
                  <a:moveTo>
                    <a:pt x="270237" y="415559"/>
                  </a:moveTo>
                  <a:lnTo>
                    <a:pt x="270237" y="455521"/>
                  </a:lnTo>
                  <a:lnTo>
                    <a:pt x="420013" y="455521"/>
                  </a:lnTo>
                  <a:lnTo>
                    <a:pt x="420013" y="415559"/>
                  </a:lnTo>
                  <a:close/>
                  <a:moveTo>
                    <a:pt x="68935" y="415559"/>
                  </a:moveTo>
                  <a:lnTo>
                    <a:pt x="68935" y="455521"/>
                  </a:lnTo>
                  <a:lnTo>
                    <a:pt x="228016" y="455521"/>
                  </a:lnTo>
                  <a:lnTo>
                    <a:pt x="228016" y="415559"/>
                  </a:lnTo>
                  <a:close/>
                  <a:moveTo>
                    <a:pt x="270237" y="322348"/>
                  </a:moveTo>
                  <a:lnTo>
                    <a:pt x="270237" y="362310"/>
                  </a:lnTo>
                  <a:lnTo>
                    <a:pt x="420013" y="362310"/>
                  </a:lnTo>
                  <a:lnTo>
                    <a:pt x="420013" y="322348"/>
                  </a:lnTo>
                  <a:close/>
                  <a:moveTo>
                    <a:pt x="68935" y="322348"/>
                  </a:moveTo>
                  <a:lnTo>
                    <a:pt x="68935" y="362310"/>
                  </a:lnTo>
                  <a:lnTo>
                    <a:pt x="228016" y="362310"/>
                  </a:lnTo>
                  <a:lnTo>
                    <a:pt x="228016" y="322348"/>
                  </a:lnTo>
                  <a:close/>
                  <a:moveTo>
                    <a:pt x="270237" y="229038"/>
                  </a:moveTo>
                  <a:lnTo>
                    <a:pt x="270237" y="268999"/>
                  </a:lnTo>
                  <a:lnTo>
                    <a:pt x="420013" y="268999"/>
                  </a:lnTo>
                  <a:lnTo>
                    <a:pt x="420013" y="229038"/>
                  </a:lnTo>
                  <a:close/>
                  <a:moveTo>
                    <a:pt x="68935" y="229038"/>
                  </a:moveTo>
                  <a:lnTo>
                    <a:pt x="68935" y="268999"/>
                  </a:lnTo>
                  <a:lnTo>
                    <a:pt x="228016" y="268999"/>
                  </a:lnTo>
                  <a:lnTo>
                    <a:pt x="228016" y="229038"/>
                  </a:lnTo>
                  <a:close/>
                  <a:moveTo>
                    <a:pt x="0" y="155808"/>
                  </a:moveTo>
                  <a:lnTo>
                    <a:pt x="488948" y="155808"/>
                  </a:lnTo>
                  <a:lnTo>
                    <a:pt x="488948" y="608274"/>
                  </a:lnTo>
                  <a:lnTo>
                    <a:pt x="264534" y="608274"/>
                  </a:lnTo>
                  <a:lnTo>
                    <a:pt x="264534" y="515063"/>
                  </a:lnTo>
                  <a:lnTo>
                    <a:pt x="224514" y="515063"/>
                  </a:lnTo>
                  <a:lnTo>
                    <a:pt x="224514" y="608274"/>
                  </a:lnTo>
                  <a:lnTo>
                    <a:pt x="0" y="608274"/>
                  </a:lnTo>
                  <a:close/>
                  <a:moveTo>
                    <a:pt x="53418" y="0"/>
                  </a:moveTo>
                  <a:lnTo>
                    <a:pt x="435530" y="0"/>
                  </a:lnTo>
                  <a:lnTo>
                    <a:pt x="435530" y="115868"/>
                  </a:lnTo>
                  <a:lnTo>
                    <a:pt x="359988" y="115868"/>
                  </a:lnTo>
                  <a:lnTo>
                    <a:pt x="359988" y="66624"/>
                  </a:lnTo>
                  <a:lnTo>
                    <a:pt x="319966" y="66624"/>
                  </a:lnTo>
                  <a:lnTo>
                    <a:pt x="319966" y="115868"/>
                  </a:lnTo>
                  <a:lnTo>
                    <a:pt x="264535" y="115868"/>
                  </a:lnTo>
                  <a:lnTo>
                    <a:pt x="264535" y="66624"/>
                  </a:lnTo>
                  <a:lnTo>
                    <a:pt x="224513" y="66624"/>
                  </a:lnTo>
                  <a:lnTo>
                    <a:pt x="224513" y="115868"/>
                  </a:lnTo>
                  <a:lnTo>
                    <a:pt x="168982" y="115868"/>
                  </a:lnTo>
                  <a:lnTo>
                    <a:pt x="168982" y="66624"/>
                  </a:lnTo>
                  <a:lnTo>
                    <a:pt x="128960" y="66624"/>
                  </a:lnTo>
                  <a:lnTo>
                    <a:pt x="128960" y="115868"/>
                  </a:lnTo>
                  <a:lnTo>
                    <a:pt x="53418" y="11586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45" name="flag_109808">
              <a:extLst>
                <a:ext uri="{FF2B5EF4-FFF2-40B4-BE49-F238E27FC236}">
                  <a16:creationId xmlns="" xmlns:a16="http://schemas.microsoft.com/office/drawing/2014/main" id="{9841EF06-39DF-486B-8367-D81085F2953D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0786160" y="4218960"/>
              <a:ext cx="298474" cy="371315"/>
            </a:xfrm>
            <a:custGeom>
              <a:avLst/>
              <a:gdLst>
                <a:gd name="connsiteX0" fmla="*/ 270237 w 488948"/>
                <a:gd name="connsiteY0" fmla="*/ 415559 h 608274"/>
                <a:gd name="connsiteX1" fmla="*/ 270237 w 488948"/>
                <a:gd name="connsiteY1" fmla="*/ 455521 h 608274"/>
                <a:gd name="connsiteX2" fmla="*/ 420013 w 488948"/>
                <a:gd name="connsiteY2" fmla="*/ 455521 h 608274"/>
                <a:gd name="connsiteX3" fmla="*/ 420013 w 488948"/>
                <a:gd name="connsiteY3" fmla="*/ 415559 h 608274"/>
                <a:gd name="connsiteX4" fmla="*/ 68935 w 488948"/>
                <a:gd name="connsiteY4" fmla="*/ 415559 h 608274"/>
                <a:gd name="connsiteX5" fmla="*/ 68935 w 488948"/>
                <a:gd name="connsiteY5" fmla="*/ 455521 h 608274"/>
                <a:gd name="connsiteX6" fmla="*/ 228016 w 488948"/>
                <a:gd name="connsiteY6" fmla="*/ 455521 h 608274"/>
                <a:gd name="connsiteX7" fmla="*/ 228016 w 488948"/>
                <a:gd name="connsiteY7" fmla="*/ 415559 h 608274"/>
                <a:gd name="connsiteX8" fmla="*/ 270237 w 488948"/>
                <a:gd name="connsiteY8" fmla="*/ 322348 h 608274"/>
                <a:gd name="connsiteX9" fmla="*/ 270237 w 488948"/>
                <a:gd name="connsiteY9" fmla="*/ 362310 h 608274"/>
                <a:gd name="connsiteX10" fmla="*/ 420013 w 488948"/>
                <a:gd name="connsiteY10" fmla="*/ 362310 h 608274"/>
                <a:gd name="connsiteX11" fmla="*/ 420013 w 488948"/>
                <a:gd name="connsiteY11" fmla="*/ 322348 h 608274"/>
                <a:gd name="connsiteX12" fmla="*/ 68935 w 488948"/>
                <a:gd name="connsiteY12" fmla="*/ 322348 h 608274"/>
                <a:gd name="connsiteX13" fmla="*/ 68935 w 488948"/>
                <a:gd name="connsiteY13" fmla="*/ 362310 h 608274"/>
                <a:gd name="connsiteX14" fmla="*/ 228016 w 488948"/>
                <a:gd name="connsiteY14" fmla="*/ 362310 h 608274"/>
                <a:gd name="connsiteX15" fmla="*/ 228016 w 488948"/>
                <a:gd name="connsiteY15" fmla="*/ 322348 h 608274"/>
                <a:gd name="connsiteX16" fmla="*/ 270237 w 488948"/>
                <a:gd name="connsiteY16" fmla="*/ 229038 h 608274"/>
                <a:gd name="connsiteX17" fmla="*/ 270237 w 488948"/>
                <a:gd name="connsiteY17" fmla="*/ 268999 h 608274"/>
                <a:gd name="connsiteX18" fmla="*/ 420013 w 488948"/>
                <a:gd name="connsiteY18" fmla="*/ 268999 h 608274"/>
                <a:gd name="connsiteX19" fmla="*/ 420013 w 488948"/>
                <a:gd name="connsiteY19" fmla="*/ 229038 h 608274"/>
                <a:gd name="connsiteX20" fmla="*/ 68935 w 488948"/>
                <a:gd name="connsiteY20" fmla="*/ 229038 h 608274"/>
                <a:gd name="connsiteX21" fmla="*/ 68935 w 488948"/>
                <a:gd name="connsiteY21" fmla="*/ 268999 h 608274"/>
                <a:gd name="connsiteX22" fmla="*/ 228016 w 488948"/>
                <a:gd name="connsiteY22" fmla="*/ 268999 h 608274"/>
                <a:gd name="connsiteX23" fmla="*/ 228016 w 488948"/>
                <a:gd name="connsiteY23" fmla="*/ 229038 h 608274"/>
                <a:gd name="connsiteX24" fmla="*/ 0 w 488948"/>
                <a:gd name="connsiteY24" fmla="*/ 155808 h 608274"/>
                <a:gd name="connsiteX25" fmla="*/ 488948 w 488948"/>
                <a:gd name="connsiteY25" fmla="*/ 155808 h 608274"/>
                <a:gd name="connsiteX26" fmla="*/ 488948 w 488948"/>
                <a:gd name="connsiteY26" fmla="*/ 608274 h 608274"/>
                <a:gd name="connsiteX27" fmla="*/ 264534 w 488948"/>
                <a:gd name="connsiteY27" fmla="*/ 608274 h 608274"/>
                <a:gd name="connsiteX28" fmla="*/ 264534 w 488948"/>
                <a:gd name="connsiteY28" fmla="*/ 515063 h 608274"/>
                <a:gd name="connsiteX29" fmla="*/ 224514 w 488948"/>
                <a:gd name="connsiteY29" fmla="*/ 515063 h 608274"/>
                <a:gd name="connsiteX30" fmla="*/ 224514 w 488948"/>
                <a:gd name="connsiteY30" fmla="*/ 608274 h 608274"/>
                <a:gd name="connsiteX31" fmla="*/ 0 w 488948"/>
                <a:gd name="connsiteY31" fmla="*/ 608274 h 608274"/>
                <a:gd name="connsiteX32" fmla="*/ 53418 w 488948"/>
                <a:gd name="connsiteY32" fmla="*/ 0 h 608274"/>
                <a:gd name="connsiteX33" fmla="*/ 435530 w 488948"/>
                <a:gd name="connsiteY33" fmla="*/ 0 h 608274"/>
                <a:gd name="connsiteX34" fmla="*/ 435530 w 488948"/>
                <a:gd name="connsiteY34" fmla="*/ 115868 h 608274"/>
                <a:gd name="connsiteX35" fmla="*/ 359988 w 488948"/>
                <a:gd name="connsiteY35" fmla="*/ 115868 h 608274"/>
                <a:gd name="connsiteX36" fmla="*/ 359988 w 488948"/>
                <a:gd name="connsiteY36" fmla="*/ 66624 h 608274"/>
                <a:gd name="connsiteX37" fmla="*/ 319966 w 488948"/>
                <a:gd name="connsiteY37" fmla="*/ 66624 h 608274"/>
                <a:gd name="connsiteX38" fmla="*/ 319966 w 488948"/>
                <a:gd name="connsiteY38" fmla="*/ 115868 h 608274"/>
                <a:gd name="connsiteX39" fmla="*/ 264535 w 488948"/>
                <a:gd name="connsiteY39" fmla="*/ 115868 h 608274"/>
                <a:gd name="connsiteX40" fmla="*/ 264535 w 488948"/>
                <a:gd name="connsiteY40" fmla="*/ 66624 h 608274"/>
                <a:gd name="connsiteX41" fmla="*/ 224513 w 488948"/>
                <a:gd name="connsiteY41" fmla="*/ 66624 h 608274"/>
                <a:gd name="connsiteX42" fmla="*/ 224513 w 488948"/>
                <a:gd name="connsiteY42" fmla="*/ 115868 h 608274"/>
                <a:gd name="connsiteX43" fmla="*/ 168982 w 488948"/>
                <a:gd name="connsiteY43" fmla="*/ 115868 h 608274"/>
                <a:gd name="connsiteX44" fmla="*/ 168982 w 488948"/>
                <a:gd name="connsiteY44" fmla="*/ 66624 h 608274"/>
                <a:gd name="connsiteX45" fmla="*/ 128960 w 488948"/>
                <a:gd name="connsiteY45" fmla="*/ 66624 h 608274"/>
                <a:gd name="connsiteX46" fmla="*/ 128960 w 488948"/>
                <a:gd name="connsiteY46" fmla="*/ 115868 h 608274"/>
                <a:gd name="connsiteX47" fmla="*/ 53418 w 488948"/>
                <a:gd name="connsiteY47" fmla="*/ 115868 h 6082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488948" h="608274">
                  <a:moveTo>
                    <a:pt x="270237" y="415559"/>
                  </a:moveTo>
                  <a:lnTo>
                    <a:pt x="270237" y="455521"/>
                  </a:lnTo>
                  <a:lnTo>
                    <a:pt x="420013" y="455521"/>
                  </a:lnTo>
                  <a:lnTo>
                    <a:pt x="420013" y="415559"/>
                  </a:lnTo>
                  <a:close/>
                  <a:moveTo>
                    <a:pt x="68935" y="415559"/>
                  </a:moveTo>
                  <a:lnTo>
                    <a:pt x="68935" y="455521"/>
                  </a:lnTo>
                  <a:lnTo>
                    <a:pt x="228016" y="455521"/>
                  </a:lnTo>
                  <a:lnTo>
                    <a:pt x="228016" y="415559"/>
                  </a:lnTo>
                  <a:close/>
                  <a:moveTo>
                    <a:pt x="270237" y="322348"/>
                  </a:moveTo>
                  <a:lnTo>
                    <a:pt x="270237" y="362310"/>
                  </a:lnTo>
                  <a:lnTo>
                    <a:pt x="420013" y="362310"/>
                  </a:lnTo>
                  <a:lnTo>
                    <a:pt x="420013" y="322348"/>
                  </a:lnTo>
                  <a:close/>
                  <a:moveTo>
                    <a:pt x="68935" y="322348"/>
                  </a:moveTo>
                  <a:lnTo>
                    <a:pt x="68935" y="362310"/>
                  </a:lnTo>
                  <a:lnTo>
                    <a:pt x="228016" y="362310"/>
                  </a:lnTo>
                  <a:lnTo>
                    <a:pt x="228016" y="322348"/>
                  </a:lnTo>
                  <a:close/>
                  <a:moveTo>
                    <a:pt x="270237" y="229038"/>
                  </a:moveTo>
                  <a:lnTo>
                    <a:pt x="270237" y="268999"/>
                  </a:lnTo>
                  <a:lnTo>
                    <a:pt x="420013" y="268999"/>
                  </a:lnTo>
                  <a:lnTo>
                    <a:pt x="420013" y="229038"/>
                  </a:lnTo>
                  <a:close/>
                  <a:moveTo>
                    <a:pt x="68935" y="229038"/>
                  </a:moveTo>
                  <a:lnTo>
                    <a:pt x="68935" y="268999"/>
                  </a:lnTo>
                  <a:lnTo>
                    <a:pt x="228016" y="268999"/>
                  </a:lnTo>
                  <a:lnTo>
                    <a:pt x="228016" y="229038"/>
                  </a:lnTo>
                  <a:close/>
                  <a:moveTo>
                    <a:pt x="0" y="155808"/>
                  </a:moveTo>
                  <a:lnTo>
                    <a:pt x="488948" y="155808"/>
                  </a:lnTo>
                  <a:lnTo>
                    <a:pt x="488948" y="608274"/>
                  </a:lnTo>
                  <a:lnTo>
                    <a:pt x="264534" y="608274"/>
                  </a:lnTo>
                  <a:lnTo>
                    <a:pt x="264534" y="515063"/>
                  </a:lnTo>
                  <a:lnTo>
                    <a:pt x="224514" y="515063"/>
                  </a:lnTo>
                  <a:lnTo>
                    <a:pt x="224514" y="608274"/>
                  </a:lnTo>
                  <a:lnTo>
                    <a:pt x="0" y="608274"/>
                  </a:lnTo>
                  <a:close/>
                  <a:moveTo>
                    <a:pt x="53418" y="0"/>
                  </a:moveTo>
                  <a:lnTo>
                    <a:pt x="435530" y="0"/>
                  </a:lnTo>
                  <a:lnTo>
                    <a:pt x="435530" y="115868"/>
                  </a:lnTo>
                  <a:lnTo>
                    <a:pt x="359988" y="115868"/>
                  </a:lnTo>
                  <a:lnTo>
                    <a:pt x="359988" y="66624"/>
                  </a:lnTo>
                  <a:lnTo>
                    <a:pt x="319966" y="66624"/>
                  </a:lnTo>
                  <a:lnTo>
                    <a:pt x="319966" y="115868"/>
                  </a:lnTo>
                  <a:lnTo>
                    <a:pt x="264535" y="115868"/>
                  </a:lnTo>
                  <a:lnTo>
                    <a:pt x="264535" y="66624"/>
                  </a:lnTo>
                  <a:lnTo>
                    <a:pt x="224513" y="66624"/>
                  </a:lnTo>
                  <a:lnTo>
                    <a:pt x="224513" y="115868"/>
                  </a:lnTo>
                  <a:lnTo>
                    <a:pt x="168982" y="115868"/>
                  </a:lnTo>
                  <a:lnTo>
                    <a:pt x="168982" y="66624"/>
                  </a:lnTo>
                  <a:lnTo>
                    <a:pt x="128960" y="66624"/>
                  </a:lnTo>
                  <a:lnTo>
                    <a:pt x="128960" y="115868"/>
                  </a:lnTo>
                  <a:lnTo>
                    <a:pt x="53418" y="11586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347" name="组合 346">
            <a:extLst>
              <a:ext uri="{FF2B5EF4-FFF2-40B4-BE49-F238E27FC236}">
                <a16:creationId xmlns="" xmlns:a16="http://schemas.microsoft.com/office/drawing/2014/main" id="{4196D106-F5C0-4F7E-AA21-714349BDD3DB}"/>
              </a:ext>
            </a:extLst>
          </p:cNvPr>
          <p:cNvGrpSpPr/>
          <p:nvPr/>
        </p:nvGrpSpPr>
        <p:grpSpPr>
          <a:xfrm>
            <a:off x="7535054" y="4714216"/>
            <a:ext cx="3549580" cy="371315"/>
            <a:chOff x="7535054" y="4218960"/>
            <a:chExt cx="3549580" cy="371315"/>
          </a:xfrm>
          <a:gradFill>
            <a:gsLst>
              <a:gs pos="0">
                <a:schemeClr val="accent1">
                  <a:lumMod val="100000"/>
                </a:schemeClr>
              </a:gs>
              <a:gs pos="100000">
                <a:schemeClr val="accent3">
                  <a:lumMod val="40000"/>
                  <a:lumOff val="60000"/>
                </a:schemeClr>
              </a:gs>
              <a:gs pos="44000">
                <a:schemeClr val="accent1">
                  <a:lumMod val="100000"/>
                </a:schemeClr>
              </a:gs>
              <a:gs pos="44000">
                <a:schemeClr val="accent3">
                  <a:lumMod val="40000"/>
                  <a:lumOff val="60000"/>
                </a:schemeClr>
              </a:gs>
            </a:gsLst>
            <a:lin ang="0" scaled="1"/>
          </a:gradFill>
        </p:grpSpPr>
        <p:sp>
          <p:nvSpPr>
            <p:cNvPr id="348" name="flag_109808">
              <a:extLst>
                <a:ext uri="{FF2B5EF4-FFF2-40B4-BE49-F238E27FC236}">
                  <a16:creationId xmlns="" xmlns:a16="http://schemas.microsoft.com/office/drawing/2014/main" id="{B18F02A8-D8C4-4DD0-B4B2-374EC85B37A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535054" y="4218960"/>
              <a:ext cx="298474" cy="371315"/>
            </a:xfrm>
            <a:custGeom>
              <a:avLst/>
              <a:gdLst>
                <a:gd name="connsiteX0" fmla="*/ 270237 w 488948"/>
                <a:gd name="connsiteY0" fmla="*/ 415559 h 608274"/>
                <a:gd name="connsiteX1" fmla="*/ 270237 w 488948"/>
                <a:gd name="connsiteY1" fmla="*/ 455521 h 608274"/>
                <a:gd name="connsiteX2" fmla="*/ 420013 w 488948"/>
                <a:gd name="connsiteY2" fmla="*/ 455521 h 608274"/>
                <a:gd name="connsiteX3" fmla="*/ 420013 w 488948"/>
                <a:gd name="connsiteY3" fmla="*/ 415559 h 608274"/>
                <a:gd name="connsiteX4" fmla="*/ 68935 w 488948"/>
                <a:gd name="connsiteY4" fmla="*/ 415559 h 608274"/>
                <a:gd name="connsiteX5" fmla="*/ 68935 w 488948"/>
                <a:gd name="connsiteY5" fmla="*/ 455521 h 608274"/>
                <a:gd name="connsiteX6" fmla="*/ 228016 w 488948"/>
                <a:gd name="connsiteY6" fmla="*/ 455521 h 608274"/>
                <a:gd name="connsiteX7" fmla="*/ 228016 w 488948"/>
                <a:gd name="connsiteY7" fmla="*/ 415559 h 608274"/>
                <a:gd name="connsiteX8" fmla="*/ 270237 w 488948"/>
                <a:gd name="connsiteY8" fmla="*/ 322348 h 608274"/>
                <a:gd name="connsiteX9" fmla="*/ 270237 w 488948"/>
                <a:gd name="connsiteY9" fmla="*/ 362310 h 608274"/>
                <a:gd name="connsiteX10" fmla="*/ 420013 w 488948"/>
                <a:gd name="connsiteY10" fmla="*/ 362310 h 608274"/>
                <a:gd name="connsiteX11" fmla="*/ 420013 w 488948"/>
                <a:gd name="connsiteY11" fmla="*/ 322348 h 608274"/>
                <a:gd name="connsiteX12" fmla="*/ 68935 w 488948"/>
                <a:gd name="connsiteY12" fmla="*/ 322348 h 608274"/>
                <a:gd name="connsiteX13" fmla="*/ 68935 w 488948"/>
                <a:gd name="connsiteY13" fmla="*/ 362310 h 608274"/>
                <a:gd name="connsiteX14" fmla="*/ 228016 w 488948"/>
                <a:gd name="connsiteY14" fmla="*/ 362310 h 608274"/>
                <a:gd name="connsiteX15" fmla="*/ 228016 w 488948"/>
                <a:gd name="connsiteY15" fmla="*/ 322348 h 608274"/>
                <a:gd name="connsiteX16" fmla="*/ 270237 w 488948"/>
                <a:gd name="connsiteY16" fmla="*/ 229038 h 608274"/>
                <a:gd name="connsiteX17" fmla="*/ 270237 w 488948"/>
                <a:gd name="connsiteY17" fmla="*/ 268999 h 608274"/>
                <a:gd name="connsiteX18" fmla="*/ 420013 w 488948"/>
                <a:gd name="connsiteY18" fmla="*/ 268999 h 608274"/>
                <a:gd name="connsiteX19" fmla="*/ 420013 w 488948"/>
                <a:gd name="connsiteY19" fmla="*/ 229038 h 608274"/>
                <a:gd name="connsiteX20" fmla="*/ 68935 w 488948"/>
                <a:gd name="connsiteY20" fmla="*/ 229038 h 608274"/>
                <a:gd name="connsiteX21" fmla="*/ 68935 w 488948"/>
                <a:gd name="connsiteY21" fmla="*/ 268999 h 608274"/>
                <a:gd name="connsiteX22" fmla="*/ 228016 w 488948"/>
                <a:gd name="connsiteY22" fmla="*/ 268999 h 608274"/>
                <a:gd name="connsiteX23" fmla="*/ 228016 w 488948"/>
                <a:gd name="connsiteY23" fmla="*/ 229038 h 608274"/>
                <a:gd name="connsiteX24" fmla="*/ 0 w 488948"/>
                <a:gd name="connsiteY24" fmla="*/ 155808 h 608274"/>
                <a:gd name="connsiteX25" fmla="*/ 488948 w 488948"/>
                <a:gd name="connsiteY25" fmla="*/ 155808 h 608274"/>
                <a:gd name="connsiteX26" fmla="*/ 488948 w 488948"/>
                <a:gd name="connsiteY26" fmla="*/ 608274 h 608274"/>
                <a:gd name="connsiteX27" fmla="*/ 264534 w 488948"/>
                <a:gd name="connsiteY27" fmla="*/ 608274 h 608274"/>
                <a:gd name="connsiteX28" fmla="*/ 264534 w 488948"/>
                <a:gd name="connsiteY28" fmla="*/ 515063 h 608274"/>
                <a:gd name="connsiteX29" fmla="*/ 224514 w 488948"/>
                <a:gd name="connsiteY29" fmla="*/ 515063 h 608274"/>
                <a:gd name="connsiteX30" fmla="*/ 224514 w 488948"/>
                <a:gd name="connsiteY30" fmla="*/ 608274 h 608274"/>
                <a:gd name="connsiteX31" fmla="*/ 0 w 488948"/>
                <a:gd name="connsiteY31" fmla="*/ 608274 h 608274"/>
                <a:gd name="connsiteX32" fmla="*/ 53418 w 488948"/>
                <a:gd name="connsiteY32" fmla="*/ 0 h 608274"/>
                <a:gd name="connsiteX33" fmla="*/ 435530 w 488948"/>
                <a:gd name="connsiteY33" fmla="*/ 0 h 608274"/>
                <a:gd name="connsiteX34" fmla="*/ 435530 w 488948"/>
                <a:gd name="connsiteY34" fmla="*/ 115868 h 608274"/>
                <a:gd name="connsiteX35" fmla="*/ 359988 w 488948"/>
                <a:gd name="connsiteY35" fmla="*/ 115868 h 608274"/>
                <a:gd name="connsiteX36" fmla="*/ 359988 w 488948"/>
                <a:gd name="connsiteY36" fmla="*/ 66624 h 608274"/>
                <a:gd name="connsiteX37" fmla="*/ 319966 w 488948"/>
                <a:gd name="connsiteY37" fmla="*/ 66624 h 608274"/>
                <a:gd name="connsiteX38" fmla="*/ 319966 w 488948"/>
                <a:gd name="connsiteY38" fmla="*/ 115868 h 608274"/>
                <a:gd name="connsiteX39" fmla="*/ 264535 w 488948"/>
                <a:gd name="connsiteY39" fmla="*/ 115868 h 608274"/>
                <a:gd name="connsiteX40" fmla="*/ 264535 w 488948"/>
                <a:gd name="connsiteY40" fmla="*/ 66624 h 608274"/>
                <a:gd name="connsiteX41" fmla="*/ 224513 w 488948"/>
                <a:gd name="connsiteY41" fmla="*/ 66624 h 608274"/>
                <a:gd name="connsiteX42" fmla="*/ 224513 w 488948"/>
                <a:gd name="connsiteY42" fmla="*/ 115868 h 608274"/>
                <a:gd name="connsiteX43" fmla="*/ 168982 w 488948"/>
                <a:gd name="connsiteY43" fmla="*/ 115868 h 608274"/>
                <a:gd name="connsiteX44" fmla="*/ 168982 w 488948"/>
                <a:gd name="connsiteY44" fmla="*/ 66624 h 608274"/>
                <a:gd name="connsiteX45" fmla="*/ 128960 w 488948"/>
                <a:gd name="connsiteY45" fmla="*/ 66624 h 608274"/>
                <a:gd name="connsiteX46" fmla="*/ 128960 w 488948"/>
                <a:gd name="connsiteY46" fmla="*/ 115868 h 608274"/>
                <a:gd name="connsiteX47" fmla="*/ 53418 w 488948"/>
                <a:gd name="connsiteY47" fmla="*/ 115868 h 6082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488948" h="608274">
                  <a:moveTo>
                    <a:pt x="270237" y="415559"/>
                  </a:moveTo>
                  <a:lnTo>
                    <a:pt x="270237" y="455521"/>
                  </a:lnTo>
                  <a:lnTo>
                    <a:pt x="420013" y="455521"/>
                  </a:lnTo>
                  <a:lnTo>
                    <a:pt x="420013" y="415559"/>
                  </a:lnTo>
                  <a:close/>
                  <a:moveTo>
                    <a:pt x="68935" y="415559"/>
                  </a:moveTo>
                  <a:lnTo>
                    <a:pt x="68935" y="455521"/>
                  </a:lnTo>
                  <a:lnTo>
                    <a:pt x="228016" y="455521"/>
                  </a:lnTo>
                  <a:lnTo>
                    <a:pt x="228016" y="415559"/>
                  </a:lnTo>
                  <a:close/>
                  <a:moveTo>
                    <a:pt x="270237" y="322348"/>
                  </a:moveTo>
                  <a:lnTo>
                    <a:pt x="270237" y="362310"/>
                  </a:lnTo>
                  <a:lnTo>
                    <a:pt x="420013" y="362310"/>
                  </a:lnTo>
                  <a:lnTo>
                    <a:pt x="420013" y="322348"/>
                  </a:lnTo>
                  <a:close/>
                  <a:moveTo>
                    <a:pt x="68935" y="322348"/>
                  </a:moveTo>
                  <a:lnTo>
                    <a:pt x="68935" y="362310"/>
                  </a:lnTo>
                  <a:lnTo>
                    <a:pt x="228016" y="362310"/>
                  </a:lnTo>
                  <a:lnTo>
                    <a:pt x="228016" y="322348"/>
                  </a:lnTo>
                  <a:close/>
                  <a:moveTo>
                    <a:pt x="270237" y="229038"/>
                  </a:moveTo>
                  <a:lnTo>
                    <a:pt x="270237" y="268999"/>
                  </a:lnTo>
                  <a:lnTo>
                    <a:pt x="420013" y="268999"/>
                  </a:lnTo>
                  <a:lnTo>
                    <a:pt x="420013" y="229038"/>
                  </a:lnTo>
                  <a:close/>
                  <a:moveTo>
                    <a:pt x="68935" y="229038"/>
                  </a:moveTo>
                  <a:lnTo>
                    <a:pt x="68935" y="268999"/>
                  </a:lnTo>
                  <a:lnTo>
                    <a:pt x="228016" y="268999"/>
                  </a:lnTo>
                  <a:lnTo>
                    <a:pt x="228016" y="229038"/>
                  </a:lnTo>
                  <a:close/>
                  <a:moveTo>
                    <a:pt x="0" y="155808"/>
                  </a:moveTo>
                  <a:lnTo>
                    <a:pt x="488948" y="155808"/>
                  </a:lnTo>
                  <a:lnTo>
                    <a:pt x="488948" y="608274"/>
                  </a:lnTo>
                  <a:lnTo>
                    <a:pt x="264534" y="608274"/>
                  </a:lnTo>
                  <a:lnTo>
                    <a:pt x="264534" y="515063"/>
                  </a:lnTo>
                  <a:lnTo>
                    <a:pt x="224514" y="515063"/>
                  </a:lnTo>
                  <a:lnTo>
                    <a:pt x="224514" y="608274"/>
                  </a:lnTo>
                  <a:lnTo>
                    <a:pt x="0" y="608274"/>
                  </a:lnTo>
                  <a:close/>
                  <a:moveTo>
                    <a:pt x="53418" y="0"/>
                  </a:moveTo>
                  <a:lnTo>
                    <a:pt x="435530" y="0"/>
                  </a:lnTo>
                  <a:lnTo>
                    <a:pt x="435530" y="115868"/>
                  </a:lnTo>
                  <a:lnTo>
                    <a:pt x="359988" y="115868"/>
                  </a:lnTo>
                  <a:lnTo>
                    <a:pt x="359988" y="66624"/>
                  </a:lnTo>
                  <a:lnTo>
                    <a:pt x="319966" y="66624"/>
                  </a:lnTo>
                  <a:lnTo>
                    <a:pt x="319966" y="115868"/>
                  </a:lnTo>
                  <a:lnTo>
                    <a:pt x="264535" y="115868"/>
                  </a:lnTo>
                  <a:lnTo>
                    <a:pt x="264535" y="66624"/>
                  </a:lnTo>
                  <a:lnTo>
                    <a:pt x="224513" y="66624"/>
                  </a:lnTo>
                  <a:lnTo>
                    <a:pt x="224513" y="115868"/>
                  </a:lnTo>
                  <a:lnTo>
                    <a:pt x="168982" y="115868"/>
                  </a:lnTo>
                  <a:lnTo>
                    <a:pt x="168982" y="66624"/>
                  </a:lnTo>
                  <a:lnTo>
                    <a:pt x="128960" y="66624"/>
                  </a:lnTo>
                  <a:lnTo>
                    <a:pt x="128960" y="115868"/>
                  </a:lnTo>
                  <a:lnTo>
                    <a:pt x="53418" y="11586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49" name="flag_109808">
              <a:extLst>
                <a:ext uri="{FF2B5EF4-FFF2-40B4-BE49-F238E27FC236}">
                  <a16:creationId xmlns="" xmlns:a16="http://schemas.microsoft.com/office/drawing/2014/main" id="{72A9D11F-6B0F-477B-9598-63E66B96DCEF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896289" y="4218960"/>
              <a:ext cx="298474" cy="371315"/>
            </a:xfrm>
            <a:custGeom>
              <a:avLst/>
              <a:gdLst>
                <a:gd name="connsiteX0" fmla="*/ 270237 w 488948"/>
                <a:gd name="connsiteY0" fmla="*/ 415559 h 608274"/>
                <a:gd name="connsiteX1" fmla="*/ 270237 w 488948"/>
                <a:gd name="connsiteY1" fmla="*/ 455521 h 608274"/>
                <a:gd name="connsiteX2" fmla="*/ 420013 w 488948"/>
                <a:gd name="connsiteY2" fmla="*/ 455521 h 608274"/>
                <a:gd name="connsiteX3" fmla="*/ 420013 w 488948"/>
                <a:gd name="connsiteY3" fmla="*/ 415559 h 608274"/>
                <a:gd name="connsiteX4" fmla="*/ 68935 w 488948"/>
                <a:gd name="connsiteY4" fmla="*/ 415559 h 608274"/>
                <a:gd name="connsiteX5" fmla="*/ 68935 w 488948"/>
                <a:gd name="connsiteY5" fmla="*/ 455521 h 608274"/>
                <a:gd name="connsiteX6" fmla="*/ 228016 w 488948"/>
                <a:gd name="connsiteY6" fmla="*/ 455521 h 608274"/>
                <a:gd name="connsiteX7" fmla="*/ 228016 w 488948"/>
                <a:gd name="connsiteY7" fmla="*/ 415559 h 608274"/>
                <a:gd name="connsiteX8" fmla="*/ 270237 w 488948"/>
                <a:gd name="connsiteY8" fmla="*/ 322348 h 608274"/>
                <a:gd name="connsiteX9" fmla="*/ 270237 w 488948"/>
                <a:gd name="connsiteY9" fmla="*/ 362310 h 608274"/>
                <a:gd name="connsiteX10" fmla="*/ 420013 w 488948"/>
                <a:gd name="connsiteY10" fmla="*/ 362310 h 608274"/>
                <a:gd name="connsiteX11" fmla="*/ 420013 w 488948"/>
                <a:gd name="connsiteY11" fmla="*/ 322348 h 608274"/>
                <a:gd name="connsiteX12" fmla="*/ 68935 w 488948"/>
                <a:gd name="connsiteY12" fmla="*/ 322348 h 608274"/>
                <a:gd name="connsiteX13" fmla="*/ 68935 w 488948"/>
                <a:gd name="connsiteY13" fmla="*/ 362310 h 608274"/>
                <a:gd name="connsiteX14" fmla="*/ 228016 w 488948"/>
                <a:gd name="connsiteY14" fmla="*/ 362310 h 608274"/>
                <a:gd name="connsiteX15" fmla="*/ 228016 w 488948"/>
                <a:gd name="connsiteY15" fmla="*/ 322348 h 608274"/>
                <a:gd name="connsiteX16" fmla="*/ 270237 w 488948"/>
                <a:gd name="connsiteY16" fmla="*/ 229038 h 608274"/>
                <a:gd name="connsiteX17" fmla="*/ 270237 w 488948"/>
                <a:gd name="connsiteY17" fmla="*/ 268999 h 608274"/>
                <a:gd name="connsiteX18" fmla="*/ 420013 w 488948"/>
                <a:gd name="connsiteY18" fmla="*/ 268999 h 608274"/>
                <a:gd name="connsiteX19" fmla="*/ 420013 w 488948"/>
                <a:gd name="connsiteY19" fmla="*/ 229038 h 608274"/>
                <a:gd name="connsiteX20" fmla="*/ 68935 w 488948"/>
                <a:gd name="connsiteY20" fmla="*/ 229038 h 608274"/>
                <a:gd name="connsiteX21" fmla="*/ 68935 w 488948"/>
                <a:gd name="connsiteY21" fmla="*/ 268999 h 608274"/>
                <a:gd name="connsiteX22" fmla="*/ 228016 w 488948"/>
                <a:gd name="connsiteY22" fmla="*/ 268999 h 608274"/>
                <a:gd name="connsiteX23" fmla="*/ 228016 w 488948"/>
                <a:gd name="connsiteY23" fmla="*/ 229038 h 608274"/>
                <a:gd name="connsiteX24" fmla="*/ 0 w 488948"/>
                <a:gd name="connsiteY24" fmla="*/ 155808 h 608274"/>
                <a:gd name="connsiteX25" fmla="*/ 488948 w 488948"/>
                <a:gd name="connsiteY25" fmla="*/ 155808 h 608274"/>
                <a:gd name="connsiteX26" fmla="*/ 488948 w 488948"/>
                <a:gd name="connsiteY26" fmla="*/ 608274 h 608274"/>
                <a:gd name="connsiteX27" fmla="*/ 264534 w 488948"/>
                <a:gd name="connsiteY27" fmla="*/ 608274 h 608274"/>
                <a:gd name="connsiteX28" fmla="*/ 264534 w 488948"/>
                <a:gd name="connsiteY28" fmla="*/ 515063 h 608274"/>
                <a:gd name="connsiteX29" fmla="*/ 224514 w 488948"/>
                <a:gd name="connsiteY29" fmla="*/ 515063 h 608274"/>
                <a:gd name="connsiteX30" fmla="*/ 224514 w 488948"/>
                <a:gd name="connsiteY30" fmla="*/ 608274 h 608274"/>
                <a:gd name="connsiteX31" fmla="*/ 0 w 488948"/>
                <a:gd name="connsiteY31" fmla="*/ 608274 h 608274"/>
                <a:gd name="connsiteX32" fmla="*/ 53418 w 488948"/>
                <a:gd name="connsiteY32" fmla="*/ 0 h 608274"/>
                <a:gd name="connsiteX33" fmla="*/ 435530 w 488948"/>
                <a:gd name="connsiteY33" fmla="*/ 0 h 608274"/>
                <a:gd name="connsiteX34" fmla="*/ 435530 w 488948"/>
                <a:gd name="connsiteY34" fmla="*/ 115868 h 608274"/>
                <a:gd name="connsiteX35" fmla="*/ 359988 w 488948"/>
                <a:gd name="connsiteY35" fmla="*/ 115868 h 608274"/>
                <a:gd name="connsiteX36" fmla="*/ 359988 w 488948"/>
                <a:gd name="connsiteY36" fmla="*/ 66624 h 608274"/>
                <a:gd name="connsiteX37" fmla="*/ 319966 w 488948"/>
                <a:gd name="connsiteY37" fmla="*/ 66624 h 608274"/>
                <a:gd name="connsiteX38" fmla="*/ 319966 w 488948"/>
                <a:gd name="connsiteY38" fmla="*/ 115868 h 608274"/>
                <a:gd name="connsiteX39" fmla="*/ 264535 w 488948"/>
                <a:gd name="connsiteY39" fmla="*/ 115868 h 608274"/>
                <a:gd name="connsiteX40" fmla="*/ 264535 w 488948"/>
                <a:gd name="connsiteY40" fmla="*/ 66624 h 608274"/>
                <a:gd name="connsiteX41" fmla="*/ 224513 w 488948"/>
                <a:gd name="connsiteY41" fmla="*/ 66624 h 608274"/>
                <a:gd name="connsiteX42" fmla="*/ 224513 w 488948"/>
                <a:gd name="connsiteY42" fmla="*/ 115868 h 608274"/>
                <a:gd name="connsiteX43" fmla="*/ 168982 w 488948"/>
                <a:gd name="connsiteY43" fmla="*/ 115868 h 608274"/>
                <a:gd name="connsiteX44" fmla="*/ 168982 w 488948"/>
                <a:gd name="connsiteY44" fmla="*/ 66624 h 608274"/>
                <a:gd name="connsiteX45" fmla="*/ 128960 w 488948"/>
                <a:gd name="connsiteY45" fmla="*/ 66624 h 608274"/>
                <a:gd name="connsiteX46" fmla="*/ 128960 w 488948"/>
                <a:gd name="connsiteY46" fmla="*/ 115868 h 608274"/>
                <a:gd name="connsiteX47" fmla="*/ 53418 w 488948"/>
                <a:gd name="connsiteY47" fmla="*/ 115868 h 6082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488948" h="608274">
                  <a:moveTo>
                    <a:pt x="270237" y="415559"/>
                  </a:moveTo>
                  <a:lnTo>
                    <a:pt x="270237" y="455521"/>
                  </a:lnTo>
                  <a:lnTo>
                    <a:pt x="420013" y="455521"/>
                  </a:lnTo>
                  <a:lnTo>
                    <a:pt x="420013" y="415559"/>
                  </a:lnTo>
                  <a:close/>
                  <a:moveTo>
                    <a:pt x="68935" y="415559"/>
                  </a:moveTo>
                  <a:lnTo>
                    <a:pt x="68935" y="455521"/>
                  </a:lnTo>
                  <a:lnTo>
                    <a:pt x="228016" y="455521"/>
                  </a:lnTo>
                  <a:lnTo>
                    <a:pt x="228016" y="415559"/>
                  </a:lnTo>
                  <a:close/>
                  <a:moveTo>
                    <a:pt x="270237" y="322348"/>
                  </a:moveTo>
                  <a:lnTo>
                    <a:pt x="270237" y="362310"/>
                  </a:lnTo>
                  <a:lnTo>
                    <a:pt x="420013" y="362310"/>
                  </a:lnTo>
                  <a:lnTo>
                    <a:pt x="420013" y="322348"/>
                  </a:lnTo>
                  <a:close/>
                  <a:moveTo>
                    <a:pt x="68935" y="322348"/>
                  </a:moveTo>
                  <a:lnTo>
                    <a:pt x="68935" y="362310"/>
                  </a:lnTo>
                  <a:lnTo>
                    <a:pt x="228016" y="362310"/>
                  </a:lnTo>
                  <a:lnTo>
                    <a:pt x="228016" y="322348"/>
                  </a:lnTo>
                  <a:close/>
                  <a:moveTo>
                    <a:pt x="270237" y="229038"/>
                  </a:moveTo>
                  <a:lnTo>
                    <a:pt x="270237" y="268999"/>
                  </a:lnTo>
                  <a:lnTo>
                    <a:pt x="420013" y="268999"/>
                  </a:lnTo>
                  <a:lnTo>
                    <a:pt x="420013" y="229038"/>
                  </a:lnTo>
                  <a:close/>
                  <a:moveTo>
                    <a:pt x="68935" y="229038"/>
                  </a:moveTo>
                  <a:lnTo>
                    <a:pt x="68935" y="268999"/>
                  </a:lnTo>
                  <a:lnTo>
                    <a:pt x="228016" y="268999"/>
                  </a:lnTo>
                  <a:lnTo>
                    <a:pt x="228016" y="229038"/>
                  </a:lnTo>
                  <a:close/>
                  <a:moveTo>
                    <a:pt x="0" y="155808"/>
                  </a:moveTo>
                  <a:lnTo>
                    <a:pt x="488948" y="155808"/>
                  </a:lnTo>
                  <a:lnTo>
                    <a:pt x="488948" y="608274"/>
                  </a:lnTo>
                  <a:lnTo>
                    <a:pt x="264534" y="608274"/>
                  </a:lnTo>
                  <a:lnTo>
                    <a:pt x="264534" y="515063"/>
                  </a:lnTo>
                  <a:lnTo>
                    <a:pt x="224514" y="515063"/>
                  </a:lnTo>
                  <a:lnTo>
                    <a:pt x="224514" y="608274"/>
                  </a:lnTo>
                  <a:lnTo>
                    <a:pt x="0" y="608274"/>
                  </a:lnTo>
                  <a:close/>
                  <a:moveTo>
                    <a:pt x="53418" y="0"/>
                  </a:moveTo>
                  <a:lnTo>
                    <a:pt x="435530" y="0"/>
                  </a:lnTo>
                  <a:lnTo>
                    <a:pt x="435530" y="115868"/>
                  </a:lnTo>
                  <a:lnTo>
                    <a:pt x="359988" y="115868"/>
                  </a:lnTo>
                  <a:lnTo>
                    <a:pt x="359988" y="66624"/>
                  </a:lnTo>
                  <a:lnTo>
                    <a:pt x="319966" y="66624"/>
                  </a:lnTo>
                  <a:lnTo>
                    <a:pt x="319966" y="115868"/>
                  </a:lnTo>
                  <a:lnTo>
                    <a:pt x="264535" y="115868"/>
                  </a:lnTo>
                  <a:lnTo>
                    <a:pt x="264535" y="66624"/>
                  </a:lnTo>
                  <a:lnTo>
                    <a:pt x="224513" y="66624"/>
                  </a:lnTo>
                  <a:lnTo>
                    <a:pt x="224513" y="115868"/>
                  </a:lnTo>
                  <a:lnTo>
                    <a:pt x="168982" y="115868"/>
                  </a:lnTo>
                  <a:lnTo>
                    <a:pt x="168982" y="66624"/>
                  </a:lnTo>
                  <a:lnTo>
                    <a:pt x="128960" y="66624"/>
                  </a:lnTo>
                  <a:lnTo>
                    <a:pt x="128960" y="115868"/>
                  </a:lnTo>
                  <a:lnTo>
                    <a:pt x="53418" y="11586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50" name="flag_109808">
              <a:extLst>
                <a:ext uri="{FF2B5EF4-FFF2-40B4-BE49-F238E27FC236}">
                  <a16:creationId xmlns="" xmlns:a16="http://schemas.microsoft.com/office/drawing/2014/main" id="{9AD262F4-7F99-4E2B-97CB-6875853BF3FF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8257522" y="4218960"/>
              <a:ext cx="298474" cy="371315"/>
            </a:xfrm>
            <a:custGeom>
              <a:avLst/>
              <a:gdLst>
                <a:gd name="connsiteX0" fmla="*/ 270237 w 488948"/>
                <a:gd name="connsiteY0" fmla="*/ 415559 h 608274"/>
                <a:gd name="connsiteX1" fmla="*/ 270237 w 488948"/>
                <a:gd name="connsiteY1" fmla="*/ 455521 h 608274"/>
                <a:gd name="connsiteX2" fmla="*/ 420013 w 488948"/>
                <a:gd name="connsiteY2" fmla="*/ 455521 h 608274"/>
                <a:gd name="connsiteX3" fmla="*/ 420013 w 488948"/>
                <a:gd name="connsiteY3" fmla="*/ 415559 h 608274"/>
                <a:gd name="connsiteX4" fmla="*/ 68935 w 488948"/>
                <a:gd name="connsiteY4" fmla="*/ 415559 h 608274"/>
                <a:gd name="connsiteX5" fmla="*/ 68935 w 488948"/>
                <a:gd name="connsiteY5" fmla="*/ 455521 h 608274"/>
                <a:gd name="connsiteX6" fmla="*/ 228016 w 488948"/>
                <a:gd name="connsiteY6" fmla="*/ 455521 h 608274"/>
                <a:gd name="connsiteX7" fmla="*/ 228016 w 488948"/>
                <a:gd name="connsiteY7" fmla="*/ 415559 h 608274"/>
                <a:gd name="connsiteX8" fmla="*/ 270237 w 488948"/>
                <a:gd name="connsiteY8" fmla="*/ 322348 h 608274"/>
                <a:gd name="connsiteX9" fmla="*/ 270237 w 488948"/>
                <a:gd name="connsiteY9" fmla="*/ 362310 h 608274"/>
                <a:gd name="connsiteX10" fmla="*/ 420013 w 488948"/>
                <a:gd name="connsiteY10" fmla="*/ 362310 h 608274"/>
                <a:gd name="connsiteX11" fmla="*/ 420013 w 488948"/>
                <a:gd name="connsiteY11" fmla="*/ 322348 h 608274"/>
                <a:gd name="connsiteX12" fmla="*/ 68935 w 488948"/>
                <a:gd name="connsiteY12" fmla="*/ 322348 h 608274"/>
                <a:gd name="connsiteX13" fmla="*/ 68935 w 488948"/>
                <a:gd name="connsiteY13" fmla="*/ 362310 h 608274"/>
                <a:gd name="connsiteX14" fmla="*/ 228016 w 488948"/>
                <a:gd name="connsiteY14" fmla="*/ 362310 h 608274"/>
                <a:gd name="connsiteX15" fmla="*/ 228016 w 488948"/>
                <a:gd name="connsiteY15" fmla="*/ 322348 h 608274"/>
                <a:gd name="connsiteX16" fmla="*/ 270237 w 488948"/>
                <a:gd name="connsiteY16" fmla="*/ 229038 h 608274"/>
                <a:gd name="connsiteX17" fmla="*/ 270237 w 488948"/>
                <a:gd name="connsiteY17" fmla="*/ 268999 h 608274"/>
                <a:gd name="connsiteX18" fmla="*/ 420013 w 488948"/>
                <a:gd name="connsiteY18" fmla="*/ 268999 h 608274"/>
                <a:gd name="connsiteX19" fmla="*/ 420013 w 488948"/>
                <a:gd name="connsiteY19" fmla="*/ 229038 h 608274"/>
                <a:gd name="connsiteX20" fmla="*/ 68935 w 488948"/>
                <a:gd name="connsiteY20" fmla="*/ 229038 h 608274"/>
                <a:gd name="connsiteX21" fmla="*/ 68935 w 488948"/>
                <a:gd name="connsiteY21" fmla="*/ 268999 h 608274"/>
                <a:gd name="connsiteX22" fmla="*/ 228016 w 488948"/>
                <a:gd name="connsiteY22" fmla="*/ 268999 h 608274"/>
                <a:gd name="connsiteX23" fmla="*/ 228016 w 488948"/>
                <a:gd name="connsiteY23" fmla="*/ 229038 h 608274"/>
                <a:gd name="connsiteX24" fmla="*/ 0 w 488948"/>
                <a:gd name="connsiteY24" fmla="*/ 155808 h 608274"/>
                <a:gd name="connsiteX25" fmla="*/ 488948 w 488948"/>
                <a:gd name="connsiteY25" fmla="*/ 155808 h 608274"/>
                <a:gd name="connsiteX26" fmla="*/ 488948 w 488948"/>
                <a:gd name="connsiteY26" fmla="*/ 608274 h 608274"/>
                <a:gd name="connsiteX27" fmla="*/ 264534 w 488948"/>
                <a:gd name="connsiteY27" fmla="*/ 608274 h 608274"/>
                <a:gd name="connsiteX28" fmla="*/ 264534 w 488948"/>
                <a:gd name="connsiteY28" fmla="*/ 515063 h 608274"/>
                <a:gd name="connsiteX29" fmla="*/ 224514 w 488948"/>
                <a:gd name="connsiteY29" fmla="*/ 515063 h 608274"/>
                <a:gd name="connsiteX30" fmla="*/ 224514 w 488948"/>
                <a:gd name="connsiteY30" fmla="*/ 608274 h 608274"/>
                <a:gd name="connsiteX31" fmla="*/ 0 w 488948"/>
                <a:gd name="connsiteY31" fmla="*/ 608274 h 608274"/>
                <a:gd name="connsiteX32" fmla="*/ 53418 w 488948"/>
                <a:gd name="connsiteY32" fmla="*/ 0 h 608274"/>
                <a:gd name="connsiteX33" fmla="*/ 435530 w 488948"/>
                <a:gd name="connsiteY33" fmla="*/ 0 h 608274"/>
                <a:gd name="connsiteX34" fmla="*/ 435530 w 488948"/>
                <a:gd name="connsiteY34" fmla="*/ 115868 h 608274"/>
                <a:gd name="connsiteX35" fmla="*/ 359988 w 488948"/>
                <a:gd name="connsiteY35" fmla="*/ 115868 h 608274"/>
                <a:gd name="connsiteX36" fmla="*/ 359988 w 488948"/>
                <a:gd name="connsiteY36" fmla="*/ 66624 h 608274"/>
                <a:gd name="connsiteX37" fmla="*/ 319966 w 488948"/>
                <a:gd name="connsiteY37" fmla="*/ 66624 h 608274"/>
                <a:gd name="connsiteX38" fmla="*/ 319966 w 488948"/>
                <a:gd name="connsiteY38" fmla="*/ 115868 h 608274"/>
                <a:gd name="connsiteX39" fmla="*/ 264535 w 488948"/>
                <a:gd name="connsiteY39" fmla="*/ 115868 h 608274"/>
                <a:gd name="connsiteX40" fmla="*/ 264535 w 488948"/>
                <a:gd name="connsiteY40" fmla="*/ 66624 h 608274"/>
                <a:gd name="connsiteX41" fmla="*/ 224513 w 488948"/>
                <a:gd name="connsiteY41" fmla="*/ 66624 h 608274"/>
                <a:gd name="connsiteX42" fmla="*/ 224513 w 488948"/>
                <a:gd name="connsiteY42" fmla="*/ 115868 h 608274"/>
                <a:gd name="connsiteX43" fmla="*/ 168982 w 488948"/>
                <a:gd name="connsiteY43" fmla="*/ 115868 h 608274"/>
                <a:gd name="connsiteX44" fmla="*/ 168982 w 488948"/>
                <a:gd name="connsiteY44" fmla="*/ 66624 h 608274"/>
                <a:gd name="connsiteX45" fmla="*/ 128960 w 488948"/>
                <a:gd name="connsiteY45" fmla="*/ 66624 h 608274"/>
                <a:gd name="connsiteX46" fmla="*/ 128960 w 488948"/>
                <a:gd name="connsiteY46" fmla="*/ 115868 h 608274"/>
                <a:gd name="connsiteX47" fmla="*/ 53418 w 488948"/>
                <a:gd name="connsiteY47" fmla="*/ 115868 h 6082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488948" h="608274">
                  <a:moveTo>
                    <a:pt x="270237" y="415559"/>
                  </a:moveTo>
                  <a:lnTo>
                    <a:pt x="270237" y="455521"/>
                  </a:lnTo>
                  <a:lnTo>
                    <a:pt x="420013" y="455521"/>
                  </a:lnTo>
                  <a:lnTo>
                    <a:pt x="420013" y="415559"/>
                  </a:lnTo>
                  <a:close/>
                  <a:moveTo>
                    <a:pt x="68935" y="415559"/>
                  </a:moveTo>
                  <a:lnTo>
                    <a:pt x="68935" y="455521"/>
                  </a:lnTo>
                  <a:lnTo>
                    <a:pt x="228016" y="455521"/>
                  </a:lnTo>
                  <a:lnTo>
                    <a:pt x="228016" y="415559"/>
                  </a:lnTo>
                  <a:close/>
                  <a:moveTo>
                    <a:pt x="270237" y="322348"/>
                  </a:moveTo>
                  <a:lnTo>
                    <a:pt x="270237" y="362310"/>
                  </a:lnTo>
                  <a:lnTo>
                    <a:pt x="420013" y="362310"/>
                  </a:lnTo>
                  <a:lnTo>
                    <a:pt x="420013" y="322348"/>
                  </a:lnTo>
                  <a:close/>
                  <a:moveTo>
                    <a:pt x="68935" y="322348"/>
                  </a:moveTo>
                  <a:lnTo>
                    <a:pt x="68935" y="362310"/>
                  </a:lnTo>
                  <a:lnTo>
                    <a:pt x="228016" y="362310"/>
                  </a:lnTo>
                  <a:lnTo>
                    <a:pt x="228016" y="322348"/>
                  </a:lnTo>
                  <a:close/>
                  <a:moveTo>
                    <a:pt x="270237" y="229038"/>
                  </a:moveTo>
                  <a:lnTo>
                    <a:pt x="270237" y="268999"/>
                  </a:lnTo>
                  <a:lnTo>
                    <a:pt x="420013" y="268999"/>
                  </a:lnTo>
                  <a:lnTo>
                    <a:pt x="420013" y="229038"/>
                  </a:lnTo>
                  <a:close/>
                  <a:moveTo>
                    <a:pt x="68935" y="229038"/>
                  </a:moveTo>
                  <a:lnTo>
                    <a:pt x="68935" y="268999"/>
                  </a:lnTo>
                  <a:lnTo>
                    <a:pt x="228016" y="268999"/>
                  </a:lnTo>
                  <a:lnTo>
                    <a:pt x="228016" y="229038"/>
                  </a:lnTo>
                  <a:close/>
                  <a:moveTo>
                    <a:pt x="0" y="155808"/>
                  </a:moveTo>
                  <a:lnTo>
                    <a:pt x="488948" y="155808"/>
                  </a:lnTo>
                  <a:lnTo>
                    <a:pt x="488948" y="608274"/>
                  </a:lnTo>
                  <a:lnTo>
                    <a:pt x="264534" y="608274"/>
                  </a:lnTo>
                  <a:lnTo>
                    <a:pt x="264534" y="515063"/>
                  </a:lnTo>
                  <a:lnTo>
                    <a:pt x="224514" y="515063"/>
                  </a:lnTo>
                  <a:lnTo>
                    <a:pt x="224514" y="608274"/>
                  </a:lnTo>
                  <a:lnTo>
                    <a:pt x="0" y="608274"/>
                  </a:lnTo>
                  <a:close/>
                  <a:moveTo>
                    <a:pt x="53418" y="0"/>
                  </a:moveTo>
                  <a:lnTo>
                    <a:pt x="435530" y="0"/>
                  </a:lnTo>
                  <a:lnTo>
                    <a:pt x="435530" y="115868"/>
                  </a:lnTo>
                  <a:lnTo>
                    <a:pt x="359988" y="115868"/>
                  </a:lnTo>
                  <a:lnTo>
                    <a:pt x="359988" y="66624"/>
                  </a:lnTo>
                  <a:lnTo>
                    <a:pt x="319966" y="66624"/>
                  </a:lnTo>
                  <a:lnTo>
                    <a:pt x="319966" y="115868"/>
                  </a:lnTo>
                  <a:lnTo>
                    <a:pt x="264535" y="115868"/>
                  </a:lnTo>
                  <a:lnTo>
                    <a:pt x="264535" y="66624"/>
                  </a:lnTo>
                  <a:lnTo>
                    <a:pt x="224513" y="66624"/>
                  </a:lnTo>
                  <a:lnTo>
                    <a:pt x="224513" y="115868"/>
                  </a:lnTo>
                  <a:lnTo>
                    <a:pt x="168982" y="115868"/>
                  </a:lnTo>
                  <a:lnTo>
                    <a:pt x="168982" y="66624"/>
                  </a:lnTo>
                  <a:lnTo>
                    <a:pt x="128960" y="66624"/>
                  </a:lnTo>
                  <a:lnTo>
                    <a:pt x="128960" y="115868"/>
                  </a:lnTo>
                  <a:lnTo>
                    <a:pt x="53418" y="11586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51" name="flag_109808">
              <a:extLst>
                <a:ext uri="{FF2B5EF4-FFF2-40B4-BE49-F238E27FC236}">
                  <a16:creationId xmlns="" xmlns:a16="http://schemas.microsoft.com/office/drawing/2014/main" id="{54FA4DAB-13A4-4ADE-B6CF-CD4AA0C5549F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8618756" y="4218960"/>
              <a:ext cx="298474" cy="371315"/>
            </a:xfrm>
            <a:custGeom>
              <a:avLst/>
              <a:gdLst>
                <a:gd name="connsiteX0" fmla="*/ 270237 w 488948"/>
                <a:gd name="connsiteY0" fmla="*/ 415559 h 608274"/>
                <a:gd name="connsiteX1" fmla="*/ 270237 w 488948"/>
                <a:gd name="connsiteY1" fmla="*/ 455521 h 608274"/>
                <a:gd name="connsiteX2" fmla="*/ 420013 w 488948"/>
                <a:gd name="connsiteY2" fmla="*/ 455521 h 608274"/>
                <a:gd name="connsiteX3" fmla="*/ 420013 w 488948"/>
                <a:gd name="connsiteY3" fmla="*/ 415559 h 608274"/>
                <a:gd name="connsiteX4" fmla="*/ 68935 w 488948"/>
                <a:gd name="connsiteY4" fmla="*/ 415559 h 608274"/>
                <a:gd name="connsiteX5" fmla="*/ 68935 w 488948"/>
                <a:gd name="connsiteY5" fmla="*/ 455521 h 608274"/>
                <a:gd name="connsiteX6" fmla="*/ 228016 w 488948"/>
                <a:gd name="connsiteY6" fmla="*/ 455521 h 608274"/>
                <a:gd name="connsiteX7" fmla="*/ 228016 w 488948"/>
                <a:gd name="connsiteY7" fmla="*/ 415559 h 608274"/>
                <a:gd name="connsiteX8" fmla="*/ 270237 w 488948"/>
                <a:gd name="connsiteY8" fmla="*/ 322348 h 608274"/>
                <a:gd name="connsiteX9" fmla="*/ 270237 w 488948"/>
                <a:gd name="connsiteY9" fmla="*/ 362310 h 608274"/>
                <a:gd name="connsiteX10" fmla="*/ 420013 w 488948"/>
                <a:gd name="connsiteY10" fmla="*/ 362310 h 608274"/>
                <a:gd name="connsiteX11" fmla="*/ 420013 w 488948"/>
                <a:gd name="connsiteY11" fmla="*/ 322348 h 608274"/>
                <a:gd name="connsiteX12" fmla="*/ 68935 w 488948"/>
                <a:gd name="connsiteY12" fmla="*/ 322348 h 608274"/>
                <a:gd name="connsiteX13" fmla="*/ 68935 w 488948"/>
                <a:gd name="connsiteY13" fmla="*/ 362310 h 608274"/>
                <a:gd name="connsiteX14" fmla="*/ 228016 w 488948"/>
                <a:gd name="connsiteY14" fmla="*/ 362310 h 608274"/>
                <a:gd name="connsiteX15" fmla="*/ 228016 w 488948"/>
                <a:gd name="connsiteY15" fmla="*/ 322348 h 608274"/>
                <a:gd name="connsiteX16" fmla="*/ 270237 w 488948"/>
                <a:gd name="connsiteY16" fmla="*/ 229038 h 608274"/>
                <a:gd name="connsiteX17" fmla="*/ 270237 w 488948"/>
                <a:gd name="connsiteY17" fmla="*/ 268999 h 608274"/>
                <a:gd name="connsiteX18" fmla="*/ 420013 w 488948"/>
                <a:gd name="connsiteY18" fmla="*/ 268999 h 608274"/>
                <a:gd name="connsiteX19" fmla="*/ 420013 w 488948"/>
                <a:gd name="connsiteY19" fmla="*/ 229038 h 608274"/>
                <a:gd name="connsiteX20" fmla="*/ 68935 w 488948"/>
                <a:gd name="connsiteY20" fmla="*/ 229038 h 608274"/>
                <a:gd name="connsiteX21" fmla="*/ 68935 w 488948"/>
                <a:gd name="connsiteY21" fmla="*/ 268999 h 608274"/>
                <a:gd name="connsiteX22" fmla="*/ 228016 w 488948"/>
                <a:gd name="connsiteY22" fmla="*/ 268999 h 608274"/>
                <a:gd name="connsiteX23" fmla="*/ 228016 w 488948"/>
                <a:gd name="connsiteY23" fmla="*/ 229038 h 608274"/>
                <a:gd name="connsiteX24" fmla="*/ 0 w 488948"/>
                <a:gd name="connsiteY24" fmla="*/ 155808 h 608274"/>
                <a:gd name="connsiteX25" fmla="*/ 488948 w 488948"/>
                <a:gd name="connsiteY25" fmla="*/ 155808 h 608274"/>
                <a:gd name="connsiteX26" fmla="*/ 488948 w 488948"/>
                <a:gd name="connsiteY26" fmla="*/ 608274 h 608274"/>
                <a:gd name="connsiteX27" fmla="*/ 264534 w 488948"/>
                <a:gd name="connsiteY27" fmla="*/ 608274 h 608274"/>
                <a:gd name="connsiteX28" fmla="*/ 264534 w 488948"/>
                <a:gd name="connsiteY28" fmla="*/ 515063 h 608274"/>
                <a:gd name="connsiteX29" fmla="*/ 224514 w 488948"/>
                <a:gd name="connsiteY29" fmla="*/ 515063 h 608274"/>
                <a:gd name="connsiteX30" fmla="*/ 224514 w 488948"/>
                <a:gd name="connsiteY30" fmla="*/ 608274 h 608274"/>
                <a:gd name="connsiteX31" fmla="*/ 0 w 488948"/>
                <a:gd name="connsiteY31" fmla="*/ 608274 h 608274"/>
                <a:gd name="connsiteX32" fmla="*/ 53418 w 488948"/>
                <a:gd name="connsiteY32" fmla="*/ 0 h 608274"/>
                <a:gd name="connsiteX33" fmla="*/ 435530 w 488948"/>
                <a:gd name="connsiteY33" fmla="*/ 0 h 608274"/>
                <a:gd name="connsiteX34" fmla="*/ 435530 w 488948"/>
                <a:gd name="connsiteY34" fmla="*/ 115868 h 608274"/>
                <a:gd name="connsiteX35" fmla="*/ 359988 w 488948"/>
                <a:gd name="connsiteY35" fmla="*/ 115868 h 608274"/>
                <a:gd name="connsiteX36" fmla="*/ 359988 w 488948"/>
                <a:gd name="connsiteY36" fmla="*/ 66624 h 608274"/>
                <a:gd name="connsiteX37" fmla="*/ 319966 w 488948"/>
                <a:gd name="connsiteY37" fmla="*/ 66624 h 608274"/>
                <a:gd name="connsiteX38" fmla="*/ 319966 w 488948"/>
                <a:gd name="connsiteY38" fmla="*/ 115868 h 608274"/>
                <a:gd name="connsiteX39" fmla="*/ 264535 w 488948"/>
                <a:gd name="connsiteY39" fmla="*/ 115868 h 608274"/>
                <a:gd name="connsiteX40" fmla="*/ 264535 w 488948"/>
                <a:gd name="connsiteY40" fmla="*/ 66624 h 608274"/>
                <a:gd name="connsiteX41" fmla="*/ 224513 w 488948"/>
                <a:gd name="connsiteY41" fmla="*/ 66624 h 608274"/>
                <a:gd name="connsiteX42" fmla="*/ 224513 w 488948"/>
                <a:gd name="connsiteY42" fmla="*/ 115868 h 608274"/>
                <a:gd name="connsiteX43" fmla="*/ 168982 w 488948"/>
                <a:gd name="connsiteY43" fmla="*/ 115868 h 608274"/>
                <a:gd name="connsiteX44" fmla="*/ 168982 w 488948"/>
                <a:gd name="connsiteY44" fmla="*/ 66624 h 608274"/>
                <a:gd name="connsiteX45" fmla="*/ 128960 w 488948"/>
                <a:gd name="connsiteY45" fmla="*/ 66624 h 608274"/>
                <a:gd name="connsiteX46" fmla="*/ 128960 w 488948"/>
                <a:gd name="connsiteY46" fmla="*/ 115868 h 608274"/>
                <a:gd name="connsiteX47" fmla="*/ 53418 w 488948"/>
                <a:gd name="connsiteY47" fmla="*/ 115868 h 6082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488948" h="608274">
                  <a:moveTo>
                    <a:pt x="270237" y="415559"/>
                  </a:moveTo>
                  <a:lnTo>
                    <a:pt x="270237" y="455521"/>
                  </a:lnTo>
                  <a:lnTo>
                    <a:pt x="420013" y="455521"/>
                  </a:lnTo>
                  <a:lnTo>
                    <a:pt x="420013" y="415559"/>
                  </a:lnTo>
                  <a:close/>
                  <a:moveTo>
                    <a:pt x="68935" y="415559"/>
                  </a:moveTo>
                  <a:lnTo>
                    <a:pt x="68935" y="455521"/>
                  </a:lnTo>
                  <a:lnTo>
                    <a:pt x="228016" y="455521"/>
                  </a:lnTo>
                  <a:lnTo>
                    <a:pt x="228016" y="415559"/>
                  </a:lnTo>
                  <a:close/>
                  <a:moveTo>
                    <a:pt x="270237" y="322348"/>
                  </a:moveTo>
                  <a:lnTo>
                    <a:pt x="270237" y="362310"/>
                  </a:lnTo>
                  <a:lnTo>
                    <a:pt x="420013" y="362310"/>
                  </a:lnTo>
                  <a:lnTo>
                    <a:pt x="420013" y="322348"/>
                  </a:lnTo>
                  <a:close/>
                  <a:moveTo>
                    <a:pt x="68935" y="322348"/>
                  </a:moveTo>
                  <a:lnTo>
                    <a:pt x="68935" y="362310"/>
                  </a:lnTo>
                  <a:lnTo>
                    <a:pt x="228016" y="362310"/>
                  </a:lnTo>
                  <a:lnTo>
                    <a:pt x="228016" y="322348"/>
                  </a:lnTo>
                  <a:close/>
                  <a:moveTo>
                    <a:pt x="270237" y="229038"/>
                  </a:moveTo>
                  <a:lnTo>
                    <a:pt x="270237" y="268999"/>
                  </a:lnTo>
                  <a:lnTo>
                    <a:pt x="420013" y="268999"/>
                  </a:lnTo>
                  <a:lnTo>
                    <a:pt x="420013" y="229038"/>
                  </a:lnTo>
                  <a:close/>
                  <a:moveTo>
                    <a:pt x="68935" y="229038"/>
                  </a:moveTo>
                  <a:lnTo>
                    <a:pt x="68935" y="268999"/>
                  </a:lnTo>
                  <a:lnTo>
                    <a:pt x="228016" y="268999"/>
                  </a:lnTo>
                  <a:lnTo>
                    <a:pt x="228016" y="229038"/>
                  </a:lnTo>
                  <a:close/>
                  <a:moveTo>
                    <a:pt x="0" y="155808"/>
                  </a:moveTo>
                  <a:lnTo>
                    <a:pt x="488948" y="155808"/>
                  </a:lnTo>
                  <a:lnTo>
                    <a:pt x="488948" y="608274"/>
                  </a:lnTo>
                  <a:lnTo>
                    <a:pt x="264534" y="608274"/>
                  </a:lnTo>
                  <a:lnTo>
                    <a:pt x="264534" y="515063"/>
                  </a:lnTo>
                  <a:lnTo>
                    <a:pt x="224514" y="515063"/>
                  </a:lnTo>
                  <a:lnTo>
                    <a:pt x="224514" y="608274"/>
                  </a:lnTo>
                  <a:lnTo>
                    <a:pt x="0" y="608274"/>
                  </a:lnTo>
                  <a:close/>
                  <a:moveTo>
                    <a:pt x="53418" y="0"/>
                  </a:moveTo>
                  <a:lnTo>
                    <a:pt x="435530" y="0"/>
                  </a:lnTo>
                  <a:lnTo>
                    <a:pt x="435530" y="115868"/>
                  </a:lnTo>
                  <a:lnTo>
                    <a:pt x="359988" y="115868"/>
                  </a:lnTo>
                  <a:lnTo>
                    <a:pt x="359988" y="66624"/>
                  </a:lnTo>
                  <a:lnTo>
                    <a:pt x="319966" y="66624"/>
                  </a:lnTo>
                  <a:lnTo>
                    <a:pt x="319966" y="115868"/>
                  </a:lnTo>
                  <a:lnTo>
                    <a:pt x="264535" y="115868"/>
                  </a:lnTo>
                  <a:lnTo>
                    <a:pt x="264535" y="66624"/>
                  </a:lnTo>
                  <a:lnTo>
                    <a:pt x="224513" y="66624"/>
                  </a:lnTo>
                  <a:lnTo>
                    <a:pt x="224513" y="115868"/>
                  </a:lnTo>
                  <a:lnTo>
                    <a:pt x="168982" y="115868"/>
                  </a:lnTo>
                  <a:lnTo>
                    <a:pt x="168982" y="66624"/>
                  </a:lnTo>
                  <a:lnTo>
                    <a:pt x="128960" y="66624"/>
                  </a:lnTo>
                  <a:lnTo>
                    <a:pt x="128960" y="115868"/>
                  </a:lnTo>
                  <a:lnTo>
                    <a:pt x="53418" y="11586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52" name="flag_109808">
              <a:extLst>
                <a:ext uri="{FF2B5EF4-FFF2-40B4-BE49-F238E27FC236}">
                  <a16:creationId xmlns="" xmlns:a16="http://schemas.microsoft.com/office/drawing/2014/main" id="{123B289E-AF8D-45FF-817C-CA5680A89740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8979991" y="4218960"/>
              <a:ext cx="298474" cy="371315"/>
            </a:xfrm>
            <a:custGeom>
              <a:avLst/>
              <a:gdLst>
                <a:gd name="connsiteX0" fmla="*/ 270237 w 488948"/>
                <a:gd name="connsiteY0" fmla="*/ 415559 h 608274"/>
                <a:gd name="connsiteX1" fmla="*/ 270237 w 488948"/>
                <a:gd name="connsiteY1" fmla="*/ 455521 h 608274"/>
                <a:gd name="connsiteX2" fmla="*/ 420013 w 488948"/>
                <a:gd name="connsiteY2" fmla="*/ 455521 h 608274"/>
                <a:gd name="connsiteX3" fmla="*/ 420013 w 488948"/>
                <a:gd name="connsiteY3" fmla="*/ 415559 h 608274"/>
                <a:gd name="connsiteX4" fmla="*/ 68935 w 488948"/>
                <a:gd name="connsiteY4" fmla="*/ 415559 h 608274"/>
                <a:gd name="connsiteX5" fmla="*/ 68935 w 488948"/>
                <a:gd name="connsiteY5" fmla="*/ 455521 h 608274"/>
                <a:gd name="connsiteX6" fmla="*/ 228016 w 488948"/>
                <a:gd name="connsiteY6" fmla="*/ 455521 h 608274"/>
                <a:gd name="connsiteX7" fmla="*/ 228016 w 488948"/>
                <a:gd name="connsiteY7" fmla="*/ 415559 h 608274"/>
                <a:gd name="connsiteX8" fmla="*/ 270237 w 488948"/>
                <a:gd name="connsiteY8" fmla="*/ 322348 h 608274"/>
                <a:gd name="connsiteX9" fmla="*/ 270237 w 488948"/>
                <a:gd name="connsiteY9" fmla="*/ 362310 h 608274"/>
                <a:gd name="connsiteX10" fmla="*/ 420013 w 488948"/>
                <a:gd name="connsiteY10" fmla="*/ 362310 h 608274"/>
                <a:gd name="connsiteX11" fmla="*/ 420013 w 488948"/>
                <a:gd name="connsiteY11" fmla="*/ 322348 h 608274"/>
                <a:gd name="connsiteX12" fmla="*/ 68935 w 488948"/>
                <a:gd name="connsiteY12" fmla="*/ 322348 h 608274"/>
                <a:gd name="connsiteX13" fmla="*/ 68935 w 488948"/>
                <a:gd name="connsiteY13" fmla="*/ 362310 h 608274"/>
                <a:gd name="connsiteX14" fmla="*/ 228016 w 488948"/>
                <a:gd name="connsiteY14" fmla="*/ 362310 h 608274"/>
                <a:gd name="connsiteX15" fmla="*/ 228016 w 488948"/>
                <a:gd name="connsiteY15" fmla="*/ 322348 h 608274"/>
                <a:gd name="connsiteX16" fmla="*/ 270237 w 488948"/>
                <a:gd name="connsiteY16" fmla="*/ 229038 h 608274"/>
                <a:gd name="connsiteX17" fmla="*/ 270237 w 488948"/>
                <a:gd name="connsiteY17" fmla="*/ 268999 h 608274"/>
                <a:gd name="connsiteX18" fmla="*/ 420013 w 488948"/>
                <a:gd name="connsiteY18" fmla="*/ 268999 h 608274"/>
                <a:gd name="connsiteX19" fmla="*/ 420013 w 488948"/>
                <a:gd name="connsiteY19" fmla="*/ 229038 h 608274"/>
                <a:gd name="connsiteX20" fmla="*/ 68935 w 488948"/>
                <a:gd name="connsiteY20" fmla="*/ 229038 h 608274"/>
                <a:gd name="connsiteX21" fmla="*/ 68935 w 488948"/>
                <a:gd name="connsiteY21" fmla="*/ 268999 h 608274"/>
                <a:gd name="connsiteX22" fmla="*/ 228016 w 488948"/>
                <a:gd name="connsiteY22" fmla="*/ 268999 h 608274"/>
                <a:gd name="connsiteX23" fmla="*/ 228016 w 488948"/>
                <a:gd name="connsiteY23" fmla="*/ 229038 h 608274"/>
                <a:gd name="connsiteX24" fmla="*/ 0 w 488948"/>
                <a:gd name="connsiteY24" fmla="*/ 155808 h 608274"/>
                <a:gd name="connsiteX25" fmla="*/ 488948 w 488948"/>
                <a:gd name="connsiteY25" fmla="*/ 155808 h 608274"/>
                <a:gd name="connsiteX26" fmla="*/ 488948 w 488948"/>
                <a:gd name="connsiteY26" fmla="*/ 608274 h 608274"/>
                <a:gd name="connsiteX27" fmla="*/ 264534 w 488948"/>
                <a:gd name="connsiteY27" fmla="*/ 608274 h 608274"/>
                <a:gd name="connsiteX28" fmla="*/ 264534 w 488948"/>
                <a:gd name="connsiteY28" fmla="*/ 515063 h 608274"/>
                <a:gd name="connsiteX29" fmla="*/ 224514 w 488948"/>
                <a:gd name="connsiteY29" fmla="*/ 515063 h 608274"/>
                <a:gd name="connsiteX30" fmla="*/ 224514 w 488948"/>
                <a:gd name="connsiteY30" fmla="*/ 608274 h 608274"/>
                <a:gd name="connsiteX31" fmla="*/ 0 w 488948"/>
                <a:gd name="connsiteY31" fmla="*/ 608274 h 608274"/>
                <a:gd name="connsiteX32" fmla="*/ 53418 w 488948"/>
                <a:gd name="connsiteY32" fmla="*/ 0 h 608274"/>
                <a:gd name="connsiteX33" fmla="*/ 435530 w 488948"/>
                <a:gd name="connsiteY33" fmla="*/ 0 h 608274"/>
                <a:gd name="connsiteX34" fmla="*/ 435530 w 488948"/>
                <a:gd name="connsiteY34" fmla="*/ 115868 h 608274"/>
                <a:gd name="connsiteX35" fmla="*/ 359988 w 488948"/>
                <a:gd name="connsiteY35" fmla="*/ 115868 h 608274"/>
                <a:gd name="connsiteX36" fmla="*/ 359988 w 488948"/>
                <a:gd name="connsiteY36" fmla="*/ 66624 h 608274"/>
                <a:gd name="connsiteX37" fmla="*/ 319966 w 488948"/>
                <a:gd name="connsiteY37" fmla="*/ 66624 h 608274"/>
                <a:gd name="connsiteX38" fmla="*/ 319966 w 488948"/>
                <a:gd name="connsiteY38" fmla="*/ 115868 h 608274"/>
                <a:gd name="connsiteX39" fmla="*/ 264535 w 488948"/>
                <a:gd name="connsiteY39" fmla="*/ 115868 h 608274"/>
                <a:gd name="connsiteX40" fmla="*/ 264535 w 488948"/>
                <a:gd name="connsiteY40" fmla="*/ 66624 h 608274"/>
                <a:gd name="connsiteX41" fmla="*/ 224513 w 488948"/>
                <a:gd name="connsiteY41" fmla="*/ 66624 h 608274"/>
                <a:gd name="connsiteX42" fmla="*/ 224513 w 488948"/>
                <a:gd name="connsiteY42" fmla="*/ 115868 h 608274"/>
                <a:gd name="connsiteX43" fmla="*/ 168982 w 488948"/>
                <a:gd name="connsiteY43" fmla="*/ 115868 h 608274"/>
                <a:gd name="connsiteX44" fmla="*/ 168982 w 488948"/>
                <a:gd name="connsiteY44" fmla="*/ 66624 h 608274"/>
                <a:gd name="connsiteX45" fmla="*/ 128960 w 488948"/>
                <a:gd name="connsiteY45" fmla="*/ 66624 h 608274"/>
                <a:gd name="connsiteX46" fmla="*/ 128960 w 488948"/>
                <a:gd name="connsiteY46" fmla="*/ 115868 h 608274"/>
                <a:gd name="connsiteX47" fmla="*/ 53418 w 488948"/>
                <a:gd name="connsiteY47" fmla="*/ 115868 h 6082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488948" h="608274">
                  <a:moveTo>
                    <a:pt x="270237" y="415559"/>
                  </a:moveTo>
                  <a:lnTo>
                    <a:pt x="270237" y="455521"/>
                  </a:lnTo>
                  <a:lnTo>
                    <a:pt x="420013" y="455521"/>
                  </a:lnTo>
                  <a:lnTo>
                    <a:pt x="420013" y="415559"/>
                  </a:lnTo>
                  <a:close/>
                  <a:moveTo>
                    <a:pt x="68935" y="415559"/>
                  </a:moveTo>
                  <a:lnTo>
                    <a:pt x="68935" y="455521"/>
                  </a:lnTo>
                  <a:lnTo>
                    <a:pt x="228016" y="455521"/>
                  </a:lnTo>
                  <a:lnTo>
                    <a:pt x="228016" y="415559"/>
                  </a:lnTo>
                  <a:close/>
                  <a:moveTo>
                    <a:pt x="270237" y="322348"/>
                  </a:moveTo>
                  <a:lnTo>
                    <a:pt x="270237" y="362310"/>
                  </a:lnTo>
                  <a:lnTo>
                    <a:pt x="420013" y="362310"/>
                  </a:lnTo>
                  <a:lnTo>
                    <a:pt x="420013" y="322348"/>
                  </a:lnTo>
                  <a:close/>
                  <a:moveTo>
                    <a:pt x="68935" y="322348"/>
                  </a:moveTo>
                  <a:lnTo>
                    <a:pt x="68935" y="362310"/>
                  </a:lnTo>
                  <a:lnTo>
                    <a:pt x="228016" y="362310"/>
                  </a:lnTo>
                  <a:lnTo>
                    <a:pt x="228016" y="322348"/>
                  </a:lnTo>
                  <a:close/>
                  <a:moveTo>
                    <a:pt x="270237" y="229038"/>
                  </a:moveTo>
                  <a:lnTo>
                    <a:pt x="270237" y="268999"/>
                  </a:lnTo>
                  <a:lnTo>
                    <a:pt x="420013" y="268999"/>
                  </a:lnTo>
                  <a:lnTo>
                    <a:pt x="420013" y="229038"/>
                  </a:lnTo>
                  <a:close/>
                  <a:moveTo>
                    <a:pt x="68935" y="229038"/>
                  </a:moveTo>
                  <a:lnTo>
                    <a:pt x="68935" y="268999"/>
                  </a:lnTo>
                  <a:lnTo>
                    <a:pt x="228016" y="268999"/>
                  </a:lnTo>
                  <a:lnTo>
                    <a:pt x="228016" y="229038"/>
                  </a:lnTo>
                  <a:close/>
                  <a:moveTo>
                    <a:pt x="0" y="155808"/>
                  </a:moveTo>
                  <a:lnTo>
                    <a:pt x="488948" y="155808"/>
                  </a:lnTo>
                  <a:lnTo>
                    <a:pt x="488948" y="608274"/>
                  </a:lnTo>
                  <a:lnTo>
                    <a:pt x="264534" y="608274"/>
                  </a:lnTo>
                  <a:lnTo>
                    <a:pt x="264534" y="515063"/>
                  </a:lnTo>
                  <a:lnTo>
                    <a:pt x="224514" y="515063"/>
                  </a:lnTo>
                  <a:lnTo>
                    <a:pt x="224514" y="608274"/>
                  </a:lnTo>
                  <a:lnTo>
                    <a:pt x="0" y="608274"/>
                  </a:lnTo>
                  <a:close/>
                  <a:moveTo>
                    <a:pt x="53418" y="0"/>
                  </a:moveTo>
                  <a:lnTo>
                    <a:pt x="435530" y="0"/>
                  </a:lnTo>
                  <a:lnTo>
                    <a:pt x="435530" y="115868"/>
                  </a:lnTo>
                  <a:lnTo>
                    <a:pt x="359988" y="115868"/>
                  </a:lnTo>
                  <a:lnTo>
                    <a:pt x="359988" y="66624"/>
                  </a:lnTo>
                  <a:lnTo>
                    <a:pt x="319966" y="66624"/>
                  </a:lnTo>
                  <a:lnTo>
                    <a:pt x="319966" y="115868"/>
                  </a:lnTo>
                  <a:lnTo>
                    <a:pt x="264535" y="115868"/>
                  </a:lnTo>
                  <a:lnTo>
                    <a:pt x="264535" y="66624"/>
                  </a:lnTo>
                  <a:lnTo>
                    <a:pt x="224513" y="66624"/>
                  </a:lnTo>
                  <a:lnTo>
                    <a:pt x="224513" y="115868"/>
                  </a:lnTo>
                  <a:lnTo>
                    <a:pt x="168982" y="115868"/>
                  </a:lnTo>
                  <a:lnTo>
                    <a:pt x="168982" y="66624"/>
                  </a:lnTo>
                  <a:lnTo>
                    <a:pt x="128960" y="66624"/>
                  </a:lnTo>
                  <a:lnTo>
                    <a:pt x="128960" y="115868"/>
                  </a:lnTo>
                  <a:lnTo>
                    <a:pt x="53418" y="11586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53" name="flag_109808">
              <a:extLst>
                <a:ext uri="{FF2B5EF4-FFF2-40B4-BE49-F238E27FC236}">
                  <a16:creationId xmlns="" xmlns:a16="http://schemas.microsoft.com/office/drawing/2014/main" id="{33654008-65D5-4C58-827E-F8799FCE02D6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9341224" y="4218960"/>
              <a:ext cx="298474" cy="371315"/>
            </a:xfrm>
            <a:custGeom>
              <a:avLst/>
              <a:gdLst>
                <a:gd name="connsiteX0" fmla="*/ 270237 w 488948"/>
                <a:gd name="connsiteY0" fmla="*/ 415559 h 608274"/>
                <a:gd name="connsiteX1" fmla="*/ 270237 w 488948"/>
                <a:gd name="connsiteY1" fmla="*/ 455521 h 608274"/>
                <a:gd name="connsiteX2" fmla="*/ 420013 w 488948"/>
                <a:gd name="connsiteY2" fmla="*/ 455521 h 608274"/>
                <a:gd name="connsiteX3" fmla="*/ 420013 w 488948"/>
                <a:gd name="connsiteY3" fmla="*/ 415559 h 608274"/>
                <a:gd name="connsiteX4" fmla="*/ 68935 w 488948"/>
                <a:gd name="connsiteY4" fmla="*/ 415559 h 608274"/>
                <a:gd name="connsiteX5" fmla="*/ 68935 w 488948"/>
                <a:gd name="connsiteY5" fmla="*/ 455521 h 608274"/>
                <a:gd name="connsiteX6" fmla="*/ 228016 w 488948"/>
                <a:gd name="connsiteY6" fmla="*/ 455521 h 608274"/>
                <a:gd name="connsiteX7" fmla="*/ 228016 w 488948"/>
                <a:gd name="connsiteY7" fmla="*/ 415559 h 608274"/>
                <a:gd name="connsiteX8" fmla="*/ 270237 w 488948"/>
                <a:gd name="connsiteY8" fmla="*/ 322348 h 608274"/>
                <a:gd name="connsiteX9" fmla="*/ 270237 w 488948"/>
                <a:gd name="connsiteY9" fmla="*/ 362310 h 608274"/>
                <a:gd name="connsiteX10" fmla="*/ 420013 w 488948"/>
                <a:gd name="connsiteY10" fmla="*/ 362310 h 608274"/>
                <a:gd name="connsiteX11" fmla="*/ 420013 w 488948"/>
                <a:gd name="connsiteY11" fmla="*/ 322348 h 608274"/>
                <a:gd name="connsiteX12" fmla="*/ 68935 w 488948"/>
                <a:gd name="connsiteY12" fmla="*/ 322348 h 608274"/>
                <a:gd name="connsiteX13" fmla="*/ 68935 w 488948"/>
                <a:gd name="connsiteY13" fmla="*/ 362310 h 608274"/>
                <a:gd name="connsiteX14" fmla="*/ 228016 w 488948"/>
                <a:gd name="connsiteY14" fmla="*/ 362310 h 608274"/>
                <a:gd name="connsiteX15" fmla="*/ 228016 w 488948"/>
                <a:gd name="connsiteY15" fmla="*/ 322348 h 608274"/>
                <a:gd name="connsiteX16" fmla="*/ 270237 w 488948"/>
                <a:gd name="connsiteY16" fmla="*/ 229038 h 608274"/>
                <a:gd name="connsiteX17" fmla="*/ 270237 w 488948"/>
                <a:gd name="connsiteY17" fmla="*/ 268999 h 608274"/>
                <a:gd name="connsiteX18" fmla="*/ 420013 w 488948"/>
                <a:gd name="connsiteY18" fmla="*/ 268999 h 608274"/>
                <a:gd name="connsiteX19" fmla="*/ 420013 w 488948"/>
                <a:gd name="connsiteY19" fmla="*/ 229038 h 608274"/>
                <a:gd name="connsiteX20" fmla="*/ 68935 w 488948"/>
                <a:gd name="connsiteY20" fmla="*/ 229038 h 608274"/>
                <a:gd name="connsiteX21" fmla="*/ 68935 w 488948"/>
                <a:gd name="connsiteY21" fmla="*/ 268999 h 608274"/>
                <a:gd name="connsiteX22" fmla="*/ 228016 w 488948"/>
                <a:gd name="connsiteY22" fmla="*/ 268999 h 608274"/>
                <a:gd name="connsiteX23" fmla="*/ 228016 w 488948"/>
                <a:gd name="connsiteY23" fmla="*/ 229038 h 608274"/>
                <a:gd name="connsiteX24" fmla="*/ 0 w 488948"/>
                <a:gd name="connsiteY24" fmla="*/ 155808 h 608274"/>
                <a:gd name="connsiteX25" fmla="*/ 488948 w 488948"/>
                <a:gd name="connsiteY25" fmla="*/ 155808 h 608274"/>
                <a:gd name="connsiteX26" fmla="*/ 488948 w 488948"/>
                <a:gd name="connsiteY26" fmla="*/ 608274 h 608274"/>
                <a:gd name="connsiteX27" fmla="*/ 264534 w 488948"/>
                <a:gd name="connsiteY27" fmla="*/ 608274 h 608274"/>
                <a:gd name="connsiteX28" fmla="*/ 264534 w 488948"/>
                <a:gd name="connsiteY28" fmla="*/ 515063 h 608274"/>
                <a:gd name="connsiteX29" fmla="*/ 224514 w 488948"/>
                <a:gd name="connsiteY29" fmla="*/ 515063 h 608274"/>
                <a:gd name="connsiteX30" fmla="*/ 224514 w 488948"/>
                <a:gd name="connsiteY30" fmla="*/ 608274 h 608274"/>
                <a:gd name="connsiteX31" fmla="*/ 0 w 488948"/>
                <a:gd name="connsiteY31" fmla="*/ 608274 h 608274"/>
                <a:gd name="connsiteX32" fmla="*/ 53418 w 488948"/>
                <a:gd name="connsiteY32" fmla="*/ 0 h 608274"/>
                <a:gd name="connsiteX33" fmla="*/ 435530 w 488948"/>
                <a:gd name="connsiteY33" fmla="*/ 0 h 608274"/>
                <a:gd name="connsiteX34" fmla="*/ 435530 w 488948"/>
                <a:gd name="connsiteY34" fmla="*/ 115868 h 608274"/>
                <a:gd name="connsiteX35" fmla="*/ 359988 w 488948"/>
                <a:gd name="connsiteY35" fmla="*/ 115868 h 608274"/>
                <a:gd name="connsiteX36" fmla="*/ 359988 w 488948"/>
                <a:gd name="connsiteY36" fmla="*/ 66624 h 608274"/>
                <a:gd name="connsiteX37" fmla="*/ 319966 w 488948"/>
                <a:gd name="connsiteY37" fmla="*/ 66624 h 608274"/>
                <a:gd name="connsiteX38" fmla="*/ 319966 w 488948"/>
                <a:gd name="connsiteY38" fmla="*/ 115868 h 608274"/>
                <a:gd name="connsiteX39" fmla="*/ 264535 w 488948"/>
                <a:gd name="connsiteY39" fmla="*/ 115868 h 608274"/>
                <a:gd name="connsiteX40" fmla="*/ 264535 w 488948"/>
                <a:gd name="connsiteY40" fmla="*/ 66624 h 608274"/>
                <a:gd name="connsiteX41" fmla="*/ 224513 w 488948"/>
                <a:gd name="connsiteY41" fmla="*/ 66624 h 608274"/>
                <a:gd name="connsiteX42" fmla="*/ 224513 w 488948"/>
                <a:gd name="connsiteY42" fmla="*/ 115868 h 608274"/>
                <a:gd name="connsiteX43" fmla="*/ 168982 w 488948"/>
                <a:gd name="connsiteY43" fmla="*/ 115868 h 608274"/>
                <a:gd name="connsiteX44" fmla="*/ 168982 w 488948"/>
                <a:gd name="connsiteY44" fmla="*/ 66624 h 608274"/>
                <a:gd name="connsiteX45" fmla="*/ 128960 w 488948"/>
                <a:gd name="connsiteY45" fmla="*/ 66624 h 608274"/>
                <a:gd name="connsiteX46" fmla="*/ 128960 w 488948"/>
                <a:gd name="connsiteY46" fmla="*/ 115868 h 608274"/>
                <a:gd name="connsiteX47" fmla="*/ 53418 w 488948"/>
                <a:gd name="connsiteY47" fmla="*/ 115868 h 6082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488948" h="608274">
                  <a:moveTo>
                    <a:pt x="270237" y="415559"/>
                  </a:moveTo>
                  <a:lnTo>
                    <a:pt x="270237" y="455521"/>
                  </a:lnTo>
                  <a:lnTo>
                    <a:pt x="420013" y="455521"/>
                  </a:lnTo>
                  <a:lnTo>
                    <a:pt x="420013" y="415559"/>
                  </a:lnTo>
                  <a:close/>
                  <a:moveTo>
                    <a:pt x="68935" y="415559"/>
                  </a:moveTo>
                  <a:lnTo>
                    <a:pt x="68935" y="455521"/>
                  </a:lnTo>
                  <a:lnTo>
                    <a:pt x="228016" y="455521"/>
                  </a:lnTo>
                  <a:lnTo>
                    <a:pt x="228016" y="415559"/>
                  </a:lnTo>
                  <a:close/>
                  <a:moveTo>
                    <a:pt x="270237" y="322348"/>
                  </a:moveTo>
                  <a:lnTo>
                    <a:pt x="270237" y="362310"/>
                  </a:lnTo>
                  <a:lnTo>
                    <a:pt x="420013" y="362310"/>
                  </a:lnTo>
                  <a:lnTo>
                    <a:pt x="420013" y="322348"/>
                  </a:lnTo>
                  <a:close/>
                  <a:moveTo>
                    <a:pt x="68935" y="322348"/>
                  </a:moveTo>
                  <a:lnTo>
                    <a:pt x="68935" y="362310"/>
                  </a:lnTo>
                  <a:lnTo>
                    <a:pt x="228016" y="362310"/>
                  </a:lnTo>
                  <a:lnTo>
                    <a:pt x="228016" y="322348"/>
                  </a:lnTo>
                  <a:close/>
                  <a:moveTo>
                    <a:pt x="270237" y="229038"/>
                  </a:moveTo>
                  <a:lnTo>
                    <a:pt x="270237" y="268999"/>
                  </a:lnTo>
                  <a:lnTo>
                    <a:pt x="420013" y="268999"/>
                  </a:lnTo>
                  <a:lnTo>
                    <a:pt x="420013" y="229038"/>
                  </a:lnTo>
                  <a:close/>
                  <a:moveTo>
                    <a:pt x="68935" y="229038"/>
                  </a:moveTo>
                  <a:lnTo>
                    <a:pt x="68935" y="268999"/>
                  </a:lnTo>
                  <a:lnTo>
                    <a:pt x="228016" y="268999"/>
                  </a:lnTo>
                  <a:lnTo>
                    <a:pt x="228016" y="229038"/>
                  </a:lnTo>
                  <a:close/>
                  <a:moveTo>
                    <a:pt x="0" y="155808"/>
                  </a:moveTo>
                  <a:lnTo>
                    <a:pt x="488948" y="155808"/>
                  </a:lnTo>
                  <a:lnTo>
                    <a:pt x="488948" y="608274"/>
                  </a:lnTo>
                  <a:lnTo>
                    <a:pt x="264534" y="608274"/>
                  </a:lnTo>
                  <a:lnTo>
                    <a:pt x="264534" y="515063"/>
                  </a:lnTo>
                  <a:lnTo>
                    <a:pt x="224514" y="515063"/>
                  </a:lnTo>
                  <a:lnTo>
                    <a:pt x="224514" y="608274"/>
                  </a:lnTo>
                  <a:lnTo>
                    <a:pt x="0" y="608274"/>
                  </a:lnTo>
                  <a:close/>
                  <a:moveTo>
                    <a:pt x="53418" y="0"/>
                  </a:moveTo>
                  <a:lnTo>
                    <a:pt x="435530" y="0"/>
                  </a:lnTo>
                  <a:lnTo>
                    <a:pt x="435530" y="115868"/>
                  </a:lnTo>
                  <a:lnTo>
                    <a:pt x="359988" y="115868"/>
                  </a:lnTo>
                  <a:lnTo>
                    <a:pt x="359988" y="66624"/>
                  </a:lnTo>
                  <a:lnTo>
                    <a:pt x="319966" y="66624"/>
                  </a:lnTo>
                  <a:lnTo>
                    <a:pt x="319966" y="115868"/>
                  </a:lnTo>
                  <a:lnTo>
                    <a:pt x="264535" y="115868"/>
                  </a:lnTo>
                  <a:lnTo>
                    <a:pt x="264535" y="66624"/>
                  </a:lnTo>
                  <a:lnTo>
                    <a:pt x="224513" y="66624"/>
                  </a:lnTo>
                  <a:lnTo>
                    <a:pt x="224513" y="115868"/>
                  </a:lnTo>
                  <a:lnTo>
                    <a:pt x="168982" y="115868"/>
                  </a:lnTo>
                  <a:lnTo>
                    <a:pt x="168982" y="66624"/>
                  </a:lnTo>
                  <a:lnTo>
                    <a:pt x="128960" y="66624"/>
                  </a:lnTo>
                  <a:lnTo>
                    <a:pt x="128960" y="115868"/>
                  </a:lnTo>
                  <a:lnTo>
                    <a:pt x="53418" y="11586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54" name="flag_109808">
              <a:extLst>
                <a:ext uri="{FF2B5EF4-FFF2-40B4-BE49-F238E27FC236}">
                  <a16:creationId xmlns="" xmlns:a16="http://schemas.microsoft.com/office/drawing/2014/main" id="{956EFE1D-FEC8-47D1-A362-ED53E1271E1A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9702458" y="4218960"/>
              <a:ext cx="298474" cy="371315"/>
            </a:xfrm>
            <a:custGeom>
              <a:avLst/>
              <a:gdLst>
                <a:gd name="connsiteX0" fmla="*/ 270237 w 488948"/>
                <a:gd name="connsiteY0" fmla="*/ 415559 h 608274"/>
                <a:gd name="connsiteX1" fmla="*/ 270237 w 488948"/>
                <a:gd name="connsiteY1" fmla="*/ 455521 h 608274"/>
                <a:gd name="connsiteX2" fmla="*/ 420013 w 488948"/>
                <a:gd name="connsiteY2" fmla="*/ 455521 h 608274"/>
                <a:gd name="connsiteX3" fmla="*/ 420013 w 488948"/>
                <a:gd name="connsiteY3" fmla="*/ 415559 h 608274"/>
                <a:gd name="connsiteX4" fmla="*/ 68935 w 488948"/>
                <a:gd name="connsiteY4" fmla="*/ 415559 h 608274"/>
                <a:gd name="connsiteX5" fmla="*/ 68935 w 488948"/>
                <a:gd name="connsiteY5" fmla="*/ 455521 h 608274"/>
                <a:gd name="connsiteX6" fmla="*/ 228016 w 488948"/>
                <a:gd name="connsiteY6" fmla="*/ 455521 h 608274"/>
                <a:gd name="connsiteX7" fmla="*/ 228016 w 488948"/>
                <a:gd name="connsiteY7" fmla="*/ 415559 h 608274"/>
                <a:gd name="connsiteX8" fmla="*/ 270237 w 488948"/>
                <a:gd name="connsiteY8" fmla="*/ 322348 h 608274"/>
                <a:gd name="connsiteX9" fmla="*/ 270237 w 488948"/>
                <a:gd name="connsiteY9" fmla="*/ 362310 h 608274"/>
                <a:gd name="connsiteX10" fmla="*/ 420013 w 488948"/>
                <a:gd name="connsiteY10" fmla="*/ 362310 h 608274"/>
                <a:gd name="connsiteX11" fmla="*/ 420013 w 488948"/>
                <a:gd name="connsiteY11" fmla="*/ 322348 h 608274"/>
                <a:gd name="connsiteX12" fmla="*/ 68935 w 488948"/>
                <a:gd name="connsiteY12" fmla="*/ 322348 h 608274"/>
                <a:gd name="connsiteX13" fmla="*/ 68935 w 488948"/>
                <a:gd name="connsiteY13" fmla="*/ 362310 h 608274"/>
                <a:gd name="connsiteX14" fmla="*/ 228016 w 488948"/>
                <a:gd name="connsiteY14" fmla="*/ 362310 h 608274"/>
                <a:gd name="connsiteX15" fmla="*/ 228016 w 488948"/>
                <a:gd name="connsiteY15" fmla="*/ 322348 h 608274"/>
                <a:gd name="connsiteX16" fmla="*/ 270237 w 488948"/>
                <a:gd name="connsiteY16" fmla="*/ 229038 h 608274"/>
                <a:gd name="connsiteX17" fmla="*/ 270237 w 488948"/>
                <a:gd name="connsiteY17" fmla="*/ 268999 h 608274"/>
                <a:gd name="connsiteX18" fmla="*/ 420013 w 488948"/>
                <a:gd name="connsiteY18" fmla="*/ 268999 h 608274"/>
                <a:gd name="connsiteX19" fmla="*/ 420013 w 488948"/>
                <a:gd name="connsiteY19" fmla="*/ 229038 h 608274"/>
                <a:gd name="connsiteX20" fmla="*/ 68935 w 488948"/>
                <a:gd name="connsiteY20" fmla="*/ 229038 h 608274"/>
                <a:gd name="connsiteX21" fmla="*/ 68935 w 488948"/>
                <a:gd name="connsiteY21" fmla="*/ 268999 h 608274"/>
                <a:gd name="connsiteX22" fmla="*/ 228016 w 488948"/>
                <a:gd name="connsiteY22" fmla="*/ 268999 h 608274"/>
                <a:gd name="connsiteX23" fmla="*/ 228016 w 488948"/>
                <a:gd name="connsiteY23" fmla="*/ 229038 h 608274"/>
                <a:gd name="connsiteX24" fmla="*/ 0 w 488948"/>
                <a:gd name="connsiteY24" fmla="*/ 155808 h 608274"/>
                <a:gd name="connsiteX25" fmla="*/ 488948 w 488948"/>
                <a:gd name="connsiteY25" fmla="*/ 155808 h 608274"/>
                <a:gd name="connsiteX26" fmla="*/ 488948 w 488948"/>
                <a:gd name="connsiteY26" fmla="*/ 608274 h 608274"/>
                <a:gd name="connsiteX27" fmla="*/ 264534 w 488948"/>
                <a:gd name="connsiteY27" fmla="*/ 608274 h 608274"/>
                <a:gd name="connsiteX28" fmla="*/ 264534 w 488948"/>
                <a:gd name="connsiteY28" fmla="*/ 515063 h 608274"/>
                <a:gd name="connsiteX29" fmla="*/ 224514 w 488948"/>
                <a:gd name="connsiteY29" fmla="*/ 515063 h 608274"/>
                <a:gd name="connsiteX30" fmla="*/ 224514 w 488948"/>
                <a:gd name="connsiteY30" fmla="*/ 608274 h 608274"/>
                <a:gd name="connsiteX31" fmla="*/ 0 w 488948"/>
                <a:gd name="connsiteY31" fmla="*/ 608274 h 608274"/>
                <a:gd name="connsiteX32" fmla="*/ 53418 w 488948"/>
                <a:gd name="connsiteY32" fmla="*/ 0 h 608274"/>
                <a:gd name="connsiteX33" fmla="*/ 435530 w 488948"/>
                <a:gd name="connsiteY33" fmla="*/ 0 h 608274"/>
                <a:gd name="connsiteX34" fmla="*/ 435530 w 488948"/>
                <a:gd name="connsiteY34" fmla="*/ 115868 h 608274"/>
                <a:gd name="connsiteX35" fmla="*/ 359988 w 488948"/>
                <a:gd name="connsiteY35" fmla="*/ 115868 h 608274"/>
                <a:gd name="connsiteX36" fmla="*/ 359988 w 488948"/>
                <a:gd name="connsiteY36" fmla="*/ 66624 h 608274"/>
                <a:gd name="connsiteX37" fmla="*/ 319966 w 488948"/>
                <a:gd name="connsiteY37" fmla="*/ 66624 h 608274"/>
                <a:gd name="connsiteX38" fmla="*/ 319966 w 488948"/>
                <a:gd name="connsiteY38" fmla="*/ 115868 h 608274"/>
                <a:gd name="connsiteX39" fmla="*/ 264535 w 488948"/>
                <a:gd name="connsiteY39" fmla="*/ 115868 h 608274"/>
                <a:gd name="connsiteX40" fmla="*/ 264535 w 488948"/>
                <a:gd name="connsiteY40" fmla="*/ 66624 h 608274"/>
                <a:gd name="connsiteX41" fmla="*/ 224513 w 488948"/>
                <a:gd name="connsiteY41" fmla="*/ 66624 h 608274"/>
                <a:gd name="connsiteX42" fmla="*/ 224513 w 488948"/>
                <a:gd name="connsiteY42" fmla="*/ 115868 h 608274"/>
                <a:gd name="connsiteX43" fmla="*/ 168982 w 488948"/>
                <a:gd name="connsiteY43" fmla="*/ 115868 h 608274"/>
                <a:gd name="connsiteX44" fmla="*/ 168982 w 488948"/>
                <a:gd name="connsiteY44" fmla="*/ 66624 h 608274"/>
                <a:gd name="connsiteX45" fmla="*/ 128960 w 488948"/>
                <a:gd name="connsiteY45" fmla="*/ 66624 h 608274"/>
                <a:gd name="connsiteX46" fmla="*/ 128960 w 488948"/>
                <a:gd name="connsiteY46" fmla="*/ 115868 h 608274"/>
                <a:gd name="connsiteX47" fmla="*/ 53418 w 488948"/>
                <a:gd name="connsiteY47" fmla="*/ 115868 h 6082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488948" h="608274">
                  <a:moveTo>
                    <a:pt x="270237" y="415559"/>
                  </a:moveTo>
                  <a:lnTo>
                    <a:pt x="270237" y="455521"/>
                  </a:lnTo>
                  <a:lnTo>
                    <a:pt x="420013" y="455521"/>
                  </a:lnTo>
                  <a:lnTo>
                    <a:pt x="420013" y="415559"/>
                  </a:lnTo>
                  <a:close/>
                  <a:moveTo>
                    <a:pt x="68935" y="415559"/>
                  </a:moveTo>
                  <a:lnTo>
                    <a:pt x="68935" y="455521"/>
                  </a:lnTo>
                  <a:lnTo>
                    <a:pt x="228016" y="455521"/>
                  </a:lnTo>
                  <a:lnTo>
                    <a:pt x="228016" y="415559"/>
                  </a:lnTo>
                  <a:close/>
                  <a:moveTo>
                    <a:pt x="270237" y="322348"/>
                  </a:moveTo>
                  <a:lnTo>
                    <a:pt x="270237" y="362310"/>
                  </a:lnTo>
                  <a:lnTo>
                    <a:pt x="420013" y="362310"/>
                  </a:lnTo>
                  <a:lnTo>
                    <a:pt x="420013" y="322348"/>
                  </a:lnTo>
                  <a:close/>
                  <a:moveTo>
                    <a:pt x="68935" y="322348"/>
                  </a:moveTo>
                  <a:lnTo>
                    <a:pt x="68935" y="362310"/>
                  </a:lnTo>
                  <a:lnTo>
                    <a:pt x="228016" y="362310"/>
                  </a:lnTo>
                  <a:lnTo>
                    <a:pt x="228016" y="322348"/>
                  </a:lnTo>
                  <a:close/>
                  <a:moveTo>
                    <a:pt x="270237" y="229038"/>
                  </a:moveTo>
                  <a:lnTo>
                    <a:pt x="270237" y="268999"/>
                  </a:lnTo>
                  <a:lnTo>
                    <a:pt x="420013" y="268999"/>
                  </a:lnTo>
                  <a:lnTo>
                    <a:pt x="420013" y="229038"/>
                  </a:lnTo>
                  <a:close/>
                  <a:moveTo>
                    <a:pt x="68935" y="229038"/>
                  </a:moveTo>
                  <a:lnTo>
                    <a:pt x="68935" y="268999"/>
                  </a:lnTo>
                  <a:lnTo>
                    <a:pt x="228016" y="268999"/>
                  </a:lnTo>
                  <a:lnTo>
                    <a:pt x="228016" y="229038"/>
                  </a:lnTo>
                  <a:close/>
                  <a:moveTo>
                    <a:pt x="0" y="155808"/>
                  </a:moveTo>
                  <a:lnTo>
                    <a:pt x="488948" y="155808"/>
                  </a:lnTo>
                  <a:lnTo>
                    <a:pt x="488948" y="608274"/>
                  </a:lnTo>
                  <a:lnTo>
                    <a:pt x="264534" y="608274"/>
                  </a:lnTo>
                  <a:lnTo>
                    <a:pt x="264534" y="515063"/>
                  </a:lnTo>
                  <a:lnTo>
                    <a:pt x="224514" y="515063"/>
                  </a:lnTo>
                  <a:lnTo>
                    <a:pt x="224514" y="608274"/>
                  </a:lnTo>
                  <a:lnTo>
                    <a:pt x="0" y="608274"/>
                  </a:lnTo>
                  <a:close/>
                  <a:moveTo>
                    <a:pt x="53418" y="0"/>
                  </a:moveTo>
                  <a:lnTo>
                    <a:pt x="435530" y="0"/>
                  </a:lnTo>
                  <a:lnTo>
                    <a:pt x="435530" y="115868"/>
                  </a:lnTo>
                  <a:lnTo>
                    <a:pt x="359988" y="115868"/>
                  </a:lnTo>
                  <a:lnTo>
                    <a:pt x="359988" y="66624"/>
                  </a:lnTo>
                  <a:lnTo>
                    <a:pt x="319966" y="66624"/>
                  </a:lnTo>
                  <a:lnTo>
                    <a:pt x="319966" y="115868"/>
                  </a:lnTo>
                  <a:lnTo>
                    <a:pt x="264535" y="115868"/>
                  </a:lnTo>
                  <a:lnTo>
                    <a:pt x="264535" y="66624"/>
                  </a:lnTo>
                  <a:lnTo>
                    <a:pt x="224513" y="66624"/>
                  </a:lnTo>
                  <a:lnTo>
                    <a:pt x="224513" y="115868"/>
                  </a:lnTo>
                  <a:lnTo>
                    <a:pt x="168982" y="115868"/>
                  </a:lnTo>
                  <a:lnTo>
                    <a:pt x="168982" y="66624"/>
                  </a:lnTo>
                  <a:lnTo>
                    <a:pt x="128960" y="66624"/>
                  </a:lnTo>
                  <a:lnTo>
                    <a:pt x="128960" y="115868"/>
                  </a:lnTo>
                  <a:lnTo>
                    <a:pt x="53418" y="11586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55" name="flag_109808">
              <a:extLst>
                <a:ext uri="{FF2B5EF4-FFF2-40B4-BE49-F238E27FC236}">
                  <a16:creationId xmlns="" xmlns:a16="http://schemas.microsoft.com/office/drawing/2014/main" id="{5B530EDE-234B-4091-8392-C84FD0C4167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0063693" y="4218960"/>
              <a:ext cx="298474" cy="371315"/>
            </a:xfrm>
            <a:custGeom>
              <a:avLst/>
              <a:gdLst>
                <a:gd name="connsiteX0" fmla="*/ 270237 w 488948"/>
                <a:gd name="connsiteY0" fmla="*/ 415559 h 608274"/>
                <a:gd name="connsiteX1" fmla="*/ 270237 w 488948"/>
                <a:gd name="connsiteY1" fmla="*/ 455521 h 608274"/>
                <a:gd name="connsiteX2" fmla="*/ 420013 w 488948"/>
                <a:gd name="connsiteY2" fmla="*/ 455521 h 608274"/>
                <a:gd name="connsiteX3" fmla="*/ 420013 w 488948"/>
                <a:gd name="connsiteY3" fmla="*/ 415559 h 608274"/>
                <a:gd name="connsiteX4" fmla="*/ 68935 w 488948"/>
                <a:gd name="connsiteY4" fmla="*/ 415559 h 608274"/>
                <a:gd name="connsiteX5" fmla="*/ 68935 w 488948"/>
                <a:gd name="connsiteY5" fmla="*/ 455521 h 608274"/>
                <a:gd name="connsiteX6" fmla="*/ 228016 w 488948"/>
                <a:gd name="connsiteY6" fmla="*/ 455521 h 608274"/>
                <a:gd name="connsiteX7" fmla="*/ 228016 w 488948"/>
                <a:gd name="connsiteY7" fmla="*/ 415559 h 608274"/>
                <a:gd name="connsiteX8" fmla="*/ 270237 w 488948"/>
                <a:gd name="connsiteY8" fmla="*/ 322348 h 608274"/>
                <a:gd name="connsiteX9" fmla="*/ 270237 w 488948"/>
                <a:gd name="connsiteY9" fmla="*/ 362310 h 608274"/>
                <a:gd name="connsiteX10" fmla="*/ 420013 w 488948"/>
                <a:gd name="connsiteY10" fmla="*/ 362310 h 608274"/>
                <a:gd name="connsiteX11" fmla="*/ 420013 w 488948"/>
                <a:gd name="connsiteY11" fmla="*/ 322348 h 608274"/>
                <a:gd name="connsiteX12" fmla="*/ 68935 w 488948"/>
                <a:gd name="connsiteY12" fmla="*/ 322348 h 608274"/>
                <a:gd name="connsiteX13" fmla="*/ 68935 w 488948"/>
                <a:gd name="connsiteY13" fmla="*/ 362310 h 608274"/>
                <a:gd name="connsiteX14" fmla="*/ 228016 w 488948"/>
                <a:gd name="connsiteY14" fmla="*/ 362310 h 608274"/>
                <a:gd name="connsiteX15" fmla="*/ 228016 w 488948"/>
                <a:gd name="connsiteY15" fmla="*/ 322348 h 608274"/>
                <a:gd name="connsiteX16" fmla="*/ 270237 w 488948"/>
                <a:gd name="connsiteY16" fmla="*/ 229038 h 608274"/>
                <a:gd name="connsiteX17" fmla="*/ 270237 w 488948"/>
                <a:gd name="connsiteY17" fmla="*/ 268999 h 608274"/>
                <a:gd name="connsiteX18" fmla="*/ 420013 w 488948"/>
                <a:gd name="connsiteY18" fmla="*/ 268999 h 608274"/>
                <a:gd name="connsiteX19" fmla="*/ 420013 w 488948"/>
                <a:gd name="connsiteY19" fmla="*/ 229038 h 608274"/>
                <a:gd name="connsiteX20" fmla="*/ 68935 w 488948"/>
                <a:gd name="connsiteY20" fmla="*/ 229038 h 608274"/>
                <a:gd name="connsiteX21" fmla="*/ 68935 w 488948"/>
                <a:gd name="connsiteY21" fmla="*/ 268999 h 608274"/>
                <a:gd name="connsiteX22" fmla="*/ 228016 w 488948"/>
                <a:gd name="connsiteY22" fmla="*/ 268999 h 608274"/>
                <a:gd name="connsiteX23" fmla="*/ 228016 w 488948"/>
                <a:gd name="connsiteY23" fmla="*/ 229038 h 608274"/>
                <a:gd name="connsiteX24" fmla="*/ 0 w 488948"/>
                <a:gd name="connsiteY24" fmla="*/ 155808 h 608274"/>
                <a:gd name="connsiteX25" fmla="*/ 488948 w 488948"/>
                <a:gd name="connsiteY25" fmla="*/ 155808 h 608274"/>
                <a:gd name="connsiteX26" fmla="*/ 488948 w 488948"/>
                <a:gd name="connsiteY26" fmla="*/ 608274 h 608274"/>
                <a:gd name="connsiteX27" fmla="*/ 264534 w 488948"/>
                <a:gd name="connsiteY27" fmla="*/ 608274 h 608274"/>
                <a:gd name="connsiteX28" fmla="*/ 264534 w 488948"/>
                <a:gd name="connsiteY28" fmla="*/ 515063 h 608274"/>
                <a:gd name="connsiteX29" fmla="*/ 224514 w 488948"/>
                <a:gd name="connsiteY29" fmla="*/ 515063 h 608274"/>
                <a:gd name="connsiteX30" fmla="*/ 224514 w 488948"/>
                <a:gd name="connsiteY30" fmla="*/ 608274 h 608274"/>
                <a:gd name="connsiteX31" fmla="*/ 0 w 488948"/>
                <a:gd name="connsiteY31" fmla="*/ 608274 h 608274"/>
                <a:gd name="connsiteX32" fmla="*/ 53418 w 488948"/>
                <a:gd name="connsiteY32" fmla="*/ 0 h 608274"/>
                <a:gd name="connsiteX33" fmla="*/ 435530 w 488948"/>
                <a:gd name="connsiteY33" fmla="*/ 0 h 608274"/>
                <a:gd name="connsiteX34" fmla="*/ 435530 w 488948"/>
                <a:gd name="connsiteY34" fmla="*/ 115868 h 608274"/>
                <a:gd name="connsiteX35" fmla="*/ 359988 w 488948"/>
                <a:gd name="connsiteY35" fmla="*/ 115868 h 608274"/>
                <a:gd name="connsiteX36" fmla="*/ 359988 w 488948"/>
                <a:gd name="connsiteY36" fmla="*/ 66624 h 608274"/>
                <a:gd name="connsiteX37" fmla="*/ 319966 w 488948"/>
                <a:gd name="connsiteY37" fmla="*/ 66624 h 608274"/>
                <a:gd name="connsiteX38" fmla="*/ 319966 w 488948"/>
                <a:gd name="connsiteY38" fmla="*/ 115868 h 608274"/>
                <a:gd name="connsiteX39" fmla="*/ 264535 w 488948"/>
                <a:gd name="connsiteY39" fmla="*/ 115868 h 608274"/>
                <a:gd name="connsiteX40" fmla="*/ 264535 w 488948"/>
                <a:gd name="connsiteY40" fmla="*/ 66624 h 608274"/>
                <a:gd name="connsiteX41" fmla="*/ 224513 w 488948"/>
                <a:gd name="connsiteY41" fmla="*/ 66624 h 608274"/>
                <a:gd name="connsiteX42" fmla="*/ 224513 w 488948"/>
                <a:gd name="connsiteY42" fmla="*/ 115868 h 608274"/>
                <a:gd name="connsiteX43" fmla="*/ 168982 w 488948"/>
                <a:gd name="connsiteY43" fmla="*/ 115868 h 608274"/>
                <a:gd name="connsiteX44" fmla="*/ 168982 w 488948"/>
                <a:gd name="connsiteY44" fmla="*/ 66624 h 608274"/>
                <a:gd name="connsiteX45" fmla="*/ 128960 w 488948"/>
                <a:gd name="connsiteY45" fmla="*/ 66624 h 608274"/>
                <a:gd name="connsiteX46" fmla="*/ 128960 w 488948"/>
                <a:gd name="connsiteY46" fmla="*/ 115868 h 608274"/>
                <a:gd name="connsiteX47" fmla="*/ 53418 w 488948"/>
                <a:gd name="connsiteY47" fmla="*/ 115868 h 6082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488948" h="608274">
                  <a:moveTo>
                    <a:pt x="270237" y="415559"/>
                  </a:moveTo>
                  <a:lnTo>
                    <a:pt x="270237" y="455521"/>
                  </a:lnTo>
                  <a:lnTo>
                    <a:pt x="420013" y="455521"/>
                  </a:lnTo>
                  <a:lnTo>
                    <a:pt x="420013" y="415559"/>
                  </a:lnTo>
                  <a:close/>
                  <a:moveTo>
                    <a:pt x="68935" y="415559"/>
                  </a:moveTo>
                  <a:lnTo>
                    <a:pt x="68935" y="455521"/>
                  </a:lnTo>
                  <a:lnTo>
                    <a:pt x="228016" y="455521"/>
                  </a:lnTo>
                  <a:lnTo>
                    <a:pt x="228016" y="415559"/>
                  </a:lnTo>
                  <a:close/>
                  <a:moveTo>
                    <a:pt x="270237" y="322348"/>
                  </a:moveTo>
                  <a:lnTo>
                    <a:pt x="270237" y="362310"/>
                  </a:lnTo>
                  <a:lnTo>
                    <a:pt x="420013" y="362310"/>
                  </a:lnTo>
                  <a:lnTo>
                    <a:pt x="420013" y="322348"/>
                  </a:lnTo>
                  <a:close/>
                  <a:moveTo>
                    <a:pt x="68935" y="322348"/>
                  </a:moveTo>
                  <a:lnTo>
                    <a:pt x="68935" y="362310"/>
                  </a:lnTo>
                  <a:lnTo>
                    <a:pt x="228016" y="362310"/>
                  </a:lnTo>
                  <a:lnTo>
                    <a:pt x="228016" y="322348"/>
                  </a:lnTo>
                  <a:close/>
                  <a:moveTo>
                    <a:pt x="270237" y="229038"/>
                  </a:moveTo>
                  <a:lnTo>
                    <a:pt x="270237" y="268999"/>
                  </a:lnTo>
                  <a:lnTo>
                    <a:pt x="420013" y="268999"/>
                  </a:lnTo>
                  <a:lnTo>
                    <a:pt x="420013" y="229038"/>
                  </a:lnTo>
                  <a:close/>
                  <a:moveTo>
                    <a:pt x="68935" y="229038"/>
                  </a:moveTo>
                  <a:lnTo>
                    <a:pt x="68935" y="268999"/>
                  </a:lnTo>
                  <a:lnTo>
                    <a:pt x="228016" y="268999"/>
                  </a:lnTo>
                  <a:lnTo>
                    <a:pt x="228016" y="229038"/>
                  </a:lnTo>
                  <a:close/>
                  <a:moveTo>
                    <a:pt x="0" y="155808"/>
                  </a:moveTo>
                  <a:lnTo>
                    <a:pt x="488948" y="155808"/>
                  </a:lnTo>
                  <a:lnTo>
                    <a:pt x="488948" y="608274"/>
                  </a:lnTo>
                  <a:lnTo>
                    <a:pt x="264534" y="608274"/>
                  </a:lnTo>
                  <a:lnTo>
                    <a:pt x="264534" y="515063"/>
                  </a:lnTo>
                  <a:lnTo>
                    <a:pt x="224514" y="515063"/>
                  </a:lnTo>
                  <a:lnTo>
                    <a:pt x="224514" y="608274"/>
                  </a:lnTo>
                  <a:lnTo>
                    <a:pt x="0" y="608274"/>
                  </a:lnTo>
                  <a:close/>
                  <a:moveTo>
                    <a:pt x="53418" y="0"/>
                  </a:moveTo>
                  <a:lnTo>
                    <a:pt x="435530" y="0"/>
                  </a:lnTo>
                  <a:lnTo>
                    <a:pt x="435530" y="115868"/>
                  </a:lnTo>
                  <a:lnTo>
                    <a:pt x="359988" y="115868"/>
                  </a:lnTo>
                  <a:lnTo>
                    <a:pt x="359988" y="66624"/>
                  </a:lnTo>
                  <a:lnTo>
                    <a:pt x="319966" y="66624"/>
                  </a:lnTo>
                  <a:lnTo>
                    <a:pt x="319966" y="115868"/>
                  </a:lnTo>
                  <a:lnTo>
                    <a:pt x="264535" y="115868"/>
                  </a:lnTo>
                  <a:lnTo>
                    <a:pt x="264535" y="66624"/>
                  </a:lnTo>
                  <a:lnTo>
                    <a:pt x="224513" y="66624"/>
                  </a:lnTo>
                  <a:lnTo>
                    <a:pt x="224513" y="115868"/>
                  </a:lnTo>
                  <a:lnTo>
                    <a:pt x="168982" y="115868"/>
                  </a:lnTo>
                  <a:lnTo>
                    <a:pt x="168982" y="66624"/>
                  </a:lnTo>
                  <a:lnTo>
                    <a:pt x="128960" y="66624"/>
                  </a:lnTo>
                  <a:lnTo>
                    <a:pt x="128960" y="115868"/>
                  </a:lnTo>
                  <a:lnTo>
                    <a:pt x="53418" y="11586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56" name="flag_109808">
              <a:extLst>
                <a:ext uri="{FF2B5EF4-FFF2-40B4-BE49-F238E27FC236}">
                  <a16:creationId xmlns="" xmlns:a16="http://schemas.microsoft.com/office/drawing/2014/main" id="{87218529-92B4-4238-BF95-937A4913C576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0424926" y="4218960"/>
              <a:ext cx="298474" cy="371315"/>
            </a:xfrm>
            <a:custGeom>
              <a:avLst/>
              <a:gdLst>
                <a:gd name="connsiteX0" fmla="*/ 270237 w 488948"/>
                <a:gd name="connsiteY0" fmla="*/ 415559 h 608274"/>
                <a:gd name="connsiteX1" fmla="*/ 270237 w 488948"/>
                <a:gd name="connsiteY1" fmla="*/ 455521 h 608274"/>
                <a:gd name="connsiteX2" fmla="*/ 420013 w 488948"/>
                <a:gd name="connsiteY2" fmla="*/ 455521 h 608274"/>
                <a:gd name="connsiteX3" fmla="*/ 420013 w 488948"/>
                <a:gd name="connsiteY3" fmla="*/ 415559 h 608274"/>
                <a:gd name="connsiteX4" fmla="*/ 68935 w 488948"/>
                <a:gd name="connsiteY4" fmla="*/ 415559 h 608274"/>
                <a:gd name="connsiteX5" fmla="*/ 68935 w 488948"/>
                <a:gd name="connsiteY5" fmla="*/ 455521 h 608274"/>
                <a:gd name="connsiteX6" fmla="*/ 228016 w 488948"/>
                <a:gd name="connsiteY6" fmla="*/ 455521 h 608274"/>
                <a:gd name="connsiteX7" fmla="*/ 228016 w 488948"/>
                <a:gd name="connsiteY7" fmla="*/ 415559 h 608274"/>
                <a:gd name="connsiteX8" fmla="*/ 270237 w 488948"/>
                <a:gd name="connsiteY8" fmla="*/ 322348 h 608274"/>
                <a:gd name="connsiteX9" fmla="*/ 270237 w 488948"/>
                <a:gd name="connsiteY9" fmla="*/ 362310 h 608274"/>
                <a:gd name="connsiteX10" fmla="*/ 420013 w 488948"/>
                <a:gd name="connsiteY10" fmla="*/ 362310 h 608274"/>
                <a:gd name="connsiteX11" fmla="*/ 420013 w 488948"/>
                <a:gd name="connsiteY11" fmla="*/ 322348 h 608274"/>
                <a:gd name="connsiteX12" fmla="*/ 68935 w 488948"/>
                <a:gd name="connsiteY12" fmla="*/ 322348 h 608274"/>
                <a:gd name="connsiteX13" fmla="*/ 68935 w 488948"/>
                <a:gd name="connsiteY13" fmla="*/ 362310 h 608274"/>
                <a:gd name="connsiteX14" fmla="*/ 228016 w 488948"/>
                <a:gd name="connsiteY14" fmla="*/ 362310 h 608274"/>
                <a:gd name="connsiteX15" fmla="*/ 228016 w 488948"/>
                <a:gd name="connsiteY15" fmla="*/ 322348 h 608274"/>
                <a:gd name="connsiteX16" fmla="*/ 270237 w 488948"/>
                <a:gd name="connsiteY16" fmla="*/ 229038 h 608274"/>
                <a:gd name="connsiteX17" fmla="*/ 270237 w 488948"/>
                <a:gd name="connsiteY17" fmla="*/ 268999 h 608274"/>
                <a:gd name="connsiteX18" fmla="*/ 420013 w 488948"/>
                <a:gd name="connsiteY18" fmla="*/ 268999 h 608274"/>
                <a:gd name="connsiteX19" fmla="*/ 420013 w 488948"/>
                <a:gd name="connsiteY19" fmla="*/ 229038 h 608274"/>
                <a:gd name="connsiteX20" fmla="*/ 68935 w 488948"/>
                <a:gd name="connsiteY20" fmla="*/ 229038 h 608274"/>
                <a:gd name="connsiteX21" fmla="*/ 68935 w 488948"/>
                <a:gd name="connsiteY21" fmla="*/ 268999 h 608274"/>
                <a:gd name="connsiteX22" fmla="*/ 228016 w 488948"/>
                <a:gd name="connsiteY22" fmla="*/ 268999 h 608274"/>
                <a:gd name="connsiteX23" fmla="*/ 228016 w 488948"/>
                <a:gd name="connsiteY23" fmla="*/ 229038 h 608274"/>
                <a:gd name="connsiteX24" fmla="*/ 0 w 488948"/>
                <a:gd name="connsiteY24" fmla="*/ 155808 h 608274"/>
                <a:gd name="connsiteX25" fmla="*/ 488948 w 488948"/>
                <a:gd name="connsiteY25" fmla="*/ 155808 h 608274"/>
                <a:gd name="connsiteX26" fmla="*/ 488948 w 488948"/>
                <a:gd name="connsiteY26" fmla="*/ 608274 h 608274"/>
                <a:gd name="connsiteX27" fmla="*/ 264534 w 488948"/>
                <a:gd name="connsiteY27" fmla="*/ 608274 h 608274"/>
                <a:gd name="connsiteX28" fmla="*/ 264534 w 488948"/>
                <a:gd name="connsiteY28" fmla="*/ 515063 h 608274"/>
                <a:gd name="connsiteX29" fmla="*/ 224514 w 488948"/>
                <a:gd name="connsiteY29" fmla="*/ 515063 h 608274"/>
                <a:gd name="connsiteX30" fmla="*/ 224514 w 488948"/>
                <a:gd name="connsiteY30" fmla="*/ 608274 h 608274"/>
                <a:gd name="connsiteX31" fmla="*/ 0 w 488948"/>
                <a:gd name="connsiteY31" fmla="*/ 608274 h 608274"/>
                <a:gd name="connsiteX32" fmla="*/ 53418 w 488948"/>
                <a:gd name="connsiteY32" fmla="*/ 0 h 608274"/>
                <a:gd name="connsiteX33" fmla="*/ 435530 w 488948"/>
                <a:gd name="connsiteY33" fmla="*/ 0 h 608274"/>
                <a:gd name="connsiteX34" fmla="*/ 435530 w 488948"/>
                <a:gd name="connsiteY34" fmla="*/ 115868 h 608274"/>
                <a:gd name="connsiteX35" fmla="*/ 359988 w 488948"/>
                <a:gd name="connsiteY35" fmla="*/ 115868 h 608274"/>
                <a:gd name="connsiteX36" fmla="*/ 359988 w 488948"/>
                <a:gd name="connsiteY36" fmla="*/ 66624 h 608274"/>
                <a:gd name="connsiteX37" fmla="*/ 319966 w 488948"/>
                <a:gd name="connsiteY37" fmla="*/ 66624 h 608274"/>
                <a:gd name="connsiteX38" fmla="*/ 319966 w 488948"/>
                <a:gd name="connsiteY38" fmla="*/ 115868 h 608274"/>
                <a:gd name="connsiteX39" fmla="*/ 264535 w 488948"/>
                <a:gd name="connsiteY39" fmla="*/ 115868 h 608274"/>
                <a:gd name="connsiteX40" fmla="*/ 264535 w 488948"/>
                <a:gd name="connsiteY40" fmla="*/ 66624 h 608274"/>
                <a:gd name="connsiteX41" fmla="*/ 224513 w 488948"/>
                <a:gd name="connsiteY41" fmla="*/ 66624 h 608274"/>
                <a:gd name="connsiteX42" fmla="*/ 224513 w 488948"/>
                <a:gd name="connsiteY42" fmla="*/ 115868 h 608274"/>
                <a:gd name="connsiteX43" fmla="*/ 168982 w 488948"/>
                <a:gd name="connsiteY43" fmla="*/ 115868 h 608274"/>
                <a:gd name="connsiteX44" fmla="*/ 168982 w 488948"/>
                <a:gd name="connsiteY44" fmla="*/ 66624 h 608274"/>
                <a:gd name="connsiteX45" fmla="*/ 128960 w 488948"/>
                <a:gd name="connsiteY45" fmla="*/ 66624 h 608274"/>
                <a:gd name="connsiteX46" fmla="*/ 128960 w 488948"/>
                <a:gd name="connsiteY46" fmla="*/ 115868 h 608274"/>
                <a:gd name="connsiteX47" fmla="*/ 53418 w 488948"/>
                <a:gd name="connsiteY47" fmla="*/ 115868 h 6082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488948" h="608274">
                  <a:moveTo>
                    <a:pt x="270237" y="415559"/>
                  </a:moveTo>
                  <a:lnTo>
                    <a:pt x="270237" y="455521"/>
                  </a:lnTo>
                  <a:lnTo>
                    <a:pt x="420013" y="455521"/>
                  </a:lnTo>
                  <a:lnTo>
                    <a:pt x="420013" y="415559"/>
                  </a:lnTo>
                  <a:close/>
                  <a:moveTo>
                    <a:pt x="68935" y="415559"/>
                  </a:moveTo>
                  <a:lnTo>
                    <a:pt x="68935" y="455521"/>
                  </a:lnTo>
                  <a:lnTo>
                    <a:pt x="228016" y="455521"/>
                  </a:lnTo>
                  <a:lnTo>
                    <a:pt x="228016" y="415559"/>
                  </a:lnTo>
                  <a:close/>
                  <a:moveTo>
                    <a:pt x="270237" y="322348"/>
                  </a:moveTo>
                  <a:lnTo>
                    <a:pt x="270237" y="362310"/>
                  </a:lnTo>
                  <a:lnTo>
                    <a:pt x="420013" y="362310"/>
                  </a:lnTo>
                  <a:lnTo>
                    <a:pt x="420013" y="322348"/>
                  </a:lnTo>
                  <a:close/>
                  <a:moveTo>
                    <a:pt x="68935" y="322348"/>
                  </a:moveTo>
                  <a:lnTo>
                    <a:pt x="68935" y="362310"/>
                  </a:lnTo>
                  <a:lnTo>
                    <a:pt x="228016" y="362310"/>
                  </a:lnTo>
                  <a:lnTo>
                    <a:pt x="228016" y="322348"/>
                  </a:lnTo>
                  <a:close/>
                  <a:moveTo>
                    <a:pt x="270237" y="229038"/>
                  </a:moveTo>
                  <a:lnTo>
                    <a:pt x="270237" y="268999"/>
                  </a:lnTo>
                  <a:lnTo>
                    <a:pt x="420013" y="268999"/>
                  </a:lnTo>
                  <a:lnTo>
                    <a:pt x="420013" y="229038"/>
                  </a:lnTo>
                  <a:close/>
                  <a:moveTo>
                    <a:pt x="68935" y="229038"/>
                  </a:moveTo>
                  <a:lnTo>
                    <a:pt x="68935" y="268999"/>
                  </a:lnTo>
                  <a:lnTo>
                    <a:pt x="228016" y="268999"/>
                  </a:lnTo>
                  <a:lnTo>
                    <a:pt x="228016" y="229038"/>
                  </a:lnTo>
                  <a:close/>
                  <a:moveTo>
                    <a:pt x="0" y="155808"/>
                  </a:moveTo>
                  <a:lnTo>
                    <a:pt x="488948" y="155808"/>
                  </a:lnTo>
                  <a:lnTo>
                    <a:pt x="488948" y="608274"/>
                  </a:lnTo>
                  <a:lnTo>
                    <a:pt x="264534" y="608274"/>
                  </a:lnTo>
                  <a:lnTo>
                    <a:pt x="264534" y="515063"/>
                  </a:lnTo>
                  <a:lnTo>
                    <a:pt x="224514" y="515063"/>
                  </a:lnTo>
                  <a:lnTo>
                    <a:pt x="224514" y="608274"/>
                  </a:lnTo>
                  <a:lnTo>
                    <a:pt x="0" y="608274"/>
                  </a:lnTo>
                  <a:close/>
                  <a:moveTo>
                    <a:pt x="53418" y="0"/>
                  </a:moveTo>
                  <a:lnTo>
                    <a:pt x="435530" y="0"/>
                  </a:lnTo>
                  <a:lnTo>
                    <a:pt x="435530" y="115868"/>
                  </a:lnTo>
                  <a:lnTo>
                    <a:pt x="359988" y="115868"/>
                  </a:lnTo>
                  <a:lnTo>
                    <a:pt x="359988" y="66624"/>
                  </a:lnTo>
                  <a:lnTo>
                    <a:pt x="319966" y="66624"/>
                  </a:lnTo>
                  <a:lnTo>
                    <a:pt x="319966" y="115868"/>
                  </a:lnTo>
                  <a:lnTo>
                    <a:pt x="264535" y="115868"/>
                  </a:lnTo>
                  <a:lnTo>
                    <a:pt x="264535" y="66624"/>
                  </a:lnTo>
                  <a:lnTo>
                    <a:pt x="224513" y="66624"/>
                  </a:lnTo>
                  <a:lnTo>
                    <a:pt x="224513" y="115868"/>
                  </a:lnTo>
                  <a:lnTo>
                    <a:pt x="168982" y="115868"/>
                  </a:lnTo>
                  <a:lnTo>
                    <a:pt x="168982" y="66624"/>
                  </a:lnTo>
                  <a:lnTo>
                    <a:pt x="128960" y="66624"/>
                  </a:lnTo>
                  <a:lnTo>
                    <a:pt x="128960" y="115868"/>
                  </a:lnTo>
                  <a:lnTo>
                    <a:pt x="53418" y="11586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57" name="flag_109808">
              <a:extLst>
                <a:ext uri="{FF2B5EF4-FFF2-40B4-BE49-F238E27FC236}">
                  <a16:creationId xmlns="" xmlns:a16="http://schemas.microsoft.com/office/drawing/2014/main" id="{0ADBBEAA-E34D-4402-9A3B-24EDC4BFC60E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0786160" y="4218960"/>
              <a:ext cx="298474" cy="371315"/>
            </a:xfrm>
            <a:custGeom>
              <a:avLst/>
              <a:gdLst>
                <a:gd name="connsiteX0" fmla="*/ 270237 w 488948"/>
                <a:gd name="connsiteY0" fmla="*/ 415559 h 608274"/>
                <a:gd name="connsiteX1" fmla="*/ 270237 w 488948"/>
                <a:gd name="connsiteY1" fmla="*/ 455521 h 608274"/>
                <a:gd name="connsiteX2" fmla="*/ 420013 w 488948"/>
                <a:gd name="connsiteY2" fmla="*/ 455521 h 608274"/>
                <a:gd name="connsiteX3" fmla="*/ 420013 w 488948"/>
                <a:gd name="connsiteY3" fmla="*/ 415559 h 608274"/>
                <a:gd name="connsiteX4" fmla="*/ 68935 w 488948"/>
                <a:gd name="connsiteY4" fmla="*/ 415559 h 608274"/>
                <a:gd name="connsiteX5" fmla="*/ 68935 w 488948"/>
                <a:gd name="connsiteY5" fmla="*/ 455521 h 608274"/>
                <a:gd name="connsiteX6" fmla="*/ 228016 w 488948"/>
                <a:gd name="connsiteY6" fmla="*/ 455521 h 608274"/>
                <a:gd name="connsiteX7" fmla="*/ 228016 w 488948"/>
                <a:gd name="connsiteY7" fmla="*/ 415559 h 608274"/>
                <a:gd name="connsiteX8" fmla="*/ 270237 w 488948"/>
                <a:gd name="connsiteY8" fmla="*/ 322348 h 608274"/>
                <a:gd name="connsiteX9" fmla="*/ 270237 w 488948"/>
                <a:gd name="connsiteY9" fmla="*/ 362310 h 608274"/>
                <a:gd name="connsiteX10" fmla="*/ 420013 w 488948"/>
                <a:gd name="connsiteY10" fmla="*/ 362310 h 608274"/>
                <a:gd name="connsiteX11" fmla="*/ 420013 w 488948"/>
                <a:gd name="connsiteY11" fmla="*/ 322348 h 608274"/>
                <a:gd name="connsiteX12" fmla="*/ 68935 w 488948"/>
                <a:gd name="connsiteY12" fmla="*/ 322348 h 608274"/>
                <a:gd name="connsiteX13" fmla="*/ 68935 w 488948"/>
                <a:gd name="connsiteY13" fmla="*/ 362310 h 608274"/>
                <a:gd name="connsiteX14" fmla="*/ 228016 w 488948"/>
                <a:gd name="connsiteY14" fmla="*/ 362310 h 608274"/>
                <a:gd name="connsiteX15" fmla="*/ 228016 w 488948"/>
                <a:gd name="connsiteY15" fmla="*/ 322348 h 608274"/>
                <a:gd name="connsiteX16" fmla="*/ 270237 w 488948"/>
                <a:gd name="connsiteY16" fmla="*/ 229038 h 608274"/>
                <a:gd name="connsiteX17" fmla="*/ 270237 w 488948"/>
                <a:gd name="connsiteY17" fmla="*/ 268999 h 608274"/>
                <a:gd name="connsiteX18" fmla="*/ 420013 w 488948"/>
                <a:gd name="connsiteY18" fmla="*/ 268999 h 608274"/>
                <a:gd name="connsiteX19" fmla="*/ 420013 w 488948"/>
                <a:gd name="connsiteY19" fmla="*/ 229038 h 608274"/>
                <a:gd name="connsiteX20" fmla="*/ 68935 w 488948"/>
                <a:gd name="connsiteY20" fmla="*/ 229038 h 608274"/>
                <a:gd name="connsiteX21" fmla="*/ 68935 w 488948"/>
                <a:gd name="connsiteY21" fmla="*/ 268999 h 608274"/>
                <a:gd name="connsiteX22" fmla="*/ 228016 w 488948"/>
                <a:gd name="connsiteY22" fmla="*/ 268999 h 608274"/>
                <a:gd name="connsiteX23" fmla="*/ 228016 w 488948"/>
                <a:gd name="connsiteY23" fmla="*/ 229038 h 608274"/>
                <a:gd name="connsiteX24" fmla="*/ 0 w 488948"/>
                <a:gd name="connsiteY24" fmla="*/ 155808 h 608274"/>
                <a:gd name="connsiteX25" fmla="*/ 488948 w 488948"/>
                <a:gd name="connsiteY25" fmla="*/ 155808 h 608274"/>
                <a:gd name="connsiteX26" fmla="*/ 488948 w 488948"/>
                <a:gd name="connsiteY26" fmla="*/ 608274 h 608274"/>
                <a:gd name="connsiteX27" fmla="*/ 264534 w 488948"/>
                <a:gd name="connsiteY27" fmla="*/ 608274 h 608274"/>
                <a:gd name="connsiteX28" fmla="*/ 264534 w 488948"/>
                <a:gd name="connsiteY28" fmla="*/ 515063 h 608274"/>
                <a:gd name="connsiteX29" fmla="*/ 224514 w 488948"/>
                <a:gd name="connsiteY29" fmla="*/ 515063 h 608274"/>
                <a:gd name="connsiteX30" fmla="*/ 224514 w 488948"/>
                <a:gd name="connsiteY30" fmla="*/ 608274 h 608274"/>
                <a:gd name="connsiteX31" fmla="*/ 0 w 488948"/>
                <a:gd name="connsiteY31" fmla="*/ 608274 h 608274"/>
                <a:gd name="connsiteX32" fmla="*/ 53418 w 488948"/>
                <a:gd name="connsiteY32" fmla="*/ 0 h 608274"/>
                <a:gd name="connsiteX33" fmla="*/ 435530 w 488948"/>
                <a:gd name="connsiteY33" fmla="*/ 0 h 608274"/>
                <a:gd name="connsiteX34" fmla="*/ 435530 w 488948"/>
                <a:gd name="connsiteY34" fmla="*/ 115868 h 608274"/>
                <a:gd name="connsiteX35" fmla="*/ 359988 w 488948"/>
                <a:gd name="connsiteY35" fmla="*/ 115868 h 608274"/>
                <a:gd name="connsiteX36" fmla="*/ 359988 w 488948"/>
                <a:gd name="connsiteY36" fmla="*/ 66624 h 608274"/>
                <a:gd name="connsiteX37" fmla="*/ 319966 w 488948"/>
                <a:gd name="connsiteY37" fmla="*/ 66624 h 608274"/>
                <a:gd name="connsiteX38" fmla="*/ 319966 w 488948"/>
                <a:gd name="connsiteY38" fmla="*/ 115868 h 608274"/>
                <a:gd name="connsiteX39" fmla="*/ 264535 w 488948"/>
                <a:gd name="connsiteY39" fmla="*/ 115868 h 608274"/>
                <a:gd name="connsiteX40" fmla="*/ 264535 w 488948"/>
                <a:gd name="connsiteY40" fmla="*/ 66624 h 608274"/>
                <a:gd name="connsiteX41" fmla="*/ 224513 w 488948"/>
                <a:gd name="connsiteY41" fmla="*/ 66624 h 608274"/>
                <a:gd name="connsiteX42" fmla="*/ 224513 w 488948"/>
                <a:gd name="connsiteY42" fmla="*/ 115868 h 608274"/>
                <a:gd name="connsiteX43" fmla="*/ 168982 w 488948"/>
                <a:gd name="connsiteY43" fmla="*/ 115868 h 608274"/>
                <a:gd name="connsiteX44" fmla="*/ 168982 w 488948"/>
                <a:gd name="connsiteY44" fmla="*/ 66624 h 608274"/>
                <a:gd name="connsiteX45" fmla="*/ 128960 w 488948"/>
                <a:gd name="connsiteY45" fmla="*/ 66624 h 608274"/>
                <a:gd name="connsiteX46" fmla="*/ 128960 w 488948"/>
                <a:gd name="connsiteY46" fmla="*/ 115868 h 608274"/>
                <a:gd name="connsiteX47" fmla="*/ 53418 w 488948"/>
                <a:gd name="connsiteY47" fmla="*/ 115868 h 6082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488948" h="608274">
                  <a:moveTo>
                    <a:pt x="270237" y="415559"/>
                  </a:moveTo>
                  <a:lnTo>
                    <a:pt x="270237" y="455521"/>
                  </a:lnTo>
                  <a:lnTo>
                    <a:pt x="420013" y="455521"/>
                  </a:lnTo>
                  <a:lnTo>
                    <a:pt x="420013" y="415559"/>
                  </a:lnTo>
                  <a:close/>
                  <a:moveTo>
                    <a:pt x="68935" y="415559"/>
                  </a:moveTo>
                  <a:lnTo>
                    <a:pt x="68935" y="455521"/>
                  </a:lnTo>
                  <a:lnTo>
                    <a:pt x="228016" y="455521"/>
                  </a:lnTo>
                  <a:lnTo>
                    <a:pt x="228016" y="415559"/>
                  </a:lnTo>
                  <a:close/>
                  <a:moveTo>
                    <a:pt x="270237" y="322348"/>
                  </a:moveTo>
                  <a:lnTo>
                    <a:pt x="270237" y="362310"/>
                  </a:lnTo>
                  <a:lnTo>
                    <a:pt x="420013" y="362310"/>
                  </a:lnTo>
                  <a:lnTo>
                    <a:pt x="420013" y="322348"/>
                  </a:lnTo>
                  <a:close/>
                  <a:moveTo>
                    <a:pt x="68935" y="322348"/>
                  </a:moveTo>
                  <a:lnTo>
                    <a:pt x="68935" y="362310"/>
                  </a:lnTo>
                  <a:lnTo>
                    <a:pt x="228016" y="362310"/>
                  </a:lnTo>
                  <a:lnTo>
                    <a:pt x="228016" y="322348"/>
                  </a:lnTo>
                  <a:close/>
                  <a:moveTo>
                    <a:pt x="270237" y="229038"/>
                  </a:moveTo>
                  <a:lnTo>
                    <a:pt x="270237" y="268999"/>
                  </a:lnTo>
                  <a:lnTo>
                    <a:pt x="420013" y="268999"/>
                  </a:lnTo>
                  <a:lnTo>
                    <a:pt x="420013" y="229038"/>
                  </a:lnTo>
                  <a:close/>
                  <a:moveTo>
                    <a:pt x="68935" y="229038"/>
                  </a:moveTo>
                  <a:lnTo>
                    <a:pt x="68935" y="268999"/>
                  </a:lnTo>
                  <a:lnTo>
                    <a:pt x="228016" y="268999"/>
                  </a:lnTo>
                  <a:lnTo>
                    <a:pt x="228016" y="229038"/>
                  </a:lnTo>
                  <a:close/>
                  <a:moveTo>
                    <a:pt x="0" y="155808"/>
                  </a:moveTo>
                  <a:lnTo>
                    <a:pt x="488948" y="155808"/>
                  </a:lnTo>
                  <a:lnTo>
                    <a:pt x="488948" y="608274"/>
                  </a:lnTo>
                  <a:lnTo>
                    <a:pt x="264534" y="608274"/>
                  </a:lnTo>
                  <a:lnTo>
                    <a:pt x="264534" y="515063"/>
                  </a:lnTo>
                  <a:lnTo>
                    <a:pt x="224514" y="515063"/>
                  </a:lnTo>
                  <a:lnTo>
                    <a:pt x="224514" y="608274"/>
                  </a:lnTo>
                  <a:lnTo>
                    <a:pt x="0" y="608274"/>
                  </a:lnTo>
                  <a:close/>
                  <a:moveTo>
                    <a:pt x="53418" y="0"/>
                  </a:moveTo>
                  <a:lnTo>
                    <a:pt x="435530" y="0"/>
                  </a:lnTo>
                  <a:lnTo>
                    <a:pt x="435530" y="115868"/>
                  </a:lnTo>
                  <a:lnTo>
                    <a:pt x="359988" y="115868"/>
                  </a:lnTo>
                  <a:lnTo>
                    <a:pt x="359988" y="66624"/>
                  </a:lnTo>
                  <a:lnTo>
                    <a:pt x="319966" y="66624"/>
                  </a:lnTo>
                  <a:lnTo>
                    <a:pt x="319966" y="115868"/>
                  </a:lnTo>
                  <a:lnTo>
                    <a:pt x="264535" y="115868"/>
                  </a:lnTo>
                  <a:lnTo>
                    <a:pt x="264535" y="66624"/>
                  </a:lnTo>
                  <a:lnTo>
                    <a:pt x="224513" y="66624"/>
                  </a:lnTo>
                  <a:lnTo>
                    <a:pt x="224513" y="115868"/>
                  </a:lnTo>
                  <a:lnTo>
                    <a:pt x="168982" y="115868"/>
                  </a:lnTo>
                  <a:lnTo>
                    <a:pt x="168982" y="66624"/>
                  </a:lnTo>
                  <a:lnTo>
                    <a:pt x="128960" y="66624"/>
                  </a:lnTo>
                  <a:lnTo>
                    <a:pt x="128960" y="115868"/>
                  </a:lnTo>
                  <a:lnTo>
                    <a:pt x="53418" y="11586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314" name="任意多边形: 形状 313">
            <a:extLst>
              <a:ext uri="{FF2B5EF4-FFF2-40B4-BE49-F238E27FC236}">
                <a16:creationId xmlns="" xmlns:a16="http://schemas.microsoft.com/office/drawing/2014/main" id="{10D9EEC0-8886-440F-B5A6-E91C5735E64D}"/>
              </a:ext>
            </a:extLst>
          </p:cNvPr>
          <p:cNvSpPr/>
          <p:nvPr/>
        </p:nvSpPr>
        <p:spPr>
          <a:xfrm>
            <a:off x="10041814" y="2534550"/>
            <a:ext cx="1611313" cy="400110"/>
          </a:xfrm>
          <a:custGeom>
            <a:avLst/>
            <a:gdLst>
              <a:gd name="connsiteX0" fmla="*/ 2558091 w 5001078"/>
              <a:gd name="connsiteY0" fmla="*/ 592868 h 1241833"/>
              <a:gd name="connsiteX1" fmla="*/ 2426091 w 5001078"/>
              <a:gd name="connsiteY1" fmla="*/ 659401 h 1241833"/>
              <a:gd name="connsiteX2" fmla="*/ 2378059 w 5001078"/>
              <a:gd name="connsiteY2" fmla="*/ 839788 h 1241833"/>
              <a:gd name="connsiteX3" fmla="*/ 2424313 w 5001078"/>
              <a:gd name="connsiteY3" fmla="*/ 1006654 h 1241833"/>
              <a:gd name="connsiteX4" fmla="*/ 2551686 w 5001078"/>
              <a:gd name="connsiteY4" fmla="*/ 1065360 h 1241833"/>
              <a:gd name="connsiteX5" fmla="*/ 2676925 w 5001078"/>
              <a:gd name="connsiteY5" fmla="*/ 1003452 h 1241833"/>
              <a:gd name="connsiteX6" fmla="*/ 2726024 w 5001078"/>
              <a:gd name="connsiteY6" fmla="*/ 842634 h 1241833"/>
              <a:gd name="connsiteX7" fmla="*/ 2726024 w 5001078"/>
              <a:gd name="connsiteY7" fmla="*/ 777168 h 1241833"/>
              <a:gd name="connsiteX8" fmla="*/ 2677993 w 5001078"/>
              <a:gd name="connsiteY8" fmla="*/ 645169 h 1241833"/>
              <a:gd name="connsiteX9" fmla="*/ 2558091 w 5001078"/>
              <a:gd name="connsiteY9" fmla="*/ 592868 h 1241833"/>
              <a:gd name="connsiteX10" fmla="*/ 3505446 w 5001078"/>
              <a:gd name="connsiteY10" fmla="*/ 573655 h 1241833"/>
              <a:gd name="connsiteX11" fmla="*/ 3400843 w 5001078"/>
              <a:gd name="connsiteY11" fmla="*/ 622043 h 1241833"/>
              <a:gd name="connsiteX12" fmla="*/ 3343917 w 5001078"/>
              <a:gd name="connsiteY12" fmla="*/ 750128 h 1241833"/>
              <a:gd name="connsiteX13" fmla="*/ 3648475 w 5001078"/>
              <a:gd name="connsiteY13" fmla="*/ 750128 h 1241833"/>
              <a:gd name="connsiteX14" fmla="*/ 3505446 w 5001078"/>
              <a:gd name="connsiteY14" fmla="*/ 573655 h 1241833"/>
              <a:gd name="connsiteX15" fmla="*/ 1760153 w 5001078"/>
              <a:gd name="connsiteY15" fmla="*/ 435608 h 1241833"/>
              <a:gd name="connsiteX16" fmla="*/ 1989283 w 5001078"/>
              <a:gd name="connsiteY16" fmla="*/ 435608 h 1241833"/>
              <a:gd name="connsiteX17" fmla="*/ 1989283 w 5001078"/>
              <a:gd name="connsiteY17" fmla="*/ 1222620 h 1241833"/>
              <a:gd name="connsiteX18" fmla="*/ 1760153 w 5001078"/>
              <a:gd name="connsiteY18" fmla="*/ 1222620 h 1241833"/>
              <a:gd name="connsiteX19" fmla="*/ 17078 w 5001078"/>
              <a:gd name="connsiteY19" fmla="*/ 435608 h 1241833"/>
              <a:gd name="connsiteX20" fmla="*/ 246208 w 5001078"/>
              <a:gd name="connsiteY20" fmla="*/ 435608 h 1241833"/>
              <a:gd name="connsiteX21" fmla="*/ 246208 w 5001078"/>
              <a:gd name="connsiteY21" fmla="*/ 1222620 h 1241833"/>
              <a:gd name="connsiteX22" fmla="*/ 17078 w 5001078"/>
              <a:gd name="connsiteY22" fmla="*/ 1222620 h 1241833"/>
              <a:gd name="connsiteX23" fmla="*/ 3506869 w 5001078"/>
              <a:gd name="connsiteY23" fmla="*/ 416395 h 1241833"/>
              <a:gd name="connsiteX24" fmla="*/ 3768377 w 5001078"/>
              <a:gd name="connsiteY24" fmla="*/ 517796 h 1241833"/>
              <a:gd name="connsiteX25" fmla="*/ 3862662 w 5001078"/>
              <a:gd name="connsiteY25" fmla="*/ 796381 h 1241833"/>
              <a:gd name="connsiteX26" fmla="*/ 3862662 w 5001078"/>
              <a:gd name="connsiteY26" fmla="*/ 893868 h 1241833"/>
              <a:gd name="connsiteX27" fmla="*/ 3344628 w 5001078"/>
              <a:gd name="connsiteY27" fmla="*/ 893868 h 1241833"/>
              <a:gd name="connsiteX28" fmla="*/ 3565219 w 5001078"/>
              <a:gd name="connsiteY28" fmla="*/ 1076745 h 1241833"/>
              <a:gd name="connsiteX29" fmla="*/ 3795061 w 5001078"/>
              <a:gd name="connsiteY29" fmla="*/ 1012703 h 1241833"/>
              <a:gd name="connsiteX30" fmla="*/ 3795061 w 5001078"/>
              <a:gd name="connsiteY30" fmla="*/ 1181348 h 1241833"/>
              <a:gd name="connsiteX31" fmla="*/ 3513274 w 5001078"/>
              <a:gd name="connsiteY31" fmla="*/ 1241833 h 1241833"/>
              <a:gd name="connsiteX32" fmla="*/ 3221169 w 5001078"/>
              <a:gd name="connsiteY32" fmla="*/ 1135807 h 1241833"/>
              <a:gd name="connsiteX33" fmla="*/ 3116921 w 5001078"/>
              <a:gd name="connsiteY33" fmla="*/ 840499 h 1241833"/>
              <a:gd name="connsiteX34" fmla="*/ 3227929 w 5001078"/>
              <a:gd name="connsiteY34" fmla="*/ 534162 h 1241833"/>
              <a:gd name="connsiteX35" fmla="*/ 3506869 w 5001078"/>
              <a:gd name="connsiteY35" fmla="*/ 416395 h 1241833"/>
              <a:gd name="connsiteX36" fmla="*/ 4744735 w 5001078"/>
              <a:gd name="connsiteY36" fmla="*/ 353465 h 1241833"/>
              <a:gd name="connsiteX37" fmla="*/ 4801132 w 5001078"/>
              <a:gd name="connsiteY37" fmla="*/ 353465 h 1241833"/>
              <a:gd name="connsiteX38" fmla="*/ 4801132 w 5001078"/>
              <a:gd name="connsiteY38" fmla="*/ 424660 h 1241833"/>
              <a:gd name="connsiteX39" fmla="*/ 4744735 w 5001078"/>
              <a:gd name="connsiteY39" fmla="*/ 424660 h 1241833"/>
              <a:gd name="connsiteX40" fmla="*/ 4548747 w 5001078"/>
              <a:gd name="connsiteY40" fmla="*/ 353465 h 1241833"/>
              <a:gd name="connsiteX41" fmla="*/ 4604744 w 5001078"/>
              <a:gd name="connsiteY41" fmla="*/ 353465 h 1241833"/>
              <a:gd name="connsiteX42" fmla="*/ 4604744 w 5001078"/>
              <a:gd name="connsiteY42" fmla="*/ 424660 h 1241833"/>
              <a:gd name="connsiteX43" fmla="*/ 4548747 w 5001078"/>
              <a:gd name="connsiteY43" fmla="*/ 424660 h 1241833"/>
              <a:gd name="connsiteX44" fmla="*/ 4689538 w 5001078"/>
              <a:gd name="connsiteY44" fmla="*/ 304667 h 1241833"/>
              <a:gd name="connsiteX45" fmla="*/ 4689538 w 5001078"/>
              <a:gd name="connsiteY45" fmla="*/ 492255 h 1241833"/>
              <a:gd name="connsiteX46" fmla="*/ 4744734 w 5001078"/>
              <a:gd name="connsiteY46" fmla="*/ 492255 h 1241833"/>
              <a:gd name="connsiteX47" fmla="*/ 4744734 w 5001078"/>
              <a:gd name="connsiteY47" fmla="*/ 473456 h 1241833"/>
              <a:gd name="connsiteX48" fmla="*/ 4801131 w 5001078"/>
              <a:gd name="connsiteY48" fmla="*/ 473456 h 1241833"/>
              <a:gd name="connsiteX49" fmla="*/ 4801131 w 5001078"/>
              <a:gd name="connsiteY49" fmla="*/ 492255 h 1241833"/>
              <a:gd name="connsiteX50" fmla="*/ 4856327 w 5001078"/>
              <a:gd name="connsiteY50" fmla="*/ 492255 h 1241833"/>
              <a:gd name="connsiteX51" fmla="*/ 4856327 w 5001078"/>
              <a:gd name="connsiteY51" fmla="*/ 304667 h 1241833"/>
              <a:gd name="connsiteX52" fmla="*/ 4493550 w 5001078"/>
              <a:gd name="connsiteY52" fmla="*/ 304667 h 1241833"/>
              <a:gd name="connsiteX53" fmla="*/ 4493550 w 5001078"/>
              <a:gd name="connsiteY53" fmla="*/ 492255 h 1241833"/>
              <a:gd name="connsiteX54" fmla="*/ 4548746 w 5001078"/>
              <a:gd name="connsiteY54" fmla="*/ 492255 h 1241833"/>
              <a:gd name="connsiteX55" fmla="*/ 4548746 w 5001078"/>
              <a:gd name="connsiteY55" fmla="*/ 473456 h 1241833"/>
              <a:gd name="connsiteX56" fmla="*/ 4604743 w 5001078"/>
              <a:gd name="connsiteY56" fmla="*/ 473456 h 1241833"/>
              <a:gd name="connsiteX57" fmla="*/ 4604743 w 5001078"/>
              <a:gd name="connsiteY57" fmla="*/ 492255 h 1241833"/>
              <a:gd name="connsiteX58" fmla="*/ 4659939 w 5001078"/>
              <a:gd name="connsiteY58" fmla="*/ 492255 h 1241833"/>
              <a:gd name="connsiteX59" fmla="*/ 4659939 w 5001078"/>
              <a:gd name="connsiteY59" fmla="*/ 304667 h 1241833"/>
              <a:gd name="connsiteX60" fmla="*/ 4590345 w 5001078"/>
              <a:gd name="connsiteY60" fmla="*/ 171076 h 1241833"/>
              <a:gd name="connsiteX61" fmla="*/ 4759934 w 5001078"/>
              <a:gd name="connsiteY61" fmla="*/ 171076 h 1241833"/>
              <a:gd name="connsiteX62" fmla="*/ 4759934 w 5001078"/>
              <a:gd name="connsiteY62" fmla="*/ 223073 h 1241833"/>
              <a:gd name="connsiteX63" fmla="*/ 4590345 w 5001078"/>
              <a:gd name="connsiteY63" fmla="*/ 223073 h 1241833"/>
              <a:gd name="connsiteX64" fmla="*/ 4531147 w 5001078"/>
              <a:gd name="connsiteY64" fmla="*/ 120678 h 1241833"/>
              <a:gd name="connsiteX65" fmla="*/ 4531147 w 5001078"/>
              <a:gd name="connsiteY65" fmla="*/ 273469 h 1241833"/>
              <a:gd name="connsiteX66" fmla="*/ 4819130 w 5001078"/>
              <a:gd name="connsiteY66" fmla="*/ 273469 h 1241833"/>
              <a:gd name="connsiteX67" fmla="*/ 4819130 w 5001078"/>
              <a:gd name="connsiteY67" fmla="*/ 120678 h 1241833"/>
              <a:gd name="connsiteX68" fmla="*/ 4215316 w 5001078"/>
              <a:gd name="connsiteY68" fmla="*/ 106679 h 1241833"/>
              <a:gd name="connsiteX69" fmla="*/ 4215316 w 5001078"/>
              <a:gd name="connsiteY69" fmla="*/ 241871 h 1241833"/>
              <a:gd name="connsiteX70" fmla="*/ 4138520 w 5001078"/>
              <a:gd name="connsiteY70" fmla="*/ 241871 h 1241833"/>
              <a:gd name="connsiteX71" fmla="*/ 4138520 w 5001078"/>
              <a:gd name="connsiteY71" fmla="*/ 141477 h 1241833"/>
              <a:gd name="connsiteX72" fmla="*/ 4082524 w 5001078"/>
              <a:gd name="connsiteY72" fmla="*/ 141477 h 1241833"/>
              <a:gd name="connsiteX73" fmla="*/ 4082524 w 5001078"/>
              <a:gd name="connsiteY73" fmla="*/ 294667 h 1241833"/>
              <a:gd name="connsiteX74" fmla="*/ 4215316 w 5001078"/>
              <a:gd name="connsiteY74" fmla="*/ 294667 h 1241833"/>
              <a:gd name="connsiteX75" fmla="*/ 4215316 w 5001078"/>
              <a:gd name="connsiteY75" fmla="*/ 427459 h 1241833"/>
              <a:gd name="connsiteX76" fmla="*/ 4124121 w 5001078"/>
              <a:gd name="connsiteY76" fmla="*/ 427459 h 1241833"/>
              <a:gd name="connsiteX77" fmla="*/ 4124121 w 5001078"/>
              <a:gd name="connsiteY77" fmla="*/ 329465 h 1241833"/>
              <a:gd name="connsiteX78" fmla="*/ 4068125 w 5001078"/>
              <a:gd name="connsiteY78" fmla="*/ 329465 h 1241833"/>
              <a:gd name="connsiteX79" fmla="*/ 4068125 w 5001078"/>
              <a:gd name="connsiteY79" fmla="*/ 480256 h 1241833"/>
              <a:gd name="connsiteX80" fmla="*/ 4366906 w 5001078"/>
              <a:gd name="connsiteY80" fmla="*/ 480256 h 1241833"/>
              <a:gd name="connsiteX81" fmla="*/ 4366906 w 5001078"/>
              <a:gd name="connsiteY81" fmla="*/ 499055 h 1241833"/>
              <a:gd name="connsiteX82" fmla="*/ 4422903 w 5001078"/>
              <a:gd name="connsiteY82" fmla="*/ 499055 h 1241833"/>
              <a:gd name="connsiteX83" fmla="*/ 4422903 w 5001078"/>
              <a:gd name="connsiteY83" fmla="*/ 329465 h 1241833"/>
              <a:gd name="connsiteX84" fmla="*/ 4366906 w 5001078"/>
              <a:gd name="connsiteY84" fmla="*/ 329465 h 1241833"/>
              <a:gd name="connsiteX85" fmla="*/ 4366906 w 5001078"/>
              <a:gd name="connsiteY85" fmla="*/ 427459 h 1241833"/>
              <a:gd name="connsiteX86" fmla="*/ 4275312 w 5001078"/>
              <a:gd name="connsiteY86" fmla="*/ 427459 h 1241833"/>
              <a:gd name="connsiteX87" fmla="*/ 4275312 w 5001078"/>
              <a:gd name="connsiteY87" fmla="*/ 294667 h 1241833"/>
              <a:gd name="connsiteX88" fmla="*/ 4408504 w 5001078"/>
              <a:gd name="connsiteY88" fmla="*/ 294667 h 1241833"/>
              <a:gd name="connsiteX89" fmla="*/ 4408504 w 5001078"/>
              <a:gd name="connsiteY89" fmla="*/ 141477 h 1241833"/>
              <a:gd name="connsiteX90" fmla="*/ 4352507 w 5001078"/>
              <a:gd name="connsiteY90" fmla="*/ 141477 h 1241833"/>
              <a:gd name="connsiteX91" fmla="*/ 4352507 w 5001078"/>
              <a:gd name="connsiteY91" fmla="*/ 241871 h 1241833"/>
              <a:gd name="connsiteX92" fmla="*/ 4275312 w 5001078"/>
              <a:gd name="connsiteY92" fmla="*/ 241871 h 1241833"/>
              <a:gd name="connsiteX93" fmla="*/ 4275312 w 5001078"/>
              <a:gd name="connsiteY93" fmla="*/ 106679 h 1241833"/>
              <a:gd name="connsiteX94" fmla="*/ 853716 w 5001078"/>
              <a:gd name="connsiteY94" fmla="*/ 101875 h 1241833"/>
              <a:gd name="connsiteX95" fmla="*/ 1124829 w 5001078"/>
              <a:gd name="connsiteY95" fmla="*/ 143858 h 1241833"/>
              <a:gd name="connsiteX96" fmla="*/ 1124829 w 5001078"/>
              <a:gd name="connsiteY96" fmla="*/ 364449 h 1241833"/>
              <a:gd name="connsiteX97" fmla="*/ 865101 w 5001078"/>
              <a:gd name="connsiteY97" fmla="*/ 289021 h 1241833"/>
              <a:gd name="connsiteX98" fmla="*/ 726342 w 5001078"/>
              <a:gd name="connsiteY98" fmla="*/ 320687 h 1241833"/>
              <a:gd name="connsiteX99" fmla="*/ 674396 w 5001078"/>
              <a:gd name="connsiteY99" fmla="*/ 405721 h 1241833"/>
              <a:gd name="connsiteX100" fmla="*/ 709976 w 5001078"/>
              <a:gd name="connsiteY100" fmla="*/ 484351 h 1241833"/>
              <a:gd name="connsiteX101" fmla="*/ 885737 w 5001078"/>
              <a:gd name="connsiteY101" fmla="*/ 581483 h 1241833"/>
              <a:gd name="connsiteX102" fmla="*/ 1111665 w 5001078"/>
              <a:gd name="connsiteY102" fmla="*/ 730204 h 1241833"/>
              <a:gd name="connsiteX103" fmla="*/ 1173217 w 5001078"/>
              <a:gd name="connsiteY103" fmla="*/ 916639 h 1241833"/>
              <a:gd name="connsiteX104" fmla="*/ 1060787 w 5001078"/>
              <a:gd name="connsiteY104" fmla="*/ 1158578 h 1241833"/>
              <a:gd name="connsiteX105" fmla="*/ 741285 w 5001078"/>
              <a:gd name="connsiteY105" fmla="*/ 1241833 h 1241833"/>
              <a:gd name="connsiteX106" fmla="*/ 431034 w 5001078"/>
              <a:gd name="connsiteY106" fmla="*/ 1180637 h 1241833"/>
              <a:gd name="connsiteX107" fmla="*/ 431034 w 5001078"/>
              <a:gd name="connsiteY107" fmla="*/ 945102 h 1241833"/>
              <a:gd name="connsiteX108" fmla="*/ 733458 w 5001078"/>
              <a:gd name="connsiteY108" fmla="*/ 1055398 h 1241833"/>
              <a:gd name="connsiteX109" fmla="*/ 877909 w 5001078"/>
              <a:gd name="connsiteY109" fmla="*/ 1022309 h 1241833"/>
              <a:gd name="connsiteX110" fmla="*/ 926297 w 5001078"/>
              <a:gd name="connsiteY110" fmla="*/ 937275 h 1241833"/>
              <a:gd name="connsiteX111" fmla="*/ 887872 w 5001078"/>
              <a:gd name="connsiteY111" fmla="*/ 852596 h 1241833"/>
              <a:gd name="connsiteX112" fmla="*/ 685070 w 5001078"/>
              <a:gd name="connsiteY112" fmla="*/ 744435 h 1241833"/>
              <a:gd name="connsiteX113" fmla="*/ 426765 w 5001078"/>
              <a:gd name="connsiteY113" fmla="*/ 425646 h 1241833"/>
              <a:gd name="connsiteX114" fmla="*/ 543821 w 5001078"/>
              <a:gd name="connsiteY114" fmla="*/ 186909 h 1241833"/>
              <a:gd name="connsiteX115" fmla="*/ 853716 w 5001078"/>
              <a:gd name="connsiteY115" fmla="*/ 101875 h 1241833"/>
              <a:gd name="connsiteX116" fmla="*/ 1876142 w 5001078"/>
              <a:gd name="connsiteY116" fmla="*/ 62738 h 1241833"/>
              <a:gd name="connsiteX117" fmla="*/ 1972917 w 5001078"/>
              <a:gd name="connsiteY117" fmla="*/ 96538 h 1241833"/>
              <a:gd name="connsiteX118" fmla="*/ 2009919 w 5001078"/>
              <a:gd name="connsiteY118" fmla="*/ 181572 h 1241833"/>
              <a:gd name="connsiteX119" fmla="*/ 1972205 w 5001078"/>
              <a:gd name="connsiteY119" fmla="*/ 268030 h 1241833"/>
              <a:gd name="connsiteX120" fmla="*/ 1876142 w 5001078"/>
              <a:gd name="connsiteY120" fmla="*/ 302541 h 1241833"/>
              <a:gd name="connsiteX121" fmla="*/ 1780789 w 5001078"/>
              <a:gd name="connsiteY121" fmla="*/ 267674 h 1241833"/>
              <a:gd name="connsiteX122" fmla="*/ 1743075 w 5001078"/>
              <a:gd name="connsiteY122" fmla="*/ 181572 h 1241833"/>
              <a:gd name="connsiteX123" fmla="*/ 1780434 w 5001078"/>
              <a:gd name="connsiteY123" fmla="*/ 95826 h 1241833"/>
              <a:gd name="connsiteX124" fmla="*/ 1876142 w 5001078"/>
              <a:gd name="connsiteY124" fmla="*/ 62738 h 1241833"/>
              <a:gd name="connsiteX125" fmla="*/ 133066 w 5001078"/>
              <a:gd name="connsiteY125" fmla="*/ 62738 h 1241833"/>
              <a:gd name="connsiteX126" fmla="*/ 229842 w 5001078"/>
              <a:gd name="connsiteY126" fmla="*/ 96538 h 1241833"/>
              <a:gd name="connsiteX127" fmla="*/ 266844 w 5001078"/>
              <a:gd name="connsiteY127" fmla="*/ 181572 h 1241833"/>
              <a:gd name="connsiteX128" fmla="*/ 229130 w 5001078"/>
              <a:gd name="connsiteY128" fmla="*/ 268030 h 1241833"/>
              <a:gd name="connsiteX129" fmla="*/ 133066 w 5001078"/>
              <a:gd name="connsiteY129" fmla="*/ 302541 h 1241833"/>
              <a:gd name="connsiteX130" fmla="*/ 37714 w 5001078"/>
              <a:gd name="connsiteY130" fmla="*/ 267674 h 1241833"/>
              <a:gd name="connsiteX131" fmla="*/ 0 w 5001078"/>
              <a:gd name="connsiteY131" fmla="*/ 181572 h 1241833"/>
              <a:gd name="connsiteX132" fmla="*/ 37358 w 5001078"/>
              <a:gd name="connsiteY132" fmla="*/ 95826 h 1241833"/>
              <a:gd name="connsiteX133" fmla="*/ 133066 w 5001078"/>
              <a:gd name="connsiteY133" fmla="*/ 62738 h 1241833"/>
              <a:gd name="connsiteX134" fmla="*/ 2722467 w 5001078"/>
              <a:gd name="connsiteY134" fmla="*/ 57756 h 1241833"/>
              <a:gd name="connsiteX135" fmla="*/ 2951597 w 5001078"/>
              <a:gd name="connsiteY135" fmla="*/ 57756 h 1241833"/>
              <a:gd name="connsiteX136" fmla="*/ 2951597 w 5001078"/>
              <a:gd name="connsiteY136" fmla="*/ 1222620 h 1241833"/>
              <a:gd name="connsiteX137" fmla="*/ 2722467 w 5001078"/>
              <a:gd name="connsiteY137" fmla="*/ 1222620 h 1241833"/>
              <a:gd name="connsiteX138" fmla="*/ 2722467 w 5001078"/>
              <a:gd name="connsiteY138" fmla="*/ 1111613 h 1241833"/>
              <a:gd name="connsiteX139" fmla="*/ 2718909 w 5001078"/>
              <a:gd name="connsiteY139" fmla="*/ 1111613 h 1241833"/>
              <a:gd name="connsiteX140" fmla="*/ 2472700 w 5001078"/>
              <a:gd name="connsiteY140" fmla="*/ 1241833 h 1241833"/>
              <a:gd name="connsiteX141" fmla="*/ 2233964 w 5001078"/>
              <a:gd name="connsiteY141" fmla="*/ 1135807 h 1241833"/>
              <a:gd name="connsiteX142" fmla="*/ 2145371 w 5001078"/>
              <a:gd name="connsiteY142" fmla="*/ 846904 h 1241833"/>
              <a:gd name="connsiteX143" fmla="*/ 2244637 w 5001078"/>
              <a:gd name="connsiteY143" fmla="*/ 534874 h 1241833"/>
              <a:gd name="connsiteX144" fmla="*/ 2504010 w 5001078"/>
              <a:gd name="connsiteY144" fmla="*/ 416395 h 1241833"/>
              <a:gd name="connsiteX145" fmla="*/ 2718909 w 5001078"/>
              <a:gd name="connsiteY145" fmla="*/ 527402 h 1241833"/>
              <a:gd name="connsiteX146" fmla="*/ 2722467 w 5001078"/>
              <a:gd name="connsiteY146" fmla="*/ 527402 h 1241833"/>
              <a:gd name="connsiteX147" fmla="*/ 1331528 w 5001078"/>
              <a:gd name="connsiteY147" fmla="*/ 57756 h 1241833"/>
              <a:gd name="connsiteX148" fmla="*/ 1560658 w 5001078"/>
              <a:gd name="connsiteY148" fmla="*/ 57756 h 1241833"/>
              <a:gd name="connsiteX149" fmla="*/ 1560658 w 5001078"/>
              <a:gd name="connsiteY149" fmla="*/ 1222620 h 1241833"/>
              <a:gd name="connsiteX150" fmla="*/ 1331528 w 5001078"/>
              <a:gd name="connsiteY150" fmla="*/ 1222620 h 1241833"/>
              <a:gd name="connsiteX151" fmla="*/ 3977005 w 5001078"/>
              <a:gd name="connsiteY151" fmla="*/ 0 h 1241833"/>
              <a:gd name="connsiteX152" fmla="*/ 4064410 w 5001078"/>
              <a:gd name="connsiteY152" fmla="*/ 0 h 1241833"/>
              <a:gd name="connsiteX153" fmla="*/ 4345410 w 5001078"/>
              <a:gd name="connsiteY153" fmla="*/ 0 h 1241833"/>
              <a:gd name="connsiteX154" fmla="*/ 4901149 w 5001078"/>
              <a:gd name="connsiteY154" fmla="*/ 0 h 1241833"/>
              <a:gd name="connsiteX155" fmla="*/ 5001078 w 5001078"/>
              <a:gd name="connsiteY155" fmla="*/ 99929 h 1241833"/>
              <a:gd name="connsiteX156" fmla="*/ 5001078 w 5001078"/>
              <a:gd name="connsiteY156" fmla="*/ 349746 h 1241833"/>
              <a:gd name="connsiteX157" fmla="*/ 5001078 w 5001078"/>
              <a:gd name="connsiteY157" fmla="*/ 499636 h 1241833"/>
              <a:gd name="connsiteX158" fmla="*/ 4901149 w 5001078"/>
              <a:gd name="connsiteY158" fmla="*/ 599565 h 1241833"/>
              <a:gd name="connsiteX159" fmla="*/ 4345410 w 5001078"/>
              <a:gd name="connsiteY159" fmla="*/ 599565 h 1241833"/>
              <a:gd name="connsiteX160" fmla="*/ 4045260 w 5001078"/>
              <a:gd name="connsiteY160" fmla="*/ 718051 h 1241833"/>
              <a:gd name="connsiteX161" fmla="*/ 4064410 w 5001078"/>
              <a:gd name="connsiteY161" fmla="*/ 599565 h 1241833"/>
              <a:gd name="connsiteX162" fmla="*/ 3977005 w 5001078"/>
              <a:gd name="connsiteY162" fmla="*/ 599565 h 1241833"/>
              <a:gd name="connsiteX163" fmla="*/ 3877076 w 5001078"/>
              <a:gd name="connsiteY163" fmla="*/ 499636 h 1241833"/>
              <a:gd name="connsiteX164" fmla="*/ 3877076 w 5001078"/>
              <a:gd name="connsiteY164" fmla="*/ 349746 h 1241833"/>
              <a:gd name="connsiteX165" fmla="*/ 3877076 w 5001078"/>
              <a:gd name="connsiteY165" fmla="*/ 99929 h 1241833"/>
              <a:gd name="connsiteX166" fmla="*/ 3977005 w 5001078"/>
              <a:gd name="connsiteY166" fmla="*/ 0 h 12418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</a:cxnLst>
            <a:rect l="l" t="t" r="r" b="b"/>
            <a:pathLst>
              <a:path w="5001078" h="1241833">
                <a:moveTo>
                  <a:pt x="2558091" y="592868"/>
                </a:moveTo>
                <a:cubicBezTo>
                  <a:pt x="2502113" y="592868"/>
                  <a:pt x="2458113" y="615046"/>
                  <a:pt x="2426091" y="659401"/>
                </a:cubicBezTo>
                <a:cubicBezTo>
                  <a:pt x="2394070" y="703757"/>
                  <a:pt x="2378059" y="763885"/>
                  <a:pt x="2378059" y="839788"/>
                </a:cubicBezTo>
                <a:cubicBezTo>
                  <a:pt x="2378059" y="911895"/>
                  <a:pt x="2393477" y="967517"/>
                  <a:pt x="2424313" y="1006654"/>
                </a:cubicBezTo>
                <a:cubicBezTo>
                  <a:pt x="2455148" y="1045791"/>
                  <a:pt x="2497606" y="1065360"/>
                  <a:pt x="2551686" y="1065360"/>
                </a:cubicBezTo>
                <a:cubicBezTo>
                  <a:pt x="2602446" y="1065360"/>
                  <a:pt x="2644192" y="1044724"/>
                  <a:pt x="2676925" y="1003452"/>
                </a:cubicBezTo>
                <a:cubicBezTo>
                  <a:pt x="2709658" y="962180"/>
                  <a:pt x="2726024" y="908574"/>
                  <a:pt x="2726024" y="842634"/>
                </a:cubicBezTo>
                <a:lnTo>
                  <a:pt x="2726024" y="777168"/>
                </a:lnTo>
                <a:cubicBezTo>
                  <a:pt x="2726024" y="724037"/>
                  <a:pt x="2710014" y="680037"/>
                  <a:pt x="2677993" y="645169"/>
                </a:cubicBezTo>
                <a:cubicBezTo>
                  <a:pt x="2645971" y="610302"/>
                  <a:pt x="2606004" y="592868"/>
                  <a:pt x="2558091" y="592868"/>
                </a:cubicBezTo>
                <a:close/>
                <a:moveTo>
                  <a:pt x="3505446" y="573655"/>
                </a:moveTo>
                <a:cubicBezTo>
                  <a:pt x="3466072" y="573655"/>
                  <a:pt x="3431205" y="589784"/>
                  <a:pt x="3400843" y="622043"/>
                </a:cubicBezTo>
                <a:cubicBezTo>
                  <a:pt x="3370483" y="654301"/>
                  <a:pt x="3351507" y="696997"/>
                  <a:pt x="3343917" y="750128"/>
                </a:cubicBezTo>
                <a:lnTo>
                  <a:pt x="3648475" y="750128"/>
                </a:lnTo>
                <a:cubicBezTo>
                  <a:pt x="3648475" y="632480"/>
                  <a:pt x="3600799" y="573655"/>
                  <a:pt x="3505446" y="573655"/>
                </a:cubicBezTo>
                <a:close/>
                <a:moveTo>
                  <a:pt x="1760153" y="435608"/>
                </a:moveTo>
                <a:lnTo>
                  <a:pt x="1989283" y="435608"/>
                </a:lnTo>
                <a:lnTo>
                  <a:pt x="1989283" y="1222620"/>
                </a:lnTo>
                <a:lnTo>
                  <a:pt x="1760153" y="1222620"/>
                </a:lnTo>
                <a:close/>
                <a:moveTo>
                  <a:pt x="17078" y="435608"/>
                </a:moveTo>
                <a:lnTo>
                  <a:pt x="246208" y="435608"/>
                </a:lnTo>
                <a:lnTo>
                  <a:pt x="246208" y="1222620"/>
                </a:lnTo>
                <a:lnTo>
                  <a:pt x="17078" y="1222620"/>
                </a:lnTo>
                <a:close/>
                <a:moveTo>
                  <a:pt x="3506869" y="416395"/>
                </a:moveTo>
                <a:cubicBezTo>
                  <a:pt x="3618351" y="416395"/>
                  <a:pt x="3705520" y="450195"/>
                  <a:pt x="3768377" y="517796"/>
                </a:cubicBezTo>
                <a:cubicBezTo>
                  <a:pt x="3831233" y="585396"/>
                  <a:pt x="3862662" y="678258"/>
                  <a:pt x="3862662" y="796381"/>
                </a:cubicBezTo>
                <a:lnTo>
                  <a:pt x="3862662" y="893868"/>
                </a:lnTo>
                <a:lnTo>
                  <a:pt x="3344628" y="893868"/>
                </a:lnTo>
                <a:cubicBezTo>
                  <a:pt x="3352693" y="1015786"/>
                  <a:pt x="3426223" y="1076745"/>
                  <a:pt x="3565219" y="1076745"/>
                </a:cubicBezTo>
                <a:cubicBezTo>
                  <a:pt x="3652033" y="1076745"/>
                  <a:pt x="3728647" y="1055398"/>
                  <a:pt x="3795061" y="1012703"/>
                </a:cubicBezTo>
                <a:lnTo>
                  <a:pt x="3795061" y="1181348"/>
                </a:lnTo>
                <a:cubicBezTo>
                  <a:pt x="3723429" y="1221671"/>
                  <a:pt x="3629499" y="1241833"/>
                  <a:pt x="3513274" y="1241833"/>
                </a:cubicBezTo>
                <a:cubicBezTo>
                  <a:pt x="3388035" y="1241833"/>
                  <a:pt x="3290667" y="1206491"/>
                  <a:pt x="3221169" y="1135807"/>
                </a:cubicBezTo>
                <a:cubicBezTo>
                  <a:pt x="3151671" y="1065123"/>
                  <a:pt x="3116921" y="966687"/>
                  <a:pt x="3116921" y="840499"/>
                </a:cubicBezTo>
                <a:cubicBezTo>
                  <a:pt x="3116921" y="714786"/>
                  <a:pt x="3153924" y="612674"/>
                  <a:pt x="3227929" y="534162"/>
                </a:cubicBezTo>
                <a:cubicBezTo>
                  <a:pt x="3301933" y="455651"/>
                  <a:pt x="3394914" y="416395"/>
                  <a:pt x="3506869" y="416395"/>
                </a:cubicBezTo>
                <a:close/>
                <a:moveTo>
                  <a:pt x="4744735" y="353465"/>
                </a:moveTo>
                <a:lnTo>
                  <a:pt x="4801132" y="353465"/>
                </a:lnTo>
                <a:lnTo>
                  <a:pt x="4801132" y="424660"/>
                </a:lnTo>
                <a:lnTo>
                  <a:pt x="4744735" y="424660"/>
                </a:lnTo>
                <a:close/>
                <a:moveTo>
                  <a:pt x="4548747" y="353465"/>
                </a:moveTo>
                <a:lnTo>
                  <a:pt x="4604744" y="353465"/>
                </a:lnTo>
                <a:lnTo>
                  <a:pt x="4604744" y="424660"/>
                </a:lnTo>
                <a:lnTo>
                  <a:pt x="4548747" y="424660"/>
                </a:lnTo>
                <a:close/>
                <a:moveTo>
                  <a:pt x="4689538" y="304667"/>
                </a:moveTo>
                <a:lnTo>
                  <a:pt x="4689538" y="492255"/>
                </a:lnTo>
                <a:lnTo>
                  <a:pt x="4744734" y="492255"/>
                </a:lnTo>
                <a:lnTo>
                  <a:pt x="4744734" y="473456"/>
                </a:lnTo>
                <a:lnTo>
                  <a:pt x="4801131" y="473456"/>
                </a:lnTo>
                <a:lnTo>
                  <a:pt x="4801131" y="492255"/>
                </a:lnTo>
                <a:lnTo>
                  <a:pt x="4856327" y="492255"/>
                </a:lnTo>
                <a:lnTo>
                  <a:pt x="4856327" y="304667"/>
                </a:lnTo>
                <a:close/>
                <a:moveTo>
                  <a:pt x="4493550" y="304667"/>
                </a:moveTo>
                <a:lnTo>
                  <a:pt x="4493550" y="492255"/>
                </a:lnTo>
                <a:lnTo>
                  <a:pt x="4548746" y="492255"/>
                </a:lnTo>
                <a:lnTo>
                  <a:pt x="4548746" y="473456"/>
                </a:lnTo>
                <a:lnTo>
                  <a:pt x="4604743" y="473456"/>
                </a:lnTo>
                <a:lnTo>
                  <a:pt x="4604743" y="492255"/>
                </a:lnTo>
                <a:lnTo>
                  <a:pt x="4659939" y="492255"/>
                </a:lnTo>
                <a:lnTo>
                  <a:pt x="4659939" y="304667"/>
                </a:lnTo>
                <a:close/>
                <a:moveTo>
                  <a:pt x="4590345" y="171076"/>
                </a:moveTo>
                <a:lnTo>
                  <a:pt x="4759934" y="171076"/>
                </a:lnTo>
                <a:lnTo>
                  <a:pt x="4759934" y="223073"/>
                </a:lnTo>
                <a:lnTo>
                  <a:pt x="4590345" y="223073"/>
                </a:lnTo>
                <a:close/>
                <a:moveTo>
                  <a:pt x="4531147" y="120678"/>
                </a:moveTo>
                <a:lnTo>
                  <a:pt x="4531147" y="273469"/>
                </a:lnTo>
                <a:lnTo>
                  <a:pt x="4819130" y="273469"/>
                </a:lnTo>
                <a:lnTo>
                  <a:pt x="4819130" y="120678"/>
                </a:lnTo>
                <a:close/>
                <a:moveTo>
                  <a:pt x="4215316" y="106679"/>
                </a:moveTo>
                <a:lnTo>
                  <a:pt x="4215316" y="241871"/>
                </a:lnTo>
                <a:lnTo>
                  <a:pt x="4138520" y="241871"/>
                </a:lnTo>
                <a:lnTo>
                  <a:pt x="4138520" y="141477"/>
                </a:lnTo>
                <a:lnTo>
                  <a:pt x="4082524" y="141477"/>
                </a:lnTo>
                <a:lnTo>
                  <a:pt x="4082524" y="294667"/>
                </a:lnTo>
                <a:lnTo>
                  <a:pt x="4215316" y="294667"/>
                </a:lnTo>
                <a:lnTo>
                  <a:pt x="4215316" y="427459"/>
                </a:lnTo>
                <a:lnTo>
                  <a:pt x="4124121" y="427459"/>
                </a:lnTo>
                <a:lnTo>
                  <a:pt x="4124121" y="329465"/>
                </a:lnTo>
                <a:lnTo>
                  <a:pt x="4068125" y="329465"/>
                </a:lnTo>
                <a:lnTo>
                  <a:pt x="4068125" y="480256"/>
                </a:lnTo>
                <a:lnTo>
                  <a:pt x="4366906" y="480256"/>
                </a:lnTo>
                <a:lnTo>
                  <a:pt x="4366906" y="499055"/>
                </a:lnTo>
                <a:lnTo>
                  <a:pt x="4422903" y="499055"/>
                </a:lnTo>
                <a:lnTo>
                  <a:pt x="4422903" y="329465"/>
                </a:lnTo>
                <a:lnTo>
                  <a:pt x="4366906" y="329465"/>
                </a:lnTo>
                <a:lnTo>
                  <a:pt x="4366906" y="427459"/>
                </a:lnTo>
                <a:lnTo>
                  <a:pt x="4275312" y="427459"/>
                </a:lnTo>
                <a:lnTo>
                  <a:pt x="4275312" y="294667"/>
                </a:lnTo>
                <a:lnTo>
                  <a:pt x="4408504" y="294667"/>
                </a:lnTo>
                <a:lnTo>
                  <a:pt x="4408504" y="141477"/>
                </a:lnTo>
                <a:lnTo>
                  <a:pt x="4352507" y="141477"/>
                </a:lnTo>
                <a:lnTo>
                  <a:pt x="4352507" y="241871"/>
                </a:lnTo>
                <a:lnTo>
                  <a:pt x="4275312" y="241871"/>
                </a:lnTo>
                <a:lnTo>
                  <a:pt x="4275312" y="106679"/>
                </a:lnTo>
                <a:close/>
                <a:moveTo>
                  <a:pt x="853716" y="101875"/>
                </a:moveTo>
                <a:cubicBezTo>
                  <a:pt x="961402" y="101875"/>
                  <a:pt x="1051773" y="115869"/>
                  <a:pt x="1124829" y="143858"/>
                </a:cubicBezTo>
                <a:lnTo>
                  <a:pt x="1124829" y="364449"/>
                </a:lnTo>
                <a:cubicBezTo>
                  <a:pt x="1050824" y="314164"/>
                  <a:pt x="964248" y="289021"/>
                  <a:pt x="865101" y="289021"/>
                </a:cubicBezTo>
                <a:cubicBezTo>
                  <a:pt x="807225" y="289021"/>
                  <a:pt x="760972" y="299577"/>
                  <a:pt x="726342" y="320687"/>
                </a:cubicBezTo>
                <a:cubicBezTo>
                  <a:pt x="691712" y="341797"/>
                  <a:pt x="674396" y="370142"/>
                  <a:pt x="674396" y="405721"/>
                </a:cubicBezTo>
                <a:cubicBezTo>
                  <a:pt x="674396" y="434185"/>
                  <a:pt x="686256" y="460395"/>
                  <a:pt x="709976" y="484351"/>
                </a:cubicBezTo>
                <a:cubicBezTo>
                  <a:pt x="733695" y="508308"/>
                  <a:pt x="792282" y="540685"/>
                  <a:pt x="885737" y="581483"/>
                </a:cubicBezTo>
                <a:cubicBezTo>
                  <a:pt x="995321" y="628447"/>
                  <a:pt x="1070630" y="678021"/>
                  <a:pt x="1111665" y="730204"/>
                </a:cubicBezTo>
                <a:cubicBezTo>
                  <a:pt x="1152700" y="782387"/>
                  <a:pt x="1173217" y="844532"/>
                  <a:pt x="1173217" y="916639"/>
                </a:cubicBezTo>
                <a:cubicBezTo>
                  <a:pt x="1173217" y="1022428"/>
                  <a:pt x="1135740" y="1103074"/>
                  <a:pt x="1060787" y="1158578"/>
                </a:cubicBezTo>
                <a:cubicBezTo>
                  <a:pt x="985833" y="1214081"/>
                  <a:pt x="879333" y="1241833"/>
                  <a:pt x="741285" y="1241833"/>
                </a:cubicBezTo>
                <a:cubicBezTo>
                  <a:pt x="615098" y="1241833"/>
                  <a:pt x="511681" y="1221434"/>
                  <a:pt x="431034" y="1180637"/>
                </a:cubicBezTo>
                <a:lnTo>
                  <a:pt x="431034" y="945102"/>
                </a:lnTo>
                <a:cubicBezTo>
                  <a:pt x="519745" y="1018633"/>
                  <a:pt x="620553" y="1055398"/>
                  <a:pt x="733458" y="1055398"/>
                </a:cubicBezTo>
                <a:cubicBezTo>
                  <a:pt x="797500" y="1055398"/>
                  <a:pt x="845651" y="1044368"/>
                  <a:pt x="877909" y="1022309"/>
                </a:cubicBezTo>
                <a:cubicBezTo>
                  <a:pt x="910168" y="1000250"/>
                  <a:pt x="926297" y="971905"/>
                  <a:pt x="926297" y="937275"/>
                </a:cubicBezTo>
                <a:cubicBezTo>
                  <a:pt x="926297" y="907388"/>
                  <a:pt x="913489" y="879162"/>
                  <a:pt x="887872" y="852596"/>
                </a:cubicBezTo>
                <a:cubicBezTo>
                  <a:pt x="862255" y="826030"/>
                  <a:pt x="794654" y="789977"/>
                  <a:pt x="685070" y="744435"/>
                </a:cubicBezTo>
                <a:cubicBezTo>
                  <a:pt x="512867" y="671379"/>
                  <a:pt x="426765" y="565116"/>
                  <a:pt x="426765" y="425646"/>
                </a:cubicBezTo>
                <a:cubicBezTo>
                  <a:pt x="426765" y="323177"/>
                  <a:pt x="465783" y="243599"/>
                  <a:pt x="543821" y="186909"/>
                </a:cubicBezTo>
                <a:cubicBezTo>
                  <a:pt x="621858" y="130219"/>
                  <a:pt x="725156" y="101875"/>
                  <a:pt x="853716" y="101875"/>
                </a:cubicBezTo>
                <a:close/>
                <a:moveTo>
                  <a:pt x="1876142" y="62738"/>
                </a:moveTo>
                <a:cubicBezTo>
                  <a:pt x="1915990" y="62738"/>
                  <a:pt x="1948249" y="74004"/>
                  <a:pt x="1972917" y="96538"/>
                </a:cubicBezTo>
                <a:cubicBezTo>
                  <a:pt x="1997585" y="119071"/>
                  <a:pt x="2009919" y="147416"/>
                  <a:pt x="2009919" y="181572"/>
                </a:cubicBezTo>
                <a:cubicBezTo>
                  <a:pt x="2009919" y="216203"/>
                  <a:pt x="1997348" y="245022"/>
                  <a:pt x="1972205" y="268030"/>
                </a:cubicBezTo>
                <a:cubicBezTo>
                  <a:pt x="1947063" y="291038"/>
                  <a:pt x="1915041" y="302541"/>
                  <a:pt x="1876142" y="302541"/>
                </a:cubicBezTo>
                <a:cubicBezTo>
                  <a:pt x="1837716" y="302541"/>
                  <a:pt x="1805932" y="290919"/>
                  <a:pt x="1780789" y="267674"/>
                </a:cubicBezTo>
                <a:cubicBezTo>
                  <a:pt x="1755647" y="244429"/>
                  <a:pt x="1743075" y="215728"/>
                  <a:pt x="1743075" y="181572"/>
                </a:cubicBezTo>
                <a:cubicBezTo>
                  <a:pt x="1743075" y="146467"/>
                  <a:pt x="1755528" y="117885"/>
                  <a:pt x="1780434" y="95826"/>
                </a:cubicBezTo>
                <a:cubicBezTo>
                  <a:pt x="1805339" y="73767"/>
                  <a:pt x="1837242" y="62738"/>
                  <a:pt x="1876142" y="62738"/>
                </a:cubicBezTo>
                <a:close/>
                <a:moveTo>
                  <a:pt x="133066" y="62738"/>
                </a:moveTo>
                <a:cubicBezTo>
                  <a:pt x="172915" y="62738"/>
                  <a:pt x="205174" y="74004"/>
                  <a:pt x="229842" y="96538"/>
                </a:cubicBezTo>
                <a:cubicBezTo>
                  <a:pt x="254510" y="119071"/>
                  <a:pt x="266844" y="147416"/>
                  <a:pt x="266844" y="181572"/>
                </a:cubicBezTo>
                <a:cubicBezTo>
                  <a:pt x="266844" y="216203"/>
                  <a:pt x="254273" y="245022"/>
                  <a:pt x="229130" y="268030"/>
                </a:cubicBezTo>
                <a:cubicBezTo>
                  <a:pt x="203988" y="291038"/>
                  <a:pt x="171966" y="302541"/>
                  <a:pt x="133066" y="302541"/>
                </a:cubicBezTo>
                <a:cubicBezTo>
                  <a:pt x="94641" y="302541"/>
                  <a:pt x="62857" y="290919"/>
                  <a:pt x="37714" y="267674"/>
                </a:cubicBezTo>
                <a:cubicBezTo>
                  <a:pt x="12572" y="244429"/>
                  <a:pt x="0" y="215728"/>
                  <a:pt x="0" y="181572"/>
                </a:cubicBezTo>
                <a:cubicBezTo>
                  <a:pt x="0" y="146467"/>
                  <a:pt x="12453" y="117885"/>
                  <a:pt x="37358" y="95826"/>
                </a:cubicBezTo>
                <a:cubicBezTo>
                  <a:pt x="62264" y="73767"/>
                  <a:pt x="94167" y="62738"/>
                  <a:pt x="133066" y="62738"/>
                </a:cubicBezTo>
                <a:close/>
                <a:moveTo>
                  <a:pt x="2722467" y="57756"/>
                </a:moveTo>
                <a:lnTo>
                  <a:pt x="2951597" y="57756"/>
                </a:lnTo>
                <a:lnTo>
                  <a:pt x="2951597" y="1222620"/>
                </a:lnTo>
                <a:lnTo>
                  <a:pt x="2722467" y="1222620"/>
                </a:lnTo>
                <a:lnTo>
                  <a:pt x="2722467" y="1111613"/>
                </a:lnTo>
                <a:lnTo>
                  <a:pt x="2718909" y="1111613"/>
                </a:lnTo>
                <a:cubicBezTo>
                  <a:pt x="2663405" y="1198426"/>
                  <a:pt x="2581335" y="1241833"/>
                  <a:pt x="2472700" y="1241833"/>
                </a:cubicBezTo>
                <a:cubicBezTo>
                  <a:pt x="2372604" y="1241833"/>
                  <a:pt x="2293025" y="1206491"/>
                  <a:pt x="2233964" y="1135807"/>
                </a:cubicBezTo>
                <a:cubicBezTo>
                  <a:pt x="2174902" y="1065123"/>
                  <a:pt x="2145371" y="968822"/>
                  <a:pt x="2145371" y="846904"/>
                </a:cubicBezTo>
                <a:cubicBezTo>
                  <a:pt x="2145371" y="717870"/>
                  <a:pt x="2178460" y="613860"/>
                  <a:pt x="2244637" y="534874"/>
                </a:cubicBezTo>
                <a:cubicBezTo>
                  <a:pt x="2310815" y="455888"/>
                  <a:pt x="2397272" y="416395"/>
                  <a:pt x="2504010" y="416395"/>
                </a:cubicBezTo>
                <a:cubicBezTo>
                  <a:pt x="2606478" y="416395"/>
                  <a:pt x="2678111" y="453397"/>
                  <a:pt x="2718909" y="527402"/>
                </a:cubicBezTo>
                <a:lnTo>
                  <a:pt x="2722467" y="527402"/>
                </a:lnTo>
                <a:close/>
                <a:moveTo>
                  <a:pt x="1331528" y="57756"/>
                </a:moveTo>
                <a:lnTo>
                  <a:pt x="1560658" y="57756"/>
                </a:lnTo>
                <a:lnTo>
                  <a:pt x="1560658" y="1222620"/>
                </a:lnTo>
                <a:lnTo>
                  <a:pt x="1331528" y="1222620"/>
                </a:lnTo>
                <a:close/>
                <a:moveTo>
                  <a:pt x="3977005" y="0"/>
                </a:moveTo>
                <a:lnTo>
                  <a:pt x="4064410" y="0"/>
                </a:lnTo>
                <a:lnTo>
                  <a:pt x="4345410" y="0"/>
                </a:lnTo>
                <a:lnTo>
                  <a:pt x="4901149" y="0"/>
                </a:lnTo>
                <a:cubicBezTo>
                  <a:pt x="4956338" y="0"/>
                  <a:pt x="5001078" y="44740"/>
                  <a:pt x="5001078" y="99929"/>
                </a:cubicBezTo>
                <a:lnTo>
                  <a:pt x="5001078" y="349746"/>
                </a:lnTo>
                <a:lnTo>
                  <a:pt x="5001078" y="499636"/>
                </a:lnTo>
                <a:cubicBezTo>
                  <a:pt x="5001078" y="554825"/>
                  <a:pt x="4956338" y="599565"/>
                  <a:pt x="4901149" y="599565"/>
                </a:cubicBezTo>
                <a:lnTo>
                  <a:pt x="4345410" y="599565"/>
                </a:lnTo>
                <a:lnTo>
                  <a:pt x="4045260" y="718051"/>
                </a:lnTo>
                <a:lnTo>
                  <a:pt x="4064410" y="599565"/>
                </a:lnTo>
                <a:lnTo>
                  <a:pt x="3977005" y="599565"/>
                </a:lnTo>
                <a:cubicBezTo>
                  <a:pt x="3921816" y="599565"/>
                  <a:pt x="3877076" y="554825"/>
                  <a:pt x="3877076" y="499636"/>
                </a:cubicBezTo>
                <a:lnTo>
                  <a:pt x="3877076" y="349746"/>
                </a:lnTo>
                <a:lnTo>
                  <a:pt x="3877076" y="99929"/>
                </a:lnTo>
                <a:cubicBezTo>
                  <a:pt x="3877076" y="44740"/>
                  <a:pt x="3921816" y="0"/>
                  <a:pt x="3977005" y="0"/>
                </a:cubicBezTo>
                <a:close/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800" dirty="0">
              <a:solidFill>
                <a:schemeClr val="accent3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117283" y="356856"/>
            <a:ext cx="3223959" cy="13849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zh-CN" altLang="en-US" sz="2800" b="1" dirty="0">
              <a:solidFill>
                <a:schemeClr val="accent2"/>
              </a:solidFill>
              <a:latin typeface="+mj-ea"/>
            </a:endParaRPr>
          </a:p>
          <a:p>
            <a:r>
              <a:rPr lang="zh-CN" altLang="en-US" sz="100" b="1" smtClean="0">
                <a:solidFill>
                  <a:schemeClr val="accent2"/>
                </a:solidFill>
                <a:latin typeface="+mj-ea"/>
              </a:rPr>
              <a:t> </a:t>
            </a:r>
            <a:r>
              <a:rPr lang="zh-CN" altLang="en-US" sz="2800" b="1" smtClean="0">
                <a:solidFill>
                  <a:schemeClr val="accent2"/>
                </a:solidFill>
                <a:latin typeface="+mj-ea"/>
              </a:rPr>
              <a:t>调</a:t>
            </a:r>
            <a:r>
              <a:rPr lang="zh-CN" altLang="en-US" sz="2800" b="1" dirty="0">
                <a:solidFill>
                  <a:schemeClr val="accent2"/>
                </a:solidFill>
                <a:latin typeface="+mj-ea"/>
              </a:rPr>
              <a:t>研样本：</a:t>
            </a:r>
            <a:endParaRPr lang="en-US" altLang="zh-CN" sz="2800" b="1" dirty="0">
              <a:solidFill>
                <a:schemeClr val="accent2"/>
              </a:solidFill>
              <a:latin typeface="+mj-ea"/>
            </a:endParaRPr>
          </a:p>
          <a:p>
            <a:r>
              <a:rPr lang="en-US" altLang="zh-CN" sz="2800" b="1" dirty="0">
                <a:solidFill>
                  <a:schemeClr val="accent2"/>
                </a:solidFill>
                <a:latin typeface="+mj-ea"/>
              </a:rPr>
              <a:t>2015</a:t>
            </a:r>
            <a:r>
              <a:rPr lang="zh-CN" altLang="en-US" sz="2800" b="1" dirty="0">
                <a:solidFill>
                  <a:schemeClr val="accent2"/>
                </a:solidFill>
                <a:latin typeface="+mj-ea"/>
              </a:rPr>
              <a:t>届本科毕业生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75E3C874-CF34-4F79-B7B0-9A082C4E8A02}"/>
              </a:ext>
            </a:extLst>
          </p:cNvPr>
          <p:cNvGrpSpPr/>
          <p:nvPr/>
        </p:nvGrpSpPr>
        <p:grpSpPr>
          <a:xfrm>
            <a:off x="830835" y="726954"/>
            <a:ext cx="1980029" cy="923330"/>
            <a:chOff x="830835" y="597816"/>
            <a:chExt cx="2258384" cy="1053133"/>
          </a:xfrm>
        </p:grpSpPr>
        <p:sp>
          <p:nvSpPr>
            <p:cNvPr id="6" name="矩形 5">
              <a:extLst>
                <a:ext uri="{FF2B5EF4-FFF2-40B4-BE49-F238E27FC236}">
                  <a16:creationId xmlns="" xmlns:a16="http://schemas.microsoft.com/office/drawing/2014/main" id="{E0B0B415-EC93-4E3F-A12C-99760A7D8804}"/>
                </a:ext>
              </a:extLst>
            </p:cNvPr>
            <p:cNvSpPr/>
            <p:nvPr/>
          </p:nvSpPr>
          <p:spPr>
            <a:xfrm>
              <a:off x="856343" y="603936"/>
              <a:ext cx="1009542" cy="1009543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accent1"/>
                </a:solidFill>
              </a:endParaRPr>
            </a:p>
          </p:txBody>
        </p:sp>
        <p:cxnSp>
          <p:nvCxnSpPr>
            <p:cNvPr id="7" name="直接连接符 6">
              <a:extLst>
                <a:ext uri="{FF2B5EF4-FFF2-40B4-BE49-F238E27FC236}">
                  <a16:creationId xmlns="" xmlns:a16="http://schemas.microsoft.com/office/drawing/2014/main" id="{8C95DD49-9B81-45AE-88D7-E0CCE0AC839F}"/>
                </a:ext>
              </a:extLst>
            </p:cNvPr>
            <p:cNvCxnSpPr/>
            <p:nvPr/>
          </p:nvCxnSpPr>
          <p:spPr>
            <a:xfrm>
              <a:off x="856343" y="603263"/>
              <a:ext cx="1035050" cy="1035050"/>
            </a:xfrm>
            <a:prstGeom prst="line">
              <a:avLst/>
            </a:prstGeom>
            <a:ln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>
              <a:extLst>
                <a:ext uri="{FF2B5EF4-FFF2-40B4-BE49-F238E27FC236}">
                  <a16:creationId xmlns="" xmlns:a16="http://schemas.microsoft.com/office/drawing/2014/main" id="{FF6ED32D-C8BB-4108-8FD2-AE1066FBF31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30835" y="610504"/>
              <a:ext cx="1035050" cy="1035050"/>
            </a:xfrm>
            <a:prstGeom prst="line">
              <a:avLst/>
            </a:prstGeom>
            <a:ln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矩形 8">
              <a:extLst>
                <a:ext uri="{FF2B5EF4-FFF2-40B4-BE49-F238E27FC236}">
                  <a16:creationId xmlns="" xmlns:a16="http://schemas.microsoft.com/office/drawing/2014/main" id="{88DC4F40-0AFF-4BFA-977E-3152CB8556E4}"/>
                </a:ext>
              </a:extLst>
            </p:cNvPr>
            <p:cNvSpPr/>
            <p:nvPr/>
          </p:nvSpPr>
          <p:spPr>
            <a:xfrm>
              <a:off x="856343" y="597816"/>
              <a:ext cx="1009542" cy="105313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5400" b="1" dirty="0">
                  <a:solidFill>
                    <a:schemeClr val="accent1"/>
                  </a:solidFill>
                </a:rPr>
                <a:t>创</a:t>
              </a:r>
            </a:p>
          </p:txBody>
        </p:sp>
        <p:grpSp>
          <p:nvGrpSpPr>
            <p:cNvPr id="10" name="组合 9">
              <a:extLst>
                <a:ext uri="{FF2B5EF4-FFF2-40B4-BE49-F238E27FC236}">
                  <a16:creationId xmlns="" xmlns:a16="http://schemas.microsoft.com/office/drawing/2014/main" id="{0DCC877C-FF3E-484D-9A39-A8A7D7AF1E00}"/>
                </a:ext>
              </a:extLst>
            </p:cNvPr>
            <p:cNvGrpSpPr/>
            <p:nvPr/>
          </p:nvGrpSpPr>
          <p:grpSpPr>
            <a:xfrm>
              <a:off x="2028661" y="597816"/>
              <a:ext cx="1060558" cy="1053133"/>
              <a:chOff x="2028661" y="780988"/>
              <a:chExt cx="1060558" cy="1053133"/>
            </a:xfrm>
          </p:grpSpPr>
          <p:sp>
            <p:nvSpPr>
              <p:cNvPr id="11" name="矩形 10">
                <a:extLst>
                  <a:ext uri="{FF2B5EF4-FFF2-40B4-BE49-F238E27FC236}">
                    <a16:creationId xmlns="" xmlns:a16="http://schemas.microsoft.com/office/drawing/2014/main" id="{51001AD2-A4D9-457B-8516-8C424011684F}"/>
                  </a:ext>
                </a:extLst>
              </p:cNvPr>
              <p:cNvSpPr/>
              <p:nvPr/>
            </p:nvSpPr>
            <p:spPr>
              <a:xfrm>
                <a:off x="2054169" y="787108"/>
                <a:ext cx="1009542" cy="1009543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chemeClr val="accent1"/>
                  </a:solidFill>
                </a:endParaRPr>
              </a:p>
            </p:txBody>
          </p:sp>
          <p:cxnSp>
            <p:nvCxnSpPr>
              <p:cNvPr id="12" name="直接连接符 11">
                <a:extLst>
                  <a:ext uri="{FF2B5EF4-FFF2-40B4-BE49-F238E27FC236}">
                    <a16:creationId xmlns="" xmlns:a16="http://schemas.microsoft.com/office/drawing/2014/main" id="{58AD8456-FDFF-4D8F-AD77-4BC4AE9E26DD}"/>
                  </a:ext>
                </a:extLst>
              </p:cNvPr>
              <p:cNvCxnSpPr/>
              <p:nvPr/>
            </p:nvCxnSpPr>
            <p:spPr>
              <a:xfrm>
                <a:off x="2054169" y="786435"/>
                <a:ext cx="1035050" cy="1035050"/>
              </a:xfrm>
              <a:prstGeom prst="line">
                <a:avLst/>
              </a:prstGeom>
              <a:ln>
                <a:prstDash val="dash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直接连接符 12">
                <a:extLst>
                  <a:ext uri="{FF2B5EF4-FFF2-40B4-BE49-F238E27FC236}">
                    <a16:creationId xmlns="" xmlns:a16="http://schemas.microsoft.com/office/drawing/2014/main" id="{C5DCFE3F-D111-4F9E-9A84-887A6316D07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028661" y="793676"/>
                <a:ext cx="1035050" cy="1035050"/>
              </a:xfrm>
              <a:prstGeom prst="line">
                <a:avLst/>
              </a:prstGeom>
              <a:ln>
                <a:prstDash val="dash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4" name="矩形 13">
                <a:extLst>
                  <a:ext uri="{FF2B5EF4-FFF2-40B4-BE49-F238E27FC236}">
                    <a16:creationId xmlns="" xmlns:a16="http://schemas.microsoft.com/office/drawing/2014/main" id="{AAD8B288-2722-40AE-89BE-81A8B4163B17}"/>
                  </a:ext>
                </a:extLst>
              </p:cNvPr>
              <p:cNvSpPr/>
              <p:nvPr/>
            </p:nvSpPr>
            <p:spPr>
              <a:xfrm>
                <a:off x="2041415" y="780988"/>
                <a:ext cx="1009542" cy="105313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5400" b="1" dirty="0">
                    <a:solidFill>
                      <a:schemeClr val="accent1"/>
                    </a:solidFill>
                  </a:rPr>
                  <a:t>业</a:t>
                </a:r>
              </a:p>
            </p:txBody>
          </p:sp>
        </p:grpSp>
      </p:grpSp>
      <p:grpSp>
        <p:nvGrpSpPr>
          <p:cNvPr id="15" name="组合 14">
            <a:extLst>
              <a:ext uri="{FF2B5EF4-FFF2-40B4-BE49-F238E27FC236}">
                <a16:creationId xmlns="" xmlns:a16="http://schemas.microsoft.com/office/drawing/2014/main" id="{7E9C8753-B482-4E03-8A3D-BB7D5FE4D530}"/>
              </a:ext>
            </a:extLst>
          </p:cNvPr>
          <p:cNvGrpSpPr/>
          <p:nvPr/>
        </p:nvGrpSpPr>
        <p:grpSpPr>
          <a:xfrm>
            <a:off x="2939035" y="726954"/>
            <a:ext cx="1980029" cy="923330"/>
            <a:chOff x="830835" y="597816"/>
            <a:chExt cx="2258384" cy="1053133"/>
          </a:xfrm>
        </p:grpSpPr>
        <p:sp>
          <p:nvSpPr>
            <p:cNvPr id="16" name="矩形 15">
              <a:extLst>
                <a:ext uri="{FF2B5EF4-FFF2-40B4-BE49-F238E27FC236}">
                  <a16:creationId xmlns="" xmlns:a16="http://schemas.microsoft.com/office/drawing/2014/main" id="{7758B805-093A-47B9-8511-CD13465A7029}"/>
                </a:ext>
              </a:extLst>
            </p:cNvPr>
            <p:cNvSpPr/>
            <p:nvPr/>
          </p:nvSpPr>
          <p:spPr>
            <a:xfrm>
              <a:off x="856343" y="603936"/>
              <a:ext cx="1009542" cy="1009543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accent1"/>
                </a:solidFill>
              </a:endParaRPr>
            </a:p>
          </p:txBody>
        </p:sp>
        <p:cxnSp>
          <p:nvCxnSpPr>
            <p:cNvPr id="17" name="直接连接符 16">
              <a:extLst>
                <a:ext uri="{FF2B5EF4-FFF2-40B4-BE49-F238E27FC236}">
                  <a16:creationId xmlns="" xmlns:a16="http://schemas.microsoft.com/office/drawing/2014/main" id="{7823E002-8F5A-4CFD-896A-5C69DDD745FC}"/>
                </a:ext>
              </a:extLst>
            </p:cNvPr>
            <p:cNvCxnSpPr/>
            <p:nvPr/>
          </p:nvCxnSpPr>
          <p:spPr>
            <a:xfrm>
              <a:off x="856343" y="603263"/>
              <a:ext cx="1035050" cy="1035050"/>
            </a:xfrm>
            <a:prstGeom prst="line">
              <a:avLst/>
            </a:prstGeom>
            <a:ln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>
              <a:extLst>
                <a:ext uri="{FF2B5EF4-FFF2-40B4-BE49-F238E27FC236}">
                  <a16:creationId xmlns="" xmlns:a16="http://schemas.microsoft.com/office/drawing/2014/main" id="{C6E9C580-AC7E-4998-A6D1-07A987177E0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30835" y="610504"/>
              <a:ext cx="1035050" cy="1035050"/>
            </a:xfrm>
            <a:prstGeom prst="line">
              <a:avLst/>
            </a:prstGeom>
            <a:ln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矩形 18">
              <a:extLst>
                <a:ext uri="{FF2B5EF4-FFF2-40B4-BE49-F238E27FC236}">
                  <a16:creationId xmlns="" xmlns:a16="http://schemas.microsoft.com/office/drawing/2014/main" id="{3BA37D61-1489-466D-B1B6-48346C241C13}"/>
                </a:ext>
              </a:extLst>
            </p:cNvPr>
            <p:cNvSpPr/>
            <p:nvPr/>
          </p:nvSpPr>
          <p:spPr>
            <a:xfrm>
              <a:off x="856343" y="597816"/>
              <a:ext cx="1009542" cy="105313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5400" b="1" dirty="0">
                  <a:solidFill>
                    <a:schemeClr val="accent1"/>
                  </a:solidFill>
                </a:rPr>
                <a:t>后</a:t>
              </a:r>
            </a:p>
          </p:txBody>
        </p:sp>
        <p:grpSp>
          <p:nvGrpSpPr>
            <p:cNvPr id="20" name="组合 19">
              <a:extLst>
                <a:ext uri="{FF2B5EF4-FFF2-40B4-BE49-F238E27FC236}">
                  <a16:creationId xmlns="" xmlns:a16="http://schemas.microsoft.com/office/drawing/2014/main" id="{17F0CBED-F675-490C-A3CC-139CCD508317}"/>
                </a:ext>
              </a:extLst>
            </p:cNvPr>
            <p:cNvGrpSpPr/>
            <p:nvPr/>
          </p:nvGrpSpPr>
          <p:grpSpPr>
            <a:xfrm>
              <a:off x="2028661" y="597816"/>
              <a:ext cx="1060558" cy="1053133"/>
              <a:chOff x="2028661" y="780988"/>
              <a:chExt cx="1060558" cy="1053133"/>
            </a:xfrm>
          </p:grpSpPr>
          <p:sp>
            <p:nvSpPr>
              <p:cNvPr id="21" name="矩形 20">
                <a:extLst>
                  <a:ext uri="{FF2B5EF4-FFF2-40B4-BE49-F238E27FC236}">
                    <a16:creationId xmlns="" xmlns:a16="http://schemas.microsoft.com/office/drawing/2014/main" id="{8B8CF00C-4771-4E22-85E5-E1D2D5E9F93E}"/>
                  </a:ext>
                </a:extLst>
              </p:cNvPr>
              <p:cNvSpPr/>
              <p:nvPr/>
            </p:nvSpPr>
            <p:spPr>
              <a:xfrm>
                <a:off x="2054169" y="787108"/>
                <a:ext cx="1009542" cy="1009543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chemeClr val="accent1"/>
                  </a:solidFill>
                </a:endParaRPr>
              </a:p>
            </p:txBody>
          </p:sp>
          <p:cxnSp>
            <p:nvCxnSpPr>
              <p:cNvPr id="22" name="直接连接符 21">
                <a:extLst>
                  <a:ext uri="{FF2B5EF4-FFF2-40B4-BE49-F238E27FC236}">
                    <a16:creationId xmlns="" xmlns:a16="http://schemas.microsoft.com/office/drawing/2014/main" id="{390D75EF-3DF8-4FE6-8BE7-77E6C981497C}"/>
                  </a:ext>
                </a:extLst>
              </p:cNvPr>
              <p:cNvCxnSpPr/>
              <p:nvPr/>
            </p:nvCxnSpPr>
            <p:spPr>
              <a:xfrm>
                <a:off x="2054169" y="786435"/>
                <a:ext cx="1035050" cy="1035050"/>
              </a:xfrm>
              <a:prstGeom prst="line">
                <a:avLst/>
              </a:prstGeom>
              <a:ln>
                <a:prstDash val="dash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>
                <a:extLst>
                  <a:ext uri="{FF2B5EF4-FFF2-40B4-BE49-F238E27FC236}">
                    <a16:creationId xmlns="" xmlns:a16="http://schemas.microsoft.com/office/drawing/2014/main" id="{246BDD91-148E-435C-B643-A69E85EAFF0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028661" y="793676"/>
                <a:ext cx="1035050" cy="1035050"/>
              </a:xfrm>
              <a:prstGeom prst="line">
                <a:avLst/>
              </a:prstGeom>
              <a:ln>
                <a:prstDash val="dash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4" name="矩形 23">
                <a:extLst>
                  <a:ext uri="{FF2B5EF4-FFF2-40B4-BE49-F238E27FC236}">
                    <a16:creationId xmlns="" xmlns:a16="http://schemas.microsoft.com/office/drawing/2014/main" id="{8666C8A9-D052-4241-9AFA-FF0D9AD442F9}"/>
                  </a:ext>
                </a:extLst>
              </p:cNvPr>
              <p:cNvSpPr/>
              <p:nvPr/>
            </p:nvSpPr>
            <p:spPr>
              <a:xfrm>
                <a:off x="2041415" y="780988"/>
                <a:ext cx="1009542" cy="105313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5400" b="1" dirty="0">
                    <a:solidFill>
                      <a:schemeClr val="accent1"/>
                    </a:solidFill>
                  </a:rPr>
                  <a:t>收</a:t>
                </a:r>
              </a:p>
            </p:txBody>
          </p:sp>
        </p:grpSp>
      </p:grpSp>
      <p:sp>
        <p:nvSpPr>
          <p:cNvPr id="25" name="矩形 24">
            <a:extLst>
              <a:ext uri="{FF2B5EF4-FFF2-40B4-BE49-F238E27FC236}">
                <a16:creationId xmlns="" xmlns:a16="http://schemas.microsoft.com/office/drawing/2014/main" id="{979CA6DE-4A47-41AE-BFEB-6D26D1617AA4}"/>
              </a:ext>
            </a:extLst>
          </p:cNvPr>
          <p:cNvSpPr/>
          <p:nvPr/>
        </p:nvSpPr>
        <p:spPr>
          <a:xfrm>
            <a:off x="5069599" y="732320"/>
            <a:ext cx="885112" cy="88511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accent1"/>
              </a:solidFill>
            </a:endParaRPr>
          </a:p>
        </p:txBody>
      </p:sp>
      <p:cxnSp>
        <p:nvCxnSpPr>
          <p:cNvPr id="26" name="直接连接符 25">
            <a:extLst>
              <a:ext uri="{FF2B5EF4-FFF2-40B4-BE49-F238E27FC236}">
                <a16:creationId xmlns="" xmlns:a16="http://schemas.microsoft.com/office/drawing/2014/main" id="{91020E9E-0FE4-4005-A4B5-CC38E5C31352}"/>
              </a:ext>
            </a:extLst>
          </p:cNvPr>
          <p:cNvCxnSpPr/>
          <p:nvPr/>
        </p:nvCxnSpPr>
        <p:spPr>
          <a:xfrm>
            <a:off x="5069599" y="731730"/>
            <a:ext cx="907476" cy="907476"/>
          </a:xfrm>
          <a:prstGeom prst="line">
            <a:avLst/>
          </a:prstGeom>
          <a:ln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>
            <a:extLst>
              <a:ext uri="{FF2B5EF4-FFF2-40B4-BE49-F238E27FC236}">
                <a16:creationId xmlns="" xmlns:a16="http://schemas.microsoft.com/office/drawing/2014/main" id="{A074D137-EB1B-437E-8E92-FDB1A092EB74}"/>
              </a:ext>
            </a:extLst>
          </p:cNvPr>
          <p:cNvCxnSpPr>
            <a:cxnSpLocks/>
          </p:cNvCxnSpPr>
          <p:nvPr/>
        </p:nvCxnSpPr>
        <p:spPr>
          <a:xfrm flipH="1">
            <a:off x="5047235" y="738078"/>
            <a:ext cx="907476" cy="907476"/>
          </a:xfrm>
          <a:prstGeom prst="line">
            <a:avLst/>
          </a:prstGeom>
          <a:ln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矩形 27">
            <a:extLst>
              <a:ext uri="{FF2B5EF4-FFF2-40B4-BE49-F238E27FC236}">
                <a16:creationId xmlns="" xmlns:a16="http://schemas.microsoft.com/office/drawing/2014/main" id="{B7B1B094-98AC-4578-8FB9-5FC57811C1C2}"/>
              </a:ext>
            </a:extLst>
          </p:cNvPr>
          <p:cNvSpPr/>
          <p:nvPr/>
        </p:nvSpPr>
        <p:spPr>
          <a:xfrm>
            <a:off x="5069599" y="726954"/>
            <a:ext cx="88511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5400" b="1" dirty="0">
                <a:solidFill>
                  <a:schemeClr val="accent1"/>
                </a:solidFill>
              </a:rPr>
              <a:t>入</a:t>
            </a:r>
          </a:p>
        </p:txBody>
      </p:sp>
      <p:sp>
        <p:nvSpPr>
          <p:cNvPr id="29" name="矩形 28">
            <a:extLst>
              <a:ext uri="{FF2B5EF4-FFF2-40B4-BE49-F238E27FC236}">
                <a16:creationId xmlns="" xmlns:a16="http://schemas.microsoft.com/office/drawing/2014/main" id="{0B4954C0-F157-4624-8B15-2672D2DD4999}"/>
              </a:ext>
            </a:extLst>
          </p:cNvPr>
          <p:cNvSpPr/>
          <p:nvPr/>
        </p:nvSpPr>
        <p:spPr>
          <a:xfrm>
            <a:off x="3230409" y="6383525"/>
            <a:ext cx="5317671" cy="270322"/>
          </a:xfrm>
          <a:prstGeom prst="rect">
            <a:avLst/>
          </a:prstGeom>
        </p:spPr>
        <p:txBody>
          <a:bodyPr vert="horz" wrap="none" lIns="101600" tIns="38100" rIns="76200" bIns="38100" rtlCol="0" anchor="ctr" anchorCtr="0">
            <a:no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</a:pPr>
            <a:r>
              <a:rPr lang="zh-CN" altLang="en-US" sz="1050" spc="200" noProof="1">
                <a:solidFill>
                  <a:schemeClr val="accent1">
                    <a:lumMod val="20000"/>
                    <a:lumOff val="80000"/>
                  </a:schemeClr>
                </a:solidFill>
                <a:latin typeface="+mn-ea"/>
                <a:cs typeface="+mj-cs"/>
                <a:sym typeface="+mn-ea"/>
              </a:rPr>
              <a:t>数据来源：多知网</a:t>
            </a:r>
            <a:r>
              <a:rPr lang="en-US" altLang="zh-CN" sz="1050" spc="200" noProof="1">
                <a:solidFill>
                  <a:schemeClr val="accent1">
                    <a:lumMod val="20000"/>
                    <a:lumOff val="80000"/>
                  </a:schemeClr>
                </a:solidFill>
                <a:latin typeface="+mn-ea"/>
                <a:cs typeface="+mj-cs"/>
                <a:sym typeface="+mn-ea"/>
              </a:rPr>
              <a:t>《</a:t>
            </a:r>
            <a:r>
              <a:rPr lang="zh-CN" altLang="en-US" sz="1050" spc="200" noProof="1">
                <a:solidFill>
                  <a:schemeClr val="accent1">
                    <a:lumMod val="20000"/>
                    <a:lumOff val="80000"/>
                  </a:schemeClr>
                </a:solidFill>
                <a:latin typeface="+mn-ea"/>
                <a:cs typeface="+mj-cs"/>
                <a:sym typeface="+mn-ea"/>
              </a:rPr>
              <a:t>就业蓝皮书：</a:t>
            </a:r>
            <a:r>
              <a:rPr lang="en-US" altLang="zh-CN" sz="1050" spc="200" noProof="1">
                <a:solidFill>
                  <a:schemeClr val="accent1">
                    <a:lumMod val="20000"/>
                    <a:lumOff val="80000"/>
                  </a:schemeClr>
                </a:solidFill>
                <a:latin typeface="+mn-ea"/>
                <a:cs typeface="+mj-cs"/>
                <a:sym typeface="+mn-ea"/>
              </a:rPr>
              <a:t>2019</a:t>
            </a:r>
            <a:r>
              <a:rPr lang="zh-CN" altLang="en-US" sz="1050" spc="200" noProof="1">
                <a:solidFill>
                  <a:schemeClr val="accent1">
                    <a:lumMod val="20000"/>
                    <a:lumOff val="80000"/>
                  </a:schemeClr>
                </a:solidFill>
                <a:latin typeface="+mn-ea"/>
                <a:cs typeface="+mj-cs"/>
                <a:sym typeface="+mn-ea"/>
              </a:rPr>
              <a:t>年中国大</a:t>
            </a:r>
            <a:r>
              <a:rPr lang="zh-CN" altLang="en-US" sz="1050" spc="200" noProof="1" smtClean="0">
                <a:solidFill>
                  <a:schemeClr val="accent1">
                    <a:lumMod val="20000"/>
                    <a:lumOff val="80000"/>
                  </a:schemeClr>
                </a:solidFill>
                <a:latin typeface="+mn-ea"/>
                <a:cs typeface="+mj-cs"/>
                <a:sym typeface="+mn-ea"/>
              </a:rPr>
              <a:t>学</a:t>
            </a:r>
            <a:r>
              <a:rPr lang="zh-CN" altLang="en-US" sz="100" spc="200" noProof="1" smtClean="0">
                <a:solidFill>
                  <a:schemeClr val="accent1">
                    <a:lumMod val="20000"/>
                    <a:lumOff val="80000"/>
                  </a:schemeClr>
                </a:solidFill>
                <a:latin typeface="+mn-ea"/>
                <a:cs typeface="+mj-cs"/>
                <a:sym typeface="+mn-ea"/>
              </a:rPr>
              <a:t> </a:t>
            </a:r>
            <a:r>
              <a:rPr lang="zh-CN" altLang="en-US" sz="1050" spc="200" noProof="1" smtClean="0">
                <a:solidFill>
                  <a:schemeClr val="accent1">
                    <a:lumMod val="20000"/>
                    <a:lumOff val="80000"/>
                  </a:schemeClr>
                </a:solidFill>
                <a:latin typeface="+mn-ea"/>
                <a:cs typeface="+mj-cs"/>
                <a:sym typeface="+mn-ea"/>
              </a:rPr>
              <a:t>生</a:t>
            </a:r>
            <a:r>
              <a:rPr lang="zh-CN" altLang="en-US" sz="1050" spc="200" noProof="1">
                <a:solidFill>
                  <a:schemeClr val="accent1">
                    <a:lumMod val="20000"/>
                    <a:lumOff val="80000"/>
                  </a:schemeClr>
                </a:solidFill>
                <a:latin typeface="+mn-ea"/>
                <a:cs typeface="+mj-cs"/>
                <a:sym typeface="+mn-ea"/>
              </a:rPr>
              <a:t>就业报告</a:t>
            </a:r>
            <a:r>
              <a:rPr lang="en-US" altLang="zh-CN" sz="1050" spc="200" noProof="1">
                <a:solidFill>
                  <a:schemeClr val="accent1">
                    <a:lumMod val="20000"/>
                    <a:lumOff val="80000"/>
                  </a:schemeClr>
                </a:solidFill>
                <a:latin typeface="+mn-ea"/>
                <a:cs typeface="+mj-cs"/>
                <a:sym typeface="+mn-ea"/>
              </a:rPr>
              <a:t>》</a:t>
            </a:r>
            <a:endParaRPr lang="en-US" altLang="zh-CN" sz="1050" spc="200" noProof="1">
              <a:solidFill>
                <a:schemeClr val="accent1">
                  <a:lumMod val="20000"/>
                  <a:lumOff val="80000"/>
                </a:schemeClr>
              </a:solidFill>
              <a:latin typeface="+mn-ea"/>
              <a:cs typeface="+mj-cs"/>
              <a:sym typeface="+mn-ea"/>
              <a:hlinkClick r:id="rId3">
                <a:extLst>
                  <a:ext uri="{A12FA001-AC4F-418D-AE19-62706E023703}">
                    <ahyp:hlinkClr xmlns="" xmlns:ahyp="http://schemas.microsoft.com/office/drawing/2018/hyperlinkcolor" val="tx"/>
                  </a:ext>
                </a:extLst>
              </a:hlinkClick>
            </a:endParaRPr>
          </a:p>
        </p:txBody>
      </p:sp>
      <p:sp>
        <p:nvSpPr>
          <p:cNvPr id="30" name="矩形 29">
            <a:extLst>
              <a:ext uri="{FF2B5EF4-FFF2-40B4-BE49-F238E27FC236}">
                <a16:creationId xmlns="" xmlns:a16="http://schemas.microsoft.com/office/drawing/2014/main" id="{FAAF6538-BCA8-4A7E-8886-C4DA5F834241}"/>
              </a:ext>
            </a:extLst>
          </p:cNvPr>
          <p:cNvSpPr/>
          <p:nvPr/>
        </p:nvSpPr>
        <p:spPr>
          <a:xfrm rot="19780469">
            <a:off x="5698327" y="2103134"/>
            <a:ext cx="83067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b="1" dirty="0">
                <a:solidFill>
                  <a:schemeClr val="accent2"/>
                </a:solidFill>
                <a:latin typeface="+mn-ea"/>
              </a:rPr>
              <a:t>涨幅 </a:t>
            </a:r>
            <a:endParaRPr lang="en-US" altLang="zh-CN" b="1" dirty="0">
              <a:solidFill>
                <a:schemeClr val="accent2"/>
              </a:solidFill>
              <a:latin typeface="+mn-ea"/>
            </a:endParaRPr>
          </a:p>
          <a:p>
            <a:pPr algn="ctr"/>
            <a:r>
              <a:rPr lang="en-US" altLang="zh-CN" b="1" smtClean="0">
                <a:solidFill>
                  <a:schemeClr val="accent2"/>
                </a:solidFill>
                <a:latin typeface="+mn-ea"/>
              </a:rPr>
              <a:t>13</a:t>
            </a:r>
            <a:r>
              <a:rPr lang="en-US" altLang="zh-CN" sz="100" b="1" smtClean="0">
                <a:solidFill>
                  <a:schemeClr val="accent2"/>
                </a:solidFill>
                <a:latin typeface="+mn-ea"/>
              </a:rPr>
              <a:t> </a:t>
            </a:r>
            <a:r>
              <a:rPr lang="en-US" altLang="zh-CN" b="1" smtClean="0">
                <a:solidFill>
                  <a:schemeClr val="accent2"/>
                </a:solidFill>
                <a:latin typeface="+mn-ea"/>
              </a:rPr>
              <a:t>2</a:t>
            </a:r>
            <a:r>
              <a:rPr lang="en-US" altLang="zh-CN" b="1" dirty="0">
                <a:solidFill>
                  <a:schemeClr val="accent2"/>
                </a:solidFill>
                <a:latin typeface="+mn-ea"/>
              </a:rPr>
              <a:t>%</a:t>
            </a:r>
          </a:p>
        </p:txBody>
      </p:sp>
      <p:sp>
        <p:nvSpPr>
          <p:cNvPr id="31" name="矩形 30">
            <a:extLst>
              <a:ext uri="{FF2B5EF4-FFF2-40B4-BE49-F238E27FC236}">
                <a16:creationId xmlns="" xmlns:a16="http://schemas.microsoft.com/office/drawing/2014/main" id="{A44E9A97-4C38-417B-8C22-96C1495E729D}"/>
              </a:ext>
            </a:extLst>
          </p:cNvPr>
          <p:cNvSpPr/>
          <p:nvPr/>
        </p:nvSpPr>
        <p:spPr>
          <a:xfrm>
            <a:off x="2440267" y="3879677"/>
            <a:ext cx="222368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b="1" spc="-150">
                <a:solidFill>
                  <a:schemeClr val="bg1"/>
                </a:solidFill>
                <a:latin typeface="+mn-ea"/>
              </a:rPr>
              <a:t>￥</a:t>
            </a:r>
            <a:r>
              <a:rPr lang="en-US" altLang="zh-CN" sz="4800" b="1" spc="-150" smtClean="0">
                <a:solidFill>
                  <a:schemeClr val="bg1"/>
                </a:solidFill>
                <a:latin typeface="+mn-ea"/>
              </a:rPr>
              <a:t>51</a:t>
            </a:r>
            <a:r>
              <a:rPr lang="en-US" altLang="zh-CN" sz="100" b="1" spc="-150" smtClean="0">
                <a:solidFill>
                  <a:schemeClr val="bg1"/>
                </a:solidFill>
                <a:latin typeface="+mn-ea"/>
              </a:rPr>
              <a:t> </a:t>
            </a:r>
            <a:r>
              <a:rPr lang="en-US" altLang="zh-CN" sz="4800" b="1" spc="-150" smtClean="0">
                <a:solidFill>
                  <a:schemeClr val="bg1"/>
                </a:solidFill>
                <a:latin typeface="+mn-ea"/>
              </a:rPr>
              <a:t>31</a:t>
            </a:r>
            <a:endParaRPr lang="en-US" altLang="zh-CN" sz="4800" b="1" spc="-15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34" name="矩形 33">
            <a:extLst>
              <a:ext uri="{FF2B5EF4-FFF2-40B4-BE49-F238E27FC236}">
                <a16:creationId xmlns="" xmlns:a16="http://schemas.microsoft.com/office/drawing/2014/main" id="{705214AC-D1F2-4F43-B2B2-B7BF99BA4204}"/>
              </a:ext>
            </a:extLst>
          </p:cNvPr>
          <p:cNvSpPr/>
          <p:nvPr/>
        </p:nvSpPr>
        <p:spPr>
          <a:xfrm>
            <a:off x="2583501" y="3522073"/>
            <a:ext cx="186942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+mn-ea"/>
              </a:rPr>
              <a:t>毕业半年</a:t>
            </a:r>
            <a:r>
              <a:rPr lang="zh-CN" altLang="en-US">
                <a:solidFill>
                  <a:schemeClr val="bg1"/>
                </a:solidFill>
                <a:latin typeface="+mn-ea"/>
              </a:rPr>
              <a:t>月</a:t>
            </a:r>
            <a:r>
              <a:rPr lang="zh-CN" altLang="en-US" smtClean="0">
                <a:solidFill>
                  <a:schemeClr val="bg1"/>
                </a:solidFill>
                <a:latin typeface="+mn-ea"/>
              </a:rPr>
              <a:t>收</a:t>
            </a:r>
            <a:r>
              <a:rPr lang="zh-CN" altLang="en-US" sz="100" smtClean="0">
                <a:solidFill>
                  <a:schemeClr val="bg1"/>
                </a:solidFill>
                <a:latin typeface="+mn-ea"/>
              </a:rPr>
              <a:t> </a:t>
            </a:r>
            <a:r>
              <a:rPr lang="zh-CN" altLang="en-US" smtClean="0">
                <a:solidFill>
                  <a:schemeClr val="bg1"/>
                </a:solidFill>
                <a:latin typeface="+mn-ea"/>
              </a:rPr>
              <a:t>入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35" name="矩形 34">
            <a:extLst>
              <a:ext uri="{FF2B5EF4-FFF2-40B4-BE49-F238E27FC236}">
                <a16:creationId xmlns="" xmlns:a16="http://schemas.microsoft.com/office/drawing/2014/main" id="{FC99E64B-67F2-46BB-9C1B-7E125F2943ED}"/>
              </a:ext>
            </a:extLst>
          </p:cNvPr>
          <p:cNvSpPr/>
          <p:nvPr/>
        </p:nvSpPr>
        <p:spPr>
          <a:xfrm>
            <a:off x="7296443" y="3879677"/>
            <a:ext cx="258436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b="1" spc="-150">
                <a:solidFill>
                  <a:schemeClr val="bg1"/>
                </a:solidFill>
                <a:latin typeface="+mn-ea"/>
              </a:rPr>
              <a:t>￥</a:t>
            </a:r>
            <a:r>
              <a:rPr lang="en-US" altLang="zh-CN" sz="4800" b="1" spc="-150" smtClean="0">
                <a:solidFill>
                  <a:schemeClr val="bg1"/>
                </a:solidFill>
                <a:latin typeface="+mn-ea"/>
              </a:rPr>
              <a:t>118</a:t>
            </a:r>
            <a:r>
              <a:rPr lang="en-US" altLang="zh-CN" sz="100" b="1" spc="-150" smtClean="0">
                <a:solidFill>
                  <a:schemeClr val="bg1"/>
                </a:solidFill>
                <a:latin typeface="+mn-ea"/>
              </a:rPr>
              <a:t> </a:t>
            </a:r>
            <a:r>
              <a:rPr lang="en-US" altLang="zh-CN" sz="4800" b="1" spc="-150" smtClean="0">
                <a:solidFill>
                  <a:schemeClr val="bg1"/>
                </a:solidFill>
                <a:latin typeface="+mn-ea"/>
              </a:rPr>
              <a:t>82</a:t>
            </a:r>
            <a:endParaRPr lang="zh-CN" altLang="en-US" sz="4800" b="1" spc="-150" dirty="0">
              <a:solidFill>
                <a:schemeClr val="bg1"/>
              </a:solidFill>
              <a:latin typeface="+mn-ea"/>
            </a:endParaRPr>
          </a:p>
        </p:txBody>
      </p:sp>
      <p:grpSp>
        <p:nvGrpSpPr>
          <p:cNvPr id="164" name="组合 163">
            <a:extLst>
              <a:ext uri="{FF2B5EF4-FFF2-40B4-BE49-F238E27FC236}">
                <a16:creationId xmlns="" xmlns:a16="http://schemas.microsoft.com/office/drawing/2014/main" id="{864A647D-114A-4EC9-B115-A958A6BB9AAE}"/>
              </a:ext>
            </a:extLst>
          </p:cNvPr>
          <p:cNvGrpSpPr>
            <a:grpSpLocks/>
          </p:cNvGrpSpPr>
          <p:nvPr/>
        </p:nvGrpSpPr>
        <p:grpSpPr>
          <a:xfrm>
            <a:off x="1825084" y="2409372"/>
            <a:ext cx="3443284" cy="3443280"/>
            <a:chOff x="288002" y="-2801257"/>
            <a:chExt cx="2014241" cy="2014240"/>
          </a:xfrm>
        </p:grpSpPr>
        <p:sp>
          <p:nvSpPr>
            <p:cNvPr id="165" name="ExtraShape1">
              <a:extLst>
                <a:ext uri="{FF2B5EF4-FFF2-40B4-BE49-F238E27FC236}">
                  <a16:creationId xmlns="" xmlns:a16="http://schemas.microsoft.com/office/drawing/2014/main" id="{8A6CDF12-16CF-4949-BA32-A93498D0EDA5}"/>
                </a:ext>
              </a:extLst>
            </p:cNvPr>
            <p:cNvSpPr/>
            <p:nvPr/>
          </p:nvSpPr>
          <p:spPr>
            <a:xfrm>
              <a:off x="288002" y="-2801257"/>
              <a:ext cx="2014241" cy="2014240"/>
            </a:xfrm>
            <a:prstGeom prst="donut">
              <a:avLst>
                <a:gd name="adj" fmla="val 3673"/>
              </a:avLst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66" name="ValueShape1">
              <a:extLst>
                <a:ext uri="{FF2B5EF4-FFF2-40B4-BE49-F238E27FC236}">
                  <a16:creationId xmlns="" xmlns:a16="http://schemas.microsoft.com/office/drawing/2014/main" id="{24E90060-01AA-41D3-934F-2201F9DBE2F3}"/>
                </a:ext>
              </a:extLst>
            </p:cNvPr>
            <p:cNvSpPr/>
            <p:nvPr/>
          </p:nvSpPr>
          <p:spPr>
            <a:xfrm flipH="1">
              <a:off x="323427" y="-2765832"/>
              <a:ext cx="1943389" cy="1943388"/>
            </a:xfrm>
            <a:prstGeom prst="arc">
              <a:avLst>
                <a:gd name="adj1" fmla="val 16200000"/>
                <a:gd name="adj2" fmla="val 181269"/>
              </a:avLst>
            </a:prstGeom>
            <a:ln w="127000" cap="rnd">
              <a:solidFill>
                <a:schemeClr val="accent2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7" name="组合 166">
            <a:extLst>
              <a:ext uri="{FF2B5EF4-FFF2-40B4-BE49-F238E27FC236}">
                <a16:creationId xmlns="" xmlns:a16="http://schemas.microsoft.com/office/drawing/2014/main" id="{A67F34ED-E326-4010-99A8-BC632DA8656E}"/>
              </a:ext>
            </a:extLst>
          </p:cNvPr>
          <p:cNvGrpSpPr>
            <a:grpSpLocks/>
          </p:cNvGrpSpPr>
          <p:nvPr/>
        </p:nvGrpSpPr>
        <p:grpSpPr>
          <a:xfrm>
            <a:off x="6757197" y="2409372"/>
            <a:ext cx="3443284" cy="3443280"/>
            <a:chOff x="288002" y="-2801257"/>
            <a:chExt cx="2014241" cy="2014240"/>
          </a:xfrm>
        </p:grpSpPr>
        <p:sp>
          <p:nvSpPr>
            <p:cNvPr id="168" name="ExtraShape1">
              <a:extLst>
                <a:ext uri="{FF2B5EF4-FFF2-40B4-BE49-F238E27FC236}">
                  <a16:creationId xmlns="" xmlns:a16="http://schemas.microsoft.com/office/drawing/2014/main" id="{957A7569-56E1-4ACE-9EC6-1B8E690006B1}"/>
                </a:ext>
              </a:extLst>
            </p:cNvPr>
            <p:cNvSpPr/>
            <p:nvPr/>
          </p:nvSpPr>
          <p:spPr>
            <a:xfrm>
              <a:off x="288002" y="-2801257"/>
              <a:ext cx="2014241" cy="2014240"/>
            </a:xfrm>
            <a:prstGeom prst="donut">
              <a:avLst>
                <a:gd name="adj" fmla="val 3673"/>
              </a:avLst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69" name="ValueShape1">
              <a:extLst>
                <a:ext uri="{FF2B5EF4-FFF2-40B4-BE49-F238E27FC236}">
                  <a16:creationId xmlns="" xmlns:a16="http://schemas.microsoft.com/office/drawing/2014/main" id="{7CFFBBCD-6D66-497A-99F3-184E51951EC2}"/>
                </a:ext>
              </a:extLst>
            </p:cNvPr>
            <p:cNvSpPr/>
            <p:nvPr/>
          </p:nvSpPr>
          <p:spPr>
            <a:xfrm flipH="1">
              <a:off x="323427" y="-2765832"/>
              <a:ext cx="1943389" cy="1943388"/>
            </a:xfrm>
            <a:prstGeom prst="arc">
              <a:avLst>
                <a:gd name="adj1" fmla="val 16200000"/>
                <a:gd name="adj2" fmla="val 7561871"/>
              </a:avLst>
            </a:prstGeom>
            <a:ln w="127000" cap="rnd">
              <a:solidFill>
                <a:schemeClr val="accent2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72" name="直接连接符 171">
            <a:extLst>
              <a:ext uri="{FF2B5EF4-FFF2-40B4-BE49-F238E27FC236}">
                <a16:creationId xmlns="" xmlns:a16="http://schemas.microsoft.com/office/drawing/2014/main" id="{A5E12F4D-C3FC-4DC3-9585-F6725430F7F7}"/>
              </a:ext>
            </a:extLst>
          </p:cNvPr>
          <p:cNvCxnSpPr>
            <a:cxnSpLocks/>
          </p:cNvCxnSpPr>
          <p:nvPr/>
        </p:nvCxnSpPr>
        <p:spPr>
          <a:xfrm>
            <a:off x="844664" y="6367944"/>
            <a:ext cx="10502672" cy="0"/>
          </a:xfrm>
          <a:prstGeom prst="line">
            <a:avLst/>
          </a:prstGeom>
          <a:ln w="28575">
            <a:solidFill>
              <a:srgbClr val="0A207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3" name="矩形 302">
            <a:extLst>
              <a:ext uri="{FF2B5EF4-FFF2-40B4-BE49-F238E27FC236}">
                <a16:creationId xmlns="" xmlns:a16="http://schemas.microsoft.com/office/drawing/2014/main" id="{1B577D77-C443-4AE8-A432-5B8AE00A2078}"/>
              </a:ext>
            </a:extLst>
          </p:cNvPr>
          <p:cNvSpPr/>
          <p:nvPr/>
        </p:nvSpPr>
        <p:spPr>
          <a:xfrm rot="181487">
            <a:off x="5960631" y="5079748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0A2073"/>
                </a:solidFill>
                <a:latin typeface="+mn-ea"/>
              </a:rPr>
              <a:t>￥</a:t>
            </a:r>
          </a:p>
        </p:txBody>
      </p:sp>
      <p:grpSp>
        <p:nvGrpSpPr>
          <p:cNvPr id="305" name="组合 304">
            <a:extLst>
              <a:ext uri="{FF2B5EF4-FFF2-40B4-BE49-F238E27FC236}">
                <a16:creationId xmlns="" xmlns:a16="http://schemas.microsoft.com/office/drawing/2014/main" id="{EAA83254-3CFF-449A-89B5-368292CC7670}"/>
              </a:ext>
            </a:extLst>
          </p:cNvPr>
          <p:cNvGrpSpPr/>
          <p:nvPr/>
        </p:nvGrpSpPr>
        <p:grpSpPr>
          <a:xfrm>
            <a:off x="7077303" y="5667772"/>
            <a:ext cx="1080649" cy="700664"/>
            <a:chOff x="7695368" y="5435543"/>
            <a:chExt cx="1080649" cy="700664"/>
          </a:xfrm>
        </p:grpSpPr>
        <p:sp>
          <p:nvSpPr>
            <p:cNvPr id="52" name="任意多边形: 形状 51">
              <a:extLst>
                <a:ext uri="{FF2B5EF4-FFF2-40B4-BE49-F238E27FC236}">
                  <a16:creationId xmlns="" xmlns:a16="http://schemas.microsoft.com/office/drawing/2014/main" id="{5059519F-0D7A-4A63-9D35-BADC6A338417}"/>
                </a:ext>
              </a:extLst>
            </p:cNvPr>
            <p:cNvSpPr/>
            <p:nvPr/>
          </p:nvSpPr>
          <p:spPr>
            <a:xfrm>
              <a:off x="7709919" y="5450314"/>
              <a:ext cx="1051436" cy="671340"/>
            </a:xfrm>
            <a:custGeom>
              <a:avLst/>
              <a:gdLst>
                <a:gd name="connsiteX0" fmla="*/ 908494 w 908494"/>
                <a:gd name="connsiteY0" fmla="*/ 536829 h 580072"/>
                <a:gd name="connsiteX1" fmla="*/ 834962 w 908494"/>
                <a:gd name="connsiteY1" fmla="*/ 580073 h 580072"/>
                <a:gd name="connsiteX2" fmla="*/ 73628 w 908494"/>
                <a:gd name="connsiteY2" fmla="*/ 580073 h 580072"/>
                <a:gd name="connsiteX3" fmla="*/ 0 w 908494"/>
                <a:gd name="connsiteY3" fmla="*/ 536829 h 580072"/>
                <a:gd name="connsiteX4" fmla="*/ 0 w 908494"/>
                <a:gd name="connsiteY4" fmla="*/ 43244 h 580072"/>
                <a:gd name="connsiteX5" fmla="*/ 73628 w 908494"/>
                <a:gd name="connsiteY5" fmla="*/ 0 h 580072"/>
                <a:gd name="connsiteX6" fmla="*/ 834962 w 908494"/>
                <a:gd name="connsiteY6" fmla="*/ 0 h 580072"/>
                <a:gd name="connsiteX7" fmla="*/ 908494 w 908494"/>
                <a:gd name="connsiteY7" fmla="*/ 43244 h 580072"/>
                <a:gd name="connsiteX8" fmla="*/ 908494 w 908494"/>
                <a:gd name="connsiteY8" fmla="*/ 536829 h 5800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08494" h="580072">
                  <a:moveTo>
                    <a:pt x="908494" y="536829"/>
                  </a:moveTo>
                  <a:cubicBezTo>
                    <a:pt x="908494" y="560737"/>
                    <a:pt x="875538" y="580073"/>
                    <a:pt x="834962" y="580073"/>
                  </a:cubicBezTo>
                  <a:lnTo>
                    <a:pt x="73628" y="580073"/>
                  </a:lnTo>
                  <a:cubicBezTo>
                    <a:pt x="32956" y="580073"/>
                    <a:pt x="0" y="560737"/>
                    <a:pt x="0" y="536829"/>
                  </a:cubicBezTo>
                  <a:lnTo>
                    <a:pt x="0" y="43244"/>
                  </a:lnTo>
                  <a:cubicBezTo>
                    <a:pt x="0" y="19336"/>
                    <a:pt x="32956" y="0"/>
                    <a:pt x="73628" y="0"/>
                  </a:cubicBezTo>
                  <a:lnTo>
                    <a:pt x="834962" y="0"/>
                  </a:lnTo>
                  <a:cubicBezTo>
                    <a:pt x="875634" y="0"/>
                    <a:pt x="908494" y="19336"/>
                    <a:pt x="908494" y="43244"/>
                  </a:cubicBezTo>
                  <a:lnTo>
                    <a:pt x="908494" y="536829"/>
                  </a:lnTo>
                  <a:close/>
                </a:path>
              </a:pathLst>
            </a:custGeom>
            <a:solidFill>
              <a:srgbClr val="66ACF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="" xmlns:a16="http://schemas.microsoft.com/office/drawing/2014/main" id="{A28A845B-2F3A-4AF1-9A56-F584B3D07BE9}"/>
                </a:ext>
              </a:extLst>
            </p:cNvPr>
            <p:cNvSpPr/>
            <p:nvPr/>
          </p:nvSpPr>
          <p:spPr>
            <a:xfrm>
              <a:off x="7695368" y="5435543"/>
              <a:ext cx="1080649" cy="700664"/>
            </a:xfrm>
            <a:custGeom>
              <a:avLst/>
              <a:gdLst>
                <a:gd name="connsiteX0" fmla="*/ 847535 w 933735"/>
                <a:gd name="connsiteY0" fmla="*/ 605409 h 605409"/>
                <a:gd name="connsiteX1" fmla="*/ 86201 w 933735"/>
                <a:gd name="connsiteY1" fmla="*/ 605409 h 605409"/>
                <a:gd name="connsiteX2" fmla="*/ 0 w 933735"/>
                <a:gd name="connsiteY2" fmla="*/ 549497 h 605409"/>
                <a:gd name="connsiteX3" fmla="*/ 0 w 933735"/>
                <a:gd name="connsiteY3" fmla="*/ 55912 h 605409"/>
                <a:gd name="connsiteX4" fmla="*/ 86201 w 933735"/>
                <a:gd name="connsiteY4" fmla="*/ 0 h 605409"/>
                <a:gd name="connsiteX5" fmla="*/ 847535 w 933735"/>
                <a:gd name="connsiteY5" fmla="*/ 0 h 605409"/>
                <a:gd name="connsiteX6" fmla="*/ 933736 w 933735"/>
                <a:gd name="connsiteY6" fmla="*/ 55912 h 605409"/>
                <a:gd name="connsiteX7" fmla="*/ 933736 w 933735"/>
                <a:gd name="connsiteY7" fmla="*/ 549497 h 605409"/>
                <a:gd name="connsiteX8" fmla="*/ 847535 w 933735"/>
                <a:gd name="connsiteY8" fmla="*/ 605409 h 605409"/>
                <a:gd name="connsiteX9" fmla="*/ 86201 w 933735"/>
                <a:gd name="connsiteY9" fmla="*/ 25337 h 605409"/>
                <a:gd name="connsiteX10" fmla="*/ 25241 w 933735"/>
                <a:gd name="connsiteY10" fmla="*/ 56007 h 605409"/>
                <a:gd name="connsiteX11" fmla="*/ 25241 w 933735"/>
                <a:gd name="connsiteY11" fmla="*/ 549593 h 605409"/>
                <a:gd name="connsiteX12" fmla="*/ 86201 w 933735"/>
                <a:gd name="connsiteY12" fmla="*/ 580263 h 605409"/>
                <a:gd name="connsiteX13" fmla="*/ 847535 w 933735"/>
                <a:gd name="connsiteY13" fmla="*/ 580263 h 605409"/>
                <a:gd name="connsiteX14" fmla="*/ 908494 w 933735"/>
                <a:gd name="connsiteY14" fmla="*/ 549593 h 605409"/>
                <a:gd name="connsiteX15" fmla="*/ 908494 w 933735"/>
                <a:gd name="connsiteY15" fmla="*/ 56007 h 605409"/>
                <a:gd name="connsiteX16" fmla="*/ 847535 w 933735"/>
                <a:gd name="connsiteY16" fmla="*/ 25337 h 605409"/>
                <a:gd name="connsiteX17" fmla="*/ 86201 w 933735"/>
                <a:gd name="connsiteY17" fmla="*/ 25337 h 60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933735" h="605409">
                  <a:moveTo>
                    <a:pt x="847535" y="605409"/>
                  </a:moveTo>
                  <a:lnTo>
                    <a:pt x="86201" y="605409"/>
                  </a:lnTo>
                  <a:cubicBezTo>
                    <a:pt x="37910" y="605409"/>
                    <a:pt x="0" y="580834"/>
                    <a:pt x="0" y="549497"/>
                  </a:cubicBezTo>
                  <a:lnTo>
                    <a:pt x="0" y="55912"/>
                  </a:lnTo>
                  <a:cubicBezTo>
                    <a:pt x="0" y="24575"/>
                    <a:pt x="37814" y="0"/>
                    <a:pt x="86201" y="0"/>
                  </a:cubicBezTo>
                  <a:lnTo>
                    <a:pt x="847535" y="0"/>
                  </a:lnTo>
                  <a:cubicBezTo>
                    <a:pt x="895826" y="0"/>
                    <a:pt x="933736" y="24575"/>
                    <a:pt x="933736" y="55912"/>
                  </a:cubicBezTo>
                  <a:lnTo>
                    <a:pt x="933736" y="549497"/>
                  </a:lnTo>
                  <a:cubicBezTo>
                    <a:pt x="933736" y="580930"/>
                    <a:pt x="895826" y="605409"/>
                    <a:pt x="847535" y="605409"/>
                  </a:cubicBezTo>
                  <a:close/>
                  <a:moveTo>
                    <a:pt x="86201" y="25337"/>
                  </a:moveTo>
                  <a:cubicBezTo>
                    <a:pt x="50292" y="25337"/>
                    <a:pt x="25241" y="41529"/>
                    <a:pt x="25241" y="56007"/>
                  </a:cubicBezTo>
                  <a:lnTo>
                    <a:pt x="25241" y="549593"/>
                  </a:lnTo>
                  <a:cubicBezTo>
                    <a:pt x="25241" y="564071"/>
                    <a:pt x="50292" y="580263"/>
                    <a:pt x="86201" y="580263"/>
                  </a:cubicBezTo>
                  <a:lnTo>
                    <a:pt x="847535" y="580263"/>
                  </a:lnTo>
                  <a:cubicBezTo>
                    <a:pt x="883444" y="580263"/>
                    <a:pt x="908494" y="564071"/>
                    <a:pt x="908494" y="549593"/>
                  </a:cubicBezTo>
                  <a:lnTo>
                    <a:pt x="908494" y="56007"/>
                  </a:lnTo>
                  <a:cubicBezTo>
                    <a:pt x="908494" y="41529"/>
                    <a:pt x="883444" y="25337"/>
                    <a:pt x="847535" y="25337"/>
                  </a:cubicBezTo>
                  <a:lnTo>
                    <a:pt x="86201" y="25337"/>
                  </a:lnTo>
                  <a:close/>
                </a:path>
              </a:pathLst>
            </a:custGeom>
            <a:solidFill>
              <a:srgbClr val="0A207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="" xmlns:a16="http://schemas.microsoft.com/office/drawing/2014/main" id="{8295F4F2-B305-430C-9C19-0C8B39CC3D85}"/>
                </a:ext>
              </a:extLst>
            </p:cNvPr>
            <p:cNvSpPr/>
            <p:nvPr/>
          </p:nvSpPr>
          <p:spPr>
            <a:xfrm>
              <a:off x="7835479" y="5524063"/>
              <a:ext cx="803734" cy="150032"/>
            </a:xfrm>
            <a:custGeom>
              <a:avLst/>
              <a:gdLst>
                <a:gd name="connsiteX0" fmla="*/ 0 w 694467"/>
                <a:gd name="connsiteY0" fmla="*/ 0 h 129635"/>
                <a:gd name="connsiteX1" fmla="*/ 694467 w 694467"/>
                <a:gd name="connsiteY1" fmla="*/ 0 h 129635"/>
                <a:gd name="connsiteX2" fmla="*/ 694467 w 694467"/>
                <a:gd name="connsiteY2" fmla="*/ 129635 h 129635"/>
                <a:gd name="connsiteX3" fmla="*/ 0 w 694467"/>
                <a:gd name="connsiteY3" fmla="*/ 129635 h 1296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4467" h="129635">
                  <a:moveTo>
                    <a:pt x="0" y="0"/>
                  </a:moveTo>
                  <a:lnTo>
                    <a:pt x="694467" y="0"/>
                  </a:lnTo>
                  <a:lnTo>
                    <a:pt x="694467" y="129635"/>
                  </a:lnTo>
                  <a:lnTo>
                    <a:pt x="0" y="129635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="" xmlns:a16="http://schemas.microsoft.com/office/drawing/2014/main" id="{80255E21-8ACB-484C-883B-E1A2A22E75BE}"/>
                </a:ext>
              </a:extLst>
            </p:cNvPr>
            <p:cNvSpPr/>
            <p:nvPr/>
          </p:nvSpPr>
          <p:spPr>
            <a:xfrm>
              <a:off x="7883321" y="5804505"/>
              <a:ext cx="97669" cy="79369"/>
            </a:xfrm>
            <a:custGeom>
              <a:avLst/>
              <a:gdLst>
                <a:gd name="connsiteX0" fmla="*/ 0 w 84391"/>
                <a:gd name="connsiteY0" fmla="*/ 0 h 68579"/>
                <a:gd name="connsiteX1" fmla="*/ 84392 w 84391"/>
                <a:gd name="connsiteY1" fmla="*/ 0 h 68579"/>
                <a:gd name="connsiteX2" fmla="*/ 84392 w 84391"/>
                <a:gd name="connsiteY2" fmla="*/ 68580 h 68579"/>
                <a:gd name="connsiteX3" fmla="*/ 0 w 84391"/>
                <a:gd name="connsiteY3" fmla="*/ 68580 h 68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4391" h="68579">
                  <a:moveTo>
                    <a:pt x="0" y="0"/>
                  </a:moveTo>
                  <a:lnTo>
                    <a:pt x="84392" y="0"/>
                  </a:lnTo>
                  <a:lnTo>
                    <a:pt x="84392" y="68580"/>
                  </a:lnTo>
                  <a:lnTo>
                    <a:pt x="0" y="68580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="" xmlns:a16="http://schemas.microsoft.com/office/drawing/2014/main" id="{E9F50D9C-A1E6-4A75-B03E-1AAADBFD0229}"/>
                </a:ext>
              </a:extLst>
            </p:cNvPr>
            <p:cNvSpPr/>
            <p:nvPr/>
          </p:nvSpPr>
          <p:spPr>
            <a:xfrm>
              <a:off x="7868770" y="5789954"/>
              <a:ext cx="126773" cy="108472"/>
            </a:xfrm>
            <a:custGeom>
              <a:avLst/>
              <a:gdLst>
                <a:gd name="connsiteX0" fmla="*/ 96964 w 109538"/>
                <a:gd name="connsiteY0" fmla="*/ 93726 h 93725"/>
                <a:gd name="connsiteX1" fmla="*/ 12573 w 109538"/>
                <a:gd name="connsiteY1" fmla="*/ 93726 h 93725"/>
                <a:gd name="connsiteX2" fmla="*/ 0 w 109538"/>
                <a:gd name="connsiteY2" fmla="*/ 81153 h 93725"/>
                <a:gd name="connsiteX3" fmla="*/ 0 w 109538"/>
                <a:gd name="connsiteY3" fmla="*/ 12573 h 93725"/>
                <a:gd name="connsiteX4" fmla="*/ 12573 w 109538"/>
                <a:gd name="connsiteY4" fmla="*/ 0 h 93725"/>
                <a:gd name="connsiteX5" fmla="*/ 96964 w 109538"/>
                <a:gd name="connsiteY5" fmla="*/ 0 h 93725"/>
                <a:gd name="connsiteX6" fmla="*/ 109538 w 109538"/>
                <a:gd name="connsiteY6" fmla="*/ 12573 h 93725"/>
                <a:gd name="connsiteX7" fmla="*/ 109538 w 109538"/>
                <a:gd name="connsiteY7" fmla="*/ 81153 h 93725"/>
                <a:gd name="connsiteX8" fmla="*/ 96964 w 109538"/>
                <a:gd name="connsiteY8" fmla="*/ 93726 h 93725"/>
                <a:gd name="connsiteX9" fmla="*/ 25146 w 109538"/>
                <a:gd name="connsiteY9" fmla="*/ 68580 h 93725"/>
                <a:gd name="connsiteX10" fmla="*/ 84391 w 109538"/>
                <a:gd name="connsiteY10" fmla="*/ 68580 h 93725"/>
                <a:gd name="connsiteX11" fmla="*/ 84391 w 109538"/>
                <a:gd name="connsiteY11" fmla="*/ 25241 h 93725"/>
                <a:gd name="connsiteX12" fmla="*/ 25146 w 109538"/>
                <a:gd name="connsiteY12" fmla="*/ 25241 h 93725"/>
                <a:gd name="connsiteX13" fmla="*/ 25146 w 109538"/>
                <a:gd name="connsiteY13" fmla="*/ 68580 h 93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9538" h="93725">
                  <a:moveTo>
                    <a:pt x="96964" y="93726"/>
                  </a:moveTo>
                  <a:lnTo>
                    <a:pt x="12573" y="93726"/>
                  </a:lnTo>
                  <a:cubicBezTo>
                    <a:pt x="5620" y="93726"/>
                    <a:pt x="0" y="88106"/>
                    <a:pt x="0" y="81153"/>
                  </a:cubicBezTo>
                  <a:lnTo>
                    <a:pt x="0" y="12573"/>
                  </a:lnTo>
                  <a:cubicBezTo>
                    <a:pt x="0" y="5620"/>
                    <a:pt x="5620" y="0"/>
                    <a:pt x="12573" y="0"/>
                  </a:cubicBezTo>
                  <a:lnTo>
                    <a:pt x="96964" y="0"/>
                  </a:lnTo>
                  <a:cubicBezTo>
                    <a:pt x="103918" y="0"/>
                    <a:pt x="109538" y="5620"/>
                    <a:pt x="109538" y="12573"/>
                  </a:cubicBezTo>
                  <a:lnTo>
                    <a:pt x="109538" y="81153"/>
                  </a:lnTo>
                  <a:cubicBezTo>
                    <a:pt x="109633" y="88106"/>
                    <a:pt x="103918" y="93726"/>
                    <a:pt x="96964" y="93726"/>
                  </a:cubicBezTo>
                  <a:close/>
                  <a:moveTo>
                    <a:pt x="25146" y="68580"/>
                  </a:moveTo>
                  <a:lnTo>
                    <a:pt x="84391" y="68580"/>
                  </a:lnTo>
                  <a:lnTo>
                    <a:pt x="84391" y="25241"/>
                  </a:lnTo>
                  <a:lnTo>
                    <a:pt x="25146" y="25241"/>
                  </a:lnTo>
                  <a:lnTo>
                    <a:pt x="25146" y="68580"/>
                  </a:lnTo>
                  <a:close/>
                </a:path>
              </a:pathLst>
            </a:custGeom>
            <a:solidFill>
              <a:srgbClr val="0A207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="" xmlns:a16="http://schemas.microsoft.com/office/drawing/2014/main" id="{CBCE648B-9F06-4667-8299-CAE729D4CF53}"/>
                </a:ext>
              </a:extLst>
            </p:cNvPr>
            <p:cNvSpPr/>
            <p:nvPr/>
          </p:nvSpPr>
          <p:spPr>
            <a:xfrm>
              <a:off x="8096188" y="5804505"/>
              <a:ext cx="97669" cy="79369"/>
            </a:xfrm>
            <a:custGeom>
              <a:avLst/>
              <a:gdLst>
                <a:gd name="connsiteX0" fmla="*/ 0 w 84391"/>
                <a:gd name="connsiteY0" fmla="*/ 0 h 68579"/>
                <a:gd name="connsiteX1" fmla="*/ 84391 w 84391"/>
                <a:gd name="connsiteY1" fmla="*/ 0 h 68579"/>
                <a:gd name="connsiteX2" fmla="*/ 84391 w 84391"/>
                <a:gd name="connsiteY2" fmla="*/ 68580 h 68579"/>
                <a:gd name="connsiteX3" fmla="*/ 0 w 84391"/>
                <a:gd name="connsiteY3" fmla="*/ 68580 h 68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4391" h="68579">
                  <a:moveTo>
                    <a:pt x="0" y="0"/>
                  </a:moveTo>
                  <a:lnTo>
                    <a:pt x="84391" y="0"/>
                  </a:lnTo>
                  <a:lnTo>
                    <a:pt x="84391" y="68580"/>
                  </a:lnTo>
                  <a:lnTo>
                    <a:pt x="0" y="68580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="" xmlns:a16="http://schemas.microsoft.com/office/drawing/2014/main" id="{6F58A475-7080-4EF0-9BB2-2CF10860C15F}"/>
                </a:ext>
              </a:extLst>
            </p:cNvPr>
            <p:cNvSpPr/>
            <p:nvPr/>
          </p:nvSpPr>
          <p:spPr>
            <a:xfrm>
              <a:off x="8081637" y="5789954"/>
              <a:ext cx="126773" cy="108472"/>
            </a:xfrm>
            <a:custGeom>
              <a:avLst/>
              <a:gdLst>
                <a:gd name="connsiteX0" fmla="*/ 96964 w 109538"/>
                <a:gd name="connsiteY0" fmla="*/ 93726 h 93725"/>
                <a:gd name="connsiteX1" fmla="*/ 12573 w 109538"/>
                <a:gd name="connsiteY1" fmla="*/ 93726 h 93725"/>
                <a:gd name="connsiteX2" fmla="*/ 0 w 109538"/>
                <a:gd name="connsiteY2" fmla="*/ 81153 h 93725"/>
                <a:gd name="connsiteX3" fmla="*/ 0 w 109538"/>
                <a:gd name="connsiteY3" fmla="*/ 12573 h 93725"/>
                <a:gd name="connsiteX4" fmla="*/ 12573 w 109538"/>
                <a:gd name="connsiteY4" fmla="*/ 0 h 93725"/>
                <a:gd name="connsiteX5" fmla="*/ 96964 w 109538"/>
                <a:gd name="connsiteY5" fmla="*/ 0 h 93725"/>
                <a:gd name="connsiteX6" fmla="*/ 109538 w 109538"/>
                <a:gd name="connsiteY6" fmla="*/ 12573 h 93725"/>
                <a:gd name="connsiteX7" fmla="*/ 109538 w 109538"/>
                <a:gd name="connsiteY7" fmla="*/ 81153 h 93725"/>
                <a:gd name="connsiteX8" fmla="*/ 96964 w 109538"/>
                <a:gd name="connsiteY8" fmla="*/ 93726 h 93725"/>
                <a:gd name="connsiteX9" fmla="*/ 25146 w 109538"/>
                <a:gd name="connsiteY9" fmla="*/ 68580 h 93725"/>
                <a:gd name="connsiteX10" fmla="*/ 84296 w 109538"/>
                <a:gd name="connsiteY10" fmla="*/ 68580 h 93725"/>
                <a:gd name="connsiteX11" fmla="*/ 84296 w 109538"/>
                <a:gd name="connsiteY11" fmla="*/ 25241 h 93725"/>
                <a:gd name="connsiteX12" fmla="*/ 25146 w 109538"/>
                <a:gd name="connsiteY12" fmla="*/ 25241 h 93725"/>
                <a:gd name="connsiteX13" fmla="*/ 25146 w 109538"/>
                <a:gd name="connsiteY13" fmla="*/ 68580 h 93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9538" h="93725">
                  <a:moveTo>
                    <a:pt x="96964" y="93726"/>
                  </a:moveTo>
                  <a:lnTo>
                    <a:pt x="12573" y="93726"/>
                  </a:lnTo>
                  <a:cubicBezTo>
                    <a:pt x="5620" y="93726"/>
                    <a:pt x="0" y="88106"/>
                    <a:pt x="0" y="81153"/>
                  </a:cubicBezTo>
                  <a:lnTo>
                    <a:pt x="0" y="12573"/>
                  </a:lnTo>
                  <a:cubicBezTo>
                    <a:pt x="0" y="5620"/>
                    <a:pt x="5620" y="0"/>
                    <a:pt x="12573" y="0"/>
                  </a:cubicBezTo>
                  <a:lnTo>
                    <a:pt x="96964" y="0"/>
                  </a:lnTo>
                  <a:cubicBezTo>
                    <a:pt x="103918" y="0"/>
                    <a:pt x="109538" y="5620"/>
                    <a:pt x="109538" y="12573"/>
                  </a:cubicBezTo>
                  <a:lnTo>
                    <a:pt x="109538" y="81153"/>
                  </a:lnTo>
                  <a:cubicBezTo>
                    <a:pt x="109633" y="88106"/>
                    <a:pt x="103918" y="93726"/>
                    <a:pt x="96964" y="93726"/>
                  </a:cubicBezTo>
                  <a:close/>
                  <a:moveTo>
                    <a:pt x="25146" y="68580"/>
                  </a:moveTo>
                  <a:lnTo>
                    <a:pt x="84296" y="68580"/>
                  </a:lnTo>
                  <a:lnTo>
                    <a:pt x="84296" y="25241"/>
                  </a:lnTo>
                  <a:lnTo>
                    <a:pt x="25146" y="25241"/>
                  </a:lnTo>
                  <a:lnTo>
                    <a:pt x="25146" y="68580"/>
                  </a:lnTo>
                  <a:close/>
                </a:path>
              </a:pathLst>
            </a:custGeom>
            <a:solidFill>
              <a:srgbClr val="0A207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="" xmlns:a16="http://schemas.microsoft.com/office/drawing/2014/main" id="{D433CA61-980E-43C5-BDEA-45514BE17425}"/>
                </a:ext>
              </a:extLst>
            </p:cNvPr>
            <p:cNvSpPr/>
            <p:nvPr/>
          </p:nvSpPr>
          <p:spPr>
            <a:xfrm>
              <a:off x="8294614" y="5804505"/>
              <a:ext cx="97669" cy="79369"/>
            </a:xfrm>
            <a:custGeom>
              <a:avLst/>
              <a:gdLst>
                <a:gd name="connsiteX0" fmla="*/ 0 w 84391"/>
                <a:gd name="connsiteY0" fmla="*/ 0 h 68579"/>
                <a:gd name="connsiteX1" fmla="*/ 84391 w 84391"/>
                <a:gd name="connsiteY1" fmla="*/ 0 h 68579"/>
                <a:gd name="connsiteX2" fmla="*/ 84391 w 84391"/>
                <a:gd name="connsiteY2" fmla="*/ 68580 h 68579"/>
                <a:gd name="connsiteX3" fmla="*/ 0 w 84391"/>
                <a:gd name="connsiteY3" fmla="*/ 68580 h 68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4391" h="68579">
                  <a:moveTo>
                    <a:pt x="0" y="0"/>
                  </a:moveTo>
                  <a:lnTo>
                    <a:pt x="84391" y="0"/>
                  </a:lnTo>
                  <a:lnTo>
                    <a:pt x="84391" y="68580"/>
                  </a:lnTo>
                  <a:lnTo>
                    <a:pt x="0" y="68580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="" xmlns:a16="http://schemas.microsoft.com/office/drawing/2014/main" id="{EF4B6C45-F7CE-489E-B5E5-5EE026AEE05B}"/>
                </a:ext>
              </a:extLst>
            </p:cNvPr>
            <p:cNvSpPr/>
            <p:nvPr/>
          </p:nvSpPr>
          <p:spPr>
            <a:xfrm>
              <a:off x="8280063" y="5789954"/>
              <a:ext cx="126772" cy="108472"/>
            </a:xfrm>
            <a:custGeom>
              <a:avLst/>
              <a:gdLst>
                <a:gd name="connsiteX0" fmla="*/ 96964 w 109537"/>
                <a:gd name="connsiteY0" fmla="*/ 93726 h 93725"/>
                <a:gd name="connsiteX1" fmla="*/ 12573 w 109537"/>
                <a:gd name="connsiteY1" fmla="*/ 93726 h 93725"/>
                <a:gd name="connsiteX2" fmla="*/ 0 w 109537"/>
                <a:gd name="connsiteY2" fmla="*/ 81153 h 93725"/>
                <a:gd name="connsiteX3" fmla="*/ 0 w 109537"/>
                <a:gd name="connsiteY3" fmla="*/ 12573 h 93725"/>
                <a:gd name="connsiteX4" fmla="*/ 12573 w 109537"/>
                <a:gd name="connsiteY4" fmla="*/ 0 h 93725"/>
                <a:gd name="connsiteX5" fmla="*/ 96964 w 109537"/>
                <a:gd name="connsiteY5" fmla="*/ 0 h 93725"/>
                <a:gd name="connsiteX6" fmla="*/ 109538 w 109537"/>
                <a:gd name="connsiteY6" fmla="*/ 12573 h 93725"/>
                <a:gd name="connsiteX7" fmla="*/ 109538 w 109537"/>
                <a:gd name="connsiteY7" fmla="*/ 81153 h 93725"/>
                <a:gd name="connsiteX8" fmla="*/ 96964 w 109537"/>
                <a:gd name="connsiteY8" fmla="*/ 93726 h 93725"/>
                <a:gd name="connsiteX9" fmla="*/ 25146 w 109537"/>
                <a:gd name="connsiteY9" fmla="*/ 68580 h 93725"/>
                <a:gd name="connsiteX10" fmla="*/ 84296 w 109537"/>
                <a:gd name="connsiteY10" fmla="*/ 68580 h 93725"/>
                <a:gd name="connsiteX11" fmla="*/ 84296 w 109537"/>
                <a:gd name="connsiteY11" fmla="*/ 25241 h 93725"/>
                <a:gd name="connsiteX12" fmla="*/ 25146 w 109537"/>
                <a:gd name="connsiteY12" fmla="*/ 25241 h 93725"/>
                <a:gd name="connsiteX13" fmla="*/ 25146 w 109537"/>
                <a:gd name="connsiteY13" fmla="*/ 68580 h 93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9537" h="93725">
                  <a:moveTo>
                    <a:pt x="96964" y="93726"/>
                  </a:moveTo>
                  <a:lnTo>
                    <a:pt x="12573" y="93726"/>
                  </a:lnTo>
                  <a:cubicBezTo>
                    <a:pt x="5620" y="93726"/>
                    <a:pt x="0" y="88106"/>
                    <a:pt x="0" y="81153"/>
                  </a:cubicBezTo>
                  <a:lnTo>
                    <a:pt x="0" y="12573"/>
                  </a:lnTo>
                  <a:cubicBezTo>
                    <a:pt x="0" y="5620"/>
                    <a:pt x="5620" y="0"/>
                    <a:pt x="12573" y="0"/>
                  </a:cubicBezTo>
                  <a:lnTo>
                    <a:pt x="96964" y="0"/>
                  </a:lnTo>
                  <a:cubicBezTo>
                    <a:pt x="103918" y="0"/>
                    <a:pt x="109538" y="5620"/>
                    <a:pt x="109538" y="12573"/>
                  </a:cubicBezTo>
                  <a:lnTo>
                    <a:pt x="109538" y="81153"/>
                  </a:lnTo>
                  <a:cubicBezTo>
                    <a:pt x="109538" y="88106"/>
                    <a:pt x="103918" y="93726"/>
                    <a:pt x="96964" y="93726"/>
                  </a:cubicBezTo>
                  <a:close/>
                  <a:moveTo>
                    <a:pt x="25146" y="68580"/>
                  </a:moveTo>
                  <a:lnTo>
                    <a:pt x="84296" y="68580"/>
                  </a:lnTo>
                  <a:lnTo>
                    <a:pt x="84296" y="25241"/>
                  </a:lnTo>
                  <a:lnTo>
                    <a:pt x="25146" y="25241"/>
                  </a:lnTo>
                  <a:lnTo>
                    <a:pt x="25146" y="68580"/>
                  </a:lnTo>
                  <a:close/>
                </a:path>
              </a:pathLst>
            </a:custGeom>
            <a:solidFill>
              <a:srgbClr val="0A207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="" xmlns:a16="http://schemas.microsoft.com/office/drawing/2014/main" id="{DC7F6C15-B6EE-4988-B6F5-A680D7C50885}"/>
                </a:ext>
              </a:extLst>
            </p:cNvPr>
            <p:cNvSpPr/>
            <p:nvPr/>
          </p:nvSpPr>
          <p:spPr>
            <a:xfrm>
              <a:off x="8493040" y="5804505"/>
              <a:ext cx="97669" cy="79369"/>
            </a:xfrm>
            <a:custGeom>
              <a:avLst/>
              <a:gdLst>
                <a:gd name="connsiteX0" fmla="*/ 0 w 84391"/>
                <a:gd name="connsiteY0" fmla="*/ 0 h 68579"/>
                <a:gd name="connsiteX1" fmla="*/ 84391 w 84391"/>
                <a:gd name="connsiteY1" fmla="*/ 0 h 68579"/>
                <a:gd name="connsiteX2" fmla="*/ 84391 w 84391"/>
                <a:gd name="connsiteY2" fmla="*/ 68580 h 68579"/>
                <a:gd name="connsiteX3" fmla="*/ 0 w 84391"/>
                <a:gd name="connsiteY3" fmla="*/ 68580 h 68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4391" h="68579">
                  <a:moveTo>
                    <a:pt x="0" y="0"/>
                  </a:moveTo>
                  <a:lnTo>
                    <a:pt x="84391" y="0"/>
                  </a:lnTo>
                  <a:lnTo>
                    <a:pt x="84391" y="68580"/>
                  </a:lnTo>
                  <a:lnTo>
                    <a:pt x="0" y="68580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="" xmlns:a16="http://schemas.microsoft.com/office/drawing/2014/main" id="{344F4A62-3C77-4B90-BA0B-7C4EC857ACDB}"/>
                </a:ext>
              </a:extLst>
            </p:cNvPr>
            <p:cNvSpPr/>
            <p:nvPr/>
          </p:nvSpPr>
          <p:spPr>
            <a:xfrm>
              <a:off x="8478489" y="5789954"/>
              <a:ext cx="126772" cy="108472"/>
            </a:xfrm>
            <a:custGeom>
              <a:avLst/>
              <a:gdLst>
                <a:gd name="connsiteX0" fmla="*/ 96964 w 109537"/>
                <a:gd name="connsiteY0" fmla="*/ 93726 h 93725"/>
                <a:gd name="connsiteX1" fmla="*/ 12573 w 109537"/>
                <a:gd name="connsiteY1" fmla="*/ 93726 h 93725"/>
                <a:gd name="connsiteX2" fmla="*/ 0 w 109537"/>
                <a:gd name="connsiteY2" fmla="*/ 81153 h 93725"/>
                <a:gd name="connsiteX3" fmla="*/ 0 w 109537"/>
                <a:gd name="connsiteY3" fmla="*/ 12573 h 93725"/>
                <a:gd name="connsiteX4" fmla="*/ 12573 w 109537"/>
                <a:gd name="connsiteY4" fmla="*/ 0 h 93725"/>
                <a:gd name="connsiteX5" fmla="*/ 96964 w 109537"/>
                <a:gd name="connsiteY5" fmla="*/ 0 h 93725"/>
                <a:gd name="connsiteX6" fmla="*/ 109538 w 109537"/>
                <a:gd name="connsiteY6" fmla="*/ 12573 h 93725"/>
                <a:gd name="connsiteX7" fmla="*/ 109538 w 109537"/>
                <a:gd name="connsiteY7" fmla="*/ 81153 h 93725"/>
                <a:gd name="connsiteX8" fmla="*/ 96964 w 109537"/>
                <a:gd name="connsiteY8" fmla="*/ 93726 h 93725"/>
                <a:gd name="connsiteX9" fmla="*/ 25146 w 109537"/>
                <a:gd name="connsiteY9" fmla="*/ 68580 h 93725"/>
                <a:gd name="connsiteX10" fmla="*/ 84391 w 109537"/>
                <a:gd name="connsiteY10" fmla="*/ 68580 h 93725"/>
                <a:gd name="connsiteX11" fmla="*/ 84391 w 109537"/>
                <a:gd name="connsiteY11" fmla="*/ 25241 h 93725"/>
                <a:gd name="connsiteX12" fmla="*/ 25146 w 109537"/>
                <a:gd name="connsiteY12" fmla="*/ 25241 h 93725"/>
                <a:gd name="connsiteX13" fmla="*/ 25146 w 109537"/>
                <a:gd name="connsiteY13" fmla="*/ 68580 h 93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9537" h="93725">
                  <a:moveTo>
                    <a:pt x="96964" y="93726"/>
                  </a:moveTo>
                  <a:lnTo>
                    <a:pt x="12573" y="93726"/>
                  </a:lnTo>
                  <a:cubicBezTo>
                    <a:pt x="5620" y="93726"/>
                    <a:pt x="0" y="88106"/>
                    <a:pt x="0" y="81153"/>
                  </a:cubicBezTo>
                  <a:lnTo>
                    <a:pt x="0" y="12573"/>
                  </a:lnTo>
                  <a:cubicBezTo>
                    <a:pt x="0" y="5620"/>
                    <a:pt x="5620" y="0"/>
                    <a:pt x="12573" y="0"/>
                  </a:cubicBezTo>
                  <a:lnTo>
                    <a:pt x="96964" y="0"/>
                  </a:lnTo>
                  <a:cubicBezTo>
                    <a:pt x="103917" y="0"/>
                    <a:pt x="109538" y="5620"/>
                    <a:pt x="109538" y="12573"/>
                  </a:cubicBezTo>
                  <a:lnTo>
                    <a:pt x="109538" y="81153"/>
                  </a:lnTo>
                  <a:cubicBezTo>
                    <a:pt x="109538" y="88106"/>
                    <a:pt x="103917" y="93726"/>
                    <a:pt x="96964" y="93726"/>
                  </a:cubicBezTo>
                  <a:close/>
                  <a:moveTo>
                    <a:pt x="25146" y="68580"/>
                  </a:moveTo>
                  <a:lnTo>
                    <a:pt x="84391" y="68580"/>
                  </a:lnTo>
                  <a:lnTo>
                    <a:pt x="84391" y="25241"/>
                  </a:lnTo>
                  <a:lnTo>
                    <a:pt x="25146" y="25241"/>
                  </a:lnTo>
                  <a:lnTo>
                    <a:pt x="25146" y="68580"/>
                  </a:lnTo>
                  <a:close/>
                </a:path>
              </a:pathLst>
            </a:custGeom>
            <a:solidFill>
              <a:srgbClr val="0A207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="" xmlns:a16="http://schemas.microsoft.com/office/drawing/2014/main" id="{D5CDB6F0-BC0A-4CA4-BFD7-E71553E2DC9A}"/>
                </a:ext>
              </a:extLst>
            </p:cNvPr>
            <p:cNvSpPr/>
            <p:nvPr/>
          </p:nvSpPr>
          <p:spPr>
            <a:xfrm>
              <a:off x="7883321" y="5939765"/>
              <a:ext cx="97669" cy="79369"/>
            </a:xfrm>
            <a:custGeom>
              <a:avLst/>
              <a:gdLst>
                <a:gd name="connsiteX0" fmla="*/ 0 w 84391"/>
                <a:gd name="connsiteY0" fmla="*/ 0 h 68579"/>
                <a:gd name="connsiteX1" fmla="*/ 84392 w 84391"/>
                <a:gd name="connsiteY1" fmla="*/ 0 h 68579"/>
                <a:gd name="connsiteX2" fmla="*/ 84392 w 84391"/>
                <a:gd name="connsiteY2" fmla="*/ 68580 h 68579"/>
                <a:gd name="connsiteX3" fmla="*/ 0 w 84391"/>
                <a:gd name="connsiteY3" fmla="*/ 68580 h 68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4391" h="68579">
                  <a:moveTo>
                    <a:pt x="0" y="0"/>
                  </a:moveTo>
                  <a:lnTo>
                    <a:pt x="84392" y="0"/>
                  </a:lnTo>
                  <a:lnTo>
                    <a:pt x="84392" y="68580"/>
                  </a:lnTo>
                  <a:lnTo>
                    <a:pt x="0" y="68580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="" xmlns:a16="http://schemas.microsoft.com/office/drawing/2014/main" id="{0CEE5F7A-2A1C-4D10-BCBD-8522DFAF3E80}"/>
                </a:ext>
              </a:extLst>
            </p:cNvPr>
            <p:cNvSpPr/>
            <p:nvPr/>
          </p:nvSpPr>
          <p:spPr>
            <a:xfrm>
              <a:off x="7868770" y="5925214"/>
              <a:ext cx="126773" cy="108472"/>
            </a:xfrm>
            <a:custGeom>
              <a:avLst/>
              <a:gdLst>
                <a:gd name="connsiteX0" fmla="*/ 96964 w 109538"/>
                <a:gd name="connsiteY0" fmla="*/ 93726 h 93725"/>
                <a:gd name="connsiteX1" fmla="*/ 12573 w 109538"/>
                <a:gd name="connsiteY1" fmla="*/ 93726 h 93725"/>
                <a:gd name="connsiteX2" fmla="*/ 0 w 109538"/>
                <a:gd name="connsiteY2" fmla="*/ 81153 h 93725"/>
                <a:gd name="connsiteX3" fmla="*/ 0 w 109538"/>
                <a:gd name="connsiteY3" fmla="*/ 12573 h 93725"/>
                <a:gd name="connsiteX4" fmla="*/ 12573 w 109538"/>
                <a:gd name="connsiteY4" fmla="*/ 0 h 93725"/>
                <a:gd name="connsiteX5" fmla="*/ 96964 w 109538"/>
                <a:gd name="connsiteY5" fmla="*/ 0 h 93725"/>
                <a:gd name="connsiteX6" fmla="*/ 109538 w 109538"/>
                <a:gd name="connsiteY6" fmla="*/ 12573 h 93725"/>
                <a:gd name="connsiteX7" fmla="*/ 109538 w 109538"/>
                <a:gd name="connsiteY7" fmla="*/ 81153 h 93725"/>
                <a:gd name="connsiteX8" fmla="*/ 96964 w 109538"/>
                <a:gd name="connsiteY8" fmla="*/ 93726 h 93725"/>
                <a:gd name="connsiteX9" fmla="*/ 25146 w 109538"/>
                <a:gd name="connsiteY9" fmla="*/ 68485 h 93725"/>
                <a:gd name="connsiteX10" fmla="*/ 84391 w 109538"/>
                <a:gd name="connsiteY10" fmla="*/ 68485 h 93725"/>
                <a:gd name="connsiteX11" fmla="*/ 84391 w 109538"/>
                <a:gd name="connsiteY11" fmla="*/ 25146 h 93725"/>
                <a:gd name="connsiteX12" fmla="*/ 25146 w 109538"/>
                <a:gd name="connsiteY12" fmla="*/ 25146 h 93725"/>
                <a:gd name="connsiteX13" fmla="*/ 25146 w 109538"/>
                <a:gd name="connsiteY13" fmla="*/ 68485 h 93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9538" h="93725">
                  <a:moveTo>
                    <a:pt x="96964" y="93726"/>
                  </a:moveTo>
                  <a:lnTo>
                    <a:pt x="12573" y="93726"/>
                  </a:lnTo>
                  <a:cubicBezTo>
                    <a:pt x="5620" y="93726"/>
                    <a:pt x="0" y="88106"/>
                    <a:pt x="0" y="81153"/>
                  </a:cubicBezTo>
                  <a:lnTo>
                    <a:pt x="0" y="12573"/>
                  </a:lnTo>
                  <a:cubicBezTo>
                    <a:pt x="0" y="5620"/>
                    <a:pt x="5620" y="0"/>
                    <a:pt x="12573" y="0"/>
                  </a:cubicBezTo>
                  <a:lnTo>
                    <a:pt x="96964" y="0"/>
                  </a:lnTo>
                  <a:cubicBezTo>
                    <a:pt x="103918" y="0"/>
                    <a:pt x="109538" y="5620"/>
                    <a:pt x="109538" y="12573"/>
                  </a:cubicBezTo>
                  <a:lnTo>
                    <a:pt x="109538" y="81153"/>
                  </a:lnTo>
                  <a:cubicBezTo>
                    <a:pt x="109633" y="88106"/>
                    <a:pt x="103918" y="93726"/>
                    <a:pt x="96964" y="93726"/>
                  </a:cubicBezTo>
                  <a:close/>
                  <a:moveTo>
                    <a:pt x="25146" y="68485"/>
                  </a:moveTo>
                  <a:lnTo>
                    <a:pt x="84391" y="68485"/>
                  </a:lnTo>
                  <a:lnTo>
                    <a:pt x="84391" y="25146"/>
                  </a:lnTo>
                  <a:lnTo>
                    <a:pt x="25146" y="25146"/>
                  </a:lnTo>
                  <a:lnTo>
                    <a:pt x="25146" y="68485"/>
                  </a:lnTo>
                  <a:close/>
                </a:path>
              </a:pathLst>
            </a:custGeom>
            <a:solidFill>
              <a:srgbClr val="0A207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="" xmlns:a16="http://schemas.microsoft.com/office/drawing/2014/main" id="{D5EDE819-B695-44FE-B983-5D6F2D1FCEB6}"/>
                </a:ext>
              </a:extLst>
            </p:cNvPr>
            <p:cNvSpPr/>
            <p:nvPr/>
          </p:nvSpPr>
          <p:spPr>
            <a:xfrm>
              <a:off x="8096188" y="5939765"/>
              <a:ext cx="97669" cy="79369"/>
            </a:xfrm>
            <a:custGeom>
              <a:avLst/>
              <a:gdLst>
                <a:gd name="connsiteX0" fmla="*/ 0 w 84391"/>
                <a:gd name="connsiteY0" fmla="*/ 0 h 68579"/>
                <a:gd name="connsiteX1" fmla="*/ 84391 w 84391"/>
                <a:gd name="connsiteY1" fmla="*/ 0 h 68579"/>
                <a:gd name="connsiteX2" fmla="*/ 84391 w 84391"/>
                <a:gd name="connsiteY2" fmla="*/ 68580 h 68579"/>
                <a:gd name="connsiteX3" fmla="*/ 0 w 84391"/>
                <a:gd name="connsiteY3" fmla="*/ 68580 h 68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4391" h="68579">
                  <a:moveTo>
                    <a:pt x="0" y="0"/>
                  </a:moveTo>
                  <a:lnTo>
                    <a:pt x="84391" y="0"/>
                  </a:lnTo>
                  <a:lnTo>
                    <a:pt x="84391" y="68580"/>
                  </a:lnTo>
                  <a:lnTo>
                    <a:pt x="0" y="68580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="" xmlns:a16="http://schemas.microsoft.com/office/drawing/2014/main" id="{D7DD353C-B740-4BA4-8525-273D3C25D56D}"/>
                </a:ext>
              </a:extLst>
            </p:cNvPr>
            <p:cNvSpPr/>
            <p:nvPr/>
          </p:nvSpPr>
          <p:spPr>
            <a:xfrm>
              <a:off x="8081637" y="5925214"/>
              <a:ext cx="126773" cy="108472"/>
            </a:xfrm>
            <a:custGeom>
              <a:avLst/>
              <a:gdLst>
                <a:gd name="connsiteX0" fmla="*/ 96964 w 109538"/>
                <a:gd name="connsiteY0" fmla="*/ 93726 h 93725"/>
                <a:gd name="connsiteX1" fmla="*/ 12573 w 109538"/>
                <a:gd name="connsiteY1" fmla="*/ 93726 h 93725"/>
                <a:gd name="connsiteX2" fmla="*/ 0 w 109538"/>
                <a:gd name="connsiteY2" fmla="*/ 81153 h 93725"/>
                <a:gd name="connsiteX3" fmla="*/ 0 w 109538"/>
                <a:gd name="connsiteY3" fmla="*/ 12573 h 93725"/>
                <a:gd name="connsiteX4" fmla="*/ 12573 w 109538"/>
                <a:gd name="connsiteY4" fmla="*/ 0 h 93725"/>
                <a:gd name="connsiteX5" fmla="*/ 96964 w 109538"/>
                <a:gd name="connsiteY5" fmla="*/ 0 h 93725"/>
                <a:gd name="connsiteX6" fmla="*/ 109538 w 109538"/>
                <a:gd name="connsiteY6" fmla="*/ 12573 h 93725"/>
                <a:gd name="connsiteX7" fmla="*/ 109538 w 109538"/>
                <a:gd name="connsiteY7" fmla="*/ 81153 h 93725"/>
                <a:gd name="connsiteX8" fmla="*/ 96964 w 109538"/>
                <a:gd name="connsiteY8" fmla="*/ 93726 h 93725"/>
                <a:gd name="connsiteX9" fmla="*/ 25146 w 109538"/>
                <a:gd name="connsiteY9" fmla="*/ 68485 h 93725"/>
                <a:gd name="connsiteX10" fmla="*/ 84296 w 109538"/>
                <a:gd name="connsiteY10" fmla="*/ 68485 h 93725"/>
                <a:gd name="connsiteX11" fmla="*/ 84296 w 109538"/>
                <a:gd name="connsiteY11" fmla="*/ 25146 h 93725"/>
                <a:gd name="connsiteX12" fmla="*/ 25146 w 109538"/>
                <a:gd name="connsiteY12" fmla="*/ 25146 h 93725"/>
                <a:gd name="connsiteX13" fmla="*/ 25146 w 109538"/>
                <a:gd name="connsiteY13" fmla="*/ 68485 h 93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9538" h="93725">
                  <a:moveTo>
                    <a:pt x="96964" y="93726"/>
                  </a:moveTo>
                  <a:lnTo>
                    <a:pt x="12573" y="93726"/>
                  </a:lnTo>
                  <a:cubicBezTo>
                    <a:pt x="5620" y="93726"/>
                    <a:pt x="0" y="88106"/>
                    <a:pt x="0" y="81153"/>
                  </a:cubicBezTo>
                  <a:lnTo>
                    <a:pt x="0" y="12573"/>
                  </a:lnTo>
                  <a:cubicBezTo>
                    <a:pt x="0" y="5620"/>
                    <a:pt x="5620" y="0"/>
                    <a:pt x="12573" y="0"/>
                  </a:cubicBezTo>
                  <a:lnTo>
                    <a:pt x="96964" y="0"/>
                  </a:lnTo>
                  <a:cubicBezTo>
                    <a:pt x="103918" y="0"/>
                    <a:pt x="109538" y="5620"/>
                    <a:pt x="109538" y="12573"/>
                  </a:cubicBezTo>
                  <a:lnTo>
                    <a:pt x="109538" y="81153"/>
                  </a:lnTo>
                  <a:cubicBezTo>
                    <a:pt x="109633" y="88106"/>
                    <a:pt x="103918" y="93726"/>
                    <a:pt x="96964" y="93726"/>
                  </a:cubicBezTo>
                  <a:close/>
                  <a:moveTo>
                    <a:pt x="25146" y="68485"/>
                  </a:moveTo>
                  <a:lnTo>
                    <a:pt x="84296" y="68485"/>
                  </a:lnTo>
                  <a:lnTo>
                    <a:pt x="84296" y="25146"/>
                  </a:lnTo>
                  <a:lnTo>
                    <a:pt x="25146" y="25146"/>
                  </a:lnTo>
                  <a:lnTo>
                    <a:pt x="25146" y="68485"/>
                  </a:lnTo>
                  <a:close/>
                </a:path>
              </a:pathLst>
            </a:custGeom>
            <a:solidFill>
              <a:srgbClr val="0A207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="" xmlns:a16="http://schemas.microsoft.com/office/drawing/2014/main" id="{F79C8CA7-C58E-4F58-9A61-8E518B8DFAB6}"/>
                </a:ext>
              </a:extLst>
            </p:cNvPr>
            <p:cNvSpPr/>
            <p:nvPr/>
          </p:nvSpPr>
          <p:spPr>
            <a:xfrm>
              <a:off x="8294614" y="5939765"/>
              <a:ext cx="97669" cy="79369"/>
            </a:xfrm>
            <a:custGeom>
              <a:avLst/>
              <a:gdLst>
                <a:gd name="connsiteX0" fmla="*/ 0 w 84391"/>
                <a:gd name="connsiteY0" fmla="*/ 0 h 68579"/>
                <a:gd name="connsiteX1" fmla="*/ 84391 w 84391"/>
                <a:gd name="connsiteY1" fmla="*/ 0 h 68579"/>
                <a:gd name="connsiteX2" fmla="*/ 84391 w 84391"/>
                <a:gd name="connsiteY2" fmla="*/ 68580 h 68579"/>
                <a:gd name="connsiteX3" fmla="*/ 0 w 84391"/>
                <a:gd name="connsiteY3" fmla="*/ 68580 h 68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4391" h="68579">
                  <a:moveTo>
                    <a:pt x="0" y="0"/>
                  </a:moveTo>
                  <a:lnTo>
                    <a:pt x="84391" y="0"/>
                  </a:lnTo>
                  <a:lnTo>
                    <a:pt x="84391" y="68580"/>
                  </a:lnTo>
                  <a:lnTo>
                    <a:pt x="0" y="68580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="" xmlns:a16="http://schemas.microsoft.com/office/drawing/2014/main" id="{8AC0B536-87E3-45D9-9E5F-4495FFE8A84B}"/>
                </a:ext>
              </a:extLst>
            </p:cNvPr>
            <p:cNvSpPr/>
            <p:nvPr/>
          </p:nvSpPr>
          <p:spPr>
            <a:xfrm>
              <a:off x="8280063" y="5925214"/>
              <a:ext cx="126772" cy="108472"/>
            </a:xfrm>
            <a:custGeom>
              <a:avLst/>
              <a:gdLst>
                <a:gd name="connsiteX0" fmla="*/ 96964 w 109537"/>
                <a:gd name="connsiteY0" fmla="*/ 93726 h 93725"/>
                <a:gd name="connsiteX1" fmla="*/ 12573 w 109537"/>
                <a:gd name="connsiteY1" fmla="*/ 93726 h 93725"/>
                <a:gd name="connsiteX2" fmla="*/ 0 w 109537"/>
                <a:gd name="connsiteY2" fmla="*/ 81153 h 93725"/>
                <a:gd name="connsiteX3" fmla="*/ 0 w 109537"/>
                <a:gd name="connsiteY3" fmla="*/ 12573 h 93725"/>
                <a:gd name="connsiteX4" fmla="*/ 12573 w 109537"/>
                <a:gd name="connsiteY4" fmla="*/ 0 h 93725"/>
                <a:gd name="connsiteX5" fmla="*/ 96964 w 109537"/>
                <a:gd name="connsiteY5" fmla="*/ 0 h 93725"/>
                <a:gd name="connsiteX6" fmla="*/ 109538 w 109537"/>
                <a:gd name="connsiteY6" fmla="*/ 12573 h 93725"/>
                <a:gd name="connsiteX7" fmla="*/ 109538 w 109537"/>
                <a:gd name="connsiteY7" fmla="*/ 81153 h 93725"/>
                <a:gd name="connsiteX8" fmla="*/ 96964 w 109537"/>
                <a:gd name="connsiteY8" fmla="*/ 93726 h 93725"/>
                <a:gd name="connsiteX9" fmla="*/ 25146 w 109537"/>
                <a:gd name="connsiteY9" fmla="*/ 68485 h 93725"/>
                <a:gd name="connsiteX10" fmla="*/ 84296 w 109537"/>
                <a:gd name="connsiteY10" fmla="*/ 68485 h 93725"/>
                <a:gd name="connsiteX11" fmla="*/ 84296 w 109537"/>
                <a:gd name="connsiteY11" fmla="*/ 25146 h 93725"/>
                <a:gd name="connsiteX12" fmla="*/ 25146 w 109537"/>
                <a:gd name="connsiteY12" fmla="*/ 25146 h 93725"/>
                <a:gd name="connsiteX13" fmla="*/ 25146 w 109537"/>
                <a:gd name="connsiteY13" fmla="*/ 68485 h 93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9537" h="93725">
                  <a:moveTo>
                    <a:pt x="96964" y="93726"/>
                  </a:moveTo>
                  <a:lnTo>
                    <a:pt x="12573" y="93726"/>
                  </a:lnTo>
                  <a:cubicBezTo>
                    <a:pt x="5620" y="93726"/>
                    <a:pt x="0" y="88106"/>
                    <a:pt x="0" y="81153"/>
                  </a:cubicBezTo>
                  <a:lnTo>
                    <a:pt x="0" y="12573"/>
                  </a:lnTo>
                  <a:cubicBezTo>
                    <a:pt x="0" y="5620"/>
                    <a:pt x="5620" y="0"/>
                    <a:pt x="12573" y="0"/>
                  </a:cubicBezTo>
                  <a:lnTo>
                    <a:pt x="96964" y="0"/>
                  </a:lnTo>
                  <a:cubicBezTo>
                    <a:pt x="103918" y="0"/>
                    <a:pt x="109538" y="5620"/>
                    <a:pt x="109538" y="12573"/>
                  </a:cubicBezTo>
                  <a:lnTo>
                    <a:pt x="109538" y="81153"/>
                  </a:lnTo>
                  <a:cubicBezTo>
                    <a:pt x="109538" y="88106"/>
                    <a:pt x="103918" y="93726"/>
                    <a:pt x="96964" y="93726"/>
                  </a:cubicBezTo>
                  <a:close/>
                  <a:moveTo>
                    <a:pt x="25146" y="68485"/>
                  </a:moveTo>
                  <a:lnTo>
                    <a:pt x="84296" y="68485"/>
                  </a:lnTo>
                  <a:lnTo>
                    <a:pt x="84296" y="25146"/>
                  </a:lnTo>
                  <a:lnTo>
                    <a:pt x="25146" y="25146"/>
                  </a:lnTo>
                  <a:lnTo>
                    <a:pt x="25146" y="68485"/>
                  </a:lnTo>
                  <a:close/>
                </a:path>
              </a:pathLst>
            </a:custGeom>
            <a:solidFill>
              <a:srgbClr val="0A207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="" xmlns:a16="http://schemas.microsoft.com/office/drawing/2014/main" id="{8433AB66-0495-441C-A25C-8E5AB8F02ADC}"/>
                </a:ext>
              </a:extLst>
            </p:cNvPr>
            <p:cNvSpPr/>
            <p:nvPr/>
          </p:nvSpPr>
          <p:spPr>
            <a:xfrm>
              <a:off x="8493040" y="5939765"/>
              <a:ext cx="97669" cy="79369"/>
            </a:xfrm>
            <a:custGeom>
              <a:avLst/>
              <a:gdLst>
                <a:gd name="connsiteX0" fmla="*/ 0 w 84391"/>
                <a:gd name="connsiteY0" fmla="*/ 0 h 68579"/>
                <a:gd name="connsiteX1" fmla="*/ 84391 w 84391"/>
                <a:gd name="connsiteY1" fmla="*/ 0 h 68579"/>
                <a:gd name="connsiteX2" fmla="*/ 84391 w 84391"/>
                <a:gd name="connsiteY2" fmla="*/ 68580 h 68579"/>
                <a:gd name="connsiteX3" fmla="*/ 0 w 84391"/>
                <a:gd name="connsiteY3" fmla="*/ 68580 h 68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4391" h="68579">
                  <a:moveTo>
                    <a:pt x="0" y="0"/>
                  </a:moveTo>
                  <a:lnTo>
                    <a:pt x="84391" y="0"/>
                  </a:lnTo>
                  <a:lnTo>
                    <a:pt x="84391" y="68580"/>
                  </a:lnTo>
                  <a:lnTo>
                    <a:pt x="0" y="68580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="" xmlns:a16="http://schemas.microsoft.com/office/drawing/2014/main" id="{8955384C-ED6A-4BA8-AA67-194B61C80A0B}"/>
                </a:ext>
              </a:extLst>
            </p:cNvPr>
            <p:cNvSpPr/>
            <p:nvPr/>
          </p:nvSpPr>
          <p:spPr>
            <a:xfrm>
              <a:off x="8478489" y="5925214"/>
              <a:ext cx="126772" cy="108472"/>
            </a:xfrm>
            <a:custGeom>
              <a:avLst/>
              <a:gdLst>
                <a:gd name="connsiteX0" fmla="*/ 96964 w 109537"/>
                <a:gd name="connsiteY0" fmla="*/ 93726 h 93725"/>
                <a:gd name="connsiteX1" fmla="*/ 12573 w 109537"/>
                <a:gd name="connsiteY1" fmla="*/ 93726 h 93725"/>
                <a:gd name="connsiteX2" fmla="*/ 0 w 109537"/>
                <a:gd name="connsiteY2" fmla="*/ 81153 h 93725"/>
                <a:gd name="connsiteX3" fmla="*/ 0 w 109537"/>
                <a:gd name="connsiteY3" fmla="*/ 12573 h 93725"/>
                <a:gd name="connsiteX4" fmla="*/ 12573 w 109537"/>
                <a:gd name="connsiteY4" fmla="*/ 0 h 93725"/>
                <a:gd name="connsiteX5" fmla="*/ 96964 w 109537"/>
                <a:gd name="connsiteY5" fmla="*/ 0 h 93725"/>
                <a:gd name="connsiteX6" fmla="*/ 109538 w 109537"/>
                <a:gd name="connsiteY6" fmla="*/ 12573 h 93725"/>
                <a:gd name="connsiteX7" fmla="*/ 109538 w 109537"/>
                <a:gd name="connsiteY7" fmla="*/ 81153 h 93725"/>
                <a:gd name="connsiteX8" fmla="*/ 96964 w 109537"/>
                <a:gd name="connsiteY8" fmla="*/ 93726 h 93725"/>
                <a:gd name="connsiteX9" fmla="*/ 25146 w 109537"/>
                <a:gd name="connsiteY9" fmla="*/ 68485 h 93725"/>
                <a:gd name="connsiteX10" fmla="*/ 84391 w 109537"/>
                <a:gd name="connsiteY10" fmla="*/ 68485 h 93725"/>
                <a:gd name="connsiteX11" fmla="*/ 84391 w 109537"/>
                <a:gd name="connsiteY11" fmla="*/ 25146 h 93725"/>
                <a:gd name="connsiteX12" fmla="*/ 25146 w 109537"/>
                <a:gd name="connsiteY12" fmla="*/ 25146 h 93725"/>
                <a:gd name="connsiteX13" fmla="*/ 25146 w 109537"/>
                <a:gd name="connsiteY13" fmla="*/ 68485 h 93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9537" h="93725">
                  <a:moveTo>
                    <a:pt x="96964" y="93726"/>
                  </a:moveTo>
                  <a:lnTo>
                    <a:pt x="12573" y="93726"/>
                  </a:lnTo>
                  <a:cubicBezTo>
                    <a:pt x="5620" y="93726"/>
                    <a:pt x="0" y="88106"/>
                    <a:pt x="0" y="81153"/>
                  </a:cubicBezTo>
                  <a:lnTo>
                    <a:pt x="0" y="12573"/>
                  </a:lnTo>
                  <a:cubicBezTo>
                    <a:pt x="0" y="5620"/>
                    <a:pt x="5620" y="0"/>
                    <a:pt x="12573" y="0"/>
                  </a:cubicBezTo>
                  <a:lnTo>
                    <a:pt x="96964" y="0"/>
                  </a:lnTo>
                  <a:cubicBezTo>
                    <a:pt x="103917" y="0"/>
                    <a:pt x="109538" y="5620"/>
                    <a:pt x="109538" y="12573"/>
                  </a:cubicBezTo>
                  <a:lnTo>
                    <a:pt x="109538" y="81153"/>
                  </a:lnTo>
                  <a:cubicBezTo>
                    <a:pt x="109538" y="88106"/>
                    <a:pt x="103917" y="93726"/>
                    <a:pt x="96964" y="93726"/>
                  </a:cubicBezTo>
                  <a:close/>
                  <a:moveTo>
                    <a:pt x="25146" y="68485"/>
                  </a:moveTo>
                  <a:lnTo>
                    <a:pt x="84391" y="68485"/>
                  </a:lnTo>
                  <a:lnTo>
                    <a:pt x="84391" y="25146"/>
                  </a:lnTo>
                  <a:lnTo>
                    <a:pt x="25146" y="25146"/>
                  </a:lnTo>
                  <a:lnTo>
                    <a:pt x="25146" y="68485"/>
                  </a:lnTo>
                  <a:close/>
                </a:path>
              </a:pathLst>
            </a:custGeom>
            <a:solidFill>
              <a:srgbClr val="0A207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="" xmlns:a16="http://schemas.microsoft.com/office/drawing/2014/main" id="{DA3C15C3-5666-4D24-BDA7-35E6A02C0233}"/>
                </a:ext>
              </a:extLst>
            </p:cNvPr>
            <p:cNvSpPr/>
            <p:nvPr/>
          </p:nvSpPr>
          <p:spPr>
            <a:xfrm>
              <a:off x="7695368" y="5720614"/>
              <a:ext cx="1079988" cy="29102"/>
            </a:xfrm>
            <a:custGeom>
              <a:avLst/>
              <a:gdLst>
                <a:gd name="connsiteX0" fmla="*/ 920591 w 933164"/>
                <a:gd name="connsiteY0" fmla="*/ 25146 h 25146"/>
                <a:gd name="connsiteX1" fmla="*/ 12573 w 933164"/>
                <a:gd name="connsiteY1" fmla="*/ 25146 h 25146"/>
                <a:gd name="connsiteX2" fmla="*/ 0 w 933164"/>
                <a:gd name="connsiteY2" fmla="*/ 12573 h 25146"/>
                <a:gd name="connsiteX3" fmla="*/ 12573 w 933164"/>
                <a:gd name="connsiteY3" fmla="*/ 0 h 25146"/>
                <a:gd name="connsiteX4" fmla="*/ 920591 w 933164"/>
                <a:gd name="connsiteY4" fmla="*/ 0 h 25146"/>
                <a:gd name="connsiteX5" fmla="*/ 933164 w 933164"/>
                <a:gd name="connsiteY5" fmla="*/ 12573 h 25146"/>
                <a:gd name="connsiteX6" fmla="*/ 920591 w 933164"/>
                <a:gd name="connsiteY6" fmla="*/ 25146 h 25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33164" h="25146">
                  <a:moveTo>
                    <a:pt x="920591" y="25146"/>
                  </a:moveTo>
                  <a:lnTo>
                    <a:pt x="12573" y="25146"/>
                  </a:lnTo>
                  <a:cubicBezTo>
                    <a:pt x="5620" y="25146"/>
                    <a:pt x="0" y="19526"/>
                    <a:pt x="0" y="12573"/>
                  </a:cubicBezTo>
                  <a:cubicBezTo>
                    <a:pt x="0" y="5620"/>
                    <a:pt x="5620" y="0"/>
                    <a:pt x="12573" y="0"/>
                  </a:cubicBezTo>
                  <a:lnTo>
                    <a:pt x="920591" y="0"/>
                  </a:lnTo>
                  <a:cubicBezTo>
                    <a:pt x="927544" y="0"/>
                    <a:pt x="933164" y="5620"/>
                    <a:pt x="933164" y="12573"/>
                  </a:cubicBezTo>
                  <a:cubicBezTo>
                    <a:pt x="933164" y="19526"/>
                    <a:pt x="927544" y="25146"/>
                    <a:pt x="920591" y="25146"/>
                  </a:cubicBezTo>
                  <a:close/>
                </a:path>
              </a:pathLst>
            </a:custGeom>
            <a:solidFill>
              <a:srgbClr val="0A207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04" name="组合 303">
            <a:extLst>
              <a:ext uri="{FF2B5EF4-FFF2-40B4-BE49-F238E27FC236}">
                <a16:creationId xmlns="" xmlns:a16="http://schemas.microsoft.com/office/drawing/2014/main" id="{89C7F10A-6E62-4338-8784-28C8E74BCB93}"/>
              </a:ext>
            </a:extLst>
          </p:cNvPr>
          <p:cNvGrpSpPr/>
          <p:nvPr/>
        </p:nvGrpSpPr>
        <p:grpSpPr>
          <a:xfrm>
            <a:off x="3599671" y="3130456"/>
            <a:ext cx="4190940" cy="3254405"/>
            <a:chOff x="3599671" y="2898227"/>
            <a:chExt cx="4190940" cy="3254405"/>
          </a:xfrm>
        </p:grpSpPr>
        <p:sp>
          <p:nvSpPr>
            <p:cNvPr id="32" name="任意多边形: 形状 31">
              <a:extLst>
                <a:ext uri="{FF2B5EF4-FFF2-40B4-BE49-F238E27FC236}">
                  <a16:creationId xmlns="" xmlns:a16="http://schemas.microsoft.com/office/drawing/2014/main" id="{8AAF9B0C-4F15-4EE9-A14B-EF05BECB96F1}"/>
                </a:ext>
              </a:extLst>
            </p:cNvPr>
            <p:cNvSpPr/>
            <p:nvPr/>
          </p:nvSpPr>
          <p:spPr>
            <a:xfrm>
              <a:off x="4723920" y="4411334"/>
              <a:ext cx="2249067" cy="1726745"/>
            </a:xfrm>
            <a:custGeom>
              <a:avLst/>
              <a:gdLst>
                <a:gd name="connsiteX0" fmla="*/ 1943308 w 1943307"/>
                <a:gd name="connsiteY0" fmla="*/ 1491996 h 1491995"/>
                <a:gd name="connsiteX1" fmla="*/ 1877966 w 1943307"/>
                <a:gd name="connsiteY1" fmla="*/ 509397 h 1491995"/>
                <a:gd name="connsiteX2" fmla="*/ 1781668 w 1943307"/>
                <a:gd name="connsiteY2" fmla="*/ 129064 h 1491995"/>
                <a:gd name="connsiteX3" fmla="*/ 1378190 w 1943307"/>
                <a:gd name="connsiteY3" fmla="*/ 0 h 1491995"/>
                <a:gd name="connsiteX4" fmla="*/ 659433 w 1943307"/>
                <a:gd name="connsiteY4" fmla="*/ 13811 h 1491995"/>
                <a:gd name="connsiteX5" fmla="*/ 320152 w 1943307"/>
                <a:gd name="connsiteY5" fmla="*/ 92774 h 1491995"/>
                <a:gd name="connsiteX6" fmla="*/ 303 w 1943307"/>
                <a:gd name="connsiteY6" fmla="*/ 528828 h 1491995"/>
                <a:gd name="connsiteX7" fmla="*/ 88504 w 1943307"/>
                <a:gd name="connsiteY7" fmla="*/ 1108329 h 1491995"/>
                <a:gd name="connsiteX8" fmla="*/ 134510 w 1943307"/>
                <a:gd name="connsiteY8" fmla="*/ 1460849 h 14919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43307" h="1491995">
                  <a:moveTo>
                    <a:pt x="1943308" y="1491996"/>
                  </a:moveTo>
                  <a:lnTo>
                    <a:pt x="1877966" y="509397"/>
                  </a:lnTo>
                  <a:cubicBezTo>
                    <a:pt x="1877966" y="255270"/>
                    <a:pt x="1781668" y="129064"/>
                    <a:pt x="1781668" y="129064"/>
                  </a:cubicBezTo>
                  <a:lnTo>
                    <a:pt x="1378190" y="0"/>
                  </a:lnTo>
                  <a:lnTo>
                    <a:pt x="659433" y="13811"/>
                  </a:lnTo>
                  <a:lnTo>
                    <a:pt x="320152" y="92774"/>
                  </a:lnTo>
                  <a:cubicBezTo>
                    <a:pt x="-22176" y="192405"/>
                    <a:pt x="303" y="528828"/>
                    <a:pt x="303" y="528828"/>
                  </a:cubicBezTo>
                  <a:lnTo>
                    <a:pt x="88504" y="1108329"/>
                  </a:lnTo>
                  <a:lnTo>
                    <a:pt x="134510" y="1460849"/>
                  </a:lnTo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="" xmlns:a16="http://schemas.microsoft.com/office/drawing/2014/main" id="{329C27FA-7F62-4ADB-B952-46700BCE4D71}"/>
                </a:ext>
              </a:extLst>
            </p:cNvPr>
            <p:cNvSpPr/>
            <p:nvPr/>
          </p:nvSpPr>
          <p:spPr>
            <a:xfrm>
              <a:off x="4709606" y="4396562"/>
              <a:ext cx="2277967" cy="1756069"/>
            </a:xfrm>
            <a:custGeom>
              <a:avLst/>
              <a:gdLst>
                <a:gd name="connsiteX0" fmla="*/ 1955675 w 1968278"/>
                <a:gd name="connsiteY0" fmla="*/ 1517333 h 1517332"/>
                <a:gd name="connsiteX1" fmla="*/ 1943102 w 1968278"/>
                <a:gd name="connsiteY1" fmla="*/ 1505522 h 1517332"/>
                <a:gd name="connsiteX2" fmla="*/ 1877761 w 1968278"/>
                <a:gd name="connsiteY2" fmla="*/ 522923 h 1517332"/>
                <a:gd name="connsiteX3" fmla="*/ 1786225 w 1968278"/>
                <a:gd name="connsiteY3" fmla="*/ 152495 h 1517332"/>
                <a:gd name="connsiteX4" fmla="*/ 1388842 w 1968278"/>
                <a:gd name="connsiteY4" fmla="*/ 25432 h 1517332"/>
                <a:gd name="connsiteX5" fmla="*/ 673515 w 1968278"/>
                <a:gd name="connsiteY5" fmla="*/ 39148 h 1517332"/>
                <a:gd name="connsiteX6" fmla="*/ 335473 w 1968278"/>
                <a:gd name="connsiteY6" fmla="*/ 117824 h 1517332"/>
                <a:gd name="connsiteX7" fmla="*/ 25339 w 1968278"/>
                <a:gd name="connsiteY7" fmla="*/ 540734 h 1517332"/>
                <a:gd name="connsiteX8" fmla="*/ 113445 w 1968278"/>
                <a:gd name="connsiteY8" fmla="*/ 1119092 h 1517332"/>
                <a:gd name="connsiteX9" fmla="*/ 159451 w 1968278"/>
                <a:gd name="connsiteY9" fmla="*/ 1471898 h 1517332"/>
                <a:gd name="connsiteX10" fmla="*/ 148592 w 1968278"/>
                <a:gd name="connsiteY10" fmla="*/ 1485995 h 1517332"/>
                <a:gd name="connsiteX11" fmla="*/ 134495 w 1968278"/>
                <a:gd name="connsiteY11" fmla="*/ 1475137 h 1517332"/>
                <a:gd name="connsiteX12" fmla="*/ 88489 w 1968278"/>
                <a:gd name="connsiteY12" fmla="*/ 1122617 h 1517332"/>
                <a:gd name="connsiteX13" fmla="*/ 288 w 1968278"/>
                <a:gd name="connsiteY13" fmla="*/ 543401 h 1517332"/>
                <a:gd name="connsiteX14" fmla="*/ 329091 w 1968278"/>
                <a:gd name="connsiteY14" fmla="*/ 93345 h 1517332"/>
                <a:gd name="connsiteX15" fmla="*/ 669133 w 1968278"/>
                <a:gd name="connsiteY15" fmla="*/ 14192 h 1517332"/>
                <a:gd name="connsiteX16" fmla="*/ 671705 w 1968278"/>
                <a:gd name="connsiteY16" fmla="*/ 13811 h 1517332"/>
                <a:gd name="connsiteX17" fmla="*/ 1390462 w 1968278"/>
                <a:gd name="connsiteY17" fmla="*/ 0 h 1517332"/>
                <a:gd name="connsiteX18" fmla="*/ 1394557 w 1968278"/>
                <a:gd name="connsiteY18" fmla="*/ 571 h 1517332"/>
                <a:gd name="connsiteX19" fmla="*/ 1797941 w 1968278"/>
                <a:gd name="connsiteY19" fmla="*/ 129826 h 1517332"/>
                <a:gd name="connsiteX20" fmla="*/ 1804132 w 1968278"/>
                <a:gd name="connsiteY20" fmla="*/ 134207 h 1517332"/>
                <a:gd name="connsiteX21" fmla="*/ 1903002 w 1968278"/>
                <a:gd name="connsiteY21" fmla="*/ 522161 h 1517332"/>
                <a:gd name="connsiteX22" fmla="*/ 1968248 w 1968278"/>
                <a:gd name="connsiteY22" fmla="*/ 1503902 h 1517332"/>
                <a:gd name="connsiteX23" fmla="*/ 1956532 w 1968278"/>
                <a:gd name="connsiteY23" fmla="*/ 1517333 h 1517332"/>
                <a:gd name="connsiteX24" fmla="*/ 1955675 w 1968278"/>
                <a:gd name="connsiteY24" fmla="*/ 1517333 h 1517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968278" h="1517332">
                  <a:moveTo>
                    <a:pt x="1955675" y="1517333"/>
                  </a:moveTo>
                  <a:cubicBezTo>
                    <a:pt x="1949103" y="1517333"/>
                    <a:pt x="1943579" y="1512189"/>
                    <a:pt x="1943102" y="1505522"/>
                  </a:cubicBezTo>
                  <a:lnTo>
                    <a:pt x="1877761" y="522923"/>
                  </a:lnTo>
                  <a:cubicBezTo>
                    <a:pt x="1877761" y="297180"/>
                    <a:pt x="1800227" y="173165"/>
                    <a:pt x="1786225" y="152495"/>
                  </a:cubicBezTo>
                  <a:lnTo>
                    <a:pt x="1388842" y="25432"/>
                  </a:lnTo>
                  <a:lnTo>
                    <a:pt x="673515" y="39148"/>
                  </a:lnTo>
                  <a:lnTo>
                    <a:pt x="335473" y="117824"/>
                  </a:lnTo>
                  <a:cubicBezTo>
                    <a:pt x="7336" y="213265"/>
                    <a:pt x="25148" y="537496"/>
                    <a:pt x="25339" y="540734"/>
                  </a:cubicBezTo>
                  <a:lnTo>
                    <a:pt x="113445" y="1119092"/>
                  </a:lnTo>
                  <a:lnTo>
                    <a:pt x="159451" y="1471898"/>
                  </a:lnTo>
                  <a:cubicBezTo>
                    <a:pt x="160403" y="1478852"/>
                    <a:pt x="155450" y="1485138"/>
                    <a:pt x="148592" y="1485995"/>
                  </a:cubicBezTo>
                  <a:cubicBezTo>
                    <a:pt x="141639" y="1486852"/>
                    <a:pt x="135352" y="1481995"/>
                    <a:pt x="134495" y="1475137"/>
                  </a:cubicBezTo>
                  <a:lnTo>
                    <a:pt x="88489" y="1122617"/>
                  </a:lnTo>
                  <a:lnTo>
                    <a:pt x="288" y="543401"/>
                  </a:lnTo>
                  <a:cubicBezTo>
                    <a:pt x="-93" y="538925"/>
                    <a:pt x="-19048" y="194596"/>
                    <a:pt x="329091" y="93345"/>
                  </a:cubicBezTo>
                  <a:lnTo>
                    <a:pt x="669133" y="14192"/>
                  </a:lnTo>
                  <a:cubicBezTo>
                    <a:pt x="669991" y="14002"/>
                    <a:pt x="670848" y="13907"/>
                    <a:pt x="671705" y="13811"/>
                  </a:cubicBezTo>
                  <a:lnTo>
                    <a:pt x="1390462" y="0"/>
                  </a:lnTo>
                  <a:cubicBezTo>
                    <a:pt x="1391890" y="95"/>
                    <a:pt x="1393224" y="191"/>
                    <a:pt x="1394557" y="571"/>
                  </a:cubicBezTo>
                  <a:lnTo>
                    <a:pt x="1797941" y="129826"/>
                  </a:lnTo>
                  <a:cubicBezTo>
                    <a:pt x="1800418" y="130588"/>
                    <a:pt x="1802513" y="132112"/>
                    <a:pt x="1804132" y="134207"/>
                  </a:cubicBezTo>
                  <a:cubicBezTo>
                    <a:pt x="1808133" y="139541"/>
                    <a:pt x="1903002" y="266700"/>
                    <a:pt x="1903002" y="522161"/>
                  </a:cubicBezTo>
                  <a:lnTo>
                    <a:pt x="1968248" y="1503902"/>
                  </a:lnTo>
                  <a:cubicBezTo>
                    <a:pt x="1968724" y="1510856"/>
                    <a:pt x="1963486" y="1516856"/>
                    <a:pt x="1956532" y="1517333"/>
                  </a:cubicBezTo>
                  <a:cubicBezTo>
                    <a:pt x="1956247" y="1517333"/>
                    <a:pt x="1955961" y="1517333"/>
                    <a:pt x="1955675" y="1517333"/>
                  </a:cubicBezTo>
                  <a:close/>
                </a:path>
              </a:pathLst>
            </a:custGeom>
            <a:solidFill>
              <a:srgbClr val="0A207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="" xmlns:a16="http://schemas.microsoft.com/office/drawing/2014/main" id="{3CF3B6D9-7262-4894-8788-BD3A623E9312}"/>
                </a:ext>
              </a:extLst>
            </p:cNvPr>
            <p:cNvSpPr/>
            <p:nvPr/>
          </p:nvSpPr>
          <p:spPr>
            <a:xfrm>
              <a:off x="6365583" y="4456091"/>
              <a:ext cx="593955" cy="1681880"/>
            </a:xfrm>
            <a:custGeom>
              <a:avLst/>
              <a:gdLst>
                <a:gd name="connsiteX0" fmla="*/ 506825 w 513207"/>
                <a:gd name="connsiteY0" fmla="*/ 388430 h 1453229"/>
                <a:gd name="connsiteX1" fmla="*/ 363284 w 513207"/>
                <a:gd name="connsiteY1" fmla="*/ 90297 h 1453229"/>
                <a:gd name="connsiteX2" fmla="*/ 80867 w 513207"/>
                <a:gd name="connsiteY2" fmla="*/ 0 h 1453229"/>
                <a:gd name="connsiteX3" fmla="*/ 0 w 513207"/>
                <a:gd name="connsiteY3" fmla="*/ 1453229 h 1453229"/>
                <a:gd name="connsiteX4" fmla="*/ 513207 w 513207"/>
                <a:gd name="connsiteY4" fmla="*/ 1453229 h 1453229"/>
                <a:gd name="connsiteX5" fmla="*/ 506825 w 513207"/>
                <a:gd name="connsiteY5" fmla="*/ 388430 h 1453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13207" h="1453229">
                  <a:moveTo>
                    <a:pt x="506825" y="388430"/>
                  </a:moveTo>
                  <a:cubicBezTo>
                    <a:pt x="506825" y="134302"/>
                    <a:pt x="363284" y="90297"/>
                    <a:pt x="363284" y="90297"/>
                  </a:cubicBezTo>
                  <a:lnTo>
                    <a:pt x="80867" y="0"/>
                  </a:lnTo>
                  <a:lnTo>
                    <a:pt x="0" y="1453229"/>
                  </a:lnTo>
                  <a:lnTo>
                    <a:pt x="513207" y="1453229"/>
                  </a:lnTo>
                  <a:lnTo>
                    <a:pt x="506825" y="388430"/>
                  </a:lnTo>
                  <a:close/>
                </a:path>
              </a:pathLst>
            </a:custGeom>
            <a:solidFill>
              <a:schemeClr val="accent4">
                <a:lumMod val="40000"/>
                <a:lumOff val="6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="" xmlns:a16="http://schemas.microsoft.com/office/drawing/2014/main" id="{2E57237C-CFBC-4BBC-9D50-EC046A87039F}"/>
                </a:ext>
              </a:extLst>
            </p:cNvPr>
            <p:cNvSpPr/>
            <p:nvPr/>
          </p:nvSpPr>
          <p:spPr>
            <a:xfrm>
              <a:off x="6350900" y="4441535"/>
              <a:ext cx="622969" cy="1711097"/>
            </a:xfrm>
            <a:custGeom>
              <a:avLst/>
              <a:gdLst>
                <a:gd name="connsiteX0" fmla="*/ 525799 w 538277"/>
                <a:gd name="connsiteY0" fmla="*/ 1478474 h 1478474"/>
                <a:gd name="connsiteX1" fmla="*/ 12592 w 538277"/>
                <a:gd name="connsiteY1" fmla="*/ 1478474 h 1478474"/>
                <a:gd name="connsiteX2" fmla="*/ 3448 w 538277"/>
                <a:gd name="connsiteY2" fmla="*/ 1474569 h 1478474"/>
                <a:gd name="connsiteX3" fmla="*/ 19 w 538277"/>
                <a:gd name="connsiteY3" fmla="*/ 1465234 h 1478474"/>
                <a:gd name="connsiteX4" fmla="*/ 80886 w 538277"/>
                <a:gd name="connsiteY4" fmla="*/ 11910 h 1478474"/>
                <a:gd name="connsiteX5" fmla="*/ 86316 w 538277"/>
                <a:gd name="connsiteY5" fmla="*/ 2194 h 1478474"/>
                <a:gd name="connsiteX6" fmla="*/ 97269 w 538277"/>
                <a:gd name="connsiteY6" fmla="*/ 575 h 1478474"/>
                <a:gd name="connsiteX7" fmla="*/ 379686 w 538277"/>
                <a:gd name="connsiteY7" fmla="*/ 90872 h 1478474"/>
                <a:gd name="connsiteX8" fmla="*/ 531991 w 538277"/>
                <a:gd name="connsiteY8" fmla="*/ 401006 h 1478474"/>
                <a:gd name="connsiteX9" fmla="*/ 538277 w 538277"/>
                <a:gd name="connsiteY9" fmla="*/ 1465806 h 1478474"/>
                <a:gd name="connsiteX10" fmla="*/ 534562 w 538277"/>
                <a:gd name="connsiteY10" fmla="*/ 1474759 h 1478474"/>
                <a:gd name="connsiteX11" fmla="*/ 525799 w 538277"/>
                <a:gd name="connsiteY11" fmla="*/ 1478474 h 1478474"/>
                <a:gd name="connsiteX12" fmla="*/ 25927 w 538277"/>
                <a:gd name="connsiteY12" fmla="*/ 1453328 h 1478474"/>
                <a:gd name="connsiteX13" fmla="*/ 513131 w 538277"/>
                <a:gd name="connsiteY13" fmla="*/ 1453328 h 1478474"/>
                <a:gd name="connsiteX14" fmla="*/ 506940 w 538277"/>
                <a:gd name="connsiteY14" fmla="*/ 401197 h 1478474"/>
                <a:gd name="connsiteX15" fmla="*/ 372256 w 538277"/>
                <a:gd name="connsiteY15" fmla="*/ 115066 h 1478474"/>
                <a:gd name="connsiteX16" fmla="*/ 105270 w 538277"/>
                <a:gd name="connsiteY16" fmla="*/ 29722 h 1478474"/>
                <a:gd name="connsiteX17" fmla="*/ 25927 w 538277"/>
                <a:gd name="connsiteY17" fmla="*/ 1453328 h 14784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538277" h="1478474">
                  <a:moveTo>
                    <a:pt x="525799" y="1478474"/>
                  </a:moveTo>
                  <a:lnTo>
                    <a:pt x="12592" y="1478474"/>
                  </a:lnTo>
                  <a:cubicBezTo>
                    <a:pt x="9163" y="1478474"/>
                    <a:pt x="5829" y="1477045"/>
                    <a:pt x="3448" y="1474569"/>
                  </a:cubicBezTo>
                  <a:cubicBezTo>
                    <a:pt x="1067" y="1472092"/>
                    <a:pt x="-172" y="1468663"/>
                    <a:pt x="19" y="1465234"/>
                  </a:cubicBezTo>
                  <a:lnTo>
                    <a:pt x="80886" y="11910"/>
                  </a:lnTo>
                  <a:cubicBezTo>
                    <a:pt x="81077" y="8005"/>
                    <a:pt x="83077" y="4480"/>
                    <a:pt x="86316" y="2194"/>
                  </a:cubicBezTo>
                  <a:cubicBezTo>
                    <a:pt x="89554" y="4"/>
                    <a:pt x="93555" y="-568"/>
                    <a:pt x="97269" y="575"/>
                  </a:cubicBezTo>
                  <a:lnTo>
                    <a:pt x="379686" y="90872"/>
                  </a:lnTo>
                  <a:cubicBezTo>
                    <a:pt x="385782" y="92682"/>
                    <a:pt x="531991" y="140497"/>
                    <a:pt x="531991" y="401006"/>
                  </a:cubicBezTo>
                  <a:lnTo>
                    <a:pt x="538277" y="1465806"/>
                  </a:lnTo>
                  <a:cubicBezTo>
                    <a:pt x="538277" y="1469140"/>
                    <a:pt x="536943" y="1472378"/>
                    <a:pt x="534562" y="1474759"/>
                  </a:cubicBezTo>
                  <a:cubicBezTo>
                    <a:pt x="532371" y="1477141"/>
                    <a:pt x="529133" y="1478474"/>
                    <a:pt x="525799" y="1478474"/>
                  </a:cubicBezTo>
                  <a:close/>
                  <a:moveTo>
                    <a:pt x="25927" y="1453328"/>
                  </a:moveTo>
                  <a:lnTo>
                    <a:pt x="513131" y="1453328"/>
                  </a:lnTo>
                  <a:lnTo>
                    <a:pt x="506940" y="401197"/>
                  </a:lnTo>
                  <a:cubicBezTo>
                    <a:pt x="506940" y="160500"/>
                    <a:pt x="377685" y="116780"/>
                    <a:pt x="372256" y="115066"/>
                  </a:cubicBezTo>
                  <a:lnTo>
                    <a:pt x="105270" y="29722"/>
                  </a:lnTo>
                  <a:lnTo>
                    <a:pt x="25927" y="1453328"/>
                  </a:lnTo>
                  <a:close/>
                </a:path>
              </a:pathLst>
            </a:custGeom>
            <a:solidFill>
              <a:srgbClr val="0A207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="" xmlns:a16="http://schemas.microsoft.com/office/drawing/2014/main" id="{288B7C1F-F840-43FF-B2CD-1AF60C075FFD}"/>
                </a:ext>
              </a:extLst>
            </p:cNvPr>
            <p:cNvSpPr/>
            <p:nvPr/>
          </p:nvSpPr>
          <p:spPr>
            <a:xfrm>
              <a:off x="4494736" y="4444736"/>
              <a:ext cx="1105805" cy="1693344"/>
            </a:xfrm>
            <a:custGeom>
              <a:avLst/>
              <a:gdLst>
                <a:gd name="connsiteX0" fmla="*/ 955471 w 955471"/>
                <a:gd name="connsiteY0" fmla="*/ 1463135 h 1463135"/>
                <a:gd name="connsiteX1" fmla="*/ 792975 w 955471"/>
                <a:gd name="connsiteY1" fmla="*/ 0 h 1463135"/>
                <a:gd name="connsiteX2" fmla="*/ 518178 w 955471"/>
                <a:gd name="connsiteY2" fmla="*/ 63913 h 1463135"/>
                <a:gd name="connsiteX3" fmla="*/ 165944 w 955471"/>
                <a:gd name="connsiteY3" fmla="*/ 479108 h 1463135"/>
                <a:gd name="connsiteX4" fmla="*/ 971 w 955471"/>
                <a:gd name="connsiteY4" fmla="*/ 1204817 h 1463135"/>
                <a:gd name="connsiteX5" fmla="*/ 47929 w 955471"/>
                <a:gd name="connsiteY5" fmla="*/ 1463040 h 14631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55471" h="1463135">
                  <a:moveTo>
                    <a:pt x="955471" y="1463135"/>
                  </a:moveTo>
                  <a:lnTo>
                    <a:pt x="792975" y="0"/>
                  </a:lnTo>
                  <a:lnTo>
                    <a:pt x="518178" y="63913"/>
                  </a:lnTo>
                  <a:cubicBezTo>
                    <a:pt x="237191" y="96012"/>
                    <a:pt x="165944" y="479108"/>
                    <a:pt x="165944" y="479108"/>
                  </a:cubicBezTo>
                  <a:cubicBezTo>
                    <a:pt x="165944" y="479108"/>
                    <a:pt x="46215" y="859155"/>
                    <a:pt x="971" y="1204817"/>
                  </a:cubicBezTo>
                  <a:cubicBezTo>
                    <a:pt x="-7983" y="1414082"/>
                    <a:pt x="47929" y="1463040"/>
                    <a:pt x="47929" y="1463040"/>
                  </a:cubicBezTo>
                </a:path>
              </a:pathLst>
            </a:custGeom>
            <a:solidFill>
              <a:schemeClr val="accent4">
                <a:lumMod val="40000"/>
                <a:lumOff val="6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="" xmlns:a16="http://schemas.microsoft.com/office/drawing/2014/main" id="{8B89900A-46AE-4922-BC4C-B6169CF55C07}"/>
                </a:ext>
              </a:extLst>
            </p:cNvPr>
            <p:cNvSpPr/>
            <p:nvPr/>
          </p:nvSpPr>
          <p:spPr>
            <a:xfrm>
              <a:off x="4480308" y="4430116"/>
              <a:ext cx="1134874" cy="1722516"/>
            </a:xfrm>
            <a:custGeom>
              <a:avLst/>
              <a:gdLst>
                <a:gd name="connsiteX0" fmla="*/ 967938 w 980588"/>
                <a:gd name="connsiteY0" fmla="*/ 1488341 h 1488341"/>
                <a:gd name="connsiteX1" fmla="*/ 955461 w 980588"/>
                <a:gd name="connsiteY1" fmla="*/ 1477102 h 1488341"/>
                <a:gd name="connsiteX2" fmla="*/ 794488 w 980588"/>
                <a:gd name="connsiteY2" fmla="*/ 28064 h 1488341"/>
                <a:gd name="connsiteX3" fmla="*/ 533503 w 980588"/>
                <a:gd name="connsiteY3" fmla="*/ 88738 h 1488341"/>
                <a:gd name="connsiteX4" fmla="*/ 532074 w 980588"/>
                <a:gd name="connsiteY4" fmla="*/ 89024 h 1488341"/>
                <a:gd name="connsiteX5" fmla="*/ 190889 w 980588"/>
                <a:gd name="connsiteY5" fmla="*/ 494027 h 1488341"/>
                <a:gd name="connsiteX6" fmla="*/ 190508 w 980588"/>
                <a:gd name="connsiteY6" fmla="*/ 495551 h 1488341"/>
                <a:gd name="connsiteX7" fmla="*/ 26011 w 980588"/>
                <a:gd name="connsiteY7" fmla="*/ 1219165 h 1488341"/>
                <a:gd name="connsiteX8" fmla="*/ 68969 w 980588"/>
                <a:gd name="connsiteY8" fmla="*/ 1466434 h 1488341"/>
                <a:gd name="connsiteX9" fmla="*/ 69731 w 980588"/>
                <a:gd name="connsiteY9" fmla="*/ 1484150 h 1488341"/>
                <a:gd name="connsiteX10" fmla="*/ 52205 w 980588"/>
                <a:gd name="connsiteY10" fmla="*/ 1485198 h 1488341"/>
                <a:gd name="connsiteX11" fmla="*/ 960 w 980588"/>
                <a:gd name="connsiteY11" fmla="*/ 1216974 h 1488341"/>
                <a:gd name="connsiteX12" fmla="*/ 166314 w 980588"/>
                <a:gd name="connsiteY12" fmla="*/ 488693 h 1488341"/>
                <a:gd name="connsiteX13" fmla="*/ 528550 w 980588"/>
                <a:gd name="connsiteY13" fmla="*/ 64163 h 1488341"/>
                <a:gd name="connsiteX14" fmla="*/ 802584 w 980588"/>
                <a:gd name="connsiteY14" fmla="*/ 346 h 1488341"/>
                <a:gd name="connsiteX15" fmla="*/ 812681 w 980588"/>
                <a:gd name="connsiteY15" fmla="*/ 2346 h 1488341"/>
                <a:gd name="connsiteX16" fmla="*/ 817920 w 980588"/>
                <a:gd name="connsiteY16" fmla="*/ 11300 h 1488341"/>
                <a:gd name="connsiteX17" fmla="*/ 980511 w 980588"/>
                <a:gd name="connsiteY17" fmla="*/ 1474435 h 1488341"/>
                <a:gd name="connsiteX18" fmla="*/ 969367 w 980588"/>
                <a:gd name="connsiteY18" fmla="*/ 1488341 h 1488341"/>
                <a:gd name="connsiteX19" fmla="*/ 967938 w 980588"/>
                <a:gd name="connsiteY19" fmla="*/ 1488341 h 1488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980588" h="1488341">
                  <a:moveTo>
                    <a:pt x="967938" y="1488341"/>
                  </a:moveTo>
                  <a:cubicBezTo>
                    <a:pt x="961557" y="1488341"/>
                    <a:pt x="956127" y="1483579"/>
                    <a:pt x="955461" y="1477102"/>
                  </a:cubicBezTo>
                  <a:lnTo>
                    <a:pt x="794488" y="28064"/>
                  </a:lnTo>
                  <a:lnTo>
                    <a:pt x="533503" y="88738"/>
                  </a:lnTo>
                  <a:cubicBezTo>
                    <a:pt x="533027" y="88833"/>
                    <a:pt x="532551" y="88928"/>
                    <a:pt x="532074" y="89024"/>
                  </a:cubicBezTo>
                  <a:cubicBezTo>
                    <a:pt x="263755" y="119694"/>
                    <a:pt x="191556" y="490312"/>
                    <a:pt x="190889" y="494027"/>
                  </a:cubicBezTo>
                  <a:cubicBezTo>
                    <a:pt x="190794" y="494503"/>
                    <a:pt x="190698" y="495074"/>
                    <a:pt x="190508" y="495551"/>
                  </a:cubicBezTo>
                  <a:cubicBezTo>
                    <a:pt x="189270" y="499361"/>
                    <a:pt x="70588" y="878551"/>
                    <a:pt x="26011" y="1219165"/>
                  </a:cubicBezTo>
                  <a:cubicBezTo>
                    <a:pt x="17724" y="1415856"/>
                    <a:pt x="68397" y="1465958"/>
                    <a:pt x="68969" y="1466434"/>
                  </a:cubicBezTo>
                  <a:cubicBezTo>
                    <a:pt x="74017" y="1471197"/>
                    <a:pt x="74398" y="1479102"/>
                    <a:pt x="69731" y="1484150"/>
                  </a:cubicBezTo>
                  <a:cubicBezTo>
                    <a:pt x="65064" y="1489294"/>
                    <a:pt x="57348" y="1489770"/>
                    <a:pt x="52205" y="1485198"/>
                  </a:cubicBezTo>
                  <a:cubicBezTo>
                    <a:pt x="49728" y="1483007"/>
                    <a:pt x="-8088" y="1429763"/>
                    <a:pt x="960" y="1216974"/>
                  </a:cubicBezTo>
                  <a:cubicBezTo>
                    <a:pt x="45061" y="879884"/>
                    <a:pt x="160504" y="507076"/>
                    <a:pt x="166314" y="488693"/>
                  </a:cubicBezTo>
                  <a:cubicBezTo>
                    <a:pt x="170315" y="468785"/>
                    <a:pt x="248610" y="96739"/>
                    <a:pt x="528550" y="64163"/>
                  </a:cubicBezTo>
                  <a:lnTo>
                    <a:pt x="802584" y="346"/>
                  </a:lnTo>
                  <a:cubicBezTo>
                    <a:pt x="806109" y="-511"/>
                    <a:pt x="809823" y="251"/>
                    <a:pt x="812681" y="2346"/>
                  </a:cubicBezTo>
                  <a:cubicBezTo>
                    <a:pt x="815634" y="4442"/>
                    <a:pt x="817539" y="7680"/>
                    <a:pt x="817920" y="11300"/>
                  </a:cubicBezTo>
                  <a:lnTo>
                    <a:pt x="980511" y="1474435"/>
                  </a:lnTo>
                  <a:cubicBezTo>
                    <a:pt x="981273" y="1481388"/>
                    <a:pt x="976320" y="1487580"/>
                    <a:pt x="969367" y="1488341"/>
                  </a:cubicBezTo>
                  <a:cubicBezTo>
                    <a:pt x="968891" y="1488341"/>
                    <a:pt x="968415" y="1488341"/>
                    <a:pt x="967938" y="1488341"/>
                  </a:cubicBezTo>
                  <a:close/>
                </a:path>
              </a:pathLst>
            </a:custGeom>
            <a:solidFill>
              <a:srgbClr val="0A207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42" name="图形 37">
              <a:extLst>
                <a:ext uri="{FF2B5EF4-FFF2-40B4-BE49-F238E27FC236}">
                  <a16:creationId xmlns="" xmlns:a16="http://schemas.microsoft.com/office/drawing/2014/main" id="{4B402F99-82B8-4A0D-81AB-8EA179318558}"/>
                </a:ext>
              </a:extLst>
            </p:cNvPr>
            <p:cNvGrpSpPr/>
            <p:nvPr/>
          </p:nvGrpSpPr>
          <p:grpSpPr>
            <a:xfrm>
              <a:off x="5897781" y="4865840"/>
              <a:ext cx="602799" cy="1019357"/>
              <a:chOff x="6064323" y="5040779"/>
              <a:chExt cx="520849" cy="880776"/>
            </a:xfrm>
            <a:solidFill>
              <a:schemeClr val="accent1"/>
            </a:solidFill>
          </p:grpSpPr>
          <p:sp>
            <p:nvSpPr>
              <p:cNvPr id="43" name="任意多边形: 形状 42">
                <a:extLst>
                  <a:ext uri="{FF2B5EF4-FFF2-40B4-BE49-F238E27FC236}">
                    <a16:creationId xmlns="" xmlns:a16="http://schemas.microsoft.com/office/drawing/2014/main" id="{FFACA5CC-89C3-4506-8620-094650D846FB}"/>
                  </a:ext>
                </a:extLst>
              </p:cNvPr>
              <p:cNvSpPr/>
              <p:nvPr/>
            </p:nvSpPr>
            <p:spPr>
              <a:xfrm>
                <a:off x="6076911" y="5053593"/>
                <a:ext cx="495578" cy="855433"/>
              </a:xfrm>
              <a:custGeom>
                <a:avLst/>
                <a:gdLst>
                  <a:gd name="connsiteX0" fmla="*/ 467722 w 495578"/>
                  <a:gd name="connsiteY0" fmla="*/ 799477 h 855433"/>
                  <a:gd name="connsiteX1" fmla="*/ 407333 w 495578"/>
                  <a:gd name="connsiteY1" fmla="*/ 855389 h 855433"/>
                  <a:gd name="connsiteX2" fmla="*/ 55956 w 495578"/>
                  <a:gd name="connsiteY2" fmla="*/ 841959 h 855433"/>
                  <a:gd name="connsiteX3" fmla="*/ 44 w 495578"/>
                  <a:gd name="connsiteY3" fmla="*/ 781570 h 855433"/>
                  <a:gd name="connsiteX4" fmla="*/ 27857 w 495578"/>
                  <a:gd name="connsiteY4" fmla="*/ 55956 h 855433"/>
                  <a:gd name="connsiteX5" fmla="*/ 88245 w 495578"/>
                  <a:gd name="connsiteY5" fmla="*/ 44 h 855433"/>
                  <a:gd name="connsiteX6" fmla="*/ 439623 w 495578"/>
                  <a:gd name="connsiteY6" fmla="*/ 13474 h 855433"/>
                  <a:gd name="connsiteX7" fmla="*/ 495534 w 495578"/>
                  <a:gd name="connsiteY7" fmla="*/ 73863 h 855433"/>
                  <a:gd name="connsiteX8" fmla="*/ 467722 w 495578"/>
                  <a:gd name="connsiteY8" fmla="*/ 799477 h 8554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95578" h="855433">
                    <a:moveTo>
                      <a:pt x="467722" y="799477"/>
                    </a:moveTo>
                    <a:cubicBezTo>
                      <a:pt x="466483" y="831577"/>
                      <a:pt x="439432" y="856627"/>
                      <a:pt x="407333" y="855389"/>
                    </a:cubicBezTo>
                    <a:lnTo>
                      <a:pt x="55956" y="841959"/>
                    </a:lnTo>
                    <a:cubicBezTo>
                      <a:pt x="23857" y="840721"/>
                      <a:pt x="-1194" y="813670"/>
                      <a:pt x="44" y="781570"/>
                    </a:cubicBezTo>
                    <a:lnTo>
                      <a:pt x="27857" y="55956"/>
                    </a:lnTo>
                    <a:cubicBezTo>
                      <a:pt x="29095" y="23856"/>
                      <a:pt x="56146" y="-1194"/>
                      <a:pt x="88245" y="44"/>
                    </a:cubicBezTo>
                    <a:lnTo>
                      <a:pt x="439623" y="13474"/>
                    </a:lnTo>
                    <a:cubicBezTo>
                      <a:pt x="471722" y="14713"/>
                      <a:pt x="496773" y="41764"/>
                      <a:pt x="495534" y="73863"/>
                    </a:cubicBezTo>
                    <a:lnTo>
                      <a:pt x="467722" y="799477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="" xmlns:a16="http://schemas.microsoft.com/office/drawing/2014/main" id="{F3CF2EF8-FD86-40BA-A596-027471F27AAA}"/>
                  </a:ext>
                </a:extLst>
              </p:cNvPr>
              <p:cNvSpPr/>
              <p:nvPr/>
            </p:nvSpPr>
            <p:spPr>
              <a:xfrm>
                <a:off x="6064323" y="5040779"/>
                <a:ext cx="520849" cy="880776"/>
              </a:xfrm>
              <a:custGeom>
                <a:avLst/>
                <a:gdLst>
                  <a:gd name="connsiteX0" fmla="*/ 422207 w 520849"/>
                  <a:gd name="connsiteY0" fmla="*/ 880777 h 880776"/>
                  <a:gd name="connsiteX1" fmla="*/ 419445 w 520849"/>
                  <a:gd name="connsiteY1" fmla="*/ 880682 h 880776"/>
                  <a:gd name="connsiteX2" fmla="*/ 68067 w 520849"/>
                  <a:gd name="connsiteY2" fmla="*/ 867251 h 880776"/>
                  <a:gd name="connsiteX3" fmla="*/ 18823 w 520849"/>
                  <a:gd name="connsiteY3" fmla="*/ 844582 h 880776"/>
                  <a:gd name="connsiteX4" fmla="*/ 59 w 520849"/>
                  <a:gd name="connsiteY4" fmla="*/ 793718 h 880776"/>
                  <a:gd name="connsiteX5" fmla="*/ 27872 w 520849"/>
                  <a:gd name="connsiteY5" fmla="*/ 68104 h 880776"/>
                  <a:gd name="connsiteX6" fmla="*/ 98643 w 520849"/>
                  <a:gd name="connsiteY6" fmla="*/ 0 h 880776"/>
                  <a:gd name="connsiteX7" fmla="*/ 101405 w 520849"/>
                  <a:gd name="connsiteY7" fmla="*/ 95 h 880776"/>
                  <a:gd name="connsiteX8" fmla="*/ 452782 w 520849"/>
                  <a:gd name="connsiteY8" fmla="*/ 13525 h 880776"/>
                  <a:gd name="connsiteX9" fmla="*/ 502026 w 520849"/>
                  <a:gd name="connsiteY9" fmla="*/ 36195 h 880776"/>
                  <a:gd name="connsiteX10" fmla="*/ 520791 w 520849"/>
                  <a:gd name="connsiteY10" fmla="*/ 87058 h 880776"/>
                  <a:gd name="connsiteX11" fmla="*/ 492978 w 520849"/>
                  <a:gd name="connsiteY11" fmla="*/ 812673 h 880776"/>
                  <a:gd name="connsiteX12" fmla="*/ 422207 w 520849"/>
                  <a:gd name="connsiteY12" fmla="*/ 880777 h 880776"/>
                  <a:gd name="connsiteX13" fmla="*/ 98643 w 520849"/>
                  <a:gd name="connsiteY13" fmla="*/ 25336 h 880776"/>
                  <a:gd name="connsiteX14" fmla="*/ 53113 w 520849"/>
                  <a:gd name="connsiteY14" fmla="*/ 69151 h 880776"/>
                  <a:gd name="connsiteX15" fmla="*/ 25300 w 520849"/>
                  <a:gd name="connsiteY15" fmla="*/ 794766 h 880776"/>
                  <a:gd name="connsiteX16" fmla="*/ 37397 w 520849"/>
                  <a:gd name="connsiteY16" fmla="*/ 827532 h 880776"/>
                  <a:gd name="connsiteX17" fmla="*/ 69115 w 520849"/>
                  <a:gd name="connsiteY17" fmla="*/ 842105 h 880776"/>
                  <a:gd name="connsiteX18" fmla="*/ 422207 w 520849"/>
                  <a:gd name="connsiteY18" fmla="*/ 855631 h 880776"/>
                  <a:gd name="connsiteX19" fmla="*/ 467736 w 520849"/>
                  <a:gd name="connsiteY19" fmla="*/ 811816 h 880776"/>
                  <a:gd name="connsiteX20" fmla="*/ 495549 w 520849"/>
                  <a:gd name="connsiteY20" fmla="*/ 86201 h 880776"/>
                  <a:gd name="connsiteX21" fmla="*/ 483453 w 520849"/>
                  <a:gd name="connsiteY21" fmla="*/ 53435 h 880776"/>
                  <a:gd name="connsiteX22" fmla="*/ 451734 w 520849"/>
                  <a:gd name="connsiteY22" fmla="*/ 38862 h 880776"/>
                  <a:gd name="connsiteX23" fmla="*/ 98643 w 520849"/>
                  <a:gd name="connsiteY23" fmla="*/ 25336 h 8807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520849" h="880776">
                    <a:moveTo>
                      <a:pt x="422207" y="880777"/>
                    </a:moveTo>
                    <a:lnTo>
                      <a:pt x="419445" y="880682"/>
                    </a:lnTo>
                    <a:lnTo>
                      <a:pt x="68067" y="867251"/>
                    </a:lnTo>
                    <a:cubicBezTo>
                      <a:pt x="49112" y="866489"/>
                      <a:pt x="31682" y="858488"/>
                      <a:pt x="18823" y="844582"/>
                    </a:cubicBezTo>
                    <a:cubicBezTo>
                      <a:pt x="5964" y="830675"/>
                      <a:pt x="-703" y="812673"/>
                      <a:pt x="59" y="793718"/>
                    </a:cubicBezTo>
                    <a:lnTo>
                      <a:pt x="27872" y="68104"/>
                    </a:lnTo>
                    <a:cubicBezTo>
                      <a:pt x="29301" y="29908"/>
                      <a:pt x="60352" y="0"/>
                      <a:pt x="98643" y="0"/>
                    </a:cubicBezTo>
                    <a:lnTo>
                      <a:pt x="101405" y="95"/>
                    </a:lnTo>
                    <a:lnTo>
                      <a:pt x="452782" y="13525"/>
                    </a:lnTo>
                    <a:cubicBezTo>
                      <a:pt x="471737" y="14288"/>
                      <a:pt x="489168" y="22288"/>
                      <a:pt x="502026" y="36195"/>
                    </a:cubicBezTo>
                    <a:cubicBezTo>
                      <a:pt x="514885" y="50101"/>
                      <a:pt x="521553" y="68104"/>
                      <a:pt x="520791" y="87058"/>
                    </a:cubicBezTo>
                    <a:lnTo>
                      <a:pt x="492978" y="812673"/>
                    </a:lnTo>
                    <a:cubicBezTo>
                      <a:pt x="491453" y="850868"/>
                      <a:pt x="460402" y="880777"/>
                      <a:pt x="422207" y="880777"/>
                    </a:cubicBezTo>
                    <a:close/>
                    <a:moveTo>
                      <a:pt x="98643" y="25336"/>
                    </a:moveTo>
                    <a:cubicBezTo>
                      <a:pt x="74068" y="25336"/>
                      <a:pt x="54066" y="44577"/>
                      <a:pt x="53113" y="69151"/>
                    </a:cubicBezTo>
                    <a:lnTo>
                      <a:pt x="25300" y="794766"/>
                    </a:lnTo>
                    <a:cubicBezTo>
                      <a:pt x="24824" y="806958"/>
                      <a:pt x="29110" y="818578"/>
                      <a:pt x="37397" y="827532"/>
                    </a:cubicBezTo>
                    <a:cubicBezTo>
                      <a:pt x="45684" y="836485"/>
                      <a:pt x="56923" y="841629"/>
                      <a:pt x="69115" y="842105"/>
                    </a:cubicBezTo>
                    <a:lnTo>
                      <a:pt x="422207" y="855631"/>
                    </a:lnTo>
                    <a:cubicBezTo>
                      <a:pt x="446781" y="855631"/>
                      <a:pt x="466784" y="836390"/>
                      <a:pt x="467736" y="811816"/>
                    </a:cubicBezTo>
                    <a:lnTo>
                      <a:pt x="495549" y="86201"/>
                    </a:lnTo>
                    <a:cubicBezTo>
                      <a:pt x="496026" y="74009"/>
                      <a:pt x="491739" y="62389"/>
                      <a:pt x="483453" y="53435"/>
                    </a:cubicBezTo>
                    <a:cubicBezTo>
                      <a:pt x="475166" y="44482"/>
                      <a:pt x="463926" y="39338"/>
                      <a:pt x="451734" y="38862"/>
                    </a:cubicBezTo>
                    <a:lnTo>
                      <a:pt x="98643" y="25336"/>
                    </a:lnTo>
                    <a:close/>
                  </a:path>
                </a:pathLst>
              </a:custGeom>
              <a:solidFill>
                <a:srgbClr val="0A207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5" name="图形 37">
              <a:extLst>
                <a:ext uri="{FF2B5EF4-FFF2-40B4-BE49-F238E27FC236}">
                  <a16:creationId xmlns="" xmlns:a16="http://schemas.microsoft.com/office/drawing/2014/main" id="{4B402F99-82B8-4A0D-81AB-8EA179318558}"/>
                </a:ext>
              </a:extLst>
            </p:cNvPr>
            <p:cNvGrpSpPr/>
            <p:nvPr/>
          </p:nvGrpSpPr>
          <p:grpSpPr>
            <a:xfrm>
              <a:off x="5959513" y="4868265"/>
              <a:ext cx="602689" cy="1019357"/>
              <a:chOff x="6117663" y="5042874"/>
              <a:chExt cx="520754" cy="880776"/>
            </a:xfrm>
            <a:solidFill>
              <a:schemeClr val="accent1"/>
            </a:solidFill>
          </p:grpSpPr>
          <p:sp>
            <p:nvSpPr>
              <p:cNvPr id="46" name="任意多边形: 形状 45">
                <a:extLst>
                  <a:ext uri="{FF2B5EF4-FFF2-40B4-BE49-F238E27FC236}">
                    <a16:creationId xmlns="" xmlns:a16="http://schemas.microsoft.com/office/drawing/2014/main" id="{95D201E4-26DD-4811-8BDB-D9BF34A0745C}"/>
                  </a:ext>
                </a:extLst>
              </p:cNvPr>
              <p:cNvSpPr/>
              <p:nvPr/>
            </p:nvSpPr>
            <p:spPr>
              <a:xfrm>
                <a:off x="6130251" y="5055594"/>
                <a:ext cx="495578" cy="855521"/>
              </a:xfrm>
              <a:custGeom>
                <a:avLst/>
                <a:gdLst>
                  <a:gd name="connsiteX0" fmla="*/ 467721 w 495578"/>
                  <a:gd name="connsiteY0" fmla="*/ 799477 h 855521"/>
                  <a:gd name="connsiteX1" fmla="*/ 407333 w 495578"/>
                  <a:gd name="connsiteY1" fmla="*/ 855484 h 855521"/>
                  <a:gd name="connsiteX2" fmla="*/ 55956 w 495578"/>
                  <a:gd name="connsiteY2" fmla="*/ 841959 h 855521"/>
                  <a:gd name="connsiteX3" fmla="*/ 44 w 495578"/>
                  <a:gd name="connsiteY3" fmla="*/ 781570 h 855521"/>
                  <a:gd name="connsiteX4" fmla="*/ 27857 w 495578"/>
                  <a:gd name="connsiteY4" fmla="*/ 55956 h 855521"/>
                  <a:gd name="connsiteX5" fmla="*/ 88245 w 495578"/>
                  <a:gd name="connsiteY5" fmla="*/ 44 h 855521"/>
                  <a:gd name="connsiteX6" fmla="*/ 439623 w 495578"/>
                  <a:gd name="connsiteY6" fmla="*/ 13569 h 855521"/>
                  <a:gd name="connsiteX7" fmla="*/ 495534 w 495578"/>
                  <a:gd name="connsiteY7" fmla="*/ 73958 h 855521"/>
                  <a:gd name="connsiteX8" fmla="*/ 467721 w 495578"/>
                  <a:gd name="connsiteY8" fmla="*/ 799477 h 8555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95578" h="855521">
                    <a:moveTo>
                      <a:pt x="467721" y="799477"/>
                    </a:moveTo>
                    <a:cubicBezTo>
                      <a:pt x="466483" y="831672"/>
                      <a:pt x="439432" y="856627"/>
                      <a:pt x="407333" y="855484"/>
                    </a:cubicBezTo>
                    <a:lnTo>
                      <a:pt x="55956" y="841959"/>
                    </a:lnTo>
                    <a:cubicBezTo>
                      <a:pt x="23857" y="840720"/>
                      <a:pt x="-1194" y="813670"/>
                      <a:pt x="44" y="781570"/>
                    </a:cubicBezTo>
                    <a:lnTo>
                      <a:pt x="27857" y="55956"/>
                    </a:lnTo>
                    <a:cubicBezTo>
                      <a:pt x="29095" y="23857"/>
                      <a:pt x="56146" y="-1194"/>
                      <a:pt x="88245" y="44"/>
                    </a:cubicBezTo>
                    <a:lnTo>
                      <a:pt x="439623" y="13569"/>
                    </a:lnTo>
                    <a:cubicBezTo>
                      <a:pt x="471722" y="14808"/>
                      <a:pt x="496773" y="41859"/>
                      <a:pt x="495534" y="73958"/>
                    </a:cubicBezTo>
                    <a:lnTo>
                      <a:pt x="467721" y="799477"/>
                    </a:lnTo>
                    <a:close/>
                  </a:path>
                </a:pathLst>
              </a:custGeom>
              <a:solidFill>
                <a:srgbClr val="D6D6D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" name="任意多边形: 形状 46">
                <a:extLst>
                  <a:ext uri="{FF2B5EF4-FFF2-40B4-BE49-F238E27FC236}">
                    <a16:creationId xmlns="" xmlns:a16="http://schemas.microsoft.com/office/drawing/2014/main" id="{A10563B2-F6C9-4ACC-811A-9DFA135D891F}"/>
                  </a:ext>
                </a:extLst>
              </p:cNvPr>
              <p:cNvSpPr/>
              <p:nvPr/>
            </p:nvSpPr>
            <p:spPr>
              <a:xfrm>
                <a:off x="6117663" y="5042874"/>
                <a:ext cx="520754" cy="880776"/>
              </a:xfrm>
              <a:custGeom>
                <a:avLst/>
                <a:gdLst>
                  <a:gd name="connsiteX0" fmla="*/ 422207 w 520754"/>
                  <a:gd name="connsiteY0" fmla="*/ 880777 h 880776"/>
                  <a:gd name="connsiteX1" fmla="*/ 419445 w 520754"/>
                  <a:gd name="connsiteY1" fmla="*/ 880682 h 880776"/>
                  <a:gd name="connsiteX2" fmla="*/ 68067 w 520754"/>
                  <a:gd name="connsiteY2" fmla="*/ 867251 h 880776"/>
                  <a:gd name="connsiteX3" fmla="*/ 18823 w 520754"/>
                  <a:gd name="connsiteY3" fmla="*/ 844582 h 880776"/>
                  <a:gd name="connsiteX4" fmla="*/ 59 w 520754"/>
                  <a:gd name="connsiteY4" fmla="*/ 793718 h 880776"/>
                  <a:gd name="connsiteX5" fmla="*/ 27872 w 520754"/>
                  <a:gd name="connsiteY5" fmla="*/ 68104 h 880776"/>
                  <a:gd name="connsiteX6" fmla="*/ 98547 w 520754"/>
                  <a:gd name="connsiteY6" fmla="*/ 0 h 880776"/>
                  <a:gd name="connsiteX7" fmla="*/ 101310 w 520754"/>
                  <a:gd name="connsiteY7" fmla="*/ 95 h 880776"/>
                  <a:gd name="connsiteX8" fmla="*/ 452687 w 520754"/>
                  <a:gd name="connsiteY8" fmla="*/ 13525 h 880776"/>
                  <a:gd name="connsiteX9" fmla="*/ 501931 w 520754"/>
                  <a:gd name="connsiteY9" fmla="*/ 36195 h 880776"/>
                  <a:gd name="connsiteX10" fmla="*/ 520695 w 520754"/>
                  <a:gd name="connsiteY10" fmla="*/ 87058 h 880776"/>
                  <a:gd name="connsiteX11" fmla="*/ 492882 w 520754"/>
                  <a:gd name="connsiteY11" fmla="*/ 812673 h 880776"/>
                  <a:gd name="connsiteX12" fmla="*/ 422207 w 520754"/>
                  <a:gd name="connsiteY12" fmla="*/ 880777 h 880776"/>
                  <a:gd name="connsiteX13" fmla="*/ 98643 w 520754"/>
                  <a:gd name="connsiteY13" fmla="*/ 25241 h 880776"/>
                  <a:gd name="connsiteX14" fmla="*/ 53113 w 520754"/>
                  <a:gd name="connsiteY14" fmla="*/ 69056 h 880776"/>
                  <a:gd name="connsiteX15" fmla="*/ 25300 w 520754"/>
                  <a:gd name="connsiteY15" fmla="*/ 794671 h 880776"/>
                  <a:gd name="connsiteX16" fmla="*/ 37397 w 520754"/>
                  <a:gd name="connsiteY16" fmla="*/ 827437 h 880776"/>
                  <a:gd name="connsiteX17" fmla="*/ 69115 w 520754"/>
                  <a:gd name="connsiteY17" fmla="*/ 842010 h 880776"/>
                  <a:gd name="connsiteX18" fmla="*/ 422302 w 520754"/>
                  <a:gd name="connsiteY18" fmla="*/ 855535 h 880776"/>
                  <a:gd name="connsiteX19" fmla="*/ 467831 w 520754"/>
                  <a:gd name="connsiteY19" fmla="*/ 811625 h 880776"/>
                  <a:gd name="connsiteX20" fmla="*/ 495645 w 520754"/>
                  <a:gd name="connsiteY20" fmla="*/ 86011 h 880776"/>
                  <a:gd name="connsiteX21" fmla="*/ 483548 w 520754"/>
                  <a:gd name="connsiteY21" fmla="*/ 53245 h 880776"/>
                  <a:gd name="connsiteX22" fmla="*/ 451830 w 520754"/>
                  <a:gd name="connsiteY22" fmla="*/ 38671 h 880776"/>
                  <a:gd name="connsiteX23" fmla="*/ 98643 w 520754"/>
                  <a:gd name="connsiteY23" fmla="*/ 25241 h 8807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520754" h="880776">
                    <a:moveTo>
                      <a:pt x="422207" y="880777"/>
                    </a:moveTo>
                    <a:lnTo>
                      <a:pt x="419445" y="880682"/>
                    </a:lnTo>
                    <a:lnTo>
                      <a:pt x="68067" y="867251"/>
                    </a:lnTo>
                    <a:cubicBezTo>
                      <a:pt x="49208" y="866584"/>
                      <a:pt x="31682" y="858488"/>
                      <a:pt x="18823" y="844582"/>
                    </a:cubicBezTo>
                    <a:cubicBezTo>
                      <a:pt x="5964" y="830675"/>
                      <a:pt x="-703" y="812673"/>
                      <a:pt x="59" y="793718"/>
                    </a:cubicBezTo>
                    <a:lnTo>
                      <a:pt x="27872" y="68104"/>
                    </a:lnTo>
                    <a:cubicBezTo>
                      <a:pt x="29301" y="29908"/>
                      <a:pt x="60352" y="0"/>
                      <a:pt x="98547" y="0"/>
                    </a:cubicBezTo>
                    <a:lnTo>
                      <a:pt x="101310" y="95"/>
                    </a:lnTo>
                    <a:lnTo>
                      <a:pt x="452687" y="13525"/>
                    </a:lnTo>
                    <a:cubicBezTo>
                      <a:pt x="471642" y="14288"/>
                      <a:pt x="489072" y="22288"/>
                      <a:pt x="501931" y="36195"/>
                    </a:cubicBezTo>
                    <a:cubicBezTo>
                      <a:pt x="514790" y="50101"/>
                      <a:pt x="521457" y="68104"/>
                      <a:pt x="520695" y="87058"/>
                    </a:cubicBezTo>
                    <a:lnTo>
                      <a:pt x="492882" y="812673"/>
                    </a:lnTo>
                    <a:cubicBezTo>
                      <a:pt x="491454" y="850868"/>
                      <a:pt x="460402" y="880777"/>
                      <a:pt x="422207" y="880777"/>
                    </a:cubicBezTo>
                    <a:close/>
                    <a:moveTo>
                      <a:pt x="98643" y="25241"/>
                    </a:moveTo>
                    <a:cubicBezTo>
                      <a:pt x="74068" y="25241"/>
                      <a:pt x="54065" y="44482"/>
                      <a:pt x="53113" y="69056"/>
                    </a:cubicBezTo>
                    <a:lnTo>
                      <a:pt x="25300" y="794671"/>
                    </a:lnTo>
                    <a:cubicBezTo>
                      <a:pt x="24824" y="806863"/>
                      <a:pt x="29110" y="818483"/>
                      <a:pt x="37397" y="827437"/>
                    </a:cubicBezTo>
                    <a:cubicBezTo>
                      <a:pt x="45684" y="836390"/>
                      <a:pt x="56923" y="841534"/>
                      <a:pt x="69115" y="842010"/>
                    </a:cubicBezTo>
                    <a:lnTo>
                      <a:pt x="422302" y="855535"/>
                    </a:lnTo>
                    <a:cubicBezTo>
                      <a:pt x="446877" y="855535"/>
                      <a:pt x="466879" y="836295"/>
                      <a:pt x="467831" y="811625"/>
                    </a:cubicBezTo>
                    <a:lnTo>
                      <a:pt x="495645" y="86011"/>
                    </a:lnTo>
                    <a:cubicBezTo>
                      <a:pt x="496121" y="73819"/>
                      <a:pt x="491835" y="62198"/>
                      <a:pt x="483548" y="53245"/>
                    </a:cubicBezTo>
                    <a:cubicBezTo>
                      <a:pt x="475261" y="44291"/>
                      <a:pt x="464021" y="39148"/>
                      <a:pt x="451830" y="38671"/>
                    </a:cubicBezTo>
                    <a:lnTo>
                      <a:pt x="98643" y="25241"/>
                    </a:lnTo>
                    <a:close/>
                  </a:path>
                </a:pathLst>
              </a:custGeom>
              <a:solidFill>
                <a:srgbClr val="0A207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48" name="任意多边形: 形状 47">
              <a:extLst>
                <a:ext uri="{FF2B5EF4-FFF2-40B4-BE49-F238E27FC236}">
                  <a16:creationId xmlns="" xmlns:a16="http://schemas.microsoft.com/office/drawing/2014/main" id="{3EB48E91-0730-442D-B5B6-2170E32899D9}"/>
                </a:ext>
              </a:extLst>
            </p:cNvPr>
            <p:cNvSpPr/>
            <p:nvPr/>
          </p:nvSpPr>
          <p:spPr>
            <a:xfrm>
              <a:off x="5542997" y="5314704"/>
              <a:ext cx="874911" cy="524414"/>
            </a:xfrm>
            <a:custGeom>
              <a:avLst/>
              <a:gdLst>
                <a:gd name="connsiteX0" fmla="*/ 118396 w 755967"/>
                <a:gd name="connsiteY0" fmla="*/ 194993 h 453120"/>
                <a:gd name="connsiteX1" fmla="*/ 341471 w 755967"/>
                <a:gd name="connsiteY1" fmla="*/ 39164 h 453120"/>
                <a:gd name="connsiteX2" fmla="*/ 481108 w 755967"/>
                <a:gd name="connsiteY2" fmla="*/ 779 h 453120"/>
                <a:gd name="connsiteX3" fmla="*/ 690848 w 755967"/>
                <a:gd name="connsiteY3" fmla="*/ 21353 h 453120"/>
                <a:gd name="connsiteX4" fmla="*/ 728663 w 755967"/>
                <a:gd name="connsiteY4" fmla="*/ 97457 h 453120"/>
                <a:gd name="connsiteX5" fmla="*/ 728663 w 755967"/>
                <a:gd name="connsiteY5" fmla="*/ 194993 h 453120"/>
                <a:gd name="connsiteX6" fmla="*/ 646081 w 755967"/>
                <a:gd name="connsiteY6" fmla="*/ 275099 h 453120"/>
                <a:gd name="connsiteX7" fmla="*/ 435197 w 755967"/>
                <a:gd name="connsiteY7" fmla="*/ 324057 h 453120"/>
                <a:gd name="connsiteX8" fmla="*/ 198025 w 755967"/>
                <a:gd name="connsiteY8" fmla="*/ 390827 h 453120"/>
                <a:gd name="connsiteX9" fmla="*/ 118396 w 755967"/>
                <a:gd name="connsiteY9" fmla="*/ 453121 h 453120"/>
                <a:gd name="connsiteX10" fmla="*/ 0 w 755967"/>
                <a:gd name="connsiteY10" fmla="*/ 263192 h 453120"/>
                <a:gd name="connsiteX11" fmla="*/ 118396 w 755967"/>
                <a:gd name="connsiteY11" fmla="*/ 194993 h 453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55967" h="453120">
                  <a:moveTo>
                    <a:pt x="118396" y="194993"/>
                  </a:moveTo>
                  <a:lnTo>
                    <a:pt x="341471" y="39164"/>
                  </a:lnTo>
                  <a:cubicBezTo>
                    <a:pt x="341471" y="39164"/>
                    <a:pt x="419576" y="-6460"/>
                    <a:pt x="481108" y="779"/>
                  </a:cubicBezTo>
                  <a:lnTo>
                    <a:pt x="690848" y="21353"/>
                  </a:lnTo>
                  <a:cubicBezTo>
                    <a:pt x="690848" y="21353"/>
                    <a:pt x="772192" y="44498"/>
                    <a:pt x="728663" y="97457"/>
                  </a:cubicBezTo>
                  <a:cubicBezTo>
                    <a:pt x="728663" y="97457"/>
                    <a:pt x="790099" y="142034"/>
                    <a:pt x="728663" y="194993"/>
                  </a:cubicBezTo>
                  <a:cubicBezTo>
                    <a:pt x="728663" y="194993"/>
                    <a:pt x="744950" y="253858"/>
                    <a:pt x="646081" y="275099"/>
                  </a:cubicBezTo>
                  <a:cubicBezTo>
                    <a:pt x="646081" y="275099"/>
                    <a:pt x="492728" y="321390"/>
                    <a:pt x="435197" y="324057"/>
                  </a:cubicBezTo>
                  <a:cubicBezTo>
                    <a:pt x="435197" y="324057"/>
                    <a:pt x="334328" y="399781"/>
                    <a:pt x="198025" y="390827"/>
                  </a:cubicBezTo>
                  <a:lnTo>
                    <a:pt x="118396" y="453121"/>
                  </a:lnTo>
                  <a:lnTo>
                    <a:pt x="0" y="263192"/>
                  </a:lnTo>
                  <a:lnTo>
                    <a:pt x="118396" y="194993"/>
                  </a:lnTo>
                  <a:close/>
                </a:path>
              </a:pathLst>
            </a:custGeom>
            <a:solidFill>
              <a:srgbClr val="F7E5D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="" xmlns:a16="http://schemas.microsoft.com/office/drawing/2014/main" id="{66FB4544-A3A3-4F36-B0C6-B03D0E27CA92}"/>
                </a:ext>
              </a:extLst>
            </p:cNvPr>
            <p:cNvSpPr/>
            <p:nvPr/>
          </p:nvSpPr>
          <p:spPr>
            <a:xfrm>
              <a:off x="5528434" y="5300173"/>
              <a:ext cx="903907" cy="553608"/>
            </a:xfrm>
            <a:custGeom>
              <a:avLst/>
              <a:gdLst>
                <a:gd name="connsiteX0" fmla="*/ 130979 w 781021"/>
                <a:gd name="connsiteY0" fmla="*/ 478345 h 478345"/>
                <a:gd name="connsiteX1" fmla="*/ 128788 w 781021"/>
                <a:gd name="connsiteY1" fmla="*/ 478155 h 478345"/>
                <a:gd name="connsiteX2" fmla="*/ 120311 w 781021"/>
                <a:gd name="connsiteY2" fmla="*/ 472440 h 478345"/>
                <a:gd name="connsiteX3" fmla="*/ 1915 w 781021"/>
                <a:gd name="connsiteY3" fmla="*/ 282512 h 478345"/>
                <a:gd name="connsiteX4" fmla="*/ 391 w 781021"/>
                <a:gd name="connsiteY4" fmla="*/ 272796 h 478345"/>
                <a:gd name="connsiteX5" fmla="*/ 6297 w 781021"/>
                <a:gd name="connsiteY5" fmla="*/ 264986 h 478345"/>
                <a:gd name="connsiteX6" fmla="*/ 124692 w 781021"/>
                <a:gd name="connsiteY6" fmla="*/ 196691 h 478345"/>
                <a:gd name="connsiteX7" fmla="*/ 346815 w 781021"/>
                <a:gd name="connsiteY7" fmla="*/ 41434 h 478345"/>
                <a:gd name="connsiteX8" fmla="*/ 479880 w 781021"/>
                <a:gd name="connsiteY8" fmla="*/ 0 h 478345"/>
                <a:gd name="connsiteX9" fmla="*/ 495120 w 781021"/>
                <a:gd name="connsiteY9" fmla="*/ 857 h 478345"/>
                <a:gd name="connsiteX10" fmla="*/ 704574 w 781021"/>
                <a:gd name="connsiteY10" fmla="*/ 21431 h 478345"/>
                <a:gd name="connsiteX11" fmla="*/ 706765 w 781021"/>
                <a:gd name="connsiteY11" fmla="*/ 21812 h 478345"/>
                <a:gd name="connsiteX12" fmla="*/ 764582 w 781021"/>
                <a:gd name="connsiteY12" fmla="*/ 67723 h 478345"/>
                <a:gd name="connsiteX13" fmla="*/ 757914 w 781021"/>
                <a:gd name="connsiteY13" fmla="*/ 108204 h 478345"/>
                <a:gd name="connsiteX14" fmla="*/ 780965 w 781021"/>
                <a:gd name="connsiteY14" fmla="*/ 156305 h 478345"/>
                <a:gd name="connsiteX15" fmla="*/ 754485 w 781021"/>
                <a:gd name="connsiteY15" fmla="*/ 212408 h 478345"/>
                <a:gd name="connsiteX16" fmla="*/ 744960 w 781021"/>
                <a:gd name="connsiteY16" fmla="*/ 251174 h 478345"/>
                <a:gd name="connsiteX17" fmla="*/ 661140 w 781021"/>
                <a:gd name="connsiteY17" fmla="*/ 300038 h 478345"/>
                <a:gd name="connsiteX18" fmla="*/ 451971 w 781021"/>
                <a:gd name="connsiteY18" fmla="*/ 349091 h 478345"/>
                <a:gd name="connsiteX19" fmla="*/ 214513 w 781021"/>
                <a:gd name="connsiteY19" fmla="*/ 416338 h 478345"/>
                <a:gd name="connsiteX20" fmla="*/ 138694 w 781021"/>
                <a:gd name="connsiteY20" fmla="*/ 475774 h 478345"/>
                <a:gd name="connsiteX21" fmla="*/ 130979 w 781021"/>
                <a:gd name="connsiteY21" fmla="*/ 478345 h 478345"/>
                <a:gd name="connsiteX22" fmla="*/ 30109 w 781021"/>
                <a:gd name="connsiteY22" fmla="*/ 280225 h 478345"/>
                <a:gd name="connsiteX23" fmla="*/ 134217 w 781021"/>
                <a:gd name="connsiteY23" fmla="*/ 447199 h 478345"/>
                <a:gd name="connsiteX24" fmla="*/ 202797 w 781021"/>
                <a:gd name="connsiteY24" fmla="*/ 393478 h 478345"/>
                <a:gd name="connsiteX25" fmla="*/ 211370 w 781021"/>
                <a:gd name="connsiteY25" fmla="*/ 390811 h 478345"/>
                <a:gd name="connsiteX26" fmla="*/ 440065 w 781021"/>
                <a:gd name="connsiteY26" fmla="*/ 326517 h 478345"/>
                <a:gd name="connsiteX27" fmla="*/ 447018 w 781021"/>
                <a:gd name="connsiteY27" fmla="*/ 324041 h 478345"/>
                <a:gd name="connsiteX28" fmla="*/ 654854 w 781021"/>
                <a:gd name="connsiteY28" fmla="*/ 275558 h 478345"/>
                <a:gd name="connsiteX29" fmla="*/ 723053 w 781021"/>
                <a:gd name="connsiteY29" fmla="*/ 238506 h 478345"/>
                <a:gd name="connsiteX30" fmla="*/ 728863 w 781021"/>
                <a:gd name="connsiteY30" fmla="*/ 210693 h 478345"/>
                <a:gd name="connsiteX31" fmla="*/ 732864 w 781021"/>
                <a:gd name="connsiteY31" fmla="*/ 197929 h 478345"/>
                <a:gd name="connsiteX32" fmla="*/ 755819 w 781021"/>
                <a:gd name="connsiteY32" fmla="*/ 157448 h 478345"/>
                <a:gd name="connsiteX33" fmla="*/ 733721 w 781021"/>
                <a:gd name="connsiteY33" fmla="*/ 120205 h 478345"/>
                <a:gd name="connsiteX34" fmla="*/ 728672 w 781021"/>
                <a:gd name="connsiteY34" fmla="*/ 111633 h 478345"/>
                <a:gd name="connsiteX35" fmla="*/ 731435 w 781021"/>
                <a:gd name="connsiteY35" fmla="*/ 102013 h 478345"/>
                <a:gd name="connsiteX36" fmla="*/ 740579 w 781021"/>
                <a:gd name="connsiteY36" fmla="*/ 75247 h 478345"/>
                <a:gd name="connsiteX37" fmla="*/ 700955 w 781021"/>
                <a:gd name="connsiteY37" fmla="*/ 46292 h 478345"/>
                <a:gd name="connsiteX38" fmla="*/ 492453 w 781021"/>
                <a:gd name="connsiteY38" fmla="*/ 25813 h 478345"/>
                <a:gd name="connsiteX39" fmla="*/ 479880 w 781021"/>
                <a:gd name="connsiteY39" fmla="*/ 25146 h 478345"/>
                <a:gd name="connsiteX40" fmla="*/ 360436 w 781021"/>
                <a:gd name="connsiteY40" fmla="*/ 62579 h 478345"/>
                <a:gd name="connsiteX41" fmla="*/ 138218 w 781021"/>
                <a:gd name="connsiteY41" fmla="*/ 217932 h 478345"/>
                <a:gd name="connsiteX42" fmla="*/ 30109 w 781021"/>
                <a:gd name="connsiteY42" fmla="*/ 280225 h 478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781021" h="478345">
                  <a:moveTo>
                    <a:pt x="130979" y="478345"/>
                  </a:moveTo>
                  <a:cubicBezTo>
                    <a:pt x="130217" y="478345"/>
                    <a:pt x="129550" y="478250"/>
                    <a:pt x="128788" y="478155"/>
                  </a:cubicBezTo>
                  <a:cubicBezTo>
                    <a:pt x="125264" y="477488"/>
                    <a:pt x="122216" y="475488"/>
                    <a:pt x="120311" y="472440"/>
                  </a:cubicBezTo>
                  <a:lnTo>
                    <a:pt x="1915" y="282512"/>
                  </a:lnTo>
                  <a:cubicBezTo>
                    <a:pt x="105" y="279559"/>
                    <a:pt x="-466" y="276130"/>
                    <a:pt x="391" y="272796"/>
                  </a:cubicBezTo>
                  <a:cubicBezTo>
                    <a:pt x="1248" y="269462"/>
                    <a:pt x="3344" y="266605"/>
                    <a:pt x="6297" y="264986"/>
                  </a:cubicBezTo>
                  <a:lnTo>
                    <a:pt x="124692" y="196691"/>
                  </a:lnTo>
                  <a:lnTo>
                    <a:pt x="346815" y="41434"/>
                  </a:lnTo>
                  <a:cubicBezTo>
                    <a:pt x="350530" y="39148"/>
                    <a:pt x="418348" y="0"/>
                    <a:pt x="479880" y="0"/>
                  </a:cubicBezTo>
                  <a:cubicBezTo>
                    <a:pt x="485118" y="0"/>
                    <a:pt x="490262" y="286"/>
                    <a:pt x="495120" y="857"/>
                  </a:cubicBezTo>
                  <a:lnTo>
                    <a:pt x="704574" y="21431"/>
                  </a:lnTo>
                  <a:cubicBezTo>
                    <a:pt x="705336" y="21526"/>
                    <a:pt x="706098" y="21622"/>
                    <a:pt x="706765" y="21812"/>
                  </a:cubicBezTo>
                  <a:cubicBezTo>
                    <a:pt x="711623" y="23146"/>
                    <a:pt x="754771" y="36290"/>
                    <a:pt x="764582" y="67723"/>
                  </a:cubicBezTo>
                  <a:cubicBezTo>
                    <a:pt x="768678" y="80772"/>
                    <a:pt x="766392" y="94297"/>
                    <a:pt x="757914" y="108204"/>
                  </a:cubicBezTo>
                  <a:cubicBezTo>
                    <a:pt x="767154" y="117634"/>
                    <a:pt x="780012" y="134493"/>
                    <a:pt x="780965" y="156305"/>
                  </a:cubicBezTo>
                  <a:cubicBezTo>
                    <a:pt x="781822" y="176022"/>
                    <a:pt x="772869" y="194882"/>
                    <a:pt x="754485" y="212408"/>
                  </a:cubicBezTo>
                  <a:cubicBezTo>
                    <a:pt x="755152" y="221171"/>
                    <a:pt x="754200" y="235839"/>
                    <a:pt x="744960" y="251174"/>
                  </a:cubicBezTo>
                  <a:cubicBezTo>
                    <a:pt x="730673" y="274701"/>
                    <a:pt x="702479" y="291179"/>
                    <a:pt x="661140" y="300038"/>
                  </a:cubicBezTo>
                  <a:cubicBezTo>
                    <a:pt x="655902" y="301657"/>
                    <a:pt x="512836" y="344710"/>
                    <a:pt x="451971" y="349091"/>
                  </a:cubicBezTo>
                  <a:cubicBezTo>
                    <a:pt x="433588" y="361950"/>
                    <a:pt x="339195" y="422719"/>
                    <a:pt x="214513" y="416338"/>
                  </a:cubicBezTo>
                  <a:lnTo>
                    <a:pt x="138694" y="475774"/>
                  </a:lnTo>
                  <a:cubicBezTo>
                    <a:pt x="136503" y="477393"/>
                    <a:pt x="133741" y="478345"/>
                    <a:pt x="130979" y="478345"/>
                  </a:cubicBezTo>
                  <a:close/>
                  <a:moveTo>
                    <a:pt x="30109" y="280225"/>
                  </a:moveTo>
                  <a:lnTo>
                    <a:pt x="134217" y="447199"/>
                  </a:lnTo>
                  <a:lnTo>
                    <a:pt x="202797" y="393478"/>
                  </a:lnTo>
                  <a:cubicBezTo>
                    <a:pt x="205179" y="391573"/>
                    <a:pt x="208131" y="390620"/>
                    <a:pt x="211370" y="390811"/>
                  </a:cubicBezTo>
                  <a:cubicBezTo>
                    <a:pt x="341481" y="399288"/>
                    <a:pt x="439208" y="327184"/>
                    <a:pt x="440065" y="326517"/>
                  </a:cubicBezTo>
                  <a:cubicBezTo>
                    <a:pt x="442065" y="324993"/>
                    <a:pt x="444542" y="324136"/>
                    <a:pt x="447018" y="324041"/>
                  </a:cubicBezTo>
                  <a:cubicBezTo>
                    <a:pt x="502359" y="321469"/>
                    <a:pt x="653330" y="276034"/>
                    <a:pt x="654854" y="275558"/>
                  </a:cubicBezTo>
                  <a:cubicBezTo>
                    <a:pt x="689334" y="268129"/>
                    <a:pt x="712575" y="255365"/>
                    <a:pt x="723053" y="238506"/>
                  </a:cubicBezTo>
                  <a:cubicBezTo>
                    <a:pt x="732006" y="224123"/>
                    <a:pt x="728958" y="211169"/>
                    <a:pt x="728863" y="210693"/>
                  </a:cubicBezTo>
                  <a:cubicBezTo>
                    <a:pt x="727720" y="206121"/>
                    <a:pt x="729244" y="201073"/>
                    <a:pt x="732864" y="197929"/>
                  </a:cubicBezTo>
                  <a:cubicBezTo>
                    <a:pt x="748580" y="184404"/>
                    <a:pt x="756295" y="170783"/>
                    <a:pt x="755819" y="157448"/>
                  </a:cubicBezTo>
                  <a:cubicBezTo>
                    <a:pt x="754962" y="136112"/>
                    <a:pt x="733911" y="120301"/>
                    <a:pt x="733721" y="120205"/>
                  </a:cubicBezTo>
                  <a:cubicBezTo>
                    <a:pt x="730959" y="118110"/>
                    <a:pt x="729054" y="115062"/>
                    <a:pt x="728672" y="111633"/>
                  </a:cubicBezTo>
                  <a:cubicBezTo>
                    <a:pt x="728196" y="108204"/>
                    <a:pt x="729244" y="104775"/>
                    <a:pt x="731435" y="102013"/>
                  </a:cubicBezTo>
                  <a:cubicBezTo>
                    <a:pt x="739817" y="91726"/>
                    <a:pt x="742960" y="82772"/>
                    <a:pt x="740579" y="75247"/>
                  </a:cubicBezTo>
                  <a:cubicBezTo>
                    <a:pt x="735816" y="60008"/>
                    <a:pt x="710766" y="49340"/>
                    <a:pt x="700955" y="46292"/>
                  </a:cubicBezTo>
                  <a:lnTo>
                    <a:pt x="492453" y="25813"/>
                  </a:lnTo>
                  <a:cubicBezTo>
                    <a:pt x="488166" y="25337"/>
                    <a:pt x="484071" y="25146"/>
                    <a:pt x="479880" y="25146"/>
                  </a:cubicBezTo>
                  <a:cubicBezTo>
                    <a:pt x="425111" y="25146"/>
                    <a:pt x="361008" y="62198"/>
                    <a:pt x="360436" y="62579"/>
                  </a:cubicBezTo>
                  <a:lnTo>
                    <a:pt x="138218" y="217932"/>
                  </a:lnTo>
                  <a:lnTo>
                    <a:pt x="30109" y="280225"/>
                  </a:lnTo>
                  <a:close/>
                </a:path>
              </a:pathLst>
            </a:custGeom>
            <a:solidFill>
              <a:srgbClr val="0A207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="" xmlns:a16="http://schemas.microsoft.com/office/drawing/2014/main" id="{EF4B0AB6-452D-4C2B-882C-26D03FC14147}"/>
                </a:ext>
              </a:extLst>
            </p:cNvPr>
            <p:cNvSpPr/>
            <p:nvPr/>
          </p:nvSpPr>
          <p:spPr>
            <a:xfrm>
              <a:off x="4708396" y="5291354"/>
              <a:ext cx="1029169" cy="846727"/>
            </a:xfrm>
            <a:custGeom>
              <a:avLst/>
              <a:gdLst>
                <a:gd name="connsiteX0" fmla="*/ 370618 w 889254"/>
                <a:gd name="connsiteY0" fmla="*/ 0 h 731615"/>
                <a:gd name="connsiteX1" fmla="*/ 257461 w 889254"/>
                <a:gd name="connsiteY1" fmla="*/ 473297 h 731615"/>
                <a:gd name="connsiteX2" fmla="*/ 760000 w 889254"/>
                <a:gd name="connsiteY2" fmla="*/ 235077 h 731615"/>
                <a:gd name="connsiteX3" fmla="*/ 889254 w 889254"/>
                <a:gd name="connsiteY3" fmla="*/ 473297 h 731615"/>
                <a:gd name="connsiteX4" fmla="*/ 581311 w 889254"/>
                <a:gd name="connsiteY4" fmla="*/ 731615 h 731615"/>
                <a:gd name="connsiteX5" fmla="*/ 0 w 889254"/>
                <a:gd name="connsiteY5" fmla="*/ 731615 h 7316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89254" h="731615">
                  <a:moveTo>
                    <a:pt x="370618" y="0"/>
                  </a:moveTo>
                  <a:lnTo>
                    <a:pt x="257461" y="473297"/>
                  </a:lnTo>
                  <a:lnTo>
                    <a:pt x="760000" y="235077"/>
                  </a:lnTo>
                  <a:lnTo>
                    <a:pt x="889254" y="473297"/>
                  </a:lnTo>
                  <a:lnTo>
                    <a:pt x="581311" y="731615"/>
                  </a:lnTo>
                  <a:lnTo>
                    <a:pt x="0" y="731615"/>
                  </a:lnTo>
                </a:path>
              </a:pathLst>
            </a:custGeom>
            <a:solidFill>
              <a:schemeClr val="accent4">
                <a:lumMod val="40000"/>
                <a:lumOff val="6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="" xmlns:a16="http://schemas.microsoft.com/office/drawing/2014/main" id="{81735CDE-A365-432E-957D-4D6D6F2B708F}"/>
                </a:ext>
              </a:extLst>
            </p:cNvPr>
            <p:cNvSpPr/>
            <p:nvPr/>
          </p:nvSpPr>
          <p:spPr>
            <a:xfrm>
              <a:off x="4693845" y="5276731"/>
              <a:ext cx="1058497" cy="875901"/>
            </a:xfrm>
            <a:custGeom>
              <a:avLst/>
              <a:gdLst>
                <a:gd name="connsiteX0" fmla="*/ 593884 w 914595"/>
                <a:gd name="connsiteY0" fmla="*/ 756823 h 756823"/>
                <a:gd name="connsiteX1" fmla="*/ 12573 w 914595"/>
                <a:gd name="connsiteY1" fmla="*/ 756823 h 756823"/>
                <a:gd name="connsiteX2" fmla="*/ 0 w 914595"/>
                <a:gd name="connsiteY2" fmla="*/ 744250 h 756823"/>
                <a:gd name="connsiteX3" fmla="*/ 12573 w 914595"/>
                <a:gd name="connsiteY3" fmla="*/ 731677 h 756823"/>
                <a:gd name="connsiteX4" fmla="*/ 589312 w 914595"/>
                <a:gd name="connsiteY4" fmla="*/ 731677 h 756823"/>
                <a:gd name="connsiteX5" fmla="*/ 885825 w 914595"/>
                <a:gd name="connsiteY5" fmla="*/ 482980 h 756823"/>
                <a:gd name="connsiteX6" fmla="*/ 767144 w 914595"/>
                <a:gd name="connsiteY6" fmla="*/ 264285 h 756823"/>
                <a:gd name="connsiteX7" fmla="*/ 275368 w 914595"/>
                <a:gd name="connsiteY7" fmla="*/ 497362 h 756823"/>
                <a:gd name="connsiteX8" fmla="*/ 262033 w 914595"/>
                <a:gd name="connsiteY8" fmla="*/ 495743 h 756823"/>
                <a:gd name="connsiteX9" fmla="*/ 257746 w 914595"/>
                <a:gd name="connsiteY9" fmla="*/ 482980 h 756823"/>
                <a:gd name="connsiteX10" fmla="*/ 370999 w 914595"/>
                <a:gd name="connsiteY10" fmla="*/ 9682 h 756823"/>
                <a:gd name="connsiteX11" fmla="*/ 386144 w 914595"/>
                <a:gd name="connsiteY11" fmla="*/ 348 h 756823"/>
                <a:gd name="connsiteX12" fmla="*/ 395478 w 914595"/>
                <a:gd name="connsiteY12" fmla="*/ 15492 h 756823"/>
                <a:gd name="connsiteX13" fmla="*/ 288417 w 914595"/>
                <a:gd name="connsiteY13" fmla="*/ 463263 h 756823"/>
                <a:gd name="connsiteX14" fmla="*/ 767239 w 914595"/>
                <a:gd name="connsiteY14" fmla="*/ 236282 h 756823"/>
                <a:gd name="connsiteX15" fmla="*/ 783717 w 914595"/>
                <a:gd name="connsiteY15" fmla="*/ 241616 h 756823"/>
                <a:gd name="connsiteX16" fmla="*/ 913067 w 914595"/>
                <a:gd name="connsiteY16" fmla="*/ 479836 h 756823"/>
                <a:gd name="connsiteX17" fmla="*/ 910114 w 914595"/>
                <a:gd name="connsiteY17" fmla="*/ 495553 h 756823"/>
                <a:gd name="connsiteX18" fmla="*/ 602171 w 914595"/>
                <a:gd name="connsiteY18" fmla="*/ 753775 h 756823"/>
                <a:gd name="connsiteX19" fmla="*/ 593884 w 914595"/>
                <a:gd name="connsiteY19" fmla="*/ 756823 h 7568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914595" h="756823">
                  <a:moveTo>
                    <a:pt x="593884" y="756823"/>
                  </a:moveTo>
                  <a:lnTo>
                    <a:pt x="12573" y="756823"/>
                  </a:lnTo>
                  <a:cubicBezTo>
                    <a:pt x="5620" y="756823"/>
                    <a:pt x="0" y="751204"/>
                    <a:pt x="0" y="744250"/>
                  </a:cubicBezTo>
                  <a:cubicBezTo>
                    <a:pt x="0" y="737297"/>
                    <a:pt x="5620" y="731677"/>
                    <a:pt x="12573" y="731677"/>
                  </a:cubicBezTo>
                  <a:lnTo>
                    <a:pt x="589312" y="731677"/>
                  </a:lnTo>
                  <a:lnTo>
                    <a:pt x="885825" y="482980"/>
                  </a:lnTo>
                  <a:lnTo>
                    <a:pt x="767144" y="264285"/>
                  </a:lnTo>
                  <a:lnTo>
                    <a:pt x="275368" y="497362"/>
                  </a:lnTo>
                  <a:cubicBezTo>
                    <a:pt x="270986" y="499458"/>
                    <a:pt x="265843" y="498791"/>
                    <a:pt x="262033" y="495743"/>
                  </a:cubicBezTo>
                  <a:cubicBezTo>
                    <a:pt x="258223" y="492695"/>
                    <a:pt x="256604" y="487742"/>
                    <a:pt x="257746" y="482980"/>
                  </a:cubicBezTo>
                  <a:lnTo>
                    <a:pt x="370999" y="9682"/>
                  </a:lnTo>
                  <a:cubicBezTo>
                    <a:pt x="372618" y="2920"/>
                    <a:pt x="379476" y="-1271"/>
                    <a:pt x="386144" y="348"/>
                  </a:cubicBezTo>
                  <a:cubicBezTo>
                    <a:pt x="392906" y="1967"/>
                    <a:pt x="397097" y="8730"/>
                    <a:pt x="395478" y="15492"/>
                  </a:cubicBezTo>
                  <a:lnTo>
                    <a:pt x="288417" y="463263"/>
                  </a:lnTo>
                  <a:lnTo>
                    <a:pt x="767239" y="236282"/>
                  </a:lnTo>
                  <a:cubicBezTo>
                    <a:pt x="773335" y="233425"/>
                    <a:pt x="780479" y="235806"/>
                    <a:pt x="783717" y="241616"/>
                  </a:cubicBezTo>
                  <a:lnTo>
                    <a:pt x="913067" y="479836"/>
                  </a:lnTo>
                  <a:cubicBezTo>
                    <a:pt x="915924" y="485075"/>
                    <a:pt x="914686" y="491647"/>
                    <a:pt x="910114" y="495553"/>
                  </a:cubicBezTo>
                  <a:lnTo>
                    <a:pt x="602171" y="753775"/>
                  </a:lnTo>
                  <a:cubicBezTo>
                    <a:pt x="599789" y="755775"/>
                    <a:pt x="596837" y="756823"/>
                    <a:pt x="593884" y="756823"/>
                  </a:cubicBezTo>
                  <a:close/>
                </a:path>
              </a:pathLst>
            </a:custGeom>
            <a:solidFill>
              <a:srgbClr val="0A207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="" xmlns:a16="http://schemas.microsoft.com/office/drawing/2014/main" id="{508EE952-8C29-40F5-A7EA-F17227FDEC86}"/>
                </a:ext>
              </a:extLst>
            </p:cNvPr>
            <p:cNvSpPr/>
            <p:nvPr/>
          </p:nvSpPr>
          <p:spPr>
            <a:xfrm>
              <a:off x="5316265" y="4541325"/>
              <a:ext cx="123085" cy="44073"/>
            </a:xfrm>
            <a:custGeom>
              <a:avLst/>
              <a:gdLst>
                <a:gd name="connsiteX0" fmla="*/ 12647 w 106352"/>
                <a:gd name="connsiteY0" fmla="*/ 38082 h 38081"/>
                <a:gd name="connsiteX1" fmla="*/ 170 w 106352"/>
                <a:gd name="connsiteY1" fmla="*/ 27509 h 38081"/>
                <a:gd name="connsiteX2" fmla="*/ 10647 w 106352"/>
                <a:gd name="connsiteY2" fmla="*/ 13126 h 38081"/>
                <a:gd name="connsiteX3" fmla="*/ 91705 w 106352"/>
                <a:gd name="connsiteY3" fmla="*/ 172 h 38081"/>
                <a:gd name="connsiteX4" fmla="*/ 106183 w 106352"/>
                <a:gd name="connsiteY4" fmla="*/ 10650 h 38081"/>
                <a:gd name="connsiteX5" fmla="*/ 95705 w 106352"/>
                <a:gd name="connsiteY5" fmla="*/ 25128 h 38081"/>
                <a:gd name="connsiteX6" fmla="*/ 14648 w 106352"/>
                <a:gd name="connsiteY6" fmla="*/ 38082 h 38081"/>
                <a:gd name="connsiteX7" fmla="*/ 12647 w 106352"/>
                <a:gd name="connsiteY7" fmla="*/ 38082 h 380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6352" h="38081">
                  <a:moveTo>
                    <a:pt x="12647" y="38082"/>
                  </a:moveTo>
                  <a:cubicBezTo>
                    <a:pt x="6551" y="38082"/>
                    <a:pt x="1217" y="33700"/>
                    <a:pt x="170" y="27509"/>
                  </a:cubicBezTo>
                  <a:cubicBezTo>
                    <a:pt x="-973" y="20651"/>
                    <a:pt x="3789" y="14174"/>
                    <a:pt x="10647" y="13126"/>
                  </a:cubicBezTo>
                  <a:lnTo>
                    <a:pt x="91705" y="172"/>
                  </a:lnTo>
                  <a:cubicBezTo>
                    <a:pt x="98468" y="-971"/>
                    <a:pt x="105040" y="3696"/>
                    <a:pt x="106183" y="10650"/>
                  </a:cubicBezTo>
                  <a:cubicBezTo>
                    <a:pt x="107326" y="17508"/>
                    <a:pt x="102563" y="23985"/>
                    <a:pt x="95705" y="25128"/>
                  </a:cubicBezTo>
                  <a:lnTo>
                    <a:pt x="14648" y="38082"/>
                  </a:lnTo>
                  <a:cubicBezTo>
                    <a:pt x="13981" y="38082"/>
                    <a:pt x="13314" y="38082"/>
                    <a:pt x="12647" y="38082"/>
                  </a:cubicBezTo>
                  <a:close/>
                </a:path>
              </a:pathLst>
            </a:custGeom>
            <a:solidFill>
              <a:srgbClr val="0A207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="" xmlns:a16="http://schemas.microsoft.com/office/drawing/2014/main" id="{F30BB7A8-658F-4E7C-96C7-63BB9FCC8D50}"/>
                </a:ext>
              </a:extLst>
            </p:cNvPr>
            <p:cNvSpPr/>
            <p:nvPr/>
          </p:nvSpPr>
          <p:spPr>
            <a:xfrm>
              <a:off x="5356632" y="4664813"/>
              <a:ext cx="82808" cy="49231"/>
            </a:xfrm>
            <a:custGeom>
              <a:avLst/>
              <a:gdLst>
                <a:gd name="connsiteX0" fmla="*/ 12629 w 71550"/>
                <a:gd name="connsiteY0" fmla="*/ 42538 h 42538"/>
                <a:gd name="connsiteX1" fmla="*/ 819 w 71550"/>
                <a:gd name="connsiteY1" fmla="*/ 34347 h 42538"/>
                <a:gd name="connsiteX2" fmla="*/ 8248 w 71550"/>
                <a:gd name="connsiteY2" fmla="*/ 18154 h 42538"/>
                <a:gd name="connsiteX3" fmla="*/ 54540 w 71550"/>
                <a:gd name="connsiteY3" fmla="*/ 818 h 42538"/>
                <a:gd name="connsiteX4" fmla="*/ 70732 w 71550"/>
                <a:gd name="connsiteY4" fmla="*/ 8248 h 42538"/>
                <a:gd name="connsiteX5" fmla="*/ 63303 w 71550"/>
                <a:gd name="connsiteY5" fmla="*/ 24441 h 42538"/>
                <a:gd name="connsiteX6" fmla="*/ 17011 w 71550"/>
                <a:gd name="connsiteY6" fmla="*/ 41776 h 42538"/>
                <a:gd name="connsiteX7" fmla="*/ 12629 w 71550"/>
                <a:gd name="connsiteY7" fmla="*/ 42538 h 425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1550" h="42538">
                  <a:moveTo>
                    <a:pt x="12629" y="42538"/>
                  </a:moveTo>
                  <a:cubicBezTo>
                    <a:pt x="7486" y="42538"/>
                    <a:pt x="2724" y="39395"/>
                    <a:pt x="819" y="34347"/>
                  </a:cubicBezTo>
                  <a:cubicBezTo>
                    <a:pt x="-1658" y="27869"/>
                    <a:pt x="1676" y="20535"/>
                    <a:pt x="8248" y="18154"/>
                  </a:cubicBezTo>
                  <a:lnTo>
                    <a:pt x="54540" y="818"/>
                  </a:lnTo>
                  <a:cubicBezTo>
                    <a:pt x="61016" y="-1658"/>
                    <a:pt x="68351" y="1676"/>
                    <a:pt x="70732" y="8248"/>
                  </a:cubicBezTo>
                  <a:cubicBezTo>
                    <a:pt x="73208" y="14725"/>
                    <a:pt x="69875" y="22059"/>
                    <a:pt x="63303" y="24441"/>
                  </a:cubicBezTo>
                  <a:lnTo>
                    <a:pt x="17011" y="41776"/>
                  </a:lnTo>
                  <a:cubicBezTo>
                    <a:pt x="15582" y="42252"/>
                    <a:pt x="14058" y="42538"/>
                    <a:pt x="12629" y="42538"/>
                  </a:cubicBezTo>
                  <a:close/>
                </a:path>
              </a:pathLst>
            </a:custGeom>
            <a:solidFill>
              <a:srgbClr val="0A207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="" xmlns:a16="http://schemas.microsoft.com/office/drawing/2014/main" id="{277BCB12-90BE-455E-BBDA-B0A6772795A8}"/>
                </a:ext>
              </a:extLst>
            </p:cNvPr>
            <p:cNvSpPr/>
            <p:nvPr/>
          </p:nvSpPr>
          <p:spPr>
            <a:xfrm>
              <a:off x="5381775" y="4819153"/>
              <a:ext cx="88523" cy="37867"/>
            </a:xfrm>
            <a:custGeom>
              <a:avLst/>
              <a:gdLst>
                <a:gd name="connsiteX0" fmla="*/ 12622 w 76488"/>
                <a:gd name="connsiteY0" fmla="*/ 32720 h 32719"/>
                <a:gd name="connsiteX1" fmla="*/ 144 w 76488"/>
                <a:gd name="connsiteY1" fmla="*/ 21957 h 32719"/>
                <a:gd name="connsiteX2" fmla="*/ 10813 w 76488"/>
                <a:gd name="connsiteY2" fmla="*/ 7669 h 32719"/>
                <a:gd name="connsiteX3" fmla="*/ 62057 w 76488"/>
                <a:gd name="connsiteY3" fmla="*/ 144 h 32719"/>
                <a:gd name="connsiteX4" fmla="*/ 76344 w 76488"/>
                <a:gd name="connsiteY4" fmla="*/ 10812 h 32719"/>
                <a:gd name="connsiteX5" fmla="*/ 65677 w 76488"/>
                <a:gd name="connsiteY5" fmla="*/ 25100 h 32719"/>
                <a:gd name="connsiteX6" fmla="*/ 14432 w 76488"/>
                <a:gd name="connsiteY6" fmla="*/ 32625 h 32719"/>
                <a:gd name="connsiteX7" fmla="*/ 12622 w 76488"/>
                <a:gd name="connsiteY7" fmla="*/ 32720 h 32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6488" h="32719">
                  <a:moveTo>
                    <a:pt x="12622" y="32720"/>
                  </a:moveTo>
                  <a:cubicBezTo>
                    <a:pt x="6431" y="32720"/>
                    <a:pt x="1097" y="28243"/>
                    <a:pt x="144" y="21957"/>
                  </a:cubicBezTo>
                  <a:cubicBezTo>
                    <a:pt x="-903" y="15099"/>
                    <a:pt x="3859" y="8622"/>
                    <a:pt x="10813" y="7669"/>
                  </a:cubicBezTo>
                  <a:lnTo>
                    <a:pt x="62057" y="144"/>
                  </a:lnTo>
                  <a:cubicBezTo>
                    <a:pt x="69010" y="-903"/>
                    <a:pt x="75392" y="3859"/>
                    <a:pt x="76344" y="10812"/>
                  </a:cubicBezTo>
                  <a:cubicBezTo>
                    <a:pt x="77392" y="17670"/>
                    <a:pt x="72630" y="24147"/>
                    <a:pt x="65677" y="25100"/>
                  </a:cubicBezTo>
                  <a:lnTo>
                    <a:pt x="14432" y="32625"/>
                  </a:lnTo>
                  <a:cubicBezTo>
                    <a:pt x="13765" y="32720"/>
                    <a:pt x="13194" y="32720"/>
                    <a:pt x="12622" y="32720"/>
                  </a:cubicBezTo>
                  <a:close/>
                </a:path>
              </a:pathLst>
            </a:custGeom>
            <a:solidFill>
              <a:srgbClr val="0A207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="" xmlns:a16="http://schemas.microsoft.com/office/drawing/2014/main" id="{0244D5C9-78DC-4931-97C2-4A04D5F1F1B3}"/>
                </a:ext>
              </a:extLst>
            </p:cNvPr>
            <p:cNvSpPr/>
            <p:nvPr/>
          </p:nvSpPr>
          <p:spPr>
            <a:xfrm>
              <a:off x="5383419" y="4970864"/>
              <a:ext cx="95816" cy="44566"/>
            </a:xfrm>
            <a:custGeom>
              <a:avLst/>
              <a:gdLst>
                <a:gd name="connsiteX0" fmla="*/ 12630 w 82790"/>
                <a:gd name="connsiteY0" fmla="*/ 38508 h 38507"/>
                <a:gd name="connsiteX1" fmla="*/ 342 w 82790"/>
                <a:gd name="connsiteY1" fmla="*/ 28792 h 38507"/>
                <a:gd name="connsiteX2" fmla="*/ 9772 w 82790"/>
                <a:gd name="connsiteY2" fmla="*/ 13648 h 38507"/>
                <a:gd name="connsiteX3" fmla="*/ 67303 w 82790"/>
                <a:gd name="connsiteY3" fmla="*/ 313 h 38507"/>
                <a:gd name="connsiteX4" fmla="*/ 82448 w 82790"/>
                <a:gd name="connsiteY4" fmla="*/ 9742 h 38507"/>
                <a:gd name="connsiteX5" fmla="*/ 73018 w 82790"/>
                <a:gd name="connsiteY5" fmla="*/ 24887 h 38507"/>
                <a:gd name="connsiteX6" fmla="*/ 15487 w 82790"/>
                <a:gd name="connsiteY6" fmla="*/ 38222 h 38507"/>
                <a:gd name="connsiteX7" fmla="*/ 12630 w 82790"/>
                <a:gd name="connsiteY7" fmla="*/ 38508 h 385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2790" h="38507">
                  <a:moveTo>
                    <a:pt x="12630" y="38508"/>
                  </a:moveTo>
                  <a:cubicBezTo>
                    <a:pt x="6915" y="38508"/>
                    <a:pt x="1676" y="34603"/>
                    <a:pt x="342" y="28792"/>
                  </a:cubicBezTo>
                  <a:cubicBezTo>
                    <a:pt x="-1277" y="22030"/>
                    <a:pt x="3009" y="15267"/>
                    <a:pt x="9772" y="13648"/>
                  </a:cubicBezTo>
                  <a:lnTo>
                    <a:pt x="67303" y="313"/>
                  </a:lnTo>
                  <a:cubicBezTo>
                    <a:pt x="73971" y="-1211"/>
                    <a:pt x="80829" y="2980"/>
                    <a:pt x="82448" y="9742"/>
                  </a:cubicBezTo>
                  <a:cubicBezTo>
                    <a:pt x="84067" y="16505"/>
                    <a:pt x="79781" y="23268"/>
                    <a:pt x="73018" y="24887"/>
                  </a:cubicBezTo>
                  <a:lnTo>
                    <a:pt x="15487" y="38222"/>
                  </a:lnTo>
                  <a:cubicBezTo>
                    <a:pt x="14535" y="38413"/>
                    <a:pt x="13582" y="38508"/>
                    <a:pt x="12630" y="38508"/>
                  </a:cubicBezTo>
                  <a:close/>
                </a:path>
              </a:pathLst>
            </a:custGeom>
            <a:solidFill>
              <a:srgbClr val="0A207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="" xmlns:a16="http://schemas.microsoft.com/office/drawing/2014/main" id="{4AAA897E-C6DC-44B0-9F83-08A4B35079B5}"/>
                </a:ext>
              </a:extLst>
            </p:cNvPr>
            <p:cNvSpPr/>
            <p:nvPr/>
          </p:nvSpPr>
          <p:spPr>
            <a:xfrm>
              <a:off x="5416758" y="5136746"/>
              <a:ext cx="88776" cy="44921"/>
            </a:xfrm>
            <a:custGeom>
              <a:avLst/>
              <a:gdLst>
                <a:gd name="connsiteX0" fmla="*/ 12589 w 76707"/>
                <a:gd name="connsiteY0" fmla="*/ 38815 h 38814"/>
                <a:gd name="connsiteX1" fmla="*/ 397 w 76707"/>
                <a:gd name="connsiteY1" fmla="*/ 29385 h 38814"/>
                <a:gd name="connsiteX2" fmla="*/ 9350 w 76707"/>
                <a:gd name="connsiteY2" fmla="*/ 13954 h 38814"/>
                <a:gd name="connsiteX3" fmla="*/ 60881 w 76707"/>
                <a:gd name="connsiteY3" fmla="*/ 429 h 38814"/>
                <a:gd name="connsiteX4" fmla="*/ 76311 w 76707"/>
                <a:gd name="connsiteY4" fmla="*/ 9382 h 38814"/>
                <a:gd name="connsiteX5" fmla="*/ 67358 w 76707"/>
                <a:gd name="connsiteY5" fmla="*/ 24813 h 38814"/>
                <a:gd name="connsiteX6" fmla="*/ 15827 w 76707"/>
                <a:gd name="connsiteY6" fmla="*/ 38338 h 38814"/>
                <a:gd name="connsiteX7" fmla="*/ 12589 w 76707"/>
                <a:gd name="connsiteY7" fmla="*/ 38815 h 388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6707" h="38814">
                  <a:moveTo>
                    <a:pt x="12589" y="38815"/>
                  </a:moveTo>
                  <a:cubicBezTo>
                    <a:pt x="6969" y="38815"/>
                    <a:pt x="1921" y="35100"/>
                    <a:pt x="397" y="29385"/>
                  </a:cubicBezTo>
                  <a:cubicBezTo>
                    <a:pt x="-1318" y="22622"/>
                    <a:pt x="2683" y="15764"/>
                    <a:pt x="9350" y="13954"/>
                  </a:cubicBezTo>
                  <a:lnTo>
                    <a:pt x="60881" y="429"/>
                  </a:lnTo>
                  <a:cubicBezTo>
                    <a:pt x="67643" y="-1381"/>
                    <a:pt x="74501" y="2715"/>
                    <a:pt x="76311" y="9382"/>
                  </a:cubicBezTo>
                  <a:cubicBezTo>
                    <a:pt x="78026" y="16145"/>
                    <a:pt x="74025" y="23003"/>
                    <a:pt x="67358" y="24813"/>
                  </a:cubicBezTo>
                  <a:lnTo>
                    <a:pt x="15827" y="38338"/>
                  </a:lnTo>
                  <a:cubicBezTo>
                    <a:pt x="14684" y="38719"/>
                    <a:pt x="13637" y="38815"/>
                    <a:pt x="12589" y="38815"/>
                  </a:cubicBezTo>
                  <a:close/>
                </a:path>
              </a:pathLst>
            </a:custGeom>
            <a:solidFill>
              <a:srgbClr val="0A207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="" xmlns:a16="http://schemas.microsoft.com/office/drawing/2014/main" id="{09876032-CA61-4026-99D4-9E65E3E9C4F9}"/>
                </a:ext>
              </a:extLst>
            </p:cNvPr>
            <p:cNvSpPr/>
            <p:nvPr/>
          </p:nvSpPr>
          <p:spPr>
            <a:xfrm>
              <a:off x="5446466" y="5315089"/>
              <a:ext cx="78748" cy="44390"/>
            </a:xfrm>
            <a:custGeom>
              <a:avLst/>
              <a:gdLst>
                <a:gd name="connsiteX0" fmla="*/ 12638 w 68042"/>
                <a:gd name="connsiteY0" fmla="*/ 38355 h 38355"/>
                <a:gd name="connsiteX1" fmla="*/ 541 w 68042"/>
                <a:gd name="connsiteY1" fmla="*/ 29402 h 38355"/>
                <a:gd name="connsiteX2" fmla="*/ 8923 w 68042"/>
                <a:gd name="connsiteY2" fmla="*/ 13685 h 38355"/>
                <a:gd name="connsiteX3" fmla="*/ 51785 w 68042"/>
                <a:gd name="connsiteY3" fmla="*/ 541 h 38355"/>
                <a:gd name="connsiteX4" fmla="*/ 67502 w 68042"/>
                <a:gd name="connsiteY4" fmla="*/ 8923 h 38355"/>
                <a:gd name="connsiteX5" fmla="*/ 59120 w 68042"/>
                <a:gd name="connsiteY5" fmla="*/ 24639 h 38355"/>
                <a:gd name="connsiteX6" fmla="*/ 16257 w 68042"/>
                <a:gd name="connsiteY6" fmla="*/ 37784 h 38355"/>
                <a:gd name="connsiteX7" fmla="*/ 12638 w 68042"/>
                <a:gd name="connsiteY7" fmla="*/ 38355 h 38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8042" h="38355">
                  <a:moveTo>
                    <a:pt x="12638" y="38355"/>
                  </a:moveTo>
                  <a:cubicBezTo>
                    <a:pt x="7208" y="38355"/>
                    <a:pt x="2255" y="34831"/>
                    <a:pt x="541" y="29402"/>
                  </a:cubicBezTo>
                  <a:cubicBezTo>
                    <a:pt x="-1459" y="22734"/>
                    <a:pt x="2255" y="15686"/>
                    <a:pt x="8923" y="13685"/>
                  </a:cubicBezTo>
                  <a:lnTo>
                    <a:pt x="51785" y="541"/>
                  </a:lnTo>
                  <a:cubicBezTo>
                    <a:pt x="58453" y="-1459"/>
                    <a:pt x="65501" y="2255"/>
                    <a:pt x="67502" y="8923"/>
                  </a:cubicBezTo>
                  <a:cubicBezTo>
                    <a:pt x="69502" y="15590"/>
                    <a:pt x="65787" y="22639"/>
                    <a:pt x="59120" y="24639"/>
                  </a:cubicBezTo>
                  <a:lnTo>
                    <a:pt x="16257" y="37784"/>
                  </a:lnTo>
                  <a:cubicBezTo>
                    <a:pt x="15114" y="38165"/>
                    <a:pt x="13876" y="38355"/>
                    <a:pt x="12638" y="38355"/>
                  </a:cubicBezTo>
                  <a:close/>
                </a:path>
              </a:pathLst>
            </a:custGeom>
            <a:solidFill>
              <a:srgbClr val="0A207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="" xmlns:a16="http://schemas.microsoft.com/office/drawing/2014/main" id="{55031A4F-C5CF-4C09-865B-A06C31BFC49C}"/>
                </a:ext>
              </a:extLst>
            </p:cNvPr>
            <p:cNvSpPr/>
            <p:nvPr/>
          </p:nvSpPr>
          <p:spPr>
            <a:xfrm>
              <a:off x="5449997" y="5457078"/>
              <a:ext cx="91088" cy="43945"/>
            </a:xfrm>
            <a:custGeom>
              <a:avLst/>
              <a:gdLst>
                <a:gd name="connsiteX0" fmla="*/ 12635 w 78705"/>
                <a:gd name="connsiteY0" fmla="*/ 37971 h 37971"/>
                <a:gd name="connsiteX1" fmla="*/ 348 w 78705"/>
                <a:gd name="connsiteY1" fmla="*/ 28256 h 37971"/>
                <a:gd name="connsiteX2" fmla="*/ 9682 w 78705"/>
                <a:gd name="connsiteY2" fmla="*/ 13111 h 37971"/>
                <a:gd name="connsiteX3" fmla="*/ 63213 w 78705"/>
                <a:gd name="connsiteY3" fmla="*/ 348 h 37971"/>
                <a:gd name="connsiteX4" fmla="*/ 78358 w 78705"/>
                <a:gd name="connsiteY4" fmla="*/ 9682 h 37971"/>
                <a:gd name="connsiteX5" fmla="*/ 69023 w 78705"/>
                <a:gd name="connsiteY5" fmla="*/ 24827 h 37971"/>
                <a:gd name="connsiteX6" fmla="*/ 15492 w 78705"/>
                <a:gd name="connsiteY6" fmla="*/ 37591 h 37971"/>
                <a:gd name="connsiteX7" fmla="*/ 12635 w 78705"/>
                <a:gd name="connsiteY7" fmla="*/ 37971 h 37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8705" h="37971">
                  <a:moveTo>
                    <a:pt x="12635" y="37971"/>
                  </a:moveTo>
                  <a:cubicBezTo>
                    <a:pt x="6920" y="37971"/>
                    <a:pt x="1776" y="34066"/>
                    <a:pt x="348" y="28256"/>
                  </a:cubicBezTo>
                  <a:cubicBezTo>
                    <a:pt x="-1271" y="21493"/>
                    <a:pt x="2920" y="14730"/>
                    <a:pt x="9682" y="13111"/>
                  </a:cubicBezTo>
                  <a:lnTo>
                    <a:pt x="63213" y="348"/>
                  </a:lnTo>
                  <a:cubicBezTo>
                    <a:pt x="69975" y="-1271"/>
                    <a:pt x="76834" y="2919"/>
                    <a:pt x="78358" y="9682"/>
                  </a:cubicBezTo>
                  <a:cubicBezTo>
                    <a:pt x="79977" y="16445"/>
                    <a:pt x="75786" y="23303"/>
                    <a:pt x="69023" y="24827"/>
                  </a:cubicBezTo>
                  <a:lnTo>
                    <a:pt x="15492" y="37591"/>
                  </a:lnTo>
                  <a:cubicBezTo>
                    <a:pt x="14540" y="37876"/>
                    <a:pt x="13588" y="37971"/>
                    <a:pt x="12635" y="37971"/>
                  </a:cubicBezTo>
                  <a:close/>
                </a:path>
              </a:pathLst>
            </a:custGeom>
            <a:solidFill>
              <a:srgbClr val="0A207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="" xmlns:a16="http://schemas.microsoft.com/office/drawing/2014/main" id="{420EF481-9EA0-4A0B-8E9C-B3FD7A806B0B}"/>
                </a:ext>
              </a:extLst>
            </p:cNvPr>
            <p:cNvSpPr/>
            <p:nvPr/>
          </p:nvSpPr>
          <p:spPr>
            <a:xfrm>
              <a:off x="7585682" y="4556296"/>
              <a:ext cx="204929" cy="29101"/>
            </a:xfrm>
            <a:custGeom>
              <a:avLst/>
              <a:gdLst>
                <a:gd name="connsiteX0" fmla="*/ 164497 w 177069"/>
                <a:gd name="connsiteY0" fmla="*/ 25146 h 25145"/>
                <a:gd name="connsiteX1" fmla="*/ 12573 w 177069"/>
                <a:gd name="connsiteY1" fmla="*/ 25146 h 25145"/>
                <a:gd name="connsiteX2" fmla="*/ 0 w 177069"/>
                <a:gd name="connsiteY2" fmla="*/ 12573 h 25145"/>
                <a:gd name="connsiteX3" fmla="*/ 12573 w 177069"/>
                <a:gd name="connsiteY3" fmla="*/ 0 h 25145"/>
                <a:gd name="connsiteX4" fmla="*/ 164497 w 177069"/>
                <a:gd name="connsiteY4" fmla="*/ 0 h 25145"/>
                <a:gd name="connsiteX5" fmla="*/ 177070 w 177069"/>
                <a:gd name="connsiteY5" fmla="*/ 12573 h 25145"/>
                <a:gd name="connsiteX6" fmla="*/ 164497 w 177069"/>
                <a:gd name="connsiteY6" fmla="*/ 25146 h 25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7069" h="25145">
                  <a:moveTo>
                    <a:pt x="164497" y="25146"/>
                  </a:moveTo>
                  <a:lnTo>
                    <a:pt x="12573" y="25146"/>
                  </a:lnTo>
                  <a:cubicBezTo>
                    <a:pt x="5620" y="25146"/>
                    <a:pt x="0" y="19526"/>
                    <a:pt x="0" y="12573"/>
                  </a:cubicBezTo>
                  <a:cubicBezTo>
                    <a:pt x="0" y="5620"/>
                    <a:pt x="5620" y="0"/>
                    <a:pt x="12573" y="0"/>
                  </a:cubicBezTo>
                  <a:lnTo>
                    <a:pt x="164497" y="0"/>
                  </a:lnTo>
                  <a:cubicBezTo>
                    <a:pt x="171450" y="0"/>
                    <a:pt x="177070" y="5620"/>
                    <a:pt x="177070" y="12573"/>
                  </a:cubicBezTo>
                  <a:cubicBezTo>
                    <a:pt x="177070" y="19526"/>
                    <a:pt x="171450" y="25146"/>
                    <a:pt x="164497" y="25146"/>
                  </a:cubicBezTo>
                  <a:close/>
                </a:path>
              </a:pathLst>
            </a:custGeom>
            <a:solidFill>
              <a:srgbClr val="0A207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="" xmlns:a16="http://schemas.microsoft.com/office/drawing/2014/main" id="{483BCACC-0DAE-4C20-BBA6-2D84F7CBB659}"/>
                </a:ext>
              </a:extLst>
            </p:cNvPr>
            <p:cNvSpPr/>
            <p:nvPr/>
          </p:nvSpPr>
          <p:spPr>
            <a:xfrm>
              <a:off x="7673540" y="4468438"/>
              <a:ext cx="29104" cy="204929"/>
            </a:xfrm>
            <a:custGeom>
              <a:avLst/>
              <a:gdLst>
                <a:gd name="connsiteX0" fmla="*/ 12573 w 25147"/>
                <a:gd name="connsiteY0" fmla="*/ 177070 h 177069"/>
                <a:gd name="connsiteX1" fmla="*/ 0 w 25147"/>
                <a:gd name="connsiteY1" fmla="*/ 164497 h 177069"/>
                <a:gd name="connsiteX2" fmla="*/ 0 w 25147"/>
                <a:gd name="connsiteY2" fmla="*/ 12573 h 177069"/>
                <a:gd name="connsiteX3" fmla="*/ 12573 w 25147"/>
                <a:gd name="connsiteY3" fmla="*/ 0 h 177069"/>
                <a:gd name="connsiteX4" fmla="*/ 25146 w 25147"/>
                <a:gd name="connsiteY4" fmla="*/ 12573 h 177069"/>
                <a:gd name="connsiteX5" fmla="*/ 25146 w 25147"/>
                <a:gd name="connsiteY5" fmla="*/ 164497 h 177069"/>
                <a:gd name="connsiteX6" fmla="*/ 12573 w 25147"/>
                <a:gd name="connsiteY6" fmla="*/ 177070 h 1770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147" h="177069">
                  <a:moveTo>
                    <a:pt x="12573" y="177070"/>
                  </a:moveTo>
                  <a:cubicBezTo>
                    <a:pt x="5620" y="177070"/>
                    <a:pt x="0" y="171450"/>
                    <a:pt x="0" y="164497"/>
                  </a:cubicBezTo>
                  <a:lnTo>
                    <a:pt x="0" y="12573"/>
                  </a:lnTo>
                  <a:cubicBezTo>
                    <a:pt x="0" y="5620"/>
                    <a:pt x="5620" y="0"/>
                    <a:pt x="12573" y="0"/>
                  </a:cubicBezTo>
                  <a:cubicBezTo>
                    <a:pt x="19526" y="0"/>
                    <a:pt x="25146" y="5620"/>
                    <a:pt x="25146" y="12573"/>
                  </a:cubicBezTo>
                  <a:lnTo>
                    <a:pt x="25146" y="164497"/>
                  </a:lnTo>
                  <a:cubicBezTo>
                    <a:pt x="25241" y="171450"/>
                    <a:pt x="19622" y="177070"/>
                    <a:pt x="12573" y="177070"/>
                  </a:cubicBezTo>
                  <a:close/>
                </a:path>
              </a:pathLst>
            </a:custGeom>
            <a:solidFill>
              <a:srgbClr val="0A207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="" xmlns:a16="http://schemas.microsoft.com/office/drawing/2014/main" id="{5BC4A0A8-3CC9-4451-A27F-FA5AE02ED39F}"/>
                </a:ext>
              </a:extLst>
            </p:cNvPr>
            <p:cNvSpPr/>
            <p:nvPr/>
          </p:nvSpPr>
          <p:spPr>
            <a:xfrm>
              <a:off x="6090143" y="5385868"/>
              <a:ext cx="289838" cy="54305"/>
            </a:xfrm>
            <a:custGeom>
              <a:avLst/>
              <a:gdLst>
                <a:gd name="connsiteX0" fmla="*/ 237898 w 250435"/>
                <a:gd name="connsiteY0" fmla="*/ 46922 h 46922"/>
                <a:gd name="connsiteX1" fmla="*/ 236660 w 250435"/>
                <a:gd name="connsiteY1" fmla="*/ 46827 h 46922"/>
                <a:gd name="connsiteX2" fmla="*/ 11394 w 250435"/>
                <a:gd name="connsiteY2" fmla="*/ 25205 h 46922"/>
                <a:gd name="connsiteX3" fmla="*/ 59 w 250435"/>
                <a:gd name="connsiteY3" fmla="*/ 11394 h 46922"/>
                <a:gd name="connsiteX4" fmla="*/ 13775 w 250435"/>
                <a:gd name="connsiteY4" fmla="*/ 59 h 46922"/>
                <a:gd name="connsiteX5" fmla="*/ 239041 w 250435"/>
                <a:gd name="connsiteY5" fmla="*/ 21681 h 46922"/>
                <a:gd name="connsiteX6" fmla="*/ 250376 w 250435"/>
                <a:gd name="connsiteY6" fmla="*/ 35397 h 46922"/>
                <a:gd name="connsiteX7" fmla="*/ 237898 w 250435"/>
                <a:gd name="connsiteY7" fmla="*/ 46922 h 469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50435" h="46922">
                  <a:moveTo>
                    <a:pt x="237898" y="46922"/>
                  </a:moveTo>
                  <a:cubicBezTo>
                    <a:pt x="237517" y="46922"/>
                    <a:pt x="237041" y="46922"/>
                    <a:pt x="236660" y="46827"/>
                  </a:cubicBezTo>
                  <a:lnTo>
                    <a:pt x="11394" y="25205"/>
                  </a:lnTo>
                  <a:cubicBezTo>
                    <a:pt x="4441" y="24538"/>
                    <a:pt x="-608" y="18347"/>
                    <a:pt x="59" y="11394"/>
                  </a:cubicBezTo>
                  <a:cubicBezTo>
                    <a:pt x="726" y="4441"/>
                    <a:pt x="6822" y="-608"/>
                    <a:pt x="13775" y="59"/>
                  </a:cubicBezTo>
                  <a:lnTo>
                    <a:pt x="239041" y="21681"/>
                  </a:lnTo>
                  <a:cubicBezTo>
                    <a:pt x="245994" y="22348"/>
                    <a:pt x="251043" y="28539"/>
                    <a:pt x="250376" y="35397"/>
                  </a:cubicBezTo>
                  <a:cubicBezTo>
                    <a:pt x="249805" y="42064"/>
                    <a:pt x="244280" y="46922"/>
                    <a:pt x="237898" y="46922"/>
                  </a:cubicBezTo>
                  <a:close/>
                </a:path>
              </a:pathLst>
            </a:custGeom>
            <a:solidFill>
              <a:srgbClr val="0A207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="" xmlns:a16="http://schemas.microsoft.com/office/drawing/2014/main" id="{D9B0A94A-AA43-4DAF-846A-E1FE77162183}"/>
                </a:ext>
              </a:extLst>
            </p:cNvPr>
            <p:cNvSpPr/>
            <p:nvPr/>
          </p:nvSpPr>
          <p:spPr>
            <a:xfrm>
              <a:off x="6107055" y="5471887"/>
              <a:ext cx="305180" cy="46443"/>
            </a:xfrm>
            <a:custGeom>
              <a:avLst/>
              <a:gdLst>
                <a:gd name="connsiteX0" fmla="*/ 251098 w 263691"/>
                <a:gd name="connsiteY0" fmla="*/ 40130 h 40129"/>
                <a:gd name="connsiteX1" fmla="*/ 250337 w 263691"/>
                <a:gd name="connsiteY1" fmla="*/ 40130 h 40129"/>
                <a:gd name="connsiteX2" fmla="*/ 11830 w 263691"/>
                <a:gd name="connsiteY2" fmla="*/ 25176 h 40129"/>
                <a:gd name="connsiteX3" fmla="*/ 20 w 263691"/>
                <a:gd name="connsiteY3" fmla="*/ 11841 h 40129"/>
                <a:gd name="connsiteX4" fmla="*/ 13354 w 263691"/>
                <a:gd name="connsiteY4" fmla="*/ 30 h 40129"/>
                <a:gd name="connsiteX5" fmla="*/ 251861 w 263691"/>
                <a:gd name="connsiteY5" fmla="*/ 14984 h 40129"/>
                <a:gd name="connsiteX6" fmla="*/ 263671 w 263691"/>
                <a:gd name="connsiteY6" fmla="*/ 28319 h 40129"/>
                <a:gd name="connsiteX7" fmla="*/ 251098 w 263691"/>
                <a:gd name="connsiteY7" fmla="*/ 40130 h 40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63691" h="40129">
                  <a:moveTo>
                    <a:pt x="251098" y="40130"/>
                  </a:moveTo>
                  <a:cubicBezTo>
                    <a:pt x="250813" y="40130"/>
                    <a:pt x="250527" y="40130"/>
                    <a:pt x="250337" y="40130"/>
                  </a:cubicBezTo>
                  <a:lnTo>
                    <a:pt x="11830" y="25176"/>
                  </a:lnTo>
                  <a:cubicBezTo>
                    <a:pt x="4877" y="24699"/>
                    <a:pt x="-362" y="18794"/>
                    <a:pt x="20" y="11841"/>
                  </a:cubicBezTo>
                  <a:cubicBezTo>
                    <a:pt x="496" y="4887"/>
                    <a:pt x="6401" y="-447"/>
                    <a:pt x="13354" y="30"/>
                  </a:cubicBezTo>
                  <a:lnTo>
                    <a:pt x="251861" y="14984"/>
                  </a:lnTo>
                  <a:cubicBezTo>
                    <a:pt x="258814" y="15460"/>
                    <a:pt x="264053" y="21366"/>
                    <a:pt x="263671" y="28319"/>
                  </a:cubicBezTo>
                  <a:cubicBezTo>
                    <a:pt x="263290" y="34986"/>
                    <a:pt x="257766" y="40130"/>
                    <a:pt x="251098" y="40130"/>
                  </a:cubicBezTo>
                  <a:close/>
                </a:path>
              </a:pathLst>
            </a:custGeom>
            <a:solidFill>
              <a:srgbClr val="0A207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="" xmlns:a16="http://schemas.microsoft.com/office/drawing/2014/main" id="{B36539AD-5206-4864-B67E-65464DCE1126}"/>
                </a:ext>
              </a:extLst>
            </p:cNvPr>
            <p:cNvSpPr/>
            <p:nvPr/>
          </p:nvSpPr>
          <p:spPr>
            <a:xfrm>
              <a:off x="6113246" y="5556913"/>
              <a:ext cx="266783" cy="34614"/>
            </a:xfrm>
            <a:custGeom>
              <a:avLst/>
              <a:gdLst>
                <a:gd name="connsiteX0" fmla="*/ 12578 w 230514"/>
                <a:gd name="connsiteY0" fmla="*/ 29909 h 29908"/>
                <a:gd name="connsiteX1" fmla="*/ 5 w 230514"/>
                <a:gd name="connsiteY1" fmla="*/ 17526 h 29908"/>
                <a:gd name="connsiteX2" fmla="*/ 12292 w 230514"/>
                <a:gd name="connsiteY2" fmla="*/ 4667 h 29908"/>
                <a:gd name="connsiteX3" fmla="*/ 217651 w 230514"/>
                <a:gd name="connsiteY3" fmla="*/ 0 h 29908"/>
                <a:gd name="connsiteX4" fmla="*/ 217937 w 230514"/>
                <a:gd name="connsiteY4" fmla="*/ 0 h 29908"/>
                <a:gd name="connsiteX5" fmla="*/ 230510 w 230514"/>
                <a:gd name="connsiteY5" fmla="*/ 12287 h 29908"/>
                <a:gd name="connsiteX6" fmla="*/ 218223 w 230514"/>
                <a:gd name="connsiteY6" fmla="*/ 25146 h 29908"/>
                <a:gd name="connsiteX7" fmla="*/ 12864 w 230514"/>
                <a:gd name="connsiteY7" fmla="*/ 29813 h 29908"/>
                <a:gd name="connsiteX8" fmla="*/ 12578 w 230514"/>
                <a:gd name="connsiteY8" fmla="*/ 29909 h 299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30514" h="29908">
                  <a:moveTo>
                    <a:pt x="12578" y="29909"/>
                  </a:moveTo>
                  <a:cubicBezTo>
                    <a:pt x="5720" y="29909"/>
                    <a:pt x="100" y="24479"/>
                    <a:pt x="5" y="17526"/>
                  </a:cubicBezTo>
                  <a:cubicBezTo>
                    <a:pt x="-186" y="10573"/>
                    <a:pt x="5339" y="4763"/>
                    <a:pt x="12292" y="4667"/>
                  </a:cubicBezTo>
                  <a:lnTo>
                    <a:pt x="217651" y="0"/>
                  </a:lnTo>
                  <a:cubicBezTo>
                    <a:pt x="217746" y="0"/>
                    <a:pt x="217842" y="0"/>
                    <a:pt x="217937" y="0"/>
                  </a:cubicBezTo>
                  <a:cubicBezTo>
                    <a:pt x="224795" y="0"/>
                    <a:pt x="230415" y="5429"/>
                    <a:pt x="230510" y="12287"/>
                  </a:cubicBezTo>
                  <a:cubicBezTo>
                    <a:pt x="230700" y="19241"/>
                    <a:pt x="225176" y="25051"/>
                    <a:pt x="218223" y="25146"/>
                  </a:cubicBezTo>
                  <a:lnTo>
                    <a:pt x="12864" y="29813"/>
                  </a:lnTo>
                  <a:cubicBezTo>
                    <a:pt x="12768" y="29909"/>
                    <a:pt x="12673" y="29909"/>
                    <a:pt x="12578" y="29909"/>
                  </a:cubicBezTo>
                  <a:close/>
                </a:path>
              </a:pathLst>
            </a:custGeom>
            <a:solidFill>
              <a:srgbClr val="0A207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="" xmlns:a16="http://schemas.microsoft.com/office/drawing/2014/main" id="{31D079B1-682D-4BD7-A20C-5B317D18C353}"/>
                </a:ext>
              </a:extLst>
            </p:cNvPr>
            <p:cNvSpPr/>
            <p:nvPr/>
          </p:nvSpPr>
          <p:spPr>
            <a:xfrm>
              <a:off x="6451237" y="4570185"/>
              <a:ext cx="81355" cy="29101"/>
            </a:xfrm>
            <a:custGeom>
              <a:avLst/>
              <a:gdLst>
                <a:gd name="connsiteX0" fmla="*/ 57721 w 70295"/>
                <a:gd name="connsiteY0" fmla="*/ 25146 h 25145"/>
                <a:gd name="connsiteX1" fmla="*/ 12573 w 70295"/>
                <a:gd name="connsiteY1" fmla="*/ 25146 h 25145"/>
                <a:gd name="connsiteX2" fmla="*/ 0 w 70295"/>
                <a:gd name="connsiteY2" fmla="*/ 12573 h 25145"/>
                <a:gd name="connsiteX3" fmla="*/ 12573 w 70295"/>
                <a:gd name="connsiteY3" fmla="*/ 0 h 25145"/>
                <a:gd name="connsiteX4" fmla="*/ 57721 w 70295"/>
                <a:gd name="connsiteY4" fmla="*/ 0 h 25145"/>
                <a:gd name="connsiteX5" fmla="*/ 70294 w 70295"/>
                <a:gd name="connsiteY5" fmla="*/ 12573 h 25145"/>
                <a:gd name="connsiteX6" fmla="*/ 57721 w 70295"/>
                <a:gd name="connsiteY6" fmla="*/ 25146 h 25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0295" h="25145">
                  <a:moveTo>
                    <a:pt x="57721" y="25146"/>
                  </a:moveTo>
                  <a:lnTo>
                    <a:pt x="12573" y="25146"/>
                  </a:lnTo>
                  <a:cubicBezTo>
                    <a:pt x="5620" y="25146"/>
                    <a:pt x="0" y="19526"/>
                    <a:pt x="0" y="12573"/>
                  </a:cubicBezTo>
                  <a:cubicBezTo>
                    <a:pt x="0" y="5620"/>
                    <a:pt x="5620" y="0"/>
                    <a:pt x="12573" y="0"/>
                  </a:cubicBezTo>
                  <a:lnTo>
                    <a:pt x="57721" y="0"/>
                  </a:lnTo>
                  <a:cubicBezTo>
                    <a:pt x="64675" y="0"/>
                    <a:pt x="70294" y="5620"/>
                    <a:pt x="70294" y="12573"/>
                  </a:cubicBezTo>
                  <a:cubicBezTo>
                    <a:pt x="70390" y="19526"/>
                    <a:pt x="64675" y="25146"/>
                    <a:pt x="57721" y="25146"/>
                  </a:cubicBezTo>
                  <a:close/>
                </a:path>
              </a:pathLst>
            </a:custGeom>
            <a:solidFill>
              <a:srgbClr val="0A207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="" xmlns:a16="http://schemas.microsoft.com/office/drawing/2014/main" id="{AEF3F1DA-66F6-4257-96F3-F8F072813404}"/>
                </a:ext>
              </a:extLst>
            </p:cNvPr>
            <p:cNvSpPr/>
            <p:nvPr/>
          </p:nvSpPr>
          <p:spPr>
            <a:xfrm>
              <a:off x="6443962" y="4684942"/>
              <a:ext cx="88630" cy="29101"/>
            </a:xfrm>
            <a:custGeom>
              <a:avLst/>
              <a:gdLst>
                <a:gd name="connsiteX0" fmla="*/ 64008 w 76581"/>
                <a:gd name="connsiteY0" fmla="*/ 25146 h 25145"/>
                <a:gd name="connsiteX1" fmla="*/ 12573 w 76581"/>
                <a:gd name="connsiteY1" fmla="*/ 25146 h 25145"/>
                <a:gd name="connsiteX2" fmla="*/ 0 w 76581"/>
                <a:gd name="connsiteY2" fmla="*/ 12573 h 25145"/>
                <a:gd name="connsiteX3" fmla="*/ 12573 w 76581"/>
                <a:gd name="connsiteY3" fmla="*/ 0 h 25145"/>
                <a:gd name="connsiteX4" fmla="*/ 64008 w 76581"/>
                <a:gd name="connsiteY4" fmla="*/ 0 h 25145"/>
                <a:gd name="connsiteX5" fmla="*/ 76581 w 76581"/>
                <a:gd name="connsiteY5" fmla="*/ 12573 h 25145"/>
                <a:gd name="connsiteX6" fmla="*/ 64008 w 76581"/>
                <a:gd name="connsiteY6" fmla="*/ 25146 h 25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6581" h="25145">
                  <a:moveTo>
                    <a:pt x="64008" y="25146"/>
                  </a:moveTo>
                  <a:lnTo>
                    <a:pt x="12573" y="25146"/>
                  </a:lnTo>
                  <a:cubicBezTo>
                    <a:pt x="5620" y="25146"/>
                    <a:pt x="0" y="19526"/>
                    <a:pt x="0" y="12573"/>
                  </a:cubicBezTo>
                  <a:cubicBezTo>
                    <a:pt x="0" y="5620"/>
                    <a:pt x="5620" y="0"/>
                    <a:pt x="12573" y="0"/>
                  </a:cubicBezTo>
                  <a:lnTo>
                    <a:pt x="64008" y="0"/>
                  </a:lnTo>
                  <a:cubicBezTo>
                    <a:pt x="70961" y="0"/>
                    <a:pt x="76581" y="5620"/>
                    <a:pt x="76581" y="12573"/>
                  </a:cubicBezTo>
                  <a:cubicBezTo>
                    <a:pt x="76676" y="19526"/>
                    <a:pt x="70961" y="25146"/>
                    <a:pt x="64008" y="25146"/>
                  </a:cubicBezTo>
                  <a:close/>
                </a:path>
              </a:pathLst>
            </a:custGeom>
            <a:solidFill>
              <a:srgbClr val="0A207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="" xmlns:a16="http://schemas.microsoft.com/office/drawing/2014/main" id="{0CAA87AC-C5EC-4FAC-85B6-9BA5B620F7E5}"/>
                </a:ext>
              </a:extLst>
            </p:cNvPr>
            <p:cNvSpPr/>
            <p:nvPr/>
          </p:nvSpPr>
          <p:spPr>
            <a:xfrm>
              <a:off x="6423237" y="4823509"/>
              <a:ext cx="86206" cy="29101"/>
            </a:xfrm>
            <a:custGeom>
              <a:avLst/>
              <a:gdLst>
                <a:gd name="connsiteX0" fmla="*/ 61913 w 74486"/>
                <a:gd name="connsiteY0" fmla="*/ 25146 h 25145"/>
                <a:gd name="connsiteX1" fmla="*/ 12573 w 74486"/>
                <a:gd name="connsiteY1" fmla="*/ 25146 h 25145"/>
                <a:gd name="connsiteX2" fmla="*/ 0 w 74486"/>
                <a:gd name="connsiteY2" fmla="*/ 12573 h 25145"/>
                <a:gd name="connsiteX3" fmla="*/ 12573 w 74486"/>
                <a:gd name="connsiteY3" fmla="*/ 0 h 25145"/>
                <a:gd name="connsiteX4" fmla="*/ 61913 w 74486"/>
                <a:gd name="connsiteY4" fmla="*/ 0 h 25145"/>
                <a:gd name="connsiteX5" fmla="*/ 74486 w 74486"/>
                <a:gd name="connsiteY5" fmla="*/ 12573 h 25145"/>
                <a:gd name="connsiteX6" fmla="*/ 61913 w 74486"/>
                <a:gd name="connsiteY6" fmla="*/ 25146 h 25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4486" h="25145">
                  <a:moveTo>
                    <a:pt x="61913" y="25146"/>
                  </a:moveTo>
                  <a:lnTo>
                    <a:pt x="12573" y="25146"/>
                  </a:lnTo>
                  <a:cubicBezTo>
                    <a:pt x="5620" y="25146"/>
                    <a:pt x="0" y="19526"/>
                    <a:pt x="0" y="12573"/>
                  </a:cubicBezTo>
                  <a:cubicBezTo>
                    <a:pt x="0" y="5620"/>
                    <a:pt x="5620" y="0"/>
                    <a:pt x="12573" y="0"/>
                  </a:cubicBezTo>
                  <a:lnTo>
                    <a:pt x="61913" y="0"/>
                  </a:lnTo>
                  <a:cubicBezTo>
                    <a:pt x="68866" y="0"/>
                    <a:pt x="74486" y="5620"/>
                    <a:pt x="74486" y="12573"/>
                  </a:cubicBezTo>
                  <a:cubicBezTo>
                    <a:pt x="74581" y="19526"/>
                    <a:pt x="68961" y="25146"/>
                    <a:pt x="61913" y="25146"/>
                  </a:cubicBezTo>
                  <a:close/>
                </a:path>
              </a:pathLst>
            </a:custGeom>
            <a:solidFill>
              <a:srgbClr val="0A207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7" name="任意多边形: 形状 116">
              <a:extLst>
                <a:ext uri="{FF2B5EF4-FFF2-40B4-BE49-F238E27FC236}">
                  <a16:creationId xmlns="" xmlns:a16="http://schemas.microsoft.com/office/drawing/2014/main" id="{DF4FE07D-D1CC-4E76-8784-76A7CF15BCB8}"/>
                </a:ext>
              </a:extLst>
            </p:cNvPr>
            <p:cNvSpPr/>
            <p:nvPr/>
          </p:nvSpPr>
          <p:spPr>
            <a:xfrm>
              <a:off x="6370984" y="5944505"/>
              <a:ext cx="102079" cy="29102"/>
            </a:xfrm>
            <a:custGeom>
              <a:avLst/>
              <a:gdLst>
                <a:gd name="connsiteX0" fmla="*/ 75629 w 88201"/>
                <a:gd name="connsiteY0" fmla="*/ 25146 h 25146"/>
                <a:gd name="connsiteX1" fmla="*/ 12573 w 88201"/>
                <a:gd name="connsiteY1" fmla="*/ 25146 h 25146"/>
                <a:gd name="connsiteX2" fmla="*/ 0 w 88201"/>
                <a:gd name="connsiteY2" fmla="*/ 12573 h 25146"/>
                <a:gd name="connsiteX3" fmla="*/ 12573 w 88201"/>
                <a:gd name="connsiteY3" fmla="*/ 0 h 25146"/>
                <a:gd name="connsiteX4" fmla="*/ 75629 w 88201"/>
                <a:gd name="connsiteY4" fmla="*/ 0 h 25146"/>
                <a:gd name="connsiteX5" fmla="*/ 88201 w 88201"/>
                <a:gd name="connsiteY5" fmla="*/ 12573 h 25146"/>
                <a:gd name="connsiteX6" fmla="*/ 75629 w 88201"/>
                <a:gd name="connsiteY6" fmla="*/ 25146 h 25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8201" h="25146">
                  <a:moveTo>
                    <a:pt x="75629" y="25146"/>
                  </a:moveTo>
                  <a:lnTo>
                    <a:pt x="12573" y="25146"/>
                  </a:lnTo>
                  <a:cubicBezTo>
                    <a:pt x="5620" y="25146"/>
                    <a:pt x="0" y="19526"/>
                    <a:pt x="0" y="12573"/>
                  </a:cubicBezTo>
                  <a:cubicBezTo>
                    <a:pt x="0" y="5620"/>
                    <a:pt x="5620" y="0"/>
                    <a:pt x="12573" y="0"/>
                  </a:cubicBezTo>
                  <a:lnTo>
                    <a:pt x="75629" y="0"/>
                  </a:lnTo>
                  <a:cubicBezTo>
                    <a:pt x="82582" y="0"/>
                    <a:pt x="88201" y="5620"/>
                    <a:pt x="88201" y="12573"/>
                  </a:cubicBezTo>
                  <a:cubicBezTo>
                    <a:pt x="88201" y="19526"/>
                    <a:pt x="82582" y="25146"/>
                    <a:pt x="75629" y="25146"/>
                  </a:cubicBezTo>
                  <a:close/>
                </a:path>
              </a:pathLst>
            </a:custGeom>
            <a:solidFill>
              <a:srgbClr val="0A207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="" xmlns:a16="http://schemas.microsoft.com/office/drawing/2014/main" id="{FEE39FA9-DD94-4525-88F2-E1A4A891B386}"/>
                </a:ext>
              </a:extLst>
            </p:cNvPr>
            <p:cNvSpPr/>
            <p:nvPr/>
          </p:nvSpPr>
          <p:spPr>
            <a:xfrm>
              <a:off x="6354400" y="6055037"/>
              <a:ext cx="98098" cy="34429"/>
            </a:xfrm>
            <a:custGeom>
              <a:avLst/>
              <a:gdLst>
                <a:gd name="connsiteX0" fmla="*/ 12615 w 84762"/>
                <a:gd name="connsiteY0" fmla="*/ 29749 h 29748"/>
                <a:gd name="connsiteX1" fmla="*/ 43 w 84762"/>
                <a:gd name="connsiteY1" fmla="*/ 18128 h 29748"/>
                <a:gd name="connsiteX2" fmla="*/ 11663 w 84762"/>
                <a:gd name="connsiteY2" fmla="*/ 4603 h 29748"/>
                <a:gd name="connsiteX3" fmla="*/ 71194 w 84762"/>
                <a:gd name="connsiteY3" fmla="*/ 31 h 29748"/>
                <a:gd name="connsiteX4" fmla="*/ 84720 w 84762"/>
                <a:gd name="connsiteY4" fmla="*/ 11651 h 29748"/>
                <a:gd name="connsiteX5" fmla="*/ 73099 w 84762"/>
                <a:gd name="connsiteY5" fmla="*/ 25177 h 29748"/>
                <a:gd name="connsiteX6" fmla="*/ 13568 w 84762"/>
                <a:gd name="connsiteY6" fmla="*/ 29749 h 29748"/>
                <a:gd name="connsiteX7" fmla="*/ 12615 w 84762"/>
                <a:gd name="connsiteY7" fmla="*/ 29749 h 29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4762" h="29748">
                  <a:moveTo>
                    <a:pt x="12615" y="29749"/>
                  </a:moveTo>
                  <a:cubicBezTo>
                    <a:pt x="6043" y="29749"/>
                    <a:pt x="519" y="24700"/>
                    <a:pt x="43" y="18128"/>
                  </a:cubicBezTo>
                  <a:cubicBezTo>
                    <a:pt x="-529" y="11175"/>
                    <a:pt x="4710" y="5174"/>
                    <a:pt x="11663" y="4603"/>
                  </a:cubicBezTo>
                  <a:lnTo>
                    <a:pt x="71194" y="31"/>
                  </a:lnTo>
                  <a:cubicBezTo>
                    <a:pt x="78243" y="-446"/>
                    <a:pt x="84148" y="4698"/>
                    <a:pt x="84720" y="11651"/>
                  </a:cubicBezTo>
                  <a:cubicBezTo>
                    <a:pt x="85291" y="18604"/>
                    <a:pt x="80053" y="24605"/>
                    <a:pt x="73099" y="25177"/>
                  </a:cubicBezTo>
                  <a:lnTo>
                    <a:pt x="13568" y="29749"/>
                  </a:lnTo>
                  <a:cubicBezTo>
                    <a:pt x="13187" y="29749"/>
                    <a:pt x="12901" y="29749"/>
                    <a:pt x="12615" y="29749"/>
                  </a:cubicBezTo>
                  <a:close/>
                </a:path>
              </a:pathLst>
            </a:custGeom>
            <a:solidFill>
              <a:srgbClr val="0A207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9" name="任意多边形: 形状 118">
              <a:extLst>
                <a:ext uri="{FF2B5EF4-FFF2-40B4-BE49-F238E27FC236}">
                  <a16:creationId xmlns="" xmlns:a16="http://schemas.microsoft.com/office/drawing/2014/main" id="{E4E3A9A9-9F29-4804-AEF3-181F73D00A59}"/>
                </a:ext>
              </a:extLst>
            </p:cNvPr>
            <p:cNvSpPr/>
            <p:nvPr/>
          </p:nvSpPr>
          <p:spPr>
            <a:xfrm>
              <a:off x="3614298" y="5687324"/>
              <a:ext cx="1273122" cy="251008"/>
            </a:xfrm>
            <a:custGeom>
              <a:avLst/>
              <a:gdLst>
                <a:gd name="connsiteX0" fmla="*/ 1100042 w 1100042"/>
                <a:gd name="connsiteY0" fmla="*/ 216884 h 216884"/>
                <a:gd name="connsiteX1" fmla="*/ 0 w 1100042"/>
                <a:gd name="connsiteY1" fmla="*/ 216884 h 216884"/>
                <a:gd name="connsiteX2" fmla="*/ 179641 w 1100042"/>
                <a:gd name="connsiteY2" fmla="*/ 0 h 216884"/>
                <a:gd name="connsiteX3" fmla="*/ 916686 w 1100042"/>
                <a:gd name="connsiteY3" fmla="*/ 0 h 216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00042" h="216884">
                  <a:moveTo>
                    <a:pt x="1100042" y="216884"/>
                  </a:moveTo>
                  <a:lnTo>
                    <a:pt x="0" y="216884"/>
                  </a:lnTo>
                  <a:lnTo>
                    <a:pt x="179641" y="0"/>
                  </a:lnTo>
                  <a:lnTo>
                    <a:pt x="916686" y="0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0" name="任意多边形: 形状 119">
              <a:extLst>
                <a:ext uri="{FF2B5EF4-FFF2-40B4-BE49-F238E27FC236}">
                  <a16:creationId xmlns="" xmlns:a16="http://schemas.microsoft.com/office/drawing/2014/main" id="{C3FAC2F4-B114-4DFE-AB29-87A7A86D0CBE}"/>
                </a:ext>
              </a:extLst>
            </p:cNvPr>
            <p:cNvSpPr/>
            <p:nvPr/>
          </p:nvSpPr>
          <p:spPr>
            <a:xfrm>
              <a:off x="3599671" y="5672661"/>
              <a:ext cx="1302631" cy="280331"/>
            </a:xfrm>
            <a:custGeom>
              <a:avLst/>
              <a:gdLst>
                <a:gd name="connsiteX0" fmla="*/ 1112966 w 1125539"/>
                <a:gd name="connsiteY0" fmla="*/ 242221 h 242220"/>
                <a:gd name="connsiteX1" fmla="*/ 1112681 w 1125539"/>
                <a:gd name="connsiteY1" fmla="*/ 242221 h 242220"/>
                <a:gd name="connsiteX2" fmla="*/ 12638 w 1125539"/>
                <a:gd name="connsiteY2" fmla="*/ 242221 h 242220"/>
                <a:gd name="connsiteX3" fmla="*/ 1208 w 1125539"/>
                <a:gd name="connsiteY3" fmla="*/ 234982 h 242220"/>
                <a:gd name="connsiteX4" fmla="*/ 2923 w 1125539"/>
                <a:gd name="connsiteY4" fmla="*/ 221552 h 242220"/>
                <a:gd name="connsiteX5" fmla="*/ 182564 w 1125539"/>
                <a:gd name="connsiteY5" fmla="*/ 4572 h 242220"/>
                <a:gd name="connsiteX6" fmla="*/ 192280 w 1125539"/>
                <a:gd name="connsiteY6" fmla="*/ 0 h 242220"/>
                <a:gd name="connsiteX7" fmla="*/ 929324 w 1125539"/>
                <a:gd name="connsiteY7" fmla="*/ 0 h 242220"/>
                <a:gd name="connsiteX8" fmla="*/ 938945 w 1125539"/>
                <a:gd name="connsiteY8" fmla="*/ 4477 h 242220"/>
                <a:gd name="connsiteX9" fmla="*/ 1120967 w 1125539"/>
                <a:gd name="connsiteY9" fmla="*/ 219837 h 242220"/>
                <a:gd name="connsiteX10" fmla="*/ 1125539 w 1125539"/>
                <a:gd name="connsiteY10" fmla="*/ 229553 h 242220"/>
                <a:gd name="connsiteX11" fmla="*/ 1112966 w 1125539"/>
                <a:gd name="connsiteY11" fmla="*/ 242221 h 242220"/>
                <a:gd name="connsiteX12" fmla="*/ 39499 w 1125539"/>
                <a:gd name="connsiteY12" fmla="*/ 216979 h 242220"/>
                <a:gd name="connsiteX13" fmla="*/ 1085534 w 1125539"/>
                <a:gd name="connsiteY13" fmla="*/ 216979 h 242220"/>
                <a:gd name="connsiteX14" fmla="*/ 923514 w 1125539"/>
                <a:gd name="connsiteY14" fmla="*/ 25241 h 242220"/>
                <a:gd name="connsiteX15" fmla="*/ 198281 w 1125539"/>
                <a:gd name="connsiteY15" fmla="*/ 25241 h 242220"/>
                <a:gd name="connsiteX16" fmla="*/ 39499 w 1125539"/>
                <a:gd name="connsiteY16" fmla="*/ 216979 h 2422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125539" h="242220">
                  <a:moveTo>
                    <a:pt x="1112966" y="242221"/>
                  </a:moveTo>
                  <a:cubicBezTo>
                    <a:pt x="1112871" y="242221"/>
                    <a:pt x="1112776" y="242221"/>
                    <a:pt x="1112681" y="242221"/>
                  </a:cubicBezTo>
                  <a:lnTo>
                    <a:pt x="12638" y="242221"/>
                  </a:lnTo>
                  <a:cubicBezTo>
                    <a:pt x="7781" y="242221"/>
                    <a:pt x="3304" y="239363"/>
                    <a:pt x="1208" y="234982"/>
                  </a:cubicBezTo>
                  <a:cubicBezTo>
                    <a:pt x="-887" y="230505"/>
                    <a:pt x="-220" y="225362"/>
                    <a:pt x="2923" y="221552"/>
                  </a:cubicBezTo>
                  <a:lnTo>
                    <a:pt x="182564" y="4572"/>
                  </a:lnTo>
                  <a:cubicBezTo>
                    <a:pt x="184946" y="1715"/>
                    <a:pt x="188565" y="0"/>
                    <a:pt x="192280" y="0"/>
                  </a:cubicBezTo>
                  <a:lnTo>
                    <a:pt x="929324" y="0"/>
                  </a:lnTo>
                  <a:cubicBezTo>
                    <a:pt x="933039" y="0"/>
                    <a:pt x="936563" y="1619"/>
                    <a:pt x="938945" y="4477"/>
                  </a:cubicBezTo>
                  <a:lnTo>
                    <a:pt x="1120967" y="219837"/>
                  </a:lnTo>
                  <a:cubicBezTo>
                    <a:pt x="1123730" y="222123"/>
                    <a:pt x="1125539" y="225647"/>
                    <a:pt x="1125539" y="229553"/>
                  </a:cubicBezTo>
                  <a:cubicBezTo>
                    <a:pt x="1125539" y="236506"/>
                    <a:pt x="1119920" y="242221"/>
                    <a:pt x="1112966" y="242221"/>
                  </a:cubicBezTo>
                  <a:close/>
                  <a:moveTo>
                    <a:pt x="39499" y="216979"/>
                  </a:moveTo>
                  <a:lnTo>
                    <a:pt x="1085534" y="216979"/>
                  </a:lnTo>
                  <a:lnTo>
                    <a:pt x="923514" y="25241"/>
                  </a:lnTo>
                  <a:lnTo>
                    <a:pt x="198281" y="25241"/>
                  </a:lnTo>
                  <a:lnTo>
                    <a:pt x="39499" y="216979"/>
                  </a:lnTo>
                  <a:close/>
                </a:path>
              </a:pathLst>
            </a:custGeom>
            <a:solidFill>
              <a:srgbClr val="0A207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1" name="任意多边形: 形状 120">
              <a:extLst>
                <a:ext uri="{FF2B5EF4-FFF2-40B4-BE49-F238E27FC236}">
                  <a16:creationId xmlns="" xmlns:a16="http://schemas.microsoft.com/office/drawing/2014/main" id="{46C95D5A-F805-44F5-9F9C-FDB851DEA103}"/>
                </a:ext>
              </a:extLst>
            </p:cNvPr>
            <p:cNvSpPr/>
            <p:nvPr/>
          </p:nvSpPr>
          <p:spPr>
            <a:xfrm>
              <a:off x="3728833" y="5742442"/>
              <a:ext cx="1039751" cy="138897"/>
            </a:xfrm>
            <a:custGeom>
              <a:avLst/>
              <a:gdLst>
                <a:gd name="connsiteX0" fmla="*/ 113729 w 898397"/>
                <a:gd name="connsiteY0" fmla="*/ 0 h 120014"/>
                <a:gd name="connsiteX1" fmla="*/ 784765 w 898397"/>
                <a:gd name="connsiteY1" fmla="*/ 0 h 120014"/>
                <a:gd name="connsiteX2" fmla="*/ 898398 w 898397"/>
                <a:gd name="connsiteY2" fmla="*/ 120015 h 120014"/>
                <a:gd name="connsiteX3" fmla="*/ 0 w 898397"/>
                <a:gd name="connsiteY3" fmla="*/ 120015 h 1200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98397" h="120014">
                  <a:moveTo>
                    <a:pt x="113729" y="0"/>
                  </a:moveTo>
                  <a:lnTo>
                    <a:pt x="784765" y="0"/>
                  </a:lnTo>
                  <a:lnTo>
                    <a:pt x="898398" y="120015"/>
                  </a:lnTo>
                  <a:lnTo>
                    <a:pt x="0" y="120015"/>
                  </a:lnTo>
                  <a:close/>
                </a:path>
              </a:pathLst>
            </a:custGeom>
            <a:solidFill>
              <a:srgbClr val="A8AEB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22" name="图形 37">
              <a:extLst>
                <a:ext uri="{FF2B5EF4-FFF2-40B4-BE49-F238E27FC236}">
                  <a16:creationId xmlns="" xmlns:a16="http://schemas.microsoft.com/office/drawing/2014/main" id="{4B402F99-82B8-4A0D-81AB-8EA179318558}"/>
                </a:ext>
              </a:extLst>
            </p:cNvPr>
            <p:cNvGrpSpPr/>
            <p:nvPr/>
          </p:nvGrpSpPr>
          <p:grpSpPr>
            <a:xfrm>
              <a:off x="3599747" y="5924553"/>
              <a:ext cx="1302225" cy="221465"/>
              <a:chOff x="4078706" y="5955560"/>
              <a:chExt cx="1125188" cy="191357"/>
            </a:xfrm>
            <a:solidFill>
              <a:schemeClr val="accent1"/>
            </a:solidFill>
          </p:grpSpPr>
          <p:sp>
            <p:nvSpPr>
              <p:cNvPr id="123" name="任意多边形: 形状 122">
                <a:extLst>
                  <a:ext uri="{FF2B5EF4-FFF2-40B4-BE49-F238E27FC236}">
                    <a16:creationId xmlns="" xmlns:a16="http://schemas.microsoft.com/office/drawing/2014/main" id="{CC3DDBD5-DD5B-4446-82BD-1EDB1893A0D7}"/>
                  </a:ext>
                </a:extLst>
              </p:cNvPr>
              <p:cNvSpPr/>
              <p:nvPr/>
            </p:nvSpPr>
            <p:spPr>
              <a:xfrm>
                <a:off x="4091279" y="5968133"/>
                <a:ext cx="1100042" cy="166211"/>
              </a:xfrm>
              <a:custGeom>
                <a:avLst/>
                <a:gdLst>
                  <a:gd name="connsiteX0" fmla="*/ 0 w 1100042"/>
                  <a:gd name="connsiteY0" fmla="*/ 0 h 166211"/>
                  <a:gd name="connsiteX1" fmla="*/ 1100042 w 1100042"/>
                  <a:gd name="connsiteY1" fmla="*/ 0 h 166211"/>
                  <a:gd name="connsiteX2" fmla="*/ 1100042 w 1100042"/>
                  <a:gd name="connsiteY2" fmla="*/ 166211 h 166211"/>
                  <a:gd name="connsiteX3" fmla="*/ 0 w 1100042"/>
                  <a:gd name="connsiteY3" fmla="*/ 166211 h 1662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00042" h="166211">
                    <a:moveTo>
                      <a:pt x="0" y="0"/>
                    </a:moveTo>
                    <a:lnTo>
                      <a:pt x="1100042" y="0"/>
                    </a:lnTo>
                    <a:lnTo>
                      <a:pt x="1100042" y="166211"/>
                    </a:lnTo>
                    <a:lnTo>
                      <a:pt x="0" y="166211"/>
                    </a:lnTo>
                    <a:close/>
                  </a:path>
                </a:pathLst>
              </a:custGeom>
              <a:solidFill>
                <a:srgbClr val="A8AEB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4" name="任意多边形: 形状 123">
                <a:extLst>
                  <a:ext uri="{FF2B5EF4-FFF2-40B4-BE49-F238E27FC236}">
                    <a16:creationId xmlns="" xmlns:a16="http://schemas.microsoft.com/office/drawing/2014/main" id="{3AF32F56-5AB7-4D30-9378-A331A0BDBB60}"/>
                  </a:ext>
                </a:extLst>
              </p:cNvPr>
              <p:cNvSpPr/>
              <p:nvPr/>
            </p:nvSpPr>
            <p:spPr>
              <a:xfrm>
                <a:off x="4078706" y="5955560"/>
                <a:ext cx="1125188" cy="191357"/>
              </a:xfrm>
              <a:custGeom>
                <a:avLst/>
                <a:gdLst>
                  <a:gd name="connsiteX0" fmla="*/ 1112615 w 1125188"/>
                  <a:gd name="connsiteY0" fmla="*/ 191357 h 191357"/>
                  <a:gd name="connsiteX1" fmla="*/ 12573 w 1125188"/>
                  <a:gd name="connsiteY1" fmla="*/ 191357 h 191357"/>
                  <a:gd name="connsiteX2" fmla="*/ 0 w 1125188"/>
                  <a:gd name="connsiteY2" fmla="*/ 178784 h 191357"/>
                  <a:gd name="connsiteX3" fmla="*/ 0 w 1125188"/>
                  <a:gd name="connsiteY3" fmla="*/ 12573 h 191357"/>
                  <a:gd name="connsiteX4" fmla="*/ 12573 w 1125188"/>
                  <a:gd name="connsiteY4" fmla="*/ 0 h 191357"/>
                  <a:gd name="connsiteX5" fmla="*/ 1112615 w 1125188"/>
                  <a:gd name="connsiteY5" fmla="*/ 0 h 191357"/>
                  <a:gd name="connsiteX6" fmla="*/ 1125188 w 1125188"/>
                  <a:gd name="connsiteY6" fmla="*/ 12573 h 191357"/>
                  <a:gd name="connsiteX7" fmla="*/ 1125188 w 1125188"/>
                  <a:gd name="connsiteY7" fmla="*/ 178784 h 191357"/>
                  <a:gd name="connsiteX8" fmla="*/ 1112615 w 1125188"/>
                  <a:gd name="connsiteY8" fmla="*/ 191357 h 191357"/>
                  <a:gd name="connsiteX9" fmla="*/ 25146 w 1125188"/>
                  <a:gd name="connsiteY9" fmla="*/ 166211 h 191357"/>
                  <a:gd name="connsiteX10" fmla="*/ 1099947 w 1125188"/>
                  <a:gd name="connsiteY10" fmla="*/ 166211 h 191357"/>
                  <a:gd name="connsiteX11" fmla="*/ 1099947 w 1125188"/>
                  <a:gd name="connsiteY11" fmla="*/ 25241 h 191357"/>
                  <a:gd name="connsiteX12" fmla="*/ 25146 w 1125188"/>
                  <a:gd name="connsiteY12" fmla="*/ 25241 h 191357"/>
                  <a:gd name="connsiteX13" fmla="*/ 25146 w 1125188"/>
                  <a:gd name="connsiteY13" fmla="*/ 166211 h 1913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125188" h="191357">
                    <a:moveTo>
                      <a:pt x="1112615" y="191357"/>
                    </a:moveTo>
                    <a:lnTo>
                      <a:pt x="12573" y="191357"/>
                    </a:lnTo>
                    <a:cubicBezTo>
                      <a:pt x="5620" y="191357"/>
                      <a:pt x="0" y="185738"/>
                      <a:pt x="0" y="178784"/>
                    </a:cubicBezTo>
                    <a:lnTo>
                      <a:pt x="0" y="12573"/>
                    </a:lnTo>
                    <a:cubicBezTo>
                      <a:pt x="0" y="5620"/>
                      <a:pt x="5620" y="0"/>
                      <a:pt x="12573" y="0"/>
                    </a:cubicBezTo>
                    <a:lnTo>
                      <a:pt x="1112615" y="0"/>
                    </a:lnTo>
                    <a:cubicBezTo>
                      <a:pt x="1119569" y="0"/>
                      <a:pt x="1125188" y="5620"/>
                      <a:pt x="1125188" y="12573"/>
                    </a:cubicBezTo>
                    <a:lnTo>
                      <a:pt x="1125188" y="178784"/>
                    </a:lnTo>
                    <a:cubicBezTo>
                      <a:pt x="1125188" y="185738"/>
                      <a:pt x="1119569" y="191357"/>
                      <a:pt x="1112615" y="191357"/>
                    </a:cubicBezTo>
                    <a:close/>
                    <a:moveTo>
                      <a:pt x="25146" y="166211"/>
                    </a:moveTo>
                    <a:lnTo>
                      <a:pt x="1099947" y="166211"/>
                    </a:lnTo>
                    <a:lnTo>
                      <a:pt x="1099947" y="25241"/>
                    </a:lnTo>
                    <a:lnTo>
                      <a:pt x="25146" y="25241"/>
                    </a:lnTo>
                    <a:lnTo>
                      <a:pt x="25146" y="166211"/>
                    </a:lnTo>
                    <a:close/>
                  </a:path>
                </a:pathLst>
              </a:custGeom>
              <a:solidFill>
                <a:srgbClr val="0A207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25" name="任意多边形: 形状 124">
              <a:extLst>
                <a:ext uri="{FF2B5EF4-FFF2-40B4-BE49-F238E27FC236}">
                  <a16:creationId xmlns="" xmlns:a16="http://schemas.microsoft.com/office/drawing/2014/main" id="{D1E8DDF9-ABCE-47DC-A772-9D360F5EBD53}"/>
                </a:ext>
              </a:extLst>
            </p:cNvPr>
            <p:cNvSpPr/>
            <p:nvPr/>
          </p:nvSpPr>
          <p:spPr>
            <a:xfrm>
              <a:off x="3599747" y="5986836"/>
              <a:ext cx="782570" cy="29102"/>
            </a:xfrm>
            <a:custGeom>
              <a:avLst/>
              <a:gdLst>
                <a:gd name="connsiteX0" fmla="*/ 663607 w 676180"/>
                <a:gd name="connsiteY0" fmla="*/ 25146 h 25146"/>
                <a:gd name="connsiteX1" fmla="*/ 12573 w 676180"/>
                <a:gd name="connsiteY1" fmla="*/ 25146 h 25146"/>
                <a:gd name="connsiteX2" fmla="*/ 0 w 676180"/>
                <a:gd name="connsiteY2" fmla="*/ 12573 h 25146"/>
                <a:gd name="connsiteX3" fmla="*/ 12573 w 676180"/>
                <a:gd name="connsiteY3" fmla="*/ 0 h 25146"/>
                <a:gd name="connsiteX4" fmla="*/ 663607 w 676180"/>
                <a:gd name="connsiteY4" fmla="*/ 0 h 25146"/>
                <a:gd name="connsiteX5" fmla="*/ 676180 w 676180"/>
                <a:gd name="connsiteY5" fmla="*/ 12573 h 25146"/>
                <a:gd name="connsiteX6" fmla="*/ 663607 w 676180"/>
                <a:gd name="connsiteY6" fmla="*/ 25146 h 25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76180" h="25146">
                  <a:moveTo>
                    <a:pt x="663607" y="25146"/>
                  </a:moveTo>
                  <a:lnTo>
                    <a:pt x="12573" y="25146"/>
                  </a:lnTo>
                  <a:cubicBezTo>
                    <a:pt x="5620" y="25146"/>
                    <a:pt x="0" y="19526"/>
                    <a:pt x="0" y="12573"/>
                  </a:cubicBezTo>
                  <a:cubicBezTo>
                    <a:pt x="0" y="5620"/>
                    <a:pt x="5620" y="0"/>
                    <a:pt x="12573" y="0"/>
                  </a:cubicBezTo>
                  <a:lnTo>
                    <a:pt x="663607" y="0"/>
                  </a:lnTo>
                  <a:cubicBezTo>
                    <a:pt x="670560" y="0"/>
                    <a:pt x="676180" y="5620"/>
                    <a:pt x="676180" y="12573"/>
                  </a:cubicBezTo>
                  <a:cubicBezTo>
                    <a:pt x="676275" y="19526"/>
                    <a:pt x="670560" y="25146"/>
                    <a:pt x="663607" y="25146"/>
                  </a:cubicBezTo>
                  <a:close/>
                </a:path>
              </a:pathLst>
            </a:custGeom>
            <a:solidFill>
              <a:srgbClr val="0A207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6" name="任意多边形: 形状 125">
              <a:extLst>
                <a:ext uri="{FF2B5EF4-FFF2-40B4-BE49-F238E27FC236}">
                  <a16:creationId xmlns="" xmlns:a16="http://schemas.microsoft.com/office/drawing/2014/main" id="{4DDE3F36-0CEE-4361-856F-A54CACCC844B}"/>
                </a:ext>
              </a:extLst>
            </p:cNvPr>
            <p:cNvSpPr/>
            <p:nvPr/>
          </p:nvSpPr>
          <p:spPr>
            <a:xfrm>
              <a:off x="4005087" y="6046254"/>
              <a:ext cx="880790" cy="29101"/>
            </a:xfrm>
            <a:custGeom>
              <a:avLst/>
              <a:gdLst>
                <a:gd name="connsiteX0" fmla="*/ 748475 w 761047"/>
                <a:gd name="connsiteY0" fmla="*/ 25146 h 25145"/>
                <a:gd name="connsiteX1" fmla="*/ 12573 w 761047"/>
                <a:gd name="connsiteY1" fmla="*/ 25146 h 25145"/>
                <a:gd name="connsiteX2" fmla="*/ 0 w 761047"/>
                <a:gd name="connsiteY2" fmla="*/ 12573 h 25145"/>
                <a:gd name="connsiteX3" fmla="*/ 12573 w 761047"/>
                <a:gd name="connsiteY3" fmla="*/ 0 h 25145"/>
                <a:gd name="connsiteX4" fmla="*/ 748475 w 761047"/>
                <a:gd name="connsiteY4" fmla="*/ 0 h 25145"/>
                <a:gd name="connsiteX5" fmla="*/ 761047 w 761047"/>
                <a:gd name="connsiteY5" fmla="*/ 12573 h 25145"/>
                <a:gd name="connsiteX6" fmla="*/ 748475 w 761047"/>
                <a:gd name="connsiteY6" fmla="*/ 25146 h 25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61047" h="25145">
                  <a:moveTo>
                    <a:pt x="748475" y="25146"/>
                  </a:moveTo>
                  <a:lnTo>
                    <a:pt x="12573" y="25146"/>
                  </a:lnTo>
                  <a:cubicBezTo>
                    <a:pt x="5620" y="25146"/>
                    <a:pt x="0" y="19526"/>
                    <a:pt x="0" y="12573"/>
                  </a:cubicBezTo>
                  <a:cubicBezTo>
                    <a:pt x="0" y="5620"/>
                    <a:pt x="5620" y="0"/>
                    <a:pt x="12573" y="0"/>
                  </a:cubicBezTo>
                  <a:lnTo>
                    <a:pt x="748475" y="0"/>
                  </a:lnTo>
                  <a:cubicBezTo>
                    <a:pt x="755428" y="0"/>
                    <a:pt x="761047" y="5620"/>
                    <a:pt x="761047" y="12573"/>
                  </a:cubicBezTo>
                  <a:cubicBezTo>
                    <a:pt x="761047" y="19431"/>
                    <a:pt x="755428" y="25146"/>
                    <a:pt x="748475" y="25146"/>
                  </a:cubicBezTo>
                  <a:close/>
                </a:path>
              </a:pathLst>
            </a:custGeom>
            <a:solidFill>
              <a:srgbClr val="0A207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7" name="任意多边形: 形状 126">
              <a:extLst>
                <a:ext uri="{FF2B5EF4-FFF2-40B4-BE49-F238E27FC236}">
                  <a16:creationId xmlns="" xmlns:a16="http://schemas.microsoft.com/office/drawing/2014/main" id="{8CDA8565-F84F-4983-93C8-BBE24F69A220}"/>
                </a:ext>
              </a:extLst>
            </p:cNvPr>
            <p:cNvSpPr/>
            <p:nvPr/>
          </p:nvSpPr>
          <p:spPr>
            <a:xfrm>
              <a:off x="3599747" y="6054742"/>
              <a:ext cx="190378" cy="29102"/>
            </a:xfrm>
            <a:custGeom>
              <a:avLst/>
              <a:gdLst>
                <a:gd name="connsiteX0" fmla="*/ 151924 w 164496"/>
                <a:gd name="connsiteY0" fmla="*/ 25146 h 25146"/>
                <a:gd name="connsiteX1" fmla="*/ 12573 w 164496"/>
                <a:gd name="connsiteY1" fmla="*/ 25146 h 25146"/>
                <a:gd name="connsiteX2" fmla="*/ 0 w 164496"/>
                <a:gd name="connsiteY2" fmla="*/ 12573 h 25146"/>
                <a:gd name="connsiteX3" fmla="*/ 12573 w 164496"/>
                <a:gd name="connsiteY3" fmla="*/ 0 h 25146"/>
                <a:gd name="connsiteX4" fmla="*/ 151924 w 164496"/>
                <a:gd name="connsiteY4" fmla="*/ 0 h 25146"/>
                <a:gd name="connsiteX5" fmla="*/ 164497 w 164496"/>
                <a:gd name="connsiteY5" fmla="*/ 12573 h 25146"/>
                <a:gd name="connsiteX6" fmla="*/ 151924 w 164496"/>
                <a:gd name="connsiteY6" fmla="*/ 25146 h 25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4496" h="25146">
                  <a:moveTo>
                    <a:pt x="151924" y="25146"/>
                  </a:moveTo>
                  <a:lnTo>
                    <a:pt x="12573" y="25146"/>
                  </a:lnTo>
                  <a:cubicBezTo>
                    <a:pt x="5620" y="25146"/>
                    <a:pt x="0" y="19526"/>
                    <a:pt x="0" y="12573"/>
                  </a:cubicBezTo>
                  <a:cubicBezTo>
                    <a:pt x="0" y="5620"/>
                    <a:pt x="5620" y="0"/>
                    <a:pt x="12573" y="0"/>
                  </a:cubicBezTo>
                  <a:lnTo>
                    <a:pt x="151924" y="0"/>
                  </a:lnTo>
                  <a:cubicBezTo>
                    <a:pt x="158877" y="0"/>
                    <a:pt x="164497" y="5620"/>
                    <a:pt x="164497" y="12573"/>
                  </a:cubicBezTo>
                  <a:cubicBezTo>
                    <a:pt x="164497" y="19526"/>
                    <a:pt x="158877" y="25146"/>
                    <a:pt x="151924" y="25146"/>
                  </a:cubicBezTo>
                  <a:close/>
                </a:path>
              </a:pathLst>
            </a:custGeom>
            <a:solidFill>
              <a:srgbClr val="0A207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8" name="任意多边形: 形状 127">
              <a:extLst>
                <a:ext uri="{FF2B5EF4-FFF2-40B4-BE49-F238E27FC236}">
                  <a16:creationId xmlns="" xmlns:a16="http://schemas.microsoft.com/office/drawing/2014/main" id="{2FC671A2-E6D1-4BD9-9501-1F2A0F69B7D5}"/>
                </a:ext>
              </a:extLst>
            </p:cNvPr>
            <p:cNvSpPr/>
            <p:nvPr/>
          </p:nvSpPr>
          <p:spPr>
            <a:xfrm>
              <a:off x="4710270" y="5986836"/>
              <a:ext cx="190379" cy="29102"/>
            </a:xfrm>
            <a:custGeom>
              <a:avLst/>
              <a:gdLst>
                <a:gd name="connsiteX0" fmla="*/ 151924 w 164497"/>
                <a:gd name="connsiteY0" fmla="*/ 25146 h 25146"/>
                <a:gd name="connsiteX1" fmla="*/ 12573 w 164497"/>
                <a:gd name="connsiteY1" fmla="*/ 25146 h 25146"/>
                <a:gd name="connsiteX2" fmla="*/ 0 w 164497"/>
                <a:gd name="connsiteY2" fmla="*/ 12573 h 25146"/>
                <a:gd name="connsiteX3" fmla="*/ 12573 w 164497"/>
                <a:gd name="connsiteY3" fmla="*/ 0 h 25146"/>
                <a:gd name="connsiteX4" fmla="*/ 151924 w 164497"/>
                <a:gd name="connsiteY4" fmla="*/ 0 h 25146"/>
                <a:gd name="connsiteX5" fmla="*/ 164497 w 164497"/>
                <a:gd name="connsiteY5" fmla="*/ 12573 h 25146"/>
                <a:gd name="connsiteX6" fmla="*/ 151924 w 164497"/>
                <a:gd name="connsiteY6" fmla="*/ 25146 h 25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4497" h="25146">
                  <a:moveTo>
                    <a:pt x="151924" y="25146"/>
                  </a:moveTo>
                  <a:lnTo>
                    <a:pt x="12573" y="25146"/>
                  </a:lnTo>
                  <a:cubicBezTo>
                    <a:pt x="5620" y="25146"/>
                    <a:pt x="0" y="19526"/>
                    <a:pt x="0" y="12573"/>
                  </a:cubicBezTo>
                  <a:cubicBezTo>
                    <a:pt x="0" y="5620"/>
                    <a:pt x="5620" y="0"/>
                    <a:pt x="12573" y="0"/>
                  </a:cubicBezTo>
                  <a:lnTo>
                    <a:pt x="151924" y="0"/>
                  </a:lnTo>
                  <a:cubicBezTo>
                    <a:pt x="158877" y="0"/>
                    <a:pt x="164497" y="5620"/>
                    <a:pt x="164497" y="12573"/>
                  </a:cubicBezTo>
                  <a:cubicBezTo>
                    <a:pt x="164592" y="19526"/>
                    <a:pt x="158972" y="25146"/>
                    <a:pt x="151924" y="25146"/>
                  </a:cubicBezTo>
                  <a:close/>
                </a:path>
              </a:pathLst>
            </a:custGeom>
            <a:solidFill>
              <a:srgbClr val="0A207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9" name="任意多边形: 形状 128">
              <a:extLst>
                <a:ext uri="{FF2B5EF4-FFF2-40B4-BE49-F238E27FC236}">
                  <a16:creationId xmlns="" xmlns:a16="http://schemas.microsoft.com/office/drawing/2014/main" id="{4C5BFAAC-FD29-4430-A2A5-1E1E2B780902}"/>
                </a:ext>
              </a:extLst>
            </p:cNvPr>
            <p:cNvSpPr/>
            <p:nvPr/>
          </p:nvSpPr>
          <p:spPr>
            <a:xfrm>
              <a:off x="5573317" y="5622729"/>
              <a:ext cx="69108" cy="55665"/>
            </a:xfrm>
            <a:custGeom>
              <a:avLst/>
              <a:gdLst>
                <a:gd name="connsiteX0" fmla="*/ 12664 w 59713"/>
                <a:gd name="connsiteY0" fmla="*/ 48097 h 48097"/>
                <a:gd name="connsiteX1" fmla="*/ 2091 w 59713"/>
                <a:gd name="connsiteY1" fmla="*/ 42478 h 48097"/>
                <a:gd name="connsiteX2" fmla="*/ 5616 w 59713"/>
                <a:gd name="connsiteY2" fmla="*/ 24952 h 48097"/>
                <a:gd name="connsiteX3" fmla="*/ 40191 w 59713"/>
                <a:gd name="connsiteY3" fmla="*/ 2091 h 48097"/>
                <a:gd name="connsiteX4" fmla="*/ 57622 w 59713"/>
                <a:gd name="connsiteY4" fmla="*/ 5616 h 48097"/>
                <a:gd name="connsiteX5" fmla="*/ 54098 w 59713"/>
                <a:gd name="connsiteY5" fmla="*/ 23047 h 48097"/>
                <a:gd name="connsiteX6" fmla="*/ 19522 w 59713"/>
                <a:gd name="connsiteY6" fmla="*/ 45907 h 48097"/>
                <a:gd name="connsiteX7" fmla="*/ 12664 w 59713"/>
                <a:gd name="connsiteY7" fmla="*/ 48097 h 48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9713" h="48097">
                  <a:moveTo>
                    <a:pt x="12664" y="48097"/>
                  </a:moveTo>
                  <a:cubicBezTo>
                    <a:pt x="8569" y="48097"/>
                    <a:pt x="4568" y="46097"/>
                    <a:pt x="2091" y="42478"/>
                  </a:cubicBezTo>
                  <a:cubicBezTo>
                    <a:pt x="-1718" y="36667"/>
                    <a:pt x="-194" y="28857"/>
                    <a:pt x="5616" y="24952"/>
                  </a:cubicBezTo>
                  <a:lnTo>
                    <a:pt x="40191" y="2091"/>
                  </a:lnTo>
                  <a:cubicBezTo>
                    <a:pt x="46002" y="-1718"/>
                    <a:pt x="53812" y="-194"/>
                    <a:pt x="57622" y="5616"/>
                  </a:cubicBezTo>
                  <a:cubicBezTo>
                    <a:pt x="61432" y="11426"/>
                    <a:pt x="59908" y="19236"/>
                    <a:pt x="54098" y="23047"/>
                  </a:cubicBezTo>
                  <a:lnTo>
                    <a:pt x="19522" y="45907"/>
                  </a:lnTo>
                  <a:cubicBezTo>
                    <a:pt x="17427" y="47431"/>
                    <a:pt x="15045" y="48097"/>
                    <a:pt x="12664" y="48097"/>
                  </a:cubicBezTo>
                  <a:close/>
                </a:path>
              </a:pathLst>
            </a:custGeom>
            <a:solidFill>
              <a:srgbClr val="0A207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0" name="任意多边形: 形状 129">
              <a:extLst>
                <a:ext uri="{FF2B5EF4-FFF2-40B4-BE49-F238E27FC236}">
                  <a16:creationId xmlns="" xmlns:a16="http://schemas.microsoft.com/office/drawing/2014/main" id="{84CA544B-9611-4C3B-A188-0B60B990D81F}"/>
                </a:ext>
              </a:extLst>
            </p:cNvPr>
            <p:cNvSpPr/>
            <p:nvPr/>
          </p:nvSpPr>
          <p:spPr>
            <a:xfrm>
              <a:off x="5631752" y="5728410"/>
              <a:ext cx="68097" cy="61213"/>
            </a:xfrm>
            <a:custGeom>
              <a:avLst/>
              <a:gdLst>
                <a:gd name="connsiteX0" fmla="*/ 12561 w 58839"/>
                <a:gd name="connsiteY0" fmla="*/ 52891 h 52891"/>
                <a:gd name="connsiteX1" fmla="*/ 2845 w 58839"/>
                <a:gd name="connsiteY1" fmla="*/ 48319 h 52891"/>
                <a:gd name="connsiteX2" fmla="*/ 4560 w 58839"/>
                <a:gd name="connsiteY2" fmla="*/ 30603 h 52891"/>
                <a:gd name="connsiteX3" fmla="*/ 38278 w 58839"/>
                <a:gd name="connsiteY3" fmla="*/ 2885 h 52891"/>
                <a:gd name="connsiteX4" fmla="*/ 55995 w 58839"/>
                <a:gd name="connsiteY4" fmla="*/ 4599 h 52891"/>
                <a:gd name="connsiteX5" fmla="*/ 54280 w 58839"/>
                <a:gd name="connsiteY5" fmla="*/ 22316 h 52891"/>
                <a:gd name="connsiteX6" fmla="*/ 20562 w 58839"/>
                <a:gd name="connsiteY6" fmla="*/ 50033 h 52891"/>
                <a:gd name="connsiteX7" fmla="*/ 12561 w 58839"/>
                <a:gd name="connsiteY7" fmla="*/ 52891 h 52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8839" h="52891">
                  <a:moveTo>
                    <a:pt x="12561" y="52891"/>
                  </a:moveTo>
                  <a:cubicBezTo>
                    <a:pt x="8941" y="52891"/>
                    <a:pt x="5322" y="51367"/>
                    <a:pt x="2845" y="48319"/>
                  </a:cubicBezTo>
                  <a:cubicBezTo>
                    <a:pt x="-1536" y="42985"/>
                    <a:pt x="-774" y="34984"/>
                    <a:pt x="4560" y="30603"/>
                  </a:cubicBezTo>
                  <a:lnTo>
                    <a:pt x="38278" y="2885"/>
                  </a:lnTo>
                  <a:cubicBezTo>
                    <a:pt x="43707" y="-1592"/>
                    <a:pt x="51613" y="-735"/>
                    <a:pt x="55995" y="4599"/>
                  </a:cubicBezTo>
                  <a:cubicBezTo>
                    <a:pt x="60376" y="9933"/>
                    <a:pt x="59614" y="17934"/>
                    <a:pt x="54280" y="22316"/>
                  </a:cubicBezTo>
                  <a:lnTo>
                    <a:pt x="20562" y="50033"/>
                  </a:lnTo>
                  <a:cubicBezTo>
                    <a:pt x="18276" y="51938"/>
                    <a:pt x="15418" y="52891"/>
                    <a:pt x="12561" y="52891"/>
                  </a:cubicBezTo>
                  <a:close/>
                </a:path>
              </a:pathLst>
            </a:custGeom>
            <a:solidFill>
              <a:srgbClr val="0A207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31" name="图形 37">
              <a:extLst>
                <a:ext uri="{FF2B5EF4-FFF2-40B4-BE49-F238E27FC236}">
                  <a16:creationId xmlns="" xmlns:a16="http://schemas.microsoft.com/office/drawing/2014/main" id="{4B402F99-82B8-4A0D-81AB-8EA179318558}"/>
                </a:ext>
              </a:extLst>
            </p:cNvPr>
            <p:cNvGrpSpPr/>
            <p:nvPr/>
          </p:nvGrpSpPr>
          <p:grpSpPr>
            <a:xfrm>
              <a:off x="5633281" y="3868639"/>
              <a:ext cx="638379" cy="839892"/>
              <a:chOff x="5835782" y="4179147"/>
              <a:chExt cx="551592" cy="725709"/>
            </a:xfrm>
            <a:solidFill>
              <a:schemeClr val="accent1"/>
            </a:solidFill>
          </p:grpSpPr>
          <p:sp>
            <p:nvSpPr>
              <p:cNvPr id="132" name="任意多边形: 形状 131">
                <a:extLst>
                  <a:ext uri="{FF2B5EF4-FFF2-40B4-BE49-F238E27FC236}">
                    <a16:creationId xmlns="" xmlns:a16="http://schemas.microsoft.com/office/drawing/2014/main" id="{47618D92-007D-4611-9B19-D47E490BC52A}"/>
                  </a:ext>
                </a:extLst>
              </p:cNvPr>
              <p:cNvSpPr/>
              <p:nvPr/>
            </p:nvSpPr>
            <p:spPr>
              <a:xfrm>
                <a:off x="5848355" y="4191667"/>
                <a:ext cx="526351" cy="700663"/>
              </a:xfrm>
              <a:custGeom>
                <a:avLst/>
                <a:gdLst>
                  <a:gd name="connsiteX0" fmla="*/ 0 w 526351"/>
                  <a:gd name="connsiteY0" fmla="*/ 441251 h 700663"/>
                  <a:gd name="connsiteX1" fmla="*/ 263176 w 526351"/>
                  <a:gd name="connsiteY1" fmla="*/ 699379 h 700663"/>
                  <a:gd name="connsiteX2" fmla="*/ 263176 w 526351"/>
                  <a:gd name="connsiteY2" fmla="*/ 699379 h 700663"/>
                  <a:gd name="connsiteX3" fmla="*/ 526351 w 526351"/>
                  <a:gd name="connsiteY3" fmla="*/ 441251 h 700663"/>
                  <a:gd name="connsiteX4" fmla="*/ 526351 w 526351"/>
                  <a:gd name="connsiteY4" fmla="*/ 128926 h 700663"/>
                  <a:gd name="connsiteX5" fmla="*/ 263176 w 526351"/>
                  <a:gd name="connsiteY5" fmla="*/ 3482 h 700663"/>
                  <a:gd name="connsiteX6" fmla="*/ 263176 w 526351"/>
                  <a:gd name="connsiteY6" fmla="*/ 3482 h 700663"/>
                  <a:gd name="connsiteX7" fmla="*/ 0 w 526351"/>
                  <a:gd name="connsiteY7" fmla="*/ 134641 h 700663"/>
                  <a:gd name="connsiteX8" fmla="*/ 0 w 526351"/>
                  <a:gd name="connsiteY8" fmla="*/ 441251 h 7006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26351" h="700663">
                    <a:moveTo>
                      <a:pt x="0" y="441251"/>
                    </a:moveTo>
                    <a:cubicBezTo>
                      <a:pt x="0" y="603081"/>
                      <a:pt x="117824" y="699379"/>
                      <a:pt x="263176" y="699379"/>
                    </a:cubicBezTo>
                    <a:lnTo>
                      <a:pt x="263176" y="699379"/>
                    </a:lnTo>
                    <a:cubicBezTo>
                      <a:pt x="438055" y="713952"/>
                      <a:pt x="526351" y="603081"/>
                      <a:pt x="526351" y="441251"/>
                    </a:cubicBezTo>
                    <a:lnTo>
                      <a:pt x="526351" y="128926"/>
                    </a:lnTo>
                    <a:cubicBezTo>
                      <a:pt x="526351" y="-32808"/>
                      <a:pt x="408527" y="3482"/>
                      <a:pt x="263176" y="3482"/>
                    </a:cubicBezTo>
                    <a:lnTo>
                      <a:pt x="263176" y="3482"/>
                    </a:lnTo>
                    <a:cubicBezTo>
                      <a:pt x="117824" y="3482"/>
                      <a:pt x="0" y="-27189"/>
                      <a:pt x="0" y="134641"/>
                    </a:cubicBezTo>
                    <a:lnTo>
                      <a:pt x="0" y="441251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3" name="任意多边形: 形状 132">
                <a:extLst>
                  <a:ext uri="{FF2B5EF4-FFF2-40B4-BE49-F238E27FC236}">
                    <a16:creationId xmlns="" xmlns:a16="http://schemas.microsoft.com/office/drawing/2014/main" id="{CA059E54-D9EA-466A-8DDB-F3C5BCFA5BA3}"/>
                  </a:ext>
                </a:extLst>
              </p:cNvPr>
              <p:cNvSpPr/>
              <p:nvPr/>
            </p:nvSpPr>
            <p:spPr>
              <a:xfrm>
                <a:off x="5835782" y="4179147"/>
                <a:ext cx="551592" cy="725709"/>
              </a:xfrm>
              <a:custGeom>
                <a:avLst/>
                <a:gdLst>
                  <a:gd name="connsiteX0" fmla="*/ 305943 w 551592"/>
                  <a:gd name="connsiteY0" fmla="*/ 725710 h 725709"/>
                  <a:gd name="connsiteX1" fmla="*/ 305943 w 551592"/>
                  <a:gd name="connsiteY1" fmla="*/ 725710 h 725709"/>
                  <a:gd name="connsiteX2" fmla="*/ 274701 w 551592"/>
                  <a:gd name="connsiteY2" fmla="*/ 724376 h 725709"/>
                  <a:gd name="connsiteX3" fmla="*/ 274606 w 551592"/>
                  <a:gd name="connsiteY3" fmla="*/ 724376 h 725709"/>
                  <a:gd name="connsiteX4" fmla="*/ 0 w 551592"/>
                  <a:gd name="connsiteY4" fmla="*/ 453771 h 725709"/>
                  <a:gd name="connsiteX5" fmla="*/ 0 w 551592"/>
                  <a:gd name="connsiteY5" fmla="*/ 147161 h 725709"/>
                  <a:gd name="connsiteX6" fmla="*/ 164116 w 551592"/>
                  <a:gd name="connsiteY6" fmla="*/ 1048 h 725709"/>
                  <a:gd name="connsiteX7" fmla="*/ 215837 w 551592"/>
                  <a:gd name="connsiteY7" fmla="*/ 2191 h 725709"/>
                  <a:gd name="connsiteX8" fmla="*/ 275844 w 551592"/>
                  <a:gd name="connsiteY8" fmla="*/ 3429 h 725709"/>
                  <a:gd name="connsiteX9" fmla="*/ 343567 w 551592"/>
                  <a:gd name="connsiteY9" fmla="*/ 1619 h 725709"/>
                  <a:gd name="connsiteX10" fmla="*/ 400336 w 551592"/>
                  <a:gd name="connsiteY10" fmla="*/ 0 h 725709"/>
                  <a:gd name="connsiteX11" fmla="*/ 551593 w 551592"/>
                  <a:gd name="connsiteY11" fmla="*/ 141542 h 725709"/>
                  <a:gd name="connsiteX12" fmla="*/ 551593 w 551592"/>
                  <a:gd name="connsiteY12" fmla="*/ 453866 h 725709"/>
                  <a:gd name="connsiteX13" fmla="*/ 490156 w 551592"/>
                  <a:gd name="connsiteY13" fmla="*/ 648843 h 725709"/>
                  <a:gd name="connsiteX14" fmla="*/ 305943 w 551592"/>
                  <a:gd name="connsiteY14" fmla="*/ 725710 h 725709"/>
                  <a:gd name="connsiteX15" fmla="*/ 164116 w 551592"/>
                  <a:gd name="connsiteY15" fmla="*/ 26289 h 725709"/>
                  <a:gd name="connsiteX16" fmla="*/ 25241 w 551592"/>
                  <a:gd name="connsiteY16" fmla="*/ 147161 h 725709"/>
                  <a:gd name="connsiteX17" fmla="*/ 25241 w 551592"/>
                  <a:gd name="connsiteY17" fmla="*/ 453771 h 725709"/>
                  <a:gd name="connsiteX18" fmla="*/ 275749 w 551592"/>
                  <a:gd name="connsiteY18" fmla="*/ 699230 h 725709"/>
                  <a:gd name="connsiteX19" fmla="*/ 305943 w 551592"/>
                  <a:gd name="connsiteY19" fmla="*/ 700469 h 725709"/>
                  <a:gd name="connsiteX20" fmla="*/ 470916 w 551592"/>
                  <a:gd name="connsiteY20" fmla="*/ 632270 h 725709"/>
                  <a:gd name="connsiteX21" fmla="*/ 526352 w 551592"/>
                  <a:gd name="connsiteY21" fmla="*/ 453676 h 725709"/>
                  <a:gd name="connsiteX22" fmla="*/ 526352 w 551592"/>
                  <a:gd name="connsiteY22" fmla="*/ 141351 h 725709"/>
                  <a:gd name="connsiteX23" fmla="*/ 400240 w 551592"/>
                  <a:gd name="connsiteY23" fmla="*/ 25051 h 725709"/>
                  <a:gd name="connsiteX24" fmla="*/ 344519 w 551592"/>
                  <a:gd name="connsiteY24" fmla="*/ 26670 h 725709"/>
                  <a:gd name="connsiteX25" fmla="*/ 275749 w 551592"/>
                  <a:gd name="connsiteY25" fmla="*/ 28575 h 725709"/>
                  <a:gd name="connsiteX26" fmla="*/ 214979 w 551592"/>
                  <a:gd name="connsiteY26" fmla="*/ 27337 h 725709"/>
                  <a:gd name="connsiteX27" fmla="*/ 164116 w 551592"/>
                  <a:gd name="connsiteY27" fmla="*/ 26289 h 7257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551592" h="725709">
                    <a:moveTo>
                      <a:pt x="305943" y="725710"/>
                    </a:moveTo>
                    <a:lnTo>
                      <a:pt x="305943" y="725710"/>
                    </a:lnTo>
                    <a:cubicBezTo>
                      <a:pt x="295846" y="725710"/>
                      <a:pt x="285369" y="725234"/>
                      <a:pt x="274701" y="724376"/>
                    </a:cubicBezTo>
                    <a:cubicBezTo>
                      <a:pt x="274701" y="724376"/>
                      <a:pt x="274606" y="724376"/>
                      <a:pt x="274606" y="724376"/>
                    </a:cubicBezTo>
                    <a:cubicBezTo>
                      <a:pt x="113347" y="724376"/>
                      <a:pt x="0" y="613124"/>
                      <a:pt x="0" y="453771"/>
                    </a:cubicBezTo>
                    <a:lnTo>
                      <a:pt x="0" y="147161"/>
                    </a:lnTo>
                    <a:cubicBezTo>
                      <a:pt x="0" y="12383"/>
                      <a:pt x="81058" y="1048"/>
                      <a:pt x="164116" y="1048"/>
                    </a:cubicBezTo>
                    <a:cubicBezTo>
                      <a:pt x="180499" y="1048"/>
                      <a:pt x="197834" y="1619"/>
                      <a:pt x="215837" y="2191"/>
                    </a:cubicBezTo>
                    <a:cubicBezTo>
                      <a:pt x="235172" y="2762"/>
                      <a:pt x="255270" y="3429"/>
                      <a:pt x="275844" y="3429"/>
                    </a:cubicBezTo>
                    <a:cubicBezTo>
                      <a:pt x="299180" y="3429"/>
                      <a:pt x="321755" y="2477"/>
                      <a:pt x="343567" y="1619"/>
                    </a:cubicBezTo>
                    <a:cubicBezTo>
                      <a:pt x="363569" y="762"/>
                      <a:pt x="382429" y="0"/>
                      <a:pt x="400336" y="0"/>
                    </a:cubicBezTo>
                    <a:cubicBezTo>
                      <a:pt x="473583" y="0"/>
                      <a:pt x="551593" y="10954"/>
                      <a:pt x="551593" y="141542"/>
                    </a:cubicBezTo>
                    <a:lnTo>
                      <a:pt x="551593" y="453866"/>
                    </a:lnTo>
                    <a:cubicBezTo>
                      <a:pt x="551593" y="534067"/>
                      <a:pt x="530352" y="601409"/>
                      <a:pt x="490156" y="648843"/>
                    </a:cubicBezTo>
                    <a:cubicBezTo>
                      <a:pt x="447294" y="699135"/>
                      <a:pt x="383667" y="725710"/>
                      <a:pt x="305943" y="725710"/>
                    </a:cubicBezTo>
                    <a:close/>
                    <a:moveTo>
                      <a:pt x="164116" y="26289"/>
                    </a:moveTo>
                    <a:cubicBezTo>
                      <a:pt x="72009" y="26289"/>
                      <a:pt x="25241" y="44958"/>
                      <a:pt x="25241" y="147161"/>
                    </a:cubicBezTo>
                    <a:lnTo>
                      <a:pt x="25241" y="453771"/>
                    </a:lnTo>
                    <a:cubicBezTo>
                      <a:pt x="25241" y="598265"/>
                      <a:pt x="128302" y="699230"/>
                      <a:pt x="275749" y="699230"/>
                    </a:cubicBezTo>
                    <a:cubicBezTo>
                      <a:pt x="286703" y="700088"/>
                      <a:pt x="296513" y="700469"/>
                      <a:pt x="305943" y="700469"/>
                    </a:cubicBezTo>
                    <a:cubicBezTo>
                      <a:pt x="376999" y="700469"/>
                      <a:pt x="432530" y="677513"/>
                      <a:pt x="470916" y="632270"/>
                    </a:cubicBezTo>
                    <a:cubicBezTo>
                      <a:pt x="507206" y="589502"/>
                      <a:pt x="526352" y="527780"/>
                      <a:pt x="526352" y="453676"/>
                    </a:cubicBezTo>
                    <a:lnTo>
                      <a:pt x="526352" y="141351"/>
                    </a:lnTo>
                    <a:cubicBezTo>
                      <a:pt x="526352" y="43053"/>
                      <a:pt x="483870" y="25051"/>
                      <a:pt x="400240" y="25051"/>
                    </a:cubicBezTo>
                    <a:cubicBezTo>
                      <a:pt x="382905" y="25051"/>
                      <a:pt x="364236" y="25813"/>
                      <a:pt x="344519" y="26670"/>
                    </a:cubicBezTo>
                    <a:cubicBezTo>
                      <a:pt x="322421" y="27623"/>
                      <a:pt x="299561" y="28575"/>
                      <a:pt x="275749" y="28575"/>
                    </a:cubicBezTo>
                    <a:cubicBezTo>
                      <a:pt x="254794" y="28575"/>
                      <a:pt x="234505" y="28004"/>
                      <a:pt x="214979" y="27337"/>
                    </a:cubicBezTo>
                    <a:cubicBezTo>
                      <a:pt x="197263" y="26860"/>
                      <a:pt x="180213" y="26289"/>
                      <a:pt x="164116" y="26289"/>
                    </a:cubicBezTo>
                    <a:close/>
                  </a:path>
                </a:pathLst>
              </a:custGeom>
              <a:solidFill>
                <a:srgbClr val="0A207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34" name="图形 37">
              <a:extLst>
                <a:ext uri="{FF2B5EF4-FFF2-40B4-BE49-F238E27FC236}">
                  <a16:creationId xmlns="" xmlns:a16="http://schemas.microsoft.com/office/drawing/2014/main" id="{4B402F99-82B8-4A0D-81AB-8EA179318558}"/>
                </a:ext>
              </a:extLst>
            </p:cNvPr>
            <p:cNvGrpSpPr/>
            <p:nvPr/>
          </p:nvGrpSpPr>
          <p:grpSpPr>
            <a:xfrm>
              <a:off x="5199104" y="2898227"/>
              <a:ext cx="1391201" cy="1539454"/>
              <a:chOff x="5460631" y="3340662"/>
              <a:chExt cx="1202068" cy="1330166"/>
            </a:xfrm>
            <a:solidFill>
              <a:schemeClr val="accent1"/>
            </a:solidFill>
          </p:grpSpPr>
          <p:grpSp>
            <p:nvGrpSpPr>
              <p:cNvPr id="135" name="图形 37">
                <a:extLst>
                  <a:ext uri="{FF2B5EF4-FFF2-40B4-BE49-F238E27FC236}">
                    <a16:creationId xmlns="" xmlns:a16="http://schemas.microsoft.com/office/drawing/2014/main" id="{4B402F99-82B8-4A0D-81AB-8EA179318558}"/>
                  </a:ext>
                </a:extLst>
              </p:cNvPr>
              <p:cNvGrpSpPr/>
              <p:nvPr/>
            </p:nvGrpSpPr>
            <p:grpSpPr>
              <a:xfrm>
                <a:off x="5460631" y="3340662"/>
                <a:ext cx="1202068" cy="1330166"/>
                <a:chOff x="5460631" y="3340662"/>
                <a:chExt cx="1202068" cy="1330166"/>
              </a:xfrm>
              <a:solidFill>
                <a:schemeClr val="accent1"/>
              </a:solidFill>
            </p:grpSpPr>
            <p:sp>
              <p:nvSpPr>
                <p:cNvPr id="136" name="任意多边形: 形状 135">
                  <a:extLst>
                    <a:ext uri="{FF2B5EF4-FFF2-40B4-BE49-F238E27FC236}">
                      <a16:creationId xmlns="" xmlns:a16="http://schemas.microsoft.com/office/drawing/2014/main" id="{9F3A9D61-0AFB-46B9-8141-84F9BA5621B7}"/>
                    </a:ext>
                  </a:extLst>
                </p:cNvPr>
                <p:cNvSpPr/>
                <p:nvPr/>
              </p:nvSpPr>
              <p:spPr>
                <a:xfrm>
                  <a:off x="5471596" y="3351772"/>
                  <a:ext cx="1180466" cy="1221614"/>
                </a:xfrm>
                <a:custGeom>
                  <a:avLst/>
                  <a:gdLst>
                    <a:gd name="connsiteX0" fmla="*/ 1036746 w 1180466"/>
                    <a:gd name="connsiteY0" fmla="*/ 790608 h 1221614"/>
                    <a:gd name="connsiteX1" fmla="*/ 1151522 w 1180466"/>
                    <a:gd name="connsiteY1" fmla="*/ 449709 h 1221614"/>
                    <a:gd name="connsiteX2" fmla="*/ 663747 w 1180466"/>
                    <a:gd name="connsiteY2" fmla="*/ 15083 h 1221614"/>
                    <a:gd name="connsiteX3" fmla="*/ 168638 w 1180466"/>
                    <a:gd name="connsiteY3" fmla="*/ 218537 h 1221614"/>
                    <a:gd name="connsiteX4" fmla="*/ 21667 w 1180466"/>
                    <a:gd name="connsiteY4" fmla="*/ 712980 h 1221614"/>
                    <a:gd name="connsiteX5" fmla="*/ 604883 w 1180466"/>
                    <a:gd name="connsiteY5" fmla="*/ 1221615 h 1221614"/>
                    <a:gd name="connsiteX6" fmla="*/ 1036746 w 1180466"/>
                    <a:gd name="connsiteY6" fmla="*/ 790608 h 12216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180466" h="1221614">
                      <a:moveTo>
                        <a:pt x="1036746" y="790608"/>
                      </a:moveTo>
                      <a:cubicBezTo>
                        <a:pt x="1266965" y="653258"/>
                        <a:pt x="1151522" y="449709"/>
                        <a:pt x="1151522" y="449709"/>
                      </a:cubicBezTo>
                      <a:cubicBezTo>
                        <a:pt x="1077704" y="23179"/>
                        <a:pt x="663747" y="15083"/>
                        <a:pt x="663747" y="15083"/>
                      </a:cubicBezTo>
                      <a:cubicBezTo>
                        <a:pt x="663747" y="15083"/>
                        <a:pt x="304750" y="-82453"/>
                        <a:pt x="168638" y="218537"/>
                      </a:cubicBezTo>
                      <a:cubicBezTo>
                        <a:pt x="168638" y="218537"/>
                        <a:pt x="-72059" y="300928"/>
                        <a:pt x="21667" y="712980"/>
                      </a:cubicBezTo>
                      <a:cubicBezTo>
                        <a:pt x="198737" y="997396"/>
                        <a:pt x="307322" y="1148272"/>
                        <a:pt x="604883" y="1221615"/>
                      </a:cubicBezTo>
                      <a:cubicBezTo>
                        <a:pt x="637268" y="1107600"/>
                        <a:pt x="920160" y="931388"/>
                        <a:pt x="1036746" y="790608"/>
                      </a:cubicBezTo>
                      <a:close/>
                    </a:path>
                  </a:pathLst>
                </a:custGeom>
                <a:solidFill>
                  <a:srgbClr val="0A207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7" name="任意多边形: 形状 136">
                  <a:extLst>
                    <a:ext uri="{FF2B5EF4-FFF2-40B4-BE49-F238E27FC236}">
                      <a16:creationId xmlns="" xmlns:a16="http://schemas.microsoft.com/office/drawing/2014/main" id="{81BBF75E-051F-4444-AEFD-C0936CA2A358}"/>
                    </a:ext>
                  </a:extLst>
                </p:cNvPr>
                <p:cNvSpPr/>
                <p:nvPr/>
              </p:nvSpPr>
              <p:spPr>
                <a:xfrm>
                  <a:off x="5460631" y="3340662"/>
                  <a:ext cx="1202068" cy="1243965"/>
                </a:xfrm>
                <a:custGeom>
                  <a:avLst/>
                  <a:gdLst>
                    <a:gd name="connsiteX0" fmla="*/ 613086 w 1202068"/>
                    <a:gd name="connsiteY0" fmla="*/ 1243584 h 1243965"/>
                    <a:gd name="connsiteX1" fmla="*/ 23107 w 1202068"/>
                    <a:gd name="connsiteY1" fmla="*/ 730091 h 1243965"/>
                    <a:gd name="connsiteX2" fmla="*/ 21679 w 1202068"/>
                    <a:gd name="connsiteY2" fmla="*/ 726662 h 1243965"/>
                    <a:gd name="connsiteX3" fmla="*/ 171221 w 1202068"/>
                    <a:gd name="connsiteY3" fmla="*/ 221075 h 1243965"/>
                    <a:gd name="connsiteX4" fmla="*/ 543553 w 1202068"/>
                    <a:gd name="connsiteY4" fmla="*/ 0 h 1243965"/>
                    <a:gd name="connsiteX5" fmla="*/ 676332 w 1202068"/>
                    <a:gd name="connsiteY5" fmla="*/ 15145 h 1243965"/>
                    <a:gd name="connsiteX6" fmla="*/ 1173156 w 1202068"/>
                    <a:gd name="connsiteY6" fmla="*/ 457200 h 1243965"/>
                    <a:gd name="connsiteX7" fmla="*/ 1055046 w 1202068"/>
                    <a:gd name="connsiteY7" fmla="*/ 810387 h 1243965"/>
                    <a:gd name="connsiteX8" fmla="*/ 854544 w 1202068"/>
                    <a:gd name="connsiteY8" fmla="*/ 996029 h 1243965"/>
                    <a:gd name="connsiteX9" fmla="*/ 626421 w 1202068"/>
                    <a:gd name="connsiteY9" fmla="*/ 1235869 h 1243965"/>
                    <a:gd name="connsiteX10" fmla="*/ 615753 w 1202068"/>
                    <a:gd name="connsiteY10" fmla="*/ 1243965 h 1243965"/>
                    <a:gd name="connsiteX11" fmla="*/ 613086 w 1202068"/>
                    <a:gd name="connsiteY11" fmla="*/ 1243584 h 1243965"/>
                    <a:gd name="connsiteX12" fmla="*/ 189700 w 1202068"/>
                    <a:gd name="connsiteY12" fmla="*/ 234315 h 1243965"/>
                    <a:gd name="connsiteX13" fmla="*/ 183127 w 1202068"/>
                    <a:gd name="connsiteY13" fmla="*/ 240316 h 1243965"/>
                    <a:gd name="connsiteX14" fmla="*/ 43015 w 1202068"/>
                    <a:gd name="connsiteY14" fmla="*/ 719900 h 1243965"/>
                    <a:gd name="connsiteX15" fmla="*/ 608514 w 1202068"/>
                    <a:gd name="connsiteY15" fmla="*/ 1219486 h 1243965"/>
                    <a:gd name="connsiteX16" fmla="*/ 840352 w 1202068"/>
                    <a:gd name="connsiteY16" fmla="*/ 978980 h 1243965"/>
                    <a:gd name="connsiteX17" fmla="*/ 1039139 w 1202068"/>
                    <a:gd name="connsiteY17" fmla="*/ 794671 h 1243965"/>
                    <a:gd name="connsiteX18" fmla="*/ 1041997 w 1202068"/>
                    <a:gd name="connsiteY18" fmla="*/ 792194 h 1243965"/>
                    <a:gd name="connsiteX19" fmla="*/ 1152773 w 1202068"/>
                    <a:gd name="connsiteY19" fmla="*/ 466344 h 1243965"/>
                    <a:gd name="connsiteX20" fmla="*/ 1151534 w 1202068"/>
                    <a:gd name="connsiteY20" fmla="*/ 462725 h 1243965"/>
                    <a:gd name="connsiteX21" fmla="*/ 674522 w 1202068"/>
                    <a:gd name="connsiteY21" fmla="*/ 37338 h 1243965"/>
                    <a:gd name="connsiteX22" fmla="*/ 671855 w 1202068"/>
                    <a:gd name="connsiteY22" fmla="*/ 36957 h 1243965"/>
                    <a:gd name="connsiteX23" fmla="*/ 543553 w 1202068"/>
                    <a:gd name="connsiteY23" fmla="*/ 22289 h 1243965"/>
                    <a:gd name="connsiteX24" fmla="*/ 189700 w 1202068"/>
                    <a:gd name="connsiteY24" fmla="*/ 234315 h 12439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1202068" h="1243965">
                      <a:moveTo>
                        <a:pt x="613086" y="1243584"/>
                      </a:moveTo>
                      <a:cubicBezTo>
                        <a:pt x="308762" y="1168622"/>
                        <a:pt x="196081" y="1007840"/>
                        <a:pt x="23107" y="730091"/>
                      </a:cubicBezTo>
                      <a:cubicBezTo>
                        <a:pt x="22441" y="729044"/>
                        <a:pt x="21964" y="727901"/>
                        <a:pt x="21679" y="726662"/>
                      </a:cubicBezTo>
                      <a:cubicBezTo>
                        <a:pt x="-65761" y="341948"/>
                        <a:pt x="137312" y="235839"/>
                        <a:pt x="171221" y="221075"/>
                      </a:cubicBezTo>
                      <a:cubicBezTo>
                        <a:pt x="255994" y="38481"/>
                        <a:pt x="420205" y="0"/>
                        <a:pt x="543553" y="0"/>
                      </a:cubicBezTo>
                      <a:cubicBezTo>
                        <a:pt x="614419" y="0"/>
                        <a:pt x="667378" y="12859"/>
                        <a:pt x="676332" y="15145"/>
                      </a:cubicBezTo>
                      <a:cubicBezTo>
                        <a:pt x="703478" y="16288"/>
                        <a:pt x="1100004" y="40862"/>
                        <a:pt x="1173156" y="457200"/>
                      </a:cubicBezTo>
                      <a:cubicBezTo>
                        <a:pt x="1184110" y="478441"/>
                        <a:pt x="1278026" y="676085"/>
                        <a:pt x="1055046" y="810387"/>
                      </a:cubicBezTo>
                      <a:cubicBezTo>
                        <a:pt x="1006183" y="868966"/>
                        <a:pt x="929125" y="933545"/>
                        <a:pt x="854544" y="996029"/>
                      </a:cubicBezTo>
                      <a:cubicBezTo>
                        <a:pt x="751293" y="1082612"/>
                        <a:pt x="644518" y="1172147"/>
                        <a:pt x="626421" y="1235869"/>
                      </a:cubicBezTo>
                      <a:cubicBezTo>
                        <a:pt x="624992" y="1240727"/>
                        <a:pt x="620610" y="1243965"/>
                        <a:pt x="615753" y="1243965"/>
                      </a:cubicBezTo>
                      <a:cubicBezTo>
                        <a:pt x="614896" y="1243870"/>
                        <a:pt x="614038" y="1243775"/>
                        <a:pt x="613086" y="1243584"/>
                      </a:cubicBezTo>
                      <a:close/>
                      <a:moveTo>
                        <a:pt x="189700" y="234315"/>
                      </a:moveTo>
                      <a:cubicBezTo>
                        <a:pt x="188461" y="237077"/>
                        <a:pt x="186080" y="239268"/>
                        <a:pt x="183127" y="240316"/>
                      </a:cubicBezTo>
                      <a:cubicBezTo>
                        <a:pt x="180841" y="241078"/>
                        <a:pt x="-46330" y="323850"/>
                        <a:pt x="43015" y="719900"/>
                      </a:cubicBezTo>
                      <a:cubicBezTo>
                        <a:pt x="215322" y="996506"/>
                        <a:pt x="320097" y="1145762"/>
                        <a:pt x="608514" y="1219486"/>
                      </a:cubicBezTo>
                      <a:cubicBezTo>
                        <a:pt x="635089" y="1151001"/>
                        <a:pt x="734910" y="1067372"/>
                        <a:pt x="840352" y="978980"/>
                      </a:cubicBezTo>
                      <a:cubicBezTo>
                        <a:pt x="914743" y="916591"/>
                        <a:pt x="991609" y="852107"/>
                        <a:pt x="1039139" y="794671"/>
                      </a:cubicBezTo>
                      <a:cubicBezTo>
                        <a:pt x="1039996" y="793718"/>
                        <a:pt x="1040949" y="792861"/>
                        <a:pt x="1041997" y="792194"/>
                      </a:cubicBezTo>
                      <a:cubicBezTo>
                        <a:pt x="1259833" y="662273"/>
                        <a:pt x="1157249" y="474345"/>
                        <a:pt x="1152773" y="466344"/>
                      </a:cubicBezTo>
                      <a:cubicBezTo>
                        <a:pt x="1152106" y="465201"/>
                        <a:pt x="1151725" y="464058"/>
                        <a:pt x="1151534" y="462725"/>
                      </a:cubicBezTo>
                      <a:cubicBezTo>
                        <a:pt x="1080192" y="50483"/>
                        <a:pt x="691096" y="37719"/>
                        <a:pt x="674522" y="37338"/>
                      </a:cubicBezTo>
                      <a:cubicBezTo>
                        <a:pt x="673665" y="37338"/>
                        <a:pt x="672712" y="37148"/>
                        <a:pt x="671855" y="36957"/>
                      </a:cubicBezTo>
                      <a:cubicBezTo>
                        <a:pt x="671284" y="36767"/>
                        <a:pt x="616705" y="22289"/>
                        <a:pt x="543553" y="22289"/>
                      </a:cubicBezTo>
                      <a:cubicBezTo>
                        <a:pt x="425920" y="22289"/>
                        <a:pt x="268948" y="59055"/>
                        <a:pt x="189700" y="234315"/>
                      </a:cubicBezTo>
                      <a:close/>
                    </a:path>
                  </a:pathLst>
                </a:custGeom>
                <a:solidFill>
                  <a:srgbClr val="0A207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8" name="任意多边形: 形状 137">
                  <a:extLst>
                    <a:ext uri="{FF2B5EF4-FFF2-40B4-BE49-F238E27FC236}">
                      <a16:creationId xmlns="" xmlns:a16="http://schemas.microsoft.com/office/drawing/2014/main" id="{5760E17B-33D5-44AD-AA3D-FB913D07F9D9}"/>
                    </a:ext>
                  </a:extLst>
                </p:cNvPr>
                <p:cNvSpPr/>
                <p:nvPr/>
              </p:nvSpPr>
              <p:spPr>
                <a:xfrm>
                  <a:off x="5600845" y="3740421"/>
                  <a:ext cx="943132" cy="919145"/>
                </a:xfrm>
                <a:custGeom>
                  <a:avLst/>
                  <a:gdLst>
                    <a:gd name="connsiteX0" fmla="*/ 941787 w 943132"/>
                    <a:gd name="connsiteY0" fmla="*/ 290708 h 919145"/>
                    <a:gd name="connsiteX1" fmla="*/ 738905 w 943132"/>
                    <a:gd name="connsiteY1" fmla="*/ 5 h 919145"/>
                    <a:gd name="connsiteX2" fmla="*/ 370287 w 943132"/>
                    <a:gd name="connsiteY2" fmla="*/ 144309 h 919145"/>
                    <a:gd name="connsiteX3" fmla="*/ 105111 w 943132"/>
                    <a:gd name="connsiteY3" fmla="*/ 253084 h 919145"/>
                    <a:gd name="connsiteX4" fmla="*/ 99301 w 943132"/>
                    <a:gd name="connsiteY4" fmla="*/ 257752 h 919145"/>
                    <a:gd name="connsiteX5" fmla="*/ 98920 w 943132"/>
                    <a:gd name="connsiteY5" fmla="*/ 283088 h 919145"/>
                    <a:gd name="connsiteX6" fmla="*/ 58153 w 943132"/>
                    <a:gd name="connsiteY6" fmla="*/ 280516 h 919145"/>
                    <a:gd name="connsiteX7" fmla="*/ 146 w 943132"/>
                    <a:gd name="connsiteY7" fmla="*/ 388149 h 919145"/>
                    <a:gd name="connsiteX8" fmla="*/ 96062 w 943132"/>
                    <a:gd name="connsiteY8" fmla="*/ 521689 h 919145"/>
                    <a:gd name="connsiteX9" fmla="*/ 129971 w 943132"/>
                    <a:gd name="connsiteY9" fmla="*/ 663040 h 919145"/>
                    <a:gd name="connsiteX10" fmla="*/ 490302 w 943132"/>
                    <a:gd name="connsiteY10" fmla="*/ 918596 h 919145"/>
                    <a:gd name="connsiteX11" fmla="*/ 524307 w 943132"/>
                    <a:gd name="connsiteY11" fmla="*/ 919073 h 919145"/>
                    <a:gd name="connsiteX12" fmla="*/ 891781 w 943132"/>
                    <a:gd name="connsiteY12" fmla="*/ 673994 h 919145"/>
                    <a:gd name="connsiteX13" fmla="*/ 929786 w 943132"/>
                    <a:gd name="connsiteY13" fmla="*/ 533691 h 919145"/>
                    <a:gd name="connsiteX14" fmla="*/ 941787 w 943132"/>
                    <a:gd name="connsiteY14" fmla="*/ 290708 h 9191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943132" h="919145">
                      <a:moveTo>
                        <a:pt x="941787" y="290708"/>
                      </a:moveTo>
                      <a:cubicBezTo>
                        <a:pt x="941787" y="290708"/>
                        <a:pt x="959123" y="36486"/>
                        <a:pt x="738905" y="5"/>
                      </a:cubicBezTo>
                      <a:cubicBezTo>
                        <a:pt x="731380" y="-1233"/>
                        <a:pt x="651465" y="219461"/>
                        <a:pt x="370287" y="144309"/>
                      </a:cubicBezTo>
                      <a:cubicBezTo>
                        <a:pt x="309804" y="228510"/>
                        <a:pt x="208934" y="283755"/>
                        <a:pt x="105111" y="253084"/>
                      </a:cubicBezTo>
                      <a:cubicBezTo>
                        <a:pt x="103111" y="254608"/>
                        <a:pt x="101301" y="256228"/>
                        <a:pt x="99301" y="257752"/>
                      </a:cubicBezTo>
                      <a:lnTo>
                        <a:pt x="98920" y="283088"/>
                      </a:lnTo>
                      <a:cubicBezTo>
                        <a:pt x="89204" y="279373"/>
                        <a:pt x="76060" y="277373"/>
                        <a:pt x="58153" y="280516"/>
                      </a:cubicBezTo>
                      <a:cubicBezTo>
                        <a:pt x="58153" y="280516"/>
                        <a:pt x="-3379" y="288136"/>
                        <a:pt x="146" y="388149"/>
                      </a:cubicBezTo>
                      <a:cubicBezTo>
                        <a:pt x="146" y="388149"/>
                        <a:pt x="2146" y="479113"/>
                        <a:pt x="96062" y="521689"/>
                      </a:cubicBezTo>
                      <a:cubicBezTo>
                        <a:pt x="102444" y="576458"/>
                        <a:pt x="111588" y="611034"/>
                        <a:pt x="129971" y="663040"/>
                      </a:cubicBezTo>
                      <a:cubicBezTo>
                        <a:pt x="194170" y="808106"/>
                        <a:pt x="313137" y="904213"/>
                        <a:pt x="490302" y="918596"/>
                      </a:cubicBezTo>
                      <a:cubicBezTo>
                        <a:pt x="496017" y="919073"/>
                        <a:pt x="518687" y="919263"/>
                        <a:pt x="524307" y="919073"/>
                      </a:cubicBezTo>
                      <a:cubicBezTo>
                        <a:pt x="698519" y="912786"/>
                        <a:pt x="831678" y="820394"/>
                        <a:pt x="891781" y="673994"/>
                      </a:cubicBezTo>
                      <a:cubicBezTo>
                        <a:pt x="912831" y="630751"/>
                        <a:pt x="922451" y="585126"/>
                        <a:pt x="929786" y="533691"/>
                      </a:cubicBezTo>
                      <a:cubicBezTo>
                        <a:pt x="943692" y="385768"/>
                        <a:pt x="944740" y="354621"/>
                        <a:pt x="941787" y="29070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9" name="任意多边形: 形状 138">
                  <a:extLst>
                    <a:ext uri="{FF2B5EF4-FFF2-40B4-BE49-F238E27FC236}">
                      <a16:creationId xmlns="" xmlns:a16="http://schemas.microsoft.com/office/drawing/2014/main" id="{0E7896DD-BA7D-4A01-B46F-C193DD569E36}"/>
                    </a:ext>
                  </a:extLst>
                </p:cNvPr>
                <p:cNvSpPr/>
                <p:nvPr/>
              </p:nvSpPr>
              <p:spPr>
                <a:xfrm>
                  <a:off x="5589889" y="3729281"/>
                  <a:ext cx="965456" cy="941546"/>
                </a:xfrm>
                <a:custGeom>
                  <a:avLst/>
                  <a:gdLst>
                    <a:gd name="connsiteX0" fmla="*/ 500497 w 965456"/>
                    <a:gd name="connsiteY0" fmla="*/ 940880 h 941546"/>
                    <a:gd name="connsiteX1" fmla="*/ 130641 w 965456"/>
                    <a:gd name="connsiteY1" fmla="*/ 677990 h 941546"/>
                    <a:gd name="connsiteX2" fmla="*/ 96922 w 965456"/>
                    <a:gd name="connsiteY2" fmla="*/ 540353 h 941546"/>
                    <a:gd name="connsiteX3" fmla="*/ 148 w 965456"/>
                    <a:gd name="connsiteY3" fmla="*/ 399764 h 941546"/>
                    <a:gd name="connsiteX4" fmla="*/ 67300 w 965456"/>
                    <a:gd name="connsiteY4" fmla="*/ 280702 h 941546"/>
                    <a:gd name="connsiteX5" fmla="*/ 67300 w 965456"/>
                    <a:gd name="connsiteY5" fmla="*/ 280702 h 941546"/>
                    <a:gd name="connsiteX6" fmla="*/ 99113 w 965456"/>
                    <a:gd name="connsiteY6" fmla="*/ 279845 h 941546"/>
                    <a:gd name="connsiteX7" fmla="*/ 99304 w 965456"/>
                    <a:gd name="connsiteY7" fmla="*/ 268700 h 941546"/>
                    <a:gd name="connsiteX8" fmla="*/ 103685 w 965456"/>
                    <a:gd name="connsiteY8" fmla="*/ 260033 h 941546"/>
                    <a:gd name="connsiteX9" fmla="*/ 109400 w 965456"/>
                    <a:gd name="connsiteY9" fmla="*/ 255461 h 941546"/>
                    <a:gd name="connsiteX10" fmla="*/ 119497 w 965456"/>
                    <a:gd name="connsiteY10" fmla="*/ 253555 h 941546"/>
                    <a:gd name="connsiteX11" fmla="*/ 175027 w 965456"/>
                    <a:gd name="connsiteY11" fmla="*/ 261652 h 941546"/>
                    <a:gd name="connsiteX12" fmla="*/ 372481 w 965456"/>
                    <a:gd name="connsiteY12" fmla="*/ 148971 h 941546"/>
                    <a:gd name="connsiteX13" fmla="*/ 384387 w 965456"/>
                    <a:gd name="connsiteY13" fmla="*/ 144685 h 941546"/>
                    <a:gd name="connsiteX14" fmla="*/ 491829 w 965456"/>
                    <a:gd name="connsiteY14" fmla="*/ 159925 h 941546"/>
                    <a:gd name="connsiteX15" fmla="*/ 732907 w 965456"/>
                    <a:gd name="connsiteY15" fmla="*/ 16193 h 941546"/>
                    <a:gd name="connsiteX16" fmla="*/ 749956 w 965456"/>
                    <a:gd name="connsiteY16" fmla="*/ 0 h 941546"/>
                    <a:gd name="connsiteX17" fmla="*/ 751861 w 965456"/>
                    <a:gd name="connsiteY17" fmla="*/ 191 h 941546"/>
                    <a:gd name="connsiteX18" fmla="*/ 964078 w 965456"/>
                    <a:gd name="connsiteY18" fmla="*/ 301943 h 941546"/>
                    <a:gd name="connsiteX19" fmla="*/ 952077 w 965456"/>
                    <a:gd name="connsiteY19" fmla="*/ 546545 h 941546"/>
                    <a:gd name="connsiteX20" fmla="*/ 913405 w 965456"/>
                    <a:gd name="connsiteY20" fmla="*/ 689515 h 941546"/>
                    <a:gd name="connsiteX21" fmla="*/ 535930 w 965456"/>
                    <a:gd name="connsiteY21" fmla="*/ 941451 h 941546"/>
                    <a:gd name="connsiteX22" fmla="*/ 528976 w 965456"/>
                    <a:gd name="connsiteY22" fmla="*/ 941546 h 941546"/>
                    <a:gd name="connsiteX23" fmla="*/ 500497 w 965456"/>
                    <a:gd name="connsiteY23" fmla="*/ 940880 h 941546"/>
                    <a:gd name="connsiteX24" fmla="*/ 751861 w 965456"/>
                    <a:gd name="connsiteY24" fmla="*/ 27527 h 941546"/>
                    <a:gd name="connsiteX25" fmla="*/ 491638 w 965456"/>
                    <a:gd name="connsiteY25" fmla="*/ 182118 h 941546"/>
                    <a:gd name="connsiteX26" fmla="*/ 385816 w 965456"/>
                    <a:gd name="connsiteY26" fmla="*/ 168021 h 941546"/>
                    <a:gd name="connsiteX27" fmla="*/ 174837 w 965456"/>
                    <a:gd name="connsiteY27" fmla="*/ 283845 h 941546"/>
                    <a:gd name="connsiteX28" fmla="*/ 121306 w 965456"/>
                    <a:gd name="connsiteY28" fmla="*/ 277178 h 941546"/>
                    <a:gd name="connsiteX29" fmla="*/ 121021 w 965456"/>
                    <a:gd name="connsiteY29" fmla="*/ 294418 h 941546"/>
                    <a:gd name="connsiteX30" fmla="*/ 116068 w 965456"/>
                    <a:gd name="connsiteY30" fmla="*/ 303467 h 941546"/>
                    <a:gd name="connsiteX31" fmla="*/ 105781 w 965456"/>
                    <a:gd name="connsiteY31" fmla="*/ 304610 h 941546"/>
                    <a:gd name="connsiteX32" fmla="*/ 70538 w 965456"/>
                    <a:gd name="connsiteY32" fmla="*/ 302705 h 941546"/>
                    <a:gd name="connsiteX33" fmla="*/ 22151 w 965456"/>
                    <a:gd name="connsiteY33" fmla="*/ 399097 h 941546"/>
                    <a:gd name="connsiteX34" fmla="*/ 111591 w 965456"/>
                    <a:gd name="connsiteY34" fmla="*/ 522732 h 941546"/>
                    <a:gd name="connsiteX35" fmla="*/ 118068 w 965456"/>
                    <a:gd name="connsiteY35" fmla="*/ 531590 h 941546"/>
                    <a:gd name="connsiteX36" fmla="*/ 151120 w 965456"/>
                    <a:gd name="connsiteY36" fmla="*/ 669703 h 941546"/>
                    <a:gd name="connsiteX37" fmla="*/ 502116 w 965456"/>
                    <a:gd name="connsiteY37" fmla="*/ 918591 h 941546"/>
                    <a:gd name="connsiteX38" fmla="*/ 528691 w 965456"/>
                    <a:gd name="connsiteY38" fmla="*/ 919067 h 941546"/>
                    <a:gd name="connsiteX39" fmla="*/ 534786 w 965456"/>
                    <a:gd name="connsiteY39" fmla="*/ 918972 h 941546"/>
                    <a:gd name="connsiteX40" fmla="*/ 892641 w 965456"/>
                    <a:gd name="connsiteY40" fmla="*/ 680180 h 941546"/>
                    <a:gd name="connsiteX41" fmla="*/ 929503 w 965456"/>
                    <a:gd name="connsiteY41" fmla="*/ 543687 h 941546"/>
                    <a:gd name="connsiteX42" fmla="*/ 941314 w 965456"/>
                    <a:gd name="connsiteY42" fmla="*/ 302133 h 941546"/>
                    <a:gd name="connsiteX43" fmla="*/ 941314 w 965456"/>
                    <a:gd name="connsiteY43" fmla="*/ 300895 h 941546"/>
                    <a:gd name="connsiteX44" fmla="*/ 754243 w 965456"/>
                    <a:gd name="connsiteY44" fmla="*/ 23051 h 941546"/>
                    <a:gd name="connsiteX45" fmla="*/ 751861 w 965456"/>
                    <a:gd name="connsiteY45" fmla="*/ 27527 h 9415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</a:cxnLst>
                  <a:rect l="l" t="t" r="r" b="b"/>
                  <a:pathLst>
                    <a:path w="965456" h="941546">
                      <a:moveTo>
                        <a:pt x="500497" y="940880"/>
                      </a:moveTo>
                      <a:cubicBezTo>
                        <a:pt x="328380" y="926878"/>
                        <a:pt x="200554" y="836295"/>
                        <a:pt x="130641" y="677990"/>
                      </a:cubicBezTo>
                      <a:cubicBezTo>
                        <a:pt x="113686" y="630174"/>
                        <a:pt x="103685" y="595217"/>
                        <a:pt x="96922" y="540353"/>
                      </a:cubicBezTo>
                      <a:cubicBezTo>
                        <a:pt x="3292" y="494443"/>
                        <a:pt x="244" y="403479"/>
                        <a:pt x="148" y="399764"/>
                      </a:cubicBezTo>
                      <a:cubicBezTo>
                        <a:pt x="-3662" y="290798"/>
                        <a:pt x="67204" y="280702"/>
                        <a:pt x="67300" y="280702"/>
                      </a:cubicBezTo>
                      <a:lnTo>
                        <a:pt x="67300" y="280702"/>
                      </a:lnTo>
                      <a:cubicBezTo>
                        <a:pt x="78634" y="278701"/>
                        <a:pt x="89302" y="278416"/>
                        <a:pt x="99113" y="279845"/>
                      </a:cubicBezTo>
                      <a:lnTo>
                        <a:pt x="99304" y="268700"/>
                      </a:lnTo>
                      <a:cubicBezTo>
                        <a:pt x="99399" y="265271"/>
                        <a:pt x="100923" y="262128"/>
                        <a:pt x="103685" y="260033"/>
                      </a:cubicBezTo>
                      <a:lnTo>
                        <a:pt x="109400" y="255461"/>
                      </a:lnTo>
                      <a:cubicBezTo>
                        <a:pt x="112258" y="253174"/>
                        <a:pt x="115972" y="252508"/>
                        <a:pt x="119497" y="253555"/>
                      </a:cubicBezTo>
                      <a:cubicBezTo>
                        <a:pt x="137689" y="258890"/>
                        <a:pt x="156358" y="261652"/>
                        <a:pt x="175027" y="261652"/>
                      </a:cubicBezTo>
                      <a:cubicBezTo>
                        <a:pt x="247989" y="261652"/>
                        <a:pt x="321712" y="219551"/>
                        <a:pt x="372481" y="148971"/>
                      </a:cubicBezTo>
                      <a:cubicBezTo>
                        <a:pt x="375243" y="145256"/>
                        <a:pt x="380005" y="143542"/>
                        <a:pt x="384387" y="144685"/>
                      </a:cubicBezTo>
                      <a:cubicBezTo>
                        <a:pt x="422201" y="154781"/>
                        <a:pt x="458301" y="159925"/>
                        <a:pt x="491829" y="159925"/>
                      </a:cubicBezTo>
                      <a:cubicBezTo>
                        <a:pt x="646991" y="159925"/>
                        <a:pt x="711666" y="51721"/>
                        <a:pt x="732907" y="16193"/>
                      </a:cubicBezTo>
                      <a:cubicBezTo>
                        <a:pt x="739765" y="4763"/>
                        <a:pt x="742622" y="0"/>
                        <a:pt x="749956" y="0"/>
                      </a:cubicBezTo>
                      <a:cubicBezTo>
                        <a:pt x="750528" y="0"/>
                        <a:pt x="751194" y="95"/>
                        <a:pt x="751861" y="191"/>
                      </a:cubicBezTo>
                      <a:cubicBezTo>
                        <a:pt x="973508" y="36862"/>
                        <a:pt x="964840" y="286607"/>
                        <a:pt x="964078" y="301943"/>
                      </a:cubicBezTo>
                      <a:cubicBezTo>
                        <a:pt x="967031" y="365093"/>
                        <a:pt x="966174" y="395573"/>
                        <a:pt x="952077" y="546545"/>
                      </a:cubicBezTo>
                      <a:cubicBezTo>
                        <a:pt x="945409" y="593217"/>
                        <a:pt x="936170" y="642842"/>
                        <a:pt x="913405" y="689515"/>
                      </a:cubicBezTo>
                      <a:cubicBezTo>
                        <a:pt x="850255" y="843248"/>
                        <a:pt x="712714" y="935069"/>
                        <a:pt x="535930" y="941451"/>
                      </a:cubicBezTo>
                      <a:cubicBezTo>
                        <a:pt x="534501" y="941451"/>
                        <a:pt x="532024" y="941546"/>
                        <a:pt x="528976" y="941546"/>
                      </a:cubicBezTo>
                      <a:cubicBezTo>
                        <a:pt x="520118" y="941546"/>
                        <a:pt x="505354" y="941356"/>
                        <a:pt x="500497" y="940880"/>
                      </a:cubicBezTo>
                      <a:close/>
                      <a:moveTo>
                        <a:pt x="751861" y="27527"/>
                      </a:moveTo>
                      <a:cubicBezTo>
                        <a:pt x="729001" y="65723"/>
                        <a:pt x="659469" y="182118"/>
                        <a:pt x="491638" y="182118"/>
                      </a:cubicBezTo>
                      <a:cubicBezTo>
                        <a:pt x="458396" y="182118"/>
                        <a:pt x="422773" y="177355"/>
                        <a:pt x="385816" y="168021"/>
                      </a:cubicBezTo>
                      <a:cubicBezTo>
                        <a:pt x="331142" y="240697"/>
                        <a:pt x="252751" y="283845"/>
                        <a:pt x="174837" y="283845"/>
                      </a:cubicBezTo>
                      <a:cubicBezTo>
                        <a:pt x="156930" y="283845"/>
                        <a:pt x="138928" y="281559"/>
                        <a:pt x="121306" y="277178"/>
                      </a:cubicBezTo>
                      <a:lnTo>
                        <a:pt x="121021" y="294418"/>
                      </a:lnTo>
                      <a:cubicBezTo>
                        <a:pt x="120925" y="298037"/>
                        <a:pt x="119116" y="301466"/>
                        <a:pt x="116068" y="303467"/>
                      </a:cubicBezTo>
                      <a:cubicBezTo>
                        <a:pt x="113020" y="305467"/>
                        <a:pt x="109210" y="305943"/>
                        <a:pt x="105781" y="304610"/>
                      </a:cubicBezTo>
                      <a:cubicBezTo>
                        <a:pt x="96160" y="300895"/>
                        <a:pt x="85207" y="300133"/>
                        <a:pt x="70538" y="302705"/>
                      </a:cubicBezTo>
                      <a:cubicBezTo>
                        <a:pt x="68443" y="302990"/>
                        <a:pt x="19103" y="311182"/>
                        <a:pt x="22151" y="399097"/>
                      </a:cubicBezTo>
                      <a:cubicBezTo>
                        <a:pt x="22151" y="399955"/>
                        <a:pt x="24913" y="483489"/>
                        <a:pt x="111591" y="522732"/>
                      </a:cubicBezTo>
                      <a:cubicBezTo>
                        <a:pt x="115115" y="524351"/>
                        <a:pt x="117592" y="527685"/>
                        <a:pt x="118068" y="531590"/>
                      </a:cubicBezTo>
                      <a:cubicBezTo>
                        <a:pt x="124640" y="587883"/>
                        <a:pt x="134451" y="622554"/>
                        <a:pt x="151120" y="669703"/>
                      </a:cubicBezTo>
                      <a:cubicBezTo>
                        <a:pt x="217223" y="819245"/>
                        <a:pt x="338667" y="905351"/>
                        <a:pt x="502116" y="918591"/>
                      </a:cubicBezTo>
                      <a:cubicBezTo>
                        <a:pt x="505831" y="918877"/>
                        <a:pt x="519451" y="919067"/>
                        <a:pt x="528691" y="919067"/>
                      </a:cubicBezTo>
                      <a:cubicBezTo>
                        <a:pt x="531358" y="919067"/>
                        <a:pt x="533548" y="919067"/>
                        <a:pt x="534786" y="918972"/>
                      </a:cubicBezTo>
                      <a:cubicBezTo>
                        <a:pt x="702331" y="912876"/>
                        <a:pt x="832729" y="826103"/>
                        <a:pt x="892641" y="680180"/>
                      </a:cubicBezTo>
                      <a:cubicBezTo>
                        <a:pt x="914358" y="635603"/>
                        <a:pt x="923216" y="587978"/>
                        <a:pt x="929503" y="543687"/>
                      </a:cubicBezTo>
                      <a:cubicBezTo>
                        <a:pt x="943504" y="394145"/>
                        <a:pt x="944171" y="364331"/>
                        <a:pt x="941314" y="302133"/>
                      </a:cubicBezTo>
                      <a:cubicBezTo>
                        <a:pt x="941314" y="301657"/>
                        <a:pt x="941314" y="301276"/>
                        <a:pt x="941314" y="300895"/>
                      </a:cubicBezTo>
                      <a:cubicBezTo>
                        <a:pt x="941504" y="298514"/>
                        <a:pt x="955220" y="61341"/>
                        <a:pt x="754243" y="23051"/>
                      </a:cubicBezTo>
                      <a:cubicBezTo>
                        <a:pt x="753671" y="24575"/>
                        <a:pt x="752719" y="26099"/>
                        <a:pt x="751861" y="27527"/>
                      </a:cubicBezTo>
                      <a:close/>
                    </a:path>
                  </a:pathLst>
                </a:custGeom>
                <a:solidFill>
                  <a:srgbClr val="0A207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0" name="任意多边形: 形状 139">
                  <a:extLst>
                    <a:ext uri="{FF2B5EF4-FFF2-40B4-BE49-F238E27FC236}">
                      <a16:creationId xmlns="" xmlns:a16="http://schemas.microsoft.com/office/drawing/2014/main" id="{4BA2E103-F097-44D4-8D52-7DA2354A4021}"/>
                    </a:ext>
                  </a:extLst>
                </p:cNvPr>
                <p:cNvSpPr/>
                <p:nvPr/>
              </p:nvSpPr>
              <p:spPr>
                <a:xfrm>
                  <a:off x="5962137" y="3644192"/>
                  <a:ext cx="189621" cy="192341"/>
                </a:xfrm>
                <a:custGeom>
                  <a:avLst/>
                  <a:gdLst>
                    <a:gd name="connsiteX0" fmla="*/ 11282 w 189621"/>
                    <a:gd name="connsiteY0" fmla="*/ 192341 h 192341"/>
                    <a:gd name="connsiteX1" fmla="*/ 14901 w 189621"/>
                    <a:gd name="connsiteY1" fmla="*/ 191675 h 192341"/>
                    <a:gd name="connsiteX2" fmla="*/ 189018 w 189621"/>
                    <a:gd name="connsiteY2" fmla="*/ 14795 h 192341"/>
                    <a:gd name="connsiteX3" fmla="*/ 182065 w 189621"/>
                    <a:gd name="connsiteY3" fmla="*/ 603 h 192341"/>
                    <a:gd name="connsiteX4" fmla="*/ 167873 w 189621"/>
                    <a:gd name="connsiteY4" fmla="*/ 7556 h 192341"/>
                    <a:gd name="connsiteX5" fmla="*/ 7471 w 189621"/>
                    <a:gd name="connsiteY5" fmla="*/ 170624 h 192341"/>
                    <a:gd name="connsiteX6" fmla="*/ 613 w 189621"/>
                    <a:gd name="connsiteY6" fmla="*/ 184817 h 192341"/>
                    <a:gd name="connsiteX7" fmla="*/ 11282 w 189621"/>
                    <a:gd name="connsiteY7" fmla="*/ 192341 h 1923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89621" h="192341">
                      <a:moveTo>
                        <a:pt x="11282" y="192341"/>
                      </a:moveTo>
                      <a:cubicBezTo>
                        <a:pt x="12520" y="192341"/>
                        <a:pt x="13758" y="192151"/>
                        <a:pt x="14901" y="191675"/>
                      </a:cubicBezTo>
                      <a:cubicBezTo>
                        <a:pt x="142250" y="147574"/>
                        <a:pt x="187208" y="20225"/>
                        <a:pt x="189018" y="14795"/>
                      </a:cubicBezTo>
                      <a:cubicBezTo>
                        <a:pt x="191018" y="8985"/>
                        <a:pt x="187875" y="2603"/>
                        <a:pt x="182065" y="603"/>
                      </a:cubicBezTo>
                      <a:cubicBezTo>
                        <a:pt x="176254" y="-1397"/>
                        <a:pt x="169873" y="1746"/>
                        <a:pt x="167873" y="7556"/>
                      </a:cubicBezTo>
                      <a:cubicBezTo>
                        <a:pt x="167492" y="8795"/>
                        <a:pt x="124438" y="130143"/>
                        <a:pt x="7471" y="170624"/>
                      </a:cubicBezTo>
                      <a:cubicBezTo>
                        <a:pt x="1661" y="172625"/>
                        <a:pt x="-1387" y="179006"/>
                        <a:pt x="613" y="184817"/>
                      </a:cubicBezTo>
                      <a:cubicBezTo>
                        <a:pt x="2328" y="189389"/>
                        <a:pt x="6710" y="192341"/>
                        <a:pt x="11282" y="192341"/>
                      </a:cubicBezTo>
                      <a:close/>
                    </a:path>
                  </a:pathLst>
                </a:custGeom>
                <a:solidFill>
                  <a:srgbClr val="0A207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1" name="任意多边形: 形状 140">
                  <a:extLst>
                    <a:ext uri="{FF2B5EF4-FFF2-40B4-BE49-F238E27FC236}">
                      <a16:creationId xmlns="" xmlns:a16="http://schemas.microsoft.com/office/drawing/2014/main" id="{E8D876BC-5A71-49E9-8017-1C9C242B0011}"/>
                    </a:ext>
                  </a:extLst>
                </p:cNvPr>
                <p:cNvSpPr/>
                <p:nvPr/>
              </p:nvSpPr>
              <p:spPr>
                <a:xfrm>
                  <a:off x="6464075" y="3689798"/>
                  <a:ext cx="125219" cy="213124"/>
                </a:xfrm>
                <a:custGeom>
                  <a:avLst/>
                  <a:gdLst>
                    <a:gd name="connsiteX0" fmla="*/ 113515 w 125219"/>
                    <a:gd name="connsiteY0" fmla="*/ 213029 h 213124"/>
                    <a:gd name="connsiteX1" fmla="*/ 124659 w 125219"/>
                    <a:gd name="connsiteY1" fmla="*/ 202742 h 213124"/>
                    <a:gd name="connsiteX2" fmla="*/ 16836 w 125219"/>
                    <a:gd name="connsiteY2" fmla="*/ 1574 h 213124"/>
                    <a:gd name="connsiteX3" fmla="*/ 1596 w 125219"/>
                    <a:gd name="connsiteY3" fmla="*/ 5384 h 213124"/>
                    <a:gd name="connsiteX4" fmla="*/ 5406 w 125219"/>
                    <a:gd name="connsiteY4" fmla="*/ 20719 h 213124"/>
                    <a:gd name="connsiteX5" fmla="*/ 102561 w 125219"/>
                    <a:gd name="connsiteY5" fmla="*/ 201218 h 213124"/>
                    <a:gd name="connsiteX6" fmla="*/ 112848 w 125219"/>
                    <a:gd name="connsiteY6" fmla="*/ 213124 h 213124"/>
                    <a:gd name="connsiteX7" fmla="*/ 113515 w 125219"/>
                    <a:gd name="connsiteY7" fmla="*/ 213029 h 2131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25219" h="213124">
                      <a:moveTo>
                        <a:pt x="113515" y="213029"/>
                      </a:moveTo>
                      <a:cubicBezTo>
                        <a:pt x="119325" y="213029"/>
                        <a:pt x="124183" y="208552"/>
                        <a:pt x="124659" y="202742"/>
                      </a:cubicBezTo>
                      <a:cubicBezTo>
                        <a:pt x="134089" y="73678"/>
                        <a:pt x="21598" y="4431"/>
                        <a:pt x="16836" y="1574"/>
                      </a:cubicBezTo>
                      <a:cubicBezTo>
                        <a:pt x="11597" y="-1569"/>
                        <a:pt x="4739" y="145"/>
                        <a:pt x="1596" y="5384"/>
                      </a:cubicBezTo>
                      <a:cubicBezTo>
                        <a:pt x="-1548" y="10623"/>
                        <a:pt x="72" y="17481"/>
                        <a:pt x="5406" y="20719"/>
                      </a:cubicBezTo>
                      <a:cubicBezTo>
                        <a:pt x="6454" y="21386"/>
                        <a:pt x="110943" y="85965"/>
                        <a:pt x="102561" y="201218"/>
                      </a:cubicBezTo>
                      <a:cubicBezTo>
                        <a:pt x="102084" y="207314"/>
                        <a:pt x="106752" y="212648"/>
                        <a:pt x="112848" y="213124"/>
                      </a:cubicBezTo>
                      <a:cubicBezTo>
                        <a:pt x="112943" y="213029"/>
                        <a:pt x="113229" y="213029"/>
                        <a:pt x="113515" y="213029"/>
                      </a:cubicBezTo>
                      <a:close/>
                    </a:path>
                  </a:pathLst>
                </a:custGeom>
                <a:solidFill>
                  <a:srgbClr val="0A207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2" name="任意多边形: 形状 141">
                  <a:extLst>
                    <a:ext uri="{FF2B5EF4-FFF2-40B4-BE49-F238E27FC236}">
                      <a16:creationId xmlns="" xmlns:a16="http://schemas.microsoft.com/office/drawing/2014/main" id="{85D9CD90-FAB0-4503-B0DE-43FED84C2B65}"/>
                    </a:ext>
                  </a:extLst>
                </p:cNvPr>
                <p:cNvSpPr/>
                <p:nvPr/>
              </p:nvSpPr>
              <p:spPr>
                <a:xfrm>
                  <a:off x="5585545" y="3641148"/>
                  <a:ext cx="235405" cy="237390"/>
                </a:xfrm>
                <a:custGeom>
                  <a:avLst/>
                  <a:gdLst>
                    <a:gd name="connsiteX0" fmla="*/ 11160 w 235405"/>
                    <a:gd name="connsiteY0" fmla="*/ 237390 h 237390"/>
                    <a:gd name="connsiteX1" fmla="*/ 12779 w 235405"/>
                    <a:gd name="connsiteY1" fmla="*/ 237295 h 237390"/>
                    <a:gd name="connsiteX2" fmla="*/ 234617 w 235405"/>
                    <a:gd name="connsiteY2" fmla="*/ 15267 h 237390"/>
                    <a:gd name="connsiteX3" fmla="*/ 228330 w 235405"/>
                    <a:gd name="connsiteY3" fmla="*/ 789 h 237390"/>
                    <a:gd name="connsiteX4" fmla="*/ 213852 w 235405"/>
                    <a:gd name="connsiteY4" fmla="*/ 7076 h 237390"/>
                    <a:gd name="connsiteX5" fmla="*/ 9541 w 235405"/>
                    <a:gd name="connsiteY5" fmla="*/ 215197 h 237390"/>
                    <a:gd name="connsiteX6" fmla="*/ 111 w 235405"/>
                    <a:gd name="connsiteY6" fmla="*/ 227865 h 237390"/>
                    <a:gd name="connsiteX7" fmla="*/ 11160 w 235405"/>
                    <a:gd name="connsiteY7" fmla="*/ 237390 h 2373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35405" h="237390">
                      <a:moveTo>
                        <a:pt x="11160" y="237390"/>
                      </a:moveTo>
                      <a:cubicBezTo>
                        <a:pt x="11732" y="237390"/>
                        <a:pt x="12208" y="237390"/>
                        <a:pt x="12779" y="237295"/>
                      </a:cubicBezTo>
                      <a:cubicBezTo>
                        <a:pt x="153845" y="216626"/>
                        <a:pt x="231378" y="23554"/>
                        <a:pt x="234617" y="15267"/>
                      </a:cubicBezTo>
                      <a:cubicBezTo>
                        <a:pt x="236903" y="9552"/>
                        <a:pt x="234045" y="3075"/>
                        <a:pt x="228330" y="789"/>
                      </a:cubicBezTo>
                      <a:cubicBezTo>
                        <a:pt x="222615" y="-1497"/>
                        <a:pt x="216138" y="1361"/>
                        <a:pt x="213852" y="7076"/>
                      </a:cubicBezTo>
                      <a:cubicBezTo>
                        <a:pt x="213090" y="8981"/>
                        <a:pt x="137843" y="196337"/>
                        <a:pt x="9541" y="215197"/>
                      </a:cubicBezTo>
                      <a:cubicBezTo>
                        <a:pt x="3445" y="216054"/>
                        <a:pt x="-746" y="221769"/>
                        <a:pt x="111" y="227865"/>
                      </a:cubicBezTo>
                      <a:cubicBezTo>
                        <a:pt x="968" y="233390"/>
                        <a:pt x="5731" y="237390"/>
                        <a:pt x="11160" y="237390"/>
                      </a:cubicBezTo>
                      <a:close/>
                    </a:path>
                  </a:pathLst>
                </a:custGeom>
                <a:solidFill>
                  <a:srgbClr val="0A207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43" name="任意多边形: 形状 142">
                <a:extLst>
                  <a:ext uri="{FF2B5EF4-FFF2-40B4-BE49-F238E27FC236}">
                    <a16:creationId xmlns="" xmlns:a16="http://schemas.microsoft.com/office/drawing/2014/main" id="{B99C1958-EFF5-4BE3-93CC-C23D1FD8C477}"/>
                  </a:ext>
                </a:extLst>
              </p:cNvPr>
              <p:cNvSpPr/>
              <p:nvPr/>
            </p:nvSpPr>
            <p:spPr>
              <a:xfrm>
                <a:off x="5646790" y="4063625"/>
                <a:ext cx="60814" cy="118761"/>
              </a:xfrm>
              <a:custGeom>
                <a:avLst/>
                <a:gdLst>
                  <a:gd name="connsiteX0" fmla="*/ 48689 w 60814"/>
                  <a:gd name="connsiteY0" fmla="*/ 118761 h 118761"/>
                  <a:gd name="connsiteX1" fmla="*/ 58119 w 60814"/>
                  <a:gd name="connsiteY1" fmla="*/ 113522 h 118761"/>
                  <a:gd name="connsiteX2" fmla="*/ 54595 w 60814"/>
                  <a:gd name="connsiteY2" fmla="*/ 98187 h 118761"/>
                  <a:gd name="connsiteX3" fmla="*/ 40879 w 60814"/>
                  <a:gd name="connsiteY3" fmla="*/ 73613 h 118761"/>
                  <a:gd name="connsiteX4" fmla="*/ 56881 w 60814"/>
                  <a:gd name="connsiteY4" fmla="*/ 46657 h 118761"/>
                  <a:gd name="connsiteX5" fmla="*/ 60691 w 60814"/>
                  <a:gd name="connsiteY5" fmla="*/ 36465 h 118761"/>
                  <a:gd name="connsiteX6" fmla="*/ 42688 w 60814"/>
                  <a:gd name="connsiteY6" fmla="*/ 5795 h 118761"/>
                  <a:gd name="connsiteX7" fmla="*/ 7922 w 60814"/>
                  <a:gd name="connsiteY7" fmla="*/ 1794 h 118761"/>
                  <a:gd name="connsiteX8" fmla="*/ 493 w 60814"/>
                  <a:gd name="connsiteY8" fmla="*/ 15701 h 118761"/>
                  <a:gd name="connsiteX9" fmla="*/ 14304 w 60814"/>
                  <a:gd name="connsiteY9" fmla="*/ 23130 h 118761"/>
                  <a:gd name="connsiteX10" fmla="*/ 30782 w 60814"/>
                  <a:gd name="connsiteY10" fmla="*/ 24749 h 118761"/>
                  <a:gd name="connsiteX11" fmla="*/ 37354 w 60814"/>
                  <a:gd name="connsiteY11" fmla="*/ 34370 h 118761"/>
                  <a:gd name="connsiteX12" fmla="*/ 18590 w 60814"/>
                  <a:gd name="connsiteY12" fmla="*/ 75613 h 118761"/>
                  <a:gd name="connsiteX13" fmla="*/ 42593 w 60814"/>
                  <a:gd name="connsiteY13" fmla="*/ 117047 h 118761"/>
                  <a:gd name="connsiteX14" fmla="*/ 48689 w 60814"/>
                  <a:gd name="connsiteY14" fmla="*/ 118761 h 1187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60814" h="118761">
                    <a:moveTo>
                      <a:pt x="48689" y="118761"/>
                    </a:moveTo>
                    <a:cubicBezTo>
                      <a:pt x="52404" y="118761"/>
                      <a:pt x="56023" y="116951"/>
                      <a:pt x="58119" y="113522"/>
                    </a:cubicBezTo>
                    <a:cubicBezTo>
                      <a:pt x="61453" y="108284"/>
                      <a:pt x="59833" y="101426"/>
                      <a:pt x="54595" y="98187"/>
                    </a:cubicBezTo>
                    <a:cubicBezTo>
                      <a:pt x="42022" y="90281"/>
                      <a:pt x="40879" y="73803"/>
                      <a:pt x="40879" y="73613"/>
                    </a:cubicBezTo>
                    <a:cubicBezTo>
                      <a:pt x="39831" y="65231"/>
                      <a:pt x="49832" y="52658"/>
                      <a:pt x="56881" y="46657"/>
                    </a:cubicBezTo>
                    <a:cubicBezTo>
                      <a:pt x="59833" y="44180"/>
                      <a:pt x="61262" y="40275"/>
                      <a:pt x="60691" y="36465"/>
                    </a:cubicBezTo>
                    <a:cubicBezTo>
                      <a:pt x="58500" y="22273"/>
                      <a:pt x="52499" y="11986"/>
                      <a:pt x="42688" y="5795"/>
                    </a:cubicBezTo>
                    <a:cubicBezTo>
                      <a:pt x="27448" y="-3730"/>
                      <a:pt x="9922" y="1223"/>
                      <a:pt x="7922" y="1794"/>
                    </a:cubicBezTo>
                    <a:cubicBezTo>
                      <a:pt x="2016" y="3604"/>
                      <a:pt x="-1317" y="9795"/>
                      <a:pt x="493" y="15701"/>
                    </a:cubicBezTo>
                    <a:cubicBezTo>
                      <a:pt x="2302" y="21511"/>
                      <a:pt x="8398" y="24845"/>
                      <a:pt x="14304" y="23130"/>
                    </a:cubicBezTo>
                    <a:cubicBezTo>
                      <a:pt x="17066" y="22368"/>
                      <a:pt x="25258" y="21130"/>
                      <a:pt x="30782" y="24749"/>
                    </a:cubicBezTo>
                    <a:cubicBezTo>
                      <a:pt x="33735" y="26654"/>
                      <a:pt x="35926" y="29893"/>
                      <a:pt x="37354" y="34370"/>
                    </a:cubicBezTo>
                    <a:cubicBezTo>
                      <a:pt x="29639" y="42275"/>
                      <a:pt x="16399" y="58468"/>
                      <a:pt x="18590" y="75613"/>
                    </a:cubicBezTo>
                    <a:cubicBezTo>
                      <a:pt x="18590" y="75899"/>
                      <a:pt x="20209" y="102950"/>
                      <a:pt x="42593" y="117047"/>
                    </a:cubicBezTo>
                    <a:cubicBezTo>
                      <a:pt x="44593" y="118190"/>
                      <a:pt x="46594" y="118761"/>
                      <a:pt x="48689" y="118761"/>
                    </a:cubicBezTo>
                    <a:close/>
                  </a:path>
                </a:pathLst>
              </a:custGeom>
              <a:solidFill>
                <a:srgbClr val="0A207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4" name="任意多边形: 形状 143">
                <a:extLst>
                  <a:ext uri="{FF2B5EF4-FFF2-40B4-BE49-F238E27FC236}">
                    <a16:creationId xmlns="" xmlns:a16="http://schemas.microsoft.com/office/drawing/2014/main" id="{51DBBB1A-EDCD-41EF-A5EF-D3C98D90A998}"/>
                  </a:ext>
                </a:extLst>
              </p:cNvPr>
              <p:cNvSpPr/>
              <p:nvPr/>
            </p:nvSpPr>
            <p:spPr>
              <a:xfrm>
                <a:off x="5939412" y="4107419"/>
                <a:ext cx="65535" cy="95069"/>
              </a:xfrm>
              <a:custGeom>
                <a:avLst/>
                <a:gdLst>
                  <a:gd name="connsiteX0" fmla="*/ 65534 w 65535"/>
                  <a:gd name="connsiteY0" fmla="*/ 48297 h 95069"/>
                  <a:gd name="connsiteX1" fmla="*/ 32577 w 65535"/>
                  <a:gd name="connsiteY1" fmla="*/ 95065 h 95069"/>
                  <a:gd name="connsiteX2" fmla="*/ 2 w 65535"/>
                  <a:gd name="connsiteY2" fmla="*/ 46773 h 95069"/>
                  <a:gd name="connsiteX3" fmla="*/ 33054 w 65535"/>
                  <a:gd name="connsiteY3" fmla="*/ 5 h 95069"/>
                  <a:gd name="connsiteX4" fmla="*/ 65534 w 65535"/>
                  <a:gd name="connsiteY4" fmla="*/ 48297 h 95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5535" h="95069">
                    <a:moveTo>
                      <a:pt x="65534" y="48297"/>
                    </a:moveTo>
                    <a:cubicBezTo>
                      <a:pt x="65439" y="74491"/>
                      <a:pt x="50580" y="95446"/>
                      <a:pt x="32577" y="95065"/>
                    </a:cubicBezTo>
                    <a:cubicBezTo>
                      <a:pt x="14480" y="94684"/>
                      <a:pt x="-189" y="72967"/>
                      <a:pt x="2" y="46773"/>
                    </a:cubicBezTo>
                    <a:cubicBezTo>
                      <a:pt x="97" y="20579"/>
                      <a:pt x="14956" y="-376"/>
                      <a:pt x="33054" y="5"/>
                    </a:cubicBezTo>
                    <a:cubicBezTo>
                      <a:pt x="51056" y="481"/>
                      <a:pt x="65724" y="22103"/>
                      <a:pt x="65534" y="48297"/>
                    </a:cubicBezTo>
                    <a:close/>
                  </a:path>
                </a:pathLst>
              </a:custGeom>
              <a:solidFill>
                <a:srgbClr val="0A207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5" name="任意多边形: 形状 144">
                <a:extLst>
                  <a:ext uri="{FF2B5EF4-FFF2-40B4-BE49-F238E27FC236}">
                    <a16:creationId xmlns="" xmlns:a16="http://schemas.microsoft.com/office/drawing/2014/main" id="{DBFEEC0D-EBBB-4F7A-96E9-2A41DD366E9C}"/>
                  </a:ext>
                </a:extLst>
              </p:cNvPr>
              <p:cNvSpPr/>
              <p:nvPr/>
            </p:nvSpPr>
            <p:spPr>
              <a:xfrm>
                <a:off x="6316603" y="4107416"/>
                <a:ext cx="65534" cy="95072"/>
              </a:xfrm>
              <a:custGeom>
                <a:avLst/>
                <a:gdLst>
                  <a:gd name="connsiteX0" fmla="*/ 65534 w 65534"/>
                  <a:gd name="connsiteY0" fmla="*/ 48300 h 95072"/>
                  <a:gd name="connsiteX1" fmla="*/ 32577 w 65534"/>
                  <a:gd name="connsiteY1" fmla="*/ 95067 h 95072"/>
                  <a:gd name="connsiteX2" fmla="*/ 2 w 65534"/>
                  <a:gd name="connsiteY2" fmla="*/ 46776 h 95072"/>
                  <a:gd name="connsiteX3" fmla="*/ 33054 w 65534"/>
                  <a:gd name="connsiteY3" fmla="*/ 8 h 95072"/>
                  <a:gd name="connsiteX4" fmla="*/ 65534 w 65534"/>
                  <a:gd name="connsiteY4" fmla="*/ 48300 h 950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5534" h="95072">
                    <a:moveTo>
                      <a:pt x="65534" y="48300"/>
                    </a:moveTo>
                    <a:cubicBezTo>
                      <a:pt x="65439" y="74493"/>
                      <a:pt x="50675" y="95448"/>
                      <a:pt x="32577" y="95067"/>
                    </a:cubicBezTo>
                    <a:cubicBezTo>
                      <a:pt x="14480" y="94686"/>
                      <a:pt x="-189" y="72969"/>
                      <a:pt x="2" y="46776"/>
                    </a:cubicBezTo>
                    <a:cubicBezTo>
                      <a:pt x="97" y="20487"/>
                      <a:pt x="14861" y="-468"/>
                      <a:pt x="33054" y="8"/>
                    </a:cubicBezTo>
                    <a:cubicBezTo>
                      <a:pt x="51056" y="484"/>
                      <a:pt x="65629" y="22106"/>
                      <a:pt x="65534" y="48300"/>
                    </a:cubicBezTo>
                    <a:close/>
                  </a:path>
                </a:pathLst>
              </a:custGeom>
              <a:solidFill>
                <a:srgbClr val="0A207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6" name="任意多边形: 形状 145">
                <a:extLst>
                  <a:ext uri="{FF2B5EF4-FFF2-40B4-BE49-F238E27FC236}">
                    <a16:creationId xmlns="" xmlns:a16="http://schemas.microsoft.com/office/drawing/2014/main" id="{1D973648-47E7-4540-9B0D-EC1EF81FF5B9}"/>
                  </a:ext>
                </a:extLst>
              </p:cNvPr>
              <p:cNvSpPr/>
              <p:nvPr/>
            </p:nvSpPr>
            <p:spPr>
              <a:xfrm>
                <a:off x="6152148" y="4158435"/>
                <a:ext cx="50491" cy="109865"/>
              </a:xfrm>
              <a:custGeom>
                <a:avLst/>
                <a:gdLst>
                  <a:gd name="connsiteX0" fmla="*/ 11199 w 50491"/>
                  <a:gd name="connsiteY0" fmla="*/ 109866 h 109865"/>
                  <a:gd name="connsiteX1" fmla="*/ 15390 w 50491"/>
                  <a:gd name="connsiteY1" fmla="*/ 109390 h 109865"/>
                  <a:gd name="connsiteX2" fmla="*/ 50442 w 50491"/>
                  <a:gd name="connsiteY2" fmla="*/ 81481 h 109865"/>
                  <a:gd name="connsiteX3" fmla="*/ 49489 w 50491"/>
                  <a:gd name="connsiteY3" fmla="*/ 79291 h 109865"/>
                  <a:gd name="connsiteX4" fmla="*/ 35773 w 50491"/>
                  <a:gd name="connsiteY4" fmla="*/ 8329 h 109865"/>
                  <a:gd name="connsiteX5" fmla="*/ 27010 w 50491"/>
                  <a:gd name="connsiteY5" fmla="*/ 138 h 109865"/>
                  <a:gd name="connsiteX6" fmla="*/ 13866 w 50491"/>
                  <a:gd name="connsiteY6" fmla="*/ 5567 h 109865"/>
                  <a:gd name="connsiteX7" fmla="*/ 28058 w 50491"/>
                  <a:gd name="connsiteY7" fmla="*/ 83482 h 109865"/>
                  <a:gd name="connsiteX8" fmla="*/ 6913 w 50491"/>
                  <a:gd name="connsiteY8" fmla="*/ 96436 h 109865"/>
                  <a:gd name="connsiteX9" fmla="*/ 816 w 50491"/>
                  <a:gd name="connsiteY9" fmla="*/ 105484 h 109865"/>
                  <a:gd name="connsiteX10" fmla="*/ 11199 w 50491"/>
                  <a:gd name="connsiteY10" fmla="*/ 109866 h 1098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0491" h="109865">
                    <a:moveTo>
                      <a:pt x="11199" y="109866"/>
                    </a:moveTo>
                    <a:cubicBezTo>
                      <a:pt x="12628" y="109866"/>
                      <a:pt x="14056" y="109675"/>
                      <a:pt x="15390" y="109390"/>
                    </a:cubicBezTo>
                    <a:cubicBezTo>
                      <a:pt x="52632" y="99865"/>
                      <a:pt x="50537" y="82243"/>
                      <a:pt x="50442" y="81481"/>
                    </a:cubicBezTo>
                    <a:cubicBezTo>
                      <a:pt x="50346" y="80719"/>
                      <a:pt x="50061" y="79957"/>
                      <a:pt x="49489" y="79291"/>
                    </a:cubicBezTo>
                    <a:cubicBezTo>
                      <a:pt x="24534" y="44620"/>
                      <a:pt x="35678" y="8710"/>
                      <a:pt x="35773" y="8329"/>
                    </a:cubicBezTo>
                    <a:cubicBezTo>
                      <a:pt x="37012" y="4519"/>
                      <a:pt x="33106" y="900"/>
                      <a:pt x="27010" y="138"/>
                    </a:cubicBezTo>
                    <a:cubicBezTo>
                      <a:pt x="21010" y="-624"/>
                      <a:pt x="15104" y="1852"/>
                      <a:pt x="13866" y="5567"/>
                    </a:cubicBezTo>
                    <a:cubicBezTo>
                      <a:pt x="13294" y="7186"/>
                      <a:pt x="1483" y="45096"/>
                      <a:pt x="28058" y="83482"/>
                    </a:cubicBezTo>
                    <a:cubicBezTo>
                      <a:pt x="27582" y="85672"/>
                      <a:pt x="24534" y="91959"/>
                      <a:pt x="6913" y="96436"/>
                    </a:cubicBezTo>
                    <a:cubicBezTo>
                      <a:pt x="1197" y="97864"/>
                      <a:pt x="-1470" y="101960"/>
                      <a:pt x="816" y="105484"/>
                    </a:cubicBezTo>
                    <a:cubicBezTo>
                      <a:pt x="2626" y="108247"/>
                      <a:pt x="6817" y="109866"/>
                      <a:pt x="11199" y="109866"/>
                    </a:cubicBezTo>
                    <a:close/>
                  </a:path>
                </a:pathLst>
              </a:custGeom>
              <a:solidFill>
                <a:srgbClr val="0A207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7" name="任意多边形: 形状 146">
                <a:extLst>
                  <a:ext uri="{FF2B5EF4-FFF2-40B4-BE49-F238E27FC236}">
                    <a16:creationId xmlns="" xmlns:a16="http://schemas.microsoft.com/office/drawing/2014/main" id="{C9C5E9FB-6F8E-4CA8-97A7-3193E5749E4C}"/>
                  </a:ext>
                </a:extLst>
              </p:cNvPr>
              <p:cNvSpPr/>
              <p:nvPr/>
            </p:nvSpPr>
            <p:spPr>
              <a:xfrm>
                <a:off x="6311539" y="4023235"/>
                <a:ext cx="75811" cy="41135"/>
              </a:xfrm>
              <a:custGeom>
                <a:avLst/>
                <a:gdLst>
                  <a:gd name="connsiteX0" fmla="*/ 11066 w 75811"/>
                  <a:gd name="connsiteY0" fmla="*/ 41136 h 41135"/>
                  <a:gd name="connsiteX1" fmla="*/ 20115 w 75811"/>
                  <a:gd name="connsiteY1" fmla="*/ 36564 h 41135"/>
                  <a:gd name="connsiteX2" fmla="*/ 60215 w 75811"/>
                  <a:gd name="connsiteY2" fmla="*/ 25229 h 41135"/>
                  <a:gd name="connsiteX3" fmla="*/ 74884 w 75811"/>
                  <a:gd name="connsiteY3" fmla="*/ 19419 h 41135"/>
                  <a:gd name="connsiteX4" fmla="*/ 69074 w 75811"/>
                  <a:gd name="connsiteY4" fmla="*/ 4750 h 41135"/>
                  <a:gd name="connsiteX5" fmla="*/ 2113 w 75811"/>
                  <a:gd name="connsiteY5" fmla="*/ 23515 h 41135"/>
                  <a:gd name="connsiteX6" fmla="*/ 4684 w 75811"/>
                  <a:gd name="connsiteY6" fmla="*/ 39040 h 41135"/>
                  <a:gd name="connsiteX7" fmla="*/ 11066 w 75811"/>
                  <a:gd name="connsiteY7" fmla="*/ 41136 h 411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5811" h="41135">
                    <a:moveTo>
                      <a:pt x="11066" y="41136"/>
                    </a:moveTo>
                    <a:cubicBezTo>
                      <a:pt x="14495" y="41136"/>
                      <a:pt x="17924" y="39517"/>
                      <a:pt x="20115" y="36564"/>
                    </a:cubicBezTo>
                    <a:cubicBezTo>
                      <a:pt x="21734" y="34278"/>
                      <a:pt x="36879" y="15133"/>
                      <a:pt x="60215" y="25229"/>
                    </a:cubicBezTo>
                    <a:cubicBezTo>
                      <a:pt x="65835" y="27610"/>
                      <a:pt x="72407" y="25039"/>
                      <a:pt x="74884" y="19419"/>
                    </a:cubicBezTo>
                    <a:cubicBezTo>
                      <a:pt x="77360" y="13799"/>
                      <a:pt x="74693" y="7227"/>
                      <a:pt x="69074" y="4750"/>
                    </a:cubicBezTo>
                    <a:cubicBezTo>
                      <a:pt x="36784" y="-9251"/>
                      <a:pt x="11161" y="10942"/>
                      <a:pt x="2113" y="23515"/>
                    </a:cubicBezTo>
                    <a:cubicBezTo>
                      <a:pt x="-1507" y="28468"/>
                      <a:pt x="-364" y="35516"/>
                      <a:pt x="4684" y="39040"/>
                    </a:cubicBezTo>
                    <a:cubicBezTo>
                      <a:pt x="6494" y="40374"/>
                      <a:pt x="8780" y="41136"/>
                      <a:pt x="11066" y="41136"/>
                    </a:cubicBezTo>
                    <a:close/>
                  </a:path>
                </a:pathLst>
              </a:custGeom>
              <a:solidFill>
                <a:srgbClr val="0A207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8" name="任意多边形: 形状 147">
                <a:extLst>
                  <a:ext uri="{FF2B5EF4-FFF2-40B4-BE49-F238E27FC236}">
                    <a16:creationId xmlns="" xmlns:a16="http://schemas.microsoft.com/office/drawing/2014/main" id="{F13616DF-B8C9-4170-950B-741490D33B6A}"/>
                  </a:ext>
                </a:extLst>
              </p:cNvPr>
              <p:cNvSpPr/>
              <p:nvPr/>
            </p:nvSpPr>
            <p:spPr>
              <a:xfrm>
                <a:off x="5934229" y="4024995"/>
                <a:ext cx="78552" cy="37471"/>
              </a:xfrm>
              <a:custGeom>
                <a:avLst/>
                <a:gdLst>
                  <a:gd name="connsiteX0" fmla="*/ 67384 w 78552"/>
                  <a:gd name="connsiteY0" fmla="*/ 37471 h 37471"/>
                  <a:gd name="connsiteX1" fmla="*/ 75290 w 78552"/>
                  <a:gd name="connsiteY1" fmla="*/ 34138 h 37471"/>
                  <a:gd name="connsiteX2" fmla="*/ 75385 w 78552"/>
                  <a:gd name="connsiteY2" fmla="*/ 18517 h 37471"/>
                  <a:gd name="connsiteX3" fmla="*/ 9377 w 78552"/>
                  <a:gd name="connsiteY3" fmla="*/ 1181 h 37471"/>
                  <a:gd name="connsiteX4" fmla="*/ 137 w 78552"/>
                  <a:gd name="connsiteY4" fmla="*/ 13945 h 37471"/>
                  <a:gd name="connsiteX5" fmla="*/ 12901 w 78552"/>
                  <a:gd name="connsiteY5" fmla="*/ 23184 h 37471"/>
                  <a:gd name="connsiteX6" fmla="*/ 59669 w 78552"/>
                  <a:gd name="connsiteY6" fmla="*/ 34138 h 37471"/>
                  <a:gd name="connsiteX7" fmla="*/ 67384 w 78552"/>
                  <a:gd name="connsiteY7" fmla="*/ 37471 h 374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8552" h="37471">
                    <a:moveTo>
                      <a:pt x="67384" y="37471"/>
                    </a:moveTo>
                    <a:cubicBezTo>
                      <a:pt x="70241" y="37471"/>
                      <a:pt x="73099" y="36424"/>
                      <a:pt x="75290" y="34138"/>
                    </a:cubicBezTo>
                    <a:cubicBezTo>
                      <a:pt x="79576" y="29851"/>
                      <a:pt x="79671" y="22803"/>
                      <a:pt x="75385" y="18517"/>
                    </a:cubicBezTo>
                    <a:cubicBezTo>
                      <a:pt x="74432" y="17564"/>
                      <a:pt x="51287" y="-5391"/>
                      <a:pt x="9377" y="1181"/>
                    </a:cubicBezTo>
                    <a:cubicBezTo>
                      <a:pt x="3281" y="2134"/>
                      <a:pt x="-815" y="7849"/>
                      <a:pt x="137" y="13945"/>
                    </a:cubicBezTo>
                    <a:cubicBezTo>
                      <a:pt x="1090" y="20041"/>
                      <a:pt x="6614" y="24136"/>
                      <a:pt x="12901" y="23184"/>
                    </a:cubicBezTo>
                    <a:cubicBezTo>
                      <a:pt x="43000" y="18421"/>
                      <a:pt x="59002" y="33566"/>
                      <a:pt x="59669" y="34138"/>
                    </a:cubicBezTo>
                    <a:cubicBezTo>
                      <a:pt x="61669" y="36328"/>
                      <a:pt x="64527" y="37471"/>
                      <a:pt x="67384" y="37471"/>
                    </a:cubicBezTo>
                    <a:close/>
                  </a:path>
                </a:pathLst>
              </a:custGeom>
              <a:solidFill>
                <a:srgbClr val="0A207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9" name="任意多边形: 形状 148">
                <a:extLst>
                  <a:ext uri="{FF2B5EF4-FFF2-40B4-BE49-F238E27FC236}">
                    <a16:creationId xmlns="" xmlns:a16="http://schemas.microsoft.com/office/drawing/2014/main" id="{E3B15591-1D8B-4AA3-953A-7C9E00372B61}"/>
                  </a:ext>
                </a:extLst>
              </p:cNvPr>
              <p:cNvSpPr/>
              <p:nvPr/>
            </p:nvSpPr>
            <p:spPr>
              <a:xfrm>
                <a:off x="6034470" y="4349168"/>
                <a:ext cx="229747" cy="166229"/>
              </a:xfrm>
              <a:custGeom>
                <a:avLst/>
                <a:gdLst>
                  <a:gd name="connsiteX0" fmla="*/ 4 w 229747"/>
                  <a:gd name="connsiteY0" fmla="*/ 0 h 166229"/>
                  <a:gd name="connsiteX1" fmla="*/ 229747 w 229747"/>
                  <a:gd name="connsiteY1" fmla="*/ 36195 h 166229"/>
                  <a:gd name="connsiteX2" fmla="*/ 103350 w 229747"/>
                  <a:gd name="connsiteY2" fmla="*/ 165830 h 166229"/>
                  <a:gd name="connsiteX3" fmla="*/ 4 w 229747"/>
                  <a:gd name="connsiteY3" fmla="*/ 0 h 1662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9747" h="166229">
                    <a:moveTo>
                      <a:pt x="4" y="0"/>
                    </a:moveTo>
                    <a:cubicBezTo>
                      <a:pt x="4" y="0"/>
                      <a:pt x="113447" y="27527"/>
                      <a:pt x="229747" y="36195"/>
                    </a:cubicBezTo>
                    <a:cubicBezTo>
                      <a:pt x="229747" y="36195"/>
                      <a:pt x="223556" y="174593"/>
                      <a:pt x="103350" y="165830"/>
                    </a:cubicBezTo>
                    <a:cubicBezTo>
                      <a:pt x="103350" y="165926"/>
                      <a:pt x="-758" y="177927"/>
                      <a:pt x="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0" name="任意多边形: 形状 149">
                <a:extLst>
                  <a:ext uri="{FF2B5EF4-FFF2-40B4-BE49-F238E27FC236}">
                    <a16:creationId xmlns="" xmlns:a16="http://schemas.microsoft.com/office/drawing/2014/main" id="{82E5B37B-36E7-4F0A-B4F5-E9F8910EC170}"/>
                  </a:ext>
                </a:extLst>
              </p:cNvPr>
              <p:cNvSpPr/>
              <p:nvPr/>
            </p:nvSpPr>
            <p:spPr>
              <a:xfrm>
                <a:off x="6023325" y="4337869"/>
                <a:ext cx="252048" cy="188658"/>
              </a:xfrm>
              <a:custGeom>
                <a:avLst/>
                <a:gdLst>
                  <a:gd name="connsiteX0" fmla="*/ 114590 w 252048"/>
                  <a:gd name="connsiteY0" fmla="*/ 188369 h 188658"/>
                  <a:gd name="connsiteX1" fmla="*/ 110399 w 252048"/>
                  <a:gd name="connsiteY1" fmla="*/ 188465 h 188658"/>
                  <a:gd name="connsiteX2" fmla="*/ 110399 w 252048"/>
                  <a:gd name="connsiteY2" fmla="*/ 188465 h 188658"/>
                  <a:gd name="connsiteX3" fmla="*/ 44391 w 252048"/>
                  <a:gd name="connsiteY3" fmla="*/ 159890 h 188658"/>
                  <a:gd name="connsiteX4" fmla="*/ 4 w 252048"/>
                  <a:gd name="connsiteY4" fmla="*/ 11109 h 188658"/>
                  <a:gd name="connsiteX5" fmla="*/ 4290 w 252048"/>
                  <a:gd name="connsiteY5" fmla="*/ 2346 h 188658"/>
                  <a:gd name="connsiteX6" fmla="*/ 13815 w 252048"/>
                  <a:gd name="connsiteY6" fmla="*/ 346 h 188658"/>
                  <a:gd name="connsiteX7" fmla="*/ 241749 w 252048"/>
                  <a:gd name="connsiteY7" fmla="*/ 36255 h 188658"/>
                  <a:gd name="connsiteX8" fmla="*/ 252035 w 252048"/>
                  <a:gd name="connsiteY8" fmla="*/ 47876 h 188658"/>
                  <a:gd name="connsiteX9" fmla="*/ 125258 w 252048"/>
                  <a:gd name="connsiteY9" fmla="*/ 188560 h 188658"/>
                  <a:gd name="connsiteX10" fmla="*/ 114590 w 252048"/>
                  <a:gd name="connsiteY10" fmla="*/ 188369 h 188658"/>
                  <a:gd name="connsiteX11" fmla="*/ 22483 w 252048"/>
                  <a:gd name="connsiteY11" fmla="*/ 25301 h 188658"/>
                  <a:gd name="connsiteX12" fmla="*/ 60202 w 252048"/>
                  <a:gd name="connsiteY12" fmla="*/ 144269 h 188658"/>
                  <a:gd name="connsiteX13" fmla="*/ 110399 w 252048"/>
                  <a:gd name="connsiteY13" fmla="*/ 166271 h 188658"/>
                  <a:gd name="connsiteX14" fmla="*/ 110399 w 252048"/>
                  <a:gd name="connsiteY14" fmla="*/ 166271 h 188658"/>
                  <a:gd name="connsiteX15" fmla="*/ 113161 w 252048"/>
                  <a:gd name="connsiteY15" fmla="*/ 166176 h 188658"/>
                  <a:gd name="connsiteX16" fmla="*/ 115257 w 252048"/>
                  <a:gd name="connsiteY16" fmla="*/ 166081 h 188658"/>
                  <a:gd name="connsiteX17" fmla="*/ 228699 w 252048"/>
                  <a:gd name="connsiteY17" fmla="*/ 57686 h 188658"/>
                  <a:gd name="connsiteX18" fmla="*/ 22483 w 252048"/>
                  <a:gd name="connsiteY18" fmla="*/ 25301 h 1886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252048" h="188658">
                    <a:moveTo>
                      <a:pt x="114590" y="188369"/>
                    </a:moveTo>
                    <a:cubicBezTo>
                      <a:pt x="113637" y="188465"/>
                      <a:pt x="112209" y="188465"/>
                      <a:pt x="110399" y="188465"/>
                    </a:cubicBezTo>
                    <a:lnTo>
                      <a:pt x="110399" y="188465"/>
                    </a:lnTo>
                    <a:cubicBezTo>
                      <a:pt x="99064" y="188465"/>
                      <a:pt x="70013" y="185702"/>
                      <a:pt x="44391" y="159890"/>
                    </a:cubicBezTo>
                    <a:cubicBezTo>
                      <a:pt x="14673" y="129981"/>
                      <a:pt x="-282" y="79975"/>
                      <a:pt x="4" y="11109"/>
                    </a:cubicBezTo>
                    <a:cubicBezTo>
                      <a:pt x="4" y="7680"/>
                      <a:pt x="1623" y="4442"/>
                      <a:pt x="4290" y="2346"/>
                    </a:cubicBezTo>
                    <a:cubicBezTo>
                      <a:pt x="6957" y="251"/>
                      <a:pt x="10482" y="-511"/>
                      <a:pt x="13815" y="346"/>
                    </a:cubicBezTo>
                    <a:cubicBezTo>
                      <a:pt x="14958" y="632"/>
                      <a:pt x="127734" y="27778"/>
                      <a:pt x="241749" y="36255"/>
                    </a:cubicBezTo>
                    <a:cubicBezTo>
                      <a:pt x="247749" y="36731"/>
                      <a:pt x="252321" y="41875"/>
                      <a:pt x="252035" y="47876"/>
                    </a:cubicBezTo>
                    <a:cubicBezTo>
                      <a:pt x="249845" y="96548"/>
                      <a:pt x="220508" y="188560"/>
                      <a:pt x="125258" y="188560"/>
                    </a:cubicBezTo>
                    <a:cubicBezTo>
                      <a:pt x="121829" y="188750"/>
                      <a:pt x="118305" y="188655"/>
                      <a:pt x="114590" y="188369"/>
                    </a:cubicBezTo>
                    <a:close/>
                    <a:moveTo>
                      <a:pt x="22483" y="25301"/>
                    </a:moveTo>
                    <a:cubicBezTo>
                      <a:pt x="24007" y="80642"/>
                      <a:pt x="36770" y="120647"/>
                      <a:pt x="60202" y="144269"/>
                    </a:cubicBezTo>
                    <a:cubicBezTo>
                      <a:pt x="79919" y="164081"/>
                      <a:pt x="101922" y="166271"/>
                      <a:pt x="110399" y="166271"/>
                    </a:cubicBezTo>
                    <a:lnTo>
                      <a:pt x="110399" y="166271"/>
                    </a:lnTo>
                    <a:cubicBezTo>
                      <a:pt x="112018" y="166271"/>
                      <a:pt x="113066" y="166176"/>
                      <a:pt x="113161" y="166176"/>
                    </a:cubicBezTo>
                    <a:cubicBezTo>
                      <a:pt x="113923" y="166081"/>
                      <a:pt x="114590" y="166081"/>
                      <a:pt x="115257" y="166081"/>
                    </a:cubicBezTo>
                    <a:cubicBezTo>
                      <a:pt x="204887" y="172558"/>
                      <a:pt x="224508" y="88452"/>
                      <a:pt x="228699" y="57686"/>
                    </a:cubicBezTo>
                    <a:cubicBezTo>
                      <a:pt x="140498" y="50257"/>
                      <a:pt x="55154" y="32540"/>
                      <a:pt x="22483" y="25301"/>
                    </a:cubicBezTo>
                    <a:close/>
                  </a:path>
                </a:pathLst>
              </a:custGeom>
              <a:solidFill>
                <a:srgbClr val="0A207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51" name="任意多边形: 形状 150">
              <a:extLst>
                <a:ext uri="{FF2B5EF4-FFF2-40B4-BE49-F238E27FC236}">
                  <a16:creationId xmlns="" xmlns:a16="http://schemas.microsoft.com/office/drawing/2014/main" id="{BA5A16A6-04AA-4A6C-ACFD-2454481A4074}"/>
                </a:ext>
              </a:extLst>
            </p:cNvPr>
            <p:cNvSpPr/>
            <p:nvPr/>
          </p:nvSpPr>
          <p:spPr>
            <a:xfrm>
              <a:off x="5400067" y="3639788"/>
              <a:ext cx="1164709" cy="380537"/>
            </a:xfrm>
            <a:custGeom>
              <a:avLst/>
              <a:gdLst>
                <a:gd name="connsiteX0" fmla="*/ 761674 w 1006367"/>
                <a:gd name="connsiteY0" fmla="*/ 328803 h 328803"/>
                <a:gd name="connsiteX1" fmla="*/ 597749 w 1006367"/>
                <a:gd name="connsiteY1" fmla="*/ 175927 h 328803"/>
                <a:gd name="connsiteX2" fmla="*/ 481068 w 1006367"/>
                <a:gd name="connsiteY2" fmla="*/ 175927 h 328803"/>
                <a:gd name="connsiteX3" fmla="*/ 317238 w 1006367"/>
                <a:gd name="connsiteY3" fmla="*/ 328803 h 328803"/>
                <a:gd name="connsiteX4" fmla="*/ 152836 w 1006367"/>
                <a:gd name="connsiteY4" fmla="*/ 164402 h 328803"/>
                <a:gd name="connsiteX5" fmla="*/ 157218 w 1006367"/>
                <a:gd name="connsiteY5" fmla="*/ 126873 h 328803"/>
                <a:gd name="connsiteX6" fmla="*/ 19581 w 1006367"/>
                <a:gd name="connsiteY6" fmla="*/ 93250 h 328803"/>
                <a:gd name="connsiteX7" fmla="*/ 3770 w 1006367"/>
                <a:gd name="connsiteY7" fmla="*/ 81629 h 328803"/>
                <a:gd name="connsiteX8" fmla="*/ 722 w 1006367"/>
                <a:gd name="connsiteY8" fmla="*/ 62198 h 328803"/>
                <a:gd name="connsiteX9" fmla="*/ 31773 w 1006367"/>
                <a:gd name="connsiteY9" fmla="*/ 43339 h 328803"/>
                <a:gd name="connsiteX10" fmla="*/ 176934 w 1006367"/>
                <a:gd name="connsiteY10" fmla="*/ 78772 h 328803"/>
                <a:gd name="connsiteX11" fmla="*/ 317142 w 1006367"/>
                <a:gd name="connsiteY11" fmla="*/ 0 h 328803"/>
                <a:gd name="connsiteX12" fmla="*/ 476210 w 1006367"/>
                <a:gd name="connsiteY12" fmla="*/ 123158 h 328803"/>
                <a:gd name="connsiteX13" fmla="*/ 602416 w 1006367"/>
                <a:gd name="connsiteY13" fmla="*/ 123158 h 328803"/>
                <a:gd name="connsiteX14" fmla="*/ 761484 w 1006367"/>
                <a:gd name="connsiteY14" fmla="*/ 0 h 328803"/>
                <a:gd name="connsiteX15" fmla="*/ 899977 w 1006367"/>
                <a:gd name="connsiteY15" fmla="*/ 76105 h 328803"/>
                <a:gd name="connsiteX16" fmla="*/ 972843 w 1006367"/>
                <a:gd name="connsiteY16" fmla="*/ 52864 h 328803"/>
                <a:gd name="connsiteX17" fmla="*/ 980654 w 1006367"/>
                <a:gd name="connsiteY17" fmla="*/ 51626 h 328803"/>
                <a:gd name="connsiteX18" fmla="*/ 1005133 w 1006367"/>
                <a:gd name="connsiteY18" fmla="*/ 69533 h 328803"/>
                <a:gd name="connsiteX19" fmla="*/ 1003419 w 1006367"/>
                <a:gd name="connsiteY19" fmla="*/ 89154 h 328803"/>
                <a:gd name="connsiteX20" fmla="*/ 988369 w 1006367"/>
                <a:gd name="connsiteY20" fmla="*/ 101822 h 328803"/>
                <a:gd name="connsiteX21" fmla="*/ 920646 w 1006367"/>
                <a:gd name="connsiteY21" fmla="*/ 123444 h 328803"/>
                <a:gd name="connsiteX22" fmla="*/ 925885 w 1006367"/>
                <a:gd name="connsiteY22" fmla="*/ 164402 h 328803"/>
                <a:gd name="connsiteX23" fmla="*/ 761674 w 1006367"/>
                <a:gd name="connsiteY23" fmla="*/ 328803 h 328803"/>
                <a:gd name="connsiteX24" fmla="*/ 472019 w 1006367"/>
                <a:gd name="connsiteY24" fmla="*/ 157067 h 328803"/>
                <a:gd name="connsiteX25" fmla="*/ 606893 w 1006367"/>
                <a:gd name="connsiteY25" fmla="*/ 157067 h 328803"/>
                <a:gd name="connsiteX26" fmla="*/ 616322 w 1006367"/>
                <a:gd name="connsiteY26" fmla="*/ 166402 h 328803"/>
                <a:gd name="connsiteX27" fmla="*/ 761674 w 1006367"/>
                <a:gd name="connsiteY27" fmla="*/ 309944 h 328803"/>
                <a:gd name="connsiteX28" fmla="*/ 907121 w 1006367"/>
                <a:gd name="connsiteY28" fmla="*/ 164497 h 328803"/>
                <a:gd name="connsiteX29" fmla="*/ 900168 w 1006367"/>
                <a:gd name="connsiteY29" fmla="*/ 120206 h 328803"/>
                <a:gd name="connsiteX30" fmla="*/ 900739 w 1006367"/>
                <a:gd name="connsiteY30" fmla="*/ 112967 h 328803"/>
                <a:gd name="connsiteX31" fmla="*/ 906264 w 1006367"/>
                <a:gd name="connsiteY31" fmla="*/ 108299 h 328803"/>
                <a:gd name="connsiteX32" fmla="*/ 982749 w 1006367"/>
                <a:gd name="connsiteY32" fmla="*/ 83915 h 328803"/>
                <a:gd name="connsiteX33" fmla="*/ 986655 w 1006367"/>
                <a:gd name="connsiteY33" fmla="*/ 80582 h 328803"/>
                <a:gd name="connsiteX34" fmla="*/ 987131 w 1006367"/>
                <a:gd name="connsiteY34" fmla="*/ 75343 h 328803"/>
                <a:gd name="connsiteX35" fmla="*/ 978654 w 1006367"/>
                <a:gd name="connsiteY35" fmla="*/ 70961 h 328803"/>
                <a:gd name="connsiteX36" fmla="*/ 898739 w 1006367"/>
                <a:gd name="connsiteY36" fmla="*/ 96488 h 328803"/>
                <a:gd name="connsiteX37" fmla="*/ 887690 w 1006367"/>
                <a:gd name="connsiteY37" fmla="*/ 92202 h 328803"/>
                <a:gd name="connsiteX38" fmla="*/ 761674 w 1006367"/>
                <a:gd name="connsiteY38" fmla="*/ 19050 h 328803"/>
                <a:gd name="connsiteX39" fmla="*/ 619276 w 1006367"/>
                <a:gd name="connsiteY39" fmla="*/ 134684 h 328803"/>
                <a:gd name="connsiteX40" fmla="*/ 610036 w 1006367"/>
                <a:gd name="connsiteY40" fmla="*/ 142208 h 328803"/>
                <a:gd name="connsiteX41" fmla="*/ 468780 w 1006367"/>
                <a:gd name="connsiteY41" fmla="*/ 142208 h 328803"/>
                <a:gd name="connsiteX42" fmla="*/ 459541 w 1006367"/>
                <a:gd name="connsiteY42" fmla="*/ 134684 h 328803"/>
                <a:gd name="connsiteX43" fmla="*/ 317142 w 1006367"/>
                <a:gd name="connsiteY43" fmla="*/ 19050 h 328803"/>
                <a:gd name="connsiteX44" fmla="*/ 189698 w 1006367"/>
                <a:gd name="connsiteY44" fmla="*/ 94488 h 328803"/>
                <a:gd name="connsiteX45" fmla="*/ 178077 w 1006367"/>
                <a:gd name="connsiteY45" fmla="*/ 98774 h 328803"/>
                <a:gd name="connsiteX46" fmla="*/ 27201 w 1006367"/>
                <a:gd name="connsiteY46" fmla="*/ 61817 h 328803"/>
                <a:gd name="connsiteX47" fmla="*/ 19010 w 1006367"/>
                <a:gd name="connsiteY47" fmla="*/ 66770 h 328803"/>
                <a:gd name="connsiteX48" fmla="*/ 19772 w 1006367"/>
                <a:gd name="connsiteY48" fmla="*/ 71914 h 328803"/>
                <a:gd name="connsiteX49" fmla="*/ 23963 w 1006367"/>
                <a:gd name="connsiteY49" fmla="*/ 74962 h 328803"/>
                <a:gd name="connsiteX50" fmla="*/ 171029 w 1006367"/>
                <a:gd name="connsiteY50" fmla="*/ 110871 h 328803"/>
                <a:gd name="connsiteX51" fmla="*/ 177030 w 1006367"/>
                <a:gd name="connsiteY51" fmla="*/ 115348 h 328803"/>
                <a:gd name="connsiteX52" fmla="*/ 177887 w 1006367"/>
                <a:gd name="connsiteY52" fmla="*/ 122777 h 328803"/>
                <a:gd name="connsiteX53" fmla="*/ 171696 w 1006367"/>
                <a:gd name="connsiteY53" fmla="*/ 164497 h 328803"/>
                <a:gd name="connsiteX54" fmla="*/ 317142 w 1006367"/>
                <a:gd name="connsiteY54" fmla="*/ 309944 h 328803"/>
                <a:gd name="connsiteX55" fmla="*/ 462494 w 1006367"/>
                <a:gd name="connsiteY55" fmla="*/ 166402 h 328803"/>
                <a:gd name="connsiteX56" fmla="*/ 472019 w 1006367"/>
                <a:gd name="connsiteY56" fmla="*/ 157067 h 328803"/>
                <a:gd name="connsiteX57" fmla="*/ 761674 w 1006367"/>
                <a:gd name="connsiteY57" fmla="*/ 293561 h 328803"/>
                <a:gd name="connsiteX58" fmla="*/ 632515 w 1006367"/>
                <a:gd name="connsiteY58" fmla="*/ 164402 h 328803"/>
                <a:gd name="connsiteX59" fmla="*/ 761674 w 1006367"/>
                <a:gd name="connsiteY59" fmla="*/ 35243 h 328803"/>
                <a:gd name="connsiteX60" fmla="*/ 890833 w 1006367"/>
                <a:gd name="connsiteY60" fmla="*/ 164402 h 328803"/>
                <a:gd name="connsiteX61" fmla="*/ 761674 w 1006367"/>
                <a:gd name="connsiteY61" fmla="*/ 293561 h 328803"/>
                <a:gd name="connsiteX62" fmla="*/ 761674 w 1006367"/>
                <a:gd name="connsiteY62" fmla="*/ 54197 h 328803"/>
                <a:gd name="connsiteX63" fmla="*/ 651470 w 1006367"/>
                <a:gd name="connsiteY63" fmla="*/ 164402 h 328803"/>
                <a:gd name="connsiteX64" fmla="*/ 761674 w 1006367"/>
                <a:gd name="connsiteY64" fmla="*/ 274701 h 328803"/>
                <a:gd name="connsiteX65" fmla="*/ 871974 w 1006367"/>
                <a:gd name="connsiteY65" fmla="*/ 164402 h 328803"/>
                <a:gd name="connsiteX66" fmla="*/ 761674 w 1006367"/>
                <a:gd name="connsiteY66" fmla="*/ 54197 h 328803"/>
                <a:gd name="connsiteX67" fmla="*/ 317142 w 1006367"/>
                <a:gd name="connsiteY67" fmla="*/ 293561 h 328803"/>
                <a:gd name="connsiteX68" fmla="*/ 187983 w 1006367"/>
                <a:gd name="connsiteY68" fmla="*/ 164402 h 328803"/>
                <a:gd name="connsiteX69" fmla="*/ 317142 w 1006367"/>
                <a:gd name="connsiteY69" fmla="*/ 35243 h 328803"/>
                <a:gd name="connsiteX70" fmla="*/ 446301 w 1006367"/>
                <a:gd name="connsiteY70" fmla="*/ 164402 h 328803"/>
                <a:gd name="connsiteX71" fmla="*/ 317142 w 1006367"/>
                <a:gd name="connsiteY71" fmla="*/ 293561 h 328803"/>
                <a:gd name="connsiteX72" fmla="*/ 317142 w 1006367"/>
                <a:gd name="connsiteY72" fmla="*/ 54197 h 328803"/>
                <a:gd name="connsiteX73" fmla="*/ 206843 w 1006367"/>
                <a:gd name="connsiteY73" fmla="*/ 164402 h 328803"/>
                <a:gd name="connsiteX74" fmla="*/ 317142 w 1006367"/>
                <a:gd name="connsiteY74" fmla="*/ 274701 h 328803"/>
                <a:gd name="connsiteX75" fmla="*/ 427442 w 1006367"/>
                <a:gd name="connsiteY75" fmla="*/ 164402 h 328803"/>
                <a:gd name="connsiteX76" fmla="*/ 317142 w 1006367"/>
                <a:gd name="connsiteY76" fmla="*/ 54197 h 3288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</a:cxnLst>
              <a:rect l="l" t="t" r="r" b="b"/>
              <a:pathLst>
                <a:path w="1006367" h="328803">
                  <a:moveTo>
                    <a:pt x="761674" y="328803"/>
                  </a:moveTo>
                  <a:cubicBezTo>
                    <a:pt x="675378" y="328803"/>
                    <a:pt x="603750" y="261080"/>
                    <a:pt x="597749" y="175927"/>
                  </a:cubicBezTo>
                  <a:lnTo>
                    <a:pt x="481068" y="175927"/>
                  </a:lnTo>
                  <a:cubicBezTo>
                    <a:pt x="475067" y="261080"/>
                    <a:pt x="403439" y="328803"/>
                    <a:pt x="317238" y="328803"/>
                  </a:cubicBezTo>
                  <a:cubicBezTo>
                    <a:pt x="226560" y="328803"/>
                    <a:pt x="152836" y="255080"/>
                    <a:pt x="152836" y="164402"/>
                  </a:cubicBezTo>
                  <a:cubicBezTo>
                    <a:pt x="152836" y="151829"/>
                    <a:pt x="154360" y="139256"/>
                    <a:pt x="157218" y="126873"/>
                  </a:cubicBezTo>
                  <a:lnTo>
                    <a:pt x="19581" y="93250"/>
                  </a:lnTo>
                  <a:cubicBezTo>
                    <a:pt x="12914" y="91631"/>
                    <a:pt x="7294" y="87535"/>
                    <a:pt x="3770" y="81629"/>
                  </a:cubicBezTo>
                  <a:cubicBezTo>
                    <a:pt x="246" y="75724"/>
                    <a:pt x="-897" y="68866"/>
                    <a:pt x="722" y="62198"/>
                  </a:cubicBezTo>
                  <a:cubicBezTo>
                    <a:pt x="4056" y="48673"/>
                    <a:pt x="18248" y="40005"/>
                    <a:pt x="31773" y="43339"/>
                  </a:cubicBezTo>
                  <a:lnTo>
                    <a:pt x="176934" y="78772"/>
                  </a:lnTo>
                  <a:cubicBezTo>
                    <a:pt x="206748" y="30004"/>
                    <a:pt x="259802" y="0"/>
                    <a:pt x="317142" y="0"/>
                  </a:cubicBezTo>
                  <a:cubicBezTo>
                    <a:pt x="391913" y="0"/>
                    <a:pt x="457636" y="51340"/>
                    <a:pt x="476210" y="123158"/>
                  </a:cubicBezTo>
                  <a:lnTo>
                    <a:pt x="602416" y="123158"/>
                  </a:lnTo>
                  <a:cubicBezTo>
                    <a:pt x="620990" y="51340"/>
                    <a:pt x="686712" y="0"/>
                    <a:pt x="761484" y="0"/>
                  </a:cubicBezTo>
                  <a:cubicBezTo>
                    <a:pt x="817395" y="0"/>
                    <a:pt x="869783" y="28956"/>
                    <a:pt x="899977" y="76105"/>
                  </a:cubicBezTo>
                  <a:lnTo>
                    <a:pt x="972843" y="52864"/>
                  </a:lnTo>
                  <a:cubicBezTo>
                    <a:pt x="975320" y="52007"/>
                    <a:pt x="977987" y="51626"/>
                    <a:pt x="980654" y="51626"/>
                  </a:cubicBezTo>
                  <a:cubicBezTo>
                    <a:pt x="991893" y="51626"/>
                    <a:pt x="1001704" y="58865"/>
                    <a:pt x="1005133" y="69533"/>
                  </a:cubicBezTo>
                  <a:cubicBezTo>
                    <a:pt x="1007229" y="76105"/>
                    <a:pt x="1006657" y="83058"/>
                    <a:pt x="1003419" y="89154"/>
                  </a:cubicBezTo>
                  <a:cubicBezTo>
                    <a:pt x="1000276" y="95250"/>
                    <a:pt x="994941" y="99727"/>
                    <a:pt x="988369" y="101822"/>
                  </a:cubicBezTo>
                  <a:lnTo>
                    <a:pt x="920646" y="123444"/>
                  </a:lnTo>
                  <a:cubicBezTo>
                    <a:pt x="924076" y="136874"/>
                    <a:pt x="925885" y="150590"/>
                    <a:pt x="925885" y="164402"/>
                  </a:cubicBezTo>
                  <a:cubicBezTo>
                    <a:pt x="925980" y="255080"/>
                    <a:pt x="852257" y="328803"/>
                    <a:pt x="761674" y="328803"/>
                  </a:cubicBezTo>
                  <a:close/>
                  <a:moveTo>
                    <a:pt x="472019" y="157067"/>
                  </a:moveTo>
                  <a:lnTo>
                    <a:pt x="606893" y="157067"/>
                  </a:lnTo>
                  <a:cubicBezTo>
                    <a:pt x="612036" y="157067"/>
                    <a:pt x="616227" y="161258"/>
                    <a:pt x="616322" y="166402"/>
                  </a:cubicBezTo>
                  <a:cubicBezTo>
                    <a:pt x="617370" y="245555"/>
                    <a:pt x="682521" y="309944"/>
                    <a:pt x="761674" y="309944"/>
                  </a:cubicBezTo>
                  <a:cubicBezTo>
                    <a:pt x="841875" y="309944"/>
                    <a:pt x="907121" y="244697"/>
                    <a:pt x="907121" y="164497"/>
                  </a:cubicBezTo>
                  <a:cubicBezTo>
                    <a:pt x="907121" y="149543"/>
                    <a:pt x="904739" y="134588"/>
                    <a:pt x="900168" y="120206"/>
                  </a:cubicBezTo>
                  <a:cubicBezTo>
                    <a:pt x="899405" y="117824"/>
                    <a:pt x="899596" y="115253"/>
                    <a:pt x="900739" y="112967"/>
                  </a:cubicBezTo>
                  <a:cubicBezTo>
                    <a:pt x="901882" y="110681"/>
                    <a:pt x="903882" y="109061"/>
                    <a:pt x="906264" y="108299"/>
                  </a:cubicBezTo>
                  <a:lnTo>
                    <a:pt x="982749" y="83915"/>
                  </a:lnTo>
                  <a:cubicBezTo>
                    <a:pt x="984464" y="83344"/>
                    <a:pt x="985893" y="82201"/>
                    <a:pt x="986655" y="80582"/>
                  </a:cubicBezTo>
                  <a:cubicBezTo>
                    <a:pt x="987512" y="78962"/>
                    <a:pt x="987607" y="77153"/>
                    <a:pt x="987131" y="75343"/>
                  </a:cubicBezTo>
                  <a:cubicBezTo>
                    <a:pt x="985988" y="71914"/>
                    <a:pt x="982178" y="69818"/>
                    <a:pt x="978654" y="70961"/>
                  </a:cubicBezTo>
                  <a:lnTo>
                    <a:pt x="898739" y="96488"/>
                  </a:lnTo>
                  <a:cubicBezTo>
                    <a:pt x="894453" y="97822"/>
                    <a:pt x="889880" y="96107"/>
                    <a:pt x="887690" y="92202"/>
                  </a:cubicBezTo>
                  <a:cubicBezTo>
                    <a:pt x="861687" y="47054"/>
                    <a:pt x="813395" y="19050"/>
                    <a:pt x="761674" y="19050"/>
                  </a:cubicBezTo>
                  <a:cubicBezTo>
                    <a:pt x="693189" y="19050"/>
                    <a:pt x="633372" y="67723"/>
                    <a:pt x="619276" y="134684"/>
                  </a:cubicBezTo>
                  <a:cubicBezTo>
                    <a:pt x="618323" y="139065"/>
                    <a:pt x="614513" y="142208"/>
                    <a:pt x="610036" y="142208"/>
                  </a:cubicBezTo>
                  <a:lnTo>
                    <a:pt x="468780" y="142208"/>
                  </a:lnTo>
                  <a:cubicBezTo>
                    <a:pt x="464304" y="142208"/>
                    <a:pt x="460494" y="139065"/>
                    <a:pt x="459541" y="134684"/>
                  </a:cubicBezTo>
                  <a:cubicBezTo>
                    <a:pt x="445539" y="67723"/>
                    <a:pt x="385627" y="19050"/>
                    <a:pt x="317142" y="19050"/>
                  </a:cubicBezTo>
                  <a:cubicBezTo>
                    <a:pt x="264183" y="19050"/>
                    <a:pt x="215415" y="48006"/>
                    <a:pt x="189698" y="94488"/>
                  </a:cubicBezTo>
                  <a:cubicBezTo>
                    <a:pt x="187412" y="98584"/>
                    <a:pt x="182554" y="100394"/>
                    <a:pt x="178077" y="98774"/>
                  </a:cubicBezTo>
                  <a:lnTo>
                    <a:pt x="27201" y="61817"/>
                  </a:lnTo>
                  <a:cubicBezTo>
                    <a:pt x="23487" y="60865"/>
                    <a:pt x="19867" y="63246"/>
                    <a:pt x="19010" y="66770"/>
                  </a:cubicBezTo>
                  <a:cubicBezTo>
                    <a:pt x="18534" y="68580"/>
                    <a:pt x="18819" y="70390"/>
                    <a:pt x="19772" y="71914"/>
                  </a:cubicBezTo>
                  <a:cubicBezTo>
                    <a:pt x="20724" y="73438"/>
                    <a:pt x="22153" y="74486"/>
                    <a:pt x="23963" y="74962"/>
                  </a:cubicBezTo>
                  <a:lnTo>
                    <a:pt x="171029" y="110871"/>
                  </a:lnTo>
                  <a:cubicBezTo>
                    <a:pt x="173505" y="111443"/>
                    <a:pt x="175696" y="113157"/>
                    <a:pt x="177030" y="115348"/>
                  </a:cubicBezTo>
                  <a:cubicBezTo>
                    <a:pt x="178268" y="117634"/>
                    <a:pt x="178649" y="120301"/>
                    <a:pt x="177887" y="122777"/>
                  </a:cubicBezTo>
                  <a:cubicBezTo>
                    <a:pt x="173791" y="136398"/>
                    <a:pt x="171696" y="150495"/>
                    <a:pt x="171696" y="164497"/>
                  </a:cubicBezTo>
                  <a:cubicBezTo>
                    <a:pt x="171696" y="244697"/>
                    <a:pt x="236942" y="309944"/>
                    <a:pt x="317142" y="309944"/>
                  </a:cubicBezTo>
                  <a:cubicBezTo>
                    <a:pt x="396200" y="309944"/>
                    <a:pt x="461446" y="245555"/>
                    <a:pt x="462494" y="166402"/>
                  </a:cubicBezTo>
                  <a:cubicBezTo>
                    <a:pt x="462589" y="161163"/>
                    <a:pt x="466780" y="157067"/>
                    <a:pt x="472019" y="157067"/>
                  </a:cubicBezTo>
                  <a:close/>
                  <a:moveTo>
                    <a:pt x="761674" y="293561"/>
                  </a:moveTo>
                  <a:cubicBezTo>
                    <a:pt x="690427" y="293561"/>
                    <a:pt x="632515" y="235553"/>
                    <a:pt x="632515" y="164402"/>
                  </a:cubicBezTo>
                  <a:cubicBezTo>
                    <a:pt x="632515" y="93155"/>
                    <a:pt x="690427" y="35243"/>
                    <a:pt x="761674" y="35243"/>
                  </a:cubicBezTo>
                  <a:cubicBezTo>
                    <a:pt x="832921" y="35243"/>
                    <a:pt x="890833" y="93155"/>
                    <a:pt x="890833" y="164402"/>
                  </a:cubicBezTo>
                  <a:cubicBezTo>
                    <a:pt x="890833" y="235649"/>
                    <a:pt x="832826" y="293561"/>
                    <a:pt x="761674" y="293561"/>
                  </a:cubicBezTo>
                  <a:close/>
                  <a:moveTo>
                    <a:pt x="761674" y="54197"/>
                  </a:moveTo>
                  <a:cubicBezTo>
                    <a:pt x="700905" y="54197"/>
                    <a:pt x="651470" y="103632"/>
                    <a:pt x="651470" y="164402"/>
                  </a:cubicBezTo>
                  <a:cubicBezTo>
                    <a:pt x="651470" y="225266"/>
                    <a:pt x="700905" y="274701"/>
                    <a:pt x="761674" y="274701"/>
                  </a:cubicBezTo>
                  <a:cubicBezTo>
                    <a:pt x="822444" y="274701"/>
                    <a:pt x="871974" y="225266"/>
                    <a:pt x="871974" y="164402"/>
                  </a:cubicBezTo>
                  <a:cubicBezTo>
                    <a:pt x="871878" y="103632"/>
                    <a:pt x="822444" y="54197"/>
                    <a:pt x="761674" y="54197"/>
                  </a:cubicBezTo>
                  <a:close/>
                  <a:moveTo>
                    <a:pt x="317142" y="293561"/>
                  </a:moveTo>
                  <a:cubicBezTo>
                    <a:pt x="245895" y="293561"/>
                    <a:pt x="187983" y="235553"/>
                    <a:pt x="187983" y="164402"/>
                  </a:cubicBezTo>
                  <a:cubicBezTo>
                    <a:pt x="187983" y="93155"/>
                    <a:pt x="245895" y="35243"/>
                    <a:pt x="317142" y="35243"/>
                  </a:cubicBezTo>
                  <a:cubicBezTo>
                    <a:pt x="388389" y="35243"/>
                    <a:pt x="446301" y="93155"/>
                    <a:pt x="446301" y="164402"/>
                  </a:cubicBezTo>
                  <a:cubicBezTo>
                    <a:pt x="446301" y="235649"/>
                    <a:pt x="388389" y="293561"/>
                    <a:pt x="317142" y="293561"/>
                  </a:cubicBezTo>
                  <a:close/>
                  <a:moveTo>
                    <a:pt x="317142" y="54197"/>
                  </a:moveTo>
                  <a:cubicBezTo>
                    <a:pt x="256373" y="54197"/>
                    <a:pt x="206843" y="103632"/>
                    <a:pt x="206843" y="164402"/>
                  </a:cubicBezTo>
                  <a:cubicBezTo>
                    <a:pt x="206843" y="225266"/>
                    <a:pt x="256278" y="274701"/>
                    <a:pt x="317142" y="274701"/>
                  </a:cubicBezTo>
                  <a:cubicBezTo>
                    <a:pt x="377912" y="274701"/>
                    <a:pt x="427442" y="225266"/>
                    <a:pt x="427442" y="164402"/>
                  </a:cubicBezTo>
                  <a:cubicBezTo>
                    <a:pt x="427442" y="103632"/>
                    <a:pt x="377912" y="54197"/>
                    <a:pt x="317142" y="54197"/>
                  </a:cubicBezTo>
                  <a:close/>
                </a:path>
              </a:pathLst>
            </a:custGeom>
            <a:solidFill>
              <a:srgbClr val="0A207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2" name="任意多边形: 形状 151">
              <a:extLst>
                <a:ext uri="{FF2B5EF4-FFF2-40B4-BE49-F238E27FC236}">
                  <a16:creationId xmlns="" xmlns:a16="http://schemas.microsoft.com/office/drawing/2014/main" id="{F8CC1ECB-F8D4-44DC-8C96-536D9D650F55}"/>
                </a:ext>
              </a:extLst>
            </p:cNvPr>
            <p:cNvSpPr/>
            <p:nvPr/>
          </p:nvSpPr>
          <p:spPr>
            <a:xfrm>
              <a:off x="6360536" y="3631293"/>
              <a:ext cx="612119" cy="871537"/>
            </a:xfrm>
            <a:custGeom>
              <a:avLst/>
              <a:gdLst>
                <a:gd name="connsiteX0" fmla="*/ 260964 w 528902"/>
                <a:gd name="connsiteY0" fmla="*/ 588555 h 753052"/>
                <a:gd name="connsiteX1" fmla="*/ 119232 w 528902"/>
                <a:gd name="connsiteY1" fmla="*/ 430155 h 753052"/>
                <a:gd name="connsiteX2" fmla="*/ 8933 w 528902"/>
                <a:gd name="connsiteY2" fmla="*/ 319760 h 753052"/>
                <a:gd name="connsiteX3" fmla="*/ 51700 w 528902"/>
                <a:gd name="connsiteY3" fmla="*/ 263753 h 753052"/>
                <a:gd name="connsiteX4" fmla="*/ 180764 w 528902"/>
                <a:gd name="connsiteY4" fmla="*/ 336238 h 753052"/>
                <a:gd name="connsiteX5" fmla="*/ 194670 w 528902"/>
                <a:gd name="connsiteY5" fmla="*/ 142023 h 753052"/>
                <a:gd name="connsiteX6" fmla="*/ 60844 w 528902"/>
                <a:gd name="connsiteY6" fmla="*/ 59251 h 753052"/>
                <a:gd name="connsiteX7" fmla="*/ 82275 w 528902"/>
                <a:gd name="connsiteY7" fmla="*/ 6 h 753052"/>
                <a:gd name="connsiteX8" fmla="*/ 238485 w 528902"/>
                <a:gd name="connsiteY8" fmla="*/ 60108 h 753052"/>
                <a:gd name="connsiteX9" fmla="*/ 307065 w 528902"/>
                <a:gd name="connsiteY9" fmla="*/ 165550 h 753052"/>
                <a:gd name="connsiteX10" fmla="*/ 482230 w 528902"/>
                <a:gd name="connsiteY10" fmla="*/ 534644 h 753052"/>
                <a:gd name="connsiteX11" fmla="*/ 528902 w 528902"/>
                <a:gd name="connsiteY11" fmla="*/ 672566 h 753052"/>
                <a:gd name="connsiteX12" fmla="*/ 326496 w 528902"/>
                <a:gd name="connsiteY12" fmla="*/ 753052 h 753052"/>
                <a:gd name="connsiteX13" fmla="*/ 260964 w 528902"/>
                <a:gd name="connsiteY13" fmla="*/ 588555 h 753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28902" h="753052">
                  <a:moveTo>
                    <a:pt x="260964" y="588555"/>
                  </a:moveTo>
                  <a:cubicBezTo>
                    <a:pt x="260964" y="588555"/>
                    <a:pt x="153236" y="524071"/>
                    <a:pt x="119232" y="430155"/>
                  </a:cubicBezTo>
                  <a:cubicBezTo>
                    <a:pt x="119232" y="430155"/>
                    <a:pt x="75512" y="385959"/>
                    <a:pt x="8933" y="319760"/>
                  </a:cubicBezTo>
                  <a:cubicBezTo>
                    <a:pt x="8933" y="319760"/>
                    <a:pt x="-29072" y="256609"/>
                    <a:pt x="51700" y="263753"/>
                  </a:cubicBezTo>
                  <a:cubicBezTo>
                    <a:pt x="51700" y="263753"/>
                    <a:pt x="122185" y="285851"/>
                    <a:pt x="180764" y="336238"/>
                  </a:cubicBezTo>
                  <a:cubicBezTo>
                    <a:pt x="180764" y="336238"/>
                    <a:pt x="261631" y="224129"/>
                    <a:pt x="194670" y="142023"/>
                  </a:cubicBezTo>
                  <a:cubicBezTo>
                    <a:pt x="194670" y="142023"/>
                    <a:pt x="86371" y="101733"/>
                    <a:pt x="60844" y="59251"/>
                  </a:cubicBezTo>
                  <a:cubicBezTo>
                    <a:pt x="60844" y="59251"/>
                    <a:pt x="13219" y="-661"/>
                    <a:pt x="82275" y="6"/>
                  </a:cubicBezTo>
                  <a:cubicBezTo>
                    <a:pt x="82275" y="6"/>
                    <a:pt x="171143" y="32676"/>
                    <a:pt x="238485" y="60108"/>
                  </a:cubicBezTo>
                  <a:lnTo>
                    <a:pt x="307065" y="165550"/>
                  </a:lnTo>
                  <a:cubicBezTo>
                    <a:pt x="307065" y="165550"/>
                    <a:pt x="524616" y="276612"/>
                    <a:pt x="482230" y="534644"/>
                  </a:cubicBezTo>
                  <a:lnTo>
                    <a:pt x="528902" y="672566"/>
                  </a:lnTo>
                  <a:lnTo>
                    <a:pt x="326496" y="753052"/>
                  </a:lnTo>
                  <a:lnTo>
                    <a:pt x="260964" y="588555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3" name="任意多边形: 形状 152">
              <a:extLst>
                <a:ext uri="{FF2B5EF4-FFF2-40B4-BE49-F238E27FC236}">
                  <a16:creationId xmlns="" xmlns:a16="http://schemas.microsoft.com/office/drawing/2014/main" id="{209EB03F-8DC7-49B1-8DA0-7E3EC2E74BD5}"/>
                </a:ext>
              </a:extLst>
            </p:cNvPr>
            <p:cNvSpPr/>
            <p:nvPr/>
          </p:nvSpPr>
          <p:spPr>
            <a:xfrm>
              <a:off x="6345972" y="3616749"/>
              <a:ext cx="641254" cy="900852"/>
            </a:xfrm>
            <a:custGeom>
              <a:avLst/>
              <a:gdLst>
                <a:gd name="connsiteX0" fmla="*/ 339080 w 554076"/>
                <a:gd name="connsiteY0" fmla="*/ 778383 h 778382"/>
                <a:gd name="connsiteX1" fmla="*/ 327364 w 554076"/>
                <a:gd name="connsiteY1" fmla="*/ 770382 h 778382"/>
                <a:gd name="connsiteX2" fmla="*/ 263452 w 554076"/>
                <a:gd name="connsiteY2" fmla="*/ 609695 h 778382"/>
                <a:gd name="connsiteX3" fmla="*/ 120958 w 554076"/>
                <a:gd name="connsiteY3" fmla="*/ 449675 h 778382"/>
                <a:gd name="connsiteX4" fmla="*/ 12659 w 554076"/>
                <a:gd name="connsiteY4" fmla="*/ 341281 h 778382"/>
                <a:gd name="connsiteX5" fmla="*/ 10753 w 554076"/>
                <a:gd name="connsiteY5" fmla="*/ 338900 h 778382"/>
                <a:gd name="connsiteX6" fmla="*/ 4753 w 554076"/>
                <a:gd name="connsiteY6" fmla="*/ 283940 h 778382"/>
                <a:gd name="connsiteX7" fmla="*/ 52473 w 554076"/>
                <a:gd name="connsiteY7" fmla="*/ 263176 h 778382"/>
                <a:gd name="connsiteX8" fmla="*/ 65427 w 554076"/>
                <a:gd name="connsiteY8" fmla="*/ 263747 h 778382"/>
                <a:gd name="connsiteX9" fmla="*/ 68094 w 554076"/>
                <a:gd name="connsiteY9" fmla="*/ 264223 h 778382"/>
                <a:gd name="connsiteX10" fmla="*/ 190395 w 554076"/>
                <a:gd name="connsiteY10" fmla="*/ 329946 h 778382"/>
                <a:gd name="connsiteX11" fmla="*/ 199634 w 554076"/>
                <a:gd name="connsiteY11" fmla="*/ 165163 h 778382"/>
                <a:gd name="connsiteX12" fmla="*/ 63141 w 554076"/>
                <a:gd name="connsiteY12" fmla="*/ 79058 h 778382"/>
                <a:gd name="connsiteX13" fmla="*/ 48092 w 554076"/>
                <a:gd name="connsiteY13" fmla="*/ 20479 h 778382"/>
                <a:gd name="connsiteX14" fmla="*/ 93811 w 554076"/>
                <a:gd name="connsiteY14" fmla="*/ 0 h 778382"/>
                <a:gd name="connsiteX15" fmla="*/ 95145 w 554076"/>
                <a:gd name="connsiteY15" fmla="*/ 0 h 778382"/>
                <a:gd name="connsiteX16" fmla="*/ 99336 w 554076"/>
                <a:gd name="connsiteY16" fmla="*/ 762 h 778382"/>
                <a:gd name="connsiteX17" fmla="*/ 255927 w 554076"/>
                <a:gd name="connsiteY17" fmla="*/ 61055 h 778382"/>
                <a:gd name="connsiteX18" fmla="*/ 261737 w 554076"/>
                <a:gd name="connsiteY18" fmla="*/ 65818 h 778382"/>
                <a:gd name="connsiteX19" fmla="*/ 328508 w 554076"/>
                <a:gd name="connsiteY19" fmla="*/ 168592 h 778382"/>
                <a:gd name="connsiteX20" fmla="*/ 507768 w 554076"/>
                <a:gd name="connsiteY20" fmla="*/ 546163 h 778382"/>
                <a:gd name="connsiteX21" fmla="*/ 553393 w 554076"/>
                <a:gd name="connsiteY21" fmla="*/ 681133 h 778382"/>
                <a:gd name="connsiteX22" fmla="*/ 546059 w 554076"/>
                <a:gd name="connsiteY22" fmla="*/ 696849 h 778382"/>
                <a:gd name="connsiteX23" fmla="*/ 343652 w 554076"/>
                <a:gd name="connsiteY23" fmla="*/ 777335 h 778382"/>
                <a:gd name="connsiteX24" fmla="*/ 339080 w 554076"/>
                <a:gd name="connsiteY24" fmla="*/ 778383 h 778382"/>
                <a:gd name="connsiteX25" fmla="*/ 31613 w 554076"/>
                <a:gd name="connsiteY25" fmla="*/ 324612 h 778382"/>
                <a:gd name="connsiteX26" fmla="*/ 140770 w 554076"/>
                <a:gd name="connsiteY26" fmla="*/ 433864 h 778382"/>
                <a:gd name="connsiteX27" fmla="*/ 143627 w 554076"/>
                <a:gd name="connsiteY27" fmla="*/ 438436 h 778382"/>
                <a:gd name="connsiteX28" fmla="*/ 280025 w 554076"/>
                <a:gd name="connsiteY28" fmla="*/ 590360 h 778382"/>
                <a:gd name="connsiteX29" fmla="*/ 285264 w 554076"/>
                <a:gd name="connsiteY29" fmla="*/ 596551 h 778382"/>
                <a:gd name="connsiteX30" fmla="*/ 346034 w 554076"/>
                <a:gd name="connsiteY30" fmla="*/ 749427 h 778382"/>
                <a:gd name="connsiteX31" fmla="*/ 525675 w 554076"/>
                <a:gd name="connsiteY31" fmla="*/ 677990 h 778382"/>
                <a:gd name="connsiteX32" fmla="*/ 482908 w 554076"/>
                <a:gd name="connsiteY32" fmla="*/ 551402 h 778382"/>
                <a:gd name="connsiteX33" fmla="*/ 482431 w 554076"/>
                <a:gd name="connsiteY33" fmla="*/ 545306 h 778382"/>
                <a:gd name="connsiteX34" fmla="*/ 313934 w 554076"/>
                <a:gd name="connsiteY34" fmla="*/ 189452 h 778382"/>
                <a:gd name="connsiteX35" fmla="*/ 309076 w 554076"/>
                <a:gd name="connsiteY35" fmla="*/ 185071 h 778382"/>
                <a:gd name="connsiteX36" fmla="*/ 242687 w 554076"/>
                <a:gd name="connsiteY36" fmla="*/ 82963 h 778382"/>
                <a:gd name="connsiteX37" fmla="*/ 92668 w 554076"/>
                <a:gd name="connsiteY37" fmla="*/ 25241 h 778382"/>
                <a:gd name="connsiteX38" fmla="*/ 70666 w 554076"/>
                <a:gd name="connsiteY38" fmla="*/ 31433 h 778382"/>
                <a:gd name="connsiteX39" fmla="*/ 83334 w 554076"/>
                <a:gd name="connsiteY39" fmla="*/ 64008 h 778382"/>
                <a:gd name="connsiteX40" fmla="*/ 84286 w 554076"/>
                <a:gd name="connsiteY40" fmla="*/ 65342 h 778382"/>
                <a:gd name="connsiteX41" fmla="*/ 211636 w 554076"/>
                <a:gd name="connsiteY41" fmla="*/ 142780 h 778382"/>
                <a:gd name="connsiteX42" fmla="*/ 216970 w 554076"/>
                <a:gd name="connsiteY42" fmla="*/ 146590 h 778382"/>
                <a:gd name="connsiteX43" fmla="*/ 203539 w 554076"/>
                <a:gd name="connsiteY43" fmla="*/ 356140 h 778382"/>
                <a:gd name="connsiteX44" fmla="*/ 194776 w 554076"/>
                <a:gd name="connsiteY44" fmla="*/ 361283 h 778382"/>
                <a:gd name="connsiteX45" fmla="*/ 185061 w 554076"/>
                <a:gd name="connsiteY45" fmla="*/ 358331 h 778382"/>
                <a:gd name="connsiteX46" fmla="*/ 61712 w 554076"/>
                <a:gd name="connsiteY46" fmla="*/ 288703 h 778382"/>
                <a:gd name="connsiteX47" fmla="*/ 26565 w 554076"/>
                <a:gd name="connsiteY47" fmla="*/ 296323 h 778382"/>
                <a:gd name="connsiteX48" fmla="*/ 31613 w 554076"/>
                <a:gd name="connsiteY48" fmla="*/ 324612 h 778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554076" h="778382">
                  <a:moveTo>
                    <a:pt x="339080" y="778383"/>
                  </a:moveTo>
                  <a:cubicBezTo>
                    <a:pt x="334032" y="778383"/>
                    <a:pt x="329365" y="775335"/>
                    <a:pt x="327364" y="770382"/>
                  </a:cubicBezTo>
                  <a:lnTo>
                    <a:pt x="263452" y="609695"/>
                  </a:lnTo>
                  <a:cubicBezTo>
                    <a:pt x="243735" y="597218"/>
                    <a:pt x="153819" y="536448"/>
                    <a:pt x="120958" y="449675"/>
                  </a:cubicBezTo>
                  <a:cubicBezTo>
                    <a:pt x="111814" y="440531"/>
                    <a:pt x="71047" y="399383"/>
                    <a:pt x="12659" y="341281"/>
                  </a:cubicBezTo>
                  <a:cubicBezTo>
                    <a:pt x="11896" y="340614"/>
                    <a:pt x="11325" y="339757"/>
                    <a:pt x="10753" y="338900"/>
                  </a:cubicBezTo>
                  <a:cubicBezTo>
                    <a:pt x="8753" y="335661"/>
                    <a:pt x="-8011" y="306515"/>
                    <a:pt x="4753" y="283940"/>
                  </a:cubicBezTo>
                  <a:cubicBezTo>
                    <a:pt x="12563" y="270129"/>
                    <a:pt x="28565" y="263176"/>
                    <a:pt x="52473" y="263176"/>
                  </a:cubicBezTo>
                  <a:cubicBezTo>
                    <a:pt x="56473" y="263176"/>
                    <a:pt x="60760" y="263366"/>
                    <a:pt x="65427" y="263747"/>
                  </a:cubicBezTo>
                  <a:cubicBezTo>
                    <a:pt x="66379" y="263842"/>
                    <a:pt x="67237" y="264033"/>
                    <a:pt x="68094" y="264223"/>
                  </a:cubicBezTo>
                  <a:cubicBezTo>
                    <a:pt x="70856" y="265081"/>
                    <a:pt x="133245" y="284988"/>
                    <a:pt x="190395" y="329946"/>
                  </a:cubicBezTo>
                  <a:cubicBezTo>
                    <a:pt x="207254" y="301181"/>
                    <a:pt x="244687" y="223933"/>
                    <a:pt x="199634" y="165163"/>
                  </a:cubicBezTo>
                  <a:cubicBezTo>
                    <a:pt x="178679" y="157163"/>
                    <a:pt x="89049" y="120777"/>
                    <a:pt x="63141" y="79058"/>
                  </a:cubicBezTo>
                  <a:cubicBezTo>
                    <a:pt x="57617" y="72009"/>
                    <a:pt x="37138" y="43148"/>
                    <a:pt x="48092" y="20479"/>
                  </a:cubicBezTo>
                  <a:cubicBezTo>
                    <a:pt x="54664" y="6858"/>
                    <a:pt x="70094" y="0"/>
                    <a:pt x="93811" y="0"/>
                  </a:cubicBezTo>
                  <a:cubicBezTo>
                    <a:pt x="93811" y="0"/>
                    <a:pt x="95050" y="0"/>
                    <a:pt x="95145" y="0"/>
                  </a:cubicBezTo>
                  <a:cubicBezTo>
                    <a:pt x="96574" y="0"/>
                    <a:pt x="98002" y="286"/>
                    <a:pt x="99336" y="762"/>
                  </a:cubicBezTo>
                  <a:cubicBezTo>
                    <a:pt x="100193" y="1143"/>
                    <a:pt x="189157" y="33814"/>
                    <a:pt x="255927" y="61055"/>
                  </a:cubicBezTo>
                  <a:cubicBezTo>
                    <a:pt x="258308" y="62008"/>
                    <a:pt x="260309" y="63722"/>
                    <a:pt x="261737" y="65818"/>
                  </a:cubicBezTo>
                  <a:lnTo>
                    <a:pt x="328508" y="168592"/>
                  </a:lnTo>
                  <a:cubicBezTo>
                    <a:pt x="355463" y="183833"/>
                    <a:pt x="546249" y="301466"/>
                    <a:pt x="507768" y="546163"/>
                  </a:cubicBezTo>
                  <a:lnTo>
                    <a:pt x="553393" y="681133"/>
                  </a:lnTo>
                  <a:cubicBezTo>
                    <a:pt x="555584" y="687515"/>
                    <a:pt x="552345" y="694468"/>
                    <a:pt x="546059" y="696849"/>
                  </a:cubicBezTo>
                  <a:lnTo>
                    <a:pt x="343652" y="777335"/>
                  </a:lnTo>
                  <a:cubicBezTo>
                    <a:pt x="342128" y="778002"/>
                    <a:pt x="340604" y="778383"/>
                    <a:pt x="339080" y="778383"/>
                  </a:cubicBezTo>
                  <a:close/>
                  <a:moveTo>
                    <a:pt x="31613" y="324612"/>
                  </a:moveTo>
                  <a:cubicBezTo>
                    <a:pt x="97526" y="390144"/>
                    <a:pt x="140770" y="433864"/>
                    <a:pt x="140770" y="433864"/>
                  </a:cubicBezTo>
                  <a:cubicBezTo>
                    <a:pt x="142008" y="435102"/>
                    <a:pt x="143056" y="436721"/>
                    <a:pt x="143627" y="438436"/>
                  </a:cubicBezTo>
                  <a:cubicBezTo>
                    <a:pt x="175726" y="527113"/>
                    <a:pt x="278977" y="589693"/>
                    <a:pt x="280025" y="590360"/>
                  </a:cubicBezTo>
                  <a:cubicBezTo>
                    <a:pt x="282406" y="591788"/>
                    <a:pt x="284216" y="593979"/>
                    <a:pt x="285264" y="596551"/>
                  </a:cubicBezTo>
                  <a:lnTo>
                    <a:pt x="346034" y="749427"/>
                  </a:lnTo>
                  <a:lnTo>
                    <a:pt x="525675" y="677990"/>
                  </a:lnTo>
                  <a:lnTo>
                    <a:pt x="482908" y="551402"/>
                  </a:lnTo>
                  <a:cubicBezTo>
                    <a:pt x="482241" y="549497"/>
                    <a:pt x="482051" y="547402"/>
                    <a:pt x="482431" y="545306"/>
                  </a:cubicBezTo>
                  <a:cubicBezTo>
                    <a:pt x="522722" y="299752"/>
                    <a:pt x="322507" y="193834"/>
                    <a:pt x="313934" y="189452"/>
                  </a:cubicBezTo>
                  <a:cubicBezTo>
                    <a:pt x="312029" y="188404"/>
                    <a:pt x="310315" y="186976"/>
                    <a:pt x="309076" y="185071"/>
                  </a:cubicBezTo>
                  <a:lnTo>
                    <a:pt x="242687" y="82963"/>
                  </a:lnTo>
                  <a:cubicBezTo>
                    <a:pt x="182585" y="58579"/>
                    <a:pt x="106384" y="30290"/>
                    <a:pt x="92668" y="25241"/>
                  </a:cubicBezTo>
                  <a:cubicBezTo>
                    <a:pt x="78381" y="25527"/>
                    <a:pt x="72094" y="28575"/>
                    <a:pt x="70666" y="31433"/>
                  </a:cubicBezTo>
                  <a:cubicBezTo>
                    <a:pt x="67522" y="38005"/>
                    <a:pt x="76095" y="54864"/>
                    <a:pt x="83334" y="64008"/>
                  </a:cubicBezTo>
                  <a:cubicBezTo>
                    <a:pt x="83620" y="64484"/>
                    <a:pt x="84001" y="64865"/>
                    <a:pt x="84286" y="65342"/>
                  </a:cubicBezTo>
                  <a:cubicBezTo>
                    <a:pt x="103336" y="97060"/>
                    <a:pt x="182680" y="132017"/>
                    <a:pt x="211636" y="142780"/>
                  </a:cubicBezTo>
                  <a:cubicBezTo>
                    <a:pt x="213731" y="143542"/>
                    <a:pt x="215541" y="144875"/>
                    <a:pt x="216970" y="146590"/>
                  </a:cubicBezTo>
                  <a:cubicBezTo>
                    <a:pt x="289169" y="235077"/>
                    <a:pt x="207064" y="351187"/>
                    <a:pt x="203539" y="356140"/>
                  </a:cubicBezTo>
                  <a:cubicBezTo>
                    <a:pt x="201444" y="358997"/>
                    <a:pt x="198301" y="360902"/>
                    <a:pt x="194776" y="361283"/>
                  </a:cubicBezTo>
                  <a:cubicBezTo>
                    <a:pt x="191157" y="361664"/>
                    <a:pt x="187728" y="360617"/>
                    <a:pt x="185061" y="358331"/>
                  </a:cubicBezTo>
                  <a:cubicBezTo>
                    <a:pt x="133435" y="313944"/>
                    <a:pt x="71237" y="291941"/>
                    <a:pt x="61712" y="288703"/>
                  </a:cubicBezTo>
                  <a:cubicBezTo>
                    <a:pt x="42567" y="287274"/>
                    <a:pt x="30184" y="290036"/>
                    <a:pt x="26565" y="296323"/>
                  </a:cubicBezTo>
                  <a:cubicBezTo>
                    <a:pt x="22469" y="303562"/>
                    <a:pt x="27803" y="317659"/>
                    <a:pt x="31613" y="324612"/>
                  </a:cubicBezTo>
                  <a:close/>
                </a:path>
              </a:pathLst>
            </a:custGeom>
            <a:solidFill>
              <a:srgbClr val="0A207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4" name="任意多边形: 形状 153">
              <a:extLst>
                <a:ext uri="{FF2B5EF4-FFF2-40B4-BE49-F238E27FC236}">
                  <a16:creationId xmlns="" xmlns:a16="http://schemas.microsoft.com/office/drawing/2014/main" id="{BD31D160-270D-4F9B-B683-1BD63B381DAF}"/>
                </a:ext>
              </a:extLst>
            </p:cNvPr>
            <p:cNvSpPr/>
            <p:nvPr/>
          </p:nvSpPr>
          <p:spPr>
            <a:xfrm>
              <a:off x="6621906" y="3844679"/>
              <a:ext cx="140567" cy="190307"/>
            </a:xfrm>
            <a:custGeom>
              <a:avLst/>
              <a:gdLst>
                <a:gd name="connsiteX0" fmla="*/ 28269 w 121457"/>
                <a:gd name="connsiteY0" fmla="*/ 164436 h 164435"/>
                <a:gd name="connsiteX1" fmla="*/ 19887 w 121457"/>
                <a:gd name="connsiteY1" fmla="*/ 161293 h 164435"/>
                <a:gd name="connsiteX2" fmla="*/ 75 w 121457"/>
                <a:gd name="connsiteY2" fmla="*/ 122716 h 164435"/>
                <a:gd name="connsiteX3" fmla="*/ 18935 w 121457"/>
                <a:gd name="connsiteY3" fmla="*/ 73567 h 164435"/>
                <a:gd name="connsiteX4" fmla="*/ 19982 w 121457"/>
                <a:gd name="connsiteY4" fmla="*/ 72520 h 164435"/>
                <a:gd name="connsiteX5" fmla="*/ 100564 w 121457"/>
                <a:gd name="connsiteY5" fmla="*/ 3082 h 164435"/>
                <a:gd name="connsiteX6" fmla="*/ 118376 w 121457"/>
                <a:gd name="connsiteY6" fmla="*/ 4416 h 164435"/>
                <a:gd name="connsiteX7" fmla="*/ 117042 w 121457"/>
                <a:gd name="connsiteY7" fmla="*/ 22228 h 164435"/>
                <a:gd name="connsiteX8" fmla="*/ 37222 w 121457"/>
                <a:gd name="connsiteY8" fmla="*/ 91093 h 164435"/>
                <a:gd name="connsiteX9" fmla="*/ 25316 w 121457"/>
                <a:gd name="connsiteY9" fmla="*/ 121573 h 164435"/>
                <a:gd name="connsiteX10" fmla="*/ 36651 w 121457"/>
                <a:gd name="connsiteY10" fmla="*/ 142528 h 164435"/>
                <a:gd name="connsiteX11" fmla="*/ 37699 w 121457"/>
                <a:gd name="connsiteY11" fmla="*/ 160340 h 164435"/>
                <a:gd name="connsiteX12" fmla="*/ 28269 w 121457"/>
                <a:gd name="connsiteY12" fmla="*/ 164436 h 164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1457" h="164435">
                  <a:moveTo>
                    <a:pt x="28269" y="164436"/>
                  </a:moveTo>
                  <a:cubicBezTo>
                    <a:pt x="25316" y="164436"/>
                    <a:pt x="22268" y="163388"/>
                    <a:pt x="19887" y="161293"/>
                  </a:cubicBezTo>
                  <a:cubicBezTo>
                    <a:pt x="7505" y="150339"/>
                    <a:pt x="837" y="137385"/>
                    <a:pt x="75" y="122716"/>
                  </a:cubicBezTo>
                  <a:cubicBezTo>
                    <a:pt x="-1354" y="96142"/>
                    <a:pt x="18077" y="74520"/>
                    <a:pt x="18935" y="73567"/>
                  </a:cubicBezTo>
                  <a:cubicBezTo>
                    <a:pt x="19315" y="73186"/>
                    <a:pt x="19601" y="72805"/>
                    <a:pt x="19982" y="72520"/>
                  </a:cubicBezTo>
                  <a:lnTo>
                    <a:pt x="100564" y="3082"/>
                  </a:lnTo>
                  <a:cubicBezTo>
                    <a:pt x="105803" y="-1490"/>
                    <a:pt x="113804" y="-918"/>
                    <a:pt x="118376" y="4416"/>
                  </a:cubicBezTo>
                  <a:cubicBezTo>
                    <a:pt x="122948" y="9655"/>
                    <a:pt x="122376" y="17656"/>
                    <a:pt x="117042" y="22228"/>
                  </a:cubicBezTo>
                  <a:lnTo>
                    <a:pt x="37222" y="91093"/>
                  </a:lnTo>
                  <a:cubicBezTo>
                    <a:pt x="35032" y="93665"/>
                    <a:pt x="24459" y="107191"/>
                    <a:pt x="25316" y="121573"/>
                  </a:cubicBezTo>
                  <a:cubicBezTo>
                    <a:pt x="25793" y="129289"/>
                    <a:pt x="29507" y="136147"/>
                    <a:pt x="36651" y="142528"/>
                  </a:cubicBezTo>
                  <a:cubicBezTo>
                    <a:pt x="41890" y="147100"/>
                    <a:pt x="42366" y="155101"/>
                    <a:pt x="37699" y="160340"/>
                  </a:cubicBezTo>
                  <a:cubicBezTo>
                    <a:pt x="35222" y="163007"/>
                    <a:pt x="31793" y="164436"/>
                    <a:pt x="28269" y="164436"/>
                  </a:cubicBezTo>
                  <a:close/>
                </a:path>
              </a:pathLst>
            </a:custGeom>
            <a:solidFill>
              <a:srgbClr val="0A207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5" name="任意多边形: 形状 154">
              <a:extLst>
                <a:ext uri="{FF2B5EF4-FFF2-40B4-BE49-F238E27FC236}">
                  <a16:creationId xmlns="" xmlns:a16="http://schemas.microsoft.com/office/drawing/2014/main" id="{9C38CE63-30F0-47A8-AAE0-89E23D7D802F}"/>
                </a:ext>
              </a:extLst>
            </p:cNvPr>
            <p:cNvSpPr/>
            <p:nvPr/>
          </p:nvSpPr>
          <p:spPr>
            <a:xfrm>
              <a:off x="6661124" y="3925157"/>
              <a:ext cx="127690" cy="187766"/>
            </a:xfrm>
            <a:custGeom>
              <a:avLst/>
              <a:gdLst>
                <a:gd name="connsiteX0" fmla="*/ 38865 w 110331"/>
                <a:gd name="connsiteY0" fmla="*/ 162240 h 162239"/>
                <a:gd name="connsiteX1" fmla="*/ 36198 w 110331"/>
                <a:gd name="connsiteY1" fmla="*/ 161954 h 162239"/>
                <a:gd name="connsiteX2" fmla="*/ 479 w 110331"/>
                <a:gd name="connsiteY2" fmla="*/ 115186 h 162239"/>
                <a:gd name="connsiteX3" fmla="*/ 384 w 110331"/>
                <a:gd name="connsiteY3" fmla="*/ 108709 h 162239"/>
                <a:gd name="connsiteX4" fmla="*/ 91443 w 110331"/>
                <a:gd name="connsiteY4" fmla="*/ 1648 h 162239"/>
                <a:gd name="connsiteX5" fmla="*/ 108683 w 110331"/>
                <a:gd name="connsiteY5" fmla="*/ 6316 h 162239"/>
                <a:gd name="connsiteX6" fmla="*/ 104016 w 110331"/>
                <a:gd name="connsiteY6" fmla="*/ 23556 h 162239"/>
                <a:gd name="connsiteX7" fmla="*/ 25816 w 110331"/>
                <a:gd name="connsiteY7" fmla="*/ 111472 h 162239"/>
                <a:gd name="connsiteX8" fmla="*/ 41627 w 110331"/>
                <a:gd name="connsiteY8" fmla="*/ 137475 h 162239"/>
                <a:gd name="connsiteX9" fmla="*/ 51247 w 110331"/>
                <a:gd name="connsiteY9" fmla="*/ 152429 h 162239"/>
                <a:gd name="connsiteX10" fmla="*/ 38865 w 110331"/>
                <a:gd name="connsiteY10" fmla="*/ 162240 h 162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0331" h="162239">
                  <a:moveTo>
                    <a:pt x="38865" y="162240"/>
                  </a:moveTo>
                  <a:cubicBezTo>
                    <a:pt x="38008" y="162240"/>
                    <a:pt x="37055" y="162145"/>
                    <a:pt x="36198" y="161954"/>
                  </a:cubicBezTo>
                  <a:cubicBezTo>
                    <a:pt x="13719" y="157096"/>
                    <a:pt x="2479" y="122044"/>
                    <a:pt x="479" y="115186"/>
                  </a:cubicBezTo>
                  <a:cubicBezTo>
                    <a:pt x="-92" y="113091"/>
                    <a:pt x="-188" y="110805"/>
                    <a:pt x="384" y="108709"/>
                  </a:cubicBezTo>
                  <a:cubicBezTo>
                    <a:pt x="15719" y="45559"/>
                    <a:pt x="88395" y="3363"/>
                    <a:pt x="91443" y="1648"/>
                  </a:cubicBezTo>
                  <a:cubicBezTo>
                    <a:pt x="97539" y="-1781"/>
                    <a:pt x="105159" y="315"/>
                    <a:pt x="108683" y="6316"/>
                  </a:cubicBezTo>
                  <a:cubicBezTo>
                    <a:pt x="112112" y="12316"/>
                    <a:pt x="110017" y="20032"/>
                    <a:pt x="104016" y="23556"/>
                  </a:cubicBezTo>
                  <a:cubicBezTo>
                    <a:pt x="103349" y="23937"/>
                    <a:pt x="40389" y="60703"/>
                    <a:pt x="25816" y="111472"/>
                  </a:cubicBezTo>
                  <a:cubicBezTo>
                    <a:pt x="30102" y="124140"/>
                    <a:pt x="37531" y="136522"/>
                    <a:pt x="41627" y="137475"/>
                  </a:cubicBezTo>
                  <a:cubicBezTo>
                    <a:pt x="48390" y="138999"/>
                    <a:pt x="52771" y="145666"/>
                    <a:pt x="51247" y="152429"/>
                  </a:cubicBezTo>
                  <a:cubicBezTo>
                    <a:pt x="49914" y="158239"/>
                    <a:pt x="44675" y="162240"/>
                    <a:pt x="38865" y="162240"/>
                  </a:cubicBezTo>
                  <a:close/>
                </a:path>
              </a:pathLst>
            </a:custGeom>
            <a:solidFill>
              <a:srgbClr val="0A207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6" name="任意多边形: 形状 155">
              <a:extLst>
                <a:ext uri="{FF2B5EF4-FFF2-40B4-BE49-F238E27FC236}">
                  <a16:creationId xmlns="" xmlns:a16="http://schemas.microsoft.com/office/drawing/2014/main" id="{C58A69E8-C6BA-48CD-B4A8-E2AF2C8E0B84}"/>
                </a:ext>
              </a:extLst>
            </p:cNvPr>
            <p:cNvSpPr/>
            <p:nvPr/>
          </p:nvSpPr>
          <p:spPr>
            <a:xfrm>
              <a:off x="6710403" y="3996263"/>
              <a:ext cx="127799" cy="181480"/>
            </a:xfrm>
            <a:custGeom>
              <a:avLst/>
              <a:gdLst>
                <a:gd name="connsiteX0" fmla="*/ 32385 w 110425"/>
                <a:gd name="connsiteY0" fmla="*/ 156808 h 156808"/>
                <a:gd name="connsiteX1" fmla="*/ 26765 w 110425"/>
                <a:gd name="connsiteY1" fmla="*/ 155475 h 156808"/>
                <a:gd name="connsiteX2" fmla="*/ 0 w 110425"/>
                <a:gd name="connsiteY2" fmla="*/ 91752 h 156808"/>
                <a:gd name="connsiteX3" fmla="*/ 1905 w 110425"/>
                <a:gd name="connsiteY3" fmla="*/ 85180 h 156808"/>
                <a:gd name="connsiteX4" fmla="*/ 91154 w 110425"/>
                <a:gd name="connsiteY4" fmla="*/ 1932 h 156808"/>
                <a:gd name="connsiteX5" fmla="*/ 108490 w 110425"/>
                <a:gd name="connsiteY5" fmla="*/ 5932 h 156808"/>
                <a:gd name="connsiteX6" fmla="*/ 104585 w 110425"/>
                <a:gd name="connsiteY6" fmla="*/ 23363 h 156808"/>
                <a:gd name="connsiteX7" fmla="*/ 25337 w 110425"/>
                <a:gd name="connsiteY7" fmla="*/ 95372 h 156808"/>
                <a:gd name="connsiteX8" fmla="*/ 38100 w 110425"/>
                <a:gd name="connsiteY8" fmla="*/ 132996 h 156808"/>
                <a:gd name="connsiteX9" fmla="*/ 43720 w 110425"/>
                <a:gd name="connsiteY9" fmla="*/ 149950 h 156808"/>
                <a:gd name="connsiteX10" fmla="*/ 32385 w 110425"/>
                <a:gd name="connsiteY10" fmla="*/ 156808 h 1568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0425" h="156808">
                  <a:moveTo>
                    <a:pt x="32385" y="156808"/>
                  </a:moveTo>
                  <a:cubicBezTo>
                    <a:pt x="30480" y="156808"/>
                    <a:pt x="28575" y="156332"/>
                    <a:pt x="26765" y="155475"/>
                  </a:cubicBezTo>
                  <a:cubicBezTo>
                    <a:pt x="1238" y="142711"/>
                    <a:pt x="0" y="100134"/>
                    <a:pt x="0" y="91752"/>
                  </a:cubicBezTo>
                  <a:cubicBezTo>
                    <a:pt x="0" y="89466"/>
                    <a:pt x="667" y="87180"/>
                    <a:pt x="1905" y="85180"/>
                  </a:cubicBezTo>
                  <a:cubicBezTo>
                    <a:pt x="28575" y="41651"/>
                    <a:pt x="88678" y="3551"/>
                    <a:pt x="91154" y="1932"/>
                  </a:cubicBezTo>
                  <a:cubicBezTo>
                    <a:pt x="97060" y="-1783"/>
                    <a:pt x="104870" y="27"/>
                    <a:pt x="108490" y="5932"/>
                  </a:cubicBezTo>
                  <a:cubicBezTo>
                    <a:pt x="112204" y="11838"/>
                    <a:pt x="110395" y="19553"/>
                    <a:pt x="104585" y="23363"/>
                  </a:cubicBezTo>
                  <a:cubicBezTo>
                    <a:pt x="104013" y="23744"/>
                    <a:pt x="49911" y="58034"/>
                    <a:pt x="25337" y="95372"/>
                  </a:cubicBezTo>
                  <a:cubicBezTo>
                    <a:pt x="26003" y="109755"/>
                    <a:pt x="30480" y="129186"/>
                    <a:pt x="38100" y="132996"/>
                  </a:cubicBezTo>
                  <a:cubicBezTo>
                    <a:pt x="44291" y="136139"/>
                    <a:pt x="46863" y="143664"/>
                    <a:pt x="43720" y="149950"/>
                  </a:cubicBezTo>
                  <a:cubicBezTo>
                    <a:pt x="41434" y="154332"/>
                    <a:pt x="36957" y="156808"/>
                    <a:pt x="32385" y="156808"/>
                  </a:cubicBezTo>
                  <a:close/>
                </a:path>
              </a:pathLst>
            </a:custGeom>
            <a:solidFill>
              <a:srgbClr val="0A207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7" name="任意多边形: 形状 156">
              <a:extLst>
                <a:ext uri="{FF2B5EF4-FFF2-40B4-BE49-F238E27FC236}">
                  <a16:creationId xmlns="" xmlns:a16="http://schemas.microsoft.com/office/drawing/2014/main" id="{24908D8F-8EE1-426C-8E35-6A9D263D3903}"/>
                </a:ext>
              </a:extLst>
            </p:cNvPr>
            <p:cNvSpPr/>
            <p:nvPr/>
          </p:nvSpPr>
          <p:spPr>
            <a:xfrm>
              <a:off x="6734324" y="4073810"/>
              <a:ext cx="125208" cy="180877"/>
            </a:xfrm>
            <a:custGeom>
              <a:avLst/>
              <a:gdLst>
                <a:gd name="connsiteX0" fmla="*/ 12573 w 108186"/>
                <a:gd name="connsiteY0" fmla="*/ 156287 h 156287"/>
                <a:gd name="connsiteX1" fmla="*/ 0 w 108186"/>
                <a:gd name="connsiteY1" fmla="*/ 143714 h 156287"/>
                <a:gd name="connsiteX2" fmla="*/ 90392 w 108186"/>
                <a:gd name="connsiteY2" fmla="*/ 1125 h 156287"/>
                <a:gd name="connsiteX3" fmla="*/ 107061 w 108186"/>
                <a:gd name="connsiteY3" fmla="*/ 7412 h 156287"/>
                <a:gd name="connsiteX4" fmla="*/ 100774 w 108186"/>
                <a:gd name="connsiteY4" fmla="*/ 24080 h 156287"/>
                <a:gd name="connsiteX5" fmla="*/ 25241 w 108186"/>
                <a:gd name="connsiteY5" fmla="*/ 143714 h 156287"/>
                <a:gd name="connsiteX6" fmla="*/ 12573 w 108186"/>
                <a:gd name="connsiteY6" fmla="*/ 156287 h 156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8186" h="156287">
                  <a:moveTo>
                    <a:pt x="12573" y="156287"/>
                  </a:moveTo>
                  <a:cubicBezTo>
                    <a:pt x="5620" y="156287"/>
                    <a:pt x="0" y="150668"/>
                    <a:pt x="0" y="143714"/>
                  </a:cubicBezTo>
                  <a:cubicBezTo>
                    <a:pt x="0" y="43226"/>
                    <a:pt x="86678" y="2744"/>
                    <a:pt x="90392" y="1125"/>
                  </a:cubicBezTo>
                  <a:cubicBezTo>
                    <a:pt x="96774" y="-1732"/>
                    <a:pt x="104204" y="1030"/>
                    <a:pt x="107061" y="7412"/>
                  </a:cubicBezTo>
                  <a:cubicBezTo>
                    <a:pt x="109919" y="13698"/>
                    <a:pt x="107156" y="21223"/>
                    <a:pt x="100774" y="24080"/>
                  </a:cubicBezTo>
                  <a:cubicBezTo>
                    <a:pt x="97631" y="25509"/>
                    <a:pt x="25241" y="59799"/>
                    <a:pt x="25241" y="143714"/>
                  </a:cubicBezTo>
                  <a:cubicBezTo>
                    <a:pt x="25146" y="150572"/>
                    <a:pt x="19526" y="156287"/>
                    <a:pt x="12573" y="156287"/>
                  </a:cubicBezTo>
                  <a:close/>
                </a:path>
              </a:pathLst>
            </a:custGeom>
            <a:solidFill>
              <a:srgbClr val="0A207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8" name="任意多边形: 形状 157">
              <a:extLst>
                <a:ext uri="{FF2B5EF4-FFF2-40B4-BE49-F238E27FC236}">
                  <a16:creationId xmlns="" xmlns:a16="http://schemas.microsoft.com/office/drawing/2014/main" id="{73755C7A-F7E2-40B8-B11C-F2C9043D6E81}"/>
                </a:ext>
              </a:extLst>
            </p:cNvPr>
            <p:cNvSpPr/>
            <p:nvPr/>
          </p:nvSpPr>
          <p:spPr>
            <a:xfrm>
              <a:off x="6684166" y="4301870"/>
              <a:ext cx="669523" cy="1548146"/>
            </a:xfrm>
            <a:custGeom>
              <a:avLst/>
              <a:gdLst>
                <a:gd name="connsiteX0" fmla="*/ 214694 w 578502"/>
                <a:gd name="connsiteY0" fmla="*/ 1264729 h 1337676"/>
                <a:gd name="connsiteX1" fmla="*/ 518255 w 578502"/>
                <a:gd name="connsiteY1" fmla="*/ 1280732 h 1337676"/>
                <a:gd name="connsiteX2" fmla="*/ 571786 w 578502"/>
                <a:gd name="connsiteY2" fmla="*/ 927735 h 1337676"/>
                <a:gd name="connsiteX3" fmla="*/ 264986 w 578502"/>
                <a:gd name="connsiteY3" fmla="*/ 0 h 1337676"/>
                <a:gd name="connsiteX4" fmla="*/ 0 w 578502"/>
                <a:gd name="connsiteY4" fmla="*/ 123349 h 1337676"/>
                <a:gd name="connsiteX5" fmla="*/ 211169 w 578502"/>
                <a:gd name="connsiteY5" fmla="*/ 1010698 h 13376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78502" h="1337676">
                  <a:moveTo>
                    <a:pt x="214694" y="1264729"/>
                  </a:moveTo>
                  <a:cubicBezTo>
                    <a:pt x="389096" y="1418939"/>
                    <a:pt x="518255" y="1280732"/>
                    <a:pt x="518255" y="1280732"/>
                  </a:cubicBezTo>
                  <a:cubicBezTo>
                    <a:pt x="606457" y="1169480"/>
                    <a:pt x="571786" y="927735"/>
                    <a:pt x="571786" y="927735"/>
                  </a:cubicBezTo>
                  <a:cubicBezTo>
                    <a:pt x="546545" y="701326"/>
                    <a:pt x="264986" y="0"/>
                    <a:pt x="264986" y="0"/>
                  </a:cubicBezTo>
                  <a:lnTo>
                    <a:pt x="0" y="123349"/>
                  </a:lnTo>
                  <a:lnTo>
                    <a:pt x="211169" y="1010698"/>
                  </a:lnTo>
                </a:path>
              </a:pathLst>
            </a:custGeom>
            <a:solidFill>
              <a:schemeClr val="accent4">
                <a:lumMod val="40000"/>
                <a:lumOff val="6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9" name="任意多边形: 形状 158">
              <a:extLst>
                <a:ext uri="{FF2B5EF4-FFF2-40B4-BE49-F238E27FC236}">
                  <a16:creationId xmlns="" xmlns:a16="http://schemas.microsoft.com/office/drawing/2014/main" id="{9C799D9D-E892-4441-AC8F-74DDA8E6C8EE}"/>
                </a:ext>
              </a:extLst>
            </p:cNvPr>
            <p:cNvSpPr/>
            <p:nvPr/>
          </p:nvSpPr>
          <p:spPr>
            <a:xfrm>
              <a:off x="6669753" y="4287533"/>
              <a:ext cx="698930" cy="1576719"/>
            </a:xfrm>
            <a:custGeom>
              <a:avLst/>
              <a:gdLst>
                <a:gd name="connsiteX0" fmla="*/ 392503 w 603911"/>
                <a:gd name="connsiteY0" fmla="*/ 1362366 h 1362365"/>
                <a:gd name="connsiteX1" fmla="*/ 218862 w 603911"/>
                <a:gd name="connsiteY1" fmla="*/ 1286547 h 1362365"/>
                <a:gd name="connsiteX2" fmla="*/ 217719 w 603911"/>
                <a:gd name="connsiteY2" fmla="*/ 1268735 h 1362365"/>
                <a:gd name="connsiteX3" fmla="*/ 235530 w 603911"/>
                <a:gd name="connsiteY3" fmla="*/ 1267687 h 1362365"/>
                <a:gd name="connsiteX4" fmla="*/ 521566 w 603911"/>
                <a:gd name="connsiteY4" fmla="*/ 1284547 h 1362365"/>
                <a:gd name="connsiteX5" fmla="*/ 571858 w 603911"/>
                <a:gd name="connsiteY5" fmla="*/ 942028 h 1362365"/>
                <a:gd name="connsiteX6" fmla="*/ 270773 w 603911"/>
                <a:gd name="connsiteY6" fmla="*/ 29628 h 1362365"/>
                <a:gd name="connsiteX7" fmla="*/ 27219 w 603911"/>
                <a:gd name="connsiteY7" fmla="*/ 143071 h 1362365"/>
                <a:gd name="connsiteX8" fmla="*/ 236007 w 603911"/>
                <a:gd name="connsiteY8" fmla="*/ 1020418 h 1362365"/>
                <a:gd name="connsiteX9" fmla="*/ 226672 w 603911"/>
                <a:gd name="connsiteY9" fmla="*/ 1035563 h 1362365"/>
                <a:gd name="connsiteX10" fmla="*/ 211528 w 603911"/>
                <a:gd name="connsiteY10" fmla="*/ 1026229 h 1362365"/>
                <a:gd name="connsiteX11" fmla="*/ 358 w 603911"/>
                <a:gd name="connsiteY11" fmla="*/ 138880 h 1362365"/>
                <a:gd name="connsiteX12" fmla="*/ 7311 w 603911"/>
                <a:gd name="connsiteY12" fmla="*/ 124497 h 1362365"/>
                <a:gd name="connsiteX13" fmla="*/ 272297 w 603911"/>
                <a:gd name="connsiteY13" fmla="*/ 1148 h 1362365"/>
                <a:gd name="connsiteX14" fmla="*/ 282298 w 603911"/>
                <a:gd name="connsiteY14" fmla="*/ 862 h 1362365"/>
                <a:gd name="connsiteX15" fmla="*/ 289347 w 603911"/>
                <a:gd name="connsiteY15" fmla="*/ 7911 h 1362365"/>
                <a:gd name="connsiteX16" fmla="*/ 596909 w 603911"/>
                <a:gd name="connsiteY16" fmla="*/ 938884 h 1362365"/>
                <a:gd name="connsiteX17" fmla="*/ 540712 w 603911"/>
                <a:gd name="connsiteY17" fmla="*/ 1301120 h 1362365"/>
                <a:gd name="connsiteX18" fmla="*/ 392503 w 603911"/>
                <a:gd name="connsiteY18" fmla="*/ 1362366 h 13623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603911" h="1362365">
                  <a:moveTo>
                    <a:pt x="392503" y="1362366"/>
                  </a:moveTo>
                  <a:cubicBezTo>
                    <a:pt x="342972" y="1362366"/>
                    <a:pt x="283632" y="1343887"/>
                    <a:pt x="218862" y="1286547"/>
                  </a:cubicBezTo>
                  <a:cubicBezTo>
                    <a:pt x="213623" y="1281975"/>
                    <a:pt x="213147" y="1273974"/>
                    <a:pt x="217719" y="1268735"/>
                  </a:cubicBezTo>
                  <a:cubicBezTo>
                    <a:pt x="222291" y="1263496"/>
                    <a:pt x="230292" y="1263020"/>
                    <a:pt x="235530" y="1267687"/>
                  </a:cubicBezTo>
                  <a:cubicBezTo>
                    <a:pt x="398313" y="1411610"/>
                    <a:pt x="516613" y="1289785"/>
                    <a:pt x="521566" y="1284547"/>
                  </a:cubicBezTo>
                  <a:cubicBezTo>
                    <a:pt x="604815" y="1179486"/>
                    <a:pt x="572144" y="944314"/>
                    <a:pt x="571858" y="942028"/>
                  </a:cubicBezTo>
                  <a:cubicBezTo>
                    <a:pt x="548903" y="735907"/>
                    <a:pt x="308492" y="124402"/>
                    <a:pt x="270773" y="29628"/>
                  </a:cubicBezTo>
                  <a:lnTo>
                    <a:pt x="27219" y="143071"/>
                  </a:lnTo>
                  <a:lnTo>
                    <a:pt x="236007" y="1020418"/>
                  </a:lnTo>
                  <a:cubicBezTo>
                    <a:pt x="237626" y="1027181"/>
                    <a:pt x="233435" y="1034039"/>
                    <a:pt x="226672" y="1035563"/>
                  </a:cubicBezTo>
                  <a:cubicBezTo>
                    <a:pt x="219910" y="1037182"/>
                    <a:pt x="213147" y="1032991"/>
                    <a:pt x="211528" y="1026229"/>
                  </a:cubicBezTo>
                  <a:lnTo>
                    <a:pt x="358" y="138880"/>
                  </a:lnTo>
                  <a:cubicBezTo>
                    <a:pt x="-1071" y="133069"/>
                    <a:pt x="1882" y="127069"/>
                    <a:pt x="7311" y="124497"/>
                  </a:cubicBezTo>
                  <a:lnTo>
                    <a:pt x="272297" y="1148"/>
                  </a:lnTo>
                  <a:cubicBezTo>
                    <a:pt x="275440" y="-281"/>
                    <a:pt x="279060" y="-376"/>
                    <a:pt x="282298" y="862"/>
                  </a:cubicBezTo>
                  <a:cubicBezTo>
                    <a:pt x="285537" y="2101"/>
                    <a:pt x="288108" y="4672"/>
                    <a:pt x="289347" y="7911"/>
                  </a:cubicBezTo>
                  <a:cubicBezTo>
                    <a:pt x="300872" y="36581"/>
                    <a:pt x="571858" y="713332"/>
                    <a:pt x="596909" y="938884"/>
                  </a:cubicBezTo>
                  <a:cubicBezTo>
                    <a:pt x="598338" y="948600"/>
                    <a:pt x="631294" y="1186820"/>
                    <a:pt x="540712" y="1301120"/>
                  </a:cubicBezTo>
                  <a:cubicBezTo>
                    <a:pt x="539378" y="1302454"/>
                    <a:pt x="481656" y="1362366"/>
                    <a:pt x="392503" y="1362366"/>
                  </a:cubicBezTo>
                  <a:close/>
                </a:path>
              </a:pathLst>
            </a:custGeom>
            <a:solidFill>
              <a:srgbClr val="0A207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0" name="任意多边形: 形状 159">
              <a:extLst>
                <a:ext uri="{FF2B5EF4-FFF2-40B4-BE49-F238E27FC236}">
                  <a16:creationId xmlns="" xmlns:a16="http://schemas.microsoft.com/office/drawing/2014/main" id="{7ADB2510-3FAF-4FB4-9D66-1D8F0CFCB978}"/>
                </a:ext>
              </a:extLst>
            </p:cNvPr>
            <p:cNvSpPr/>
            <p:nvPr/>
          </p:nvSpPr>
          <p:spPr>
            <a:xfrm>
              <a:off x="6733549" y="4400480"/>
              <a:ext cx="50717" cy="78429"/>
            </a:xfrm>
            <a:custGeom>
              <a:avLst/>
              <a:gdLst>
                <a:gd name="connsiteX0" fmla="*/ 31246 w 43822"/>
                <a:gd name="connsiteY0" fmla="*/ 67767 h 67767"/>
                <a:gd name="connsiteX1" fmla="*/ 19721 w 43822"/>
                <a:gd name="connsiteY1" fmla="*/ 60243 h 67767"/>
                <a:gd name="connsiteX2" fmla="*/ 1052 w 43822"/>
                <a:gd name="connsiteY2" fmla="*/ 17666 h 67767"/>
                <a:gd name="connsiteX3" fmla="*/ 7529 w 43822"/>
                <a:gd name="connsiteY3" fmla="*/ 1092 h 67767"/>
                <a:gd name="connsiteX4" fmla="*/ 24102 w 43822"/>
                <a:gd name="connsiteY4" fmla="*/ 7569 h 67767"/>
                <a:gd name="connsiteX5" fmla="*/ 42771 w 43822"/>
                <a:gd name="connsiteY5" fmla="*/ 50146 h 67767"/>
                <a:gd name="connsiteX6" fmla="*/ 36294 w 43822"/>
                <a:gd name="connsiteY6" fmla="*/ 66720 h 67767"/>
                <a:gd name="connsiteX7" fmla="*/ 31246 w 43822"/>
                <a:gd name="connsiteY7" fmla="*/ 67767 h 67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3822" h="67767">
                  <a:moveTo>
                    <a:pt x="31246" y="67767"/>
                  </a:moveTo>
                  <a:cubicBezTo>
                    <a:pt x="26388" y="67767"/>
                    <a:pt x="21721" y="65005"/>
                    <a:pt x="19721" y="60243"/>
                  </a:cubicBezTo>
                  <a:lnTo>
                    <a:pt x="1052" y="17666"/>
                  </a:lnTo>
                  <a:cubicBezTo>
                    <a:pt x="-1711" y="11284"/>
                    <a:pt x="1147" y="3855"/>
                    <a:pt x="7529" y="1092"/>
                  </a:cubicBezTo>
                  <a:cubicBezTo>
                    <a:pt x="13910" y="-1765"/>
                    <a:pt x="21340" y="1188"/>
                    <a:pt x="24102" y="7569"/>
                  </a:cubicBezTo>
                  <a:lnTo>
                    <a:pt x="42771" y="50146"/>
                  </a:lnTo>
                  <a:cubicBezTo>
                    <a:pt x="45533" y="56528"/>
                    <a:pt x="42676" y="63957"/>
                    <a:pt x="36294" y="66720"/>
                  </a:cubicBezTo>
                  <a:cubicBezTo>
                    <a:pt x="34675" y="67482"/>
                    <a:pt x="32960" y="67767"/>
                    <a:pt x="31246" y="67767"/>
                  </a:cubicBezTo>
                  <a:close/>
                </a:path>
              </a:pathLst>
            </a:custGeom>
            <a:solidFill>
              <a:srgbClr val="0A207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1" name="任意多边形: 形状 160">
              <a:extLst>
                <a:ext uri="{FF2B5EF4-FFF2-40B4-BE49-F238E27FC236}">
                  <a16:creationId xmlns="" xmlns:a16="http://schemas.microsoft.com/office/drawing/2014/main" id="{03DEEF95-B2F9-4FB0-92B2-DCE5C7AA265F}"/>
                </a:ext>
              </a:extLst>
            </p:cNvPr>
            <p:cNvSpPr/>
            <p:nvPr/>
          </p:nvSpPr>
          <p:spPr>
            <a:xfrm>
              <a:off x="6817585" y="4361254"/>
              <a:ext cx="51859" cy="82489"/>
            </a:xfrm>
            <a:custGeom>
              <a:avLst/>
              <a:gdLst>
                <a:gd name="connsiteX0" fmla="*/ 32168 w 44809"/>
                <a:gd name="connsiteY0" fmla="*/ 71275 h 71275"/>
                <a:gd name="connsiteX1" fmla="*/ 20547 w 44809"/>
                <a:gd name="connsiteY1" fmla="*/ 63560 h 71275"/>
                <a:gd name="connsiteX2" fmla="*/ 1021 w 44809"/>
                <a:gd name="connsiteY2" fmla="*/ 17554 h 71275"/>
                <a:gd name="connsiteX3" fmla="*/ 7688 w 44809"/>
                <a:gd name="connsiteY3" fmla="*/ 981 h 71275"/>
                <a:gd name="connsiteX4" fmla="*/ 24262 w 44809"/>
                <a:gd name="connsiteY4" fmla="*/ 7648 h 71275"/>
                <a:gd name="connsiteX5" fmla="*/ 43788 w 44809"/>
                <a:gd name="connsiteY5" fmla="*/ 53654 h 71275"/>
                <a:gd name="connsiteX6" fmla="*/ 37121 w 44809"/>
                <a:gd name="connsiteY6" fmla="*/ 70227 h 71275"/>
                <a:gd name="connsiteX7" fmla="*/ 32168 w 44809"/>
                <a:gd name="connsiteY7" fmla="*/ 71275 h 71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4809" h="71275">
                  <a:moveTo>
                    <a:pt x="32168" y="71275"/>
                  </a:moveTo>
                  <a:cubicBezTo>
                    <a:pt x="27310" y="71275"/>
                    <a:pt x="22643" y="68418"/>
                    <a:pt x="20547" y="63560"/>
                  </a:cubicBezTo>
                  <a:lnTo>
                    <a:pt x="1021" y="17554"/>
                  </a:lnTo>
                  <a:cubicBezTo>
                    <a:pt x="-1741" y="11173"/>
                    <a:pt x="1307" y="3743"/>
                    <a:pt x="7688" y="981"/>
                  </a:cubicBezTo>
                  <a:cubicBezTo>
                    <a:pt x="14070" y="-1686"/>
                    <a:pt x="21500" y="1267"/>
                    <a:pt x="24262" y="7648"/>
                  </a:cubicBezTo>
                  <a:lnTo>
                    <a:pt x="43788" y="53654"/>
                  </a:lnTo>
                  <a:cubicBezTo>
                    <a:pt x="46551" y="60036"/>
                    <a:pt x="43502" y="67465"/>
                    <a:pt x="37121" y="70227"/>
                  </a:cubicBezTo>
                  <a:cubicBezTo>
                    <a:pt x="35501" y="70894"/>
                    <a:pt x="33882" y="71275"/>
                    <a:pt x="32168" y="71275"/>
                  </a:cubicBezTo>
                  <a:close/>
                </a:path>
              </a:pathLst>
            </a:custGeom>
            <a:solidFill>
              <a:srgbClr val="0A207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2" name="任意多边形: 形状 161">
              <a:extLst>
                <a:ext uri="{FF2B5EF4-FFF2-40B4-BE49-F238E27FC236}">
                  <a16:creationId xmlns="" xmlns:a16="http://schemas.microsoft.com/office/drawing/2014/main" id="{3D4044DD-4102-47E9-B749-E4B9DE0F5A55}"/>
                </a:ext>
              </a:extLst>
            </p:cNvPr>
            <p:cNvSpPr/>
            <p:nvPr/>
          </p:nvSpPr>
          <p:spPr>
            <a:xfrm>
              <a:off x="6907542" y="4319442"/>
              <a:ext cx="44464" cy="79876"/>
            </a:xfrm>
            <a:custGeom>
              <a:avLst/>
              <a:gdLst>
                <a:gd name="connsiteX0" fmla="*/ 25877 w 38419"/>
                <a:gd name="connsiteY0" fmla="*/ 69017 h 69017"/>
                <a:gd name="connsiteX1" fmla="*/ 13781 w 38419"/>
                <a:gd name="connsiteY1" fmla="*/ 60064 h 69017"/>
                <a:gd name="connsiteX2" fmla="*/ 541 w 38419"/>
                <a:gd name="connsiteY2" fmla="*/ 16249 h 69017"/>
                <a:gd name="connsiteX3" fmla="*/ 8923 w 38419"/>
                <a:gd name="connsiteY3" fmla="*/ 533 h 69017"/>
                <a:gd name="connsiteX4" fmla="*/ 24639 w 38419"/>
                <a:gd name="connsiteY4" fmla="*/ 9010 h 69017"/>
                <a:gd name="connsiteX5" fmla="*/ 37879 w 38419"/>
                <a:gd name="connsiteY5" fmla="*/ 52825 h 69017"/>
                <a:gd name="connsiteX6" fmla="*/ 29497 w 38419"/>
                <a:gd name="connsiteY6" fmla="*/ 68541 h 69017"/>
                <a:gd name="connsiteX7" fmla="*/ 25877 w 38419"/>
                <a:gd name="connsiteY7" fmla="*/ 69017 h 69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8419" h="69017">
                  <a:moveTo>
                    <a:pt x="25877" y="69017"/>
                  </a:moveTo>
                  <a:cubicBezTo>
                    <a:pt x="20448" y="69017"/>
                    <a:pt x="15495" y="65493"/>
                    <a:pt x="13781" y="60064"/>
                  </a:cubicBezTo>
                  <a:lnTo>
                    <a:pt x="541" y="16249"/>
                  </a:lnTo>
                  <a:cubicBezTo>
                    <a:pt x="-1459" y="9581"/>
                    <a:pt x="2255" y="2533"/>
                    <a:pt x="8923" y="533"/>
                  </a:cubicBezTo>
                  <a:cubicBezTo>
                    <a:pt x="15686" y="-1468"/>
                    <a:pt x="22639" y="2342"/>
                    <a:pt x="24639" y="9010"/>
                  </a:cubicBezTo>
                  <a:lnTo>
                    <a:pt x="37879" y="52825"/>
                  </a:lnTo>
                  <a:cubicBezTo>
                    <a:pt x="39879" y="59492"/>
                    <a:pt x="36165" y="66541"/>
                    <a:pt x="29497" y="68541"/>
                  </a:cubicBezTo>
                  <a:cubicBezTo>
                    <a:pt x="28354" y="68827"/>
                    <a:pt x="27116" y="69017"/>
                    <a:pt x="25877" y="69017"/>
                  </a:cubicBezTo>
                  <a:close/>
                </a:path>
              </a:pathLst>
            </a:custGeom>
            <a:solidFill>
              <a:srgbClr val="0A207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308" name="ExtraShape">
            <a:extLst>
              <a:ext uri="{FF2B5EF4-FFF2-40B4-BE49-F238E27FC236}">
                <a16:creationId xmlns="" xmlns:a16="http://schemas.microsoft.com/office/drawing/2014/main" id="{1D4B0166-7FCB-460E-9D19-B21A692BB558}"/>
              </a:ext>
            </a:extLst>
          </p:cNvPr>
          <p:cNvSpPr/>
          <p:nvPr/>
        </p:nvSpPr>
        <p:spPr>
          <a:xfrm rot="1295509">
            <a:off x="5406369" y="1764326"/>
            <a:ext cx="1606906" cy="1421908"/>
          </a:xfrm>
          <a:custGeom>
            <a:avLst/>
            <a:gdLst>
              <a:gd name="connsiteX0" fmla="*/ 48968 w 8141575"/>
              <a:gd name="connsiteY0" fmla="*/ 6736170 h 6749548"/>
              <a:gd name="connsiteX1" fmla="*/ 84440 w 8141575"/>
              <a:gd name="connsiteY1" fmla="*/ 6738698 h 6749548"/>
              <a:gd name="connsiteX2" fmla="*/ 113444 w 8141575"/>
              <a:gd name="connsiteY2" fmla="*/ 6740765 h 6749548"/>
              <a:gd name="connsiteX3" fmla="*/ 122323 w 8141575"/>
              <a:gd name="connsiteY3" fmla="*/ 6740976 h 6749548"/>
              <a:gd name="connsiteX4" fmla="*/ 214878 w 8141575"/>
              <a:gd name="connsiteY4" fmla="*/ 6743170 h 6749548"/>
              <a:gd name="connsiteX5" fmla="*/ 7191733 w 8141575"/>
              <a:gd name="connsiteY5" fmla="*/ 0 h 6749548"/>
              <a:gd name="connsiteX6" fmla="*/ 8141575 w 8141575"/>
              <a:gd name="connsiteY6" fmla="*/ 1201690 h 6749548"/>
              <a:gd name="connsiteX7" fmla="*/ 7569011 w 8141575"/>
              <a:gd name="connsiteY7" fmla="*/ 1201690 h 6749548"/>
              <a:gd name="connsiteX8" fmla="*/ 7427743 w 8141575"/>
              <a:gd name="connsiteY8" fmla="*/ 1785981 h 6749548"/>
              <a:gd name="connsiteX9" fmla="*/ 7426270 w 8141575"/>
              <a:gd name="connsiteY9" fmla="*/ 1790280 h 6749548"/>
              <a:gd name="connsiteX10" fmla="*/ 7425534 w 8141575"/>
              <a:gd name="connsiteY10" fmla="*/ 1793316 h 6749548"/>
              <a:gd name="connsiteX11" fmla="*/ 7379026 w 8141575"/>
              <a:gd name="connsiteY11" fmla="*/ 1928229 h 6749548"/>
              <a:gd name="connsiteX12" fmla="*/ 7235373 w 8141575"/>
              <a:gd name="connsiteY12" fmla="*/ 2347685 h 6749548"/>
              <a:gd name="connsiteX13" fmla="*/ 7231288 w 8141575"/>
              <a:gd name="connsiteY13" fmla="*/ 2356797 h 6749548"/>
              <a:gd name="connsiteX14" fmla="*/ 7229402 w 8141575"/>
              <a:gd name="connsiteY14" fmla="*/ 2362270 h 6749548"/>
              <a:gd name="connsiteX15" fmla="*/ 7163958 w 8141575"/>
              <a:gd name="connsiteY15" fmla="*/ 2506996 h 6749548"/>
              <a:gd name="connsiteX16" fmla="*/ 6994574 w 8141575"/>
              <a:gd name="connsiteY16" fmla="*/ 2884851 h 6749548"/>
              <a:gd name="connsiteX17" fmla="*/ 6986954 w 8141575"/>
              <a:gd name="connsiteY17" fmla="*/ 2898432 h 6749548"/>
              <a:gd name="connsiteX18" fmla="*/ 6983345 w 8141575"/>
              <a:gd name="connsiteY18" fmla="*/ 2906412 h 6749548"/>
              <a:gd name="connsiteX19" fmla="*/ 6899445 w 8141575"/>
              <a:gd name="connsiteY19" fmla="*/ 3054383 h 6749548"/>
              <a:gd name="connsiteX20" fmla="*/ 6708018 w 8141575"/>
              <a:gd name="connsiteY20" fmla="*/ 3395530 h 6749548"/>
              <a:gd name="connsiteX21" fmla="*/ 6692641 w 8141575"/>
              <a:gd name="connsiteY21" fmla="*/ 3419114 h 6749548"/>
              <a:gd name="connsiteX22" fmla="*/ 6690095 w 8141575"/>
              <a:gd name="connsiteY22" fmla="*/ 3423605 h 6749548"/>
              <a:gd name="connsiteX23" fmla="*/ 6657169 w 8141575"/>
              <a:gd name="connsiteY23" fmla="*/ 3473521 h 6749548"/>
              <a:gd name="connsiteX24" fmla="*/ 6548416 w 8141575"/>
              <a:gd name="connsiteY24" fmla="*/ 3640326 h 6749548"/>
              <a:gd name="connsiteX25" fmla="*/ 6532255 w 8141575"/>
              <a:gd name="connsiteY25" fmla="*/ 3662893 h 6749548"/>
              <a:gd name="connsiteX26" fmla="*/ 6526625 w 8141575"/>
              <a:gd name="connsiteY26" fmla="*/ 3671427 h 6749548"/>
              <a:gd name="connsiteX27" fmla="*/ 6487904 w 8141575"/>
              <a:gd name="connsiteY27" fmla="*/ 3724824 h 6749548"/>
              <a:gd name="connsiteX28" fmla="*/ 6378376 w 8141575"/>
              <a:gd name="connsiteY28" fmla="*/ 3877769 h 6749548"/>
              <a:gd name="connsiteX29" fmla="*/ 6359901 w 8141575"/>
              <a:gd name="connsiteY29" fmla="*/ 3901340 h 6749548"/>
              <a:gd name="connsiteX30" fmla="*/ 6352381 w 8141575"/>
              <a:gd name="connsiteY30" fmla="*/ 3911711 h 6749548"/>
              <a:gd name="connsiteX31" fmla="*/ 6306978 w 8141575"/>
              <a:gd name="connsiteY31" fmla="*/ 3968865 h 6749548"/>
              <a:gd name="connsiteX32" fmla="*/ 6198232 w 8141575"/>
              <a:gd name="connsiteY32" fmla="*/ 4107615 h 6749548"/>
              <a:gd name="connsiteX33" fmla="*/ 6177564 w 8141575"/>
              <a:gd name="connsiteY33" fmla="*/ 4131775 h 6749548"/>
              <a:gd name="connsiteX34" fmla="*/ 6167704 w 8141575"/>
              <a:gd name="connsiteY34" fmla="*/ 4144187 h 6749548"/>
              <a:gd name="connsiteX35" fmla="*/ 6115068 w 8141575"/>
              <a:gd name="connsiteY35" fmla="*/ 4204832 h 6749548"/>
              <a:gd name="connsiteX36" fmla="*/ 6008320 w 8141575"/>
              <a:gd name="connsiteY36" fmla="*/ 4329619 h 6749548"/>
              <a:gd name="connsiteX37" fmla="*/ 5985594 w 8141575"/>
              <a:gd name="connsiteY37" fmla="*/ 4354005 h 6749548"/>
              <a:gd name="connsiteX38" fmla="*/ 5972936 w 8141575"/>
              <a:gd name="connsiteY38" fmla="*/ 4368590 h 6749548"/>
              <a:gd name="connsiteX39" fmla="*/ 5912849 w 8141575"/>
              <a:gd name="connsiteY39" fmla="*/ 4432068 h 6749548"/>
              <a:gd name="connsiteX40" fmla="*/ 5808971 w 8141575"/>
              <a:gd name="connsiteY40" fmla="*/ 4543538 h 6749548"/>
              <a:gd name="connsiteX41" fmla="*/ 5784310 w 8141575"/>
              <a:gd name="connsiteY41" fmla="*/ 4567862 h 6749548"/>
              <a:gd name="connsiteX42" fmla="*/ 5768416 w 8141575"/>
              <a:gd name="connsiteY42" fmla="*/ 4584652 h 6749548"/>
              <a:gd name="connsiteX43" fmla="*/ 5701041 w 8141575"/>
              <a:gd name="connsiteY43" fmla="*/ 4649989 h 6749548"/>
              <a:gd name="connsiteX44" fmla="*/ 5600521 w 8141575"/>
              <a:gd name="connsiteY44" fmla="*/ 4749129 h 6749548"/>
              <a:gd name="connsiteX45" fmla="*/ 5574001 w 8141575"/>
              <a:gd name="connsiteY45" fmla="*/ 4773183 h 6749548"/>
              <a:gd name="connsiteX46" fmla="*/ 5554488 w 8141575"/>
              <a:gd name="connsiteY46" fmla="*/ 4792106 h 6749548"/>
              <a:gd name="connsiteX47" fmla="*/ 5480347 w 8141575"/>
              <a:gd name="connsiteY47" fmla="*/ 4858128 h 6749548"/>
              <a:gd name="connsiteX48" fmla="*/ 5383304 w 8141575"/>
              <a:gd name="connsiteY48" fmla="*/ 4946147 h 6749548"/>
              <a:gd name="connsiteX49" fmla="*/ 5354932 w 8141575"/>
              <a:gd name="connsiteY49" fmla="*/ 4969811 h 6749548"/>
              <a:gd name="connsiteX50" fmla="*/ 5331492 w 8141575"/>
              <a:gd name="connsiteY50" fmla="*/ 4990684 h 6749548"/>
              <a:gd name="connsiteX51" fmla="*/ 5251416 w 8141575"/>
              <a:gd name="connsiteY51" fmla="*/ 5056147 h 6749548"/>
              <a:gd name="connsiteX52" fmla="*/ 5157653 w 8141575"/>
              <a:gd name="connsiteY52" fmla="*/ 5134348 h 6749548"/>
              <a:gd name="connsiteX53" fmla="*/ 5127346 w 8141575"/>
              <a:gd name="connsiteY53" fmla="*/ 5157575 h 6749548"/>
              <a:gd name="connsiteX54" fmla="*/ 5099770 w 8141575"/>
              <a:gd name="connsiteY54" fmla="*/ 5180118 h 6749548"/>
              <a:gd name="connsiteX55" fmla="*/ 5014875 w 8141575"/>
              <a:gd name="connsiteY55" fmla="*/ 5243771 h 6749548"/>
              <a:gd name="connsiteX56" fmla="*/ 4923902 w 8141575"/>
              <a:gd name="connsiteY56" fmla="*/ 5313489 h 6749548"/>
              <a:gd name="connsiteX57" fmla="*/ 4891449 w 8141575"/>
              <a:gd name="connsiteY57" fmla="*/ 5336311 h 6749548"/>
              <a:gd name="connsiteX58" fmla="*/ 4859663 w 8141575"/>
              <a:gd name="connsiteY58" fmla="*/ 5360143 h 6749548"/>
              <a:gd name="connsiteX59" fmla="*/ 4771278 w 8141575"/>
              <a:gd name="connsiteY59" fmla="*/ 5420817 h 6749548"/>
              <a:gd name="connsiteX60" fmla="*/ 4682386 w 8141575"/>
              <a:gd name="connsiteY60" fmla="*/ 5483327 h 6749548"/>
              <a:gd name="connsiteX61" fmla="*/ 4647449 w 8141575"/>
              <a:gd name="connsiteY61" fmla="*/ 5505821 h 6749548"/>
              <a:gd name="connsiteX62" fmla="*/ 4611511 w 8141575"/>
              <a:gd name="connsiteY62" fmla="*/ 5530491 h 6749548"/>
              <a:gd name="connsiteX63" fmla="*/ 4521092 w 8141575"/>
              <a:gd name="connsiteY63" fmla="*/ 5587179 h 6749548"/>
              <a:gd name="connsiteX64" fmla="*/ 4433438 w 8141575"/>
              <a:gd name="connsiteY64" fmla="*/ 5643616 h 6749548"/>
              <a:gd name="connsiteX65" fmla="*/ 4395536 w 8141575"/>
              <a:gd name="connsiteY65" fmla="*/ 5665894 h 6749548"/>
              <a:gd name="connsiteX66" fmla="*/ 4355658 w 8141575"/>
              <a:gd name="connsiteY66" fmla="*/ 5690894 h 6749548"/>
              <a:gd name="connsiteX67" fmla="*/ 4264722 w 8141575"/>
              <a:gd name="connsiteY67" fmla="*/ 5742782 h 6749548"/>
              <a:gd name="connsiteX68" fmla="*/ 4177392 w 8141575"/>
              <a:gd name="connsiteY68" fmla="*/ 5794113 h 6749548"/>
              <a:gd name="connsiteX69" fmla="*/ 4135899 w 8141575"/>
              <a:gd name="connsiteY69" fmla="*/ 5816289 h 6749548"/>
              <a:gd name="connsiteX70" fmla="*/ 4092444 w 8141575"/>
              <a:gd name="connsiteY70" fmla="*/ 5841085 h 6749548"/>
              <a:gd name="connsiteX71" fmla="*/ 4002494 w 8141575"/>
              <a:gd name="connsiteY71" fmla="*/ 5887589 h 6749548"/>
              <a:gd name="connsiteX72" fmla="*/ 3914583 w 8141575"/>
              <a:gd name="connsiteY72" fmla="*/ 5934574 h 6749548"/>
              <a:gd name="connsiteX73" fmla="*/ 3868742 w 8141575"/>
              <a:gd name="connsiteY73" fmla="*/ 5956739 h 6749548"/>
              <a:gd name="connsiteX74" fmla="*/ 3822210 w 8141575"/>
              <a:gd name="connsiteY74" fmla="*/ 5980797 h 6749548"/>
              <a:gd name="connsiteX75" fmla="*/ 3734646 w 8141575"/>
              <a:gd name="connsiteY75" fmla="*/ 6021577 h 6749548"/>
              <a:gd name="connsiteX76" fmla="*/ 3645344 w 8141575"/>
              <a:gd name="connsiteY76" fmla="*/ 6064756 h 6749548"/>
              <a:gd name="connsiteX77" fmla="*/ 3594300 w 8141575"/>
              <a:gd name="connsiteY77" fmla="*/ 6086939 h 6749548"/>
              <a:gd name="connsiteX78" fmla="*/ 3545297 w 8141575"/>
              <a:gd name="connsiteY78" fmla="*/ 6109761 h 6749548"/>
              <a:gd name="connsiteX79" fmla="*/ 3461350 w 8141575"/>
              <a:gd name="connsiteY79" fmla="*/ 6144718 h 6749548"/>
              <a:gd name="connsiteX80" fmla="*/ 3370009 w 8141575"/>
              <a:gd name="connsiteY80" fmla="*/ 6184415 h 6749548"/>
              <a:gd name="connsiteX81" fmla="*/ 3312852 w 8141575"/>
              <a:gd name="connsiteY81" fmla="*/ 6206556 h 6749548"/>
              <a:gd name="connsiteX82" fmla="*/ 3262048 w 8141575"/>
              <a:gd name="connsiteY82" fmla="*/ 6227713 h 6749548"/>
              <a:gd name="connsiteX83" fmla="*/ 3182698 w 8141575"/>
              <a:gd name="connsiteY83" fmla="*/ 6256975 h 6749548"/>
              <a:gd name="connsiteX84" fmla="*/ 3088913 w 8141575"/>
              <a:gd name="connsiteY84" fmla="*/ 6293306 h 6749548"/>
              <a:gd name="connsiteX85" fmla="*/ 3024741 w 8141575"/>
              <a:gd name="connsiteY85" fmla="*/ 6315228 h 6749548"/>
              <a:gd name="connsiteX86" fmla="*/ 2972803 w 8141575"/>
              <a:gd name="connsiteY86" fmla="*/ 6334383 h 6749548"/>
              <a:gd name="connsiteX87" fmla="*/ 2898746 w 8141575"/>
              <a:gd name="connsiteY87" fmla="*/ 6358270 h 6749548"/>
              <a:gd name="connsiteX88" fmla="*/ 2802388 w 8141575"/>
              <a:gd name="connsiteY88" fmla="*/ 6391187 h 6749548"/>
              <a:gd name="connsiteX89" fmla="*/ 2730386 w 8141575"/>
              <a:gd name="connsiteY89" fmla="*/ 6412575 h 6749548"/>
              <a:gd name="connsiteX90" fmla="*/ 2677903 w 8141575"/>
              <a:gd name="connsiteY90" fmla="*/ 6429504 h 6749548"/>
              <a:gd name="connsiteX91" fmla="*/ 2609479 w 8141575"/>
              <a:gd name="connsiteY91" fmla="*/ 6448491 h 6749548"/>
              <a:gd name="connsiteX92" fmla="*/ 2510770 w 8141575"/>
              <a:gd name="connsiteY92" fmla="*/ 6477813 h 6749548"/>
              <a:gd name="connsiteX93" fmla="*/ 2430331 w 8141575"/>
              <a:gd name="connsiteY93" fmla="*/ 6498203 h 6749548"/>
              <a:gd name="connsiteX94" fmla="*/ 2377691 w 8141575"/>
              <a:gd name="connsiteY94" fmla="*/ 6512810 h 6749548"/>
              <a:gd name="connsiteX95" fmla="*/ 2314846 w 8141575"/>
              <a:gd name="connsiteY95" fmla="*/ 6527476 h 6749548"/>
              <a:gd name="connsiteX96" fmla="*/ 2214392 w 8141575"/>
              <a:gd name="connsiteY96" fmla="*/ 6552940 h 6749548"/>
              <a:gd name="connsiteX97" fmla="*/ 2125250 w 8141575"/>
              <a:gd name="connsiteY97" fmla="*/ 6571724 h 6749548"/>
              <a:gd name="connsiteX98" fmla="*/ 2072507 w 8141575"/>
              <a:gd name="connsiteY98" fmla="*/ 6584033 h 6749548"/>
              <a:gd name="connsiteX99" fmla="*/ 2014748 w 8141575"/>
              <a:gd name="connsiteY99" fmla="*/ 6595008 h 6749548"/>
              <a:gd name="connsiteX100" fmla="*/ 1913588 w 8141575"/>
              <a:gd name="connsiteY100" fmla="*/ 6616325 h 6749548"/>
              <a:gd name="connsiteX101" fmla="*/ 1815998 w 8141575"/>
              <a:gd name="connsiteY101" fmla="*/ 6632776 h 6749548"/>
              <a:gd name="connsiteX102" fmla="*/ 1762692 w 8141575"/>
              <a:gd name="connsiteY102" fmla="*/ 6642906 h 6749548"/>
              <a:gd name="connsiteX103" fmla="*/ 1709056 w 8141575"/>
              <a:gd name="connsiteY103" fmla="*/ 6650804 h 6749548"/>
              <a:gd name="connsiteX104" fmla="*/ 1608692 w 8141575"/>
              <a:gd name="connsiteY104" fmla="*/ 6667723 h 6749548"/>
              <a:gd name="connsiteX105" fmla="*/ 1503613 w 8141575"/>
              <a:gd name="connsiteY105" fmla="*/ 6681058 h 6749548"/>
              <a:gd name="connsiteX106" fmla="*/ 1448589 w 8141575"/>
              <a:gd name="connsiteY106" fmla="*/ 6689161 h 6749548"/>
              <a:gd name="connsiteX107" fmla="*/ 1397619 w 8141575"/>
              <a:gd name="connsiteY107" fmla="*/ 6694509 h 6749548"/>
              <a:gd name="connsiteX108" fmla="*/ 1300039 w 8141575"/>
              <a:gd name="connsiteY108" fmla="*/ 6706892 h 6749548"/>
              <a:gd name="connsiteX109" fmla="*/ 1189392 w 8141575"/>
              <a:gd name="connsiteY109" fmla="*/ 6716356 h 6749548"/>
              <a:gd name="connsiteX110" fmla="*/ 1130538 w 8141575"/>
              <a:gd name="connsiteY110" fmla="*/ 6722531 h 6749548"/>
              <a:gd name="connsiteX111" fmla="*/ 1080241 w 8141575"/>
              <a:gd name="connsiteY111" fmla="*/ 6725692 h 6749548"/>
              <a:gd name="connsiteX112" fmla="*/ 987961 w 8141575"/>
              <a:gd name="connsiteY112" fmla="*/ 6733586 h 6749548"/>
              <a:gd name="connsiteX113" fmla="*/ 874885 w 8141575"/>
              <a:gd name="connsiteY113" fmla="*/ 6738600 h 6749548"/>
              <a:gd name="connsiteX114" fmla="*/ 808881 w 8141575"/>
              <a:gd name="connsiteY114" fmla="*/ 6742750 h 6749548"/>
              <a:gd name="connsiteX115" fmla="*/ 756720 w 8141575"/>
              <a:gd name="connsiteY115" fmla="*/ 6743840 h 6749548"/>
              <a:gd name="connsiteX116" fmla="*/ 672794 w 8141575"/>
              <a:gd name="connsiteY116" fmla="*/ 6747563 h 6749548"/>
              <a:gd name="connsiteX117" fmla="*/ 569917 w 8141575"/>
              <a:gd name="connsiteY117" fmla="*/ 6747749 h 6749548"/>
              <a:gd name="connsiteX118" fmla="*/ 483959 w 8141575"/>
              <a:gd name="connsiteY118" fmla="*/ 6749548 h 6749548"/>
              <a:gd name="connsiteX119" fmla="*/ 435512 w 8141575"/>
              <a:gd name="connsiteY119" fmla="*/ 6747994 h 6749548"/>
              <a:gd name="connsiteX120" fmla="*/ 419600 w 8141575"/>
              <a:gd name="connsiteY120" fmla="*/ 6748022 h 6749548"/>
              <a:gd name="connsiteX121" fmla="*/ 483959 w 8141575"/>
              <a:gd name="connsiteY121" fmla="*/ 6749548 h 6749548"/>
              <a:gd name="connsiteX122" fmla="*/ 0 w 8141575"/>
              <a:gd name="connsiteY122" fmla="*/ 6749548 h 6749548"/>
              <a:gd name="connsiteX123" fmla="*/ 3591 w 8141575"/>
              <a:gd name="connsiteY123" fmla="*/ 6732745 h 6749548"/>
              <a:gd name="connsiteX124" fmla="*/ 298320 w 8141575"/>
              <a:gd name="connsiteY124" fmla="*/ 6707919 h 6749548"/>
              <a:gd name="connsiteX125" fmla="*/ 299807 w 8141575"/>
              <a:gd name="connsiteY125" fmla="*/ 6707735 h 6749548"/>
              <a:gd name="connsiteX126" fmla="*/ 596690 w 8141575"/>
              <a:gd name="connsiteY126" fmla="*/ 6670791 h 6749548"/>
              <a:gd name="connsiteX127" fmla="*/ 695638 w 8141575"/>
              <a:gd name="connsiteY127" fmla="*/ 6654655 h 6749548"/>
              <a:gd name="connsiteX128" fmla="*/ 891279 w 8141575"/>
              <a:gd name="connsiteY128" fmla="*/ 6622377 h 6749548"/>
              <a:gd name="connsiteX129" fmla="*/ 1007944 w 8141575"/>
              <a:gd name="connsiteY129" fmla="*/ 6598720 h 6749548"/>
              <a:gd name="connsiteX130" fmla="*/ 1181783 w 8141575"/>
              <a:gd name="connsiteY130" fmla="*/ 6562909 h 6749548"/>
              <a:gd name="connsiteX131" fmla="*/ 1304740 w 8141575"/>
              <a:gd name="connsiteY131" fmla="*/ 6533027 h 6749548"/>
              <a:gd name="connsiteX132" fmla="*/ 1467938 w 8141575"/>
              <a:gd name="connsiteY132" fmla="*/ 6492615 h 6749548"/>
              <a:gd name="connsiteX133" fmla="*/ 1593248 w 8141575"/>
              <a:gd name="connsiteY133" fmla="*/ 6457028 h 6749548"/>
              <a:gd name="connsiteX134" fmla="*/ 1749473 w 8141575"/>
              <a:gd name="connsiteY134" fmla="*/ 6411721 h 6749548"/>
              <a:gd name="connsiteX135" fmla="*/ 1875287 w 8141575"/>
              <a:gd name="connsiteY135" fmla="*/ 6370730 h 6749548"/>
              <a:gd name="connsiteX136" fmla="*/ 2026113 w 8141575"/>
              <a:gd name="connsiteY136" fmla="*/ 6320456 h 6749548"/>
              <a:gd name="connsiteX137" fmla="*/ 2151384 w 8141575"/>
              <a:gd name="connsiteY137" fmla="*/ 6274276 h 6749548"/>
              <a:gd name="connsiteX138" fmla="*/ 2297588 w 8141575"/>
              <a:gd name="connsiteY138" fmla="*/ 6219046 h 6749548"/>
              <a:gd name="connsiteX139" fmla="*/ 2421629 w 8141575"/>
              <a:gd name="connsiteY139" fmla="*/ 6167858 h 6749548"/>
              <a:gd name="connsiteX140" fmla="*/ 2563629 w 8141575"/>
              <a:gd name="connsiteY140" fmla="*/ 6107719 h 6749548"/>
              <a:gd name="connsiteX141" fmla="*/ 2685946 w 8141575"/>
              <a:gd name="connsiteY141" fmla="*/ 6051685 h 6749548"/>
              <a:gd name="connsiteX142" fmla="*/ 2823964 w 8141575"/>
              <a:gd name="connsiteY142" fmla="*/ 5986700 h 6749548"/>
              <a:gd name="connsiteX143" fmla="*/ 2944179 w 8141575"/>
              <a:gd name="connsiteY143" fmla="*/ 5925969 h 6749548"/>
              <a:gd name="connsiteX144" fmla="*/ 3078321 w 8141575"/>
              <a:gd name="connsiteY144" fmla="*/ 5856218 h 6749548"/>
              <a:gd name="connsiteX145" fmla="*/ 3196131 w 8141575"/>
              <a:gd name="connsiteY145" fmla="*/ 5790931 h 6749548"/>
              <a:gd name="connsiteX146" fmla="*/ 3326430 w 8141575"/>
              <a:gd name="connsiteY146" fmla="*/ 5716498 h 6749548"/>
              <a:gd name="connsiteX147" fmla="*/ 3441574 w 8141575"/>
              <a:gd name="connsiteY147" fmla="*/ 5646794 h 6749548"/>
              <a:gd name="connsiteX148" fmla="*/ 3568017 w 8141575"/>
              <a:gd name="connsiteY148" fmla="*/ 5567768 h 6749548"/>
              <a:gd name="connsiteX149" fmla="*/ 3680266 w 8141575"/>
              <a:gd name="connsiteY149" fmla="*/ 5493782 h 6749548"/>
              <a:gd name="connsiteX150" fmla="*/ 3802820 w 8141575"/>
              <a:gd name="connsiteY150" fmla="*/ 5410248 h 6749548"/>
              <a:gd name="connsiteX151" fmla="*/ 3911955 w 8141575"/>
              <a:gd name="connsiteY151" fmla="*/ 5332125 h 6749548"/>
              <a:gd name="connsiteX152" fmla="*/ 4030563 w 8141575"/>
              <a:gd name="connsiteY152" fmla="*/ 5244166 h 6749548"/>
              <a:gd name="connsiteX153" fmla="*/ 4136391 w 8141575"/>
              <a:gd name="connsiteY153" fmla="*/ 5162043 h 6749548"/>
              <a:gd name="connsiteX154" fmla="*/ 4250976 w 8141575"/>
              <a:gd name="connsiteY154" fmla="*/ 5069746 h 6749548"/>
              <a:gd name="connsiteX155" fmla="*/ 4353314 w 8141575"/>
              <a:gd name="connsiteY155" fmla="*/ 4983763 h 6749548"/>
              <a:gd name="connsiteX156" fmla="*/ 4463785 w 8141575"/>
              <a:gd name="connsiteY156" fmla="*/ 4887213 h 6749548"/>
              <a:gd name="connsiteX157" fmla="*/ 4562461 w 8141575"/>
              <a:gd name="connsiteY157" fmla="*/ 4797512 h 6749548"/>
              <a:gd name="connsiteX158" fmla="*/ 4668725 w 8141575"/>
              <a:gd name="connsiteY158" fmla="*/ 4696786 h 6749548"/>
              <a:gd name="connsiteX159" fmla="*/ 4763571 w 8141575"/>
              <a:gd name="connsiteY159" fmla="*/ 4603513 h 6749548"/>
              <a:gd name="connsiteX160" fmla="*/ 4834734 w 8141575"/>
              <a:gd name="connsiteY160" fmla="*/ 4530344 h 6749548"/>
              <a:gd name="connsiteX161" fmla="*/ 5139883 w 8141575"/>
              <a:gd name="connsiteY161" fmla="*/ 4192371 h 6749548"/>
              <a:gd name="connsiteX162" fmla="*/ 5328104 w 8141575"/>
              <a:gd name="connsiteY162" fmla="*/ 3954103 h 6749548"/>
              <a:gd name="connsiteX163" fmla="*/ 5481535 w 8141575"/>
              <a:gd name="connsiteY163" fmla="*/ 3754060 h 6749548"/>
              <a:gd name="connsiteX164" fmla="*/ 5651933 w 8141575"/>
              <a:gd name="connsiteY164" fmla="*/ 3496677 h 6749548"/>
              <a:gd name="connsiteX165" fmla="*/ 5785727 w 8141575"/>
              <a:gd name="connsiteY165" fmla="*/ 3289268 h 6749548"/>
              <a:gd name="connsiteX166" fmla="*/ 5937866 w 8141575"/>
              <a:gd name="connsiteY166" fmla="*/ 3010494 h 6749548"/>
              <a:gd name="connsiteX167" fmla="*/ 6050286 w 8141575"/>
              <a:gd name="connsiteY167" fmla="*/ 2799812 h 6749548"/>
              <a:gd name="connsiteX168" fmla="*/ 6184470 w 8141575"/>
              <a:gd name="connsiteY168" fmla="*/ 2493500 h 6749548"/>
              <a:gd name="connsiteX169" fmla="*/ 6273035 w 8141575"/>
              <a:gd name="connsiteY169" fmla="*/ 2287513 h 6749548"/>
              <a:gd name="connsiteX170" fmla="*/ 6392355 w 8141575"/>
              <a:gd name="connsiteY170" fmla="*/ 1933169 h 6749548"/>
              <a:gd name="connsiteX171" fmla="*/ 6451794 w 8141575"/>
              <a:gd name="connsiteY171" fmla="*/ 1754199 h 6749548"/>
              <a:gd name="connsiteX172" fmla="*/ 6584352 w 8141575"/>
              <a:gd name="connsiteY172" fmla="*/ 1201838 h 6749548"/>
              <a:gd name="connsiteX173" fmla="*/ 6584387 w 8141575"/>
              <a:gd name="connsiteY173" fmla="*/ 1201691 h 6749548"/>
              <a:gd name="connsiteX174" fmla="*/ 6069079 w 8141575"/>
              <a:gd name="connsiteY174" fmla="*/ 1201691 h 6749548"/>
              <a:gd name="connsiteX175" fmla="*/ 6011823 w 8141575"/>
              <a:gd name="connsiteY175" fmla="*/ 1201691 h 6749548"/>
              <a:gd name="connsiteX176" fmla="*/ 6011823 w 8141575"/>
              <a:gd name="connsiteY176" fmla="*/ 1201690 h 67495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</a:cxnLst>
            <a:rect l="l" t="t" r="r" b="b"/>
            <a:pathLst>
              <a:path w="8141575" h="6749548">
                <a:moveTo>
                  <a:pt x="48968" y="6736170"/>
                </a:moveTo>
                <a:lnTo>
                  <a:pt x="84440" y="6738698"/>
                </a:lnTo>
                <a:lnTo>
                  <a:pt x="113444" y="6740765"/>
                </a:lnTo>
                <a:lnTo>
                  <a:pt x="122323" y="6740976"/>
                </a:lnTo>
                <a:lnTo>
                  <a:pt x="214878" y="6743170"/>
                </a:lnTo>
                <a:close/>
                <a:moveTo>
                  <a:pt x="7191733" y="0"/>
                </a:moveTo>
                <a:lnTo>
                  <a:pt x="8141575" y="1201690"/>
                </a:lnTo>
                <a:lnTo>
                  <a:pt x="7569011" y="1201690"/>
                </a:lnTo>
                <a:cubicBezTo>
                  <a:pt x="7530735" y="1400002"/>
                  <a:pt x="7483497" y="1594874"/>
                  <a:pt x="7427743" y="1785981"/>
                </a:cubicBezTo>
                <a:lnTo>
                  <a:pt x="7426270" y="1790280"/>
                </a:lnTo>
                <a:lnTo>
                  <a:pt x="7425534" y="1793316"/>
                </a:lnTo>
                <a:lnTo>
                  <a:pt x="7379026" y="1928229"/>
                </a:lnTo>
                <a:lnTo>
                  <a:pt x="7235373" y="2347685"/>
                </a:lnTo>
                <a:lnTo>
                  <a:pt x="7231288" y="2356797"/>
                </a:lnTo>
                <a:lnTo>
                  <a:pt x="7229402" y="2362270"/>
                </a:lnTo>
                <a:lnTo>
                  <a:pt x="7163958" y="2506996"/>
                </a:lnTo>
                <a:lnTo>
                  <a:pt x="6994574" y="2884851"/>
                </a:lnTo>
                <a:lnTo>
                  <a:pt x="6986954" y="2898432"/>
                </a:lnTo>
                <a:lnTo>
                  <a:pt x="6983345" y="2906412"/>
                </a:lnTo>
                <a:lnTo>
                  <a:pt x="6899445" y="3054383"/>
                </a:lnTo>
                <a:lnTo>
                  <a:pt x="6708018" y="3395530"/>
                </a:lnTo>
                <a:lnTo>
                  <a:pt x="6692641" y="3419114"/>
                </a:lnTo>
                <a:lnTo>
                  <a:pt x="6690095" y="3423605"/>
                </a:lnTo>
                <a:lnTo>
                  <a:pt x="6657169" y="3473521"/>
                </a:lnTo>
                <a:lnTo>
                  <a:pt x="6548416" y="3640326"/>
                </a:lnTo>
                <a:lnTo>
                  <a:pt x="6532255" y="3662893"/>
                </a:lnTo>
                <a:lnTo>
                  <a:pt x="6526625" y="3671427"/>
                </a:lnTo>
                <a:lnTo>
                  <a:pt x="6487904" y="3724824"/>
                </a:lnTo>
                <a:lnTo>
                  <a:pt x="6378376" y="3877769"/>
                </a:lnTo>
                <a:lnTo>
                  <a:pt x="6359901" y="3901340"/>
                </a:lnTo>
                <a:lnTo>
                  <a:pt x="6352381" y="3911711"/>
                </a:lnTo>
                <a:lnTo>
                  <a:pt x="6306978" y="3968865"/>
                </a:lnTo>
                <a:lnTo>
                  <a:pt x="6198232" y="4107615"/>
                </a:lnTo>
                <a:lnTo>
                  <a:pt x="6177564" y="4131775"/>
                </a:lnTo>
                <a:lnTo>
                  <a:pt x="6167704" y="4144187"/>
                </a:lnTo>
                <a:lnTo>
                  <a:pt x="6115068" y="4204832"/>
                </a:lnTo>
                <a:lnTo>
                  <a:pt x="6008320" y="4329619"/>
                </a:lnTo>
                <a:lnTo>
                  <a:pt x="5985594" y="4354005"/>
                </a:lnTo>
                <a:lnTo>
                  <a:pt x="5972936" y="4368590"/>
                </a:lnTo>
                <a:lnTo>
                  <a:pt x="5912849" y="4432068"/>
                </a:lnTo>
                <a:lnTo>
                  <a:pt x="5808971" y="4543538"/>
                </a:lnTo>
                <a:lnTo>
                  <a:pt x="5784310" y="4567862"/>
                </a:lnTo>
                <a:lnTo>
                  <a:pt x="5768416" y="4584652"/>
                </a:lnTo>
                <a:lnTo>
                  <a:pt x="5701041" y="4649989"/>
                </a:lnTo>
                <a:lnTo>
                  <a:pt x="5600521" y="4749129"/>
                </a:lnTo>
                <a:lnTo>
                  <a:pt x="5574001" y="4773183"/>
                </a:lnTo>
                <a:lnTo>
                  <a:pt x="5554488" y="4792106"/>
                </a:lnTo>
                <a:lnTo>
                  <a:pt x="5480347" y="4858128"/>
                </a:lnTo>
                <a:lnTo>
                  <a:pt x="5383304" y="4946147"/>
                </a:lnTo>
                <a:lnTo>
                  <a:pt x="5354932" y="4969811"/>
                </a:lnTo>
                <a:lnTo>
                  <a:pt x="5331492" y="4990684"/>
                </a:lnTo>
                <a:lnTo>
                  <a:pt x="5251416" y="5056147"/>
                </a:lnTo>
                <a:lnTo>
                  <a:pt x="5157653" y="5134348"/>
                </a:lnTo>
                <a:lnTo>
                  <a:pt x="5127346" y="5157575"/>
                </a:lnTo>
                <a:lnTo>
                  <a:pt x="5099770" y="5180118"/>
                </a:lnTo>
                <a:lnTo>
                  <a:pt x="5014875" y="5243771"/>
                </a:lnTo>
                <a:lnTo>
                  <a:pt x="4923902" y="5313489"/>
                </a:lnTo>
                <a:lnTo>
                  <a:pt x="4891449" y="5336311"/>
                </a:lnTo>
                <a:lnTo>
                  <a:pt x="4859663" y="5360143"/>
                </a:lnTo>
                <a:lnTo>
                  <a:pt x="4771278" y="5420817"/>
                </a:lnTo>
                <a:lnTo>
                  <a:pt x="4682386" y="5483327"/>
                </a:lnTo>
                <a:lnTo>
                  <a:pt x="4647449" y="5505821"/>
                </a:lnTo>
                <a:lnTo>
                  <a:pt x="4611511" y="5530491"/>
                </a:lnTo>
                <a:lnTo>
                  <a:pt x="4521092" y="5587179"/>
                </a:lnTo>
                <a:lnTo>
                  <a:pt x="4433438" y="5643616"/>
                </a:lnTo>
                <a:lnTo>
                  <a:pt x="4395536" y="5665894"/>
                </a:lnTo>
                <a:lnTo>
                  <a:pt x="4355658" y="5690894"/>
                </a:lnTo>
                <a:lnTo>
                  <a:pt x="4264722" y="5742782"/>
                </a:lnTo>
                <a:lnTo>
                  <a:pt x="4177392" y="5794113"/>
                </a:lnTo>
                <a:lnTo>
                  <a:pt x="4135899" y="5816289"/>
                </a:lnTo>
                <a:lnTo>
                  <a:pt x="4092444" y="5841085"/>
                </a:lnTo>
                <a:lnTo>
                  <a:pt x="4002494" y="5887589"/>
                </a:lnTo>
                <a:lnTo>
                  <a:pt x="3914583" y="5934574"/>
                </a:lnTo>
                <a:lnTo>
                  <a:pt x="3868742" y="5956739"/>
                </a:lnTo>
                <a:lnTo>
                  <a:pt x="3822210" y="5980797"/>
                </a:lnTo>
                <a:lnTo>
                  <a:pt x="3734646" y="6021577"/>
                </a:lnTo>
                <a:lnTo>
                  <a:pt x="3645344" y="6064756"/>
                </a:lnTo>
                <a:lnTo>
                  <a:pt x="3594300" y="6086939"/>
                </a:lnTo>
                <a:lnTo>
                  <a:pt x="3545297" y="6109761"/>
                </a:lnTo>
                <a:lnTo>
                  <a:pt x="3461350" y="6144718"/>
                </a:lnTo>
                <a:lnTo>
                  <a:pt x="3370009" y="6184415"/>
                </a:lnTo>
                <a:lnTo>
                  <a:pt x="3312852" y="6206556"/>
                </a:lnTo>
                <a:lnTo>
                  <a:pt x="3262048" y="6227713"/>
                </a:lnTo>
                <a:lnTo>
                  <a:pt x="3182698" y="6256975"/>
                </a:lnTo>
                <a:lnTo>
                  <a:pt x="3088913" y="6293306"/>
                </a:lnTo>
                <a:lnTo>
                  <a:pt x="3024741" y="6315228"/>
                </a:lnTo>
                <a:lnTo>
                  <a:pt x="2972803" y="6334383"/>
                </a:lnTo>
                <a:lnTo>
                  <a:pt x="2898746" y="6358270"/>
                </a:lnTo>
                <a:lnTo>
                  <a:pt x="2802388" y="6391187"/>
                </a:lnTo>
                <a:lnTo>
                  <a:pt x="2730386" y="6412575"/>
                </a:lnTo>
                <a:lnTo>
                  <a:pt x="2677903" y="6429504"/>
                </a:lnTo>
                <a:lnTo>
                  <a:pt x="2609479" y="6448491"/>
                </a:lnTo>
                <a:lnTo>
                  <a:pt x="2510770" y="6477813"/>
                </a:lnTo>
                <a:lnTo>
                  <a:pt x="2430331" y="6498203"/>
                </a:lnTo>
                <a:lnTo>
                  <a:pt x="2377691" y="6512810"/>
                </a:lnTo>
                <a:lnTo>
                  <a:pt x="2314846" y="6527476"/>
                </a:lnTo>
                <a:lnTo>
                  <a:pt x="2214392" y="6552940"/>
                </a:lnTo>
                <a:lnTo>
                  <a:pt x="2125250" y="6571724"/>
                </a:lnTo>
                <a:lnTo>
                  <a:pt x="2072507" y="6584033"/>
                </a:lnTo>
                <a:lnTo>
                  <a:pt x="2014748" y="6595008"/>
                </a:lnTo>
                <a:lnTo>
                  <a:pt x="1913588" y="6616325"/>
                </a:lnTo>
                <a:lnTo>
                  <a:pt x="1815998" y="6632776"/>
                </a:lnTo>
                <a:lnTo>
                  <a:pt x="1762692" y="6642906"/>
                </a:lnTo>
                <a:lnTo>
                  <a:pt x="1709056" y="6650804"/>
                </a:lnTo>
                <a:lnTo>
                  <a:pt x="1608692" y="6667723"/>
                </a:lnTo>
                <a:lnTo>
                  <a:pt x="1503613" y="6681058"/>
                </a:lnTo>
                <a:lnTo>
                  <a:pt x="1448589" y="6689161"/>
                </a:lnTo>
                <a:lnTo>
                  <a:pt x="1397619" y="6694509"/>
                </a:lnTo>
                <a:lnTo>
                  <a:pt x="1300039" y="6706892"/>
                </a:lnTo>
                <a:lnTo>
                  <a:pt x="1189392" y="6716356"/>
                </a:lnTo>
                <a:lnTo>
                  <a:pt x="1130538" y="6722531"/>
                </a:lnTo>
                <a:lnTo>
                  <a:pt x="1080241" y="6725692"/>
                </a:lnTo>
                <a:lnTo>
                  <a:pt x="987961" y="6733586"/>
                </a:lnTo>
                <a:lnTo>
                  <a:pt x="874885" y="6738600"/>
                </a:lnTo>
                <a:lnTo>
                  <a:pt x="808881" y="6742750"/>
                </a:lnTo>
                <a:lnTo>
                  <a:pt x="756720" y="6743840"/>
                </a:lnTo>
                <a:lnTo>
                  <a:pt x="672794" y="6747563"/>
                </a:lnTo>
                <a:lnTo>
                  <a:pt x="569917" y="6747749"/>
                </a:lnTo>
                <a:lnTo>
                  <a:pt x="483959" y="6749548"/>
                </a:lnTo>
                <a:lnTo>
                  <a:pt x="435512" y="6747994"/>
                </a:lnTo>
                <a:lnTo>
                  <a:pt x="419600" y="6748022"/>
                </a:lnTo>
                <a:lnTo>
                  <a:pt x="483959" y="6749548"/>
                </a:lnTo>
                <a:lnTo>
                  <a:pt x="0" y="6749548"/>
                </a:lnTo>
                <a:lnTo>
                  <a:pt x="3591" y="6732745"/>
                </a:lnTo>
                <a:lnTo>
                  <a:pt x="298320" y="6707919"/>
                </a:lnTo>
                <a:lnTo>
                  <a:pt x="299807" y="6707735"/>
                </a:lnTo>
                <a:lnTo>
                  <a:pt x="596690" y="6670791"/>
                </a:lnTo>
                <a:lnTo>
                  <a:pt x="695638" y="6654655"/>
                </a:lnTo>
                <a:lnTo>
                  <a:pt x="891279" y="6622377"/>
                </a:lnTo>
                <a:lnTo>
                  <a:pt x="1007944" y="6598720"/>
                </a:lnTo>
                <a:lnTo>
                  <a:pt x="1181783" y="6562909"/>
                </a:lnTo>
                <a:lnTo>
                  <a:pt x="1304740" y="6533027"/>
                </a:lnTo>
                <a:lnTo>
                  <a:pt x="1467938" y="6492615"/>
                </a:lnTo>
                <a:lnTo>
                  <a:pt x="1593248" y="6457028"/>
                </a:lnTo>
                <a:lnTo>
                  <a:pt x="1749473" y="6411721"/>
                </a:lnTo>
                <a:lnTo>
                  <a:pt x="1875287" y="6370730"/>
                </a:lnTo>
                <a:lnTo>
                  <a:pt x="2026113" y="6320456"/>
                </a:lnTo>
                <a:lnTo>
                  <a:pt x="2151384" y="6274276"/>
                </a:lnTo>
                <a:lnTo>
                  <a:pt x="2297588" y="6219046"/>
                </a:lnTo>
                <a:lnTo>
                  <a:pt x="2421629" y="6167858"/>
                </a:lnTo>
                <a:lnTo>
                  <a:pt x="2563629" y="6107719"/>
                </a:lnTo>
                <a:lnTo>
                  <a:pt x="2685946" y="6051685"/>
                </a:lnTo>
                <a:lnTo>
                  <a:pt x="2823964" y="5986700"/>
                </a:lnTo>
                <a:lnTo>
                  <a:pt x="2944179" y="5925969"/>
                </a:lnTo>
                <a:lnTo>
                  <a:pt x="3078321" y="5856218"/>
                </a:lnTo>
                <a:lnTo>
                  <a:pt x="3196131" y="5790931"/>
                </a:lnTo>
                <a:lnTo>
                  <a:pt x="3326430" y="5716498"/>
                </a:lnTo>
                <a:lnTo>
                  <a:pt x="3441574" y="5646794"/>
                </a:lnTo>
                <a:lnTo>
                  <a:pt x="3568017" y="5567768"/>
                </a:lnTo>
                <a:lnTo>
                  <a:pt x="3680266" y="5493782"/>
                </a:lnTo>
                <a:lnTo>
                  <a:pt x="3802820" y="5410248"/>
                </a:lnTo>
                <a:lnTo>
                  <a:pt x="3911955" y="5332125"/>
                </a:lnTo>
                <a:lnTo>
                  <a:pt x="4030563" y="5244166"/>
                </a:lnTo>
                <a:lnTo>
                  <a:pt x="4136391" y="5162043"/>
                </a:lnTo>
                <a:lnTo>
                  <a:pt x="4250976" y="5069746"/>
                </a:lnTo>
                <a:lnTo>
                  <a:pt x="4353314" y="4983763"/>
                </a:lnTo>
                <a:lnTo>
                  <a:pt x="4463785" y="4887213"/>
                </a:lnTo>
                <a:lnTo>
                  <a:pt x="4562461" y="4797512"/>
                </a:lnTo>
                <a:lnTo>
                  <a:pt x="4668725" y="4696786"/>
                </a:lnTo>
                <a:lnTo>
                  <a:pt x="4763571" y="4603513"/>
                </a:lnTo>
                <a:lnTo>
                  <a:pt x="4834734" y="4530344"/>
                </a:lnTo>
                <a:lnTo>
                  <a:pt x="5139883" y="4192371"/>
                </a:lnTo>
                <a:lnTo>
                  <a:pt x="5328104" y="3954103"/>
                </a:lnTo>
                <a:lnTo>
                  <a:pt x="5481535" y="3754060"/>
                </a:lnTo>
                <a:lnTo>
                  <a:pt x="5651933" y="3496677"/>
                </a:lnTo>
                <a:lnTo>
                  <a:pt x="5785727" y="3289268"/>
                </a:lnTo>
                <a:lnTo>
                  <a:pt x="5937866" y="3010494"/>
                </a:lnTo>
                <a:lnTo>
                  <a:pt x="6050286" y="2799812"/>
                </a:lnTo>
                <a:lnTo>
                  <a:pt x="6184470" y="2493500"/>
                </a:lnTo>
                <a:lnTo>
                  <a:pt x="6273035" y="2287513"/>
                </a:lnTo>
                <a:lnTo>
                  <a:pt x="6392355" y="1933169"/>
                </a:lnTo>
                <a:lnTo>
                  <a:pt x="6451794" y="1754199"/>
                </a:lnTo>
                <a:lnTo>
                  <a:pt x="6584352" y="1201838"/>
                </a:lnTo>
                <a:lnTo>
                  <a:pt x="6584387" y="1201691"/>
                </a:lnTo>
                <a:lnTo>
                  <a:pt x="6069079" y="1201691"/>
                </a:lnTo>
                <a:lnTo>
                  <a:pt x="6011823" y="1201691"/>
                </a:lnTo>
                <a:lnTo>
                  <a:pt x="6011823" y="1201690"/>
                </a:lnTo>
                <a:close/>
              </a:path>
            </a:pathLst>
          </a:cu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09" name="矩形 308">
            <a:extLst>
              <a:ext uri="{FF2B5EF4-FFF2-40B4-BE49-F238E27FC236}">
                <a16:creationId xmlns="" xmlns:a16="http://schemas.microsoft.com/office/drawing/2014/main" id="{B99B5679-856B-4C46-B1D2-41E5D94F856D}"/>
              </a:ext>
            </a:extLst>
          </p:cNvPr>
          <p:cNvSpPr/>
          <p:nvPr/>
        </p:nvSpPr>
        <p:spPr>
          <a:xfrm>
            <a:off x="7425813" y="3522073"/>
            <a:ext cx="210025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+mn-ea"/>
              </a:rPr>
              <a:t>创业三年</a:t>
            </a:r>
            <a:r>
              <a:rPr lang="zh-CN" altLang="en-US">
                <a:solidFill>
                  <a:schemeClr val="bg1"/>
                </a:solidFill>
                <a:latin typeface="+mn-ea"/>
              </a:rPr>
              <a:t>后</a:t>
            </a:r>
            <a:r>
              <a:rPr lang="zh-CN" altLang="en-US" smtClean="0">
                <a:solidFill>
                  <a:schemeClr val="bg1"/>
                </a:solidFill>
                <a:latin typeface="+mn-ea"/>
              </a:rPr>
              <a:t>月</a:t>
            </a:r>
            <a:r>
              <a:rPr lang="zh-CN" altLang="en-US" sz="100" smtClean="0">
                <a:solidFill>
                  <a:schemeClr val="bg1"/>
                </a:solidFill>
                <a:latin typeface="+mn-ea"/>
              </a:rPr>
              <a:t> </a:t>
            </a:r>
            <a:r>
              <a:rPr lang="zh-CN" altLang="en-US" smtClean="0">
                <a:solidFill>
                  <a:schemeClr val="bg1"/>
                </a:solidFill>
                <a:latin typeface="+mn-ea"/>
              </a:rPr>
              <a:t>收</a:t>
            </a:r>
            <a:r>
              <a:rPr lang="zh-CN" altLang="en-US" dirty="0">
                <a:solidFill>
                  <a:schemeClr val="bg1"/>
                </a:solidFill>
                <a:latin typeface="+mn-ea"/>
              </a:rPr>
              <a:t>入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311" name="ValueBack3">
            <a:extLst>
              <a:ext uri="{FF2B5EF4-FFF2-40B4-BE49-F238E27FC236}">
                <a16:creationId xmlns="" xmlns:a16="http://schemas.microsoft.com/office/drawing/2014/main" id="{0D7A3B9F-6635-4D2E-91FD-4B9A95458333}"/>
              </a:ext>
            </a:extLst>
          </p:cNvPr>
          <p:cNvSpPr/>
          <p:nvPr/>
        </p:nvSpPr>
        <p:spPr>
          <a:xfrm>
            <a:off x="3167555" y="2215723"/>
            <a:ext cx="758337" cy="858334"/>
          </a:xfrm>
          <a:custGeom>
            <a:avLst/>
            <a:gdLst>
              <a:gd name="connsiteX0" fmla="*/ 275377 w 550754"/>
              <a:gd name="connsiteY0" fmla="*/ 0 h 652132"/>
              <a:gd name="connsiteX1" fmla="*/ 550754 w 550754"/>
              <a:gd name="connsiteY1" fmla="*/ 275377 h 652132"/>
              <a:gd name="connsiteX2" fmla="*/ 382567 w 550754"/>
              <a:gd name="connsiteY2" fmla="*/ 529114 h 652132"/>
              <a:gd name="connsiteX3" fmla="*/ 338857 w 550754"/>
              <a:gd name="connsiteY3" fmla="*/ 542682 h 652132"/>
              <a:gd name="connsiteX4" fmla="*/ 275376 w 550754"/>
              <a:gd name="connsiteY4" fmla="*/ 652132 h 652132"/>
              <a:gd name="connsiteX5" fmla="*/ 211895 w 550754"/>
              <a:gd name="connsiteY5" fmla="*/ 542681 h 652132"/>
              <a:gd name="connsiteX6" fmla="*/ 168188 w 550754"/>
              <a:gd name="connsiteY6" fmla="*/ 529114 h 652132"/>
              <a:gd name="connsiteX7" fmla="*/ 0 w 550754"/>
              <a:gd name="connsiteY7" fmla="*/ 275377 h 652132"/>
              <a:gd name="connsiteX8" fmla="*/ 275377 w 550754"/>
              <a:gd name="connsiteY8" fmla="*/ 0 h 6521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50754" h="652132">
                <a:moveTo>
                  <a:pt x="275377" y="0"/>
                </a:moveTo>
                <a:cubicBezTo>
                  <a:pt x="427464" y="0"/>
                  <a:pt x="550754" y="123290"/>
                  <a:pt x="550754" y="275377"/>
                </a:cubicBezTo>
                <a:cubicBezTo>
                  <a:pt x="550754" y="389442"/>
                  <a:pt x="481404" y="487309"/>
                  <a:pt x="382567" y="529114"/>
                </a:cubicBezTo>
                <a:lnTo>
                  <a:pt x="338857" y="542682"/>
                </a:lnTo>
                <a:lnTo>
                  <a:pt x="275376" y="652132"/>
                </a:lnTo>
                <a:lnTo>
                  <a:pt x="211895" y="542681"/>
                </a:lnTo>
                <a:lnTo>
                  <a:pt x="168188" y="529114"/>
                </a:lnTo>
                <a:cubicBezTo>
                  <a:pt x="69351" y="487309"/>
                  <a:pt x="0" y="389442"/>
                  <a:pt x="0" y="275377"/>
                </a:cubicBezTo>
                <a:cubicBezTo>
                  <a:pt x="0" y="123290"/>
                  <a:pt x="123290" y="0"/>
                  <a:pt x="275377" y="0"/>
                </a:cubicBezTo>
                <a:close/>
              </a:path>
            </a:pathLst>
          </a:custGeom>
          <a:solidFill>
            <a:schemeClr val="accent1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4" name="ValueBack3">
            <a:extLst>
              <a:ext uri="{FF2B5EF4-FFF2-40B4-BE49-F238E27FC236}">
                <a16:creationId xmlns="" xmlns:a16="http://schemas.microsoft.com/office/drawing/2014/main" id="{2A61332C-8F54-4D8A-A356-BB697D6D0442}"/>
              </a:ext>
            </a:extLst>
          </p:cNvPr>
          <p:cNvSpPr/>
          <p:nvPr/>
        </p:nvSpPr>
        <p:spPr>
          <a:xfrm>
            <a:off x="8157291" y="2215723"/>
            <a:ext cx="758337" cy="858334"/>
          </a:xfrm>
          <a:custGeom>
            <a:avLst/>
            <a:gdLst>
              <a:gd name="connsiteX0" fmla="*/ 275377 w 550754"/>
              <a:gd name="connsiteY0" fmla="*/ 0 h 652132"/>
              <a:gd name="connsiteX1" fmla="*/ 550754 w 550754"/>
              <a:gd name="connsiteY1" fmla="*/ 275377 h 652132"/>
              <a:gd name="connsiteX2" fmla="*/ 382567 w 550754"/>
              <a:gd name="connsiteY2" fmla="*/ 529114 h 652132"/>
              <a:gd name="connsiteX3" fmla="*/ 338857 w 550754"/>
              <a:gd name="connsiteY3" fmla="*/ 542682 h 652132"/>
              <a:gd name="connsiteX4" fmla="*/ 275376 w 550754"/>
              <a:gd name="connsiteY4" fmla="*/ 652132 h 652132"/>
              <a:gd name="connsiteX5" fmla="*/ 211895 w 550754"/>
              <a:gd name="connsiteY5" fmla="*/ 542681 h 652132"/>
              <a:gd name="connsiteX6" fmla="*/ 168188 w 550754"/>
              <a:gd name="connsiteY6" fmla="*/ 529114 h 652132"/>
              <a:gd name="connsiteX7" fmla="*/ 0 w 550754"/>
              <a:gd name="connsiteY7" fmla="*/ 275377 h 652132"/>
              <a:gd name="connsiteX8" fmla="*/ 275377 w 550754"/>
              <a:gd name="connsiteY8" fmla="*/ 0 h 6521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50754" h="652132">
                <a:moveTo>
                  <a:pt x="275377" y="0"/>
                </a:moveTo>
                <a:cubicBezTo>
                  <a:pt x="427464" y="0"/>
                  <a:pt x="550754" y="123290"/>
                  <a:pt x="550754" y="275377"/>
                </a:cubicBezTo>
                <a:cubicBezTo>
                  <a:pt x="550754" y="389442"/>
                  <a:pt x="481404" y="487309"/>
                  <a:pt x="382567" y="529114"/>
                </a:cubicBezTo>
                <a:lnTo>
                  <a:pt x="338857" y="542682"/>
                </a:lnTo>
                <a:lnTo>
                  <a:pt x="275376" y="652132"/>
                </a:lnTo>
                <a:lnTo>
                  <a:pt x="211895" y="542681"/>
                </a:lnTo>
                <a:lnTo>
                  <a:pt x="168188" y="529114"/>
                </a:lnTo>
                <a:cubicBezTo>
                  <a:pt x="69351" y="487309"/>
                  <a:pt x="0" y="389442"/>
                  <a:pt x="0" y="275377"/>
                </a:cubicBezTo>
                <a:cubicBezTo>
                  <a:pt x="0" y="123290"/>
                  <a:pt x="123290" y="0"/>
                  <a:pt x="275377" y="0"/>
                </a:cubicBezTo>
                <a:close/>
              </a:path>
            </a:pathLst>
          </a:custGeom>
          <a:solidFill>
            <a:schemeClr val="accent1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6" name="japanese-yen-placeholder_21216">
            <a:extLst>
              <a:ext uri="{FF2B5EF4-FFF2-40B4-BE49-F238E27FC236}">
                <a16:creationId xmlns="" xmlns:a16="http://schemas.microsoft.com/office/drawing/2014/main" id="{661742AD-4F84-45BD-B497-2C7C3AB45D7B}"/>
              </a:ext>
            </a:extLst>
          </p:cNvPr>
          <p:cNvSpPr>
            <a:spLocks noChangeAspect="1"/>
          </p:cNvSpPr>
          <p:nvPr/>
        </p:nvSpPr>
        <p:spPr bwMode="auto">
          <a:xfrm>
            <a:off x="3192310" y="2239552"/>
            <a:ext cx="725714" cy="925750"/>
          </a:xfrm>
          <a:custGeom>
            <a:avLst/>
            <a:gdLst>
              <a:gd name="connsiteX0" fmla="*/ 141382 w 471931"/>
              <a:gd name="connsiteY0" fmla="*/ 110908 h 602015"/>
              <a:gd name="connsiteX1" fmla="*/ 176895 w 471931"/>
              <a:gd name="connsiteY1" fmla="*/ 110908 h 602015"/>
              <a:gd name="connsiteX2" fmla="*/ 235654 w 471931"/>
              <a:gd name="connsiteY2" fmla="*/ 218548 h 602015"/>
              <a:gd name="connsiteX3" fmla="*/ 294413 w 471931"/>
              <a:gd name="connsiteY3" fmla="*/ 110908 h 602015"/>
              <a:gd name="connsiteX4" fmla="*/ 329926 w 471931"/>
              <a:gd name="connsiteY4" fmla="*/ 110908 h 602015"/>
              <a:gd name="connsiteX5" fmla="*/ 287956 w 471931"/>
              <a:gd name="connsiteY5" fmla="*/ 181809 h 602015"/>
              <a:gd name="connsiteX6" fmla="*/ 315721 w 471931"/>
              <a:gd name="connsiteY6" fmla="*/ 181809 h 602015"/>
              <a:gd name="connsiteX7" fmla="*/ 315721 w 471931"/>
              <a:gd name="connsiteY7" fmla="*/ 203724 h 602015"/>
              <a:gd name="connsiteX8" fmla="*/ 275042 w 471931"/>
              <a:gd name="connsiteY8" fmla="*/ 203724 h 602015"/>
              <a:gd name="connsiteX9" fmla="*/ 254379 w 471931"/>
              <a:gd name="connsiteY9" fmla="*/ 238529 h 602015"/>
              <a:gd name="connsiteX10" fmla="*/ 310555 w 471931"/>
              <a:gd name="connsiteY10" fmla="*/ 238529 h 602015"/>
              <a:gd name="connsiteX11" fmla="*/ 310555 w 471931"/>
              <a:gd name="connsiteY11" fmla="*/ 259800 h 602015"/>
              <a:gd name="connsiteX12" fmla="*/ 250505 w 471931"/>
              <a:gd name="connsiteY12" fmla="*/ 259800 h 602015"/>
              <a:gd name="connsiteX13" fmla="*/ 250505 w 471931"/>
              <a:gd name="connsiteY13" fmla="*/ 335212 h 602015"/>
              <a:gd name="connsiteX14" fmla="*/ 220157 w 471931"/>
              <a:gd name="connsiteY14" fmla="*/ 335212 h 602015"/>
              <a:gd name="connsiteX15" fmla="*/ 220157 w 471931"/>
              <a:gd name="connsiteY15" fmla="*/ 259800 h 602015"/>
              <a:gd name="connsiteX16" fmla="*/ 162690 w 471931"/>
              <a:gd name="connsiteY16" fmla="*/ 259800 h 602015"/>
              <a:gd name="connsiteX17" fmla="*/ 162690 w 471931"/>
              <a:gd name="connsiteY17" fmla="*/ 238529 h 602015"/>
              <a:gd name="connsiteX18" fmla="*/ 216929 w 471931"/>
              <a:gd name="connsiteY18" fmla="*/ 238529 h 602015"/>
              <a:gd name="connsiteX19" fmla="*/ 196266 w 471931"/>
              <a:gd name="connsiteY19" fmla="*/ 203724 h 602015"/>
              <a:gd name="connsiteX20" fmla="*/ 154942 w 471931"/>
              <a:gd name="connsiteY20" fmla="*/ 203724 h 602015"/>
              <a:gd name="connsiteX21" fmla="*/ 154942 w 471931"/>
              <a:gd name="connsiteY21" fmla="*/ 181809 h 602015"/>
              <a:gd name="connsiteX22" fmla="*/ 183352 w 471931"/>
              <a:gd name="connsiteY22" fmla="*/ 181809 h 602015"/>
              <a:gd name="connsiteX23" fmla="*/ 235643 w 471931"/>
              <a:gd name="connsiteY23" fmla="*/ 58655 h 602015"/>
              <a:gd name="connsiteX24" fmla="*/ 71661 w 471931"/>
              <a:gd name="connsiteY24" fmla="*/ 223016 h 602015"/>
              <a:gd name="connsiteX25" fmla="*/ 235643 w 471931"/>
              <a:gd name="connsiteY25" fmla="*/ 386733 h 602015"/>
              <a:gd name="connsiteX26" fmla="*/ 400270 w 471931"/>
              <a:gd name="connsiteY26" fmla="*/ 223016 h 602015"/>
              <a:gd name="connsiteX27" fmla="*/ 235643 w 471931"/>
              <a:gd name="connsiteY27" fmla="*/ 58655 h 602015"/>
              <a:gd name="connsiteX28" fmla="*/ 235643 w 471931"/>
              <a:gd name="connsiteY28" fmla="*/ 0 h 602015"/>
              <a:gd name="connsiteX29" fmla="*/ 471931 w 471931"/>
              <a:gd name="connsiteY29" fmla="*/ 235907 h 602015"/>
              <a:gd name="connsiteX30" fmla="*/ 235643 w 471931"/>
              <a:gd name="connsiteY30" fmla="*/ 602015 h 602015"/>
              <a:gd name="connsiteX31" fmla="*/ 0 w 471931"/>
              <a:gd name="connsiteY31" fmla="*/ 235907 h 602015"/>
              <a:gd name="connsiteX32" fmla="*/ 235643 w 471931"/>
              <a:gd name="connsiteY32" fmla="*/ 0 h 6020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471931" h="602015">
                <a:moveTo>
                  <a:pt x="141382" y="110908"/>
                </a:moveTo>
                <a:lnTo>
                  <a:pt x="176895" y="110908"/>
                </a:lnTo>
                <a:lnTo>
                  <a:pt x="235654" y="218548"/>
                </a:lnTo>
                <a:lnTo>
                  <a:pt x="294413" y="110908"/>
                </a:lnTo>
                <a:lnTo>
                  <a:pt x="329926" y="110908"/>
                </a:lnTo>
                <a:lnTo>
                  <a:pt x="287956" y="181809"/>
                </a:lnTo>
                <a:lnTo>
                  <a:pt x="315721" y="181809"/>
                </a:lnTo>
                <a:lnTo>
                  <a:pt x="315721" y="203724"/>
                </a:lnTo>
                <a:lnTo>
                  <a:pt x="275042" y="203724"/>
                </a:lnTo>
                <a:lnTo>
                  <a:pt x="254379" y="238529"/>
                </a:lnTo>
                <a:lnTo>
                  <a:pt x="310555" y="238529"/>
                </a:lnTo>
                <a:lnTo>
                  <a:pt x="310555" y="259800"/>
                </a:lnTo>
                <a:lnTo>
                  <a:pt x="250505" y="259800"/>
                </a:lnTo>
                <a:lnTo>
                  <a:pt x="250505" y="335212"/>
                </a:lnTo>
                <a:lnTo>
                  <a:pt x="220157" y="335212"/>
                </a:lnTo>
                <a:lnTo>
                  <a:pt x="220157" y="259800"/>
                </a:lnTo>
                <a:lnTo>
                  <a:pt x="162690" y="259800"/>
                </a:lnTo>
                <a:lnTo>
                  <a:pt x="162690" y="238529"/>
                </a:lnTo>
                <a:lnTo>
                  <a:pt x="216929" y="238529"/>
                </a:lnTo>
                <a:lnTo>
                  <a:pt x="196266" y="203724"/>
                </a:lnTo>
                <a:lnTo>
                  <a:pt x="154942" y="203724"/>
                </a:lnTo>
                <a:lnTo>
                  <a:pt x="154942" y="181809"/>
                </a:lnTo>
                <a:lnTo>
                  <a:pt x="183352" y="181809"/>
                </a:lnTo>
                <a:close/>
                <a:moveTo>
                  <a:pt x="235643" y="58655"/>
                </a:moveTo>
                <a:cubicBezTo>
                  <a:pt x="145259" y="58655"/>
                  <a:pt x="71661" y="132134"/>
                  <a:pt x="71661" y="223016"/>
                </a:cubicBezTo>
                <a:cubicBezTo>
                  <a:pt x="71661" y="313254"/>
                  <a:pt x="145259" y="386733"/>
                  <a:pt x="235643" y="386733"/>
                </a:cubicBezTo>
                <a:cubicBezTo>
                  <a:pt x="326672" y="386733"/>
                  <a:pt x="400270" y="313254"/>
                  <a:pt x="400270" y="223016"/>
                </a:cubicBezTo>
                <a:cubicBezTo>
                  <a:pt x="400270" y="132134"/>
                  <a:pt x="326672" y="58655"/>
                  <a:pt x="235643" y="58655"/>
                </a:cubicBezTo>
                <a:close/>
                <a:moveTo>
                  <a:pt x="235643" y="0"/>
                </a:moveTo>
                <a:cubicBezTo>
                  <a:pt x="366053" y="0"/>
                  <a:pt x="471931" y="105707"/>
                  <a:pt x="471931" y="235907"/>
                </a:cubicBezTo>
                <a:cubicBezTo>
                  <a:pt x="471931" y="366108"/>
                  <a:pt x="235643" y="602015"/>
                  <a:pt x="235643" y="602015"/>
                </a:cubicBezTo>
                <a:cubicBezTo>
                  <a:pt x="235643" y="602015"/>
                  <a:pt x="0" y="366108"/>
                  <a:pt x="0" y="235907"/>
                </a:cubicBezTo>
                <a:cubicBezTo>
                  <a:pt x="0" y="105707"/>
                  <a:pt x="105232" y="0"/>
                  <a:pt x="23564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317" name="japanese-yen-placeholder_21216">
            <a:extLst>
              <a:ext uri="{FF2B5EF4-FFF2-40B4-BE49-F238E27FC236}">
                <a16:creationId xmlns="" xmlns:a16="http://schemas.microsoft.com/office/drawing/2014/main" id="{3F627713-347D-4AFF-9023-034E1B453C67}"/>
              </a:ext>
            </a:extLst>
          </p:cNvPr>
          <p:cNvSpPr>
            <a:spLocks noChangeAspect="1"/>
          </p:cNvSpPr>
          <p:nvPr/>
        </p:nvSpPr>
        <p:spPr bwMode="auto">
          <a:xfrm>
            <a:off x="8194259" y="2239552"/>
            <a:ext cx="725714" cy="925750"/>
          </a:xfrm>
          <a:custGeom>
            <a:avLst/>
            <a:gdLst>
              <a:gd name="connsiteX0" fmla="*/ 141382 w 471931"/>
              <a:gd name="connsiteY0" fmla="*/ 110908 h 602015"/>
              <a:gd name="connsiteX1" fmla="*/ 176895 w 471931"/>
              <a:gd name="connsiteY1" fmla="*/ 110908 h 602015"/>
              <a:gd name="connsiteX2" fmla="*/ 235654 w 471931"/>
              <a:gd name="connsiteY2" fmla="*/ 218548 h 602015"/>
              <a:gd name="connsiteX3" fmla="*/ 294413 w 471931"/>
              <a:gd name="connsiteY3" fmla="*/ 110908 h 602015"/>
              <a:gd name="connsiteX4" fmla="*/ 329926 w 471931"/>
              <a:gd name="connsiteY4" fmla="*/ 110908 h 602015"/>
              <a:gd name="connsiteX5" fmla="*/ 287956 w 471931"/>
              <a:gd name="connsiteY5" fmla="*/ 181809 h 602015"/>
              <a:gd name="connsiteX6" fmla="*/ 315721 w 471931"/>
              <a:gd name="connsiteY6" fmla="*/ 181809 h 602015"/>
              <a:gd name="connsiteX7" fmla="*/ 315721 w 471931"/>
              <a:gd name="connsiteY7" fmla="*/ 203724 h 602015"/>
              <a:gd name="connsiteX8" fmla="*/ 275042 w 471931"/>
              <a:gd name="connsiteY8" fmla="*/ 203724 h 602015"/>
              <a:gd name="connsiteX9" fmla="*/ 254379 w 471931"/>
              <a:gd name="connsiteY9" fmla="*/ 238529 h 602015"/>
              <a:gd name="connsiteX10" fmla="*/ 310555 w 471931"/>
              <a:gd name="connsiteY10" fmla="*/ 238529 h 602015"/>
              <a:gd name="connsiteX11" fmla="*/ 310555 w 471931"/>
              <a:gd name="connsiteY11" fmla="*/ 259800 h 602015"/>
              <a:gd name="connsiteX12" fmla="*/ 250505 w 471931"/>
              <a:gd name="connsiteY12" fmla="*/ 259800 h 602015"/>
              <a:gd name="connsiteX13" fmla="*/ 250505 w 471931"/>
              <a:gd name="connsiteY13" fmla="*/ 335212 h 602015"/>
              <a:gd name="connsiteX14" fmla="*/ 220157 w 471931"/>
              <a:gd name="connsiteY14" fmla="*/ 335212 h 602015"/>
              <a:gd name="connsiteX15" fmla="*/ 220157 w 471931"/>
              <a:gd name="connsiteY15" fmla="*/ 259800 h 602015"/>
              <a:gd name="connsiteX16" fmla="*/ 162690 w 471931"/>
              <a:gd name="connsiteY16" fmla="*/ 259800 h 602015"/>
              <a:gd name="connsiteX17" fmla="*/ 162690 w 471931"/>
              <a:gd name="connsiteY17" fmla="*/ 238529 h 602015"/>
              <a:gd name="connsiteX18" fmla="*/ 216929 w 471931"/>
              <a:gd name="connsiteY18" fmla="*/ 238529 h 602015"/>
              <a:gd name="connsiteX19" fmla="*/ 196266 w 471931"/>
              <a:gd name="connsiteY19" fmla="*/ 203724 h 602015"/>
              <a:gd name="connsiteX20" fmla="*/ 154942 w 471931"/>
              <a:gd name="connsiteY20" fmla="*/ 203724 h 602015"/>
              <a:gd name="connsiteX21" fmla="*/ 154942 w 471931"/>
              <a:gd name="connsiteY21" fmla="*/ 181809 h 602015"/>
              <a:gd name="connsiteX22" fmla="*/ 183352 w 471931"/>
              <a:gd name="connsiteY22" fmla="*/ 181809 h 602015"/>
              <a:gd name="connsiteX23" fmla="*/ 235643 w 471931"/>
              <a:gd name="connsiteY23" fmla="*/ 58655 h 602015"/>
              <a:gd name="connsiteX24" fmla="*/ 71661 w 471931"/>
              <a:gd name="connsiteY24" fmla="*/ 223016 h 602015"/>
              <a:gd name="connsiteX25" fmla="*/ 235643 w 471931"/>
              <a:gd name="connsiteY25" fmla="*/ 386733 h 602015"/>
              <a:gd name="connsiteX26" fmla="*/ 400270 w 471931"/>
              <a:gd name="connsiteY26" fmla="*/ 223016 h 602015"/>
              <a:gd name="connsiteX27" fmla="*/ 235643 w 471931"/>
              <a:gd name="connsiteY27" fmla="*/ 58655 h 602015"/>
              <a:gd name="connsiteX28" fmla="*/ 235643 w 471931"/>
              <a:gd name="connsiteY28" fmla="*/ 0 h 602015"/>
              <a:gd name="connsiteX29" fmla="*/ 471931 w 471931"/>
              <a:gd name="connsiteY29" fmla="*/ 235907 h 602015"/>
              <a:gd name="connsiteX30" fmla="*/ 235643 w 471931"/>
              <a:gd name="connsiteY30" fmla="*/ 602015 h 602015"/>
              <a:gd name="connsiteX31" fmla="*/ 0 w 471931"/>
              <a:gd name="connsiteY31" fmla="*/ 235907 h 602015"/>
              <a:gd name="connsiteX32" fmla="*/ 235643 w 471931"/>
              <a:gd name="connsiteY32" fmla="*/ 0 h 6020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471931" h="602015">
                <a:moveTo>
                  <a:pt x="141382" y="110908"/>
                </a:moveTo>
                <a:lnTo>
                  <a:pt x="176895" y="110908"/>
                </a:lnTo>
                <a:lnTo>
                  <a:pt x="235654" y="218548"/>
                </a:lnTo>
                <a:lnTo>
                  <a:pt x="294413" y="110908"/>
                </a:lnTo>
                <a:lnTo>
                  <a:pt x="329926" y="110908"/>
                </a:lnTo>
                <a:lnTo>
                  <a:pt x="287956" y="181809"/>
                </a:lnTo>
                <a:lnTo>
                  <a:pt x="315721" y="181809"/>
                </a:lnTo>
                <a:lnTo>
                  <a:pt x="315721" y="203724"/>
                </a:lnTo>
                <a:lnTo>
                  <a:pt x="275042" y="203724"/>
                </a:lnTo>
                <a:lnTo>
                  <a:pt x="254379" y="238529"/>
                </a:lnTo>
                <a:lnTo>
                  <a:pt x="310555" y="238529"/>
                </a:lnTo>
                <a:lnTo>
                  <a:pt x="310555" y="259800"/>
                </a:lnTo>
                <a:lnTo>
                  <a:pt x="250505" y="259800"/>
                </a:lnTo>
                <a:lnTo>
                  <a:pt x="250505" y="335212"/>
                </a:lnTo>
                <a:lnTo>
                  <a:pt x="220157" y="335212"/>
                </a:lnTo>
                <a:lnTo>
                  <a:pt x="220157" y="259800"/>
                </a:lnTo>
                <a:lnTo>
                  <a:pt x="162690" y="259800"/>
                </a:lnTo>
                <a:lnTo>
                  <a:pt x="162690" y="238529"/>
                </a:lnTo>
                <a:lnTo>
                  <a:pt x="216929" y="238529"/>
                </a:lnTo>
                <a:lnTo>
                  <a:pt x="196266" y="203724"/>
                </a:lnTo>
                <a:lnTo>
                  <a:pt x="154942" y="203724"/>
                </a:lnTo>
                <a:lnTo>
                  <a:pt x="154942" y="181809"/>
                </a:lnTo>
                <a:lnTo>
                  <a:pt x="183352" y="181809"/>
                </a:lnTo>
                <a:close/>
                <a:moveTo>
                  <a:pt x="235643" y="58655"/>
                </a:moveTo>
                <a:cubicBezTo>
                  <a:pt x="145259" y="58655"/>
                  <a:pt x="71661" y="132134"/>
                  <a:pt x="71661" y="223016"/>
                </a:cubicBezTo>
                <a:cubicBezTo>
                  <a:pt x="71661" y="313254"/>
                  <a:pt x="145259" y="386733"/>
                  <a:pt x="235643" y="386733"/>
                </a:cubicBezTo>
                <a:cubicBezTo>
                  <a:pt x="326672" y="386733"/>
                  <a:pt x="400270" y="313254"/>
                  <a:pt x="400270" y="223016"/>
                </a:cubicBezTo>
                <a:cubicBezTo>
                  <a:pt x="400270" y="132134"/>
                  <a:pt x="326672" y="58655"/>
                  <a:pt x="235643" y="58655"/>
                </a:cubicBezTo>
                <a:close/>
                <a:moveTo>
                  <a:pt x="235643" y="0"/>
                </a:moveTo>
                <a:cubicBezTo>
                  <a:pt x="366053" y="0"/>
                  <a:pt x="471931" y="105707"/>
                  <a:pt x="471931" y="235907"/>
                </a:cubicBezTo>
                <a:cubicBezTo>
                  <a:pt x="471931" y="366108"/>
                  <a:pt x="235643" y="602015"/>
                  <a:pt x="235643" y="602015"/>
                </a:cubicBezTo>
                <a:cubicBezTo>
                  <a:pt x="235643" y="602015"/>
                  <a:pt x="0" y="366108"/>
                  <a:pt x="0" y="235907"/>
                </a:cubicBezTo>
                <a:cubicBezTo>
                  <a:pt x="0" y="105707"/>
                  <a:pt x="105232" y="0"/>
                  <a:pt x="23564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163" name="任意多边形: 形状 162">
            <a:extLst>
              <a:ext uri="{FF2B5EF4-FFF2-40B4-BE49-F238E27FC236}">
                <a16:creationId xmlns="" xmlns:a16="http://schemas.microsoft.com/office/drawing/2014/main" id="{A4A27648-227A-4EE1-A03F-15BED83329EB}"/>
              </a:ext>
            </a:extLst>
          </p:cNvPr>
          <p:cNvSpPr/>
          <p:nvPr/>
        </p:nvSpPr>
        <p:spPr>
          <a:xfrm>
            <a:off x="843061" y="5828884"/>
            <a:ext cx="1611313" cy="400110"/>
          </a:xfrm>
          <a:custGeom>
            <a:avLst/>
            <a:gdLst>
              <a:gd name="connsiteX0" fmla="*/ 2558091 w 5001078"/>
              <a:gd name="connsiteY0" fmla="*/ 592868 h 1241833"/>
              <a:gd name="connsiteX1" fmla="*/ 2426091 w 5001078"/>
              <a:gd name="connsiteY1" fmla="*/ 659401 h 1241833"/>
              <a:gd name="connsiteX2" fmla="*/ 2378059 w 5001078"/>
              <a:gd name="connsiteY2" fmla="*/ 839788 h 1241833"/>
              <a:gd name="connsiteX3" fmla="*/ 2424313 w 5001078"/>
              <a:gd name="connsiteY3" fmla="*/ 1006654 h 1241833"/>
              <a:gd name="connsiteX4" fmla="*/ 2551686 w 5001078"/>
              <a:gd name="connsiteY4" fmla="*/ 1065360 h 1241833"/>
              <a:gd name="connsiteX5" fmla="*/ 2676925 w 5001078"/>
              <a:gd name="connsiteY5" fmla="*/ 1003452 h 1241833"/>
              <a:gd name="connsiteX6" fmla="*/ 2726024 w 5001078"/>
              <a:gd name="connsiteY6" fmla="*/ 842634 h 1241833"/>
              <a:gd name="connsiteX7" fmla="*/ 2726024 w 5001078"/>
              <a:gd name="connsiteY7" fmla="*/ 777168 h 1241833"/>
              <a:gd name="connsiteX8" fmla="*/ 2677993 w 5001078"/>
              <a:gd name="connsiteY8" fmla="*/ 645169 h 1241833"/>
              <a:gd name="connsiteX9" fmla="*/ 2558091 w 5001078"/>
              <a:gd name="connsiteY9" fmla="*/ 592868 h 1241833"/>
              <a:gd name="connsiteX10" fmla="*/ 3505446 w 5001078"/>
              <a:gd name="connsiteY10" fmla="*/ 573655 h 1241833"/>
              <a:gd name="connsiteX11" fmla="*/ 3400843 w 5001078"/>
              <a:gd name="connsiteY11" fmla="*/ 622043 h 1241833"/>
              <a:gd name="connsiteX12" fmla="*/ 3343917 w 5001078"/>
              <a:gd name="connsiteY12" fmla="*/ 750128 h 1241833"/>
              <a:gd name="connsiteX13" fmla="*/ 3648475 w 5001078"/>
              <a:gd name="connsiteY13" fmla="*/ 750128 h 1241833"/>
              <a:gd name="connsiteX14" fmla="*/ 3505446 w 5001078"/>
              <a:gd name="connsiteY14" fmla="*/ 573655 h 1241833"/>
              <a:gd name="connsiteX15" fmla="*/ 1760153 w 5001078"/>
              <a:gd name="connsiteY15" fmla="*/ 435608 h 1241833"/>
              <a:gd name="connsiteX16" fmla="*/ 1989283 w 5001078"/>
              <a:gd name="connsiteY16" fmla="*/ 435608 h 1241833"/>
              <a:gd name="connsiteX17" fmla="*/ 1989283 w 5001078"/>
              <a:gd name="connsiteY17" fmla="*/ 1222620 h 1241833"/>
              <a:gd name="connsiteX18" fmla="*/ 1760153 w 5001078"/>
              <a:gd name="connsiteY18" fmla="*/ 1222620 h 1241833"/>
              <a:gd name="connsiteX19" fmla="*/ 17078 w 5001078"/>
              <a:gd name="connsiteY19" fmla="*/ 435608 h 1241833"/>
              <a:gd name="connsiteX20" fmla="*/ 246208 w 5001078"/>
              <a:gd name="connsiteY20" fmla="*/ 435608 h 1241833"/>
              <a:gd name="connsiteX21" fmla="*/ 246208 w 5001078"/>
              <a:gd name="connsiteY21" fmla="*/ 1222620 h 1241833"/>
              <a:gd name="connsiteX22" fmla="*/ 17078 w 5001078"/>
              <a:gd name="connsiteY22" fmla="*/ 1222620 h 1241833"/>
              <a:gd name="connsiteX23" fmla="*/ 3506869 w 5001078"/>
              <a:gd name="connsiteY23" fmla="*/ 416395 h 1241833"/>
              <a:gd name="connsiteX24" fmla="*/ 3768377 w 5001078"/>
              <a:gd name="connsiteY24" fmla="*/ 517796 h 1241833"/>
              <a:gd name="connsiteX25" fmla="*/ 3862662 w 5001078"/>
              <a:gd name="connsiteY25" fmla="*/ 796381 h 1241833"/>
              <a:gd name="connsiteX26" fmla="*/ 3862662 w 5001078"/>
              <a:gd name="connsiteY26" fmla="*/ 893868 h 1241833"/>
              <a:gd name="connsiteX27" fmla="*/ 3344628 w 5001078"/>
              <a:gd name="connsiteY27" fmla="*/ 893868 h 1241833"/>
              <a:gd name="connsiteX28" fmla="*/ 3565219 w 5001078"/>
              <a:gd name="connsiteY28" fmla="*/ 1076745 h 1241833"/>
              <a:gd name="connsiteX29" fmla="*/ 3795061 w 5001078"/>
              <a:gd name="connsiteY29" fmla="*/ 1012703 h 1241833"/>
              <a:gd name="connsiteX30" fmla="*/ 3795061 w 5001078"/>
              <a:gd name="connsiteY30" fmla="*/ 1181348 h 1241833"/>
              <a:gd name="connsiteX31" fmla="*/ 3513274 w 5001078"/>
              <a:gd name="connsiteY31" fmla="*/ 1241833 h 1241833"/>
              <a:gd name="connsiteX32" fmla="*/ 3221169 w 5001078"/>
              <a:gd name="connsiteY32" fmla="*/ 1135807 h 1241833"/>
              <a:gd name="connsiteX33" fmla="*/ 3116921 w 5001078"/>
              <a:gd name="connsiteY33" fmla="*/ 840499 h 1241833"/>
              <a:gd name="connsiteX34" fmla="*/ 3227929 w 5001078"/>
              <a:gd name="connsiteY34" fmla="*/ 534162 h 1241833"/>
              <a:gd name="connsiteX35" fmla="*/ 3506869 w 5001078"/>
              <a:gd name="connsiteY35" fmla="*/ 416395 h 1241833"/>
              <a:gd name="connsiteX36" fmla="*/ 4744735 w 5001078"/>
              <a:gd name="connsiteY36" fmla="*/ 353465 h 1241833"/>
              <a:gd name="connsiteX37" fmla="*/ 4801132 w 5001078"/>
              <a:gd name="connsiteY37" fmla="*/ 353465 h 1241833"/>
              <a:gd name="connsiteX38" fmla="*/ 4801132 w 5001078"/>
              <a:gd name="connsiteY38" fmla="*/ 424660 h 1241833"/>
              <a:gd name="connsiteX39" fmla="*/ 4744735 w 5001078"/>
              <a:gd name="connsiteY39" fmla="*/ 424660 h 1241833"/>
              <a:gd name="connsiteX40" fmla="*/ 4548747 w 5001078"/>
              <a:gd name="connsiteY40" fmla="*/ 353465 h 1241833"/>
              <a:gd name="connsiteX41" fmla="*/ 4604744 w 5001078"/>
              <a:gd name="connsiteY41" fmla="*/ 353465 h 1241833"/>
              <a:gd name="connsiteX42" fmla="*/ 4604744 w 5001078"/>
              <a:gd name="connsiteY42" fmla="*/ 424660 h 1241833"/>
              <a:gd name="connsiteX43" fmla="*/ 4548747 w 5001078"/>
              <a:gd name="connsiteY43" fmla="*/ 424660 h 1241833"/>
              <a:gd name="connsiteX44" fmla="*/ 4689538 w 5001078"/>
              <a:gd name="connsiteY44" fmla="*/ 304667 h 1241833"/>
              <a:gd name="connsiteX45" fmla="*/ 4689538 w 5001078"/>
              <a:gd name="connsiteY45" fmla="*/ 492255 h 1241833"/>
              <a:gd name="connsiteX46" fmla="*/ 4744734 w 5001078"/>
              <a:gd name="connsiteY46" fmla="*/ 492255 h 1241833"/>
              <a:gd name="connsiteX47" fmla="*/ 4744734 w 5001078"/>
              <a:gd name="connsiteY47" fmla="*/ 473456 h 1241833"/>
              <a:gd name="connsiteX48" fmla="*/ 4801131 w 5001078"/>
              <a:gd name="connsiteY48" fmla="*/ 473456 h 1241833"/>
              <a:gd name="connsiteX49" fmla="*/ 4801131 w 5001078"/>
              <a:gd name="connsiteY49" fmla="*/ 492255 h 1241833"/>
              <a:gd name="connsiteX50" fmla="*/ 4856327 w 5001078"/>
              <a:gd name="connsiteY50" fmla="*/ 492255 h 1241833"/>
              <a:gd name="connsiteX51" fmla="*/ 4856327 w 5001078"/>
              <a:gd name="connsiteY51" fmla="*/ 304667 h 1241833"/>
              <a:gd name="connsiteX52" fmla="*/ 4493550 w 5001078"/>
              <a:gd name="connsiteY52" fmla="*/ 304667 h 1241833"/>
              <a:gd name="connsiteX53" fmla="*/ 4493550 w 5001078"/>
              <a:gd name="connsiteY53" fmla="*/ 492255 h 1241833"/>
              <a:gd name="connsiteX54" fmla="*/ 4548746 w 5001078"/>
              <a:gd name="connsiteY54" fmla="*/ 492255 h 1241833"/>
              <a:gd name="connsiteX55" fmla="*/ 4548746 w 5001078"/>
              <a:gd name="connsiteY55" fmla="*/ 473456 h 1241833"/>
              <a:gd name="connsiteX56" fmla="*/ 4604743 w 5001078"/>
              <a:gd name="connsiteY56" fmla="*/ 473456 h 1241833"/>
              <a:gd name="connsiteX57" fmla="*/ 4604743 w 5001078"/>
              <a:gd name="connsiteY57" fmla="*/ 492255 h 1241833"/>
              <a:gd name="connsiteX58" fmla="*/ 4659939 w 5001078"/>
              <a:gd name="connsiteY58" fmla="*/ 492255 h 1241833"/>
              <a:gd name="connsiteX59" fmla="*/ 4659939 w 5001078"/>
              <a:gd name="connsiteY59" fmla="*/ 304667 h 1241833"/>
              <a:gd name="connsiteX60" fmla="*/ 4590345 w 5001078"/>
              <a:gd name="connsiteY60" fmla="*/ 171076 h 1241833"/>
              <a:gd name="connsiteX61" fmla="*/ 4759934 w 5001078"/>
              <a:gd name="connsiteY61" fmla="*/ 171076 h 1241833"/>
              <a:gd name="connsiteX62" fmla="*/ 4759934 w 5001078"/>
              <a:gd name="connsiteY62" fmla="*/ 223073 h 1241833"/>
              <a:gd name="connsiteX63" fmla="*/ 4590345 w 5001078"/>
              <a:gd name="connsiteY63" fmla="*/ 223073 h 1241833"/>
              <a:gd name="connsiteX64" fmla="*/ 4531147 w 5001078"/>
              <a:gd name="connsiteY64" fmla="*/ 120678 h 1241833"/>
              <a:gd name="connsiteX65" fmla="*/ 4531147 w 5001078"/>
              <a:gd name="connsiteY65" fmla="*/ 273469 h 1241833"/>
              <a:gd name="connsiteX66" fmla="*/ 4819130 w 5001078"/>
              <a:gd name="connsiteY66" fmla="*/ 273469 h 1241833"/>
              <a:gd name="connsiteX67" fmla="*/ 4819130 w 5001078"/>
              <a:gd name="connsiteY67" fmla="*/ 120678 h 1241833"/>
              <a:gd name="connsiteX68" fmla="*/ 4215316 w 5001078"/>
              <a:gd name="connsiteY68" fmla="*/ 106679 h 1241833"/>
              <a:gd name="connsiteX69" fmla="*/ 4215316 w 5001078"/>
              <a:gd name="connsiteY69" fmla="*/ 241871 h 1241833"/>
              <a:gd name="connsiteX70" fmla="*/ 4138520 w 5001078"/>
              <a:gd name="connsiteY70" fmla="*/ 241871 h 1241833"/>
              <a:gd name="connsiteX71" fmla="*/ 4138520 w 5001078"/>
              <a:gd name="connsiteY71" fmla="*/ 141477 h 1241833"/>
              <a:gd name="connsiteX72" fmla="*/ 4082524 w 5001078"/>
              <a:gd name="connsiteY72" fmla="*/ 141477 h 1241833"/>
              <a:gd name="connsiteX73" fmla="*/ 4082524 w 5001078"/>
              <a:gd name="connsiteY73" fmla="*/ 294667 h 1241833"/>
              <a:gd name="connsiteX74" fmla="*/ 4215316 w 5001078"/>
              <a:gd name="connsiteY74" fmla="*/ 294667 h 1241833"/>
              <a:gd name="connsiteX75" fmla="*/ 4215316 w 5001078"/>
              <a:gd name="connsiteY75" fmla="*/ 427459 h 1241833"/>
              <a:gd name="connsiteX76" fmla="*/ 4124121 w 5001078"/>
              <a:gd name="connsiteY76" fmla="*/ 427459 h 1241833"/>
              <a:gd name="connsiteX77" fmla="*/ 4124121 w 5001078"/>
              <a:gd name="connsiteY77" fmla="*/ 329465 h 1241833"/>
              <a:gd name="connsiteX78" fmla="*/ 4068125 w 5001078"/>
              <a:gd name="connsiteY78" fmla="*/ 329465 h 1241833"/>
              <a:gd name="connsiteX79" fmla="*/ 4068125 w 5001078"/>
              <a:gd name="connsiteY79" fmla="*/ 480256 h 1241833"/>
              <a:gd name="connsiteX80" fmla="*/ 4366906 w 5001078"/>
              <a:gd name="connsiteY80" fmla="*/ 480256 h 1241833"/>
              <a:gd name="connsiteX81" fmla="*/ 4366906 w 5001078"/>
              <a:gd name="connsiteY81" fmla="*/ 499055 h 1241833"/>
              <a:gd name="connsiteX82" fmla="*/ 4422903 w 5001078"/>
              <a:gd name="connsiteY82" fmla="*/ 499055 h 1241833"/>
              <a:gd name="connsiteX83" fmla="*/ 4422903 w 5001078"/>
              <a:gd name="connsiteY83" fmla="*/ 329465 h 1241833"/>
              <a:gd name="connsiteX84" fmla="*/ 4366906 w 5001078"/>
              <a:gd name="connsiteY84" fmla="*/ 329465 h 1241833"/>
              <a:gd name="connsiteX85" fmla="*/ 4366906 w 5001078"/>
              <a:gd name="connsiteY85" fmla="*/ 427459 h 1241833"/>
              <a:gd name="connsiteX86" fmla="*/ 4275312 w 5001078"/>
              <a:gd name="connsiteY86" fmla="*/ 427459 h 1241833"/>
              <a:gd name="connsiteX87" fmla="*/ 4275312 w 5001078"/>
              <a:gd name="connsiteY87" fmla="*/ 294667 h 1241833"/>
              <a:gd name="connsiteX88" fmla="*/ 4408504 w 5001078"/>
              <a:gd name="connsiteY88" fmla="*/ 294667 h 1241833"/>
              <a:gd name="connsiteX89" fmla="*/ 4408504 w 5001078"/>
              <a:gd name="connsiteY89" fmla="*/ 141477 h 1241833"/>
              <a:gd name="connsiteX90" fmla="*/ 4352507 w 5001078"/>
              <a:gd name="connsiteY90" fmla="*/ 141477 h 1241833"/>
              <a:gd name="connsiteX91" fmla="*/ 4352507 w 5001078"/>
              <a:gd name="connsiteY91" fmla="*/ 241871 h 1241833"/>
              <a:gd name="connsiteX92" fmla="*/ 4275312 w 5001078"/>
              <a:gd name="connsiteY92" fmla="*/ 241871 h 1241833"/>
              <a:gd name="connsiteX93" fmla="*/ 4275312 w 5001078"/>
              <a:gd name="connsiteY93" fmla="*/ 106679 h 1241833"/>
              <a:gd name="connsiteX94" fmla="*/ 853716 w 5001078"/>
              <a:gd name="connsiteY94" fmla="*/ 101875 h 1241833"/>
              <a:gd name="connsiteX95" fmla="*/ 1124829 w 5001078"/>
              <a:gd name="connsiteY95" fmla="*/ 143858 h 1241833"/>
              <a:gd name="connsiteX96" fmla="*/ 1124829 w 5001078"/>
              <a:gd name="connsiteY96" fmla="*/ 364449 h 1241833"/>
              <a:gd name="connsiteX97" fmla="*/ 865101 w 5001078"/>
              <a:gd name="connsiteY97" fmla="*/ 289021 h 1241833"/>
              <a:gd name="connsiteX98" fmla="*/ 726342 w 5001078"/>
              <a:gd name="connsiteY98" fmla="*/ 320687 h 1241833"/>
              <a:gd name="connsiteX99" fmla="*/ 674396 w 5001078"/>
              <a:gd name="connsiteY99" fmla="*/ 405721 h 1241833"/>
              <a:gd name="connsiteX100" fmla="*/ 709976 w 5001078"/>
              <a:gd name="connsiteY100" fmla="*/ 484351 h 1241833"/>
              <a:gd name="connsiteX101" fmla="*/ 885737 w 5001078"/>
              <a:gd name="connsiteY101" fmla="*/ 581483 h 1241833"/>
              <a:gd name="connsiteX102" fmla="*/ 1111665 w 5001078"/>
              <a:gd name="connsiteY102" fmla="*/ 730204 h 1241833"/>
              <a:gd name="connsiteX103" fmla="*/ 1173217 w 5001078"/>
              <a:gd name="connsiteY103" fmla="*/ 916639 h 1241833"/>
              <a:gd name="connsiteX104" fmla="*/ 1060787 w 5001078"/>
              <a:gd name="connsiteY104" fmla="*/ 1158578 h 1241833"/>
              <a:gd name="connsiteX105" fmla="*/ 741285 w 5001078"/>
              <a:gd name="connsiteY105" fmla="*/ 1241833 h 1241833"/>
              <a:gd name="connsiteX106" fmla="*/ 431034 w 5001078"/>
              <a:gd name="connsiteY106" fmla="*/ 1180637 h 1241833"/>
              <a:gd name="connsiteX107" fmla="*/ 431034 w 5001078"/>
              <a:gd name="connsiteY107" fmla="*/ 945102 h 1241833"/>
              <a:gd name="connsiteX108" fmla="*/ 733458 w 5001078"/>
              <a:gd name="connsiteY108" fmla="*/ 1055398 h 1241833"/>
              <a:gd name="connsiteX109" fmla="*/ 877909 w 5001078"/>
              <a:gd name="connsiteY109" fmla="*/ 1022309 h 1241833"/>
              <a:gd name="connsiteX110" fmla="*/ 926297 w 5001078"/>
              <a:gd name="connsiteY110" fmla="*/ 937275 h 1241833"/>
              <a:gd name="connsiteX111" fmla="*/ 887872 w 5001078"/>
              <a:gd name="connsiteY111" fmla="*/ 852596 h 1241833"/>
              <a:gd name="connsiteX112" fmla="*/ 685070 w 5001078"/>
              <a:gd name="connsiteY112" fmla="*/ 744435 h 1241833"/>
              <a:gd name="connsiteX113" fmla="*/ 426765 w 5001078"/>
              <a:gd name="connsiteY113" fmla="*/ 425646 h 1241833"/>
              <a:gd name="connsiteX114" fmla="*/ 543821 w 5001078"/>
              <a:gd name="connsiteY114" fmla="*/ 186909 h 1241833"/>
              <a:gd name="connsiteX115" fmla="*/ 853716 w 5001078"/>
              <a:gd name="connsiteY115" fmla="*/ 101875 h 1241833"/>
              <a:gd name="connsiteX116" fmla="*/ 1876142 w 5001078"/>
              <a:gd name="connsiteY116" fmla="*/ 62738 h 1241833"/>
              <a:gd name="connsiteX117" fmla="*/ 1972917 w 5001078"/>
              <a:gd name="connsiteY117" fmla="*/ 96538 h 1241833"/>
              <a:gd name="connsiteX118" fmla="*/ 2009919 w 5001078"/>
              <a:gd name="connsiteY118" fmla="*/ 181572 h 1241833"/>
              <a:gd name="connsiteX119" fmla="*/ 1972205 w 5001078"/>
              <a:gd name="connsiteY119" fmla="*/ 268030 h 1241833"/>
              <a:gd name="connsiteX120" fmla="*/ 1876142 w 5001078"/>
              <a:gd name="connsiteY120" fmla="*/ 302541 h 1241833"/>
              <a:gd name="connsiteX121" fmla="*/ 1780789 w 5001078"/>
              <a:gd name="connsiteY121" fmla="*/ 267674 h 1241833"/>
              <a:gd name="connsiteX122" fmla="*/ 1743075 w 5001078"/>
              <a:gd name="connsiteY122" fmla="*/ 181572 h 1241833"/>
              <a:gd name="connsiteX123" fmla="*/ 1780434 w 5001078"/>
              <a:gd name="connsiteY123" fmla="*/ 95826 h 1241833"/>
              <a:gd name="connsiteX124" fmla="*/ 1876142 w 5001078"/>
              <a:gd name="connsiteY124" fmla="*/ 62738 h 1241833"/>
              <a:gd name="connsiteX125" fmla="*/ 133066 w 5001078"/>
              <a:gd name="connsiteY125" fmla="*/ 62738 h 1241833"/>
              <a:gd name="connsiteX126" fmla="*/ 229842 w 5001078"/>
              <a:gd name="connsiteY126" fmla="*/ 96538 h 1241833"/>
              <a:gd name="connsiteX127" fmla="*/ 266844 w 5001078"/>
              <a:gd name="connsiteY127" fmla="*/ 181572 h 1241833"/>
              <a:gd name="connsiteX128" fmla="*/ 229130 w 5001078"/>
              <a:gd name="connsiteY128" fmla="*/ 268030 h 1241833"/>
              <a:gd name="connsiteX129" fmla="*/ 133066 w 5001078"/>
              <a:gd name="connsiteY129" fmla="*/ 302541 h 1241833"/>
              <a:gd name="connsiteX130" fmla="*/ 37714 w 5001078"/>
              <a:gd name="connsiteY130" fmla="*/ 267674 h 1241833"/>
              <a:gd name="connsiteX131" fmla="*/ 0 w 5001078"/>
              <a:gd name="connsiteY131" fmla="*/ 181572 h 1241833"/>
              <a:gd name="connsiteX132" fmla="*/ 37358 w 5001078"/>
              <a:gd name="connsiteY132" fmla="*/ 95826 h 1241833"/>
              <a:gd name="connsiteX133" fmla="*/ 133066 w 5001078"/>
              <a:gd name="connsiteY133" fmla="*/ 62738 h 1241833"/>
              <a:gd name="connsiteX134" fmla="*/ 2722467 w 5001078"/>
              <a:gd name="connsiteY134" fmla="*/ 57756 h 1241833"/>
              <a:gd name="connsiteX135" fmla="*/ 2951597 w 5001078"/>
              <a:gd name="connsiteY135" fmla="*/ 57756 h 1241833"/>
              <a:gd name="connsiteX136" fmla="*/ 2951597 w 5001078"/>
              <a:gd name="connsiteY136" fmla="*/ 1222620 h 1241833"/>
              <a:gd name="connsiteX137" fmla="*/ 2722467 w 5001078"/>
              <a:gd name="connsiteY137" fmla="*/ 1222620 h 1241833"/>
              <a:gd name="connsiteX138" fmla="*/ 2722467 w 5001078"/>
              <a:gd name="connsiteY138" fmla="*/ 1111613 h 1241833"/>
              <a:gd name="connsiteX139" fmla="*/ 2718909 w 5001078"/>
              <a:gd name="connsiteY139" fmla="*/ 1111613 h 1241833"/>
              <a:gd name="connsiteX140" fmla="*/ 2472700 w 5001078"/>
              <a:gd name="connsiteY140" fmla="*/ 1241833 h 1241833"/>
              <a:gd name="connsiteX141" fmla="*/ 2233964 w 5001078"/>
              <a:gd name="connsiteY141" fmla="*/ 1135807 h 1241833"/>
              <a:gd name="connsiteX142" fmla="*/ 2145371 w 5001078"/>
              <a:gd name="connsiteY142" fmla="*/ 846904 h 1241833"/>
              <a:gd name="connsiteX143" fmla="*/ 2244637 w 5001078"/>
              <a:gd name="connsiteY143" fmla="*/ 534874 h 1241833"/>
              <a:gd name="connsiteX144" fmla="*/ 2504010 w 5001078"/>
              <a:gd name="connsiteY144" fmla="*/ 416395 h 1241833"/>
              <a:gd name="connsiteX145" fmla="*/ 2718909 w 5001078"/>
              <a:gd name="connsiteY145" fmla="*/ 527402 h 1241833"/>
              <a:gd name="connsiteX146" fmla="*/ 2722467 w 5001078"/>
              <a:gd name="connsiteY146" fmla="*/ 527402 h 1241833"/>
              <a:gd name="connsiteX147" fmla="*/ 1331528 w 5001078"/>
              <a:gd name="connsiteY147" fmla="*/ 57756 h 1241833"/>
              <a:gd name="connsiteX148" fmla="*/ 1560658 w 5001078"/>
              <a:gd name="connsiteY148" fmla="*/ 57756 h 1241833"/>
              <a:gd name="connsiteX149" fmla="*/ 1560658 w 5001078"/>
              <a:gd name="connsiteY149" fmla="*/ 1222620 h 1241833"/>
              <a:gd name="connsiteX150" fmla="*/ 1331528 w 5001078"/>
              <a:gd name="connsiteY150" fmla="*/ 1222620 h 1241833"/>
              <a:gd name="connsiteX151" fmla="*/ 3977005 w 5001078"/>
              <a:gd name="connsiteY151" fmla="*/ 0 h 1241833"/>
              <a:gd name="connsiteX152" fmla="*/ 4064410 w 5001078"/>
              <a:gd name="connsiteY152" fmla="*/ 0 h 1241833"/>
              <a:gd name="connsiteX153" fmla="*/ 4345410 w 5001078"/>
              <a:gd name="connsiteY153" fmla="*/ 0 h 1241833"/>
              <a:gd name="connsiteX154" fmla="*/ 4901149 w 5001078"/>
              <a:gd name="connsiteY154" fmla="*/ 0 h 1241833"/>
              <a:gd name="connsiteX155" fmla="*/ 5001078 w 5001078"/>
              <a:gd name="connsiteY155" fmla="*/ 99929 h 1241833"/>
              <a:gd name="connsiteX156" fmla="*/ 5001078 w 5001078"/>
              <a:gd name="connsiteY156" fmla="*/ 349746 h 1241833"/>
              <a:gd name="connsiteX157" fmla="*/ 5001078 w 5001078"/>
              <a:gd name="connsiteY157" fmla="*/ 499636 h 1241833"/>
              <a:gd name="connsiteX158" fmla="*/ 4901149 w 5001078"/>
              <a:gd name="connsiteY158" fmla="*/ 599565 h 1241833"/>
              <a:gd name="connsiteX159" fmla="*/ 4345410 w 5001078"/>
              <a:gd name="connsiteY159" fmla="*/ 599565 h 1241833"/>
              <a:gd name="connsiteX160" fmla="*/ 4045260 w 5001078"/>
              <a:gd name="connsiteY160" fmla="*/ 718051 h 1241833"/>
              <a:gd name="connsiteX161" fmla="*/ 4064410 w 5001078"/>
              <a:gd name="connsiteY161" fmla="*/ 599565 h 1241833"/>
              <a:gd name="connsiteX162" fmla="*/ 3977005 w 5001078"/>
              <a:gd name="connsiteY162" fmla="*/ 599565 h 1241833"/>
              <a:gd name="connsiteX163" fmla="*/ 3877076 w 5001078"/>
              <a:gd name="connsiteY163" fmla="*/ 499636 h 1241833"/>
              <a:gd name="connsiteX164" fmla="*/ 3877076 w 5001078"/>
              <a:gd name="connsiteY164" fmla="*/ 349746 h 1241833"/>
              <a:gd name="connsiteX165" fmla="*/ 3877076 w 5001078"/>
              <a:gd name="connsiteY165" fmla="*/ 99929 h 1241833"/>
              <a:gd name="connsiteX166" fmla="*/ 3977005 w 5001078"/>
              <a:gd name="connsiteY166" fmla="*/ 0 h 12418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</a:cxnLst>
            <a:rect l="l" t="t" r="r" b="b"/>
            <a:pathLst>
              <a:path w="5001078" h="1241833">
                <a:moveTo>
                  <a:pt x="2558091" y="592868"/>
                </a:moveTo>
                <a:cubicBezTo>
                  <a:pt x="2502113" y="592868"/>
                  <a:pt x="2458113" y="615046"/>
                  <a:pt x="2426091" y="659401"/>
                </a:cubicBezTo>
                <a:cubicBezTo>
                  <a:pt x="2394070" y="703757"/>
                  <a:pt x="2378059" y="763885"/>
                  <a:pt x="2378059" y="839788"/>
                </a:cubicBezTo>
                <a:cubicBezTo>
                  <a:pt x="2378059" y="911895"/>
                  <a:pt x="2393477" y="967517"/>
                  <a:pt x="2424313" y="1006654"/>
                </a:cubicBezTo>
                <a:cubicBezTo>
                  <a:pt x="2455148" y="1045791"/>
                  <a:pt x="2497606" y="1065360"/>
                  <a:pt x="2551686" y="1065360"/>
                </a:cubicBezTo>
                <a:cubicBezTo>
                  <a:pt x="2602446" y="1065360"/>
                  <a:pt x="2644192" y="1044724"/>
                  <a:pt x="2676925" y="1003452"/>
                </a:cubicBezTo>
                <a:cubicBezTo>
                  <a:pt x="2709658" y="962180"/>
                  <a:pt x="2726024" y="908574"/>
                  <a:pt x="2726024" y="842634"/>
                </a:cubicBezTo>
                <a:lnTo>
                  <a:pt x="2726024" y="777168"/>
                </a:lnTo>
                <a:cubicBezTo>
                  <a:pt x="2726024" y="724037"/>
                  <a:pt x="2710014" y="680037"/>
                  <a:pt x="2677993" y="645169"/>
                </a:cubicBezTo>
                <a:cubicBezTo>
                  <a:pt x="2645971" y="610302"/>
                  <a:pt x="2606004" y="592868"/>
                  <a:pt x="2558091" y="592868"/>
                </a:cubicBezTo>
                <a:close/>
                <a:moveTo>
                  <a:pt x="3505446" y="573655"/>
                </a:moveTo>
                <a:cubicBezTo>
                  <a:pt x="3466072" y="573655"/>
                  <a:pt x="3431205" y="589784"/>
                  <a:pt x="3400843" y="622043"/>
                </a:cubicBezTo>
                <a:cubicBezTo>
                  <a:pt x="3370483" y="654301"/>
                  <a:pt x="3351507" y="696997"/>
                  <a:pt x="3343917" y="750128"/>
                </a:cubicBezTo>
                <a:lnTo>
                  <a:pt x="3648475" y="750128"/>
                </a:lnTo>
                <a:cubicBezTo>
                  <a:pt x="3648475" y="632480"/>
                  <a:pt x="3600799" y="573655"/>
                  <a:pt x="3505446" y="573655"/>
                </a:cubicBezTo>
                <a:close/>
                <a:moveTo>
                  <a:pt x="1760153" y="435608"/>
                </a:moveTo>
                <a:lnTo>
                  <a:pt x="1989283" y="435608"/>
                </a:lnTo>
                <a:lnTo>
                  <a:pt x="1989283" y="1222620"/>
                </a:lnTo>
                <a:lnTo>
                  <a:pt x="1760153" y="1222620"/>
                </a:lnTo>
                <a:close/>
                <a:moveTo>
                  <a:pt x="17078" y="435608"/>
                </a:moveTo>
                <a:lnTo>
                  <a:pt x="246208" y="435608"/>
                </a:lnTo>
                <a:lnTo>
                  <a:pt x="246208" y="1222620"/>
                </a:lnTo>
                <a:lnTo>
                  <a:pt x="17078" y="1222620"/>
                </a:lnTo>
                <a:close/>
                <a:moveTo>
                  <a:pt x="3506869" y="416395"/>
                </a:moveTo>
                <a:cubicBezTo>
                  <a:pt x="3618351" y="416395"/>
                  <a:pt x="3705520" y="450195"/>
                  <a:pt x="3768377" y="517796"/>
                </a:cubicBezTo>
                <a:cubicBezTo>
                  <a:pt x="3831233" y="585396"/>
                  <a:pt x="3862662" y="678258"/>
                  <a:pt x="3862662" y="796381"/>
                </a:cubicBezTo>
                <a:lnTo>
                  <a:pt x="3862662" y="893868"/>
                </a:lnTo>
                <a:lnTo>
                  <a:pt x="3344628" y="893868"/>
                </a:lnTo>
                <a:cubicBezTo>
                  <a:pt x="3352693" y="1015786"/>
                  <a:pt x="3426223" y="1076745"/>
                  <a:pt x="3565219" y="1076745"/>
                </a:cubicBezTo>
                <a:cubicBezTo>
                  <a:pt x="3652033" y="1076745"/>
                  <a:pt x="3728647" y="1055398"/>
                  <a:pt x="3795061" y="1012703"/>
                </a:cubicBezTo>
                <a:lnTo>
                  <a:pt x="3795061" y="1181348"/>
                </a:lnTo>
                <a:cubicBezTo>
                  <a:pt x="3723429" y="1221671"/>
                  <a:pt x="3629499" y="1241833"/>
                  <a:pt x="3513274" y="1241833"/>
                </a:cubicBezTo>
                <a:cubicBezTo>
                  <a:pt x="3388035" y="1241833"/>
                  <a:pt x="3290667" y="1206491"/>
                  <a:pt x="3221169" y="1135807"/>
                </a:cubicBezTo>
                <a:cubicBezTo>
                  <a:pt x="3151671" y="1065123"/>
                  <a:pt x="3116921" y="966687"/>
                  <a:pt x="3116921" y="840499"/>
                </a:cubicBezTo>
                <a:cubicBezTo>
                  <a:pt x="3116921" y="714786"/>
                  <a:pt x="3153924" y="612674"/>
                  <a:pt x="3227929" y="534162"/>
                </a:cubicBezTo>
                <a:cubicBezTo>
                  <a:pt x="3301933" y="455651"/>
                  <a:pt x="3394914" y="416395"/>
                  <a:pt x="3506869" y="416395"/>
                </a:cubicBezTo>
                <a:close/>
                <a:moveTo>
                  <a:pt x="4744735" y="353465"/>
                </a:moveTo>
                <a:lnTo>
                  <a:pt x="4801132" y="353465"/>
                </a:lnTo>
                <a:lnTo>
                  <a:pt x="4801132" y="424660"/>
                </a:lnTo>
                <a:lnTo>
                  <a:pt x="4744735" y="424660"/>
                </a:lnTo>
                <a:close/>
                <a:moveTo>
                  <a:pt x="4548747" y="353465"/>
                </a:moveTo>
                <a:lnTo>
                  <a:pt x="4604744" y="353465"/>
                </a:lnTo>
                <a:lnTo>
                  <a:pt x="4604744" y="424660"/>
                </a:lnTo>
                <a:lnTo>
                  <a:pt x="4548747" y="424660"/>
                </a:lnTo>
                <a:close/>
                <a:moveTo>
                  <a:pt x="4689538" y="304667"/>
                </a:moveTo>
                <a:lnTo>
                  <a:pt x="4689538" y="492255"/>
                </a:lnTo>
                <a:lnTo>
                  <a:pt x="4744734" y="492255"/>
                </a:lnTo>
                <a:lnTo>
                  <a:pt x="4744734" y="473456"/>
                </a:lnTo>
                <a:lnTo>
                  <a:pt x="4801131" y="473456"/>
                </a:lnTo>
                <a:lnTo>
                  <a:pt x="4801131" y="492255"/>
                </a:lnTo>
                <a:lnTo>
                  <a:pt x="4856327" y="492255"/>
                </a:lnTo>
                <a:lnTo>
                  <a:pt x="4856327" y="304667"/>
                </a:lnTo>
                <a:close/>
                <a:moveTo>
                  <a:pt x="4493550" y="304667"/>
                </a:moveTo>
                <a:lnTo>
                  <a:pt x="4493550" y="492255"/>
                </a:lnTo>
                <a:lnTo>
                  <a:pt x="4548746" y="492255"/>
                </a:lnTo>
                <a:lnTo>
                  <a:pt x="4548746" y="473456"/>
                </a:lnTo>
                <a:lnTo>
                  <a:pt x="4604743" y="473456"/>
                </a:lnTo>
                <a:lnTo>
                  <a:pt x="4604743" y="492255"/>
                </a:lnTo>
                <a:lnTo>
                  <a:pt x="4659939" y="492255"/>
                </a:lnTo>
                <a:lnTo>
                  <a:pt x="4659939" y="304667"/>
                </a:lnTo>
                <a:close/>
                <a:moveTo>
                  <a:pt x="4590345" y="171076"/>
                </a:moveTo>
                <a:lnTo>
                  <a:pt x="4759934" y="171076"/>
                </a:lnTo>
                <a:lnTo>
                  <a:pt x="4759934" y="223073"/>
                </a:lnTo>
                <a:lnTo>
                  <a:pt x="4590345" y="223073"/>
                </a:lnTo>
                <a:close/>
                <a:moveTo>
                  <a:pt x="4531147" y="120678"/>
                </a:moveTo>
                <a:lnTo>
                  <a:pt x="4531147" y="273469"/>
                </a:lnTo>
                <a:lnTo>
                  <a:pt x="4819130" y="273469"/>
                </a:lnTo>
                <a:lnTo>
                  <a:pt x="4819130" y="120678"/>
                </a:lnTo>
                <a:close/>
                <a:moveTo>
                  <a:pt x="4215316" y="106679"/>
                </a:moveTo>
                <a:lnTo>
                  <a:pt x="4215316" y="241871"/>
                </a:lnTo>
                <a:lnTo>
                  <a:pt x="4138520" y="241871"/>
                </a:lnTo>
                <a:lnTo>
                  <a:pt x="4138520" y="141477"/>
                </a:lnTo>
                <a:lnTo>
                  <a:pt x="4082524" y="141477"/>
                </a:lnTo>
                <a:lnTo>
                  <a:pt x="4082524" y="294667"/>
                </a:lnTo>
                <a:lnTo>
                  <a:pt x="4215316" y="294667"/>
                </a:lnTo>
                <a:lnTo>
                  <a:pt x="4215316" y="427459"/>
                </a:lnTo>
                <a:lnTo>
                  <a:pt x="4124121" y="427459"/>
                </a:lnTo>
                <a:lnTo>
                  <a:pt x="4124121" y="329465"/>
                </a:lnTo>
                <a:lnTo>
                  <a:pt x="4068125" y="329465"/>
                </a:lnTo>
                <a:lnTo>
                  <a:pt x="4068125" y="480256"/>
                </a:lnTo>
                <a:lnTo>
                  <a:pt x="4366906" y="480256"/>
                </a:lnTo>
                <a:lnTo>
                  <a:pt x="4366906" y="499055"/>
                </a:lnTo>
                <a:lnTo>
                  <a:pt x="4422903" y="499055"/>
                </a:lnTo>
                <a:lnTo>
                  <a:pt x="4422903" y="329465"/>
                </a:lnTo>
                <a:lnTo>
                  <a:pt x="4366906" y="329465"/>
                </a:lnTo>
                <a:lnTo>
                  <a:pt x="4366906" y="427459"/>
                </a:lnTo>
                <a:lnTo>
                  <a:pt x="4275312" y="427459"/>
                </a:lnTo>
                <a:lnTo>
                  <a:pt x="4275312" y="294667"/>
                </a:lnTo>
                <a:lnTo>
                  <a:pt x="4408504" y="294667"/>
                </a:lnTo>
                <a:lnTo>
                  <a:pt x="4408504" y="141477"/>
                </a:lnTo>
                <a:lnTo>
                  <a:pt x="4352507" y="141477"/>
                </a:lnTo>
                <a:lnTo>
                  <a:pt x="4352507" y="241871"/>
                </a:lnTo>
                <a:lnTo>
                  <a:pt x="4275312" y="241871"/>
                </a:lnTo>
                <a:lnTo>
                  <a:pt x="4275312" y="106679"/>
                </a:lnTo>
                <a:close/>
                <a:moveTo>
                  <a:pt x="853716" y="101875"/>
                </a:moveTo>
                <a:cubicBezTo>
                  <a:pt x="961402" y="101875"/>
                  <a:pt x="1051773" y="115869"/>
                  <a:pt x="1124829" y="143858"/>
                </a:cubicBezTo>
                <a:lnTo>
                  <a:pt x="1124829" y="364449"/>
                </a:lnTo>
                <a:cubicBezTo>
                  <a:pt x="1050824" y="314164"/>
                  <a:pt x="964248" y="289021"/>
                  <a:pt x="865101" y="289021"/>
                </a:cubicBezTo>
                <a:cubicBezTo>
                  <a:pt x="807225" y="289021"/>
                  <a:pt x="760972" y="299577"/>
                  <a:pt x="726342" y="320687"/>
                </a:cubicBezTo>
                <a:cubicBezTo>
                  <a:pt x="691712" y="341797"/>
                  <a:pt x="674396" y="370142"/>
                  <a:pt x="674396" y="405721"/>
                </a:cubicBezTo>
                <a:cubicBezTo>
                  <a:pt x="674396" y="434185"/>
                  <a:pt x="686256" y="460395"/>
                  <a:pt x="709976" y="484351"/>
                </a:cubicBezTo>
                <a:cubicBezTo>
                  <a:pt x="733695" y="508308"/>
                  <a:pt x="792282" y="540685"/>
                  <a:pt x="885737" y="581483"/>
                </a:cubicBezTo>
                <a:cubicBezTo>
                  <a:pt x="995321" y="628447"/>
                  <a:pt x="1070630" y="678021"/>
                  <a:pt x="1111665" y="730204"/>
                </a:cubicBezTo>
                <a:cubicBezTo>
                  <a:pt x="1152700" y="782387"/>
                  <a:pt x="1173217" y="844532"/>
                  <a:pt x="1173217" y="916639"/>
                </a:cubicBezTo>
                <a:cubicBezTo>
                  <a:pt x="1173217" y="1022428"/>
                  <a:pt x="1135740" y="1103074"/>
                  <a:pt x="1060787" y="1158578"/>
                </a:cubicBezTo>
                <a:cubicBezTo>
                  <a:pt x="985833" y="1214081"/>
                  <a:pt x="879333" y="1241833"/>
                  <a:pt x="741285" y="1241833"/>
                </a:cubicBezTo>
                <a:cubicBezTo>
                  <a:pt x="615098" y="1241833"/>
                  <a:pt x="511681" y="1221434"/>
                  <a:pt x="431034" y="1180637"/>
                </a:cubicBezTo>
                <a:lnTo>
                  <a:pt x="431034" y="945102"/>
                </a:lnTo>
                <a:cubicBezTo>
                  <a:pt x="519745" y="1018633"/>
                  <a:pt x="620553" y="1055398"/>
                  <a:pt x="733458" y="1055398"/>
                </a:cubicBezTo>
                <a:cubicBezTo>
                  <a:pt x="797500" y="1055398"/>
                  <a:pt x="845651" y="1044368"/>
                  <a:pt x="877909" y="1022309"/>
                </a:cubicBezTo>
                <a:cubicBezTo>
                  <a:pt x="910168" y="1000250"/>
                  <a:pt x="926297" y="971905"/>
                  <a:pt x="926297" y="937275"/>
                </a:cubicBezTo>
                <a:cubicBezTo>
                  <a:pt x="926297" y="907388"/>
                  <a:pt x="913489" y="879162"/>
                  <a:pt x="887872" y="852596"/>
                </a:cubicBezTo>
                <a:cubicBezTo>
                  <a:pt x="862255" y="826030"/>
                  <a:pt x="794654" y="789977"/>
                  <a:pt x="685070" y="744435"/>
                </a:cubicBezTo>
                <a:cubicBezTo>
                  <a:pt x="512867" y="671379"/>
                  <a:pt x="426765" y="565116"/>
                  <a:pt x="426765" y="425646"/>
                </a:cubicBezTo>
                <a:cubicBezTo>
                  <a:pt x="426765" y="323177"/>
                  <a:pt x="465783" y="243599"/>
                  <a:pt x="543821" y="186909"/>
                </a:cubicBezTo>
                <a:cubicBezTo>
                  <a:pt x="621858" y="130219"/>
                  <a:pt x="725156" y="101875"/>
                  <a:pt x="853716" y="101875"/>
                </a:cubicBezTo>
                <a:close/>
                <a:moveTo>
                  <a:pt x="1876142" y="62738"/>
                </a:moveTo>
                <a:cubicBezTo>
                  <a:pt x="1915990" y="62738"/>
                  <a:pt x="1948249" y="74004"/>
                  <a:pt x="1972917" y="96538"/>
                </a:cubicBezTo>
                <a:cubicBezTo>
                  <a:pt x="1997585" y="119071"/>
                  <a:pt x="2009919" y="147416"/>
                  <a:pt x="2009919" y="181572"/>
                </a:cubicBezTo>
                <a:cubicBezTo>
                  <a:pt x="2009919" y="216203"/>
                  <a:pt x="1997348" y="245022"/>
                  <a:pt x="1972205" y="268030"/>
                </a:cubicBezTo>
                <a:cubicBezTo>
                  <a:pt x="1947063" y="291038"/>
                  <a:pt x="1915041" y="302541"/>
                  <a:pt x="1876142" y="302541"/>
                </a:cubicBezTo>
                <a:cubicBezTo>
                  <a:pt x="1837716" y="302541"/>
                  <a:pt x="1805932" y="290919"/>
                  <a:pt x="1780789" y="267674"/>
                </a:cubicBezTo>
                <a:cubicBezTo>
                  <a:pt x="1755647" y="244429"/>
                  <a:pt x="1743075" y="215728"/>
                  <a:pt x="1743075" y="181572"/>
                </a:cubicBezTo>
                <a:cubicBezTo>
                  <a:pt x="1743075" y="146467"/>
                  <a:pt x="1755528" y="117885"/>
                  <a:pt x="1780434" y="95826"/>
                </a:cubicBezTo>
                <a:cubicBezTo>
                  <a:pt x="1805339" y="73767"/>
                  <a:pt x="1837242" y="62738"/>
                  <a:pt x="1876142" y="62738"/>
                </a:cubicBezTo>
                <a:close/>
                <a:moveTo>
                  <a:pt x="133066" y="62738"/>
                </a:moveTo>
                <a:cubicBezTo>
                  <a:pt x="172915" y="62738"/>
                  <a:pt x="205174" y="74004"/>
                  <a:pt x="229842" y="96538"/>
                </a:cubicBezTo>
                <a:cubicBezTo>
                  <a:pt x="254510" y="119071"/>
                  <a:pt x="266844" y="147416"/>
                  <a:pt x="266844" y="181572"/>
                </a:cubicBezTo>
                <a:cubicBezTo>
                  <a:pt x="266844" y="216203"/>
                  <a:pt x="254273" y="245022"/>
                  <a:pt x="229130" y="268030"/>
                </a:cubicBezTo>
                <a:cubicBezTo>
                  <a:pt x="203988" y="291038"/>
                  <a:pt x="171966" y="302541"/>
                  <a:pt x="133066" y="302541"/>
                </a:cubicBezTo>
                <a:cubicBezTo>
                  <a:pt x="94641" y="302541"/>
                  <a:pt x="62857" y="290919"/>
                  <a:pt x="37714" y="267674"/>
                </a:cubicBezTo>
                <a:cubicBezTo>
                  <a:pt x="12572" y="244429"/>
                  <a:pt x="0" y="215728"/>
                  <a:pt x="0" y="181572"/>
                </a:cubicBezTo>
                <a:cubicBezTo>
                  <a:pt x="0" y="146467"/>
                  <a:pt x="12453" y="117885"/>
                  <a:pt x="37358" y="95826"/>
                </a:cubicBezTo>
                <a:cubicBezTo>
                  <a:pt x="62264" y="73767"/>
                  <a:pt x="94167" y="62738"/>
                  <a:pt x="133066" y="62738"/>
                </a:cubicBezTo>
                <a:close/>
                <a:moveTo>
                  <a:pt x="2722467" y="57756"/>
                </a:moveTo>
                <a:lnTo>
                  <a:pt x="2951597" y="57756"/>
                </a:lnTo>
                <a:lnTo>
                  <a:pt x="2951597" y="1222620"/>
                </a:lnTo>
                <a:lnTo>
                  <a:pt x="2722467" y="1222620"/>
                </a:lnTo>
                <a:lnTo>
                  <a:pt x="2722467" y="1111613"/>
                </a:lnTo>
                <a:lnTo>
                  <a:pt x="2718909" y="1111613"/>
                </a:lnTo>
                <a:cubicBezTo>
                  <a:pt x="2663405" y="1198426"/>
                  <a:pt x="2581335" y="1241833"/>
                  <a:pt x="2472700" y="1241833"/>
                </a:cubicBezTo>
                <a:cubicBezTo>
                  <a:pt x="2372604" y="1241833"/>
                  <a:pt x="2293025" y="1206491"/>
                  <a:pt x="2233964" y="1135807"/>
                </a:cubicBezTo>
                <a:cubicBezTo>
                  <a:pt x="2174902" y="1065123"/>
                  <a:pt x="2145371" y="968822"/>
                  <a:pt x="2145371" y="846904"/>
                </a:cubicBezTo>
                <a:cubicBezTo>
                  <a:pt x="2145371" y="717870"/>
                  <a:pt x="2178460" y="613860"/>
                  <a:pt x="2244637" y="534874"/>
                </a:cubicBezTo>
                <a:cubicBezTo>
                  <a:pt x="2310815" y="455888"/>
                  <a:pt x="2397272" y="416395"/>
                  <a:pt x="2504010" y="416395"/>
                </a:cubicBezTo>
                <a:cubicBezTo>
                  <a:pt x="2606478" y="416395"/>
                  <a:pt x="2678111" y="453397"/>
                  <a:pt x="2718909" y="527402"/>
                </a:cubicBezTo>
                <a:lnTo>
                  <a:pt x="2722467" y="527402"/>
                </a:lnTo>
                <a:close/>
                <a:moveTo>
                  <a:pt x="1331528" y="57756"/>
                </a:moveTo>
                <a:lnTo>
                  <a:pt x="1560658" y="57756"/>
                </a:lnTo>
                <a:lnTo>
                  <a:pt x="1560658" y="1222620"/>
                </a:lnTo>
                <a:lnTo>
                  <a:pt x="1331528" y="1222620"/>
                </a:lnTo>
                <a:close/>
                <a:moveTo>
                  <a:pt x="3977005" y="0"/>
                </a:moveTo>
                <a:lnTo>
                  <a:pt x="4064410" y="0"/>
                </a:lnTo>
                <a:lnTo>
                  <a:pt x="4345410" y="0"/>
                </a:lnTo>
                <a:lnTo>
                  <a:pt x="4901149" y="0"/>
                </a:lnTo>
                <a:cubicBezTo>
                  <a:pt x="4956338" y="0"/>
                  <a:pt x="5001078" y="44740"/>
                  <a:pt x="5001078" y="99929"/>
                </a:cubicBezTo>
                <a:lnTo>
                  <a:pt x="5001078" y="349746"/>
                </a:lnTo>
                <a:lnTo>
                  <a:pt x="5001078" y="499636"/>
                </a:lnTo>
                <a:cubicBezTo>
                  <a:pt x="5001078" y="554825"/>
                  <a:pt x="4956338" y="599565"/>
                  <a:pt x="4901149" y="599565"/>
                </a:cubicBezTo>
                <a:lnTo>
                  <a:pt x="4345410" y="599565"/>
                </a:lnTo>
                <a:lnTo>
                  <a:pt x="4045260" y="718051"/>
                </a:lnTo>
                <a:lnTo>
                  <a:pt x="4064410" y="599565"/>
                </a:lnTo>
                <a:lnTo>
                  <a:pt x="3977005" y="599565"/>
                </a:lnTo>
                <a:cubicBezTo>
                  <a:pt x="3921816" y="599565"/>
                  <a:pt x="3877076" y="554825"/>
                  <a:pt x="3877076" y="499636"/>
                </a:cubicBezTo>
                <a:lnTo>
                  <a:pt x="3877076" y="349746"/>
                </a:lnTo>
                <a:lnTo>
                  <a:pt x="3877076" y="99929"/>
                </a:lnTo>
                <a:cubicBezTo>
                  <a:pt x="3877076" y="44740"/>
                  <a:pt x="3921816" y="0"/>
                  <a:pt x="3977005" y="0"/>
                </a:cubicBezTo>
                <a:close/>
              </a:path>
            </a:pathLst>
          </a:custGeom>
          <a:solidFill>
            <a:schemeClr val="accent4">
              <a:alpha val="5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800" dirty="0">
              <a:solidFill>
                <a:schemeClr val="accent3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C8DC08FD-EB88-4AFD-8C21-0FD8E5A1F087}"/>
              </a:ext>
            </a:extLst>
          </p:cNvPr>
          <p:cNvGrpSpPr/>
          <p:nvPr/>
        </p:nvGrpSpPr>
        <p:grpSpPr>
          <a:xfrm>
            <a:off x="4675218" y="5640329"/>
            <a:ext cx="2833547" cy="428388"/>
            <a:chOff x="4800599" y="5505451"/>
            <a:chExt cx="2833547" cy="428388"/>
          </a:xfrm>
        </p:grpSpPr>
        <p:sp>
          <p:nvSpPr>
            <p:cNvPr id="4" name="矩形 3">
              <a:extLst>
                <a:ext uri="{FF2B5EF4-FFF2-40B4-BE49-F238E27FC236}">
                  <a16:creationId xmlns="" xmlns:a16="http://schemas.microsoft.com/office/drawing/2014/main" id="{5E8F21BE-6C93-4454-AE00-EAB6A112B4AE}"/>
                </a:ext>
              </a:extLst>
            </p:cNvPr>
            <p:cNvSpPr/>
            <p:nvPr/>
          </p:nvSpPr>
          <p:spPr>
            <a:xfrm>
              <a:off x="4800599" y="5505451"/>
              <a:ext cx="2833547" cy="42838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4" name="图形 13">
              <a:extLst>
                <a:ext uri="{FF2B5EF4-FFF2-40B4-BE49-F238E27FC236}">
                  <a16:creationId xmlns="" xmlns:a16="http://schemas.microsoft.com/office/drawing/2014/main" id="{0621EF40-B0C5-4088-8156-D9E22E14739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=""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4824829" y="5555503"/>
              <a:ext cx="1433317" cy="340590"/>
            </a:xfrm>
            <a:prstGeom prst="rect">
              <a:avLst/>
            </a:prstGeom>
          </p:spPr>
        </p:pic>
        <p:pic>
          <p:nvPicPr>
            <p:cNvPr id="15" name="图片 14">
              <a:extLst>
                <a:ext uri="{FF2B5EF4-FFF2-40B4-BE49-F238E27FC236}">
                  <a16:creationId xmlns="" xmlns:a16="http://schemas.microsoft.com/office/drawing/2014/main" id="{B689E758-A51F-41F1-B6DB-3235CB76D34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701" t="4598" r="1436"/>
            <a:stretch/>
          </p:blipFill>
          <p:spPr>
            <a:xfrm>
              <a:off x="6494242" y="5524624"/>
              <a:ext cx="1114426" cy="390040"/>
            </a:xfrm>
            <a:prstGeom prst="rect">
              <a:avLst/>
            </a:prstGeom>
          </p:spPr>
        </p:pic>
      </p:grpSp>
      <p:sp>
        <p:nvSpPr>
          <p:cNvPr id="2" name="矩形 1">
            <a:extLst>
              <a:ext uri="{FF2B5EF4-FFF2-40B4-BE49-F238E27FC236}">
                <a16:creationId xmlns="" xmlns:a16="http://schemas.microsoft.com/office/drawing/2014/main" id="{9B1D7B26-20FB-4224-B76A-9A365911CFC3}"/>
              </a:ext>
            </a:extLst>
          </p:cNvPr>
          <p:cNvSpPr/>
          <p:nvPr/>
        </p:nvSpPr>
        <p:spPr>
          <a:xfrm>
            <a:off x="2781413" y="2622362"/>
            <a:ext cx="6284686" cy="96417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115C6EE6-3BC2-4F77-B233-135D54C78700}"/>
              </a:ext>
            </a:extLst>
          </p:cNvPr>
          <p:cNvSpPr txBox="1"/>
          <p:nvPr/>
        </p:nvSpPr>
        <p:spPr>
          <a:xfrm>
            <a:off x="3614355" y="783418"/>
            <a:ext cx="4218206" cy="16539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defRPr/>
            </a:pPr>
            <a:r>
              <a:rPr lang="en-US" altLang="zh-CN" sz="115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</a:t>
            </a:r>
            <a:r>
              <a:rPr lang="en-US" altLang="zh-CN" sz="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5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Slide</a:t>
            </a:r>
            <a:endParaRPr lang="en-US" altLang="zh-CN" sz="115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">
            <a:extLst>
              <a:ext uri="{FF2B5EF4-FFF2-40B4-BE49-F238E27FC236}">
                <a16:creationId xmlns="" xmlns:a16="http://schemas.microsoft.com/office/drawing/2014/main" id="{BABD9245-117F-4BD1-AE50-67C9C4A07184}"/>
              </a:ext>
            </a:extLst>
          </p:cNvPr>
          <p:cNvSpPr txBox="1">
            <a:spLocks/>
          </p:cNvSpPr>
          <p:nvPr/>
        </p:nvSpPr>
        <p:spPr>
          <a:xfrm>
            <a:off x="3658676" y="3987758"/>
            <a:ext cx="2253465" cy="428388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zh-CN" altLang="en-US" sz="2000" b="1">
                <a:solidFill>
                  <a:schemeClr val="bg1"/>
                </a:solidFill>
              </a:rPr>
              <a:t>策</a:t>
            </a:r>
            <a:r>
              <a:rPr lang="zh-CN" altLang="en-US" sz="100" b="1">
                <a:solidFill>
                  <a:schemeClr val="bg1"/>
                </a:solidFill>
              </a:rPr>
              <a:t> </a:t>
            </a:r>
            <a:r>
              <a:rPr lang="zh-CN" altLang="en-US" sz="2000" b="1" smtClean="0">
                <a:solidFill>
                  <a:schemeClr val="bg1"/>
                </a:solidFill>
              </a:rPr>
              <a:t>划</a:t>
            </a:r>
            <a:r>
              <a:rPr lang="zh-CN" altLang="en-US" sz="100" b="1" smtClean="0">
                <a:solidFill>
                  <a:schemeClr val="bg1"/>
                </a:solidFill>
              </a:rPr>
              <a:t> </a:t>
            </a:r>
            <a:r>
              <a:rPr lang="zh-CN" altLang="en-US" sz="2000" b="1" smtClean="0">
                <a:solidFill>
                  <a:schemeClr val="bg1"/>
                </a:solidFill>
              </a:rPr>
              <a:t>：</a:t>
            </a:r>
            <a:r>
              <a:rPr lang="en-US" altLang="zh-CN" sz="2000" b="1" dirty="0">
                <a:solidFill>
                  <a:schemeClr val="bg1"/>
                </a:solidFill>
              </a:rPr>
              <a:t>SsGuanzxX</a:t>
            </a:r>
            <a:endParaRPr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16" name="AutoShape 3">
            <a:extLst>
              <a:ext uri="{FF2B5EF4-FFF2-40B4-BE49-F238E27FC236}">
                <a16:creationId xmlns="" xmlns:a16="http://schemas.microsoft.com/office/drawing/2014/main" id="{008331C2-9042-4104-842C-005D0EA6EFFA}"/>
              </a:ext>
            </a:extLst>
          </p:cNvPr>
          <p:cNvSpPr>
            <a:spLocks noChangeAspect="1" noChangeArrowheads="1" noTextEdit="1"/>
          </p:cNvSpPr>
          <p:nvPr/>
        </p:nvSpPr>
        <p:spPr bwMode="auto">
          <a:xfrm>
            <a:off x="4259263" y="2114952"/>
            <a:ext cx="3787775" cy="187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对话气泡: 圆角矩形 17">
            <a:extLst>
              <a:ext uri="{FF2B5EF4-FFF2-40B4-BE49-F238E27FC236}">
                <a16:creationId xmlns="" xmlns:a16="http://schemas.microsoft.com/office/drawing/2014/main" id="{83C0FD03-898A-4854-9AB9-26172B5F0BDF}"/>
              </a:ext>
            </a:extLst>
          </p:cNvPr>
          <p:cNvSpPr/>
          <p:nvPr/>
        </p:nvSpPr>
        <p:spPr>
          <a:xfrm>
            <a:off x="7666838" y="1016218"/>
            <a:ext cx="1124002" cy="599565"/>
          </a:xfrm>
          <a:prstGeom prst="wedgeRoundRectCallout">
            <a:avLst>
              <a:gd name="adj1" fmla="val -35037"/>
              <a:gd name="adj2" fmla="val 69762"/>
              <a:gd name="adj3" fmla="val 1666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</a:t>
            </a:r>
            <a:r>
              <a:rPr lang="zh-CN" altLang="en-US" sz="100" b="1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400" b="1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 </a:t>
            </a:r>
            <a:endParaRPr lang="zh-CN" altLang="en-US" sz="2400" dirty="0">
              <a:solidFill>
                <a:schemeClr val="accent1"/>
              </a:solidFill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="" xmlns:a16="http://schemas.microsoft.com/office/drawing/2014/main" id="{19493AA4-4C1E-4BB8-BD17-D50A5504E879}"/>
              </a:ext>
            </a:extLst>
          </p:cNvPr>
          <p:cNvGrpSpPr/>
          <p:nvPr/>
        </p:nvGrpSpPr>
        <p:grpSpPr>
          <a:xfrm>
            <a:off x="6362590" y="2084970"/>
            <a:ext cx="1763713" cy="1876426"/>
            <a:chOff x="6362590" y="2320109"/>
            <a:chExt cx="1763713" cy="1876426"/>
          </a:xfrm>
        </p:grpSpPr>
        <p:sp>
          <p:nvSpPr>
            <p:cNvPr id="21" name="Freeform 27">
              <a:extLst>
                <a:ext uri="{FF2B5EF4-FFF2-40B4-BE49-F238E27FC236}">
                  <a16:creationId xmlns="" xmlns:a16="http://schemas.microsoft.com/office/drawing/2014/main" id="{8C0B4CF0-8A88-467C-8BCB-75726D3EFB25}"/>
                </a:ext>
              </a:extLst>
            </p:cNvPr>
            <p:cNvSpPr>
              <a:spLocks/>
            </p:cNvSpPr>
            <p:nvPr/>
          </p:nvSpPr>
          <p:spPr bwMode="auto">
            <a:xfrm>
              <a:off x="6451490" y="2348684"/>
              <a:ext cx="1585913" cy="1468438"/>
            </a:xfrm>
            <a:custGeom>
              <a:avLst/>
              <a:gdLst>
                <a:gd name="T0" fmla="*/ 1600 w 1728"/>
                <a:gd name="T1" fmla="*/ 1600 h 1600"/>
                <a:gd name="T2" fmla="*/ 1600 w 1728"/>
                <a:gd name="T3" fmla="*/ 1536 h 1600"/>
                <a:gd name="T4" fmla="*/ 1728 w 1728"/>
                <a:gd name="T5" fmla="*/ 1152 h 1600"/>
                <a:gd name="T6" fmla="*/ 1600 w 1728"/>
                <a:gd name="T7" fmla="*/ 768 h 1600"/>
                <a:gd name="T8" fmla="*/ 1600 w 1728"/>
                <a:gd name="T9" fmla="*/ 736 h 1600"/>
                <a:gd name="T10" fmla="*/ 864 w 1728"/>
                <a:gd name="T11" fmla="*/ 0 h 1600"/>
                <a:gd name="T12" fmla="*/ 128 w 1728"/>
                <a:gd name="T13" fmla="*/ 736 h 1600"/>
                <a:gd name="T14" fmla="*/ 128 w 1728"/>
                <a:gd name="T15" fmla="*/ 768 h 1600"/>
                <a:gd name="T16" fmla="*/ 0 w 1728"/>
                <a:gd name="T17" fmla="*/ 1152 h 1600"/>
                <a:gd name="T18" fmla="*/ 128 w 1728"/>
                <a:gd name="T19" fmla="*/ 1536 h 1600"/>
                <a:gd name="T20" fmla="*/ 128 w 1728"/>
                <a:gd name="T21" fmla="*/ 1600 h 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28" h="1600">
                  <a:moveTo>
                    <a:pt x="1600" y="1600"/>
                  </a:moveTo>
                  <a:cubicBezTo>
                    <a:pt x="1600" y="1536"/>
                    <a:pt x="1600" y="1536"/>
                    <a:pt x="1600" y="1536"/>
                  </a:cubicBezTo>
                  <a:cubicBezTo>
                    <a:pt x="1600" y="1344"/>
                    <a:pt x="1728" y="1344"/>
                    <a:pt x="1728" y="1152"/>
                  </a:cubicBezTo>
                  <a:cubicBezTo>
                    <a:pt x="1728" y="960"/>
                    <a:pt x="1600" y="960"/>
                    <a:pt x="1600" y="768"/>
                  </a:cubicBezTo>
                  <a:cubicBezTo>
                    <a:pt x="1600" y="736"/>
                    <a:pt x="1600" y="736"/>
                    <a:pt x="1600" y="736"/>
                  </a:cubicBezTo>
                  <a:cubicBezTo>
                    <a:pt x="1600" y="330"/>
                    <a:pt x="1270" y="0"/>
                    <a:pt x="864" y="0"/>
                  </a:cubicBezTo>
                  <a:cubicBezTo>
                    <a:pt x="457" y="0"/>
                    <a:pt x="128" y="330"/>
                    <a:pt x="128" y="736"/>
                  </a:cubicBezTo>
                  <a:cubicBezTo>
                    <a:pt x="128" y="768"/>
                    <a:pt x="128" y="768"/>
                    <a:pt x="128" y="768"/>
                  </a:cubicBezTo>
                  <a:cubicBezTo>
                    <a:pt x="128" y="960"/>
                    <a:pt x="0" y="960"/>
                    <a:pt x="0" y="1152"/>
                  </a:cubicBezTo>
                  <a:cubicBezTo>
                    <a:pt x="0" y="1344"/>
                    <a:pt x="128" y="1344"/>
                    <a:pt x="128" y="1536"/>
                  </a:cubicBezTo>
                  <a:cubicBezTo>
                    <a:pt x="128" y="1600"/>
                    <a:pt x="128" y="1600"/>
                    <a:pt x="128" y="160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8">
              <a:extLst>
                <a:ext uri="{FF2B5EF4-FFF2-40B4-BE49-F238E27FC236}">
                  <a16:creationId xmlns="" xmlns:a16="http://schemas.microsoft.com/office/drawing/2014/main" id="{FAC8250D-49BB-4530-A93C-E786C545185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681678" y="2583634"/>
              <a:ext cx="1123950" cy="998538"/>
            </a:xfrm>
            <a:custGeom>
              <a:avLst/>
              <a:gdLst>
                <a:gd name="T0" fmla="*/ 228 w 1224"/>
                <a:gd name="T1" fmla="*/ 0 h 1088"/>
                <a:gd name="T2" fmla="*/ 4 w 1224"/>
                <a:gd name="T3" fmla="*/ 480 h 1088"/>
                <a:gd name="T4" fmla="*/ 612 w 1224"/>
                <a:gd name="T5" fmla="*/ 1088 h 1088"/>
                <a:gd name="T6" fmla="*/ 1220 w 1224"/>
                <a:gd name="T7" fmla="*/ 480 h 1088"/>
                <a:gd name="T8" fmla="*/ 996 w 1224"/>
                <a:gd name="T9" fmla="*/ 0 h 1088"/>
                <a:gd name="T10" fmla="*/ 868 w 1224"/>
                <a:gd name="T11" fmla="*/ 128 h 1088"/>
                <a:gd name="T12" fmla="*/ 740 w 1224"/>
                <a:gd name="T13" fmla="*/ 0 h 1088"/>
                <a:gd name="T14" fmla="*/ 612 w 1224"/>
                <a:gd name="T15" fmla="*/ 128 h 1088"/>
                <a:gd name="T16" fmla="*/ 484 w 1224"/>
                <a:gd name="T17" fmla="*/ 0 h 1088"/>
                <a:gd name="T18" fmla="*/ 324 w 1224"/>
                <a:gd name="T19" fmla="*/ 128 h 1088"/>
                <a:gd name="T20" fmla="*/ 228 w 1224"/>
                <a:gd name="T21" fmla="*/ 0 h 1088"/>
                <a:gd name="T22" fmla="*/ 228 w 1224"/>
                <a:gd name="T23" fmla="*/ 0 h 1088"/>
                <a:gd name="T24" fmla="*/ 228 w 1224"/>
                <a:gd name="T25" fmla="*/ 0 h 10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24" h="1088">
                  <a:moveTo>
                    <a:pt x="228" y="0"/>
                  </a:moveTo>
                  <a:cubicBezTo>
                    <a:pt x="82" y="116"/>
                    <a:pt x="0" y="294"/>
                    <a:pt x="4" y="480"/>
                  </a:cubicBezTo>
                  <a:cubicBezTo>
                    <a:pt x="4" y="816"/>
                    <a:pt x="276" y="1088"/>
                    <a:pt x="612" y="1088"/>
                  </a:cubicBezTo>
                  <a:cubicBezTo>
                    <a:pt x="948" y="1088"/>
                    <a:pt x="1220" y="816"/>
                    <a:pt x="1220" y="480"/>
                  </a:cubicBezTo>
                  <a:cubicBezTo>
                    <a:pt x="1224" y="294"/>
                    <a:pt x="1141" y="116"/>
                    <a:pt x="996" y="0"/>
                  </a:cubicBezTo>
                  <a:cubicBezTo>
                    <a:pt x="868" y="128"/>
                    <a:pt x="868" y="128"/>
                    <a:pt x="868" y="128"/>
                  </a:cubicBezTo>
                  <a:cubicBezTo>
                    <a:pt x="740" y="0"/>
                    <a:pt x="740" y="0"/>
                    <a:pt x="740" y="0"/>
                  </a:cubicBezTo>
                  <a:cubicBezTo>
                    <a:pt x="612" y="128"/>
                    <a:pt x="612" y="128"/>
                    <a:pt x="612" y="128"/>
                  </a:cubicBezTo>
                  <a:cubicBezTo>
                    <a:pt x="484" y="0"/>
                    <a:pt x="484" y="0"/>
                    <a:pt x="484" y="0"/>
                  </a:cubicBezTo>
                  <a:cubicBezTo>
                    <a:pt x="324" y="128"/>
                    <a:pt x="324" y="128"/>
                    <a:pt x="324" y="128"/>
                  </a:cubicBezTo>
                  <a:lnTo>
                    <a:pt x="228" y="0"/>
                  </a:lnTo>
                  <a:close/>
                  <a:moveTo>
                    <a:pt x="228" y="0"/>
                  </a:moveTo>
                  <a:cubicBezTo>
                    <a:pt x="228" y="0"/>
                    <a:pt x="228" y="0"/>
                    <a:pt x="228" y="0"/>
                  </a:cubicBezTo>
                </a:path>
              </a:pathLst>
            </a:custGeom>
            <a:solidFill>
              <a:srgbClr val="F7CCA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9">
              <a:extLst>
                <a:ext uri="{FF2B5EF4-FFF2-40B4-BE49-F238E27FC236}">
                  <a16:creationId xmlns="" xmlns:a16="http://schemas.microsoft.com/office/drawing/2014/main" id="{2896BC47-5B39-4917-BA77-7306E7D0596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126178" y="3112272"/>
              <a:ext cx="234950" cy="117475"/>
            </a:xfrm>
            <a:custGeom>
              <a:avLst/>
              <a:gdLst>
                <a:gd name="T0" fmla="*/ 256 w 256"/>
                <a:gd name="T1" fmla="*/ 0 h 128"/>
                <a:gd name="T2" fmla="*/ 128 w 256"/>
                <a:gd name="T3" fmla="*/ 128 h 128"/>
                <a:gd name="T4" fmla="*/ 0 w 256"/>
                <a:gd name="T5" fmla="*/ 0 h 128"/>
                <a:gd name="T6" fmla="*/ 256 w 256"/>
                <a:gd name="T7" fmla="*/ 0 h 128"/>
                <a:gd name="T8" fmla="*/ 256 w 256"/>
                <a:gd name="T9" fmla="*/ 0 h 128"/>
                <a:gd name="T10" fmla="*/ 256 w 256"/>
                <a:gd name="T11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6" h="128">
                  <a:moveTo>
                    <a:pt x="256" y="0"/>
                  </a:moveTo>
                  <a:cubicBezTo>
                    <a:pt x="256" y="71"/>
                    <a:pt x="199" y="128"/>
                    <a:pt x="128" y="128"/>
                  </a:cubicBezTo>
                  <a:cubicBezTo>
                    <a:pt x="57" y="128"/>
                    <a:pt x="0" y="71"/>
                    <a:pt x="0" y="0"/>
                  </a:cubicBezTo>
                  <a:lnTo>
                    <a:pt x="256" y="0"/>
                  </a:lnTo>
                  <a:close/>
                  <a:moveTo>
                    <a:pt x="256" y="0"/>
                  </a:moveTo>
                  <a:cubicBezTo>
                    <a:pt x="256" y="0"/>
                    <a:pt x="256" y="0"/>
                    <a:pt x="256" y="0"/>
                  </a:cubicBezTo>
                </a:path>
              </a:pathLst>
            </a:custGeom>
            <a:solidFill>
              <a:srgbClr val="E570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30">
              <a:extLst>
                <a:ext uri="{FF2B5EF4-FFF2-40B4-BE49-F238E27FC236}">
                  <a16:creationId xmlns="" xmlns:a16="http://schemas.microsoft.com/office/drawing/2014/main" id="{0855CE83-B785-4010-AECD-F2A469A9572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921390" y="2907484"/>
              <a:ext cx="117475" cy="117475"/>
            </a:xfrm>
            <a:custGeom>
              <a:avLst/>
              <a:gdLst>
                <a:gd name="T0" fmla="*/ 64 w 128"/>
                <a:gd name="T1" fmla="*/ 128 h 128"/>
                <a:gd name="T2" fmla="*/ 0 w 128"/>
                <a:gd name="T3" fmla="*/ 64 h 128"/>
                <a:gd name="T4" fmla="*/ 64 w 128"/>
                <a:gd name="T5" fmla="*/ 0 h 128"/>
                <a:gd name="T6" fmla="*/ 128 w 128"/>
                <a:gd name="T7" fmla="*/ 64 h 128"/>
                <a:gd name="T8" fmla="*/ 64 w 128"/>
                <a:gd name="T9" fmla="*/ 128 h 128"/>
                <a:gd name="T10" fmla="*/ 64 w 128"/>
                <a:gd name="T11" fmla="*/ 128 h 128"/>
                <a:gd name="T12" fmla="*/ 64 w 128"/>
                <a:gd name="T13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8" h="128">
                  <a:moveTo>
                    <a:pt x="64" y="128"/>
                  </a:moveTo>
                  <a:cubicBezTo>
                    <a:pt x="29" y="128"/>
                    <a:pt x="0" y="99"/>
                    <a:pt x="0" y="64"/>
                  </a:cubicBezTo>
                  <a:cubicBezTo>
                    <a:pt x="0" y="29"/>
                    <a:pt x="29" y="0"/>
                    <a:pt x="64" y="0"/>
                  </a:cubicBezTo>
                  <a:cubicBezTo>
                    <a:pt x="99" y="0"/>
                    <a:pt x="128" y="29"/>
                    <a:pt x="128" y="64"/>
                  </a:cubicBezTo>
                  <a:cubicBezTo>
                    <a:pt x="128" y="99"/>
                    <a:pt x="99" y="128"/>
                    <a:pt x="64" y="128"/>
                  </a:cubicBezTo>
                  <a:close/>
                  <a:moveTo>
                    <a:pt x="64" y="128"/>
                  </a:moveTo>
                  <a:cubicBezTo>
                    <a:pt x="64" y="128"/>
                    <a:pt x="64" y="128"/>
                    <a:pt x="64" y="128"/>
                  </a:cubicBezTo>
                </a:path>
              </a:pathLst>
            </a:custGeom>
            <a:solidFill>
              <a:srgbClr val="915C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31">
              <a:extLst>
                <a:ext uri="{FF2B5EF4-FFF2-40B4-BE49-F238E27FC236}">
                  <a16:creationId xmlns="" xmlns:a16="http://schemas.microsoft.com/office/drawing/2014/main" id="{B568096F-AA11-4F79-B756-9985B763632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803915" y="2790009"/>
              <a:ext cx="176213" cy="176213"/>
            </a:xfrm>
            <a:custGeom>
              <a:avLst/>
              <a:gdLst>
                <a:gd name="T0" fmla="*/ 32 w 192"/>
                <a:gd name="T1" fmla="*/ 192 h 192"/>
                <a:gd name="T2" fmla="*/ 0 w 192"/>
                <a:gd name="T3" fmla="*/ 160 h 192"/>
                <a:gd name="T4" fmla="*/ 160 w 192"/>
                <a:gd name="T5" fmla="*/ 0 h 192"/>
                <a:gd name="T6" fmla="*/ 192 w 192"/>
                <a:gd name="T7" fmla="*/ 32 h 192"/>
                <a:gd name="T8" fmla="*/ 160 w 192"/>
                <a:gd name="T9" fmla="*/ 64 h 192"/>
                <a:gd name="T10" fmla="*/ 64 w 192"/>
                <a:gd name="T11" fmla="*/ 160 h 192"/>
                <a:gd name="T12" fmla="*/ 32 w 192"/>
                <a:gd name="T13" fmla="*/ 192 h 192"/>
                <a:gd name="T14" fmla="*/ 32 w 192"/>
                <a:gd name="T15" fmla="*/ 192 h 192"/>
                <a:gd name="T16" fmla="*/ 32 w 192"/>
                <a:gd name="T17" fmla="*/ 19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2" h="192">
                  <a:moveTo>
                    <a:pt x="32" y="192"/>
                  </a:moveTo>
                  <a:cubicBezTo>
                    <a:pt x="14" y="192"/>
                    <a:pt x="0" y="178"/>
                    <a:pt x="0" y="160"/>
                  </a:cubicBezTo>
                  <a:cubicBezTo>
                    <a:pt x="0" y="72"/>
                    <a:pt x="72" y="0"/>
                    <a:pt x="160" y="0"/>
                  </a:cubicBezTo>
                  <a:cubicBezTo>
                    <a:pt x="178" y="0"/>
                    <a:pt x="192" y="14"/>
                    <a:pt x="192" y="32"/>
                  </a:cubicBezTo>
                  <a:cubicBezTo>
                    <a:pt x="192" y="50"/>
                    <a:pt x="178" y="64"/>
                    <a:pt x="160" y="64"/>
                  </a:cubicBezTo>
                  <a:cubicBezTo>
                    <a:pt x="107" y="64"/>
                    <a:pt x="64" y="107"/>
                    <a:pt x="64" y="160"/>
                  </a:cubicBezTo>
                  <a:cubicBezTo>
                    <a:pt x="64" y="178"/>
                    <a:pt x="50" y="192"/>
                    <a:pt x="32" y="192"/>
                  </a:cubicBezTo>
                  <a:close/>
                  <a:moveTo>
                    <a:pt x="32" y="192"/>
                  </a:moveTo>
                  <a:cubicBezTo>
                    <a:pt x="32" y="192"/>
                    <a:pt x="32" y="192"/>
                    <a:pt x="32" y="192"/>
                  </a:cubicBezTo>
                </a:path>
              </a:pathLst>
            </a:custGeom>
            <a:solidFill>
              <a:srgbClr val="915C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32">
              <a:extLst>
                <a:ext uri="{FF2B5EF4-FFF2-40B4-BE49-F238E27FC236}">
                  <a16:creationId xmlns="" xmlns:a16="http://schemas.microsoft.com/office/drawing/2014/main" id="{841967E2-DA9F-4D5F-871D-79403E2F32B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450028" y="2907484"/>
              <a:ext cx="117475" cy="117475"/>
            </a:xfrm>
            <a:custGeom>
              <a:avLst/>
              <a:gdLst>
                <a:gd name="T0" fmla="*/ 64 w 128"/>
                <a:gd name="T1" fmla="*/ 128 h 128"/>
                <a:gd name="T2" fmla="*/ 0 w 128"/>
                <a:gd name="T3" fmla="*/ 64 h 128"/>
                <a:gd name="T4" fmla="*/ 64 w 128"/>
                <a:gd name="T5" fmla="*/ 0 h 128"/>
                <a:gd name="T6" fmla="*/ 128 w 128"/>
                <a:gd name="T7" fmla="*/ 64 h 128"/>
                <a:gd name="T8" fmla="*/ 64 w 128"/>
                <a:gd name="T9" fmla="*/ 128 h 128"/>
                <a:gd name="T10" fmla="*/ 64 w 128"/>
                <a:gd name="T11" fmla="*/ 128 h 128"/>
                <a:gd name="T12" fmla="*/ 64 w 128"/>
                <a:gd name="T13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8" h="128">
                  <a:moveTo>
                    <a:pt x="64" y="128"/>
                  </a:moveTo>
                  <a:cubicBezTo>
                    <a:pt x="29" y="128"/>
                    <a:pt x="0" y="99"/>
                    <a:pt x="0" y="64"/>
                  </a:cubicBezTo>
                  <a:cubicBezTo>
                    <a:pt x="0" y="29"/>
                    <a:pt x="29" y="0"/>
                    <a:pt x="64" y="0"/>
                  </a:cubicBezTo>
                  <a:cubicBezTo>
                    <a:pt x="99" y="0"/>
                    <a:pt x="128" y="29"/>
                    <a:pt x="128" y="64"/>
                  </a:cubicBezTo>
                  <a:cubicBezTo>
                    <a:pt x="128" y="99"/>
                    <a:pt x="99" y="128"/>
                    <a:pt x="64" y="128"/>
                  </a:cubicBezTo>
                  <a:close/>
                  <a:moveTo>
                    <a:pt x="64" y="128"/>
                  </a:moveTo>
                  <a:cubicBezTo>
                    <a:pt x="64" y="128"/>
                    <a:pt x="64" y="128"/>
                    <a:pt x="64" y="128"/>
                  </a:cubicBezTo>
                </a:path>
              </a:pathLst>
            </a:custGeom>
            <a:solidFill>
              <a:srgbClr val="915C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33">
              <a:extLst>
                <a:ext uri="{FF2B5EF4-FFF2-40B4-BE49-F238E27FC236}">
                  <a16:creationId xmlns="" xmlns:a16="http://schemas.microsoft.com/office/drawing/2014/main" id="{B3CA6794-11AD-47E1-B542-D94DBEE07C2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508765" y="2790009"/>
              <a:ext cx="176213" cy="176213"/>
            </a:xfrm>
            <a:custGeom>
              <a:avLst/>
              <a:gdLst>
                <a:gd name="T0" fmla="*/ 160 w 192"/>
                <a:gd name="T1" fmla="*/ 192 h 192"/>
                <a:gd name="T2" fmla="*/ 128 w 192"/>
                <a:gd name="T3" fmla="*/ 160 h 192"/>
                <a:gd name="T4" fmla="*/ 32 w 192"/>
                <a:gd name="T5" fmla="*/ 64 h 192"/>
                <a:gd name="T6" fmla="*/ 0 w 192"/>
                <a:gd name="T7" fmla="*/ 32 h 192"/>
                <a:gd name="T8" fmla="*/ 32 w 192"/>
                <a:gd name="T9" fmla="*/ 0 h 192"/>
                <a:gd name="T10" fmla="*/ 192 w 192"/>
                <a:gd name="T11" fmla="*/ 160 h 192"/>
                <a:gd name="T12" fmla="*/ 160 w 192"/>
                <a:gd name="T13" fmla="*/ 192 h 192"/>
                <a:gd name="T14" fmla="*/ 160 w 192"/>
                <a:gd name="T15" fmla="*/ 192 h 192"/>
                <a:gd name="T16" fmla="*/ 160 w 192"/>
                <a:gd name="T17" fmla="*/ 19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2" h="192">
                  <a:moveTo>
                    <a:pt x="160" y="192"/>
                  </a:moveTo>
                  <a:cubicBezTo>
                    <a:pt x="142" y="192"/>
                    <a:pt x="128" y="178"/>
                    <a:pt x="128" y="160"/>
                  </a:cubicBezTo>
                  <a:cubicBezTo>
                    <a:pt x="128" y="107"/>
                    <a:pt x="85" y="64"/>
                    <a:pt x="32" y="64"/>
                  </a:cubicBezTo>
                  <a:cubicBezTo>
                    <a:pt x="14" y="64"/>
                    <a:pt x="0" y="50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120" y="0"/>
                    <a:pt x="192" y="72"/>
                    <a:pt x="192" y="160"/>
                  </a:cubicBezTo>
                  <a:cubicBezTo>
                    <a:pt x="192" y="178"/>
                    <a:pt x="178" y="192"/>
                    <a:pt x="160" y="192"/>
                  </a:cubicBezTo>
                  <a:close/>
                  <a:moveTo>
                    <a:pt x="160" y="192"/>
                  </a:moveTo>
                  <a:cubicBezTo>
                    <a:pt x="160" y="192"/>
                    <a:pt x="160" y="192"/>
                    <a:pt x="160" y="192"/>
                  </a:cubicBezTo>
                </a:path>
              </a:pathLst>
            </a:custGeom>
            <a:solidFill>
              <a:srgbClr val="915C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36">
              <a:extLst>
                <a:ext uri="{FF2B5EF4-FFF2-40B4-BE49-F238E27FC236}">
                  <a16:creationId xmlns="" xmlns:a16="http://schemas.microsoft.com/office/drawing/2014/main" id="{73B35A6F-5372-42FA-9E02-214F79B7AA2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183328" y="2845572"/>
              <a:ext cx="119063" cy="179388"/>
            </a:xfrm>
            <a:custGeom>
              <a:avLst/>
              <a:gdLst>
                <a:gd name="T0" fmla="*/ 98 w 130"/>
                <a:gd name="T1" fmla="*/ 195 h 195"/>
                <a:gd name="T2" fmla="*/ 34 w 130"/>
                <a:gd name="T3" fmla="*/ 195 h 195"/>
                <a:gd name="T4" fmla="*/ 9 w 130"/>
                <a:gd name="T5" fmla="*/ 183 h 195"/>
                <a:gd name="T6" fmla="*/ 3 w 130"/>
                <a:gd name="T7" fmla="*/ 155 h 195"/>
                <a:gd name="T8" fmla="*/ 35 w 130"/>
                <a:gd name="T9" fmla="*/ 27 h 195"/>
                <a:gd name="T10" fmla="*/ 74 w 130"/>
                <a:gd name="T11" fmla="*/ 4 h 195"/>
                <a:gd name="T12" fmla="*/ 97 w 130"/>
                <a:gd name="T13" fmla="*/ 43 h 195"/>
                <a:gd name="T14" fmla="*/ 75 w 130"/>
                <a:gd name="T15" fmla="*/ 131 h 195"/>
                <a:gd name="T16" fmla="*/ 98 w 130"/>
                <a:gd name="T17" fmla="*/ 131 h 195"/>
                <a:gd name="T18" fmla="*/ 130 w 130"/>
                <a:gd name="T19" fmla="*/ 163 h 195"/>
                <a:gd name="T20" fmla="*/ 98 w 130"/>
                <a:gd name="T21" fmla="*/ 195 h 195"/>
                <a:gd name="T22" fmla="*/ 98 w 130"/>
                <a:gd name="T23" fmla="*/ 195 h 195"/>
                <a:gd name="T24" fmla="*/ 98 w 130"/>
                <a:gd name="T25" fmla="*/ 195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0" h="195">
                  <a:moveTo>
                    <a:pt x="98" y="195"/>
                  </a:moveTo>
                  <a:cubicBezTo>
                    <a:pt x="34" y="195"/>
                    <a:pt x="34" y="195"/>
                    <a:pt x="34" y="195"/>
                  </a:cubicBezTo>
                  <a:cubicBezTo>
                    <a:pt x="24" y="195"/>
                    <a:pt x="15" y="191"/>
                    <a:pt x="9" y="183"/>
                  </a:cubicBezTo>
                  <a:cubicBezTo>
                    <a:pt x="3" y="175"/>
                    <a:pt x="0" y="165"/>
                    <a:pt x="3" y="155"/>
                  </a:cubicBezTo>
                  <a:cubicBezTo>
                    <a:pt x="35" y="27"/>
                    <a:pt x="35" y="27"/>
                    <a:pt x="35" y="27"/>
                  </a:cubicBezTo>
                  <a:cubicBezTo>
                    <a:pt x="39" y="10"/>
                    <a:pt x="57" y="0"/>
                    <a:pt x="74" y="4"/>
                  </a:cubicBezTo>
                  <a:cubicBezTo>
                    <a:pt x="91" y="9"/>
                    <a:pt x="101" y="26"/>
                    <a:pt x="97" y="43"/>
                  </a:cubicBezTo>
                  <a:cubicBezTo>
                    <a:pt x="75" y="131"/>
                    <a:pt x="75" y="131"/>
                    <a:pt x="75" y="131"/>
                  </a:cubicBezTo>
                  <a:cubicBezTo>
                    <a:pt x="98" y="131"/>
                    <a:pt x="98" y="131"/>
                    <a:pt x="98" y="131"/>
                  </a:cubicBezTo>
                  <a:cubicBezTo>
                    <a:pt x="116" y="131"/>
                    <a:pt x="130" y="145"/>
                    <a:pt x="130" y="163"/>
                  </a:cubicBezTo>
                  <a:cubicBezTo>
                    <a:pt x="130" y="181"/>
                    <a:pt x="116" y="195"/>
                    <a:pt x="98" y="195"/>
                  </a:cubicBezTo>
                  <a:close/>
                  <a:moveTo>
                    <a:pt x="98" y="195"/>
                  </a:moveTo>
                  <a:cubicBezTo>
                    <a:pt x="98" y="195"/>
                    <a:pt x="98" y="195"/>
                    <a:pt x="98" y="195"/>
                  </a:cubicBezTo>
                </a:path>
              </a:pathLst>
            </a:custGeom>
            <a:solidFill>
              <a:srgbClr val="915C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37">
              <a:extLst>
                <a:ext uri="{FF2B5EF4-FFF2-40B4-BE49-F238E27FC236}">
                  <a16:creationId xmlns="" xmlns:a16="http://schemas.microsoft.com/office/drawing/2014/main" id="{C728E515-A1DB-49C0-A48A-467D312815B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921390" y="2907484"/>
              <a:ext cx="117475" cy="117475"/>
            </a:xfrm>
            <a:custGeom>
              <a:avLst/>
              <a:gdLst>
                <a:gd name="T0" fmla="*/ 128 w 128"/>
                <a:gd name="T1" fmla="*/ 64 h 128"/>
                <a:gd name="T2" fmla="*/ 64 w 128"/>
                <a:gd name="T3" fmla="*/ 128 h 128"/>
                <a:gd name="T4" fmla="*/ 0 w 128"/>
                <a:gd name="T5" fmla="*/ 64 h 128"/>
                <a:gd name="T6" fmla="*/ 64 w 128"/>
                <a:gd name="T7" fmla="*/ 0 h 128"/>
                <a:gd name="T8" fmla="*/ 128 w 128"/>
                <a:gd name="T9" fmla="*/ 64 h 128"/>
                <a:gd name="T10" fmla="*/ 128 w 128"/>
                <a:gd name="T11" fmla="*/ 64 h 128"/>
                <a:gd name="T12" fmla="*/ 128 w 128"/>
                <a:gd name="T13" fmla="*/ 64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8" h="128">
                  <a:moveTo>
                    <a:pt x="128" y="64"/>
                  </a:moveTo>
                  <a:cubicBezTo>
                    <a:pt x="128" y="99"/>
                    <a:pt x="99" y="128"/>
                    <a:pt x="64" y="128"/>
                  </a:cubicBezTo>
                  <a:cubicBezTo>
                    <a:pt x="29" y="128"/>
                    <a:pt x="0" y="99"/>
                    <a:pt x="0" y="64"/>
                  </a:cubicBezTo>
                  <a:cubicBezTo>
                    <a:pt x="0" y="29"/>
                    <a:pt x="29" y="0"/>
                    <a:pt x="64" y="0"/>
                  </a:cubicBezTo>
                  <a:cubicBezTo>
                    <a:pt x="99" y="0"/>
                    <a:pt x="128" y="29"/>
                    <a:pt x="128" y="64"/>
                  </a:cubicBezTo>
                  <a:close/>
                  <a:moveTo>
                    <a:pt x="128" y="64"/>
                  </a:moveTo>
                  <a:cubicBezTo>
                    <a:pt x="128" y="64"/>
                    <a:pt x="128" y="64"/>
                    <a:pt x="128" y="64"/>
                  </a:cubicBezTo>
                </a:path>
              </a:pathLst>
            </a:custGeom>
            <a:solidFill>
              <a:schemeClr val="accent4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38">
              <a:extLst>
                <a:ext uri="{FF2B5EF4-FFF2-40B4-BE49-F238E27FC236}">
                  <a16:creationId xmlns="" xmlns:a16="http://schemas.microsoft.com/office/drawing/2014/main" id="{ADE3A6FD-2C77-488B-9EFB-D7F5EE37F11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803915" y="2790009"/>
              <a:ext cx="176213" cy="176213"/>
            </a:xfrm>
            <a:custGeom>
              <a:avLst/>
              <a:gdLst>
                <a:gd name="T0" fmla="*/ 192 w 192"/>
                <a:gd name="T1" fmla="*/ 32 h 192"/>
                <a:gd name="T2" fmla="*/ 160 w 192"/>
                <a:gd name="T3" fmla="*/ 0 h 192"/>
                <a:gd name="T4" fmla="*/ 0 w 192"/>
                <a:gd name="T5" fmla="*/ 160 h 192"/>
                <a:gd name="T6" fmla="*/ 32 w 192"/>
                <a:gd name="T7" fmla="*/ 192 h 192"/>
                <a:gd name="T8" fmla="*/ 64 w 192"/>
                <a:gd name="T9" fmla="*/ 160 h 192"/>
                <a:gd name="T10" fmla="*/ 160 w 192"/>
                <a:gd name="T11" fmla="*/ 64 h 192"/>
                <a:gd name="T12" fmla="*/ 192 w 192"/>
                <a:gd name="T13" fmla="*/ 32 h 192"/>
                <a:gd name="T14" fmla="*/ 192 w 192"/>
                <a:gd name="T15" fmla="*/ 32 h 192"/>
                <a:gd name="T16" fmla="*/ 192 w 192"/>
                <a:gd name="T17" fmla="*/ 3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2" h="192">
                  <a:moveTo>
                    <a:pt x="192" y="32"/>
                  </a:moveTo>
                  <a:cubicBezTo>
                    <a:pt x="192" y="14"/>
                    <a:pt x="178" y="0"/>
                    <a:pt x="160" y="0"/>
                  </a:cubicBezTo>
                  <a:cubicBezTo>
                    <a:pt x="72" y="0"/>
                    <a:pt x="0" y="72"/>
                    <a:pt x="0" y="160"/>
                  </a:cubicBezTo>
                  <a:cubicBezTo>
                    <a:pt x="0" y="178"/>
                    <a:pt x="14" y="192"/>
                    <a:pt x="32" y="192"/>
                  </a:cubicBezTo>
                  <a:cubicBezTo>
                    <a:pt x="50" y="192"/>
                    <a:pt x="64" y="178"/>
                    <a:pt x="64" y="160"/>
                  </a:cubicBezTo>
                  <a:cubicBezTo>
                    <a:pt x="64" y="107"/>
                    <a:pt x="107" y="64"/>
                    <a:pt x="160" y="64"/>
                  </a:cubicBezTo>
                  <a:cubicBezTo>
                    <a:pt x="178" y="64"/>
                    <a:pt x="192" y="50"/>
                    <a:pt x="192" y="32"/>
                  </a:cubicBezTo>
                  <a:close/>
                  <a:moveTo>
                    <a:pt x="192" y="32"/>
                  </a:moveTo>
                  <a:cubicBezTo>
                    <a:pt x="192" y="32"/>
                    <a:pt x="192" y="32"/>
                    <a:pt x="192" y="32"/>
                  </a:cubicBezTo>
                </a:path>
              </a:pathLst>
            </a:custGeom>
            <a:solidFill>
              <a:schemeClr val="accent4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39">
              <a:extLst>
                <a:ext uri="{FF2B5EF4-FFF2-40B4-BE49-F238E27FC236}">
                  <a16:creationId xmlns="" xmlns:a16="http://schemas.microsoft.com/office/drawing/2014/main" id="{4DE32FDE-D8F3-4633-9929-3E5EC2ED875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450028" y="2907484"/>
              <a:ext cx="117475" cy="117475"/>
            </a:xfrm>
            <a:custGeom>
              <a:avLst/>
              <a:gdLst>
                <a:gd name="T0" fmla="*/ 128 w 128"/>
                <a:gd name="T1" fmla="*/ 64 h 128"/>
                <a:gd name="T2" fmla="*/ 64 w 128"/>
                <a:gd name="T3" fmla="*/ 128 h 128"/>
                <a:gd name="T4" fmla="*/ 0 w 128"/>
                <a:gd name="T5" fmla="*/ 64 h 128"/>
                <a:gd name="T6" fmla="*/ 64 w 128"/>
                <a:gd name="T7" fmla="*/ 0 h 128"/>
                <a:gd name="T8" fmla="*/ 128 w 128"/>
                <a:gd name="T9" fmla="*/ 64 h 128"/>
                <a:gd name="T10" fmla="*/ 128 w 128"/>
                <a:gd name="T11" fmla="*/ 64 h 128"/>
                <a:gd name="T12" fmla="*/ 128 w 128"/>
                <a:gd name="T13" fmla="*/ 64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8" h="128">
                  <a:moveTo>
                    <a:pt x="128" y="64"/>
                  </a:moveTo>
                  <a:cubicBezTo>
                    <a:pt x="128" y="99"/>
                    <a:pt x="99" y="128"/>
                    <a:pt x="64" y="128"/>
                  </a:cubicBezTo>
                  <a:cubicBezTo>
                    <a:pt x="29" y="128"/>
                    <a:pt x="0" y="99"/>
                    <a:pt x="0" y="64"/>
                  </a:cubicBezTo>
                  <a:cubicBezTo>
                    <a:pt x="0" y="29"/>
                    <a:pt x="29" y="0"/>
                    <a:pt x="64" y="0"/>
                  </a:cubicBezTo>
                  <a:cubicBezTo>
                    <a:pt x="99" y="0"/>
                    <a:pt x="128" y="29"/>
                    <a:pt x="128" y="64"/>
                  </a:cubicBezTo>
                  <a:close/>
                  <a:moveTo>
                    <a:pt x="128" y="64"/>
                  </a:moveTo>
                  <a:cubicBezTo>
                    <a:pt x="128" y="64"/>
                    <a:pt x="128" y="64"/>
                    <a:pt x="128" y="64"/>
                  </a:cubicBezTo>
                </a:path>
              </a:pathLst>
            </a:custGeom>
            <a:solidFill>
              <a:schemeClr val="accent4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40">
              <a:extLst>
                <a:ext uri="{FF2B5EF4-FFF2-40B4-BE49-F238E27FC236}">
                  <a16:creationId xmlns="" xmlns:a16="http://schemas.microsoft.com/office/drawing/2014/main" id="{48FE67C1-3506-4013-BF20-91489291B47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508765" y="2790009"/>
              <a:ext cx="176213" cy="176213"/>
            </a:xfrm>
            <a:custGeom>
              <a:avLst/>
              <a:gdLst>
                <a:gd name="T0" fmla="*/ 160 w 192"/>
                <a:gd name="T1" fmla="*/ 192 h 192"/>
                <a:gd name="T2" fmla="*/ 192 w 192"/>
                <a:gd name="T3" fmla="*/ 160 h 192"/>
                <a:gd name="T4" fmla="*/ 32 w 192"/>
                <a:gd name="T5" fmla="*/ 0 h 192"/>
                <a:gd name="T6" fmla="*/ 0 w 192"/>
                <a:gd name="T7" fmla="*/ 32 h 192"/>
                <a:gd name="T8" fmla="*/ 32 w 192"/>
                <a:gd name="T9" fmla="*/ 64 h 192"/>
                <a:gd name="T10" fmla="*/ 128 w 192"/>
                <a:gd name="T11" fmla="*/ 160 h 192"/>
                <a:gd name="T12" fmla="*/ 160 w 192"/>
                <a:gd name="T13" fmla="*/ 192 h 192"/>
                <a:gd name="T14" fmla="*/ 160 w 192"/>
                <a:gd name="T15" fmla="*/ 192 h 192"/>
                <a:gd name="T16" fmla="*/ 160 w 192"/>
                <a:gd name="T17" fmla="*/ 19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2" h="192">
                  <a:moveTo>
                    <a:pt x="160" y="192"/>
                  </a:moveTo>
                  <a:cubicBezTo>
                    <a:pt x="178" y="192"/>
                    <a:pt x="192" y="178"/>
                    <a:pt x="192" y="160"/>
                  </a:cubicBezTo>
                  <a:cubicBezTo>
                    <a:pt x="192" y="72"/>
                    <a:pt x="120" y="0"/>
                    <a:pt x="32" y="0"/>
                  </a:cubicBezTo>
                  <a:cubicBezTo>
                    <a:pt x="14" y="0"/>
                    <a:pt x="0" y="14"/>
                    <a:pt x="0" y="32"/>
                  </a:cubicBezTo>
                  <a:cubicBezTo>
                    <a:pt x="0" y="50"/>
                    <a:pt x="14" y="64"/>
                    <a:pt x="32" y="64"/>
                  </a:cubicBezTo>
                  <a:cubicBezTo>
                    <a:pt x="85" y="64"/>
                    <a:pt x="128" y="107"/>
                    <a:pt x="128" y="160"/>
                  </a:cubicBezTo>
                  <a:cubicBezTo>
                    <a:pt x="128" y="178"/>
                    <a:pt x="142" y="192"/>
                    <a:pt x="160" y="192"/>
                  </a:cubicBezTo>
                  <a:close/>
                  <a:moveTo>
                    <a:pt x="160" y="192"/>
                  </a:moveTo>
                  <a:cubicBezTo>
                    <a:pt x="160" y="192"/>
                    <a:pt x="160" y="192"/>
                    <a:pt x="160" y="192"/>
                  </a:cubicBezTo>
                </a:path>
              </a:pathLst>
            </a:custGeom>
            <a:solidFill>
              <a:schemeClr val="accent4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41">
              <a:extLst>
                <a:ext uri="{FF2B5EF4-FFF2-40B4-BE49-F238E27FC236}">
                  <a16:creationId xmlns="" xmlns:a16="http://schemas.microsoft.com/office/drawing/2014/main" id="{C201CA39-42A8-4428-A010-74E3B7540D5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097603" y="3083697"/>
              <a:ext cx="293688" cy="176213"/>
            </a:xfrm>
            <a:custGeom>
              <a:avLst/>
              <a:gdLst>
                <a:gd name="T0" fmla="*/ 288 w 320"/>
                <a:gd name="T1" fmla="*/ 0 h 192"/>
                <a:gd name="T2" fmla="*/ 32 w 320"/>
                <a:gd name="T3" fmla="*/ 0 h 192"/>
                <a:gd name="T4" fmla="*/ 0 w 320"/>
                <a:gd name="T5" fmla="*/ 32 h 192"/>
                <a:gd name="T6" fmla="*/ 160 w 320"/>
                <a:gd name="T7" fmla="*/ 192 h 192"/>
                <a:gd name="T8" fmla="*/ 320 w 320"/>
                <a:gd name="T9" fmla="*/ 32 h 192"/>
                <a:gd name="T10" fmla="*/ 288 w 320"/>
                <a:gd name="T11" fmla="*/ 0 h 192"/>
                <a:gd name="T12" fmla="*/ 160 w 320"/>
                <a:gd name="T13" fmla="*/ 128 h 192"/>
                <a:gd name="T14" fmla="*/ 69 w 320"/>
                <a:gd name="T15" fmla="*/ 64 h 192"/>
                <a:gd name="T16" fmla="*/ 250 w 320"/>
                <a:gd name="T17" fmla="*/ 64 h 192"/>
                <a:gd name="T18" fmla="*/ 160 w 320"/>
                <a:gd name="T19" fmla="*/ 128 h 192"/>
                <a:gd name="T20" fmla="*/ 160 w 320"/>
                <a:gd name="T21" fmla="*/ 128 h 192"/>
                <a:gd name="T22" fmla="*/ 160 w 320"/>
                <a:gd name="T23" fmla="*/ 128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20" h="192">
                  <a:moveTo>
                    <a:pt x="288" y="0"/>
                  </a:moveTo>
                  <a:cubicBezTo>
                    <a:pt x="32" y="0"/>
                    <a:pt x="32" y="0"/>
                    <a:pt x="32" y="0"/>
                  </a:cubicBezTo>
                  <a:cubicBezTo>
                    <a:pt x="14" y="0"/>
                    <a:pt x="0" y="14"/>
                    <a:pt x="0" y="32"/>
                  </a:cubicBezTo>
                  <a:cubicBezTo>
                    <a:pt x="0" y="120"/>
                    <a:pt x="72" y="192"/>
                    <a:pt x="160" y="192"/>
                  </a:cubicBezTo>
                  <a:cubicBezTo>
                    <a:pt x="248" y="192"/>
                    <a:pt x="320" y="120"/>
                    <a:pt x="320" y="32"/>
                  </a:cubicBezTo>
                  <a:cubicBezTo>
                    <a:pt x="320" y="14"/>
                    <a:pt x="306" y="0"/>
                    <a:pt x="288" y="0"/>
                  </a:cubicBezTo>
                  <a:close/>
                  <a:moveTo>
                    <a:pt x="160" y="128"/>
                  </a:moveTo>
                  <a:cubicBezTo>
                    <a:pt x="119" y="128"/>
                    <a:pt x="83" y="102"/>
                    <a:pt x="69" y="64"/>
                  </a:cubicBezTo>
                  <a:cubicBezTo>
                    <a:pt x="250" y="64"/>
                    <a:pt x="250" y="64"/>
                    <a:pt x="250" y="64"/>
                  </a:cubicBezTo>
                  <a:cubicBezTo>
                    <a:pt x="237" y="102"/>
                    <a:pt x="201" y="128"/>
                    <a:pt x="160" y="128"/>
                  </a:cubicBezTo>
                  <a:close/>
                  <a:moveTo>
                    <a:pt x="160" y="128"/>
                  </a:moveTo>
                  <a:cubicBezTo>
                    <a:pt x="160" y="128"/>
                    <a:pt x="160" y="128"/>
                    <a:pt x="160" y="128"/>
                  </a:cubicBezTo>
                </a:path>
              </a:pathLst>
            </a:custGeom>
            <a:solidFill>
              <a:schemeClr val="accent4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42">
              <a:extLst>
                <a:ext uri="{FF2B5EF4-FFF2-40B4-BE49-F238E27FC236}">
                  <a16:creationId xmlns="" xmlns:a16="http://schemas.microsoft.com/office/drawing/2014/main" id="{F2C031F5-401E-4FD0-AAAD-AD7DFE13965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183328" y="2845572"/>
              <a:ext cx="119063" cy="179388"/>
            </a:xfrm>
            <a:custGeom>
              <a:avLst/>
              <a:gdLst>
                <a:gd name="T0" fmla="*/ 34 w 130"/>
                <a:gd name="T1" fmla="*/ 195 h 195"/>
                <a:gd name="T2" fmla="*/ 98 w 130"/>
                <a:gd name="T3" fmla="*/ 195 h 195"/>
                <a:gd name="T4" fmla="*/ 130 w 130"/>
                <a:gd name="T5" fmla="*/ 163 h 195"/>
                <a:gd name="T6" fmla="*/ 98 w 130"/>
                <a:gd name="T7" fmla="*/ 131 h 195"/>
                <a:gd name="T8" fmla="*/ 75 w 130"/>
                <a:gd name="T9" fmla="*/ 131 h 195"/>
                <a:gd name="T10" fmla="*/ 97 w 130"/>
                <a:gd name="T11" fmla="*/ 43 h 195"/>
                <a:gd name="T12" fmla="*/ 74 w 130"/>
                <a:gd name="T13" fmla="*/ 4 h 195"/>
                <a:gd name="T14" fmla="*/ 35 w 130"/>
                <a:gd name="T15" fmla="*/ 27 h 195"/>
                <a:gd name="T16" fmla="*/ 3 w 130"/>
                <a:gd name="T17" fmla="*/ 155 h 195"/>
                <a:gd name="T18" fmla="*/ 9 w 130"/>
                <a:gd name="T19" fmla="*/ 183 h 195"/>
                <a:gd name="T20" fmla="*/ 34 w 130"/>
                <a:gd name="T21" fmla="*/ 195 h 195"/>
                <a:gd name="T22" fmla="*/ 34 w 130"/>
                <a:gd name="T23" fmla="*/ 195 h 195"/>
                <a:gd name="T24" fmla="*/ 34 w 130"/>
                <a:gd name="T25" fmla="*/ 195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0" h="195">
                  <a:moveTo>
                    <a:pt x="34" y="195"/>
                  </a:moveTo>
                  <a:cubicBezTo>
                    <a:pt x="98" y="195"/>
                    <a:pt x="98" y="195"/>
                    <a:pt x="98" y="195"/>
                  </a:cubicBezTo>
                  <a:cubicBezTo>
                    <a:pt x="116" y="195"/>
                    <a:pt x="130" y="181"/>
                    <a:pt x="130" y="163"/>
                  </a:cubicBezTo>
                  <a:cubicBezTo>
                    <a:pt x="130" y="145"/>
                    <a:pt x="116" y="131"/>
                    <a:pt x="98" y="131"/>
                  </a:cubicBezTo>
                  <a:cubicBezTo>
                    <a:pt x="75" y="131"/>
                    <a:pt x="75" y="131"/>
                    <a:pt x="75" y="131"/>
                  </a:cubicBezTo>
                  <a:cubicBezTo>
                    <a:pt x="97" y="43"/>
                    <a:pt x="97" y="43"/>
                    <a:pt x="97" y="43"/>
                  </a:cubicBezTo>
                  <a:cubicBezTo>
                    <a:pt x="101" y="26"/>
                    <a:pt x="91" y="9"/>
                    <a:pt x="74" y="4"/>
                  </a:cubicBezTo>
                  <a:cubicBezTo>
                    <a:pt x="57" y="0"/>
                    <a:pt x="39" y="10"/>
                    <a:pt x="35" y="27"/>
                  </a:cubicBezTo>
                  <a:cubicBezTo>
                    <a:pt x="3" y="155"/>
                    <a:pt x="3" y="155"/>
                    <a:pt x="3" y="155"/>
                  </a:cubicBezTo>
                  <a:cubicBezTo>
                    <a:pt x="0" y="165"/>
                    <a:pt x="3" y="175"/>
                    <a:pt x="9" y="183"/>
                  </a:cubicBezTo>
                  <a:cubicBezTo>
                    <a:pt x="15" y="191"/>
                    <a:pt x="24" y="195"/>
                    <a:pt x="34" y="195"/>
                  </a:cubicBezTo>
                  <a:close/>
                  <a:moveTo>
                    <a:pt x="34" y="195"/>
                  </a:moveTo>
                  <a:cubicBezTo>
                    <a:pt x="34" y="195"/>
                    <a:pt x="34" y="195"/>
                    <a:pt x="34" y="195"/>
                  </a:cubicBezTo>
                </a:path>
              </a:pathLst>
            </a:custGeom>
            <a:solidFill>
              <a:schemeClr val="accent4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43">
              <a:extLst>
                <a:ext uri="{FF2B5EF4-FFF2-40B4-BE49-F238E27FC236}">
                  <a16:creationId xmlns="" xmlns:a16="http://schemas.microsoft.com/office/drawing/2014/main" id="{40365A91-A2A5-4FA7-AB8E-A797F8DE963C}"/>
                </a:ext>
              </a:extLst>
            </p:cNvPr>
            <p:cNvSpPr>
              <a:spLocks/>
            </p:cNvSpPr>
            <p:nvPr/>
          </p:nvSpPr>
          <p:spPr bwMode="auto">
            <a:xfrm>
              <a:off x="6392753" y="3461522"/>
              <a:ext cx="1703388" cy="704850"/>
            </a:xfrm>
            <a:custGeom>
              <a:avLst/>
              <a:gdLst>
                <a:gd name="T0" fmla="*/ 1088 w 1856"/>
                <a:gd name="T1" fmla="*/ 0 h 768"/>
                <a:gd name="T2" fmla="*/ 1088 w 1856"/>
                <a:gd name="T3" fmla="*/ 128 h 768"/>
                <a:gd name="T4" fmla="*/ 1144 w 1856"/>
                <a:gd name="T5" fmla="*/ 263 h 768"/>
                <a:gd name="T6" fmla="*/ 1280 w 1856"/>
                <a:gd name="T7" fmla="*/ 318 h 768"/>
                <a:gd name="T8" fmla="*/ 1344 w 1856"/>
                <a:gd name="T9" fmla="*/ 320 h 768"/>
                <a:gd name="T10" fmla="*/ 1599 w 1856"/>
                <a:gd name="T11" fmla="*/ 320 h 768"/>
                <a:gd name="T12" fmla="*/ 1856 w 1856"/>
                <a:gd name="T13" fmla="*/ 577 h 768"/>
                <a:gd name="T14" fmla="*/ 1856 w 1856"/>
                <a:gd name="T15" fmla="*/ 768 h 768"/>
                <a:gd name="T16" fmla="*/ 0 w 1856"/>
                <a:gd name="T17" fmla="*/ 768 h 768"/>
                <a:gd name="T18" fmla="*/ 0 w 1856"/>
                <a:gd name="T19" fmla="*/ 577 h 768"/>
                <a:gd name="T20" fmla="*/ 257 w 1856"/>
                <a:gd name="T21" fmla="*/ 320 h 768"/>
                <a:gd name="T22" fmla="*/ 512 w 1856"/>
                <a:gd name="T23" fmla="*/ 320 h 768"/>
                <a:gd name="T24" fmla="*/ 576 w 1856"/>
                <a:gd name="T25" fmla="*/ 318 h 768"/>
                <a:gd name="T26" fmla="*/ 712 w 1856"/>
                <a:gd name="T27" fmla="*/ 263 h 768"/>
                <a:gd name="T28" fmla="*/ 768 w 1856"/>
                <a:gd name="T29" fmla="*/ 128 h 7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56" h="768">
                  <a:moveTo>
                    <a:pt x="1088" y="0"/>
                  </a:moveTo>
                  <a:cubicBezTo>
                    <a:pt x="1088" y="128"/>
                    <a:pt x="1088" y="128"/>
                    <a:pt x="1088" y="128"/>
                  </a:cubicBezTo>
                  <a:cubicBezTo>
                    <a:pt x="1088" y="179"/>
                    <a:pt x="1108" y="228"/>
                    <a:pt x="1144" y="263"/>
                  </a:cubicBezTo>
                  <a:cubicBezTo>
                    <a:pt x="1180" y="299"/>
                    <a:pt x="1229" y="319"/>
                    <a:pt x="1280" y="318"/>
                  </a:cubicBezTo>
                  <a:cubicBezTo>
                    <a:pt x="1344" y="320"/>
                    <a:pt x="1344" y="320"/>
                    <a:pt x="1344" y="320"/>
                  </a:cubicBezTo>
                  <a:cubicBezTo>
                    <a:pt x="1599" y="320"/>
                    <a:pt x="1599" y="320"/>
                    <a:pt x="1599" y="320"/>
                  </a:cubicBezTo>
                  <a:cubicBezTo>
                    <a:pt x="1741" y="320"/>
                    <a:pt x="1856" y="435"/>
                    <a:pt x="1856" y="577"/>
                  </a:cubicBezTo>
                  <a:cubicBezTo>
                    <a:pt x="1856" y="768"/>
                    <a:pt x="1856" y="768"/>
                    <a:pt x="1856" y="768"/>
                  </a:cubicBezTo>
                  <a:cubicBezTo>
                    <a:pt x="0" y="768"/>
                    <a:pt x="0" y="768"/>
                    <a:pt x="0" y="768"/>
                  </a:cubicBezTo>
                  <a:cubicBezTo>
                    <a:pt x="0" y="577"/>
                    <a:pt x="0" y="577"/>
                    <a:pt x="0" y="577"/>
                  </a:cubicBezTo>
                  <a:cubicBezTo>
                    <a:pt x="0" y="435"/>
                    <a:pt x="115" y="320"/>
                    <a:pt x="257" y="320"/>
                  </a:cubicBezTo>
                  <a:cubicBezTo>
                    <a:pt x="512" y="320"/>
                    <a:pt x="512" y="320"/>
                    <a:pt x="512" y="320"/>
                  </a:cubicBezTo>
                  <a:cubicBezTo>
                    <a:pt x="576" y="318"/>
                    <a:pt x="576" y="318"/>
                    <a:pt x="576" y="318"/>
                  </a:cubicBezTo>
                  <a:cubicBezTo>
                    <a:pt x="627" y="319"/>
                    <a:pt x="676" y="299"/>
                    <a:pt x="712" y="263"/>
                  </a:cubicBezTo>
                  <a:cubicBezTo>
                    <a:pt x="748" y="228"/>
                    <a:pt x="768" y="179"/>
                    <a:pt x="768" y="128"/>
                  </a:cubicBezTo>
                </a:path>
              </a:pathLst>
            </a:custGeom>
            <a:solidFill>
              <a:srgbClr val="F7CCA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44">
              <a:extLst>
                <a:ext uri="{FF2B5EF4-FFF2-40B4-BE49-F238E27FC236}">
                  <a16:creationId xmlns="" xmlns:a16="http://schemas.microsoft.com/office/drawing/2014/main" id="{05D49CDF-1764-4192-854A-9FFCF76DA9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097603" y="3902847"/>
              <a:ext cx="58738" cy="176213"/>
            </a:xfrm>
            <a:custGeom>
              <a:avLst/>
              <a:gdLst>
                <a:gd name="T0" fmla="*/ 32 w 64"/>
                <a:gd name="T1" fmla="*/ 192 h 192"/>
                <a:gd name="T2" fmla="*/ 0 w 64"/>
                <a:gd name="T3" fmla="*/ 160 h 192"/>
                <a:gd name="T4" fmla="*/ 0 w 64"/>
                <a:gd name="T5" fmla="*/ 32 h 192"/>
                <a:gd name="T6" fmla="*/ 32 w 64"/>
                <a:gd name="T7" fmla="*/ 0 h 192"/>
                <a:gd name="T8" fmla="*/ 64 w 64"/>
                <a:gd name="T9" fmla="*/ 32 h 192"/>
                <a:gd name="T10" fmla="*/ 64 w 64"/>
                <a:gd name="T11" fmla="*/ 160 h 192"/>
                <a:gd name="T12" fmla="*/ 32 w 64"/>
                <a:gd name="T13" fmla="*/ 192 h 192"/>
                <a:gd name="T14" fmla="*/ 32 w 64"/>
                <a:gd name="T15" fmla="*/ 192 h 192"/>
                <a:gd name="T16" fmla="*/ 32 w 64"/>
                <a:gd name="T17" fmla="*/ 19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" h="192">
                  <a:moveTo>
                    <a:pt x="32" y="192"/>
                  </a:moveTo>
                  <a:cubicBezTo>
                    <a:pt x="14" y="192"/>
                    <a:pt x="0" y="178"/>
                    <a:pt x="0" y="160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50" y="0"/>
                    <a:pt x="64" y="14"/>
                    <a:pt x="64" y="32"/>
                  </a:cubicBezTo>
                  <a:cubicBezTo>
                    <a:pt x="64" y="160"/>
                    <a:pt x="64" y="160"/>
                    <a:pt x="64" y="160"/>
                  </a:cubicBezTo>
                  <a:cubicBezTo>
                    <a:pt x="64" y="178"/>
                    <a:pt x="50" y="192"/>
                    <a:pt x="32" y="192"/>
                  </a:cubicBezTo>
                  <a:close/>
                  <a:moveTo>
                    <a:pt x="32" y="192"/>
                  </a:moveTo>
                  <a:cubicBezTo>
                    <a:pt x="32" y="192"/>
                    <a:pt x="32" y="192"/>
                    <a:pt x="32" y="192"/>
                  </a:cubicBezTo>
                </a:path>
              </a:pathLst>
            </a:custGeom>
            <a:solidFill>
              <a:srgbClr val="A27A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45">
              <a:extLst>
                <a:ext uri="{FF2B5EF4-FFF2-40B4-BE49-F238E27FC236}">
                  <a16:creationId xmlns="" xmlns:a16="http://schemas.microsoft.com/office/drawing/2014/main" id="{36DDB953-85DD-40AE-A4CA-EBDCA18FCCF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332553" y="3902847"/>
              <a:ext cx="58738" cy="176213"/>
            </a:xfrm>
            <a:custGeom>
              <a:avLst/>
              <a:gdLst>
                <a:gd name="T0" fmla="*/ 32 w 64"/>
                <a:gd name="T1" fmla="*/ 192 h 192"/>
                <a:gd name="T2" fmla="*/ 0 w 64"/>
                <a:gd name="T3" fmla="*/ 160 h 192"/>
                <a:gd name="T4" fmla="*/ 0 w 64"/>
                <a:gd name="T5" fmla="*/ 32 h 192"/>
                <a:gd name="T6" fmla="*/ 32 w 64"/>
                <a:gd name="T7" fmla="*/ 0 h 192"/>
                <a:gd name="T8" fmla="*/ 64 w 64"/>
                <a:gd name="T9" fmla="*/ 32 h 192"/>
                <a:gd name="T10" fmla="*/ 64 w 64"/>
                <a:gd name="T11" fmla="*/ 160 h 192"/>
                <a:gd name="T12" fmla="*/ 32 w 64"/>
                <a:gd name="T13" fmla="*/ 192 h 192"/>
                <a:gd name="T14" fmla="*/ 32 w 64"/>
                <a:gd name="T15" fmla="*/ 192 h 192"/>
                <a:gd name="T16" fmla="*/ 32 w 64"/>
                <a:gd name="T17" fmla="*/ 19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" h="192">
                  <a:moveTo>
                    <a:pt x="32" y="192"/>
                  </a:moveTo>
                  <a:cubicBezTo>
                    <a:pt x="14" y="192"/>
                    <a:pt x="0" y="178"/>
                    <a:pt x="0" y="160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50" y="0"/>
                    <a:pt x="64" y="14"/>
                    <a:pt x="64" y="32"/>
                  </a:cubicBezTo>
                  <a:cubicBezTo>
                    <a:pt x="64" y="160"/>
                    <a:pt x="64" y="160"/>
                    <a:pt x="64" y="160"/>
                  </a:cubicBezTo>
                  <a:cubicBezTo>
                    <a:pt x="64" y="178"/>
                    <a:pt x="50" y="192"/>
                    <a:pt x="32" y="192"/>
                  </a:cubicBezTo>
                  <a:close/>
                  <a:moveTo>
                    <a:pt x="32" y="192"/>
                  </a:moveTo>
                  <a:cubicBezTo>
                    <a:pt x="32" y="192"/>
                    <a:pt x="32" y="192"/>
                    <a:pt x="32" y="192"/>
                  </a:cubicBezTo>
                </a:path>
              </a:pathLst>
            </a:custGeom>
            <a:solidFill>
              <a:srgbClr val="A27A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Rectangle 46">
              <a:extLst>
                <a:ext uri="{FF2B5EF4-FFF2-40B4-BE49-F238E27FC236}">
                  <a16:creationId xmlns="" xmlns:a16="http://schemas.microsoft.com/office/drawing/2014/main" id="{1887E7C2-C82E-4E54-BECC-CF68DA1F86B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15078" y="3931422"/>
              <a:ext cx="58738" cy="234950"/>
            </a:xfrm>
            <a:prstGeom prst="rect">
              <a:avLst/>
            </a:prstGeom>
            <a:solidFill>
              <a:srgbClr val="A27A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47">
              <a:extLst>
                <a:ext uri="{FF2B5EF4-FFF2-40B4-BE49-F238E27FC236}">
                  <a16:creationId xmlns="" xmlns:a16="http://schemas.microsoft.com/office/drawing/2014/main" id="{9CA97BB0-C2E4-46E9-89F7-722726F3C72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92753" y="3750447"/>
              <a:ext cx="1703388" cy="415925"/>
            </a:xfrm>
            <a:custGeom>
              <a:avLst/>
              <a:gdLst>
                <a:gd name="T0" fmla="*/ 1599 w 1856"/>
                <a:gd name="T1" fmla="*/ 6 h 454"/>
                <a:gd name="T2" fmla="*/ 1344 w 1856"/>
                <a:gd name="T3" fmla="*/ 6 h 454"/>
                <a:gd name="T4" fmla="*/ 1280 w 1856"/>
                <a:gd name="T5" fmla="*/ 4 h 454"/>
                <a:gd name="T6" fmla="*/ 1239 w 1856"/>
                <a:gd name="T7" fmla="*/ 0 h 454"/>
                <a:gd name="T8" fmla="*/ 928 w 1856"/>
                <a:gd name="T9" fmla="*/ 198 h 454"/>
                <a:gd name="T10" fmla="*/ 617 w 1856"/>
                <a:gd name="T11" fmla="*/ 0 h 454"/>
                <a:gd name="T12" fmla="*/ 576 w 1856"/>
                <a:gd name="T13" fmla="*/ 4 h 454"/>
                <a:gd name="T14" fmla="*/ 512 w 1856"/>
                <a:gd name="T15" fmla="*/ 6 h 454"/>
                <a:gd name="T16" fmla="*/ 257 w 1856"/>
                <a:gd name="T17" fmla="*/ 6 h 454"/>
                <a:gd name="T18" fmla="*/ 0 w 1856"/>
                <a:gd name="T19" fmla="*/ 263 h 454"/>
                <a:gd name="T20" fmla="*/ 0 w 1856"/>
                <a:gd name="T21" fmla="*/ 454 h 454"/>
                <a:gd name="T22" fmla="*/ 1856 w 1856"/>
                <a:gd name="T23" fmla="*/ 454 h 454"/>
                <a:gd name="T24" fmla="*/ 1856 w 1856"/>
                <a:gd name="T25" fmla="*/ 263 h 454"/>
                <a:gd name="T26" fmla="*/ 1599 w 1856"/>
                <a:gd name="T27" fmla="*/ 6 h 454"/>
                <a:gd name="T28" fmla="*/ 1599 w 1856"/>
                <a:gd name="T29" fmla="*/ 6 h 454"/>
                <a:gd name="T30" fmla="*/ 1599 w 1856"/>
                <a:gd name="T31" fmla="*/ 6 h 4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856" h="454">
                  <a:moveTo>
                    <a:pt x="1599" y="6"/>
                  </a:moveTo>
                  <a:cubicBezTo>
                    <a:pt x="1344" y="6"/>
                    <a:pt x="1344" y="6"/>
                    <a:pt x="1344" y="6"/>
                  </a:cubicBezTo>
                  <a:cubicBezTo>
                    <a:pt x="1280" y="4"/>
                    <a:pt x="1280" y="4"/>
                    <a:pt x="1280" y="4"/>
                  </a:cubicBezTo>
                  <a:cubicBezTo>
                    <a:pt x="1266" y="4"/>
                    <a:pt x="1253" y="3"/>
                    <a:pt x="1239" y="0"/>
                  </a:cubicBezTo>
                  <a:cubicBezTo>
                    <a:pt x="928" y="198"/>
                    <a:pt x="928" y="198"/>
                    <a:pt x="928" y="198"/>
                  </a:cubicBezTo>
                  <a:cubicBezTo>
                    <a:pt x="617" y="0"/>
                    <a:pt x="617" y="0"/>
                    <a:pt x="617" y="0"/>
                  </a:cubicBezTo>
                  <a:cubicBezTo>
                    <a:pt x="603" y="3"/>
                    <a:pt x="590" y="4"/>
                    <a:pt x="576" y="4"/>
                  </a:cubicBezTo>
                  <a:cubicBezTo>
                    <a:pt x="512" y="6"/>
                    <a:pt x="512" y="6"/>
                    <a:pt x="512" y="6"/>
                  </a:cubicBezTo>
                  <a:cubicBezTo>
                    <a:pt x="257" y="6"/>
                    <a:pt x="257" y="6"/>
                    <a:pt x="257" y="6"/>
                  </a:cubicBezTo>
                  <a:cubicBezTo>
                    <a:pt x="115" y="6"/>
                    <a:pt x="0" y="121"/>
                    <a:pt x="0" y="263"/>
                  </a:cubicBezTo>
                  <a:cubicBezTo>
                    <a:pt x="0" y="454"/>
                    <a:pt x="0" y="454"/>
                    <a:pt x="0" y="454"/>
                  </a:cubicBezTo>
                  <a:cubicBezTo>
                    <a:pt x="1856" y="454"/>
                    <a:pt x="1856" y="454"/>
                    <a:pt x="1856" y="454"/>
                  </a:cubicBezTo>
                  <a:cubicBezTo>
                    <a:pt x="1856" y="263"/>
                    <a:pt x="1856" y="263"/>
                    <a:pt x="1856" y="263"/>
                  </a:cubicBezTo>
                  <a:cubicBezTo>
                    <a:pt x="1856" y="121"/>
                    <a:pt x="1741" y="6"/>
                    <a:pt x="1599" y="6"/>
                  </a:cubicBezTo>
                  <a:close/>
                  <a:moveTo>
                    <a:pt x="1599" y="6"/>
                  </a:moveTo>
                  <a:cubicBezTo>
                    <a:pt x="1599" y="6"/>
                    <a:pt x="1599" y="6"/>
                    <a:pt x="1599" y="6"/>
                  </a:cubicBezTo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48">
              <a:extLst>
                <a:ext uri="{FF2B5EF4-FFF2-40B4-BE49-F238E27FC236}">
                  <a16:creationId xmlns="" xmlns:a16="http://schemas.microsoft.com/office/drawing/2014/main" id="{73175799-4D4B-477A-810A-06310CCC723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097603" y="3902847"/>
              <a:ext cx="58738" cy="176213"/>
            </a:xfrm>
            <a:custGeom>
              <a:avLst/>
              <a:gdLst>
                <a:gd name="T0" fmla="*/ 32 w 64"/>
                <a:gd name="T1" fmla="*/ 192 h 192"/>
                <a:gd name="T2" fmla="*/ 0 w 64"/>
                <a:gd name="T3" fmla="*/ 160 h 192"/>
                <a:gd name="T4" fmla="*/ 0 w 64"/>
                <a:gd name="T5" fmla="*/ 32 h 192"/>
                <a:gd name="T6" fmla="*/ 32 w 64"/>
                <a:gd name="T7" fmla="*/ 0 h 192"/>
                <a:gd name="T8" fmla="*/ 64 w 64"/>
                <a:gd name="T9" fmla="*/ 32 h 192"/>
                <a:gd name="T10" fmla="*/ 64 w 64"/>
                <a:gd name="T11" fmla="*/ 160 h 192"/>
                <a:gd name="T12" fmla="*/ 32 w 64"/>
                <a:gd name="T13" fmla="*/ 192 h 192"/>
                <a:gd name="T14" fmla="*/ 32 w 64"/>
                <a:gd name="T15" fmla="*/ 192 h 192"/>
                <a:gd name="T16" fmla="*/ 32 w 64"/>
                <a:gd name="T17" fmla="*/ 19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" h="192">
                  <a:moveTo>
                    <a:pt x="32" y="192"/>
                  </a:moveTo>
                  <a:cubicBezTo>
                    <a:pt x="14" y="192"/>
                    <a:pt x="0" y="178"/>
                    <a:pt x="0" y="160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50" y="0"/>
                    <a:pt x="64" y="14"/>
                    <a:pt x="64" y="32"/>
                  </a:cubicBezTo>
                  <a:cubicBezTo>
                    <a:pt x="64" y="160"/>
                    <a:pt x="64" y="160"/>
                    <a:pt x="64" y="160"/>
                  </a:cubicBezTo>
                  <a:cubicBezTo>
                    <a:pt x="64" y="178"/>
                    <a:pt x="50" y="192"/>
                    <a:pt x="32" y="192"/>
                  </a:cubicBezTo>
                  <a:close/>
                  <a:moveTo>
                    <a:pt x="32" y="192"/>
                  </a:moveTo>
                  <a:cubicBezTo>
                    <a:pt x="32" y="192"/>
                    <a:pt x="32" y="192"/>
                    <a:pt x="32" y="192"/>
                  </a:cubicBezTo>
                </a:path>
              </a:pathLst>
            </a:custGeom>
            <a:solidFill>
              <a:srgbClr val="A27A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49">
              <a:extLst>
                <a:ext uri="{FF2B5EF4-FFF2-40B4-BE49-F238E27FC236}">
                  <a16:creationId xmlns="" xmlns:a16="http://schemas.microsoft.com/office/drawing/2014/main" id="{AD46CD3A-F298-4EAC-B6E6-EBD837A228F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332553" y="3902847"/>
              <a:ext cx="58738" cy="176213"/>
            </a:xfrm>
            <a:custGeom>
              <a:avLst/>
              <a:gdLst>
                <a:gd name="T0" fmla="*/ 32 w 64"/>
                <a:gd name="T1" fmla="*/ 192 h 192"/>
                <a:gd name="T2" fmla="*/ 0 w 64"/>
                <a:gd name="T3" fmla="*/ 160 h 192"/>
                <a:gd name="T4" fmla="*/ 0 w 64"/>
                <a:gd name="T5" fmla="*/ 32 h 192"/>
                <a:gd name="T6" fmla="*/ 32 w 64"/>
                <a:gd name="T7" fmla="*/ 0 h 192"/>
                <a:gd name="T8" fmla="*/ 64 w 64"/>
                <a:gd name="T9" fmla="*/ 32 h 192"/>
                <a:gd name="T10" fmla="*/ 64 w 64"/>
                <a:gd name="T11" fmla="*/ 160 h 192"/>
                <a:gd name="T12" fmla="*/ 32 w 64"/>
                <a:gd name="T13" fmla="*/ 192 h 192"/>
                <a:gd name="T14" fmla="*/ 32 w 64"/>
                <a:gd name="T15" fmla="*/ 192 h 192"/>
                <a:gd name="T16" fmla="*/ 32 w 64"/>
                <a:gd name="T17" fmla="*/ 19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" h="192">
                  <a:moveTo>
                    <a:pt x="32" y="192"/>
                  </a:moveTo>
                  <a:cubicBezTo>
                    <a:pt x="14" y="192"/>
                    <a:pt x="0" y="178"/>
                    <a:pt x="0" y="160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50" y="0"/>
                    <a:pt x="64" y="14"/>
                    <a:pt x="64" y="32"/>
                  </a:cubicBezTo>
                  <a:cubicBezTo>
                    <a:pt x="64" y="160"/>
                    <a:pt x="64" y="160"/>
                    <a:pt x="64" y="160"/>
                  </a:cubicBezTo>
                  <a:cubicBezTo>
                    <a:pt x="64" y="178"/>
                    <a:pt x="50" y="192"/>
                    <a:pt x="32" y="192"/>
                  </a:cubicBezTo>
                  <a:close/>
                  <a:moveTo>
                    <a:pt x="32" y="192"/>
                  </a:moveTo>
                  <a:cubicBezTo>
                    <a:pt x="32" y="192"/>
                    <a:pt x="32" y="192"/>
                    <a:pt x="32" y="192"/>
                  </a:cubicBezTo>
                </a:path>
              </a:pathLst>
            </a:custGeom>
            <a:solidFill>
              <a:srgbClr val="A27A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Rectangle 50">
              <a:extLst>
                <a:ext uri="{FF2B5EF4-FFF2-40B4-BE49-F238E27FC236}">
                  <a16:creationId xmlns="" xmlns:a16="http://schemas.microsoft.com/office/drawing/2014/main" id="{A9779069-B802-4765-AD83-6EBBA39C498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15078" y="3931422"/>
              <a:ext cx="58738" cy="234950"/>
            </a:xfrm>
            <a:prstGeom prst="rect">
              <a:avLst/>
            </a:prstGeom>
            <a:solidFill>
              <a:srgbClr val="A27A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Rectangle 51">
              <a:extLst>
                <a:ext uri="{FF2B5EF4-FFF2-40B4-BE49-F238E27FC236}">
                  <a16:creationId xmlns="" xmlns:a16="http://schemas.microsoft.com/office/drawing/2014/main" id="{8833C990-0594-40F9-BFF5-4DAB011BF0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15078" y="3931422"/>
              <a:ext cx="58738" cy="234950"/>
            </a:xfrm>
            <a:prstGeom prst="rect">
              <a:avLst/>
            </a:prstGeom>
            <a:solidFill>
              <a:srgbClr val="4A5D6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52">
              <a:extLst>
                <a:ext uri="{FF2B5EF4-FFF2-40B4-BE49-F238E27FC236}">
                  <a16:creationId xmlns="" xmlns:a16="http://schemas.microsoft.com/office/drawing/2014/main" id="{036D67AF-35FE-4746-8AEA-CB087FFE49E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097603" y="3872684"/>
              <a:ext cx="58738" cy="206375"/>
            </a:xfrm>
            <a:custGeom>
              <a:avLst/>
              <a:gdLst>
                <a:gd name="T0" fmla="*/ 0 w 64"/>
                <a:gd name="T1" fmla="*/ 0 h 224"/>
                <a:gd name="T2" fmla="*/ 0 w 64"/>
                <a:gd name="T3" fmla="*/ 192 h 224"/>
                <a:gd name="T4" fmla="*/ 32 w 64"/>
                <a:gd name="T5" fmla="*/ 224 h 224"/>
                <a:gd name="T6" fmla="*/ 64 w 64"/>
                <a:gd name="T7" fmla="*/ 192 h 224"/>
                <a:gd name="T8" fmla="*/ 64 w 64"/>
                <a:gd name="T9" fmla="*/ 0 h 224"/>
                <a:gd name="T10" fmla="*/ 0 w 64"/>
                <a:gd name="T11" fmla="*/ 0 h 224"/>
                <a:gd name="T12" fmla="*/ 0 w 64"/>
                <a:gd name="T13" fmla="*/ 0 h 224"/>
                <a:gd name="T14" fmla="*/ 0 w 64"/>
                <a:gd name="T15" fmla="*/ 0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4" h="224">
                  <a:moveTo>
                    <a:pt x="0" y="0"/>
                  </a:moveTo>
                  <a:cubicBezTo>
                    <a:pt x="0" y="192"/>
                    <a:pt x="0" y="192"/>
                    <a:pt x="0" y="192"/>
                  </a:cubicBezTo>
                  <a:cubicBezTo>
                    <a:pt x="0" y="210"/>
                    <a:pt x="14" y="224"/>
                    <a:pt x="32" y="224"/>
                  </a:cubicBezTo>
                  <a:cubicBezTo>
                    <a:pt x="50" y="224"/>
                    <a:pt x="64" y="210"/>
                    <a:pt x="64" y="192"/>
                  </a:cubicBezTo>
                  <a:cubicBezTo>
                    <a:pt x="64" y="0"/>
                    <a:pt x="64" y="0"/>
                    <a:pt x="64" y="0"/>
                  </a:cubicBezTo>
                  <a:lnTo>
                    <a:pt x="0" y="0"/>
                  </a:lnTo>
                  <a:close/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7B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53">
              <a:extLst>
                <a:ext uri="{FF2B5EF4-FFF2-40B4-BE49-F238E27FC236}">
                  <a16:creationId xmlns="" xmlns:a16="http://schemas.microsoft.com/office/drawing/2014/main" id="{6AD23D79-1BE0-4058-9F8B-AE03AFA51BB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332553" y="3872684"/>
              <a:ext cx="58738" cy="206375"/>
            </a:xfrm>
            <a:custGeom>
              <a:avLst/>
              <a:gdLst>
                <a:gd name="T0" fmla="*/ 0 w 64"/>
                <a:gd name="T1" fmla="*/ 0 h 224"/>
                <a:gd name="T2" fmla="*/ 0 w 64"/>
                <a:gd name="T3" fmla="*/ 192 h 224"/>
                <a:gd name="T4" fmla="*/ 32 w 64"/>
                <a:gd name="T5" fmla="*/ 224 h 224"/>
                <a:gd name="T6" fmla="*/ 64 w 64"/>
                <a:gd name="T7" fmla="*/ 192 h 224"/>
                <a:gd name="T8" fmla="*/ 64 w 64"/>
                <a:gd name="T9" fmla="*/ 0 h 224"/>
                <a:gd name="T10" fmla="*/ 0 w 64"/>
                <a:gd name="T11" fmla="*/ 0 h 224"/>
                <a:gd name="T12" fmla="*/ 0 w 64"/>
                <a:gd name="T13" fmla="*/ 0 h 224"/>
                <a:gd name="T14" fmla="*/ 0 w 64"/>
                <a:gd name="T15" fmla="*/ 0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4" h="224">
                  <a:moveTo>
                    <a:pt x="0" y="0"/>
                  </a:moveTo>
                  <a:cubicBezTo>
                    <a:pt x="0" y="192"/>
                    <a:pt x="0" y="192"/>
                    <a:pt x="0" y="192"/>
                  </a:cubicBezTo>
                  <a:cubicBezTo>
                    <a:pt x="0" y="210"/>
                    <a:pt x="14" y="224"/>
                    <a:pt x="32" y="224"/>
                  </a:cubicBezTo>
                  <a:cubicBezTo>
                    <a:pt x="50" y="224"/>
                    <a:pt x="64" y="210"/>
                    <a:pt x="64" y="192"/>
                  </a:cubicBezTo>
                  <a:cubicBezTo>
                    <a:pt x="64" y="0"/>
                    <a:pt x="64" y="0"/>
                    <a:pt x="64" y="0"/>
                  </a:cubicBezTo>
                  <a:lnTo>
                    <a:pt x="0" y="0"/>
                  </a:lnTo>
                  <a:close/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7B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54">
              <a:extLst>
                <a:ext uri="{FF2B5EF4-FFF2-40B4-BE49-F238E27FC236}">
                  <a16:creationId xmlns="" xmlns:a16="http://schemas.microsoft.com/office/drawing/2014/main" id="{67B963BB-E455-4E0E-B11D-FC1D857F1ED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243653" y="3745684"/>
              <a:ext cx="469900" cy="185738"/>
            </a:xfrm>
            <a:custGeom>
              <a:avLst/>
              <a:gdLst>
                <a:gd name="T0" fmla="*/ 512 w 512"/>
                <a:gd name="T1" fmla="*/ 11 h 203"/>
                <a:gd name="T2" fmla="*/ 416 w 512"/>
                <a:gd name="T3" fmla="*/ 11 h 203"/>
                <a:gd name="T4" fmla="*/ 352 w 512"/>
                <a:gd name="T5" fmla="*/ 9 h 203"/>
                <a:gd name="T6" fmla="*/ 291 w 512"/>
                <a:gd name="T7" fmla="*/ 0 h 203"/>
                <a:gd name="T8" fmla="*/ 0 w 512"/>
                <a:gd name="T9" fmla="*/ 203 h 203"/>
                <a:gd name="T10" fmla="*/ 512 w 512"/>
                <a:gd name="T11" fmla="*/ 11 h 203"/>
                <a:gd name="T12" fmla="*/ 512 w 512"/>
                <a:gd name="T13" fmla="*/ 11 h 203"/>
                <a:gd name="T14" fmla="*/ 512 w 512"/>
                <a:gd name="T15" fmla="*/ 11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12" h="203">
                  <a:moveTo>
                    <a:pt x="512" y="11"/>
                  </a:moveTo>
                  <a:cubicBezTo>
                    <a:pt x="416" y="11"/>
                    <a:pt x="416" y="11"/>
                    <a:pt x="416" y="11"/>
                  </a:cubicBezTo>
                  <a:cubicBezTo>
                    <a:pt x="352" y="9"/>
                    <a:pt x="352" y="9"/>
                    <a:pt x="352" y="9"/>
                  </a:cubicBezTo>
                  <a:cubicBezTo>
                    <a:pt x="331" y="9"/>
                    <a:pt x="311" y="6"/>
                    <a:pt x="291" y="0"/>
                  </a:cubicBezTo>
                  <a:cubicBezTo>
                    <a:pt x="0" y="203"/>
                    <a:pt x="0" y="203"/>
                    <a:pt x="0" y="203"/>
                  </a:cubicBezTo>
                  <a:cubicBezTo>
                    <a:pt x="128" y="203"/>
                    <a:pt x="448" y="139"/>
                    <a:pt x="512" y="11"/>
                  </a:cubicBezTo>
                  <a:close/>
                  <a:moveTo>
                    <a:pt x="512" y="11"/>
                  </a:moveTo>
                  <a:cubicBezTo>
                    <a:pt x="512" y="11"/>
                    <a:pt x="512" y="11"/>
                    <a:pt x="512" y="11"/>
                  </a:cubicBezTo>
                </a:path>
              </a:pathLst>
            </a:custGeom>
            <a:solidFill>
              <a:srgbClr val="4A5D6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55">
              <a:extLst>
                <a:ext uri="{FF2B5EF4-FFF2-40B4-BE49-F238E27FC236}">
                  <a16:creationId xmlns="" xmlns:a16="http://schemas.microsoft.com/office/drawing/2014/main" id="{DD35B55F-E571-43BD-9F8A-E43BCF72394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73753" y="3745684"/>
              <a:ext cx="469900" cy="185738"/>
            </a:xfrm>
            <a:custGeom>
              <a:avLst/>
              <a:gdLst>
                <a:gd name="T0" fmla="*/ 512 w 512"/>
                <a:gd name="T1" fmla="*/ 203 h 203"/>
                <a:gd name="T2" fmla="*/ 221 w 512"/>
                <a:gd name="T3" fmla="*/ 0 h 203"/>
                <a:gd name="T4" fmla="*/ 160 w 512"/>
                <a:gd name="T5" fmla="*/ 9 h 203"/>
                <a:gd name="T6" fmla="*/ 96 w 512"/>
                <a:gd name="T7" fmla="*/ 11 h 203"/>
                <a:gd name="T8" fmla="*/ 0 w 512"/>
                <a:gd name="T9" fmla="*/ 11 h 203"/>
                <a:gd name="T10" fmla="*/ 512 w 512"/>
                <a:gd name="T11" fmla="*/ 203 h 203"/>
                <a:gd name="T12" fmla="*/ 512 w 512"/>
                <a:gd name="T13" fmla="*/ 203 h 203"/>
                <a:gd name="T14" fmla="*/ 512 w 512"/>
                <a:gd name="T15" fmla="*/ 203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12" h="203">
                  <a:moveTo>
                    <a:pt x="512" y="203"/>
                  </a:moveTo>
                  <a:cubicBezTo>
                    <a:pt x="221" y="0"/>
                    <a:pt x="221" y="0"/>
                    <a:pt x="221" y="0"/>
                  </a:cubicBezTo>
                  <a:cubicBezTo>
                    <a:pt x="201" y="6"/>
                    <a:pt x="181" y="9"/>
                    <a:pt x="160" y="9"/>
                  </a:cubicBezTo>
                  <a:cubicBezTo>
                    <a:pt x="96" y="11"/>
                    <a:pt x="96" y="11"/>
                    <a:pt x="96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64" y="139"/>
                    <a:pt x="384" y="203"/>
                    <a:pt x="512" y="203"/>
                  </a:cubicBezTo>
                  <a:close/>
                  <a:moveTo>
                    <a:pt x="512" y="203"/>
                  </a:moveTo>
                  <a:cubicBezTo>
                    <a:pt x="512" y="203"/>
                    <a:pt x="512" y="203"/>
                    <a:pt x="512" y="203"/>
                  </a:cubicBezTo>
                </a:path>
              </a:pathLst>
            </a:custGeom>
            <a:solidFill>
              <a:srgbClr val="4A5D6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Oval 56">
              <a:extLst>
                <a:ext uri="{FF2B5EF4-FFF2-40B4-BE49-F238E27FC236}">
                  <a16:creationId xmlns="" xmlns:a16="http://schemas.microsoft.com/office/drawing/2014/main" id="{83923C1A-69F7-44DA-AD15-29B60155BFB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15015" y="2697934"/>
              <a:ext cx="444500" cy="444500"/>
            </a:xfrm>
            <a:prstGeom prst="ellipse">
              <a:avLst/>
            </a:prstGeom>
            <a:noFill/>
            <a:ln w="58738" cap="flat">
              <a:solidFill>
                <a:srgbClr val="0F0F0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Oval 57">
              <a:extLst>
                <a:ext uri="{FF2B5EF4-FFF2-40B4-BE49-F238E27FC236}">
                  <a16:creationId xmlns="" xmlns:a16="http://schemas.microsoft.com/office/drawing/2014/main" id="{67838D8E-15B3-40EA-9200-647D2BB8500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08740" y="2697934"/>
              <a:ext cx="446088" cy="444500"/>
            </a:xfrm>
            <a:prstGeom prst="ellipse">
              <a:avLst/>
            </a:prstGeom>
            <a:noFill/>
            <a:ln w="58738" cap="flat">
              <a:solidFill>
                <a:srgbClr val="0F0F0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58">
              <a:extLst>
                <a:ext uri="{FF2B5EF4-FFF2-40B4-BE49-F238E27FC236}">
                  <a16:creationId xmlns="" xmlns:a16="http://schemas.microsoft.com/office/drawing/2014/main" id="{1A69FADB-731A-4391-85C3-55D7388D2B3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62590" y="3578997"/>
              <a:ext cx="1763713" cy="617538"/>
            </a:xfrm>
            <a:custGeom>
              <a:avLst/>
              <a:gdLst>
                <a:gd name="T0" fmla="*/ 1631 w 1920"/>
                <a:gd name="T1" fmla="*/ 160 h 672"/>
                <a:gd name="T2" fmla="*/ 1377 w 1920"/>
                <a:gd name="T3" fmla="*/ 160 h 672"/>
                <a:gd name="T4" fmla="*/ 1312 w 1920"/>
                <a:gd name="T5" fmla="*/ 158 h 672"/>
                <a:gd name="T6" fmla="*/ 1155 w 1920"/>
                <a:gd name="T7" fmla="*/ 32 h 672"/>
                <a:gd name="T8" fmla="*/ 1120 w 1920"/>
                <a:gd name="T9" fmla="*/ 0 h 672"/>
                <a:gd name="T10" fmla="*/ 800 w 1920"/>
                <a:gd name="T11" fmla="*/ 0 h 672"/>
                <a:gd name="T12" fmla="*/ 761 w 1920"/>
                <a:gd name="T13" fmla="*/ 32 h 672"/>
                <a:gd name="T14" fmla="*/ 765 w 1920"/>
                <a:gd name="T15" fmla="*/ 32 h 672"/>
                <a:gd name="T16" fmla="*/ 607 w 1920"/>
                <a:gd name="T17" fmla="*/ 158 h 672"/>
                <a:gd name="T18" fmla="*/ 544 w 1920"/>
                <a:gd name="T19" fmla="*/ 160 h 672"/>
                <a:gd name="T20" fmla="*/ 289 w 1920"/>
                <a:gd name="T21" fmla="*/ 160 h 672"/>
                <a:gd name="T22" fmla="*/ 0 w 1920"/>
                <a:gd name="T23" fmla="*/ 449 h 672"/>
                <a:gd name="T24" fmla="*/ 0 w 1920"/>
                <a:gd name="T25" fmla="*/ 640 h 672"/>
                <a:gd name="T26" fmla="*/ 32 w 1920"/>
                <a:gd name="T27" fmla="*/ 672 h 672"/>
                <a:gd name="T28" fmla="*/ 1888 w 1920"/>
                <a:gd name="T29" fmla="*/ 672 h 672"/>
                <a:gd name="T30" fmla="*/ 1920 w 1920"/>
                <a:gd name="T31" fmla="*/ 640 h 672"/>
                <a:gd name="T32" fmla="*/ 1920 w 1920"/>
                <a:gd name="T33" fmla="*/ 449 h 672"/>
                <a:gd name="T34" fmla="*/ 1631 w 1920"/>
                <a:gd name="T35" fmla="*/ 160 h 672"/>
                <a:gd name="T36" fmla="*/ 1266 w 1920"/>
                <a:gd name="T37" fmla="*/ 219 h 672"/>
                <a:gd name="T38" fmla="*/ 1266 w 1920"/>
                <a:gd name="T39" fmla="*/ 218 h 672"/>
                <a:gd name="T40" fmla="*/ 1311 w 1920"/>
                <a:gd name="T41" fmla="*/ 222 h 672"/>
                <a:gd name="T42" fmla="*/ 1376 w 1920"/>
                <a:gd name="T43" fmla="*/ 224 h 672"/>
                <a:gd name="T44" fmla="*/ 1402 w 1920"/>
                <a:gd name="T45" fmla="*/ 224 h 672"/>
                <a:gd name="T46" fmla="*/ 1084 w 1920"/>
                <a:gd name="T47" fmla="*/ 340 h 672"/>
                <a:gd name="T48" fmla="*/ 1266 w 1920"/>
                <a:gd name="T49" fmla="*/ 219 h 672"/>
                <a:gd name="T50" fmla="*/ 545 w 1920"/>
                <a:gd name="T51" fmla="*/ 224 h 672"/>
                <a:gd name="T52" fmla="*/ 608 w 1920"/>
                <a:gd name="T53" fmla="*/ 222 h 672"/>
                <a:gd name="T54" fmla="*/ 653 w 1920"/>
                <a:gd name="T55" fmla="*/ 218 h 672"/>
                <a:gd name="T56" fmla="*/ 654 w 1920"/>
                <a:gd name="T57" fmla="*/ 219 h 672"/>
                <a:gd name="T58" fmla="*/ 836 w 1920"/>
                <a:gd name="T59" fmla="*/ 340 h 672"/>
                <a:gd name="T60" fmla="*/ 518 w 1920"/>
                <a:gd name="T61" fmla="*/ 224 h 672"/>
                <a:gd name="T62" fmla="*/ 545 w 1920"/>
                <a:gd name="T63" fmla="*/ 224 h 672"/>
                <a:gd name="T64" fmla="*/ 928 w 1920"/>
                <a:gd name="T65" fmla="*/ 608 h 672"/>
                <a:gd name="T66" fmla="*/ 64 w 1920"/>
                <a:gd name="T67" fmla="*/ 608 h 672"/>
                <a:gd name="T68" fmla="*/ 64 w 1920"/>
                <a:gd name="T69" fmla="*/ 449 h 672"/>
                <a:gd name="T70" fmla="*/ 289 w 1920"/>
                <a:gd name="T71" fmla="*/ 224 h 672"/>
                <a:gd name="T72" fmla="*/ 431 w 1920"/>
                <a:gd name="T73" fmla="*/ 224 h 672"/>
                <a:gd name="T74" fmla="*/ 800 w 1920"/>
                <a:gd name="T75" fmla="*/ 398 h 672"/>
                <a:gd name="T76" fmla="*/ 800 w 1920"/>
                <a:gd name="T77" fmla="*/ 512 h 672"/>
                <a:gd name="T78" fmla="*/ 832 w 1920"/>
                <a:gd name="T79" fmla="*/ 544 h 672"/>
                <a:gd name="T80" fmla="*/ 864 w 1920"/>
                <a:gd name="T81" fmla="*/ 512 h 672"/>
                <a:gd name="T82" fmla="*/ 864 w 1920"/>
                <a:gd name="T83" fmla="*/ 408 h 672"/>
                <a:gd name="T84" fmla="*/ 928 w 1920"/>
                <a:gd name="T85" fmla="*/ 415 h 672"/>
                <a:gd name="T86" fmla="*/ 928 w 1920"/>
                <a:gd name="T87" fmla="*/ 608 h 672"/>
                <a:gd name="T88" fmla="*/ 725 w 1920"/>
                <a:gd name="T89" fmla="*/ 189 h 672"/>
                <a:gd name="T90" fmla="*/ 831 w 1920"/>
                <a:gd name="T91" fmla="*/ 19 h 672"/>
                <a:gd name="T92" fmla="*/ 960 w 1920"/>
                <a:gd name="T93" fmla="*/ 32 h 672"/>
                <a:gd name="T94" fmla="*/ 1089 w 1920"/>
                <a:gd name="T95" fmla="*/ 19 h 672"/>
                <a:gd name="T96" fmla="*/ 1195 w 1920"/>
                <a:gd name="T97" fmla="*/ 189 h 672"/>
                <a:gd name="T98" fmla="*/ 960 w 1920"/>
                <a:gd name="T99" fmla="*/ 346 h 672"/>
                <a:gd name="T100" fmla="*/ 725 w 1920"/>
                <a:gd name="T101" fmla="*/ 189 h 672"/>
                <a:gd name="T102" fmla="*/ 1856 w 1920"/>
                <a:gd name="T103" fmla="*/ 608 h 672"/>
                <a:gd name="T104" fmla="*/ 992 w 1920"/>
                <a:gd name="T105" fmla="*/ 608 h 672"/>
                <a:gd name="T106" fmla="*/ 992 w 1920"/>
                <a:gd name="T107" fmla="*/ 415 h 672"/>
                <a:gd name="T108" fmla="*/ 1056 w 1920"/>
                <a:gd name="T109" fmla="*/ 408 h 672"/>
                <a:gd name="T110" fmla="*/ 1056 w 1920"/>
                <a:gd name="T111" fmla="*/ 512 h 672"/>
                <a:gd name="T112" fmla="*/ 1088 w 1920"/>
                <a:gd name="T113" fmla="*/ 544 h 672"/>
                <a:gd name="T114" fmla="*/ 1120 w 1920"/>
                <a:gd name="T115" fmla="*/ 512 h 672"/>
                <a:gd name="T116" fmla="*/ 1120 w 1920"/>
                <a:gd name="T117" fmla="*/ 398 h 672"/>
                <a:gd name="T118" fmla="*/ 1489 w 1920"/>
                <a:gd name="T119" fmla="*/ 224 h 672"/>
                <a:gd name="T120" fmla="*/ 1631 w 1920"/>
                <a:gd name="T121" fmla="*/ 224 h 672"/>
                <a:gd name="T122" fmla="*/ 1856 w 1920"/>
                <a:gd name="T123" fmla="*/ 449 h 672"/>
                <a:gd name="T124" fmla="*/ 1856 w 1920"/>
                <a:gd name="T125" fmla="*/ 608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920" h="672">
                  <a:moveTo>
                    <a:pt x="1631" y="160"/>
                  </a:moveTo>
                  <a:cubicBezTo>
                    <a:pt x="1377" y="160"/>
                    <a:pt x="1377" y="160"/>
                    <a:pt x="1377" y="160"/>
                  </a:cubicBezTo>
                  <a:cubicBezTo>
                    <a:pt x="1312" y="158"/>
                    <a:pt x="1312" y="158"/>
                    <a:pt x="1312" y="158"/>
                  </a:cubicBezTo>
                  <a:cubicBezTo>
                    <a:pt x="1236" y="159"/>
                    <a:pt x="1171" y="106"/>
                    <a:pt x="1155" y="32"/>
                  </a:cubicBezTo>
                  <a:cubicBezTo>
                    <a:pt x="1120" y="0"/>
                    <a:pt x="1120" y="0"/>
                    <a:pt x="1120" y="0"/>
                  </a:cubicBezTo>
                  <a:cubicBezTo>
                    <a:pt x="800" y="0"/>
                    <a:pt x="800" y="0"/>
                    <a:pt x="800" y="0"/>
                  </a:cubicBezTo>
                  <a:cubicBezTo>
                    <a:pt x="761" y="32"/>
                    <a:pt x="761" y="32"/>
                    <a:pt x="761" y="32"/>
                  </a:cubicBezTo>
                  <a:cubicBezTo>
                    <a:pt x="765" y="32"/>
                    <a:pt x="765" y="32"/>
                    <a:pt x="765" y="32"/>
                  </a:cubicBezTo>
                  <a:cubicBezTo>
                    <a:pt x="749" y="106"/>
                    <a:pt x="683" y="159"/>
                    <a:pt x="607" y="158"/>
                  </a:cubicBezTo>
                  <a:cubicBezTo>
                    <a:pt x="544" y="160"/>
                    <a:pt x="544" y="160"/>
                    <a:pt x="544" y="160"/>
                  </a:cubicBezTo>
                  <a:cubicBezTo>
                    <a:pt x="289" y="160"/>
                    <a:pt x="289" y="160"/>
                    <a:pt x="289" y="160"/>
                  </a:cubicBezTo>
                  <a:cubicBezTo>
                    <a:pt x="129" y="160"/>
                    <a:pt x="0" y="289"/>
                    <a:pt x="0" y="449"/>
                  </a:cubicBezTo>
                  <a:cubicBezTo>
                    <a:pt x="0" y="640"/>
                    <a:pt x="0" y="640"/>
                    <a:pt x="0" y="640"/>
                  </a:cubicBezTo>
                  <a:cubicBezTo>
                    <a:pt x="0" y="658"/>
                    <a:pt x="14" y="672"/>
                    <a:pt x="32" y="672"/>
                  </a:cubicBezTo>
                  <a:cubicBezTo>
                    <a:pt x="1888" y="672"/>
                    <a:pt x="1888" y="672"/>
                    <a:pt x="1888" y="672"/>
                  </a:cubicBezTo>
                  <a:cubicBezTo>
                    <a:pt x="1906" y="672"/>
                    <a:pt x="1920" y="658"/>
                    <a:pt x="1920" y="640"/>
                  </a:cubicBezTo>
                  <a:cubicBezTo>
                    <a:pt x="1920" y="449"/>
                    <a:pt x="1920" y="449"/>
                    <a:pt x="1920" y="449"/>
                  </a:cubicBezTo>
                  <a:cubicBezTo>
                    <a:pt x="1920" y="289"/>
                    <a:pt x="1791" y="160"/>
                    <a:pt x="1631" y="160"/>
                  </a:cubicBezTo>
                  <a:close/>
                  <a:moveTo>
                    <a:pt x="1266" y="219"/>
                  </a:moveTo>
                  <a:cubicBezTo>
                    <a:pt x="1266" y="219"/>
                    <a:pt x="1266" y="218"/>
                    <a:pt x="1266" y="218"/>
                  </a:cubicBezTo>
                  <a:cubicBezTo>
                    <a:pt x="1281" y="221"/>
                    <a:pt x="1296" y="222"/>
                    <a:pt x="1311" y="222"/>
                  </a:cubicBezTo>
                  <a:cubicBezTo>
                    <a:pt x="1376" y="224"/>
                    <a:pt x="1376" y="224"/>
                    <a:pt x="1376" y="224"/>
                  </a:cubicBezTo>
                  <a:cubicBezTo>
                    <a:pt x="1402" y="224"/>
                    <a:pt x="1402" y="224"/>
                    <a:pt x="1402" y="224"/>
                  </a:cubicBezTo>
                  <a:cubicBezTo>
                    <a:pt x="1332" y="280"/>
                    <a:pt x="1197" y="321"/>
                    <a:pt x="1084" y="340"/>
                  </a:cubicBezTo>
                  <a:lnTo>
                    <a:pt x="1266" y="219"/>
                  </a:lnTo>
                  <a:close/>
                  <a:moveTo>
                    <a:pt x="545" y="224"/>
                  </a:moveTo>
                  <a:cubicBezTo>
                    <a:pt x="608" y="222"/>
                    <a:pt x="608" y="222"/>
                    <a:pt x="608" y="222"/>
                  </a:cubicBezTo>
                  <a:cubicBezTo>
                    <a:pt x="623" y="222"/>
                    <a:pt x="638" y="221"/>
                    <a:pt x="653" y="218"/>
                  </a:cubicBezTo>
                  <a:cubicBezTo>
                    <a:pt x="654" y="218"/>
                    <a:pt x="654" y="219"/>
                    <a:pt x="654" y="219"/>
                  </a:cubicBezTo>
                  <a:cubicBezTo>
                    <a:pt x="836" y="340"/>
                    <a:pt x="836" y="340"/>
                    <a:pt x="836" y="340"/>
                  </a:cubicBezTo>
                  <a:cubicBezTo>
                    <a:pt x="723" y="321"/>
                    <a:pt x="588" y="280"/>
                    <a:pt x="518" y="224"/>
                  </a:cubicBezTo>
                  <a:lnTo>
                    <a:pt x="545" y="224"/>
                  </a:lnTo>
                  <a:close/>
                  <a:moveTo>
                    <a:pt x="928" y="608"/>
                  </a:moveTo>
                  <a:cubicBezTo>
                    <a:pt x="64" y="608"/>
                    <a:pt x="64" y="608"/>
                    <a:pt x="64" y="608"/>
                  </a:cubicBezTo>
                  <a:cubicBezTo>
                    <a:pt x="64" y="449"/>
                    <a:pt x="64" y="449"/>
                    <a:pt x="64" y="449"/>
                  </a:cubicBezTo>
                  <a:cubicBezTo>
                    <a:pt x="64" y="325"/>
                    <a:pt x="165" y="224"/>
                    <a:pt x="289" y="224"/>
                  </a:cubicBezTo>
                  <a:cubicBezTo>
                    <a:pt x="431" y="224"/>
                    <a:pt x="431" y="224"/>
                    <a:pt x="431" y="224"/>
                  </a:cubicBezTo>
                  <a:cubicBezTo>
                    <a:pt x="493" y="316"/>
                    <a:pt x="661" y="372"/>
                    <a:pt x="800" y="398"/>
                  </a:cubicBezTo>
                  <a:cubicBezTo>
                    <a:pt x="800" y="512"/>
                    <a:pt x="800" y="512"/>
                    <a:pt x="800" y="512"/>
                  </a:cubicBezTo>
                  <a:cubicBezTo>
                    <a:pt x="800" y="530"/>
                    <a:pt x="814" y="544"/>
                    <a:pt x="832" y="544"/>
                  </a:cubicBezTo>
                  <a:cubicBezTo>
                    <a:pt x="850" y="544"/>
                    <a:pt x="864" y="530"/>
                    <a:pt x="864" y="512"/>
                  </a:cubicBezTo>
                  <a:cubicBezTo>
                    <a:pt x="864" y="408"/>
                    <a:pt x="864" y="408"/>
                    <a:pt x="864" y="408"/>
                  </a:cubicBezTo>
                  <a:cubicBezTo>
                    <a:pt x="888" y="412"/>
                    <a:pt x="909" y="414"/>
                    <a:pt x="928" y="415"/>
                  </a:cubicBezTo>
                  <a:lnTo>
                    <a:pt x="928" y="608"/>
                  </a:lnTo>
                  <a:close/>
                  <a:moveTo>
                    <a:pt x="725" y="189"/>
                  </a:moveTo>
                  <a:cubicBezTo>
                    <a:pt x="786" y="153"/>
                    <a:pt x="825" y="89"/>
                    <a:pt x="831" y="19"/>
                  </a:cubicBezTo>
                  <a:cubicBezTo>
                    <a:pt x="873" y="28"/>
                    <a:pt x="917" y="32"/>
                    <a:pt x="960" y="32"/>
                  </a:cubicBezTo>
                  <a:cubicBezTo>
                    <a:pt x="1003" y="32"/>
                    <a:pt x="1047" y="28"/>
                    <a:pt x="1089" y="19"/>
                  </a:cubicBezTo>
                  <a:cubicBezTo>
                    <a:pt x="1095" y="89"/>
                    <a:pt x="1134" y="152"/>
                    <a:pt x="1195" y="189"/>
                  </a:cubicBezTo>
                  <a:cubicBezTo>
                    <a:pt x="960" y="346"/>
                    <a:pt x="960" y="346"/>
                    <a:pt x="960" y="346"/>
                  </a:cubicBezTo>
                  <a:lnTo>
                    <a:pt x="725" y="189"/>
                  </a:lnTo>
                  <a:close/>
                  <a:moveTo>
                    <a:pt x="1856" y="608"/>
                  </a:moveTo>
                  <a:cubicBezTo>
                    <a:pt x="992" y="608"/>
                    <a:pt x="992" y="608"/>
                    <a:pt x="992" y="608"/>
                  </a:cubicBezTo>
                  <a:cubicBezTo>
                    <a:pt x="992" y="415"/>
                    <a:pt x="992" y="415"/>
                    <a:pt x="992" y="415"/>
                  </a:cubicBezTo>
                  <a:cubicBezTo>
                    <a:pt x="1011" y="414"/>
                    <a:pt x="1032" y="412"/>
                    <a:pt x="1056" y="408"/>
                  </a:cubicBezTo>
                  <a:cubicBezTo>
                    <a:pt x="1056" y="512"/>
                    <a:pt x="1056" y="512"/>
                    <a:pt x="1056" y="512"/>
                  </a:cubicBezTo>
                  <a:cubicBezTo>
                    <a:pt x="1056" y="530"/>
                    <a:pt x="1070" y="544"/>
                    <a:pt x="1088" y="544"/>
                  </a:cubicBezTo>
                  <a:cubicBezTo>
                    <a:pt x="1106" y="544"/>
                    <a:pt x="1120" y="530"/>
                    <a:pt x="1120" y="512"/>
                  </a:cubicBezTo>
                  <a:cubicBezTo>
                    <a:pt x="1120" y="398"/>
                    <a:pt x="1120" y="398"/>
                    <a:pt x="1120" y="398"/>
                  </a:cubicBezTo>
                  <a:cubicBezTo>
                    <a:pt x="1259" y="372"/>
                    <a:pt x="1427" y="316"/>
                    <a:pt x="1489" y="224"/>
                  </a:cubicBezTo>
                  <a:cubicBezTo>
                    <a:pt x="1631" y="224"/>
                    <a:pt x="1631" y="224"/>
                    <a:pt x="1631" y="224"/>
                  </a:cubicBezTo>
                  <a:cubicBezTo>
                    <a:pt x="1755" y="224"/>
                    <a:pt x="1856" y="325"/>
                    <a:pt x="1856" y="449"/>
                  </a:cubicBezTo>
                  <a:lnTo>
                    <a:pt x="1856" y="608"/>
                  </a:ln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59">
              <a:extLst>
                <a:ext uri="{FF2B5EF4-FFF2-40B4-BE49-F238E27FC236}">
                  <a16:creationId xmlns="" xmlns:a16="http://schemas.microsoft.com/office/drawing/2014/main" id="{BF041593-8A0B-40DC-A1DC-5E7FE59EAA6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653103" y="2551884"/>
              <a:ext cx="1182688" cy="1033463"/>
            </a:xfrm>
            <a:custGeom>
              <a:avLst/>
              <a:gdLst>
                <a:gd name="T0" fmla="*/ 1048 w 1288"/>
                <a:gd name="T1" fmla="*/ 10 h 1126"/>
                <a:gd name="T2" fmla="*/ 1005 w 1288"/>
                <a:gd name="T3" fmla="*/ 12 h 1126"/>
                <a:gd name="T4" fmla="*/ 900 w 1288"/>
                <a:gd name="T5" fmla="*/ 118 h 1126"/>
                <a:gd name="T6" fmla="*/ 795 w 1288"/>
                <a:gd name="T7" fmla="*/ 12 h 1126"/>
                <a:gd name="T8" fmla="*/ 749 w 1288"/>
                <a:gd name="T9" fmla="*/ 12 h 1126"/>
                <a:gd name="T10" fmla="*/ 644 w 1288"/>
                <a:gd name="T11" fmla="*/ 118 h 1126"/>
                <a:gd name="T12" fmla="*/ 539 w 1288"/>
                <a:gd name="T13" fmla="*/ 12 h 1126"/>
                <a:gd name="T14" fmla="*/ 496 w 1288"/>
                <a:gd name="T15" fmla="*/ 10 h 1126"/>
                <a:gd name="T16" fmla="*/ 362 w 1288"/>
                <a:gd name="T17" fmla="*/ 118 h 1126"/>
                <a:gd name="T18" fmla="*/ 286 w 1288"/>
                <a:gd name="T19" fmla="*/ 16 h 1126"/>
                <a:gd name="T20" fmla="*/ 264 w 1288"/>
                <a:gd name="T21" fmla="*/ 3 h 1126"/>
                <a:gd name="T22" fmla="*/ 240 w 1288"/>
                <a:gd name="T23" fmla="*/ 10 h 1126"/>
                <a:gd name="T24" fmla="*/ 4 w 1288"/>
                <a:gd name="T25" fmla="*/ 515 h 1126"/>
                <a:gd name="T26" fmla="*/ 452 w 1288"/>
                <a:gd name="T27" fmla="*/ 1126 h 1126"/>
                <a:gd name="T28" fmla="*/ 836 w 1288"/>
                <a:gd name="T29" fmla="*/ 1126 h 1126"/>
                <a:gd name="T30" fmla="*/ 1284 w 1288"/>
                <a:gd name="T31" fmla="*/ 515 h 1126"/>
                <a:gd name="T32" fmla="*/ 1048 w 1288"/>
                <a:gd name="T33" fmla="*/ 10 h 1126"/>
                <a:gd name="T34" fmla="*/ 1220 w 1288"/>
                <a:gd name="T35" fmla="*/ 515 h 1126"/>
                <a:gd name="T36" fmla="*/ 644 w 1288"/>
                <a:gd name="T37" fmla="*/ 1091 h 1126"/>
                <a:gd name="T38" fmla="*/ 68 w 1288"/>
                <a:gd name="T39" fmla="*/ 515 h 1126"/>
                <a:gd name="T40" fmla="*/ 254 w 1288"/>
                <a:gd name="T41" fmla="*/ 81 h 1126"/>
                <a:gd name="T42" fmla="*/ 330 w 1288"/>
                <a:gd name="T43" fmla="*/ 182 h 1126"/>
                <a:gd name="T44" fmla="*/ 352 w 1288"/>
                <a:gd name="T45" fmla="*/ 195 h 1126"/>
                <a:gd name="T46" fmla="*/ 376 w 1288"/>
                <a:gd name="T47" fmla="*/ 188 h 1126"/>
                <a:gd name="T48" fmla="*/ 514 w 1288"/>
                <a:gd name="T49" fmla="*/ 78 h 1126"/>
                <a:gd name="T50" fmla="*/ 621 w 1288"/>
                <a:gd name="T51" fmla="*/ 186 h 1126"/>
                <a:gd name="T52" fmla="*/ 667 w 1288"/>
                <a:gd name="T53" fmla="*/ 186 h 1126"/>
                <a:gd name="T54" fmla="*/ 772 w 1288"/>
                <a:gd name="T55" fmla="*/ 80 h 1126"/>
                <a:gd name="T56" fmla="*/ 877 w 1288"/>
                <a:gd name="T57" fmla="*/ 186 h 1126"/>
                <a:gd name="T58" fmla="*/ 923 w 1288"/>
                <a:gd name="T59" fmla="*/ 186 h 1126"/>
                <a:gd name="T60" fmla="*/ 1030 w 1288"/>
                <a:gd name="T61" fmla="*/ 78 h 1126"/>
                <a:gd name="T62" fmla="*/ 1220 w 1288"/>
                <a:gd name="T63" fmla="*/ 515 h 1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288" h="1126">
                  <a:moveTo>
                    <a:pt x="1048" y="10"/>
                  </a:moveTo>
                  <a:cubicBezTo>
                    <a:pt x="1035" y="0"/>
                    <a:pt x="1017" y="1"/>
                    <a:pt x="1005" y="12"/>
                  </a:cubicBezTo>
                  <a:cubicBezTo>
                    <a:pt x="900" y="118"/>
                    <a:pt x="900" y="118"/>
                    <a:pt x="900" y="118"/>
                  </a:cubicBezTo>
                  <a:cubicBezTo>
                    <a:pt x="795" y="12"/>
                    <a:pt x="795" y="12"/>
                    <a:pt x="795" y="12"/>
                  </a:cubicBezTo>
                  <a:cubicBezTo>
                    <a:pt x="782" y="0"/>
                    <a:pt x="762" y="0"/>
                    <a:pt x="749" y="12"/>
                  </a:cubicBezTo>
                  <a:cubicBezTo>
                    <a:pt x="644" y="118"/>
                    <a:pt x="644" y="118"/>
                    <a:pt x="644" y="118"/>
                  </a:cubicBezTo>
                  <a:cubicBezTo>
                    <a:pt x="539" y="12"/>
                    <a:pt x="539" y="12"/>
                    <a:pt x="539" y="12"/>
                  </a:cubicBezTo>
                  <a:cubicBezTo>
                    <a:pt x="527" y="1"/>
                    <a:pt x="509" y="0"/>
                    <a:pt x="496" y="10"/>
                  </a:cubicBezTo>
                  <a:cubicBezTo>
                    <a:pt x="362" y="118"/>
                    <a:pt x="362" y="118"/>
                    <a:pt x="362" y="118"/>
                  </a:cubicBezTo>
                  <a:cubicBezTo>
                    <a:pt x="286" y="16"/>
                    <a:pt x="286" y="16"/>
                    <a:pt x="286" y="16"/>
                  </a:cubicBezTo>
                  <a:cubicBezTo>
                    <a:pt x="280" y="9"/>
                    <a:pt x="273" y="5"/>
                    <a:pt x="264" y="3"/>
                  </a:cubicBezTo>
                  <a:cubicBezTo>
                    <a:pt x="256" y="2"/>
                    <a:pt x="247" y="5"/>
                    <a:pt x="240" y="10"/>
                  </a:cubicBezTo>
                  <a:cubicBezTo>
                    <a:pt x="87" y="132"/>
                    <a:pt x="0" y="319"/>
                    <a:pt x="4" y="515"/>
                  </a:cubicBezTo>
                  <a:cubicBezTo>
                    <a:pt x="4" y="794"/>
                    <a:pt x="185" y="1041"/>
                    <a:pt x="452" y="1126"/>
                  </a:cubicBezTo>
                  <a:cubicBezTo>
                    <a:pt x="836" y="1126"/>
                    <a:pt x="836" y="1126"/>
                    <a:pt x="836" y="1126"/>
                  </a:cubicBezTo>
                  <a:cubicBezTo>
                    <a:pt x="1102" y="1041"/>
                    <a:pt x="1284" y="794"/>
                    <a:pt x="1284" y="515"/>
                  </a:cubicBezTo>
                  <a:cubicBezTo>
                    <a:pt x="1288" y="319"/>
                    <a:pt x="1201" y="132"/>
                    <a:pt x="1048" y="10"/>
                  </a:cubicBezTo>
                  <a:close/>
                  <a:moveTo>
                    <a:pt x="1220" y="515"/>
                  </a:moveTo>
                  <a:cubicBezTo>
                    <a:pt x="1220" y="833"/>
                    <a:pt x="962" y="1091"/>
                    <a:pt x="644" y="1091"/>
                  </a:cubicBezTo>
                  <a:cubicBezTo>
                    <a:pt x="326" y="1091"/>
                    <a:pt x="68" y="833"/>
                    <a:pt x="68" y="515"/>
                  </a:cubicBezTo>
                  <a:cubicBezTo>
                    <a:pt x="65" y="350"/>
                    <a:pt x="133" y="192"/>
                    <a:pt x="254" y="81"/>
                  </a:cubicBezTo>
                  <a:cubicBezTo>
                    <a:pt x="330" y="182"/>
                    <a:pt x="330" y="182"/>
                    <a:pt x="330" y="182"/>
                  </a:cubicBezTo>
                  <a:cubicBezTo>
                    <a:pt x="336" y="189"/>
                    <a:pt x="343" y="194"/>
                    <a:pt x="352" y="195"/>
                  </a:cubicBezTo>
                  <a:cubicBezTo>
                    <a:pt x="360" y="196"/>
                    <a:pt x="369" y="194"/>
                    <a:pt x="376" y="188"/>
                  </a:cubicBezTo>
                  <a:cubicBezTo>
                    <a:pt x="514" y="78"/>
                    <a:pt x="514" y="78"/>
                    <a:pt x="514" y="78"/>
                  </a:cubicBezTo>
                  <a:cubicBezTo>
                    <a:pt x="621" y="186"/>
                    <a:pt x="621" y="186"/>
                    <a:pt x="621" y="186"/>
                  </a:cubicBezTo>
                  <a:cubicBezTo>
                    <a:pt x="634" y="198"/>
                    <a:pt x="654" y="198"/>
                    <a:pt x="667" y="186"/>
                  </a:cubicBezTo>
                  <a:cubicBezTo>
                    <a:pt x="772" y="80"/>
                    <a:pt x="772" y="80"/>
                    <a:pt x="772" y="80"/>
                  </a:cubicBezTo>
                  <a:cubicBezTo>
                    <a:pt x="877" y="186"/>
                    <a:pt x="877" y="186"/>
                    <a:pt x="877" y="186"/>
                  </a:cubicBezTo>
                  <a:cubicBezTo>
                    <a:pt x="890" y="198"/>
                    <a:pt x="910" y="198"/>
                    <a:pt x="923" y="186"/>
                  </a:cubicBezTo>
                  <a:cubicBezTo>
                    <a:pt x="1030" y="78"/>
                    <a:pt x="1030" y="78"/>
                    <a:pt x="1030" y="78"/>
                  </a:cubicBezTo>
                  <a:cubicBezTo>
                    <a:pt x="1154" y="189"/>
                    <a:pt x="1223" y="349"/>
                    <a:pt x="1220" y="515"/>
                  </a:cubicBez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60">
              <a:extLst>
                <a:ext uri="{FF2B5EF4-FFF2-40B4-BE49-F238E27FC236}">
                  <a16:creationId xmlns="" xmlns:a16="http://schemas.microsoft.com/office/drawing/2014/main" id="{CA7C3CAA-236C-4E84-B6CA-BAE50F6AA097}"/>
                </a:ext>
              </a:extLst>
            </p:cNvPr>
            <p:cNvSpPr>
              <a:spLocks/>
            </p:cNvSpPr>
            <p:nvPr/>
          </p:nvSpPr>
          <p:spPr bwMode="auto">
            <a:xfrm>
              <a:off x="6494353" y="3745684"/>
              <a:ext cx="44450" cy="20638"/>
            </a:xfrm>
            <a:custGeom>
              <a:avLst/>
              <a:gdLst>
                <a:gd name="T0" fmla="*/ 48 w 48"/>
                <a:gd name="T1" fmla="*/ 0 h 23"/>
                <a:gd name="T2" fmla="*/ 0 w 48"/>
                <a:gd name="T3" fmla="*/ 23 h 23"/>
                <a:gd name="T4" fmla="*/ 48 w 48"/>
                <a:gd name="T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8" h="23">
                  <a:moveTo>
                    <a:pt x="48" y="0"/>
                  </a:moveTo>
                  <a:cubicBezTo>
                    <a:pt x="31" y="6"/>
                    <a:pt x="15" y="14"/>
                    <a:pt x="0" y="23"/>
                  </a:cubicBezTo>
                  <a:lnTo>
                    <a:pt x="48" y="0"/>
                  </a:ln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61">
              <a:extLst>
                <a:ext uri="{FF2B5EF4-FFF2-40B4-BE49-F238E27FC236}">
                  <a16:creationId xmlns="" xmlns:a16="http://schemas.microsoft.com/office/drawing/2014/main" id="{C1EAD42A-5015-47E6-B74C-A73DB30DE223}"/>
                </a:ext>
              </a:extLst>
            </p:cNvPr>
            <p:cNvSpPr>
              <a:spLocks/>
            </p:cNvSpPr>
            <p:nvPr/>
          </p:nvSpPr>
          <p:spPr bwMode="auto">
            <a:xfrm>
              <a:off x="6400690" y="2320109"/>
              <a:ext cx="1687513" cy="1425575"/>
            </a:xfrm>
            <a:custGeom>
              <a:avLst/>
              <a:gdLst>
                <a:gd name="T0" fmla="*/ 150 w 1838"/>
                <a:gd name="T1" fmla="*/ 1553 h 1553"/>
                <a:gd name="T2" fmla="*/ 214 w 1838"/>
                <a:gd name="T3" fmla="*/ 1538 h 1553"/>
                <a:gd name="T4" fmla="*/ 146 w 1838"/>
                <a:gd name="T5" fmla="*/ 1358 h 1553"/>
                <a:gd name="T6" fmla="*/ 146 w 1838"/>
                <a:gd name="T7" fmla="*/ 1010 h 1553"/>
                <a:gd name="T8" fmla="*/ 215 w 1838"/>
                <a:gd name="T9" fmla="*/ 800 h 1553"/>
                <a:gd name="T10" fmla="*/ 215 w 1838"/>
                <a:gd name="T11" fmla="*/ 768 h 1553"/>
                <a:gd name="T12" fmla="*/ 919 w 1838"/>
                <a:gd name="T13" fmla="*/ 64 h 1553"/>
                <a:gd name="T14" fmla="*/ 1623 w 1838"/>
                <a:gd name="T15" fmla="*/ 768 h 1553"/>
                <a:gd name="T16" fmla="*/ 1623 w 1838"/>
                <a:gd name="T17" fmla="*/ 800 h 1553"/>
                <a:gd name="T18" fmla="*/ 1692 w 1838"/>
                <a:gd name="T19" fmla="*/ 1010 h 1553"/>
                <a:gd name="T20" fmla="*/ 1692 w 1838"/>
                <a:gd name="T21" fmla="*/ 1358 h 1553"/>
                <a:gd name="T22" fmla="*/ 1624 w 1838"/>
                <a:gd name="T23" fmla="*/ 1538 h 1553"/>
                <a:gd name="T24" fmla="*/ 1688 w 1838"/>
                <a:gd name="T25" fmla="*/ 1553 h 1553"/>
                <a:gd name="T26" fmla="*/ 1746 w 1838"/>
                <a:gd name="T27" fmla="*/ 1394 h 1553"/>
                <a:gd name="T28" fmla="*/ 1746 w 1838"/>
                <a:gd name="T29" fmla="*/ 974 h 1553"/>
                <a:gd name="T30" fmla="*/ 1687 w 1838"/>
                <a:gd name="T31" fmla="*/ 800 h 1553"/>
                <a:gd name="T32" fmla="*/ 1687 w 1838"/>
                <a:gd name="T33" fmla="*/ 768 h 1553"/>
                <a:gd name="T34" fmla="*/ 919 w 1838"/>
                <a:gd name="T35" fmla="*/ 0 h 1553"/>
                <a:gd name="T36" fmla="*/ 151 w 1838"/>
                <a:gd name="T37" fmla="*/ 768 h 1553"/>
                <a:gd name="T38" fmla="*/ 151 w 1838"/>
                <a:gd name="T39" fmla="*/ 800 h 1553"/>
                <a:gd name="T40" fmla="*/ 92 w 1838"/>
                <a:gd name="T41" fmla="*/ 974 h 1553"/>
                <a:gd name="T42" fmla="*/ 92 w 1838"/>
                <a:gd name="T43" fmla="*/ 1394 h 1553"/>
                <a:gd name="T44" fmla="*/ 150 w 1838"/>
                <a:gd name="T45" fmla="*/ 1553 h 15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838" h="1553">
                  <a:moveTo>
                    <a:pt x="150" y="1553"/>
                  </a:moveTo>
                  <a:cubicBezTo>
                    <a:pt x="214" y="1538"/>
                    <a:pt x="214" y="1538"/>
                    <a:pt x="214" y="1538"/>
                  </a:cubicBezTo>
                  <a:cubicBezTo>
                    <a:pt x="209" y="1473"/>
                    <a:pt x="185" y="1410"/>
                    <a:pt x="146" y="1358"/>
                  </a:cubicBezTo>
                  <a:cubicBezTo>
                    <a:pt x="67" y="1255"/>
                    <a:pt x="67" y="1113"/>
                    <a:pt x="146" y="1010"/>
                  </a:cubicBezTo>
                  <a:cubicBezTo>
                    <a:pt x="192" y="950"/>
                    <a:pt x="216" y="876"/>
                    <a:pt x="215" y="800"/>
                  </a:cubicBezTo>
                  <a:cubicBezTo>
                    <a:pt x="215" y="768"/>
                    <a:pt x="215" y="768"/>
                    <a:pt x="215" y="768"/>
                  </a:cubicBezTo>
                  <a:cubicBezTo>
                    <a:pt x="215" y="379"/>
                    <a:pt x="530" y="64"/>
                    <a:pt x="919" y="64"/>
                  </a:cubicBezTo>
                  <a:cubicBezTo>
                    <a:pt x="1308" y="64"/>
                    <a:pt x="1623" y="379"/>
                    <a:pt x="1623" y="768"/>
                  </a:cubicBezTo>
                  <a:cubicBezTo>
                    <a:pt x="1623" y="800"/>
                    <a:pt x="1623" y="800"/>
                    <a:pt x="1623" y="800"/>
                  </a:cubicBezTo>
                  <a:cubicBezTo>
                    <a:pt x="1622" y="876"/>
                    <a:pt x="1646" y="950"/>
                    <a:pt x="1692" y="1010"/>
                  </a:cubicBezTo>
                  <a:cubicBezTo>
                    <a:pt x="1770" y="1113"/>
                    <a:pt x="1770" y="1255"/>
                    <a:pt x="1692" y="1358"/>
                  </a:cubicBezTo>
                  <a:cubicBezTo>
                    <a:pt x="1653" y="1410"/>
                    <a:pt x="1629" y="1473"/>
                    <a:pt x="1624" y="1538"/>
                  </a:cubicBezTo>
                  <a:cubicBezTo>
                    <a:pt x="1688" y="1553"/>
                    <a:pt x="1688" y="1553"/>
                    <a:pt x="1688" y="1553"/>
                  </a:cubicBezTo>
                  <a:cubicBezTo>
                    <a:pt x="1689" y="1495"/>
                    <a:pt x="1710" y="1439"/>
                    <a:pt x="1746" y="1394"/>
                  </a:cubicBezTo>
                  <a:cubicBezTo>
                    <a:pt x="1838" y="1269"/>
                    <a:pt x="1838" y="1099"/>
                    <a:pt x="1746" y="974"/>
                  </a:cubicBezTo>
                  <a:cubicBezTo>
                    <a:pt x="1706" y="925"/>
                    <a:pt x="1686" y="863"/>
                    <a:pt x="1687" y="800"/>
                  </a:cubicBezTo>
                  <a:cubicBezTo>
                    <a:pt x="1687" y="768"/>
                    <a:pt x="1687" y="768"/>
                    <a:pt x="1687" y="768"/>
                  </a:cubicBezTo>
                  <a:cubicBezTo>
                    <a:pt x="1687" y="344"/>
                    <a:pt x="1343" y="0"/>
                    <a:pt x="919" y="0"/>
                  </a:cubicBezTo>
                  <a:cubicBezTo>
                    <a:pt x="495" y="0"/>
                    <a:pt x="151" y="344"/>
                    <a:pt x="151" y="768"/>
                  </a:cubicBezTo>
                  <a:cubicBezTo>
                    <a:pt x="151" y="800"/>
                    <a:pt x="151" y="800"/>
                    <a:pt x="151" y="800"/>
                  </a:cubicBezTo>
                  <a:cubicBezTo>
                    <a:pt x="152" y="863"/>
                    <a:pt x="132" y="925"/>
                    <a:pt x="92" y="974"/>
                  </a:cubicBezTo>
                  <a:cubicBezTo>
                    <a:pt x="0" y="1099"/>
                    <a:pt x="0" y="1269"/>
                    <a:pt x="92" y="1394"/>
                  </a:cubicBezTo>
                  <a:cubicBezTo>
                    <a:pt x="128" y="1439"/>
                    <a:pt x="148" y="1495"/>
                    <a:pt x="150" y="1553"/>
                  </a:cubicBez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="" xmlns:a16="http://schemas.microsoft.com/office/drawing/2014/main" id="{E32479FB-9600-484D-8C6B-11756354926B}"/>
              </a:ext>
            </a:extLst>
          </p:cNvPr>
          <p:cNvGrpSpPr/>
          <p:nvPr/>
        </p:nvGrpSpPr>
        <p:grpSpPr>
          <a:xfrm>
            <a:off x="3845609" y="2084970"/>
            <a:ext cx="1763713" cy="1876426"/>
            <a:chOff x="3845609" y="2320109"/>
            <a:chExt cx="1763713" cy="1876426"/>
          </a:xfrm>
        </p:grpSpPr>
        <p:sp>
          <p:nvSpPr>
            <p:cNvPr id="57" name="Freeform 5">
              <a:extLst>
                <a:ext uri="{FF2B5EF4-FFF2-40B4-BE49-F238E27FC236}">
                  <a16:creationId xmlns="" xmlns:a16="http://schemas.microsoft.com/office/drawing/2014/main" id="{404B7F1F-35F3-47CC-84FC-F0AC2EDE7758}"/>
                </a:ext>
              </a:extLst>
            </p:cNvPr>
            <p:cNvSpPr>
              <a:spLocks/>
            </p:cNvSpPr>
            <p:nvPr/>
          </p:nvSpPr>
          <p:spPr bwMode="auto">
            <a:xfrm>
              <a:off x="4051984" y="2347097"/>
              <a:ext cx="1350963" cy="1231900"/>
            </a:xfrm>
            <a:custGeom>
              <a:avLst/>
              <a:gdLst>
                <a:gd name="T0" fmla="*/ 576 w 1472"/>
                <a:gd name="T1" fmla="*/ 1343 h 1343"/>
                <a:gd name="T2" fmla="*/ 0 w 1472"/>
                <a:gd name="T3" fmla="*/ 1343 h 1343"/>
                <a:gd name="T4" fmla="*/ 0 w 1472"/>
                <a:gd name="T5" fmla="*/ 736 h 1343"/>
                <a:gd name="T6" fmla="*/ 736 w 1472"/>
                <a:gd name="T7" fmla="*/ 0 h 1343"/>
                <a:gd name="T8" fmla="*/ 1472 w 1472"/>
                <a:gd name="T9" fmla="*/ 736 h 1343"/>
                <a:gd name="T10" fmla="*/ 1472 w 1472"/>
                <a:gd name="T11" fmla="*/ 1343 h 1343"/>
                <a:gd name="T12" fmla="*/ 896 w 1472"/>
                <a:gd name="T13" fmla="*/ 1343 h 1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72" h="1343">
                  <a:moveTo>
                    <a:pt x="576" y="1343"/>
                  </a:moveTo>
                  <a:cubicBezTo>
                    <a:pt x="0" y="1343"/>
                    <a:pt x="0" y="1343"/>
                    <a:pt x="0" y="1343"/>
                  </a:cubicBezTo>
                  <a:cubicBezTo>
                    <a:pt x="0" y="736"/>
                    <a:pt x="0" y="736"/>
                    <a:pt x="0" y="736"/>
                  </a:cubicBezTo>
                  <a:cubicBezTo>
                    <a:pt x="0" y="329"/>
                    <a:pt x="330" y="0"/>
                    <a:pt x="736" y="0"/>
                  </a:cubicBezTo>
                  <a:cubicBezTo>
                    <a:pt x="1142" y="0"/>
                    <a:pt x="1472" y="329"/>
                    <a:pt x="1472" y="736"/>
                  </a:cubicBezTo>
                  <a:cubicBezTo>
                    <a:pt x="1472" y="1343"/>
                    <a:pt x="1472" y="1343"/>
                    <a:pt x="1472" y="1343"/>
                  </a:cubicBezTo>
                  <a:cubicBezTo>
                    <a:pt x="896" y="1343"/>
                    <a:pt x="896" y="1343"/>
                    <a:pt x="896" y="1343"/>
                  </a:cubicBezTo>
                </a:path>
              </a:pathLst>
            </a:custGeom>
            <a:solidFill>
              <a:srgbClr val="4340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6">
              <a:extLst>
                <a:ext uri="{FF2B5EF4-FFF2-40B4-BE49-F238E27FC236}">
                  <a16:creationId xmlns="" xmlns:a16="http://schemas.microsoft.com/office/drawing/2014/main" id="{C938984A-5BC9-4AC2-B009-21F2D60FCA6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75772" y="3461522"/>
              <a:ext cx="1703388" cy="704850"/>
            </a:xfrm>
            <a:custGeom>
              <a:avLst/>
              <a:gdLst>
                <a:gd name="T0" fmla="*/ 1088 w 1856"/>
                <a:gd name="T1" fmla="*/ 128 h 768"/>
                <a:gd name="T2" fmla="*/ 1144 w 1856"/>
                <a:gd name="T3" fmla="*/ 263 h 768"/>
                <a:gd name="T4" fmla="*/ 1280 w 1856"/>
                <a:gd name="T5" fmla="*/ 319 h 768"/>
                <a:gd name="T6" fmla="*/ 1344 w 1856"/>
                <a:gd name="T7" fmla="*/ 320 h 768"/>
                <a:gd name="T8" fmla="*/ 1599 w 1856"/>
                <a:gd name="T9" fmla="*/ 320 h 768"/>
                <a:gd name="T10" fmla="*/ 1856 w 1856"/>
                <a:gd name="T11" fmla="*/ 577 h 768"/>
                <a:gd name="T12" fmla="*/ 1856 w 1856"/>
                <a:gd name="T13" fmla="*/ 768 h 768"/>
                <a:gd name="T14" fmla="*/ 0 w 1856"/>
                <a:gd name="T15" fmla="*/ 768 h 768"/>
                <a:gd name="T16" fmla="*/ 0 w 1856"/>
                <a:gd name="T17" fmla="*/ 577 h 768"/>
                <a:gd name="T18" fmla="*/ 257 w 1856"/>
                <a:gd name="T19" fmla="*/ 320 h 768"/>
                <a:gd name="T20" fmla="*/ 512 w 1856"/>
                <a:gd name="T21" fmla="*/ 320 h 768"/>
                <a:gd name="T22" fmla="*/ 576 w 1856"/>
                <a:gd name="T23" fmla="*/ 319 h 768"/>
                <a:gd name="T24" fmla="*/ 712 w 1856"/>
                <a:gd name="T25" fmla="*/ 263 h 768"/>
                <a:gd name="T26" fmla="*/ 768 w 1856"/>
                <a:gd name="T27" fmla="*/ 128 h 768"/>
                <a:gd name="T28" fmla="*/ 768 w 1856"/>
                <a:gd name="T29" fmla="*/ 0 h 768"/>
                <a:gd name="T30" fmla="*/ 1088 w 1856"/>
                <a:gd name="T31" fmla="*/ 0 h 768"/>
                <a:gd name="T32" fmla="*/ 1088 w 1856"/>
                <a:gd name="T33" fmla="*/ 128 h 768"/>
                <a:gd name="T34" fmla="*/ 1088 w 1856"/>
                <a:gd name="T35" fmla="*/ 128 h 768"/>
                <a:gd name="T36" fmla="*/ 1088 w 1856"/>
                <a:gd name="T37" fmla="*/ 128 h 7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856" h="768">
                  <a:moveTo>
                    <a:pt x="1088" y="128"/>
                  </a:moveTo>
                  <a:cubicBezTo>
                    <a:pt x="1088" y="179"/>
                    <a:pt x="1108" y="228"/>
                    <a:pt x="1144" y="263"/>
                  </a:cubicBezTo>
                  <a:cubicBezTo>
                    <a:pt x="1180" y="299"/>
                    <a:pt x="1229" y="319"/>
                    <a:pt x="1280" y="319"/>
                  </a:cubicBezTo>
                  <a:cubicBezTo>
                    <a:pt x="1344" y="320"/>
                    <a:pt x="1344" y="320"/>
                    <a:pt x="1344" y="320"/>
                  </a:cubicBezTo>
                  <a:cubicBezTo>
                    <a:pt x="1599" y="320"/>
                    <a:pt x="1599" y="320"/>
                    <a:pt x="1599" y="320"/>
                  </a:cubicBezTo>
                  <a:cubicBezTo>
                    <a:pt x="1741" y="320"/>
                    <a:pt x="1856" y="435"/>
                    <a:pt x="1856" y="577"/>
                  </a:cubicBezTo>
                  <a:cubicBezTo>
                    <a:pt x="1856" y="768"/>
                    <a:pt x="1856" y="768"/>
                    <a:pt x="1856" y="768"/>
                  </a:cubicBezTo>
                  <a:cubicBezTo>
                    <a:pt x="0" y="768"/>
                    <a:pt x="0" y="768"/>
                    <a:pt x="0" y="768"/>
                  </a:cubicBezTo>
                  <a:cubicBezTo>
                    <a:pt x="0" y="577"/>
                    <a:pt x="0" y="577"/>
                    <a:pt x="0" y="577"/>
                  </a:cubicBezTo>
                  <a:cubicBezTo>
                    <a:pt x="0" y="435"/>
                    <a:pt x="115" y="320"/>
                    <a:pt x="257" y="320"/>
                  </a:cubicBezTo>
                  <a:cubicBezTo>
                    <a:pt x="512" y="320"/>
                    <a:pt x="512" y="320"/>
                    <a:pt x="512" y="320"/>
                  </a:cubicBezTo>
                  <a:cubicBezTo>
                    <a:pt x="576" y="319"/>
                    <a:pt x="576" y="319"/>
                    <a:pt x="576" y="319"/>
                  </a:cubicBezTo>
                  <a:cubicBezTo>
                    <a:pt x="627" y="319"/>
                    <a:pt x="676" y="299"/>
                    <a:pt x="712" y="263"/>
                  </a:cubicBezTo>
                  <a:cubicBezTo>
                    <a:pt x="748" y="228"/>
                    <a:pt x="768" y="179"/>
                    <a:pt x="768" y="128"/>
                  </a:cubicBezTo>
                  <a:cubicBezTo>
                    <a:pt x="768" y="0"/>
                    <a:pt x="768" y="0"/>
                    <a:pt x="768" y="0"/>
                  </a:cubicBezTo>
                  <a:cubicBezTo>
                    <a:pt x="1088" y="0"/>
                    <a:pt x="1088" y="0"/>
                    <a:pt x="1088" y="0"/>
                  </a:cubicBezTo>
                  <a:lnTo>
                    <a:pt x="1088" y="128"/>
                  </a:lnTo>
                  <a:close/>
                  <a:moveTo>
                    <a:pt x="1088" y="128"/>
                  </a:moveTo>
                  <a:cubicBezTo>
                    <a:pt x="1088" y="128"/>
                    <a:pt x="1088" y="128"/>
                    <a:pt x="1088" y="128"/>
                  </a:cubicBezTo>
                </a:path>
              </a:pathLst>
            </a:custGeom>
            <a:solidFill>
              <a:srgbClr val="F7CC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7">
              <a:extLst>
                <a:ext uri="{FF2B5EF4-FFF2-40B4-BE49-F238E27FC236}">
                  <a16:creationId xmlns="" xmlns:a16="http://schemas.microsoft.com/office/drawing/2014/main" id="{E08E98DE-42A0-439D-948B-EDDFBE03482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51984" y="2904309"/>
              <a:ext cx="146050" cy="234950"/>
            </a:xfrm>
            <a:custGeom>
              <a:avLst/>
              <a:gdLst>
                <a:gd name="T0" fmla="*/ 96 w 160"/>
                <a:gd name="T1" fmla="*/ 0 h 256"/>
                <a:gd name="T2" fmla="*/ 0 w 160"/>
                <a:gd name="T3" fmla="*/ 128 h 256"/>
                <a:gd name="T4" fmla="*/ 96 w 160"/>
                <a:gd name="T5" fmla="*/ 256 h 256"/>
                <a:gd name="T6" fmla="*/ 160 w 160"/>
                <a:gd name="T7" fmla="*/ 256 h 256"/>
                <a:gd name="T8" fmla="*/ 160 w 160"/>
                <a:gd name="T9" fmla="*/ 0 h 256"/>
                <a:gd name="T10" fmla="*/ 96 w 160"/>
                <a:gd name="T11" fmla="*/ 0 h 256"/>
                <a:gd name="T12" fmla="*/ 96 w 160"/>
                <a:gd name="T13" fmla="*/ 0 h 256"/>
                <a:gd name="T14" fmla="*/ 96 w 160"/>
                <a:gd name="T15" fmla="*/ 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0" h="256">
                  <a:moveTo>
                    <a:pt x="96" y="0"/>
                  </a:moveTo>
                  <a:cubicBezTo>
                    <a:pt x="43" y="0"/>
                    <a:pt x="0" y="57"/>
                    <a:pt x="0" y="128"/>
                  </a:cubicBezTo>
                  <a:cubicBezTo>
                    <a:pt x="0" y="198"/>
                    <a:pt x="43" y="256"/>
                    <a:pt x="96" y="256"/>
                  </a:cubicBezTo>
                  <a:cubicBezTo>
                    <a:pt x="160" y="256"/>
                    <a:pt x="160" y="256"/>
                    <a:pt x="160" y="256"/>
                  </a:cubicBezTo>
                  <a:cubicBezTo>
                    <a:pt x="160" y="0"/>
                    <a:pt x="160" y="0"/>
                    <a:pt x="160" y="0"/>
                  </a:cubicBezTo>
                  <a:lnTo>
                    <a:pt x="96" y="0"/>
                  </a:lnTo>
                  <a:close/>
                  <a:moveTo>
                    <a:pt x="96" y="0"/>
                  </a:moveTo>
                  <a:cubicBezTo>
                    <a:pt x="96" y="0"/>
                    <a:pt x="96" y="0"/>
                    <a:pt x="96" y="0"/>
                  </a:cubicBezTo>
                </a:path>
              </a:pathLst>
            </a:custGeom>
            <a:solidFill>
              <a:srgbClr val="EFBB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8">
              <a:extLst>
                <a:ext uri="{FF2B5EF4-FFF2-40B4-BE49-F238E27FC236}">
                  <a16:creationId xmlns="" xmlns:a16="http://schemas.microsoft.com/office/drawing/2014/main" id="{0FBD522C-8320-49AB-9C7E-31A8505E434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255309" y="2904309"/>
              <a:ext cx="147638" cy="234950"/>
            </a:xfrm>
            <a:custGeom>
              <a:avLst/>
              <a:gdLst>
                <a:gd name="T0" fmla="*/ 64 w 160"/>
                <a:gd name="T1" fmla="*/ 0 h 256"/>
                <a:gd name="T2" fmla="*/ 0 w 160"/>
                <a:gd name="T3" fmla="*/ 0 h 256"/>
                <a:gd name="T4" fmla="*/ 0 w 160"/>
                <a:gd name="T5" fmla="*/ 256 h 256"/>
                <a:gd name="T6" fmla="*/ 64 w 160"/>
                <a:gd name="T7" fmla="*/ 256 h 256"/>
                <a:gd name="T8" fmla="*/ 160 w 160"/>
                <a:gd name="T9" fmla="*/ 128 h 256"/>
                <a:gd name="T10" fmla="*/ 64 w 160"/>
                <a:gd name="T11" fmla="*/ 0 h 256"/>
                <a:gd name="T12" fmla="*/ 64 w 160"/>
                <a:gd name="T13" fmla="*/ 0 h 256"/>
                <a:gd name="T14" fmla="*/ 64 w 160"/>
                <a:gd name="T15" fmla="*/ 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0" h="256">
                  <a:moveTo>
                    <a:pt x="6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56"/>
                    <a:pt x="0" y="256"/>
                    <a:pt x="0" y="256"/>
                  </a:cubicBezTo>
                  <a:cubicBezTo>
                    <a:pt x="64" y="256"/>
                    <a:pt x="64" y="256"/>
                    <a:pt x="64" y="256"/>
                  </a:cubicBezTo>
                  <a:cubicBezTo>
                    <a:pt x="117" y="256"/>
                    <a:pt x="160" y="198"/>
                    <a:pt x="160" y="128"/>
                  </a:cubicBezTo>
                  <a:cubicBezTo>
                    <a:pt x="160" y="57"/>
                    <a:pt x="117" y="0"/>
                    <a:pt x="64" y="0"/>
                  </a:cubicBezTo>
                  <a:close/>
                  <a:moveTo>
                    <a:pt x="64" y="0"/>
                  </a:moveTo>
                  <a:cubicBezTo>
                    <a:pt x="64" y="0"/>
                    <a:pt x="64" y="0"/>
                    <a:pt x="64" y="0"/>
                  </a:cubicBezTo>
                </a:path>
              </a:pathLst>
            </a:custGeom>
            <a:solidFill>
              <a:srgbClr val="EFBB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9">
              <a:extLst>
                <a:ext uri="{FF2B5EF4-FFF2-40B4-BE49-F238E27FC236}">
                  <a16:creationId xmlns="" xmlns:a16="http://schemas.microsoft.com/office/drawing/2014/main" id="{5DCA716E-CE0A-4811-9FFB-53AFEA2E807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575859" y="3461522"/>
              <a:ext cx="301625" cy="184150"/>
            </a:xfrm>
            <a:custGeom>
              <a:avLst/>
              <a:gdLst>
                <a:gd name="T0" fmla="*/ 328 w 328"/>
                <a:gd name="T1" fmla="*/ 169 h 200"/>
                <a:gd name="T2" fmla="*/ 324 w 328"/>
                <a:gd name="T3" fmla="*/ 128 h 200"/>
                <a:gd name="T4" fmla="*/ 324 w 328"/>
                <a:gd name="T5" fmla="*/ 0 h 200"/>
                <a:gd name="T6" fmla="*/ 4 w 328"/>
                <a:gd name="T7" fmla="*/ 0 h 200"/>
                <a:gd name="T8" fmla="*/ 4 w 328"/>
                <a:gd name="T9" fmla="*/ 128 h 200"/>
                <a:gd name="T10" fmla="*/ 0 w 328"/>
                <a:gd name="T11" fmla="*/ 169 h 200"/>
                <a:gd name="T12" fmla="*/ 328 w 328"/>
                <a:gd name="T13" fmla="*/ 169 h 200"/>
                <a:gd name="T14" fmla="*/ 328 w 328"/>
                <a:gd name="T15" fmla="*/ 169 h 200"/>
                <a:gd name="T16" fmla="*/ 328 w 328"/>
                <a:gd name="T17" fmla="*/ 169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8" h="200">
                  <a:moveTo>
                    <a:pt x="328" y="169"/>
                  </a:moveTo>
                  <a:cubicBezTo>
                    <a:pt x="325" y="156"/>
                    <a:pt x="324" y="142"/>
                    <a:pt x="324" y="128"/>
                  </a:cubicBezTo>
                  <a:cubicBezTo>
                    <a:pt x="324" y="0"/>
                    <a:pt x="324" y="0"/>
                    <a:pt x="32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128"/>
                    <a:pt x="4" y="128"/>
                    <a:pt x="4" y="128"/>
                  </a:cubicBezTo>
                  <a:cubicBezTo>
                    <a:pt x="4" y="142"/>
                    <a:pt x="3" y="156"/>
                    <a:pt x="0" y="169"/>
                  </a:cubicBezTo>
                  <a:cubicBezTo>
                    <a:pt x="107" y="200"/>
                    <a:pt x="221" y="200"/>
                    <a:pt x="328" y="169"/>
                  </a:cubicBezTo>
                  <a:close/>
                  <a:moveTo>
                    <a:pt x="328" y="169"/>
                  </a:moveTo>
                  <a:cubicBezTo>
                    <a:pt x="328" y="169"/>
                    <a:pt x="328" y="169"/>
                    <a:pt x="328" y="169"/>
                  </a:cubicBezTo>
                </a:path>
              </a:pathLst>
            </a:custGeom>
            <a:solidFill>
              <a:srgbClr val="EFBB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10">
              <a:extLst>
                <a:ext uri="{FF2B5EF4-FFF2-40B4-BE49-F238E27FC236}">
                  <a16:creationId xmlns="" xmlns:a16="http://schemas.microsoft.com/office/drawing/2014/main" id="{C179F129-66F0-4E29-95F0-C9C98F07F2C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07547" y="2582047"/>
              <a:ext cx="1239838" cy="1046163"/>
            </a:xfrm>
            <a:custGeom>
              <a:avLst/>
              <a:gdLst>
                <a:gd name="T0" fmla="*/ 1170 w 1350"/>
                <a:gd name="T1" fmla="*/ 128 h 1140"/>
                <a:gd name="T2" fmla="*/ 451 w 1350"/>
                <a:gd name="T3" fmla="*/ 128 h 1140"/>
                <a:gd name="T4" fmla="*/ 387 w 1350"/>
                <a:gd name="T5" fmla="*/ 0 h 1140"/>
                <a:gd name="T6" fmla="*/ 323 w 1350"/>
                <a:gd name="T7" fmla="*/ 128 h 1140"/>
                <a:gd name="T8" fmla="*/ 180 w 1350"/>
                <a:gd name="T9" fmla="*/ 128 h 1140"/>
                <a:gd name="T10" fmla="*/ 270 w 1350"/>
                <a:gd name="T11" fmla="*/ 933 h 1140"/>
                <a:gd name="T12" fmla="*/ 1080 w 1350"/>
                <a:gd name="T13" fmla="*/ 933 h 1140"/>
                <a:gd name="T14" fmla="*/ 1170 w 1350"/>
                <a:gd name="T15" fmla="*/ 128 h 1140"/>
                <a:gd name="T16" fmla="*/ 1170 w 1350"/>
                <a:gd name="T17" fmla="*/ 128 h 1140"/>
                <a:gd name="T18" fmla="*/ 1170 w 1350"/>
                <a:gd name="T19" fmla="*/ 128 h 1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50" h="1140">
                  <a:moveTo>
                    <a:pt x="1170" y="128"/>
                  </a:moveTo>
                  <a:cubicBezTo>
                    <a:pt x="451" y="128"/>
                    <a:pt x="451" y="128"/>
                    <a:pt x="451" y="128"/>
                  </a:cubicBezTo>
                  <a:cubicBezTo>
                    <a:pt x="387" y="0"/>
                    <a:pt x="387" y="0"/>
                    <a:pt x="387" y="0"/>
                  </a:cubicBezTo>
                  <a:cubicBezTo>
                    <a:pt x="323" y="128"/>
                    <a:pt x="323" y="128"/>
                    <a:pt x="323" y="128"/>
                  </a:cubicBezTo>
                  <a:cubicBezTo>
                    <a:pt x="180" y="128"/>
                    <a:pt x="180" y="128"/>
                    <a:pt x="180" y="128"/>
                  </a:cubicBezTo>
                  <a:cubicBezTo>
                    <a:pt x="0" y="380"/>
                    <a:pt x="39" y="727"/>
                    <a:pt x="270" y="933"/>
                  </a:cubicBezTo>
                  <a:cubicBezTo>
                    <a:pt x="500" y="1140"/>
                    <a:pt x="849" y="1140"/>
                    <a:pt x="1080" y="933"/>
                  </a:cubicBezTo>
                  <a:cubicBezTo>
                    <a:pt x="1311" y="727"/>
                    <a:pt x="1350" y="380"/>
                    <a:pt x="1170" y="128"/>
                  </a:cubicBezTo>
                  <a:close/>
                  <a:moveTo>
                    <a:pt x="1170" y="128"/>
                  </a:moveTo>
                  <a:cubicBezTo>
                    <a:pt x="1170" y="128"/>
                    <a:pt x="1170" y="128"/>
                    <a:pt x="1170" y="128"/>
                  </a:cubicBezTo>
                </a:path>
              </a:pathLst>
            </a:custGeom>
            <a:solidFill>
              <a:srgbClr val="F7CC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11">
              <a:extLst>
                <a:ext uri="{FF2B5EF4-FFF2-40B4-BE49-F238E27FC236}">
                  <a16:creationId xmlns="" xmlns:a16="http://schemas.microsoft.com/office/drawing/2014/main" id="{3913B098-2F2E-4541-8049-0CEB5A51228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609197" y="3110684"/>
              <a:ext cx="234950" cy="117475"/>
            </a:xfrm>
            <a:custGeom>
              <a:avLst/>
              <a:gdLst>
                <a:gd name="T0" fmla="*/ 256 w 256"/>
                <a:gd name="T1" fmla="*/ 0 h 128"/>
                <a:gd name="T2" fmla="*/ 128 w 256"/>
                <a:gd name="T3" fmla="*/ 128 h 128"/>
                <a:gd name="T4" fmla="*/ 0 w 256"/>
                <a:gd name="T5" fmla="*/ 0 h 128"/>
                <a:gd name="T6" fmla="*/ 256 w 256"/>
                <a:gd name="T7" fmla="*/ 0 h 128"/>
                <a:gd name="T8" fmla="*/ 256 w 256"/>
                <a:gd name="T9" fmla="*/ 0 h 128"/>
                <a:gd name="T10" fmla="*/ 256 w 256"/>
                <a:gd name="T11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6" h="128">
                  <a:moveTo>
                    <a:pt x="256" y="0"/>
                  </a:moveTo>
                  <a:cubicBezTo>
                    <a:pt x="256" y="70"/>
                    <a:pt x="199" y="128"/>
                    <a:pt x="128" y="128"/>
                  </a:cubicBezTo>
                  <a:cubicBezTo>
                    <a:pt x="57" y="128"/>
                    <a:pt x="0" y="70"/>
                    <a:pt x="0" y="0"/>
                  </a:cubicBezTo>
                  <a:lnTo>
                    <a:pt x="256" y="0"/>
                  </a:lnTo>
                  <a:close/>
                  <a:moveTo>
                    <a:pt x="256" y="0"/>
                  </a:moveTo>
                  <a:cubicBezTo>
                    <a:pt x="256" y="0"/>
                    <a:pt x="256" y="0"/>
                    <a:pt x="256" y="0"/>
                  </a:cubicBezTo>
                </a:path>
              </a:pathLst>
            </a:custGeom>
            <a:solidFill>
              <a:srgbClr val="E570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12">
              <a:extLst>
                <a:ext uri="{FF2B5EF4-FFF2-40B4-BE49-F238E27FC236}">
                  <a16:creationId xmlns="" xmlns:a16="http://schemas.microsoft.com/office/drawing/2014/main" id="{41641365-2C7A-4CCF-A9B7-A4A1379D2A0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04409" y="2904309"/>
              <a:ext cx="117475" cy="117475"/>
            </a:xfrm>
            <a:custGeom>
              <a:avLst/>
              <a:gdLst>
                <a:gd name="T0" fmla="*/ 64 w 128"/>
                <a:gd name="T1" fmla="*/ 128 h 128"/>
                <a:gd name="T2" fmla="*/ 0 w 128"/>
                <a:gd name="T3" fmla="*/ 64 h 128"/>
                <a:gd name="T4" fmla="*/ 64 w 128"/>
                <a:gd name="T5" fmla="*/ 0 h 128"/>
                <a:gd name="T6" fmla="*/ 128 w 128"/>
                <a:gd name="T7" fmla="*/ 64 h 128"/>
                <a:gd name="T8" fmla="*/ 64 w 128"/>
                <a:gd name="T9" fmla="*/ 128 h 128"/>
                <a:gd name="T10" fmla="*/ 64 w 128"/>
                <a:gd name="T11" fmla="*/ 128 h 128"/>
                <a:gd name="T12" fmla="*/ 64 w 128"/>
                <a:gd name="T13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8" h="128">
                  <a:moveTo>
                    <a:pt x="64" y="128"/>
                  </a:moveTo>
                  <a:cubicBezTo>
                    <a:pt x="29" y="128"/>
                    <a:pt x="0" y="99"/>
                    <a:pt x="0" y="64"/>
                  </a:cubicBezTo>
                  <a:cubicBezTo>
                    <a:pt x="0" y="28"/>
                    <a:pt x="29" y="0"/>
                    <a:pt x="64" y="0"/>
                  </a:cubicBezTo>
                  <a:cubicBezTo>
                    <a:pt x="99" y="0"/>
                    <a:pt x="128" y="28"/>
                    <a:pt x="128" y="64"/>
                  </a:cubicBezTo>
                  <a:cubicBezTo>
                    <a:pt x="128" y="99"/>
                    <a:pt x="99" y="128"/>
                    <a:pt x="64" y="128"/>
                  </a:cubicBezTo>
                  <a:close/>
                  <a:moveTo>
                    <a:pt x="64" y="128"/>
                  </a:moveTo>
                  <a:cubicBezTo>
                    <a:pt x="64" y="128"/>
                    <a:pt x="64" y="128"/>
                    <a:pt x="64" y="128"/>
                  </a:cubicBezTo>
                </a:path>
              </a:pathLst>
            </a:custGeom>
            <a:solidFill>
              <a:srgbClr val="915C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13">
              <a:extLst>
                <a:ext uri="{FF2B5EF4-FFF2-40B4-BE49-F238E27FC236}">
                  <a16:creationId xmlns="" xmlns:a16="http://schemas.microsoft.com/office/drawing/2014/main" id="{0DAECDD4-3FBF-45C0-82CA-F2029F1BF52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286934" y="2786834"/>
              <a:ext cx="176213" cy="176213"/>
            </a:xfrm>
            <a:custGeom>
              <a:avLst/>
              <a:gdLst>
                <a:gd name="T0" fmla="*/ 32 w 192"/>
                <a:gd name="T1" fmla="*/ 192 h 192"/>
                <a:gd name="T2" fmla="*/ 0 w 192"/>
                <a:gd name="T3" fmla="*/ 160 h 192"/>
                <a:gd name="T4" fmla="*/ 160 w 192"/>
                <a:gd name="T5" fmla="*/ 0 h 192"/>
                <a:gd name="T6" fmla="*/ 192 w 192"/>
                <a:gd name="T7" fmla="*/ 32 h 192"/>
                <a:gd name="T8" fmla="*/ 160 w 192"/>
                <a:gd name="T9" fmla="*/ 64 h 192"/>
                <a:gd name="T10" fmla="*/ 64 w 192"/>
                <a:gd name="T11" fmla="*/ 160 h 192"/>
                <a:gd name="T12" fmla="*/ 32 w 192"/>
                <a:gd name="T13" fmla="*/ 192 h 192"/>
                <a:gd name="T14" fmla="*/ 32 w 192"/>
                <a:gd name="T15" fmla="*/ 192 h 192"/>
                <a:gd name="T16" fmla="*/ 32 w 192"/>
                <a:gd name="T17" fmla="*/ 19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2" h="192">
                  <a:moveTo>
                    <a:pt x="32" y="192"/>
                  </a:moveTo>
                  <a:cubicBezTo>
                    <a:pt x="14" y="192"/>
                    <a:pt x="0" y="177"/>
                    <a:pt x="0" y="160"/>
                  </a:cubicBezTo>
                  <a:cubicBezTo>
                    <a:pt x="0" y="71"/>
                    <a:pt x="72" y="0"/>
                    <a:pt x="160" y="0"/>
                  </a:cubicBezTo>
                  <a:cubicBezTo>
                    <a:pt x="178" y="0"/>
                    <a:pt x="192" y="14"/>
                    <a:pt x="192" y="32"/>
                  </a:cubicBezTo>
                  <a:cubicBezTo>
                    <a:pt x="192" y="49"/>
                    <a:pt x="178" y="64"/>
                    <a:pt x="160" y="64"/>
                  </a:cubicBezTo>
                  <a:cubicBezTo>
                    <a:pt x="107" y="64"/>
                    <a:pt x="64" y="107"/>
                    <a:pt x="64" y="160"/>
                  </a:cubicBezTo>
                  <a:cubicBezTo>
                    <a:pt x="64" y="177"/>
                    <a:pt x="50" y="192"/>
                    <a:pt x="32" y="192"/>
                  </a:cubicBezTo>
                  <a:close/>
                  <a:moveTo>
                    <a:pt x="32" y="192"/>
                  </a:moveTo>
                  <a:cubicBezTo>
                    <a:pt x="32" y="192"/>
                    <a:pt x="32" y="192"/>
                    <a:pt x="32" y="192"/>
                  </a:cubicBezTo>
                </a:path>
              </a:pathLst>
            </a:custGeom>
            <a:solidFill>
              <a:srgbClr val="915C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14">
              <a:extLst>
                <a:ext uri="{FF2B5EF4-FFF2-40B4-BE49-F238E27FC236}">
                  <a16:creationId xmlns="" xmlns:a16="http://schemas.microsoft.com/office/drawing/2014/main" id="{BD4C7A63-8C70-49F0-A7A7-9641FB9D61B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933047" y="2904309"/>
              <a:ext cx="117475" cy="117475"/>
            </a:xfrm>
            <a:custGeom>
              <a:avLst/>
              <a:gdLst>
                <a:gd name="T0" fmla="*/ 64 w 128"/>
                <a:gd name="T1" fmla="*/ 128 h 128"/>
                <a:gd name="T2" fmla="*/ 0 w 128"/>
                <a:gd name="T3" fmla="*/ 64 h 128"/>
                <a:gd name="T4" fmla="*/ 64 w 128"/>
                <a:gd name="T5" fmla="*/ 0 h 128"/>
                <a:gd name="T6" fmla="*/ 128 w 128"/>
                <a:gd name="T7" fmla="*/ 64 h 128"/>
                <a:gd name="T8" fmla="*/ 64 w 128"/>
                <a:gd name="T9" fmla="*/ 128 h 128"/>
                <a:gd name="T10" fmla="*/ 64 w 128"/>
                <a:gd name="T11" fmla="*/ 128 h 128"/>
                <a:gd name="T12" fmla="*/ 64 w 128"/>
                <a:gd name="T13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8" h="128">
                  <a:moveTo>
                    <a:pt x="64" y="128"/>
                  </a:moveTo>
                  <a:cubicBezTo>
                    <a:pt x="28" y="128"/>
                    <a:pt x="0" y="99"/>
                    <a:pt x="0" y="64"/>
                  </a:cubicBezTo>
                  <a:cubicBezTo>
                    <a:pt x="0" y="28"/>
                    <a:pt x="28" y="0"/>
                    <a:pt x="64" y="0"/>
                  </a:cubicBezTo>
                  <a:cubicBezTo>
                    <a:pt x="99" y="0"/>
                    <a:pt x="128" y="28"/>
                    <a:pt x="128" y="64"/>
                  </a:cubicBezTo>
                  <a:cubicBezTo>
                    <a:pt x="128" y="99"/>
                    <a:pt x="99" y="128"/>
                    <a:pt x="64" y="128"/>
                  </a:cubicBezTo>
                  <a:close/>
                  <a:moveTo>
                    <a:pt x="64" y="128"/>
                  </a:moveTo>
                  <a:cubicBezTo>
                    <a:pt x="64" y="128"/>
                    <a:pt x="64" y="128"/>
                    <a:pt x="64" y="128"/>
                  </a:cubicBezTo>
                </a:path>
              </a:pathLst>
            </a:custGeom>
            <a:solidFill>
              <a:srgbClr val="915C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15">
              <a:extLst>
                <a:ext uri="{FF2B5EF4-FFF2-40B4-BE49-F238E27FC236}">
                  <a16:creationId xmlns="" xmlns:a16="http://schemas.microsoft.com/office/drawing/2014/main" id="{83DB937B-2C99-4FAC-A22A-4E8A74639DE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991784" y="2786834"/>
              <a:ext cx="176213" cy="176213"/>
            </a:xfrm>
            <a:custGeom>
              <a:avLst/>
              <a:gdLst>
                <a:gd name="T0" fmla="*/ 160 w 192"/>
                <a:gd name="T1" fmla="*/ 192 h 192"/>
                <a:gd name="T2" fmla="*/ 128 w 192"/>
                <a:gd name="T3" fmla="*/ 160 h 192"/>
                <a:gd name="T4" fmla="*/ 32 w 192"/>
                <a:gd name="T5" fmla="*/ 64 h 192"/>
                <a:gd name="T6" fmla="*/ 0 w 192"/>
                <a:gd name="T7" fmla="*/ 32 h 192"/>
                <a:gd name="T8" fmla="*/ 32 w 192"/>
                <a:gd name="T9" fmla="*/ 0 h 192"/>
                <a:gd name="T10" fmla="*/ 192 w 192"/>
                <a:gd name="T11" fmla="*/ 160 h 192"/>
                <a:gd name="T12" fmla="*/ 160 w 192"/>
                <a:gd name="T13" fmla="*/ 192 h 192"/>
                <a:gd name="T14" fmla="*/ 160 w 192"/>
                <a:gd name="T15" fmla="*/ 192 h 192"/>
                <a:gd name="T16" fmla="*/ 160 w 192"/>
                <a:gd name="T17" fmla="*/ 19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2" h="192">
                  <a:moveTo>
                    <a:pt x="160" y="192"/>
                  </a:moveTo>
                  <a:cubicBezTo>
                    <a:pt x="142" y="192"/>
                    <a:pt x="128" y="177"/>
                    <a:pt x="128" y="160"/>
                  </a:cubicBezTo>
                  <a:cubicBezTo>
                    <a:pt x="128" y="107"/>
                    <a:pt x="85" y="64"/>
                    <a:pt x="32" y="64"/>
                  </a:cubicBezTo>
                  <a:cubicBezTo>
                    <a:pt x="14" y="64"/>
                    <a:pt x="0" y="49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120" y="0"/>
                    <a:pt x="192" y="71"/>
                    <a:pt x="192" y="160"/>
                  </a:cubicBezTo>
                  <a:cubicBezTo>
                    <a:pt x="192" y="177"/>
                    <a:pt x="177" y="192"/>
                    <a:pt x="160" y="192"/>
                  </a:cubicBezTo>
                  <a:close/>
                  <a:moveTo>
                    <a:pt x="160" y="192"/>
                  </a:moveTo>
                  <a:cubicBezTo>
                    <a:pt x="160" y="192"/>
                    <a:pt x="160" y="192"/>
                    <a:pt x="160" y="192"/>
                  </a:cubicBezTo>
                </a:path>
              </a:pathLst>
            </a:custGeom>
            <a:solidFill>
              <a:srgbClr val="915C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16">
              <a:extLst>
                <a:ext uri="{FF2B5EF4-FFF2-40B4-BE49-F238E27FC236}">
                  <a16:creationId xmlns="" xmlns:a16="http://schemas.microsoft.com/office/drawing/2014/main" id="{B1442C7D-E777-4890-9A47-0192430C871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75772" y="3729809"/>
              <a:ext cx="1703388" cy="436563"/>
            </a:xfrm>
            <a:custGeom>
              <a:avLst/>
              <a:gdLst>
                <a:gd name="T0" fmla="*/ 1599 w 1856"/>
                <a:gd name="T1" fmla="*/ 27 h 475"/>
                <a:gd name="T2" fmla="*/ 1344 w 1856"/>
                <a:gd name="T3" fmla="*/ 27 h 475"/>
                <a:gd name="T4" fmla="*/ 1280 w 1856"/>
                <a:gd name="T5" fmla="*/ 26 h 475"/>
                <a:gd name="T6" fmla="*/ 1184 w 1856"/>
                <a:gd name="T7" fmla="*/ 0 h 475"/>
                <a:gd name="T8" fmla="*/ 928 w 1856"/>
                <a:gd name="T9" fmla="*/ 252 h 475"/>
                <a:gd name="T10" fmla="*/ 672 w 1856"/>
                <a:gd name="T11" fmla="*/ 0 h 475"/>
                <a:gd name="T12" fmla="*/ 576 w 1856"/>
                <a:gd name="T13" fmla="*/ 26 h 475"/>
                <a:gd name="T14" fmla="*/ 512 w 1856"/>
                <a:gd name="T15" fmla="*/ 27 h 475"/>
                <a:gd name="T16" fmla="*/ 257 w 1856"/>
                <a:gd name="T17" fmla="*/ 27 h 475"/>
                <a:gd name="T18" fmla="*/ 0 w 1856"/>
                <a:gd name="T19" fmla="*/ 284 h 475"/>
                <a:gd name="T20" fmla="*/ 0 w 1856"/>
                <a:gd name="T21" fmla="*/ 475 h 475"/>
                <a:gd name="T22" fmla="*/ 1856 w 1856"/>
                <a:gd name="T23" fmla="*/ 475 h 475"/>
                <a:gd name="T24" fmla="*/ 1856 w 1856"/>
                <a:gd name="T25" fmla="*/ 284 h 475"/>
                <a:gd name="T26" fmla="*/ 1599 w 1856"/>
                <a:gd name="T27" fmla="*/ 27 h 475"/>
                <a:gd name="T28" fmla="*/ 1599 w 1856"/>
                <a:gd name="T29" fmla="*/ 27 h 475"/>
                <a:gd name="T30" fmla="*/ 1599 w 1856"/>
                <a:gd name="T31" fmla="*/ 27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856" h="475">
                  <a:moveTo>
                    <a:pt x="1599" y="27"/>
                  </a:moveTo>
                  <a:cubicBezTo>
                    <a:pt x="1344" y="27"/>
                    <a:pt x="1344" y="27"/>
                    <a:pt x="1344" y="27"/>
                  </a:cubicBezTo>
                  <a:cubicBezTo>
                    <a:pt x="1280" y="26"/>
                    <a:pt x="1280" y="26"/>
                    <a:pt x="1280" y="26"/>
                  </a:cubicBezTo>
                  <a:cubicBezTo>
                    <a:pt x="1246" y="26"/>
                    <a:pt x="1213" y="17"/>
                    <a:pt x="1184" y="0"/>
                  </a:cubicBezTo>
                  <a:cubicBezTo>
                    <a:pt x="1181" y="140"/>
                    <a:pt x="1068" y="252"/>
                    <a:pt x="928" y="252"/>
                  </a:cubicBezTo>
                  <a:cubicBezTo>
                    <a:pt x="788" y="252"/>
                    <a:pt x="675" y="140"/>
                    <a:pt x="672" y="0"/>
                  </a:cubicBezTo>
                  <a:cubicBezTo>
                    <a:pt x="643" y="17"/>
                    <a:pt x="610" y="26"/>
                    <a:pt x="576" y="26"/>
                  </a:cubicBezTo>
                  <a:cubicBezTo>
                    <a:pt x="512" y="27"/>
                    <a:pt x="512" y="27"/>
                    <a:pt x="512" y="27"/>
                  </a:cubicBezTo>
                  <a:cubicBezTo>
                    <a:pt x="257" y="27"/>
                    <a:pt x="257" y="27"/>
                    <a:pt x="257" y="27"/>
                  </a:cubicBezTo>
                  <a:cubicBezTo>
                    <a:pt x="115" y="27"/>
                    <a:pt x="0" y="142"/>
                    <a:pt x="0" y="284"/>
                  </a:cubicBezTo>
                  <a:cubicBezTo>
                    <a:pt x="0" y="475"/>
                    <a:pt x="0" y="475"/>
                    <a:pt x="0" y="475"/>
                  </a:cubicBezTo>
                  <a:cubicBezTo>
                    <a:pt x="1856" y="475"/>
                    <a:pt x="1856" y="475"/>
                    <a:pt x="1856" y="475"/>
                  </a:cubicBezTo>
                  <a:cubicBezTo>
                    <a:pt x="1856" y="284"/>
                    <a:pt x="1856" y="284"/>
                    <a:pt x="1856" y="284"/>
                  </a:cubicBezTo>
                  <a:cubicBezTo>
                    <a:pt x="1856" y="142"/>
                    <a:pt x="1741" y="27"/>
                    <a:pt x="1599" y="27"/>
                  </a:cubicBezTo>
                  <a:close/>
                  <a:moveTo>
                    <a:pt x="1599" y="27"/>
                  </a:moveTo>
                  <a:cubicBezTo>
                    <a:pt x="1599" y="27"/>
                    <a:pt x="1599" y="27"/>
                    <a:pt x="1599" y="27"/>
                  </a:cubicBezTo>
                </a:path>
              </a:pathLst>
            </a:custGeom>
            <a:solidFill>
              <a:srgbClr val="F7CC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17">
              <a:extLst>
                <a:ext uri="{FF2B5EF4-FFF2-40B4-BE49-F238E27FC236}">
                  <a16:creationId xmlns="" xmlns:a16="http://schemas.microsoft.com/office/drawing/2014/main" id="{7FF43508-A51A-4BA1-AD8F-8828D28C1A0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991784" y="3051947"/>
              <a:ext cx="176213" cy="176213"/>
            </a:xfrm>
            <a:custGeom>
              <a:avLst/>
              <a:gdLst>
                <a:gd name="T0" fmla="*/ 192 w 192"/>
                <a:gd name="T1" fmla="*/ 96 h 192"/>
                <a:gd name="T2" fmla="*/ 96 w 192"/>
                <a:gd name="T3" fmla="*/ 192 h 192"/>
                <a:gd name="T4" fmla="*/ 0 w 192"/>
                <a:gd name="T5" fmla="*/ 96 h 192"/>
                <a:gd name="T6" fmla="*/ 96 w 192"/>
                <a:gd name="T7" fmla="*/ 0 h 192"/>
                <a:gd name="T8" fmla="*/ 192 w 192"/>
                <a:gd name="T9" fmla="*/ 96 h 192"/>
                <a:gd name="T10" fmla="*/ 192 w 192"/>
                <a:gd name="T11" fmla="*/ 96 h 192"/>
                <a:gd name="T12" fmla="*/ 192 w 192"/>
                <a:gd name="T13" fmla="*/ 96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2" h="192">
                  <a:moveTo>
                    <a:pt x="192" y="96"/>
                  </a:moveTo>
                  <a:cubicBezTo>
                    <a:pt x="192" y="149"/>
                    <a:pt x="149" y="192"/>
                    <a:pt x="96" y="192"/>
                  </a:cubicBezTo>
                  <a:cubicBezTo>
                    <a:pt x="43" y="192"/>
                    <a:pt x="0" y="149"/>
                    <a:pt x="0" y="96"/>
                  </a:cubicBezTo>
                  <a:cubicBezTo>
                    <a:pt x="0" y="43"/>
                    <a:pt x="43" y="0"/>
                    <a:pt x="96" y="0"/>
                  </a:cubicBezTo>
                  <a:cubicBezTo>
                    <a:pt x="149" y="0"/>
                    <a:pt x="192" y="43"/>
                    <a:pt x="192" y="96"/>
                  </a:cubicBezTo>
                  <a:close/>
                  <a:moveTo>
                    <a:pt x="192" y="96"/>
                  </a:moveTo>
                  <a:cubicBezTo>
                    <a:pt x="192" y="96"/>
                    <a:pt x="192" y="96"/>
                    <a:pt x="192" y="96"/>
                  </a:cubicBezTo>
                </a:path>
              </a:pathLst>
            </a:custGeom>
            <a:solidFill>
              <a:srgbClr val="F4B8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18">
              <a:extLst>
                <a:ext uri="{FF2B5EF4-FFF2-40B4-BE49-F238E27FC236}">
                  <a16:creationId xmlns="" xmlns:a16="http://schemas.microsoft.com/office/drawing/2014/main" id="{781A61EA-708B-4713-991B-94565CCC219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286934" y="3051947"/>
              <a:ext cx="176213" cy="176213"/>
            </a:xfrm>
            <a:custGeom>
              <a:avLst/>
              <a:gdLst>
                <a:gd name="T0" fmla="*/ 192 w 192"/>
                <a:gd name="T1" fmla="*/ 96 h 192"/>
                <a:gd name="T2" fmla="*/ 96 w 192"/>
                <a:gd name="T3" fmla="*/ 192 h 192"/>
                <a:gd name="T4" fmla="*/ 0 w 192"/>
                <a:gd name="T5" fmla="*/ 96 h 192"/>
                <a:gd name="T6" fmla="*/ 96 w 192"/>
                <a:gd name="T7" fmla="*/ 0 h 192"/>
                <a:gd name="T8" fmla="*/ 192 w 192"/>
                <a:gd name="T9" fmla="*/ 96 h 192"/>
                <a:gd name="T10" fmla="*/ 192 w 192"/>
                <a:gd name="T11" fmla="*/ 96 h 192"/>
                <a:gd name="T12" fmla="*/ 192 w 192"/>
                <a:gd name="T13" fmla="*/ 96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2" h="192">
                  <a:moveTo>
                    <a:pt x="192" y="96"/>
                  </a:moveTo>
                  <a:cubicBezTo>
                    <a:pt x="192" y="149"/>
                    <a:pt x="149" y="192"/>
                    <a:pt x="96" y="192"/>
                  </a:cubicBezTo>
                  <a:cubicBezTo>
                    <a:pt x="43" y="192"/>
                    <a:pt x="0" y="149"/>
                    <a:pt x="0" y="96"/>
                  </a:cubicBezTo>
                  <a:cubicBezTo>
                    <a:pt x="0" y="43"/>
                    <a:pt x="43" y="0"/>
                    <a:pt x="96" y="0"/>
                  </a:cubicBezTo>
                  <a:cubicBezTo>
                    <a:pt x="149" y="0"/>
                    <a:pt x="192" y="43"/>
                    <a:pt x="192" y="96"/>
                  </a:cubicBezTo>
                  <a:close/>
                  <a:moveTo>
                    <a:pt x="192" y="96"/>
                  </a:moveTo>
                  <a:cubicBezTo>
                    <a:pt x="192" y="96"/>
                    <a:pt x="192" y="96"/>
                    <a:pt x="192" y="96"/>
                  </a:cubicBezTo>
                </a:path>
              </a:pathLst>
            </a:custGeom>
            <a:solidFill>
              <a:srgbClr val="F4B8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19">
              <a:extLst>
                <a:ext uri="{FF2B5EF4-FFF2-40B4-BE49-F238E27FC236}">
                  <a16:creationId xmlns="" xmlns:a16="http://schemas.microsoft.com/office/drawing/2014/main" id="{E7087160-8C60-4AB7-8C99-58BAC8973C6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667934" y="2842397"/>
              <a:ext cx="117475" cy="179388"/>
            </a:xfrm>
            <a:custGeom>
              <a:avLst/>
              <a:gdLst>
                <a:gd name="T0" fmla="*/ 97 w 129"/>
                <a:gd name="T1" fmla="*/ 195 h 195"/>
                <a:gd name="T2" fmla="*/ 33 w 129"/>
                <a:gd name="T3" fmla="*/ 195 h 195"/>
                <a:gd name="T4" fmla="*/ 8 w 129"/>
                <a:gd name="T5" fmla="*/ 182 h 195"/>
                <a:gd name="T6" fmla="*/ 2 w 129"/>
                <a:gd name="T7" fmla="*/ 155 h 195"/>
                <a:gd name="T8" fmla="*/ 34 w 129"/>
                <a:gd name="T9" fmla="*/ 27 h 195"/>
                <a:gd name="T10" fmla="*/ 73 w 129"/>
                <a:gd name="T11" fmla="*/ 4 h 195"/>
                <a:gd name="T12" fmla="*/ 96 w 129"/>
                <a:gd name="T13" fmla="*/ 43 h 195"/>
                <a:gd name="T14" fmla="*/ 74 w 129"/>
                <a:gd name="T15" fmla="*/ 131 h 195"/>
                <a:gd name="T16" fmla="*/ 97 w 129"/>
                <a:gd name="T17" fmla="*/ 131 h 195"/>
                <a:gd name="T18" fmla="*/ 129 w 129"/>
                <a:gd name="T19" fmla="*/ 163 h 195"/>
                <a:gd name="T20" fmla="*/ 97 w 129"/>
                <a:gd name="T21" fmla="*/ 195 h 195"/>
                <a:gd name="T22" fmla="*/ 97 w 129"/>
                <a:gd name="T23" fmla="*/ 195 h 195"/>
                <a:gd name="T24" fmla="*/ 97 w 129"/>
                <a:gd name="T25" fmla="*/ 195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9" h="195">
                  <a:moveTo>
                    <a:pt x="97" y="195"/>
                  </a:moveTo>
                  <a:cubicBezTo>
                    <a:pt x="33" y="195"/>
                    <a:pt x="33" y="195"/>
                    <a:pt x="33" y="195"/>
                  </a:cubicBezTo>
                  <a:cubicBezTo>
                    <a:pt x="23" y="195"/>
                    <a:pt x="14" y="190"/>
                    <a:pt x="8" y="182"/>
                  </a:cubicBezTo>
                  <a:cubicBezTo>
                    <a:pt x="2" y="175"/>
                    <a:pt x="0" y="164"/>
                    <a:pt x="2" y="155"/>
                  </a:cubicBezTo>
                  <a:cubicBezTo>
                    <a:pt x="34" y="27"/>
                    <a:pt x="34" y="27"/>
                    <a:pt x="34" y="27"/>
                  </a:cubicBezTo>
                  <a:cubicBezTo>
                    <a:pt x="38" y="10"/>
                    <a:pt x="56" y="0"/>
                    <a:pt x="73" y="4"/>
                  </a:cubicBezTo>
                  <a:cubicBezTo>
                    <a:pt x="90" y="8"/>
                    <a:pt x="100" y="25"/>
                    <a:pt x="96" y="43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97" y="131"/>
                    <a:pt x="97" y="131"/>
                    <a:pt x="97" y="131"/>
                  </a:cubicBezTo>
                  <a:cubicBezTo>
                    <a:pt x="115" y="131"/>
                    <a:pt x="129" y="145"/>
                    <a:pt x="129" y="163"/>
                  </a:cubicBezTo>
                  <a:cubicBezTo>
                    <a:pt x="129" y="180"/>
                    <a:pt x="115" y="195"/>
                    <a:pt x="97" y="195"/>
                  </a:cubicBezTo>
                  <a:close/>
                  <a:moveTo>
                    <a:pt x="97" y="195"/>
                  </a:moveTo>
                  <a:cubicBezTo>
                    <a:pt x="97" y="195"/>
                    <a:pt x="97" y="195"/>
                    <a:pt x="97" y="195"/>
                  </a:cubicBezTo>
                </a:path>
              </a:pathLst>
            </a:custGeom>
            <a:solidFill>
              <a:srgbClr val="915C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20">
              <a:extLst>
                <a:ext uri="{FF2B5EF4-FFF2-40B4-BE49-F238E27FC236}">
                  <a16:creationId xmlns="" xmlns:a16="http://schemas.microsoft.com/office/drawing/2014/main" id="{F7D4F8C1-4AF4-4E1F-A538-0B3090F3C59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04409" y="2904309"/>
              <a:ext cx="117475" cy="117475"/>
            </a:xfrm>
            <a:custGeom>
              <a:avLst/>
              <a:gdLst>
                <a:gd name="T0" fmla="*/ 128 w 128"/>
                <a:gd name="T1" fmla="*/ 64 h 128"/>
                <a:gd name="T2" fmla="*/ 64 w 128"/>
                <a:gd name="T3" fmla="*/ 128 h 128"/>
                <a:gd name="T4" fmla="*/ 0 w 128"/>
                <a:gd name="T5" fmla="*/ 64 h 128"/>
                <a:gd name="T6" fmla="*/ 64 w 128"/>
                <a:gd name="T7" fmla="*/ 0 h 128"/>
                <a:gd name="T8" fmla="*/ 128 w 128"/>
                <a:gd name="T9" fmla="*/ 64 h 128"/>
                <a:gd name="T10" fmla="*/ 128 w 128"/>
                <a:gd name="T11" fmla="*/ 64 h 128"/>
                <a:gd name="T12" fmla="*/ 128 w 128"/>
                <a:gd name="T13" fmla="*/ 64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8" h="128">
                  <a:moveTo>
                    <a:pt x="128" y="64"/>
                  </a:moveTo>
                  <a:cubicBezTo>
                    <a:pt x="128" y="99"/>
                    <a:pt x="99" y="128"/>
                    <a:pt x="64" y="128"/>
                  </a:cubicBezTo>
                  <a:cubicBezTo>
                    <a:pt x="29" y="128"/>
                    <a:pt x="0" y="99"/>
                    <a:pt x="0" y="64"/>
                  </a:cubicBezTo>
                  <a:cubicBezTo>
                    <a:pt x="0" y="28"/>
                    <a:pt x="29" y="0"/>
                    <a:pt x="64" y="0"/>
                  </a:cubicBezTo>
                  <a:cubicBezTo>
                    <a:pt x="99" y="0"/>
                    <a:pt x="128" y="28"/>
                    <a:pt x="128" y="64"/>
                  </a:cubicBezTo>
                  <a:close/>
                  <a:moveTo>
                    <a:pt x="128" y="64"/>
                  </a:moveTo>
                  <a:cubicBezTo>
                    <a:pt x="128" y="64"/>
                    <a:pt x="128" y="64"/>
                    <a:pt x="128" y="64"/>
                  </a:cubicBezTo>
                </a:path>
              </a:pathLst>
            </a:custGeom>
            <a:solidFill>
              <a:schemeClr val="accent4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21">
              <a:extLst>
                <a:ext uri="{FF2B5EF4-FFF2-40B4-BE49-F238E27FC236}">
                  <a16:creationId xmlns="" xmlns:a16="http://schemas.microsoft.com/office/drawing/2014/main" id="{2CC21182-B2B7-405E-9845-5D63E43490D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286934" y="2786834"/>
              <a:ext cx="176213" cy="176213"/>
            </a:xfrm>
            <a:custGeom>
              <a:avLst/>
              <a:gdLst>
                <a:gd name="T0" fmla="*/ 192 w 192"/>
                <a:gd name="T1" fmla="*/ 32 h 192"/>
                <a:gd name="T2" fmla="*/ 160 w 192"/>
                <a:gd name="T3" fmla="*/ 0 h 192"/>
                <a:gd name="T4" fmla="*/ 0 w 192"/>
                <a:gd name="T5" fmla="*/ 160 h 192"/>
                <a:gd name="T6" fmla="*/ 32 w 192"/>
                <a:gd name="T7" fmla="*/ 192 h 192"/>
                <a:gd name="T8" fmla="*/ 64 w 192"/>
                <a:gd name="T9" fmla="*/ 160 h 192"/>
                <a:gd name="T10" fmla="*/ 160 w 192"/>
                <a:gd name="T11" fmla="*/ 64 h 192"/>
                <a:gd name="T12" fmla="*/ 192 w 192"/>
                <a:gd name="T13" fmla="*/ 32 h 192"/>
                <a:gd name="T14" fmla="*/ 192 w 192"/>
                <a:gd name="T15" fmla="*/ 32 h 192"/>
                <a:gd name="T16" fmla="*/ 192 w 192"/>
                <a:gd name="T17" fmla="*/ 3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2" h="192">
                  <a:moveTo>
                    <a:pt x="192" y="32"/>
                  </a:moveTo>
                  <a:cubicBezTo>
                    <a:pt x="192" y="14"/>
                    <a:pt x="178" y="0"/>
                    <a:pt x="160" y="0"/>
                  </a:cubicBezTo>
                  <a:cubicBezTo>
                    <a:pt x="72" y="0"/>
                    <a:pt x="0" y="71"/>
                    <a:pt x="0" y="160"/>
                  </a:cubicBezTo>
                  <a:cubicBezTo>
                    <a:pt x="0" y="177"/>
                    <a:pt x="14" y="192"/>
                    <a:pt x="32" y="192"/>
                  </a:cubicBezTo>
                  <a:cubicBezTo>
                    <a:pt x="50" y="192"/>
                    <a:pt x="64" y="177"/>
                    <a:pt x="64" y="160"/>
                  </a:cubicBezTo>
                  <a:cubicBezTo>
                    <a:pt x="64" y="107"/>
                    <a:pt x="107" y="64"/>
                    <a:pt x="160" y="64"/>
                  </a:cubicBezTo>
                  <a:cubicBezTo>
                    <a:pt x="178" y="64"/>
                    <a:pt x="192" y="49"/>
                    <a:pt x="192" y="32"/>
                  </a:cubicBezTo>
                  <a:close/>
                  <a:moveTo>
                    <a:pt x="192" y="32"/>
                  </a:moveTo>
                  <a:cubicBezTo>
                    <a:pt x="192" y="32"/>
                    <a:pt x="192" y="32"/>
                    <a:pt x="192" y="32"/>
                  </a:cubicBezTo>
                </a:path>
              </a:pathLst>
            </a:custGeom>
            <a:solidFill>
              <a:schemeClr val="accent4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22">
              <a:extLst>
                <a:ext uri="{FF2B5EF4-FFF2-40B4-BE49-F238E27FC236}">
                  <a16:creationId xmlns="" xmlns:a16="http://schemas.microsoft.com/office/drawing/2014/main" id="{00DCE1B2-18D1-4FA1-9488-0DD6B1150A0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933047" y="2904309"/>
              <a:ext cx="117475" cy="117475"/>
            </a:xfrm>
            <a:custGeom>
              <a:avLst/>
              <a:gdLst>
                <a:gd name="T0" fmla="*/ 128 w 128"/>
                <a:gd name="T1" fmla="*/ 64 h 128"/>
                <a:gd name="T2" fmla="*/ 64 w 128"/>
                <a:gd name="T3" fmla="*/ 128 h 128"/>
                <a:gd name="T4" fmla="*/ 0 w 128"/>
                <a:gd name="T5" fmla="*/ 64 h 128"/>
                <a:gd name="T6" fmla="*/ 64 w 128"/>
                <a:gd name="T7" fmla="*/ 0 h 128"/>
                <a:gd name="T8" fmla="*/ 128 w 128"/>
                <a:gd name="T9" fmla="*/ 64 h 128"/>
                <a:gd name="T10" fmla="*/ 128 w 128"/>
                <a:gd name="T11" fmla="*/ 64 h 128"/>
                <a:gd name="T12" fmla="*/ 128 w 128"/>
                <a:gd name="T13" fmla="*/ 64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8" h="128">
                  <a:moveTo>
                    <a:pt x="128" y="64"/>
                  </a:moveTo>
                  <a:cubicBezTo>
                    <a:pt x="128" y="99"/>
                    <a:pt x="99" y="128"/>
                    <a:pt x="64" y="128"/>
                  </a:cubicBezTo>
                  <a:cubicBezTo>
                    <a:pt x="28" y="128"/>
                    <a:pt x="0" y="99"/>
                    <a:pt x="0" y="64"/>
                  </a:cubicBezTo>
                  <a:cubicBezTo>
                    <a:pt x="0" y="28"/>
                    <a:pt x="28" y="0"/>
                    <a:pt x="64" y="0"/>
                  </a:cubicBezTo>
                  <a:cubicBezTo>
                    <a:pt x="99" y="0"/>
                    <a:pt x="128" y="28"/>
                    <a:pt x="128" y="64"/>
                  </a:cubicBezTo>
                  <a:close/>
                  <a:moveTo>
                    <a:pt x="128" y="64"/>
                  </a:moveTo>
                  <a:cubicBezTo>
                    <a:pt x="128" y="64"/>
                    <a:pt x="128" y="64"/>
                    <a:pt x="128" y="64"/>
                  </a:cubicBezTo>
                </a:path>
              </a:pathLst>
            </a:custGeom>
            <a:solidFill>
              <a:schemeClr val="accent4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23">
              <a:extLst>
                <a:ext uri="{FF2B5EF4-FFF2-40B4-BE49-F238E27FC236}">
                  <a16:creationId xmlns="" xmlns:a16="http://schemas.microsoft.com/office/drawing/2014/main" id="{C6DAC0CF-4445-43EC-997E-9FE450A0AAC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991784" y="2786834"/>
              <a:ext cx="176213" cy="176213"/>
            </a:xfrm>
            <a:custGeom>
              <a:avLst/>
              <a:gdLst>
                <a:gd name="T0" fmla="*/ 160 w 192"/>
                <a:gd name="T1" fmla="*/ 192 h 192"/>
                <a:gd name="T2" fmla="*/ 192 w 192"/>
                <a:gd name="T3" fmla="*/ 160 h 192"/>
                <a:gd name="T4" fmla="*/ 32 w 192"/>
                <a:gd name="T5" fmla="*/ 0 h 192"/>
                <a:gd name="T6" fmla="*/ 0 w 192"/>
                <a:gd name="T7" fmla="*/ 32 h 192"/>
                <a:gd name="T8" fmla="*/ 32 w 192"/>
                <a:gd name="T9" fmla="*/ 64 h 192"/>
                <a:gd name="T10" fmla="*/ 128 w 192"/>
                <a:gd name="T11" fmla="*/ 160 h 192"/>
                <a:gd name="T12" fmla="*/ 160 w 192"/>
                <a:gd name="T13" fmla="*/ 192 h 192"/>
                <a:gd name="T14" fmla="*/ 160 w 192"/>
                <a:gd name="T15" fmla="*/ 192 h 192"/>
                <a:gd name="T16" fmla="*/ 160 w 192"/>
                <a:gd name="T17" fmla="*/ 19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2" h="192">
                  <a:moveTo>
                    <a:pt x="160" y="192"/>
                  </a:moveTo>
                  <a:cubicBezTo>
                    <a:pt x="177" y="192"/>
                    <a:pt x="192" y="177"/>
                    <a:pt x="192" y="160"/>
                  </a:cubicBezTo>
                  <a:cubicBezTo>
                    <a:pt x="192" y="71"/>
                    <a:pt x="120" y="0"/>
                    <a:pt x="32" y="0"/>
                  </a:cubicBezTo>
                  <a:cubicBezTo>
                    <a:pt x="14" y="0"/>
                    <a:pt x="0" y="14"/>
                    <a:pt x="0" y="32"/>
                  </a:cubicBezTo>
                  <a:cubicBezTo>
                    <a:pt x="0" y="49"/>
                    <a:pt x="14" y="64"/>
                    <a:pt x="32" y="64"/>
                  </a:cubicBezTo>
                  <a:cubicBezTo>
                    <a:pt x="85" y="64"/>
                    <a:pt x="128" y="107"/>
                    <a:pt x="128" y="160"/>
                  </a:cubicBezTo>
                  <a:cubicBezTo>
                    <a:pt x="128" y="177"/>
                    <a:pt x="142" y="192"/>
                    <a:pt x="160" y="192"/>
                  </a:cubicBezTo>
                  <a:close/>
                  <a:moveTo>
                    <a:pt x="160" y="192"/>
                  </a:moveTo>
                  <a:cubicBezTo>
                    <a:pt x="160" y="192"/>
                    <a:pt x="160" y="192"/>
                    <a:pt x="160" y="192"/>
                  </a:cubicBezTo>
                </a:path>
              </a:pathLst>
            </a:custGeom>
            <a:solidFill>
              <a:schemeClr val="accent4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24">
              <a:extLst>
                <a:ext uri="{FF2B5EF4-FFF2-40B4-BE49-F238E27FC236}">
                  <a16:creationId xmlns="" xmlns:a16="http://schemas.microsoft.com/office/drawing/2014/main" id="{F3BBAFC0-530A-4F84-8EB1-B31E093081F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580622" y="3080522"/>
              <a:ext cx="293688" cy="176213"/>
            </a:xfrm>
            <a:custGeom>
              <a:avLst/>
              <a:gdLst>
                <a:gd name="T0" fmla="*/ 288 w 320"/>
                <a:gd name="T1" fmla="*/ 0 h 192"/>
                <a:gd name="T2" fmla="*/ 32 w 320"/>
                <a:gd name="T3" fmla="*/ 0 h 192"/>
                <a:gd name="T4" fmla="*/ 0 w 320"/>
                <a:gd name="T5" fmla="*/ 32 h 192"/>
                <a:gd name="T6" fmla="*/ 160 w 320"/>
                <a:gd name="T7" fmla="*/ 192 h 192"/>
                <a:gd name="T8" fmla="*/ 320 w 320"/>
                <a:gd name="T9" fmla="*/ 32 h 192"/>
                <a:gd name="T10" fmla="*/ 288 w 320"/>
                <a:gd name="T11" fmla="*/ 0 h 192"/>
                <a:gd name="T12" fmla="*/ 160 w 320"/>
                <a:gd name="T13" fmla="*/ 128 h 192"/>
                <a:gd name="T14" fmla="*/ 69 w 320"/>
                <a:gd name="T15" fmla="*/ 64 h 192"/>
                <a:gd name="T16" fmla="*/ 250 w 320"/>
                <a:gd name="T17" fmla="*/ 64 h 192"/>
                <a:gd name="T18" fmla="*/ 160 w 320"/>
                <a:gd name="T19" fmla="*/ 128 h 192"/>
                <a:gd name="T20" fmla="*/ 160 w 320"/>
                <a:gd name="T21" fmla="*/ 128 h 192"/>
                <a:gd name="T22" fmla="*/ 160 w 320"/>
                <a:gd name="T23" fmla="*/ 128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20" h="192">
                  <a:moveTo>
                    <a:pt x="288" y="0"/>
                  </a:moveTo>
                  <a:cubicBezTo>
                    <a:pt x="32" y="0"/>
                    <a:pt x="32" y="0"/>
                    <a:pt x="32" y="0"/>
                  </a:cubicBezTo>
                  <a:cubicBezTo>
                    <a:pt x="14" y="0"/>
                    <a:pt x="0" y="14"/>
                    <a:pt x="0" y="32"/>
                  </a:cubicBezTo>
                  <a:cubicBezTo>
                    <a:pt x="0" y="120"/>
                    <a:pt x="72" y="192"/>
                    <a:pt x="160" y="192"/>
                  </a:cubicBezTo>
                  <a:cubicBezTo>
                    <a:pt x="248" y="192"/>
                    <a:pt x="320" y="120"/>
                    <a:pt x="320" y="32"/>
                  </a:cubicBezTo>
                  <a:cubicBezTo>
                    <a:pt x="320" y="14"/>
                    <a:pt x="306" y="0"/>
                    <a:pt x="288" y="0"/>
                  </a:cubicBezTo>
                  <a:close/>
                  <a:moveTo>
                    <a:pt x="160" y="128"/>
                  </a:moveTo>
                  <a:cubicBezTo>
                    <a:pt x="119" y="128"/>
                    <a:pt x="83" y="102"/>
                    <a:pt x="69" y="64"/>
                  </a:cubicBezTo>
                  <a:cubicBezTo>
                    <a:pt x="250" y="64"/>
                    <a:pt x="250" y="64"/>
                    <a:pt x="250" y="64"/>
                  </a:cubicBezTo>
                  <a:cubicBezTo>
                    <a:pt x="237" y="102"/>
                    <a:pt x="201" y="128"/>
                    <a:pt x="160" y="128"/>
                  </a:cubicBezTo>
                  <a:close/>
                  <a:moveTo>
                    <a:pt x="160" y="128"/>
                  </a:moveTo>
                  <a:cubicBezTo>
                    <a:pt x="160" y="128"/>
                    <a:pt x="160" y="128"/>
                    <a:pt x="160" y="128"/>
                  </a:cubicBezTo>
                </a:path>
              </a:pathLst>
            </a:custGeom>
            <a:solidFill>
              <a:schemeClr val="accent4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25">
              <a:extLst>
                <a:ext uri="{FF2B5EF4-FFF2-40B4-BE49-F238E27FC236}">
                  <a16:creationId xmlns="" xmlns:a16="http://schemas.microsoft.com/office/drawing/2014/main" id="{12FF3C2C-BFEA-4CA6-BB9F-0D5569DFE56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45609" y="2320109"/>
              <a:ext cx="1763713" cy="1876426"/>
            </a:xfrm>
            <a:custGeom>
              <a:avLst/>
              <a:gdLst>
                <a:gd name="T0" fmla="*/ 1377 w 1920"/>
                <a:gd name="T1" fmla="*/ 1532 h 2044"/>
                <a:gd name="T2" fmla="*/ 1155 w 1920"/>
                <a:gd name="T3" fmla="*/ 1404 h 2044"/>
                <a:gd name="T4" fmla="*/ 1728 w 1920"/>
                <a:gd name="T5" fmla="*/ 1372 h 2044"/>
                <a:gd name="T6" fmla="*/ 1727 w 1920"/>
                <a:gd name="T7" fmla="*/ 733 h 2044"/>
                <a:gd name="T8" fmla="*/ 193 w 1920"/>
                <a:gd name="T9" fmla="*/ 733 h 2044"/>
                <a:gd name="T10" fmla="*/ 192 w 1920"/>
                <a:gd name="T11" fmla="*/ 1372 h 2044"/>
                <a:gd name="T12" fmla="*/ 765 w 1920"/>
                <a:gd name="T13" fmla="*/ 1404 h 2044"/>
                <a:gd name="T14" fmla="*/ 544 w 1920"/>
                <a:gd name="T15" fmla="*/ 1532 h 2044"/>
                <a:gd name="T16" fmla="*/ 0 w 1920"/>
                <a:gd name="T17" fmla="*/ 1821 h 2044"/>
                <a:gd name="T18" fmla="*/ 32 w 1920"/>
                <a:gd name="T19" fmla="*/ 2044 h 2044"/>
                <a:gd name="T20" fmla="*/ 1920 w 1920"/>
                <a:gd name="T21" fmla="*/ 2012 h 2044"/>
                <a:gd name="T22" fmla="*/ 1631 w 1920"/>
                <a:gd name="T23" fmla="*/ 1532 h 2044"/>
                <a:gd name="T24" fmla="*/ 737 w 1920"/>
                <a:gd name="T25" fmla="*/ 1554 h 2044"/>
                <a:gd name="T26" fmla="*/ 1089 w 1920"/>
                <a:gd name="T27" fmla="*/ 1391 h 2044"/>
                <a:gd name="T28" fmla="*/ 960 w 1920"/>
                <a:gd name="T29" fmla="*/ 1756 h 2044"/>
                <a:gd name="T30" fmla="*/ 452 w 1920"/>
                <a:gd name="T31" fmla="*/ 1036 h 2044"/>
                <a:gd name="T32" fmla="*/ 608 w 1920"/>
                <a:gd name="T33" fmla="*/ 445 h 2044"/>
                <a:gd name="T34" fmla="*/ 672 w 1920"/>
                <a:gd name="T35" fmla="*/ 356 h 2044"/>
                <a:gd name="T36" fmla="*/ 736 w 1920"/>
                <a:gd name="T37" fmla="*/ 445 h 2044"/>
                <a:gd name="T38" fmla="*/ 1468 w 1920"/>
                <a:gd name="T39" fmla="*/ 1036 h 2044"/>
                <a:gd name="T40" fmla="*/ 1237 w 1920"/>
                <a:gd name="T41" fmla="*/ 1340 h 2044"/>
                <a:gd name="T42" fmla="*/ 1600 w 1920"/>
                <a:gd name="T43" fmla="*/ 925 h 2044"/>
                <a:gd name="T44" fmla="*/ 1664 w 1920"/>
                <a:gd name="T45" fmla="*/ 1340 h 2044"/>
                <a:gd name="T46" fmla="*/ 1600 w 1920"/>
                <a:gd name="T47" fmla="*/ 861 h 2044"/>
                <a:gd name="T48" fmla="*/ 1592 w 1920"/>
                <a:gd name="T49" fmla="*/ 669 h 2044"/>
                <a:gd name="T50" fmla="*/ 1664 w 1920"/>
                <a:gd name="T51" fmla="*/ 765 h 2044"/>
                <a:gd name="T52" fmla="*/ 960 w 1920"/>
                <a:gd name="T53" fmla="*/ 61 h 2044"/>
                <a:gd name="T54" fmla="*/ 1600 w 1920"/>
                <a:gd name="T55" fmla="*/ 605 h 2044"/>
                <a:gd name="T56" fmla="*/ 1481 w 1920"/>
                <a:gd name="T57" fmla="*/ 394 h 2044"/>
                <a:gd name="T58" fmla="*/ 756 w 1920"/>
                <a:gd name="T59" fmla="*/ 381 h 2044"/>
                <a:gd name="T60" fmla="*/ 672 w 1920"/>
                <a:gd name="T61" fmla="*/ 254 h 2044"/>
                <a:gd name="T62" fmla="*/ 588 w 1920"/>
                <a:gd name="T63" fmla="*/ 381 h 2044"/>
                <a:gd name="T64" fmla="*/ 439 w 1920"/>
                <a:gd name="T65" fmla="*/ 394 h 2044"/>
                <a:gd name="T66" fmla="*/ 320 w 1920"/>
                <a:gd name="T67" fmla="*/ 605 h 2044"/>
                <a:gd name="T68" fmla="*/ 960 w 1920"/>
                <a:gd name="T69" fmla="*/ 61 h 2044"/>
                <a:gd name="T70" fmla="*/ 328 w 1920"/>
                <a:gd name="T71" fmla="*/ 669 h 2044"/>
                <a:gd name="T72" fmla="*/ 320 w 1920"/>
                <a:gd name="T73" fmla="*/ 861 h 2044"/>
                <a:gd name="T74" fmla="*/ 320 w 1920"/>
                <a:gd name="T75" fmla="*/ 669 h 2044"/>
                <a:gd name="T76" fmla="*/ 320 w 1920"/>
                <a:gd name="T77" fmla="*/ 925 h 2044"/>
                <a:gd name="T78" fmla="*/ 683 w 1920"/>
                <a:gd name="T79" fmla="*/ 1340 h 2044"/>
                <a:gd name="T80" fmla="*/ 256 w 1920"/>
                <a:gd name="T81" fmla="*/ 902 h 2044"/>
                <a:gd name="T82" fmla="*/ 289 w 1920"/>
                <a:gd name="T83" fmla="*/ 1596 h 2044"/>
                <a:gd name="T84" fmla="*/ 608 w 1920"/>
                <a:gd name="T85" fmla="*/ 1595 h 2044"/>
                <a:gd name="T86" fmla="*/ 928 w 1920"/>
                <a:gd name="T87" fmla="*/ 1818 h 2044"/>
                <a:gd name="T88" fmla="*/ 64 w 1920"/>
                <a:gd name="T89" fmla="*/ 1980 h 2044"/>
                <a:gd name="T90" fmla="*/ 1856 w 1920"/>
                <a:gd name="T91" fmla="*/ 1980 h 2044"/>
                <a:gd name="T92" fmla="*/ 992 w 1920"/>
                <a:gd name="T93" fmla="*/ 1818 h 2044"/>
                <a:gd name="T94" fmla="*/ 1311 w 1920"/>
                <a:gd name="T95" fmla="*/ 1595 h 2044"/>
                <a:gd name="T96" fmla="*/ 1631 w 1920"/>
                <a:gd name="T97" fmla="*/ 1596 h 2044"/>
                <a:gd name="T98" fmla="*/ 1856 w 1920"/>
                <a:gd name="T99" fmla="*/ 1980 h 2044"/>
                <a:gd name="T100" fmla="*/ 1856 w 1920"/>
                <a:gd name="T101" fmla="*/ 1980 h 20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920" h="2044">
                  <a:moveTo>
                    <a:pt x="1631" y="1532"/>
                  </a:moveTo>
                  <a:cubicBezTo>
                    <a:pt x="1377" y="1532"/>
                    <a:pt x="1377" y="1532"/>
                    <a:pt x="1377" y="1532"/>
                  </a:cubicBezTo>
                  <a:cubicBezTo>
                    <a:pt x="1312" y="1531"/>
                    <a:pt x="1312" y="1531"/>
                    <a:pt x="1312" y="1531"/>
                  </a:cubicBezTo>
                  <a:cubicBezTo>
                    <a:pt x="1236" y="1531"/>
                    <a:pt x="1171" y="1478"/>
                    <a:pt x="1155" y="1404"/>
                  </a:cubicBezTo>
                  <a:cubicBezTo>
                    <a:pt x="1696" y="1404"/>
                    <a:pt x="1696" y="1404"/>
                    <a:pt x="1696" y="1404"/>
                  </a:cubicBezTo>
                  <a:cubicBezTo>
                    <a:pt x="1713" y="1404"/>
                    <a:pt x="1728" y="1390"/>
                    <a:pt x="1728" y="1372"/>
                  </a:cubicBezTo>
                  <a:cubicBezTo>
                    <a:pt x="1728" y="733"/>
                    <a:pt x="1728" y="733"/>
                    <a:pt x="1728" y="733"/>
                  </a:cubicBezTo>
                  <a:cubicBezTo>
                    <a:pt x="1727" y="733"/>
                    <a:pt x="1727" y="733"/>
                    <a:pt x="1727" y="733"/>
                  </a:cubicBezTo>
                  <a:cubicBezTo>
                    <a:pt x="1708" y="323"/>
                    <a:pt x="1370" y="0"/>
                    <a:pt x="960" y="0"/>
                  </a:cubicBezTo>
                  <a:cubicBezTo>
                    <a:pt x="550" y="0"/>
                    <a:pt x="212" y="323"/>
                    <a:pt x="193" y="733"/>
                  </a:cubicBezTo>
                  <a:cubicBezTo>
                    <a:pt x="192" y="733"/>
                    <a:pt x="192" y="733"/>
                    <a:pt x="192" y="733"/>
                  </a:cubicBezTo>
                  <a:cubicBezTo>
                    <a:pt x="192" y="1372"/>
                    <a:pt x="192" y="1372"/>
                    <a:pt x="192" y="1372"/>
                  </a:cubicBezTo>
                  <a:cubicBezTo>
                    <a:pt x="192" y="1390"/>
                    <a:pt x="207" y="1404"/>
                    <a:pt x="224" y="1404"/>
                  </a:cubicBezTo>
                  <a:cubicBezTo>
                    <a:pt x="765" y="1404"/>
                    <a:pt x="765" y="1404"/>
                    <a:pt x="765" y="1404"/>
                  </a:cubicBezTo>
                  <a:cubicBezTo>
                    <a:pt x="749" y="1478"/>
                    <a:pt x="683" y="1531"/>
                    <a:pt x="607" y="1531"/>
                  </a:cubicBezTo>
                  <a:cubicBezTo>
                    <a:pt x="544" y="1532"/>
                    <a:pt x="544" y="1532"/>
                    <a:pt x="544" y="1532"/>
                  </a:cubicBezTo>
                  <a:cubicBezTo>
                    <a:pt x="289" y="1532"/>
                    <a:pt x="289" y="1532"/>
                    <a:pt x="289" y="1532"/>
                  </a:cubicBezTo>
                  <a:cubicBezTo>
                    <a:pt x="130" y="1533"/>
                    <a:pt x="1" y="1662"/>
                    <a:pt x="0" y="1821"/>
                  </a:cubicBezTo>
                  <a:cubicBezTo>
                    <a:pt x="0" y="2012"/>
                    <a:pt x="0" y="2012"/>
                    <a:pt x="0" y="2012"/>
                  </a:cubicBezTo>
                  <a:cubicBezTo>
                    <a:pt x="0" y="2030"/>
                    <a:pt x="15" y="2044"/>
                    <a:pt x="32" y="2044"/>
                  </a:cubicBezTo>
                  <a:cubicBezTo>
                    <a:pt x="1888" y="2044"/>
                    <a:pt x="1888" y="2044"/>
                    <a:pt x="1888" y="2044"/>
                  </a:cubicBezTo>
                  <a:cubicBezTo>
                    <a:pt x="1905" y="2044"/>
                    <a:pt x="1920" y="2030"/>
                    <a:pt x="1920" y="2012"/>
                  </a:cubicBezTo>
                  <a:cubicBezTo>
                    <a:pt x="1920" y="1821"/>
                    <a:pt x="1920" y="1821"/>
                    <a:pt x="1920" y="1821"/>
                  </a:cubicBezTo>
                  <a:cubicBezTo>
                    <a:pt x="1919" y="1662"/>
                    <a:pt x="1790" y="1533"/>
                    <a:pt x="1631" y="1532"/>
                  </a:cubicBezTo>
                  <a:close/>
                  <a:moveTo>
                    <a:pt x="960" y="1756"/>
                  </a:moveTo>
                  <a:cubicBezTo>
                    <a:pt x="845" y="1756"/>
                    <a:pt x="748" y="1668"/>
                    <a:pt x="737" y="1554"/>
                  </a:cubicBezTo>
                  <a:cubicBezTo>
                    <a:pt x="791" y="1516"/>
                    <a:pt x="825" y="1457"/>
                    <a:pt x="831" y="1391"/>
                  </a:cubicBezTo>
                  <a:cubicBezTo>
                    <a:pt x="916" y="1409"/>
                    <a:pt x="1004" y="1409"/>
                    <a:pt x="1089" y="1391"/>
                  </a:cubicBezTo>
                  <a:cubicBezTo>
                    <a:pt x="1095" y="1457"/>
                    <a:pt x="1129" y="1516"/>
                    <a:pt x="1183" y="1554"/>
                  </a:cubicBezTo>
                  <a:cubicBezTo>
                    <a:pt x="1172" y="1669"/>
                    <a:pt x="1075" y="1756"/>
                    <a:pt x="960" y="1756"/>
                  </a:cubicBezTo>
                  <a:close/>
                  <a:moveTo>
                    <a:pt x="960" y="1340"/>
                  </a:moveTo>
                  <a:cubicBezTo>
                    <a:pt x="747" y="1341"/>
                    <a:pt x="552" y="1224"/>
                    <a:pt x="452" y="1036"/>
                  </a:cubicBezTo>
                  <a:cubicBezTo>
                    <a:pt x="352" y="849"/>
                    <a:pt x="363" y="621"/>
                    <a:pt x="482" y="445"/>
                  </a:cubicBezTo>
                  <a:cubicBezTo>
                    <a:pt x="608" y="445"/>
                    <a:pt x="608" y="445"/>
                    <a:pt x="608" y="445"/>
                  </a:cubicBezTo>
                  <a:cubicBezTo>
                    <a:pt x="620" y="445"/>
                    <a:pt x="631" y="438"/>
                    <a:pt x="637" y="427"/>
                  </a:cubicBezTo>
                  <a:cubicBezTo>
                    <a:pt x="672" y="356"/>
                    <a:pt x="672" y="356"/>
                    <a:pt x="672" y="356"/>
                  </a:cubicBezTo>
                  <a:cubicBezTo>
                    <a:pt x="707" y="427"/>
                    <a:pt x="707" y="427"/>
                    <a:pt x="707" y="427"/>
                  </a:cubicBezTo>
                  <a:cubicBezTo>
                    <a:pt x="713" y="438"/>
                    <a:pt x="724" y="445"/>
                    <a:pt x="736" y="445"/>
                  </a:cubicBezTo>
                  <a:cubicBezTo>
                    <a:pt x="1438" y="445"/>
                    <a:pt x="1438" y="445"/>
                    <a:pt x="1438" y="445"/>
                  </a:cubicBezTo>
                  <a:cubicBezTo>
                    <a:pt x="1557" y="621"/>
                    <a:pt x="1568" y="849"/>
                    <a:pt x="1468" y="1036"/>
                  </a:cubicBezTo>
                  <a:cubicBezTo>
                    <a:pt x="1368" y="1224"/>
                    <a:pt x="1172" y="1341"/>
                    <a:pt x="960" y="1340"/>
                  </a:cubicBezTo>
                  <a:close/>
                  <a:moveTo>
                    <a:pt x="1237" y="1340"/>
                  </a:moveTo>
                  <a:cubicBezTo>
                    <a:pt x="1406" y="1259"/>
                    <a:pt x="1531" y="1107"/>
                    <a:pt x="1579" y="925"/>
                  </a:cubicBezTo>
                  <a:cubicBezTo>
                    <a:pt x="1600" y="925"/>
                    <a:pt x="1600" y="925"/>
                    <a:pt x="1600" y="925"/>
                  </a:cubicBezTo>
                  <a:cubicBezTo>
                    <a:pt x="1623" y="924"/>
                    <a:pt x="1645" y="916"/>
                    <a:pt x="1664" y="902"/>
                  </a:cubicBezTo>
                  <a:cubicBezTo>
                    <a:pt x="1664" y="1340"/>
                    <a:pt x="1664" y="1340"/>
                    <a:pt x="1664" y="1340"/>
                  </a:cubicBezTo>
                  <a:lnTo>
                    <a:pt x="1237" y="1340"/>
                  </a:lnTo>
                  <a:close/>
                  <a:moveTo>
                    <a:pt x="1600" y="861"/>
                  </a:moveTo>
                  <a:cubicBezTo>
                    <a:pt x="1592" y="861"/>
                    <a:pt x="1592" y="861"/>
                    <a:pt x="1592" y="861"/>
                  </a:cubicBezTo>
                  <a:cubicBezTo>
                    <a:pt x="1602" y="797"/>
                    <a:pt x="1602" y="732"/>
                    <a:pt x="1592" y="669"/>
                  </a:cubicBezTo>
                  <a:cubicBezTo>
                    <a:pt x="1600" y="669"/>
                    <a:pt x="1600" y="669"/>
                    <a:pt x="1600" y="669"/>
                  </a:cubicBezTo>
                  <a:cubicBezTo>
                    <a:pt x="1634" y="669"/>
                    <a:pt x="1664" y="713"/>
                    <a:pt x="1664" y="765"/>
                  </a:cubicBezTo>
                  <a:cubicBezTo>
                    <a:pt x="1664" y="817"/>
                    <a:pt x="1634" y="861"/>
                    <a:pt x="1600" y="861"/>
                  </a:cubicBezTo>
                  <a:close/>
                  <a:moveTo>
                    <a:pt x="960" y="61"/>
                  </a:moveTo>
                  <a:cubicBezTo>
                    <a:pt x="1291" y="61"/>
                    <a:pt x="1578" y="293"/>
                    <a:pt x="1648" y="617"/>
                  </a:cubicBezTo>
                  <a:cubicBezTo>
                    <a:pt x="1633" y="609"/>
                    <a:pt x="1616" y="605"/>
                    <a:pt x="1600" y="605"/>
                  </a:cubicBezTo>
                  <a:cubicBezTo>
                    <a:pt x="1579" y="605"/>
                    <a:pt x="1579" y="605"/>
                    <a:pt x="1579" y="605"/>
                  </a:cubicBezTo>
                  <a:cubicBezTo>
                    <a:pt x="1559" y="529"/>
                    <a:pt x="1526" y="458"/>
                    <a:pt x="1481" y="394"/>
                  </a:cubicBezTo>
                  <a:cubicBezTo>
                    <a:pt x="1475" y="386"/>
                    <a:pt x="1465" y="381"/>
                    <a:pt x="1455" y="381"/>
                  </a:cubicBezTo>
                  <a:cubicBezTo>
                    <a:pt x="756" y="381"/>
                    <a:pt x="756" y="381"/>
                    <a:pt x="756" y="381"/>
                  </a:cubicBezTo>
                  <a:cubicBezTo>
                    <a:pt x="701" y="271"/>
                    <a:pt x="701" y="271"/>
                    <a:pt x="701" y="271"/>
                  </a:cubicBezTo>
                  <a:cubicBezTo>
                    <a:pt x="695" y="261"/>
                    <a:pt x="684" y="254"/>
                    <a:pt x="672" y="254"/>
                  </a:cubicBezTo>
                  <a:cubicBezTo>
                    <a:pt x="661" y="254"/>
                    <a:pt x="650" y="261"/>
                    <a:pt x="644" y="271"/>
                  </a:cubicBezTo>
                  <a:cubicBezTo>
                    <a:pt x="588" y="381"/>
                    <a:pt x="588" y="381"/>
                    <a:pt x="588" y="381"/>
                  </a:cubicBezTo>
                  <a:cubicBezTo>
                    <a:pt x="465" y="381"/>
                    <a:pt x="465" y="381"/>
                    <a:pt x="465" y="381"/>
                  </a:cubicBezTo>
                  <a:cubicBezTo>
                    <a:pt x="455" y="381"/>
                    <a:pt x="445" y="386"/>
                    <a:pt x="439" y="394"/>
                  </a:cubicBezTo>
                  <a:cubicBezTo>
                    <a:pt x="394" y="458"/>
                    <a:pt x="360" y="529"/>
                    <a:pt x="341" y="605"/>
                  </a:cubicBezTo>
                  <a:cubicBezTo>
                    <a:pt x="320" y="605"/>
                    <a:pt x="320" y="605"/>
                    <a:pt x="320" y="605"/>
                  </a:cubicBezTo>
                  <a:cubicBezTo>
                    <a:pt x="303" y="605"/>
                    <a:pt x="287" y="609"/>
                    <a:pt x="272" y="617"/>
                  </a:cubicBezTo>
                  <a:cubicBezTo>
                    <a:pt x="342" y="293"/>
                    <a:pt x="629" y="61"/>
                    <a:pt x="960" y="61"/>
                  </a:cubicBezTo>
                  <a:close/>
                  <a:moveTo>
                    <a:pt x="320" y="669"/>
                  </a:moveTo>
                  <a:cubicBezTo>
                    <a:pt x="328" y="669"/>
                    <a:pt x="328" y="669"/>
                    <a:pt x="328" y="669"/>
                  </a:cubicBezTo>
                  <a:cubicBezTo>
                    <a:pt x="318" y="732"/>
                    <a:pt x="318" y="797"/>
                    <a:pt x="328" y="861"/>
                  </a:cubicBezTo>
                  <a:cubicBezTo>
                    <a:pt x="320" y="861"/>
                    <a:pt x="320" y="861"/>
                    <a:pt x="320" y="861"/>
                  </a:cubicBezTo>
                  <a:cubicBezTo>
                    <a:pt x="286" y="861"/>
                    <a:pt x="256" y="817"/>
                    <a:pt x="256" y="765"/>
                  </a:cubicBezTo>
                  <a:cubicBezTo>
                    <a:pt x="256" y="713"/>
                    <a:pt x="286" y="669"/>
                    <a:pt x="320" y="669"/>
                  </a:cubicBezTo>
                  <a:close/>
                  <a:moveTo>
                    <a:pt x="256" y="902"/>
                  </a:moveTo>
                  <a:cubicBezTo>
                    <a:pt x="275" y="917"/>
                    <a:pt x="297" y="924"/>
                    <a:pt x="320" y="925"/>
                  </a:cubicBezTo>
                  <a:cubicBezTo>
                    <a:pt x="341" y="925"/>
                    <a:pt x="341" y="925"/>
                    <a:pt x="341" y="925"/>
                  </a:cubicBezTo>
                  <a:cubicBezTo>
                    <a:pt x="389" y="1107"/>
                    <a:pt x="514" y="1259"/>
                    <a:pt x="683" y="1340"/>
                  </a:cubicBezTo>
                  <a:cubicBezTo>
                    <a:pt x="256" y="1340"/>
                    <a:pt x="256" y="1340"/>
                    <a:pt x="256" y="1340"/>
                  </a:cubicBezTo>
                  <a:lnTo>
                    <a:pt x="256" y="902"/>
                  </a:lnTo>
                  <a:close/>
                  <a:moveTo>
                    <a:pt x="64" y="1821"/>
                  </a:moveTo>
                  <a:cubicBezTo>
                    <a:pt x="65" y="1697"/>
                    <a:pt x="165" y="1596"/>
                    <a:pt x="289" y="1596"/>
                  </a:cubicBezTo>
                  <a:cubicBezTo>
                    <a:pt x="545" y="1596"/>
                    <a:pt x="545" y="1596"/>
                    <a:pt x="545" y="1596"/>
                  </a:cubicBezTo>
                  <a:cubicBezTo>
                    <a:pt x="608" y="1595"/>
                    <a:pt x="608" y="1595"/>
                    <a:pt x="608" y="1595"/>
                  </a:cubicBezTo>
                  <a:cubicBezTo>
                    <a:pt x="631" y="1595"/>
                    <a:pt x="655" y="1591"/>
                    <a:pt x="677" y="1584"/>
                  </a:cubicBezTo>
                  <a:cubicBezTo>
                    <a:pt x="700" y="1709"/>
                    <a:pt x="802" y="1804"/>
                    <a:pt x="928" y="1818"/>
                  </a:cubicBezTo>
                  <a:cubicBezTo>
                    <a:pt x="928" y="1980"/>
                    <a:pt x="928" y="1980"/>
                    <a:pt x="928" y="1980"/>
                  </a:cubicBezTo>
                  <a:cubicBezTo>
                    <a:pt x="64" y="1980"/>
                    <a:pt x="64" y="1980"/>
                    <a:pt x="64" y="1980"/>
                  </a:cubicBezTo>
                  <a:lnTo>
                    <a:pt x="64" y="1821"/>
                  </a:lnTo>
                  <a:close/>
                  <a:moveTo>
                    <a:pt x="1856" y="1980"/>
                  </a:moveTo>
                  <a:cubicBezTo>
                    <a:pt x="992" y="1980"/>
                    <a:pt x="992" y="1980"/>
                    <a:pt x="992" y="1980"/>
                  </a:cubicBezTo>
                  <a:cubicBezTo>
                    <a:pt x="992" y="1818"/>
                    <a:pt x="992" y="1818"/>
                    <a:pt x="992" y="1818"/>
                  </a:cubicBezTo>
                  <a:cubicBezTo>
                    <a:pt x="1118" y="1804"/>
                    <a:pt x="1220" y="1709"/>
                    <a:pt x="1243" y="1584"/>
                  </a:cubicBezTo>
                  <a:cubicBezTo>
                    <a:pt x="1265" y="1591"/>
                    <a:pt x="1288" y="1595"/>
                    <a:pt x="1311" y="1595"/>
                  </a:cubicBezTo>
                  <a:cubicBezTo>
                    <a:pt x="1376" y="1596"/>
                    <a:pt x="1376" y="1596"/>
                    <a:pt x="1376" y="1596"/>
                  </a:cubicBezTo>
                  <a:cubicBezTo>
                    <a:pt x="1631" y="1596"/>
                    <a:pt x="1631" y="1596"/>
                    <a:pt x="1631" y="1596"/>
                  </a:cubicBezTo>
                  <a:cubicBezTo>
                    <a:pt x="1755" y="1596"/>
                    <a:pt x="1855" y="1697"/>
                    <a:pt x="1856" y="1821"/>
                  </a:cubicBezTo>
                  <a:lnTo>
                    <a:pt x="1856" y="1980"/>
                  </a:lnTo>
                  <a:close/>
                  <a:moveTo>
                    <a:pt x="1856" y="1980"/>
                  </a:moveTo>
                  <a:cubicBezTo>
                    <a:pt x="1856" y="1980"/>
                    <a:pt x="1856" y="1980"/>
                    <a:pt x="1856" y="1980"/>
                  </a:cubicBezTo>
                </a:path>
              </a:pathLst>
            </a:custGeom>
            <a:solidFill>
              <a:schemeClr val="accent4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26">
              <a:extLst>
                <a:ext uri="{FF2B5EF4-FFF2-40B4-BE49-F238E27FC236}">
                  <a16:creationId xmlns="" xmlns:a16="http://schemas.microsoft.com/office/drawing/2014/main" id="{456E063F-2525-49E1-A194-35EFB4760BB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667934" y="2842397"/>
              <a:ext cx="117475" cy="179388"/>
            </a:xfrm>
            <a:custGeom>
              <a:avLst/>
              <a:gdLst>
                <a:gd name="T0" fmla="*/ 33 w 129"/>
                <a:gd name="T1" fmla="*/ 195 h 195"/>
                <a:gd name="T2" fmla="*/ 97 w 129"/>
                <a:gd name="T3" fmla="*/ 195 h 195"/>
                <a:gd name="T4" fmla="*/ 129 w 129"/>
                <a:gd name="T5" fmla="*/ 163 h 195"/>
                <a:gd name="T6" fmla="*/ 97 w 129"/>
                <a:gd name="T7" fmla="*/ 131 h 195"/>
                <a:gd name="T8" fmla="*/ 74 w 129"/>
                <a:gd name="T9" fmla="*/ 131 h 195"/>
                <a:gd name="T10" fmla="*/ 96 w 129"/>
                <a:gd name="T11" fmla="*/ 43 h 195"/>
                <a:gd name="T12" fmla="*/ 73 w 129"/>
                <a:gd name="T13" fmla="*/ 4 h 195"/>
                <a:gd name="T14" fmla="*/ 34 w 129"/>
                <a:gd name="T15" fmla="*/ 27 h 195"/>
                <a:gd name="T16" fmla="*/ 2 w 129"/>
                <a:gd name="T17" fmla="*/ 155 h 195"/>
                <a:gd name="T18" fmla="*/ 8 w 129"/>
                <a:gd name="T19" fmla="*/ 182 h 195"/>
                <a:gd name="T20" fmla="*/ 33 w 129"/>
                <a:gd name="T21" fmla="*/ 195 h 195"/>
                <a:gd name="T22" fmla="*/ 33 w 129"/>
                <a:gd name="T23" fmla="*/ 195 h 195"/>
                <a:gd name="T24" fmla="*/ 33 w 129"/>
                <a:gd name="T25" fmla="*/ 195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9" h="195">
                  <a:moveTo>
                    <a:pt x="33" y="195"/>
                  </a:moveTo>
                  <a:cubicBezTo>
                    <a:pt x="97" y="195"/>
                    <a:pt x="97" y="195"/>
                    <a:pt x="97" y="195"/>
                  </a:cubicBezTo>
                  <a:cubicBezTo>
                    <a:pt x="115" y="195"/>
                    <a:pt x="129" y="180"/>
                    <a:pt x="129" y="163"/>
                  </a:cubicBezTo>
                  <a:cubicBezTo>
                    <a:pt x="129" y="145"/>
                    <a:pt x="115" y="131"/>
                    <a:pt x="97" y="131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96" y="43"/>
                    <a:pt x="96" y="43"/>
                    <a:pt x="96" y="43"/>
                  </a:cubicBezTo>
                  <a:cubicBezTo>
                    <a:pt x="100" y="25"/>
                    <a:pt x="90" y="8"/>
                    <a:pt x="73" y="4"/>
                  </a:cubicBezTo>
                  <a:cubicBezTo>
                    <a:pt x="56" y="0"/>
                    <a:pt x="38" y="10"/>
                    <a:pt x="34" y="27"/>
                  </a:cubicBezTo>
                  <a:cubicBezTo>
                    <a:pt x="2" y="155"/>
                    <a:pt x="2" y="155"/>
                    <a:pt x="2" y="155"/>
                  </a:cubicBezTo>
                  <a:cubicBezTo>
                    <a:pt x="0" y="164"/>
                    <a:pt x="2" y="175"/>
                    <a:pt x="8" y="182"/>
                  </a:cubicBezTo>
                  <a:cubicBezTo>
                    <a:pt x="14" y="190"/>
                    <a:pt x="23" y="195"/>
                    <a:pt x="33" y="195"/>
                  </a:cubicBezTo>
                  <a:close/>
                  <a:moveTo>
                    <a:pt x="33" y="195"/>
                  </a:moveTo>
                  <a:cubicBezTo>
                    <a:pt x="33" y="195"/>
                    <a:pt x="33" y="195"/>
                    <a:pt x="33" y="195"/>
                  </a:cubicBezTo>
                </a:path>
              </a:pathLst>
            </a:custGeom>
            <a:solidFill>
              <a:schemeClr val="accent4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62">
              <a:extLst>
                <a:ext uri="{FF2B5EF4-FFF2-40B4-BE49-F238E27FC236}">
                  <a16:creationId xmlns="" xmlns:a16="http://schemas.microsoft.com/office/drawing/2014/main" id="{A4093010-949A-4CA6-840B-95B25656AC4C}"/>
                </a:ext>
              </a:extLst>
            </p:cNvPr>
            <p:cNvSpPr>
              <a:spLocks/>
            </p:cNvSpPr>
            <p:nvPr/>
          </p:nvSpPr>
          <p:spPr bwMode="auto">
            <a:xfrm>
              <a:off x="4726672" y="3723459"/>
              <a:ext cx="287338" cy="347663"/>
            </a:xfrm>
            <a:custGeom>
              <a:avLst/>
              <a:gdLst>
                <a:gd name="T0" fmla="*/ 228 w 312"/>
                <a:gd name="T1" fmla="*/ 378 h 378"/>
                <a:gd name="T2" fmla="*/ 216 w 312"/>
                <a:gd name="T3" fmla="*/ 374 h 378"/>
                <a:gd name="T4" fmla="*/ 11 w 312"/>
                <a:gd name="T5" fmla="*/ 247 h 378"/>
                <a:gd name="T6" fmla="*/ 0 w 312"/>
                <a:gd name="T7" fmla="*/ 227 h 378"/>
                <a:gd name="T8" fmla="*/ 9 w 312"/>
                <a:gd name="T9" fmla="*/ 207 h 378"/>
                <a:gd name="T10" fmla="*/ 272 w 312"/>
                <a:gd name="T11" fmla="*/ 5 h 378"/>
                <a:gd name="T12" fmla="*/ 287 w 312"/>
                <a:gd name="T13" fmla="*/ 0 h 378"/>
                <a:gd name="T14" fmla="*/ 299 w 312"/>
                <a:gd name="T15" fmla="*/ 3 h 378"/>
                <a:gd name="T16" fmla="*/ 310 w 312"/>
                <a:gd name="T17" fmla="*/ 28 h 378"/>
                <a:gd name="T18" fmla="*/ 252 w 312"/>
                <a:gd name="T19" fmla="*/ 358 h 378"/>
                <a:gd name="T20" fmla="*/ 238 w 312"/>
                <a:gd name="T21" fmla="*/ 376 h 378"/>
                <a:gd name="T22" fmla="*/ 228 w 312"/>
                <a:gd name="T23" fmla="*/ 378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2" h="378">
                  <a:moveTo>
                    <a:pt x="228" y="378"/>
                  </a:moveTo>
                  <a:cubicBezTo>
                    <a:pt x="224" y="378"/>
                    <a:pt x="219" y="377"/>
                    <a:pt x="216" y="374"/>
                  </a:cubicBezTo>
                  <a:cubicBezTo>
                    <a:pt x="11" y="247"/>
                    <a:pt x="11" y="247"/>
                    <a:pt x="11" y="247"/>
                  </a:cubicBezTo>
                  <a:cubicBezTo>
                    <a:pt x="5" y="242"/>
                    <a:pt x="0" y="235"/>
                    <a:pt x="0" y="227"/>
                  </a:cubicBezTo>
                  <a:cubicBezTo>
                    <a:pt x="0" y="220"/>
                    <a:pt x="3" y="212"/>
                    <a:pt x="9" y="207"/>
                  </a:cubicBezTo>
                  <a:cubicBezTo>
                    <a:pt x="272" y="5"/>
                    <a:pt x="272" y="5"/>
                    <a:pt x="272" y="5"/>
                  </a:cubicBezTo>
                  <a:cubicBezTo>
                    <a:pt x="276" y="2"/>
                    <a:pt x="282" y="0"/>
                    <a:pt x="287" y="0"/>
                  </a:cubicBezTo>
                  <a:cubicBezTo>
                    <a:pt x="291" y="0"/>
                    <a:pt x="295" y="1"/>
                    <a:pt x="299" y="3"/>
                  </a:cubicBezTo>
                  <a:cubicBezTo>
                    <a:pt x="308" y="9"/>
                    <a:pt x="312" y="18"/>
                    <a:pt x="310" y="28"/>
                  </a:cubicBezTo>
                  <a:cubicBezTo>
                    <a:pt x="252" y="358"/>
                    <a:pt x="252" y="358"/>
                    <a:pt x="252" y="358"/>
                  </a:cubicBezTo>
                  <a:cubicBezTo>
                    <a:pt x="251" y="366"/>
                    <a:pt x="245" y="373"/>
                    <a:pt x="238" y="376"/>
                  </a:cubicBezTo>
                  <a:cubicBezTo>
                    <a:pt x="235" y="377"/>
                    <a:pt x="232" y="378"/>
                    <a:pt x="228" y="378"/>
                  </a:cubicBezTo>
                  <a:close/>
                </a:path>
              </a:pathLst>
            </a:custGeom>
            <a:solidFill>
              <a:srgbClr val="F3F9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63">
              <a:extLst>
                <a:ext uri="{FF2B5EF4-FFF2-40B4-BE49-F238E27FC236}">
                  <a16:creationId xmlns="" xmlns:a16="http://schemas.microsoft.com/office/drawing/2014/main" id="{3E36CFB5-BA08-45BA-BA0B-02CEA69089E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704447" y="3702822"/>
              <a:ext cx="331788" cy="390525"/>
            </a:xfrm>
            <a:custGeom>
              <a:avLst/>
              <a:gdLst>
                <a:gd name="T0" fmla="*/ 312 w 362"/>
                <a:gd name="T1" fmla="*/ 48 h 426"/>
                <a:gd name="T2" fmla="*/ 253 w 362"/>
                <a:gd name="T3" fmla="*/ 378 h 426"/>
                <a:gd name="T4" fmla="*/ 49 w 362"/>
                <a:gd name="T5" fmla="*/ 250 h 426"/>
                <a:gd name="T6" fmla="*/ 312 w 362"/>
                <a:gd name="T7" fmla="*/ 48 h 426"/>
                <a:gd name="T8" fmla="*/ 312 w 362"/>
                <a:gd name="T9" fmla="*/ 0 h 426"/>
                <a:gd name="T10" fmla="*/ 282 w 362"/>
                <a:gd name="T11" fmla="*/ 10 h 426"/>
                <a:gd name="T12" fmla="*/ 20 w 362"/>
                <a:gd name="T13" fmla="*/ 212 h 426"/>
                <a:gd name="T14" fmla="*/ 1 w 362"/>
                <a:gd name="T15" fmla="*/ 253 h 426"/>
                <a:gd name="T16" fmla="*/ 23 w 362"/>
                <a:gd name="T17" fmla="*/ 291 h 426"/>
                <a:gd name="T18" fmla="*/ 228 w 362"/>
                <a:gd name="T19" fmla="*/ 419 h 426"/>
                <a:gd name="T20" fmla="*/ 253 w 362"/>
                <a:gd name="T21" fmla="*/ 426 h 426"/>
                <a:gd name="T22" fmla="*/ 273 w 362"/>
                <a:gd name="T23" fmla="*/ 422 h 426"/>
                <a:gd name="T24" fmla="*/ 301 w 362"/>
                <a:gd name="T25" fmla="*/ 386 h 426"/>
                <a:gd name="T26" fmla="*/ 359 w 362"/>
                <a:gd name="T27" fmla="*/ 56 h 426"/>
                <a:gd name="T28" fmla="*/ 337 w 362"/>
                <a:gd name="T29" fmla="*/ 7 h 426"/>
                <a:gd name="T30" fmla="*/ 312 w 362"/>
                <a:gd name="T31" fmla="*/ 0 h 426"/>
                <a:gd name="T32" fmla="*/ 312 w 362"/>
                <a:gd name="T33" fmla="*/ 96 h 426"/>
                <a:gd name="T34" fmla="*/ 312 w 362"/>
                <a:gd name="T35" fmla="*/ 96 h 426"/>
                <a:gd name="T36" fmla="*/ 312 w 362"/>
                <a:gd name="T37" fmla="*/ 96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62" h="426">
                  <a:moveTo>
                    <a:pt x="312" y="48"/>
                  </a:moveTo>
                  <a:cubicBezTo>
                    <a:pt x="253" y="378"/>
                    <a:pt x="253" y="378"/>
                    <a:pt x="253" y="378"/>
                  </a:cubicBezTo>
                  <a:cubicBezTo>
                    <a:pt x="49" y="250"/>
                    <a:pt x="49" y="250"/>
                    <a:pt x="49" y="250"/>
                  </a:cubicBezTo>
                  <a:cubicBezTo>
                    <a:pt x="312" y="48"/>
                    <a:pt x="312" y="48"/>
                    <a:pt x="312" y="48"/>
                  </a:cubicBezTo>
                  <a:moveTo>
                    <a:pt x="312" y="0"/>
                  </a:moveTo>
                  <a:cubicBezTo>
                    <a:pt x="301" y="0"/>
                    <a:pt x="291" y="3"/>
                    <a:pt x="282" y="10"/>
                  </a:cubicBezTo>
                  <a:cubicBezTo>
                    <a:pt x="20" y="212"/>
                    <a:pt x="20" y="212"/>
                    <a:pt x="20" y="212"/>
                  </a:cubicBezTo>
                  <a:cubicBezTo>
                    <a:pt x="7" y="222"/>
                    <a:pt x="0" y="237"/>
                    <a:pt x="1" y="253"/>
                  </a:cubicBezTo>
                  <a:cubicBezTo>
                    <a:pt x="2" y="268"/>
                    <a:pt x="10" y="283"/>
                    <a:pt x="23" y="291"/>
                  </a:cubicBezTo>
                  <a:cubicBezTo>
                    <a:pt x="228" y="419"/>
                    <a:pt x="228" y="419"/>
                    <a:pt x="228" y="419"/>
                  </a:cubicBezTo>
                  <a:cubicBezTo>
                    <a:pt x="236" y="424"/>
                    <a:pt x="244" y="426"/>
                    <a:pt x="253" y="426"/>
                  </a:cubicBezTo>
                  <a:cubicBezTo>
                    <a:pt x="260" y="426"/>
                    <a:pt x="267" y="425"/>
                    <a:pt x="273" y="422"/>
                  </a:cubicBezTo>
                  <a:cubicBezTo>
                    <a:pt x="287" y="415"/>
                    <a:pt x="298" y="402"/>
                    <a:pt x="301" y="386"/>
                  </a:cubicBezTo>
                  <a:cubicBezTo>
                    <a:pt x="359" y="56"/>
                    <a:pt x="359" y="56"/>
                    <a:pt x="359" y="56"/>
                  </a:cubicBezTo>
                  <a:cubicBezTo>
                    <a:pt x="362" y="37"/>
                    <a:pt x="354" y="17"/>
                    <a:pt x="337" y="7"/>
                  </a:cubicBezTo>
                  <a:cubicBezTo>
                    <a:pt x="329" y="2"/>
                    <a:pt x="320" y="0"/>
                    <a:pt x="312" y="0"/>
                  </a:cubicBezTo>
                  <a:close/>
                  <a:moveTo>
                    <a:pt x="312" y="96"/>
                  </a:moveTo>
                  <a:cubicBezTo>
                    <a:pt x="312" y="96"/>
                    <a:pt x="312" y="96"/>
                    <a:pt x="312" y="96"/>
                  </a:cubicBezTo>
                  <a:cubicBezTo>
                    <a:pt x="312" y="96"/>
                    <a:pt x="312" y="96"/>
                    <a:pt x="312" y="96"/>
                  </a:cubicBez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64">
              <a:extLst>
                <a:ext uri="{FF2B5EF4-FFF2-40B4-BE49-F238E27FC236}">
                  <a16:creationId xmlns="" xmlns:a16="http://schemas.microsoft.com/office/drawing/2014/main" id="{88B89C58-2D50-4C07-A933-DF349FBBBA79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8222" y="3723459"/>
              <a:ext cx="287338" cy="347663"/>
            </a:xfrm>
            <a:custGeom>
              <a:avLst/>
              <a:gdLst>
                <a:gd name="T0" fmla="*/ 84 w 312"/>
                <a:gd name="T1" fmla="*/ 378 h 378"/>
                <a:gd name="T2" fmla="*/ 74 w 312"/>
                <a:gd name="T3" fmla="*/ 376 h 378"/>
                <a:gd name="T4" fmla="*/ 60 w 312"/>
                <a:gd name="T5" fmla="*/ 358 h 378"/>
                <a:gd name="T6" fmla="*/ 1 w 312"/>
                <a:gd name="T7" fmla="*/ 28 h 378"/>
                <a:gd name="T8" fmla="*/ 13 w 312"/>
                <a:gd name="T9" fmla="*/ 3 h 378"/>
                <a:gd name="T10" fmla="*/ 25 w 312"/>
                <a:gd name="T11" fmla="*/ 0 h 378"/>
                <a:gd name="T12" fmla="*/ 40 w 312"/>
                <a:gd name="T13" fmla="*/ 5 h 378"/>
                <a:gd name="T14" fmla="*/ 303 w 312"/>
                <a:gd name="T15" fmla="*/ 207 h 378"/>
                <a:gd name="T16" fmla="*/ 312 w 312"/>
                <a:gd name="T17" fmla="*/ 227 h 378"/>
                <a:gd name="T18" fmla="*/ 301 w 312"/>
                <a:gd name="T19" fmla="*/ 247 h 378"/>
                <a:gd name="T20" fmla="*/ 96 w 312"/>
                <a:gd name="T21" fmla="*/ 374 h 378"/>
                <a:gd name="T22" fmla="*/ 84 w 312"/>
                <a:gd name="T23" fmla="*/ 378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2" h="378">
                  <a:moveTo>
                    <a:pt x="84" y="378"/>
                  </a:moveTo>
                  <a:cubicBezTo>
                    <a:pt x="80" y="378"/>
                    <a:pt x="77" y="377"/>
                    <a:pt x="74" y="376"/>
                  </a:cubicBezTo>
                  <a:cubicBezTo>
                    <a:pt x="66" y="373"/>
                    <a:pt x="61" y="366"/>
                    <a:pt x="60" y="358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0" y="18"/>
                    <a:pt x="4" y="9"/>
                    <a:pt x="13" y="3"/>
                  </a:cubicBezTo>
                  <a:cubicBezTo>
                    <a:pt x="17" y="1"/>
                    <a:pt x="21" y="0"/>
                    <a:pt x="25" y="0"/>
                  </a:cubicBezTo>
                  <a:cubicBezTo>
                    <a:pt x="30" y="0"/>
                    <a:pt x="35" y="2"/>
                    <a:pt x="40" y="5"/>
                  </a:cubicBezTo>
                  <a:cubicBezTo>
                    <a:pt x="303" y="207"/>
                    <a:pt x="303" y="207"/>
                    <a:pt x="303" y="207"/>
                  </a:cubicBezTo>
                  <a:cubicBezTo>
                    <a:pt x="309" y="212"/>
                    <a:pt x="312" y="220"/>
                    <a:pt x="312" y="227"/>
                  </a:cubicBezTo>
                  <a:cubicBezTo>
                    <a:pt x="311" y="235"/>
                    <a:pt x="307" y="242"/>
                    <a:pt x="301" y="247"/>
                  </a:cubicBezTo>
                  <a:cubicBezTo>
                    <a:pt x="96" y="374"/>
                    <a:pt x="96" y="374"/>
                    <a:pt x="96" y="374"/>
                  </a:cubicBezTo>
                  <a:cubicBezTo>
                    <a:pt x="92" y="377"/>
                    <a:pt x="88" y="378"/>
                    <a:pt x="84" y="378"/>
                  </a:cubicBezTo>
                  <a:close/>
                </a:path>
              </a:pathLst>
            </a:custGeom>
            <a:solidFill>
              <a:srgbClr val="F3F9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65">
              <a:extLst>
                <a:ext uri="{FF2B5EF4-FFF2-40B4-BE49-F238E27FC236}">
                  <a16:creationId xmlns="" xmlns:a16="http://schemas.microsoft.com/office/drawing/2014/main" id="{ED44ACB5-D11F-46F9-AC4A-439F479C63C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04409" y="3702822"/>
              <a:ext cx="333375" cy="390525"/>
            </a:xfrm>
            <a:custGeom>
              <a:avLst/>
              <a:gdLst>
                <a:gd name="T0" fmla="*/ 51 w 363"/>
                <a:gd name="T1" fmla="*/ 48 h 426"/>
                <a:gd name="T2" fmla="*/ 314 w 363"/>
                <a:gd name="T3" fmla="*/ 250 h 426"/>
                <a:gd name="T4" fmla="*/ 110 w 363"/>
                <a:gd name="T5" fmla="*/ 378 h 426"/>
                <a:gd name="T6" fmla="*/ 51 w 363"/>
                <a:gd name="T7" fmla="*/ 48 h 426"/>
                <a:gd name="T8" fmla="*/ 51 w 363"/>
                <a:gd name="T9" fmla="*/ 0 h 426"/>
                <a:gd name="T10" fmla="*/ 26 w 363"/>
                <a:gd name="T11" fmla="*/ 7 h 426"/>
                <a:gd name="T12" fmla="*/ 4 w 363"/>
                <a:gd name="T13" fmla="*/ 56 h 426"/>
                <a:gd name="T14" fmla="*/ 62 w 363"/>
                <a:gd name="T15" fmla="*/ 386 h 426"/>
                <a:gd name="T16" fmla="*/ 90 w 363"/>
                <a:gd name="T17" fmla="*/ 422 h 426"/>
                <a:gd name="T18" fmla="*/ 110 w 363"/>
                <a:gd name="T19" fmla="*/ 426 h 426"/>
                <a:gd name="T20" fmla="*/ 135 w 363"/>
                <a:gd name="T21" fmla="*/ 419 h 426"/>
                <a:gd name="T22" fmla="*/ 339 w 363"/>
                <a:gd name="T23" fmla="*/ 291 h 426"/>
                <a:gd name="T24" fmla="*/ 362 w 363"/>
                <a:gd name="T25" fmla="*/ 253 h 426"/>
                <a:gd name="T26" fmla="*/ 343 w 363"/>
                <a:gd name="T27" fmla="*/ 212 h 426"/>
                <a:gd name="T28" fmla="*/ 80 w 363"/>
                <a:gd name="T29" fmla="*/ 10 h 426"/>
                <a:gd name="T30" fmla="*/ 51 w 363"/>
                <a:gd name="T31" fmla="*/ 0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63" h="426">
                  <a:moveTo>
                    <a:pt x="51" y="48"/>
                  </a:moveTo>
                  <a:cubicBezTo>
                    <a:pt x="314" y="250"/>
                    <a:pt x="314" y="250"/>
                    <a:pt x="314" y="250"/>
                  </a:cubicBezTo>
                  <a:cubicBezTo>
                    <a:pt x="110" y="378"/>
                    <a:pt x="110" y="378"/>
                    <a:pt x="110" y="378"/>
                  </a:cubicBezTo>
                  <a:cubicBezTo>
                    <a:pt x="51" y="48"/>
                    <a:pt x="51" y="48"/>
                    <a:pt x="51" y="48"/>
                  </a:cubicBezTo>
                  <a:moveTo>
                    <a:pt x="51" y="0"/>
                  </a:moveTo>
                  <a:cubicBezTo>
                    <a:pt x="43" y="0"/>
                    <a:pt x="34" y="2"/>
                    <a:pt x="26" y="7"/>
                  </a:cubicBezTo>
                  <a:cubicBezTo>
                    <a:pt x="9" y="17"/>
                    <a:pt x="0" y="37"/>
                    <a:pt x="4" y="56"/>
                  </a:cubicBezTo>
                  <a:cubicBezTo>
                    <a:pt x="62" y="386"/>
                    <a:pt x="62" y="386"/>
                    <a:pt x="62" y="386"/>
                  </a:cubicBezTo>
                  <a:cubicBezTo>
                    <a:pt x="65" y="402"/>
                    <a:pt x="75" y="415"/>
                    <a:pt x="90" y="422"/>
                  </a:cubicBezTo>
                  <a:cubicBezTo>
                    <a:pt x="96" y="425"/>
                    <a:pt x="103" y="426"/>
                    <a:pt x="110" y="426"/>
                  </a:cubicBezTo>
                  <a:cubicBezTo>
                    <a:pt x="118" y="426"/>
                    <a:pt x="127" y="424"/>
                    <a:pt x="135" y="419"/>
                  </a:cubicBezTo>
                  <a:cubicBezTo>
                    <a:pt x="339" y="291"/>
                    <a:pt x="339" y="291"/>
                    <a:pt x="339" y="291"/>
                  </a:cubicBezTo>
                  <a:cubicBezTo>
                    <a:pt x="353" y="283"/>
                    <a:pt x="361" y="268"/>
                    <a:pt x="362" y="253"/>
                  </a:cubicBezTo>
                  <a:cubicBezTo>
                    <a:pt x="363" y="237"/>
                    <a:pt x="356" y="222"/>
                    <a:pt x="343" y="212"/>
                  </a:cubicBezTo>
                  <a:cubicBezTo>
                    <a:pt x="80" y="10"/>
                    <a:pt x="80" y="10"/>
                    <a:pt x="80" y="10"/>
                  </a:cubicBezTo>
                  <a:cubicBezTo>
                    <a:pt x="72" y="3"/>
                    <a:pt x="61" y="0"/>
                    <a:pt x="51" y="0"/>
                  </a:cubicBez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83" name="矩形 82">
            <a:extLst>
              <a:ext uri="{FF2B5EF4-FFF2-40B4-BE49-F238E27FC236}">
                <a16:creationId xmlns="" xmlns:a16="http://schemas.microsoft.com/office/drawing/2014/main" id="{12DF073E-01BC-42C1-BC7C-63676FAF424F}"/>
              </a:ext>
            </a:extLst>
          </p:cNvPr>
          <p:cNvSpPr/>
          <p:nvPr/>
        </p:nvSpPr>
        <p:spPr>
          <a:xfrm>
            <a:off x="5424983" y="6132810"/>
            <a:ext cx="134203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转</a:t>
            </a:r>
            <a:r>
              <a:rPr lang="zh-CN" altLang="en-US" sz="1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请署名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4" name="文本框">
            <a:extLst>
              <a:ext uri="{FF2B5EF4-FFF2-40B4-BE49-F238E27FC236}">
                <a16:creationId xmlns="" xmlns:a16="http://schemas.microsoft.com/office/drawing/2014/main" id="{976CDF3B-A1EB-4347-A2B3-8B9221F11714}"/>
              </a:ext>
            </a:extLst>
          </p:cNvPr>
          <p:cNvSpPr txBox="1">
            <a:spLocks/>
          </p:cNvSpPr>
          <p:nvPr/>
        </p:nvSpPr>
        <p:spPr>
          <a:xfrm>
            <a:off x="6116126" y="3987758"/>
            <a:ext cx="2253465" cy="428388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zh-CN" altLang="en-US" sz="2000" b="1">
                <a:solidFill>
                  <a:schemeClr val="bg1"/>
                </a:solidFill>
              </a:rPr>
              <a:t>设</a:t>
            </a:r>
            <a:r>
              <a:rPr lang="zh-CN" altLang="en-US" sz="2000" b="1" smtClean="0">
                <a:solidFill>
                  <a:schemeClr val="bg1"/>
                </a:solidFill>
              </a:rPr>
              <a:t>计</a:t>
            </a:r>
            <a:r>
              <a:rPr lang="zh-CN" altLang="en-US" sz="100" b="1" smtClean="0">
                <a:solidFill>
                  <a:schemeClr val="bg1"/>
                </a:solidFill>
              </a:rPr>
              <a:t> </a:t>
            </a:r>
            <a:r>
              <a:rPr lang="zh-CN" altLang="en-US" sz="2000" b="1" smtClean="0">
                <a:solidFill>
                  <a:schemeClr val="bg1"/>
                </a:solidFill>
              </a:rPr>
              <a:t>：</a:t>
            </a:r>
            <a:r>
              <a:rPr lang="zh-CN" altLang="en-US" sz="2000" b="1" dirty="0">
                <a:solidFill>
                  <a:schemeClr val="bg1"/>
                </a:solidFill>
              </a:rPr>
              <a:t>菠萝煮茶</a:t>
            </a:r>
          </a:p>
        </p:txBody>
      </p:sp>
      <p:sp>
        <p:nvSpPr>
          <p:cNvPr id="86" name="文本框">
            <a:extLst>
              <a:ext uri="{FF2B5EF4-FFF2-40B4-BE49-F238E27FC236}">
                <a16:creationId xmlns="" xmlns:a16="http://schemas.microsoft.com/office/drawing/2014/main" id="{A95D0346-9E4C-4408-A5B2-00C6CB11709E}"/>
              </a:ext>
            </a:extLst>
          </p:cNvPr>
          <p:cNvSpPr txBox="1">
            <a:spLocks/>
          </p:cNvSpPr>
          <p:nvPr/>
        </p:nvSpPr>
        <p:spPr>
          <a:xfrm>
            <a:off x="4969268" y="4872231"/>
            <a:ext cx="2253465" cy="428388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US" altLang="zh-CN" sz="2000" smtClean="0">
                <a:solidFill>
                  <a:schemeClr val="bg1"/>
                </a:solidFill>
              </a:rPr>
              <a:t>www</a:t>
            </a:r>
            <a:r>
              <a:rPr lang="en-US" altLang="zh-CN" sz="100" smtClean="0">
                <a:solidFill>
                  <a:schemeClr val="bg1"/>
                </a:solidFill>
              </a:rPr>
              <a:t> </a:t>
            </a:r>
            <a:r>
              <a:rPr lang="en-US" altLang="zh-CN" sz="2000" smtClean="0">
                <a:solidFill>
                  <a:schemeClr val="bg1"/>
                </a:solidFill>
              </a:rPr>
              <a:t>.</a:t>
            </a:r>
            <a:r>
              <a:rPr lang="en-US" altLang="zh-CN" sz="2000" dirty="0">
                <a:solidFill>
                  <a:schemeClr val="bg1"/>
                </a:solidFill>
              </a:rPr>
              <a:t>islide.cc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42602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矩形 89">
            <a:extLst>
              <a:ext uri="{FF2B5EF4-FFF2-40B4-BE49-F238E27FC236}">
                <a16:creationId xmlns="" xmlns:a16="http://schemas.microsoft.com/office/drawing/2014/main" id="{B0612969-8D10-45E9-8D30-1FFEA7E84C99}"/>
              </a:ext>
            </a:extLst>
          </p:cNvPr>
          <p:cNvSpPr/>
          <p:nvPr/>
        </p:nvSpPr>
        <p:spPr>
          <a:xfrm>
            <a:off x="1240952" y="2923382"/>
            <a:ext cx="8404059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8000" b="1" err="1">
                <a:ln w="41275">
                  <a:solidFill>
                    <a:srgbClr val="0A2073"/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+mn-ea"/>
              </a:rPr>
              <a:t>iSlide</a:t>
            </a:r>
            <a:r>
              <a:rPr lang="en-US" altLang="zh-CN" sz="8000" b="1">
                <a:ln w="41275">
                  <a:solidFill>
                    <a:srgbClr val="0A2073"/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+mn-ea"/>
              </a:rPr>
              <a:t> </a:t>
            </a:r>
            <a:r>
              <a:rPr lang="en-US" altLang="zh-CN" sz="8000" b="1" smtClean="0">
                <a:ln w="41275">
                  <a:solidFill>
                    <a:srgbClr val="0A2073"/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+mn-ea"/>
              </a:rPr>
              <a:t>in</a:t>
            </a:r>
            <a:r>
              <a:rPr lang="en-US" altLang="zh-CN" sz="100" b="1" smtClean="0">
                <a:ln w="41275">
                  <a:solidFill>
                    <a:srgbClr val="0A2073"/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+mn-ea"/>
              </a:rPr>
              <a:t> </a:t>
            </a:r>
            <a:r>
              <a:rPr lang="en-US" altLang="zh-CN" sz="8000" b="1" smtClean="0">
                <a:ln w="41275">
                  <a:solidFill>
                    <a:srgbClr val="0A2073"/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+mn-ea"/>
              </a:rPr>
              <a:t>fographic</a:t>
            </a:r>
            <a:endParaRPr lang="zh-CN" altLang="en-US" sz="8000" b="1" dirty="0">
              <a:ln w="41275">
                <a:solidFill>
                  <a:srgbClr val="0A2073"/>
                </a:solidFill>
              </a:ln>
              <a:solidFill>
                <a:schemeClr val="accent4">
                  <a:lumMod val="60000"/>
                  <a:lumOff val="40000"/>
                </a:schemeClr>
              </a:solidFill>
              <a:latin typeface="+mn-ea"/>
            </a:endParaRPr>
          </a:p>
        </p:txBody>
      </p:sp>
      <p:sp>
        <p:nvSpPr>
          <p:cNvPr id="89" name="矩形 88">
            <a:extLst>
              <a:ext uri="{FF2B5EF4-FFF2-40B4-BE49-F238E27FC236}">
                <a16:creationId xmlns="" xmlns:a16="http://schemas.microsoft.com/office/drawing/2014/main" id="{29C08A35-2200-47EC-8922-FB14F7E84685}"/>
              </a:ext>
            </a:extLst>
          </p:cNvPr>
          <p:cNvSpPr/>
          <p:nvPr/>
        </p:nvSpPr>
        <p:spPr>
          <a:xfrm>
            <a:off x="7907784" y="874127"/>
            <a:ext cx="2737459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3800" b="1" smtClean="0">
                <a:ln w="41275">
                  <a:solidFill>
                    <a:srgbClr val="0A2073"/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+mn-ea"/>
              </a:rPr>
              <a:t>0</a:t>
            </a:r>
            <a:r>
              <a:rPr lang="en-US" altLang="zh-CN" sz="100" b="1" smtClean="0">
                <a:ln w="41275">
                  <a:solidFill>
                    <a:srgbClr val="0A2073"/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+mn-ea"/>
              </a:rPr>
              <a:t> </a:t>
            </a:r>
            <a:r>
              <a:rPr lang="en-US" altLang="zh-CN" sz="13800" b="1" smtClean="0">
                <a:ln w="41275">
                  <a:solidFill>
                    <a:srgbClr val="0A2073"/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+mn-ea"/>
              </a:rPr>
              <a:t>1</a:t>
            </a:r>
            <a:endParaRPr lang="zh-CN" altLang="en-US" sz="13800" b="1" dirty="0">
              <a:ln w="41275">
                <a:solidFill>
                  <a:srgbClr val="0A2073"/>
                </a:solidFill>
              </a:ln>
              <a:solidFill>
                <a:schemeClr val="accent4">
                  <a:lumMod val="60000"/>
                  <a:lumOff val="40000"/>
                </a:schemeClr>
              </a:solidFill>
              <a:latin typeface="+mn-ea"/>
            </a:endParaRPr>
          </a:p>
        </p:txBody>
      </p:sp>
      <p:sp>
        <p:nvSpPr>
          <p:cNvPr id="87" name="对话气泡: 圆角矩形 86">
            <a:extLst>
              <a:ext uri="{FF2B5EF4-FFF2-40B4-BE49-F238E27FC236}">
                <a16:creationId xmlns="" xmlns:a16="http://schemas.microsoft.com/office/drawing/2014/main" id="{A790E7BA-6E31-4F9A-9FE6-2707078DC97D}"/>
              </a:ext>
            </a:extLst>
          </p:cNvPr>
          <p:cNvSpPr/>
          <p:nvPr/>
        </p:nvSpPr>
        <p:spPr>
          <a:xfrm>
            <a:off x="2649630" y="2323533"/>
            <a:ext cx="7637370" cy="2137776"/>
          </a:xfrm>
          <a:prstGeom prst="wedgeRoundRectCallout">
            <a:avLst>
              <a:gd name="adj1" fmla="val 547"/>
              <a:gd name="adj2" fmla="val 65925"/>
              <a:gd name="adj3" fmla="val 16667"/>
            </a:avLst>
          </a:prstGeom>
          <a:solidFill>
            <a:schemeClr val="bg1"/>
          </a:solidFill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="" xmlns:a16="http://schemas.microsoft.com/office/drawing/2014/main" id="{E21696C7-C919-4567-AA50-6BF1A66A8D2B}"/>
              </a:ext>
            </a:extLst>
          </p:cNvPr>
          <p:cNvSpPr/>
          <p:nvPr/>
        </p:nvSpPr>
        <p:spPr>
          <a:xfrm>
            <a:off x="4831241" y="2789279"/>
            <a:ext cx="512027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8000" b="1" smtClean="0">
                <a:solidFill>
                  <a:schemeClr val="accent4"/>
                </a:solidFill>
                <a:latin typeface="+mj-ea"/>
              </a:rPr>
              <a:t>关</a:t>
            </a:r>
            <a:r>
              <a:rPr lang="zh-CN" altLang="en-US" sz="100" b="1" smtClean="0">
                <a:solidFill>
                  <a:schemeClr val="accent4"/>
                </a:solidFill>
                <a:latin typeface="+mj-ea"/>
              </a:rPr>
              <a:t> </a:t>
            </a:r>
            <a:r>
              <a:rPr lang="zh-CN" altLang="en-US" sz="8000" b="1" smtClean="0">
                <a:solidFill>
                  <a:schemeClr val="accent4"/>
                </a:solidFill>
                <a:latin typeface="+mj-ea"/>
              </a:rPr>
              <a:t>于</a:t>
            </a:r>
            <a:r>
              <a:rPr lang="zh-CN" altLang="en-US" sz="8000" b="1" dirty="0">
                <a:solidFill>
                  <a:schemeClr val="accent4"/>
                </a:solidFill>
                <a:latin typeface="+mj-ea"/>
              </a:rPr>
              <a:t>就业</a:t>
            </a:r>
            <a:endParaRPr lang="zh-CN" altLang="en-US" sz="8000" b="1" dirty="0">
              <a:solidFill>
                <a:schemeClr val="accent4"/>
              </a:solidFill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DC6B6D35-D235-4BD1-89DC-5FABC3C67FB0}"/>
              </a:ext>
            </a:extLst>
          </p:cNvPr>
          <p:cNvSpPr/>
          <p:nvPr/>
        </p:nvSpPr>
        <p:spPr>
          <a:xfrm>
            <a:off x="2649626" y="1212086"/>
            <a:ext cx="2695685" cy="3230585"/>
          </a:xfrm>
          <a:prstGeom prst="rect">
            <a:avLst/>
          </a:prstGeom>
          <a:blipFill>
            <a:blip r:embed="rId3">
              <a:extLst>
                <a:ext uri="{96DAC541-7B7A-43D3-8B79-37D633B846F1}">
                  <asvg:svgBlip xmlns="" xmlns:asvg="http://schemas.microsoft.com/office/drawing/2016/SVG/main" r:embed="rId4"/>
                </a:ext>
              </a:extLst>
            </a:blip>
            <a:srcRect/>
            <a:stretch>
              <a:fillRect l="5953" t="2453" r="5981" b="-9915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49772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429387" y="2894202"/>
            <a:ext cx="528869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err="1" smtClean="0"/>
              <a:t>Islide</a:t>
            </a:r>
            <a:r>
              <a:rPr lang="en-US" altLang="zh-CN" dirty="0" smtClean="0"/>
              <a:t>  </a:t>
            </a:r>
            <a:r>
              <a:rPr lang="zh-CN" altLang="en-US" dirty="0" smtClean="0"/>
              <a:t>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308976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2DC408F1-6C3A-4848-8546-A4E736E435E8}"/>
              </a:ext>
            </a:extLst>
          </p:cNvPr>
          <p:cNvSpPr/>
          <p:nvPr/>
        </p:nvSpPr>
        <p:spPr>
          <a:xfrm>
            <a:off x="6049184" y="764590"/>
            <a:ext cx="393810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chemeClr val="accent2"/>
                </a:solidFill>
                <a:latin typeface="+mj-ea"/>
              </a:rPr>
              <a:t>国企最受毕</a:t>
            </a:r>
            <a:r>
              <a:rPr lang="zh-CN" altLang="en-US" sz="2800" b="1">
                <a:solidFill>
                  <a:schemeClr val="accent2"/>
                </a:solidFill>
                <a:latin typeface="+mj-ea"/>
              </a:rPr>
              <a:t>业</a:t>
            </a:r>
            <a:r>
              <a:rPr lang="zh-CN" altLang="en-US" sz="2800" b="1" smtClean="0">
                <a:solidFill>
                  <a:schemeClr val="accent2"/>
                </a:solidFill>
                <a:latin typeface="+mj-ea"/>
              </a:rPr>
              <a:t>生</a:t>
            </a:r>
            <a:r>
              <a:rPr lang="zh-CN" altLang="en-US" sz="100" b="1" smtClean="0">
                <a:solidFill>
                  <a:schemeClr val="accent2"/>
                </a:solidFill>
                <a:latin typeface="+mj-ea"/>
              </a:rPr>
              <a:t> </a:t>
            </a:r>
            <a:r>
              <a:rPr lang="zh-CN" altLang="en-US" sz="2800" b="1" smtClean="0">
                <a:solidFill>
                  <a:schemeClr val="accent2"/>
                </a:solidFill>
                <a:latin typeface="+mj-ea"/>
              </a:rPr>
              <a:t>青</a:t>
            </a:r>
            <a:r>
              <a:rPr lang="zh-CN" altLang="en-US" sz="2800" b="1" dirty="0">
                <a:solidFill>
                  <a:schemeClr val="accent2"/>
                </a:solidFill>
                <a:latin typeface="+mj-ea"/>
              </a:rPr>
              <a:t>睐</a:t>
            </a:r>
            <a:endParaRPr lang="en-US" altLang="zh-CN" sz="2800" b="1" dirty="0">
              <a:solidFill>
                <a:schemeClr val="accent2"/>
              </a:solidFill>
              <a:latin typeface="+mj-ea"/>
            </a:endParaRPr>
          </a:p>
          <a:p>
            <a:r>
              <a:rPr lang="zh-CN" altLang="en-US" sz="2800" b="1" dirty="0">
                <a:solidFill>
                  <a:schemeClr val="accent2"/>
                </a:solidFill>
                <a:latin typeface="+mj-ea"/>
              </a:rPr>
              <a:t>民企实际签约最多</a:t>
            </a:r>
          </a:p>
          <a:p>
            <a:endParaRPr lang="zh-CN" altLang="en-US" sz="2800" b="1" dirty="0">
              <a:solidFill>
                <a:schemeClr val="accent2"/>
              </a:solidFill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FCD2CA64-48CD-40E2-B1E5-53DA9289F9EE}"/>
              </a:ext>
            </a:extLst>
          </p:cNvPr>
          <p:cNvSpPr/>
          <p:nvPr/>
        </p:nvSpPr>
        <p:spPr>
          <a:xfrm>
            <a:off x="0" y="5079945"/>
            <a:ext cx="12192000" cy="179224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6" name="组合 35">
            <a:extLst>
              <a:ext uri="{FF2B5EF4-FFF2-40B4-BE49-F238E27FC236}">
                <a16:creationId xmlns="" xmlns:a16="http://schemas.microsoft.com/office/drawing/2014/main" id="{FEB15656-C039-4192-AB6C-313C2B609D10}"/>
              </a:ext>
            </a:extLst>
          </p:cNvPr>
          <p:cNvGrpSpPr/>
          <p:nvPr/>
        </p:nvGrpSpPr>
        <p:grpSpPr>
          <a:xfrm>
            <a:off x="830835" y="726954"/>
            <a:ext cx="1980029" cy="923330"/>
            <a:chOff x="830835" y="597816"/>
            <a:chExt cx="2258384" cy="1053133"/>
          </a:xfrm>
        </p:grpSpPr>
        <p:sp>
          <p:nvSpPr>
            <p:cNvPr id="37" name="矩形 36">
              <a:extLst>
                <a:ext uri="{FF2B5EF4-FFF2-40B4-BE49-F238E27FC236}">
                  <a16:creationId xmlns="" xmlns:a16="http://schemas.microsoft.com/office/drawing/2014/main" id="{0953DD4D-03CE-4FBA-99B3-15B9F60F3AB2}"/>
                </a:ext>
              </a:extLst>
            </p:cNvPr>
            <p:cNvSpPr/>
            <p:nvPr/>
          </p:nvSpPr>
          <p:spPr>
            <a:xfrm>
              <a:off x="856343" y="603936"/>
              <a:ext cx="1009542" cy="1009543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cxnSp>
          <p:nvCxnSpPr>
            <p:cNvPr id="38" name="直接连接符 37">
              <a:extLst>
                <a:ext uri="{FF2B5EF4-FFF2-40B4-BE49-F238E27FC236}">
                  <a16:creationId xmlns="" xmlns:a16="http://schemas.microsoft.com/office/drawing/2014/main" id="{4EC0BEE4-0AD7-484A-97E1-FC20A5C5F326}"/>
                </a:ext>
              </a:extLst>
            </p:cNvPr>
            <p:cNvCxnSpPr/>
            <p:nvPr/>
          </p:nvCxnSpPr>
          <p:spPr>
            <a:xfrm>
              <a:off x="856343" y="603263"/>
              <a:ext cx="1035050" cy="1035050"/>
            </a:xfrm>
            <a:prstGeom prst="line">
              <a:avLst/>
            </a:prstGeom>
            <a:ln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>
              <a:extLst>
                <a:ext uri="{FF2B5EF4-FFF2-40B4-BE49-F238E27FC236}">
                  <a16:creationId xmlns="" xmlns:a16="http://schemas.microsoft.com/office/drawing/2014/main" id="{7716F735-511F-4C0E-A4A1-E5906B643EB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30835" y="610504"/>
              <a:ext cx="1035050" cy="1035050"/>
            </a:xfrm>
            <a:prstGeom prst="line">
              <a:avLst/>
            </a:prstGeom>
            <a:ln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矩形 39">
              <a:extLst>
                <a:ext uri="{FF2B5EF4-FFF2-40B4-BE49-F238E27FC236}">
                  <a16:creationId xmlns="" xmlns:a16="http://schemas.microsoft.com/office/drawing/2014/main" id="{93342607-7DD1-476F-ABD2-F7BDC77A4F0F}"/>
                </a:ext>
              </a:extLst>
            </p:cNvPr>
            <p:cNvSpPr/>
            <p:nvPr/>
          </p:nvSpPr>
          <p:spPr>
            <a:xfrm>
              <a:off x="856343" y="597816"/>
              <a:ext cx="1009542" cy="105313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5400" b="1" dirty="0">
                  <a:solidFill>
                    <a:schemeClr val="accent1"/>
                  </a:solidFill>
                </a:rPr>
                <a:t>国</a:t>
              </a:r>
            </a:p>
          </p:txBody>
        </p:sp>
        <p:grpSp>
          <p:nvGrpSpPr>
            <p:cNvPr id="41" name="组合 40">
              <a:extLst>
                <a:ext uri="{FF2B5EF4-FFF2-40B4-BE49-F238E27FC236}">
                  <a16:creationId xmlns="" xmlns:a16="http://schemas.microsoft.com/office/drawing/2014/main" id="{4105CF2D-B56E-4525-8787-979034B058F5}"/>
                </a:ext>
              </a:extLst>
            </p:cNvPr>
            <p:cNvGrpSpPr/>
            <p:nvPr/>
          </p:nvGrpSpPr>
          <p:grpSpPr>
            <a:xfrm>
              <a:off x="2028661" y="597816"/>
              <a:ext cx="1060558" cy="1053133"/>
              <a:chOff x="2028661" y="780988"/>
              <a:chExt cx="1060558" cy="1053133"/>
            </a:xfrm>
          </p:grpSpPr>
          <p:sp>
            <p:nvSpPr>
              <p:cNvPr id="42" name="矩形 41">
                <a:extLst>
                  <a:ext uri="{FF2B5EF4-FFF2-40B4-BE49-F238E27FC236}">
                    <a16:creationId xmlns="" xmlns:a16="http://schemas.microsoft.com/office/drawing/2014/main" id="{DA2EC652-703D-42A0-AB70-B568066641CF}"/>
                  </a:ext>
                </a:extLst>
              </p:cNvPr>
              <p:cNvSpPr/>
              <p:nvPr/>
            </p:nvSpPr>
            <p:spPr>
              <a:xfrm>
                <a:off x="2054169" y="787108"/>
                <a:ext cx="1009542" cy="1009543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cxnSp>
            <p:nvCxnSpPr>
              <p:cNvPr id="43" name="直接连接符 42">
                <a:extLst>
                  <a:ext uri="{FF2B5EF4-FFF2-40B4-BE49-F238E27FC236}">
                    <a16:creationId xmlns="" xmlns:a16="http://schemas.microsoft.com/office/drawing/2014/main" id="{F5D9D81B-5FB6-48FB-9C06-90BC9CF51017}"/>
                  </a:ext>
                </a:extLst>
              </p:cNvPr>
              <p:cNvCxnSpPr/>
              <p:nvPr/>
            </p:nvCxnSpPr>
            <p:spPr>
              <a:xfrm>
                <a:off x="2054169" y="786435"/>
                <a:ext cx="1035050" cy="1035050"/>
              </a:xfrm>
              <a:prstGeom prst="line">
                <a:avLst/>
              </a:prstGeom>
              <a:ln>
                <a:prstDash val="dash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直接连接符 43">
                <a:extLst>
                  <a:ext uri="{FF2B5EF4-FFF2-40B4-BE49-F238E27FC236}">
                    <a16:creationId xmlns="" xmlns:a16="http://schemas.microsoft.com/office/drawing/2014/main" id="{49855919-4752-4FAF-A64A-AF19908CDE32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028661" y="793676"/>
                <a:ext cx="1035050" cy="1035050"/>
              </a:xfrm>
              <a:prstGeom prst="line">
                <a:avLst/>
              </a:prstGeom>
              <a:ln>
                <a:prstDash val="dash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5" name="矩形 44">
                <a:extLst>
                  <a:ext uri="{FF2B5EF4-FFF2-40B4-BE49-F238E27FC236}">
                    <a16:creationId xmlns="" xmlns:a16="http://schemas.microsoft.com/office/drawing/2014/main" id="{92FE434B-B6DB-4C85-882C-2A11E6E62B6C}"/>
                  </a:ext>
                </a:extLst>
              </p:cNvPr>
              <p:cNvSpPr/>
              <p:nvPr/>
            </p:nvSpPr>
            <p:spPr>
              <a:xfrm>
                <a:off x="2041415" y="780988"/>
                <a:ext cx="1009542" cy="105313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5400" b="1" dirty="0">
                    <a:solidFill>
                      <a:schemeClr val="accent1"/>
                    </a:solidFill>
                  </a:rPr>
                  <a:t>企</a:t>
                </a:r>
              </a:p>
            </p:txBody>
          </p:sp>
        </p:grpSp>
      </p:grpSp>
      <p:grpSp>
        <p:nvGrpSpPr>
          <p:cNvPr id="46" name="组合 45">
            <a:extLst>
              <a:ext uri="{FF2B5EF4-FFF2-40B4-BE49-F238E27FC236}">
                <a16:creationId xmlns="" xmlns:a16="http://schemas.microsoft.com/office/drawing/2014/main" id="{48DE0972-60D7-463A-8FF0-A5737084EC87}"/>
              </a:ext>
            </a:extLst>
          </p:cNvPr>
          <p:cNvGrpSpPr/>
          <p:nvPr/>
        </p:nvGrpSpPr>
        <p:grpSpPr>
          <a:xfrm>
            <a:off x="2907241" y="726954"/>
            <a:ext cx="2011822" cy="923330"/>
            <a:chOff x="794572" y="597816"/>
            <a:chExt cx="2294647" cy="1053133"/>
          </a:xfrm>
        </p:grpSpPr>
        <p:sp>
          <p:nvSpPr>
            <p:cNvPr id="47" name="矩形 46">
              <a:extLst>
                <a:ext uri="{FF2B5EF4-FFF2-40B4-BE49-F238E27FC236}">
                  <a16:creationId xmlns="" xmlns:a16="http://schemas.microsoft.com/office/drawing/2014/main" id="{C5922923-81A8-4FFD-B3B8-5DDA28E66F78}"/>
                </a:ext>
              </a:extLst>
            </p:cNvPr>
            <p:cNvSpPr/>
            <p:nvPr/>
          </p:nvSpPr>
          <p:spPr>
            <a:xfrm>
              <a:off x="856343" y="603936"/>
              <a:ext cx="1009542" cy="1009543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cxnSp>
          <p:nvCxnSpPr>
            <p:cNvPr id="48" name="直接连接符 47">
              <a:extLst>
                <a:ext uri="{FF2B5EF4-FFF2-40B4-BE49-F238E27FC236}">
                  <a16:creationId xmlns="" xmlns:a16="http://schemas.microsoft.com/office/drawing/2014/main" id="{C91919BC-3D2B-4C9B-9933-8552C53A8BE5}"/>
                </a:ext>
              </a:extLst>
            </p:cNvPr>
            <p:cNvCxnSpPr/>
            <p:nvPr/>
          </p:nvCxnSpPr>
          <p:spPr>
            <a:xfrm>
              <a:off x="856343" y="603263"/>
              <a:ext cx="1035050" cy="1035050"/>
            </a:xfrm>
            <a:prstGeom prst="line">
              <a:avLst/>
            </a:prstGeom>
            <a:ln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>
              <a:extLst>
                <a:ext uri="{FF2B5EF4-FFF2-40B4-BE49-F238E27FC236}">
                  <a16:creationId xmlns="" xmlns:a16="http://schemas.microsoft.com/office/drawing/2014/main" id="{F2E2D970-8358-4644-BBEC-00B3A4446C0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30835" y="610504"/>
              <a:ext cx="1035050" cy="1035050"/>
            </a:xfrm>
            <a:prstGeom prst="line">
              <a:avLst/>
            </a:prstGeom>
            <a:ln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0" name="矩形 49">
              <a:extLst>
                <a:ext uri="{FF2B5EF4-FFF2-40B4-BE49-F238E27FC236}">
                  <a16:creationId xmlns="" xmlns:a16="http://schemas.microsoft.com/office/drawing/2014/main" id="{9C833BA7-1CD4-4703-BA4A-5827BBDDC34F}"/>
                </a:ext>
              </a:extLst>
            </p:cNvPr>
            <p:cNvSpPr/>
            <p:nvPr/>
          </p:nvSpPr>
          <p:spPr>
            <a:xfrm rot="20542462">
              <a:off x="794572" y="730446"/>
              <a:ext cx="1133083" cy="80740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4000" b="1" spc="-300" smtClean="0">
                  <a:solidFill>
                    <a:schemeClr val="accent1"/>
                  </a:solidFill>
                </a:rPr>
                <a:t>O</a:t>
              </a:r>
              <a:r>
                <a:rPr lang="en-US" altLang="zh-CN" sz="100" b="1" spc="-300" smtClean="0">
                  <a:solidFill>
                    <a:schemeClr val="accent1"/>
                  </a:solidFill>
                </a:rPr>
                <a:t> </a:t>
              </a:r>
              <a:r>
                <a:rPr lang="en-US" altLang="zh-CN" sz="4000" b="1" spc="-300" smtClean="0">
                  <a:solidFill>
                    <a:schemeClr val="accent1"/>
                  </a:solidFill>
                </a:rPr>
                <a:t>R</a:t>
              </a:r>
              <a:endParaRPr lang="zh-CN" altLang="en-US" sz="4000" b="1" spc="-300" dirty="0">
                <a:solidFill>
                  <a:schemeClr val="accent1"/>
                </a:solidFill>
              </a:endParaRPr>
            </a:p>
          </p:txBody>
        </p:sp>
        <p:grpSp>
          <p:nvGrpSpPr>
            <p:cNvPr id="51" name="组合 50">
              <a:extLst>
                <a:ext uri="{FF2B5EF4-FFF2-40B4-BE49-F238E27FC236}">
                  <a16:creationId xmlns="" xmlns:a16="http://schemas.microsoft.com/office/drawing/2014/main" id="{95F1237E-C220-44F1-A3FA-7E7E0536B53B}"/>
                </a:ext>
              </a:extLst>
            </p:cNvPr>
            <p:cNvGrpSpPr/>
            <p:nvPr/>
          </p:nvGrpSpPr>
          <p:grpSpPr>
            <a:xfrm>
              <a:off x="2028661" y="597816"/>
              <a:ext cx="1060558" cy="1053133"/>
              <a:chOff x="2028661" y="780988"/>
              <a:chExt cx="1060558" cy="1053133"/>
            </a:xfrm>
          </p:grpSpPr>
          <p:sp>
            <p:nvSpPr>
              <p:cNvPr id="52" name="矩形 51">
                <a:extLst>
                  <a:ext uri="{FF2B5EF4-FFF2-40B4-BE49-F238E27FC236}">
                    <a16:creationId xmlns="" xmlns:a16="http://schemas.microsoft.com/office/drawing/2014/main" id="{109983CE-9744-4CC6-85BA-BAEB6FEF9B60}"/>
                  </a:ext>
                </a:extLst>
              </p:cNvPr>
              <p:cNvSpPr/>
              <p:nvPr/>
            </p:nvSpPr>
            <p:spPr>
              <a:xfrm>
                <a:off x="2054169" y="787108"/>
                <a:ext cx="1009542" cy="1009543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cxnSp>
            <p:nvCxnSpPr>
              <p:cNvPr id="53" name="直接连接符 52">
                <a:extLst>
                  <a:ext uri="{FF2B5EF4-FFF2-40B4-BE49-F238E27FC236}">
                    <a16:creationId xmlns="" xmlns:a16="http://schemas.microsoft.com/office/drawing/2014/main" id="{B1FB44BF-45DA-4BD9-BF2C-BDBFAFD2E939}"/>
                  </a:ext>
                </a:extLst>
              </p:cNvPr>
              <p:cNvCxnSpPr/>
              <p:nvPr/>
            </p:nvCxnSpPr>
            <p:spPr>
              <a:xfrm>
                <a:off x="2054169" y="786435"/>
                <a:ext cx="1035050" cy="1035050"/>
              </a:xfrm>
              <a:prstGeom prst="line">
                <a:avLst/>
              </a:prstGeom>
              <a:ln>
                <a:prstDash val="dash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直接连接符 53">
                <a:extLst>
                  <a:ext uri="{FF2B5EF4-FFF2-40B4-BE49-F238E27FC236}">
                    <a16:creationId xmlns="" xmlns:a16="http://schemas.microsoft.com/office/drawing/2014/main" id="{988862AB-2F2F-4AD8-8A4E-B45D3A68973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028661" y="793676"/>
                <a:ext cx="1035050" cy="1035050"/>
              </a:xfrm>
              <a:prstGeom prst="line">
                <a:avLst/>
              </a:prstGeom>
              <a:ln>
                <a:prstDash val="dash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5" name="矩形 54">
                <a:extLst>
                  <a:ext uri="{FF2B5EF4-FFF2-40B4-BE49-F238E27FC236}">
                    <a16:creationId xmlns="" xmlns:a16="http://schemas.microsoft.com/office/drawing/2014/main" id="{893B730E-3AA5-47C4-B1E8-6A2E3F77ECC5}"/>
                  </a:ext>
                </a:extLst>
              </p:cNvPr>
              <p:cNvSpPr/>
              <p:nvPr/>
            </p:nvSpPr>
            <p:spPr>
              <a:xfrm>
                <a:off x="2041415" y="780988"/>
                <a:ext cx="1009542" cy="105313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5400" b="1" dirty="0">
                    <a:solidFill>
                      <a:schemeClr val="accent1"/>
                    </a:solidFill>
                  </a:rPr>
                  <a:t>民</a:t>
                </a:r>
              </a:p>
            </p:txBody>
          </p:sp>
        </p:grpSp>
      </p:grpSp>
      <p:sp>
        <p:nvSpPr>
          <p:cNvPr id="59" name="矩形 58">
            <a:extLst>
              <a:ext uri="{FF2B5EF4-FFF2-40B4-BE49-F238E27FC236}">
                <a16:creationId xmlns="" xmlns:a16="http://schemas.microsoft.com/office/drawing/2014/main" id="{81570271-FB26-4648-AF6E-19D70C733651}"/>
              </a:ext>
            </a:extLst>
          </p:cNvPr>
          <p:cNvSpPr/>
          <p:nvPr/>
        </p:nvSpPr>
        <p:spPr>
          <a:xfrm>
            <a:off x="5069599" y="732320"/>
            <a:ext cx="885112" cy="88511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cxnSp>
        <p:nvCxnSpPr>
          <p:cNvPr id="70" name="直接连接符 69">
            <a:extLst>
              <a:ext uri="{FF2B5EF4-FFF2-40B4-BE49-F238E27FC236}">
                <a16:creationId xmlns="" xmlns:a16="http://schemas.microsoft.com/office/drawing/2014/main" id="{95453885-1171-42A1-AA51-E167FAFA76C5}"/>
              </a:ext>
            </a:extLst>
          </p:cNvPr>
          <p:cNvCxnSpPr/>
          <p:nvPr/>
        </p:nvCxnSpPr>
        <p:spPr>
          <a:xfrm>
            <a:off x="5069599" y="731730"/>
            <a:ext cx="907476" cy="907476"/>
          </a:xfrm>
          <a:prstGeom prst="line">
            <a:avLst/>
          </a:prstGeom>
          <a:ln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接连接符 70">
            <a:extLst>
              <a:ext uri="{FF2B5EF4-FFF2-40B4-BE49-F238E27FC236}">
                <a16:creationId xmlns="" xmlns:a16="http://schemas.microsoft.com/office/drawing/2014/main" id="{969D99CC-FB50-4B09-83D3-82C3371B5AC7}"/>
              </a:ext>
            </a:extLst>
          </p:cNvPr>
          <p:cNvCxnSpPr>
            <a:cxnSpLocks/>
          </p:cNvCxnSpPr>
          <p:nvPr/>
        </p:nvCxnSpPr>
        <p:spPr>
          <a:xfrm flipH="1">
            <a:off x="5047235" y="738078"/>
            <a:ext cx="907476" cy="907476"/>
          </a:xfrm>
          <a:prstGeom prst="line">
            <a:avLst/>
          </a:prstGeom>
          <a:ln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矩形 71">
            <a:extLst>
              <a:ext uri="{FF2B5EF4-FFF2-40B4-BE49-F238E27FC236}">
                <a16:creationId xmlns="" xmlns:a16="http://schemas.microsoft.com/office/drawing/2014/main" id="{83D98D00-A5AF-4F79-A7B8-24B1B6EBFAAF}"/>
              </a:ext>
            </a:extLst>
          </p:cNvPr>
          <p:cNvSpPr/>
          <p:nvPr/>
        </p:nvSpPr>
        <p:spPr>
          <a:xfrm>
            <a:off x="5069599" y="726954"/>
            <a:ext cx="88511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5400" b="1" dirty="0">
                <a:solidFill>
                  <a:schemeClr val="accent1"/>
                </a:solidFill>
              </a:rPr>
              <a:t>企</a:t>
            </a:r>
          </a:p>
        </p:txBody>
      </p:sp>
      <p:sp>
        <p:nvSpPr>
          <p:cNvPr id="73" name="矩形 72">
            <a:extLst>
              <a:ext uri="{FF2B5EF4-FFF2-40B4-BE49-F238E27FC236}">
                <a16:creationId xmlns="" xmlns:a16="http://schemas.microsoft.com/office/drawing/2014/main" id="{E918EE5E-FDC8-49C6-876F-A53D598A1D54}"/>
              </a:ext>
            </a:extLst>
          </p:cNvPr>
          <p:cNvSpPr/>
          <p:nvPr/>
        </p:nvSpPr>
        <p:spPr>
          <a:xfrm>
            <a:off x="762009" y="2520220"/>
            <a:ext cx="321309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b="1" dirty="0">
                <a:solidFill>
                  <a:schemeClr val="bg1"/>
                </a:solidFill>
                <a:latin typeface="+mn-ea"/>
              </a:rPr>
              <a:t>#</a:t>
            </a:r>
            <a:r>
              <a:rPr lang="zh-CN" altLang="en-US" sz="2000" b="1" dirty="0">
                <a:solidFill>
                  <a:schemeClr val="bg1"/>
                </a:solidFill>
                <a:latin typeface="+mn-ea"/>
              </a:rPr>
              <a:t>期望就业</a:t>
            </a:r>
            <a:r>
              <a:rPr lang="zh-CN" altLang="en-US" sz="2000" b="1">
                <a:solidFill>
                  <a:schemeClr val="bg1"/>
                </a:solidFill>
                <a:latin typeface="+mn-ea"/>
              </a:rPr>
              <a:t>的</a:t>
            </a:r>
            <a:r>
              <a:rPr lang="zh-CN" altLang="en-US" sz="2000" b="1" smtClean="0">
                <a:solidFill>
                  <a:schemeClr val="bg1"/>
                </a:solidFill>
                <a:latin typeface="+mn-ea"/>
              </a:rPr>
              <a:t>单</a:t>
            </a:r>
            <a:r>
              <a:rPr lang="zh-CN" altLang="en-US" sz="100" b="1" smtClean="0">
                <a:solidFill>
                  <a:schemeClr val="bg1"/>
                </a:solidFill>
                <a:latin typeface="+mn-ea"/>
              </a:rPr>
              <a:t> </a:t>
            </a:r>
            <a:r>
              <a:rPr lang="zh-CN" altLang="en-US" sz="2000" b="1" smtClean="0">
                <a:solidFill>
                  <a:schemeClr val="bg1"/>
                </a:solidFill>
                <a:latin typeface="+mn-ea"/>
              </a:rPr>
              <a:t>位</a:t>
            </a:r>
            <a:r>
              <a:rPr lang="zh-CN" altLang="en-US" sz="2000" b="1" dirty="0">
                <a:solidFill>
                  <a:schemeClr val="bg1"/>
                </a:solidFill>
                <a:latin typeface="+mn-ea"/>
              </a:rPr>
              <a:t>性质</a:t>
            </a:r>
            <a:r>
              <a:rPr lang="en-US" altLang="zh-CN" sz="2000" b="1" dirty="0">
                <a:solidFill>
                  <a:schemeClr val="bg1"/>
                </a:solidFill>
                <a:latin typeface="+mn-ea"/>
              </a:rPr>
              <a:t>#</a:t>
            </a:r>
            <a:endParaRPr lang="zh-CN" altLang="en-US" sz="20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60" name="任意多边形: 形状 59">
            <a:extLst>
              <a:ext uri="{FF2B5EF4-FFF2-40B4-BE49-F238E27FC236}">
                <a16:creationId xmlns="" xmlns:a16="http://schemas.microsoft.com/office/drawing/2014/main" id="{6B7F242C-6145-4284-B789-2D60CE14BD3F}"/>
              </a:ext>
            </a:extLst>
          </p:cNvPr>
          <p:cNvSpPr/>
          <p:nvPr/>
        </p:nvSpPr>
        <p:spPr>
          <a:xfrm>
            <a:off x="873025" y="3089934"/>
            <a:ext cx="1952548" cy="484843"/>
          </a:xfrm>
          <a:custGeom>
            <a:avLst/>
            <a:gdLst>
              <a:gd name="connsiteX0" fmla="*/ 2558091 w 5001078"/>
              <a:gd name="connsiteY0" fmla="*/ 592868 h 1241833"/>
              <a:gd name="connsiteX1" fmla="*/ 2426091 w 5001078"/>
              <a:gd name="connsiteY1" fmla="*/ 659401 h 1241833"/>
              <a:gd name="connsiteX2" fmla="*/ 2378059 w 5001078"/>
              <a:gd name="connsiteY2" fmla="*/ 839788 h 1241833"/>
              <a:gd name="connsiteX3" fmla="*/ 2424313 w 5001078"/>
              <a:gd name="connsiteY3" fmla="*/ 1006654 h 1241833"/>
              <a:gd name="connsiteX4" fmla="*/ 2551686 w 5001078"/>
              <a:gd name="connsiteY4" fmla="*/ 1065360 h 1241833"/>
              <a:gd name="connsiteX5" fmla="*/ 2676925 w 5001078"/>
              <a:gd name="connsiteY5" fmla="*/ 1003452 h 1241833"/>
              <a:gd name="connsiteX6" fmla="*/ 2726024 w 5001078"/>
              <a:gd name="connsiteY6" fmla="*/ 842634 h 1241833"/>
              <a:gd name="connsiteX7" fmla="*/ 2726024 w 5001078"/>
              <a:gd name="connsiteY7" fmla="*/ 777168 h 1241833"/>
              <a:gd name="connsiteX8" fmla="*/ 2677993 w 5001078"/>
              <a:gd name="connsiteY8" fmla="*/ 645169 h 1241833"/>
              <a:gd name="connsiteX9" fmla="*/ 2558091 w 5001078"/>
              <a:gd name="connsiteY9" fmla="*/ 592868 h 1241833"/>
              <a:gd name="connsiteX10" fmla="*/ 3505446 w 5001078"/>
              <a:gd name="connsiteY10" fmla="*/ 573655 h 1241833"/>
              <a:gd name="connsiteX11" fmla="*/ 3400843 w 5001078"/>
              <a:gd name="connsiteY11" fmla="*/ 622043 h 1241833"/>
              <a:gd name="connsiteX12" fmla="*/ 3343917 w 5001078"/>
              <a:gd name="connsiteY12" fmla="*/ 750128 h 1241833"/>
              <a:gd name="connsiteX13" fmla="*/ 3648475 w 5001078"/>
              <a:gd name="connsiteY13" fmla="*/ 750128 h 1241833"/>
              <a:gd name="connsiteX14" fmla="*/ 3505446 w 5001078"/>
              <a:gd name="connsiteY14" fmla="*/ 573655 h 1241833"/>
              <a:gd name="connsiteX15" fmla="*/ 1760153 w 5001078"/>
              <a:gd name="connsiteY15" fmla="*/ 435608 h 1241833"/>
              <a:gd name="connsiteX16" fmla="*/ 1989283 w 5001078"/>
              <a:gd name="connsiteY16" fmla="*/ 435608 h 1241833"/>
              <a:gd name="connsiteX17" fmla="*/ 1989283 w 5001078"/>
              <a:gd name="connsiteY17" fmla="*/ 1222620 h 1241833"/>
              <a:gd name="connsiteX18" fmla="*/ 1760153 w 5001078"/>
              <a:gd name="connsiteY18" fmla="*/ 1222620 h 1241833"/>
              <a:gd name="connsiteX19" fmla="*/ 17078 w 5001078"/>
              <a:gd name="connsiteY19" fmla="*/ 435608 h 1241833"/>
              <a:gd name="connsiteX20" fmla="*/ 246208 w 5001078"/>
              <a:gd name="connsiteY20" fmla="*/ 435608 h 1241833"/>
              <a:gd name="connsiteX21" fmla="*/ 246208 w 5001078"/>
              <a:gd name="connsiteY21" fmla="*/ 1222620 h 1241833"/>
              <a:gd name="connsiteX22" fmla="*/ 17078 w 5001078"/>
              <a:gd name="connsiteY22" fmla="*/ 1222620 h 1241833"/>
              <a:gd name="connsiteX23" fmla="*/ 3506869 w 5001078"/>
              <a:gd name="connsiteY23" fmla="*/ 416395 h 1241833"/>
              <a:gd name="connsiteX24" fmla="*/ 3768377 w 5001078"/>
              <a:gd name="connsiteY24" fmla="*/ 517796 h 1241833"/>
              <a:gd name="connsiteX25" fmla="*/ 3862662 w 5001078"/>
              <a:gd name="connsiteY25" fmla="*/ 796381 h 1241833"/>
              <a:gd name="connsiteX26" fmla="*/ 3862662 w 5001078"/>
              <a:gd name="connsiteY26" fmla="*/ 893868 h 1241833"/>
              <a:gd name="connsiteX27" fmla="*/ 3344628 w 5001078"/>
              <a:gd name="connsiteY27" fmla="*/ 893868 h 1241833"/>
              <a:gd name="connsiteX28" fmla="*/ 3565219 w 5001078"/>
              <a:gd name="connsiteY28" fmla="*/ 1076745 h 1241833"/>
              <a:gd name="connsiteX29" fmla="*/ 3795061 w 5001078"/>
              <a:gd name="connsiteY29" fmla="*/ 1012703 h 1241833"/>
              <a:gd name="connsiteX30" fmla="*/ 3795061 w 5001078"/>
              <a:gd name="connsiteY30" fmla="*/ 1181348 h 1241833"/>
              <a:gd name="connsiteX31" fmla="*/ 3513274 w 5001078"/>
              <a:gd name="connsiteY31" fmla="*/ 1241833 h 1241833"/>
              <a:gd name="connsiteX32" fmla="*/ 3221169 w 5001078"/>
              <a:gd name="connsiteY32" fmla="*/ 1135807 h 1241833"/>
              <a:gd name="connsiteX33" fmla="*/ 3116921 w 5001078"/>
              <a:gd name="connsiteY33" fmla="*/ 840499 h 1241833"/>
              <a:gd name="connsiteX34" fmla="*/ 3227929 w 5001078"/>
              <a:gd name="connsiteY34" fmla="*/ 534162 h 1241833"/>
              <a:gd name="connsiteX35" fmla="*/ 3506869 w 5001078"/>
              <a:gd name="connsiteY35" fmla="*/ 416395 h 1241833"/>
              <a:gd name="connsiteX36" fmla="*/ 4744735 w 5001078"/>
              <a:gd name="connsiteY36" fmla="*/ 353465 h 1241833"/>
              <a:gd name="connsiteX37" fmla="*/ 4801132 w 5001078"/>
              <a:gd name="connsiteY37" fmla="*/ 353465 h 1241833"/>
              <a:gd name="connsiteX38" fmla="*/ 4801132 w 5001078"/>
              <a:gd name="connsiteY38" fmla="*/ 424660 h 1241833"/>
              <a:gd name="connsiteX39" fmla="*/ 4744735 w 5001078"/>
              <a:gd name="connsiteY39" fmla="*/ 424660 h 1241833"/>
              <a:gd name="connsiteX40" fmla="*/ 4548747 w 5001078"/>
              <a:gd name="connsiteY40" fmla="*/ 353465 h 1241833"/>
              <a:gd name="connsiteX41" fmla="*/ 4604744 w 5001078"/>
              <a:gd name="connsiteY41" fmla="*/ 353465 h 1241833"/>
              <a:gd name="connsiteX42" fmla="*/ 4604744 w 5001078"/>
              <a:gd name="connsiteY42" fmla="*/ 424660 h 1241833"/>
              <a:gd name="connsiteX43" fmla="*/ 4548747 w 5001078"/>
              <a:gd name="connsiteY43" fmla="*/ 424660 h 1241833"/>
              <a:gd name="connsiteX44" fmla="*/ 4689538 w 5001078"/>
              <a:gd name="connsiteY44" fmla="*/ 304667 h 1241833"/>
              <a:gd name="connsiteX45" fmla="*/ 4689538 w 5001078"/>
              <a:gd name="connsiteY45" fmla="*/ 492255 h 1241833"/>
              <a:gd name="connsiteX46" fmla="*/ 4744734 w 5001078"/>
              <a:gd name="connsiteY46" fmla="*/ 492255 h 1241833"/>
              <a:gd name="connsiteX47" fmla="*/ 4744734 w 5001078"/>
              <a:gd name="connsiteY47" fmla="*/ 473456 h 1241833"/>
              <a:gd name="connsiteX48" fmla="*/ 4801131 w 5001078"/>
              <a:gd name="connsiteY48" fmla="*/ 473456 h 1241833"/>
              <a:gd name="connsiteX49" fmla="*/ 4801131 w 5001078"/>
              <a:gd name="connsiteY49" fmla="*/ 492255 h 1241833"/>
              <a:gd name="connsiteX50" fmla="*/ 4856327 w 5001078"/>
              <a:gd name="connsiteY50" fmla="*/ 492255 h 1241833"/>
              <a:gd name="connsiteX51" fmla="*/ 4856327 w 5001078"/>
              <a:gd name="connsiteY51" fmla="*/ 304667 h 1241833"/>
              <a:gd name="connsiteX52" fmla="*/ 4493550 w 5001078"/>
              <a:gd name="connsiteY52" fmla="*/ 304667 h 1241833"/>
              <a:gd name="connsiteX53" fmla="*/ 4493550 w 5001078"/>
              <a:gd name="connsiteY53" fmla="*/ 492255 h 1241833"/>
              <a:gd name="connsiteX54" fmla="*/ 4548746 w 5001078"/>
              <a:gd name="connsiteY54" fmla="*/ 492255 h 1241833"/>
              <a:gd name="connsiteX55" fmla="*/ 4548746 w 5001078"/>
              <a:gd name="connsiteY55" fmla="*/ 473456 h 1241833"/>
              <a:gd name="connsiteX56" fmla="*/ 4604743 w 5001078"/>
              <a:gd name="connsiteY56" fmla="*/ 473456 h 1241833"/>
              <a:gd name="connsiteX57" fmla="*/ 4604743 w 5001078"/>
              <a:gd name="connsiteY57" fmla="*/ 492255 h 1241833"/>
              <a:gd name="connsiteX58" fmla="*/ 4659939 w 5001078"/>
              <a:gd name="connsiteY58" fmla="*/ 492255 h 1241833"/>
              <a:gd name="connsiteX59" fmla="*/ 4659939 w 5001078"/>
              <a:gd name="connsiteY59" fmla="*/ 304667 h 1241833"/>
              <a:gd name="connsiteX60" fmla="*/ 4590345 w 5001078"/>
              <a:gd name="connsiteY60" fmla="*/ 171076 h 1241833"/>
              <a:gd name="connsiteX61" fmla="*/ 4759934 w 5001078"/>
              <a:gd name="connsiteY61" fmla="*/ 171076 h 1241833"/>
              <a:gd name="connsiteX62" fmla="*/ 4759934 w 5001078"/>
              <a:gd name="connsiteY62" fmla="*/ 223073 h 1241833"/>
              <a:gd name="connsiteX63" fmla="*/ 4590345 w 5001078"/>
              <a:gd name="connsiteY63" fmla="*/ 223073 h 1241833"/>
              <a:gd name="connsiteX64" fmla="*/ 4531147 w 5001078"/>
              <a:gd name="connsiteY64" fmla="*/ 120678 h 1241833"/>
              <a:gd name="connsiteX65" fmla="*/ 4531147 w 5001078"/>
              <a:gd name="connsiteY65" fmla="*/ 273469 h 1241833"/>
              <a:gd name="connsiteX66" fmla="*/ 4819130 w 5001078"/>
              <a:gd name="connsiteY66" fmla="*/ 273469 h 1241833"/>
              <a:gd name="connsiteX67" fmla="*/ 4819130 w 5001078"/>
              <a:gd name="connsiteY67" fmla="*/ 120678 h 1241833"/>
              <a:gd name="connsiteX68" fmla="*/ 4215316 w 5001078"/>
              <a:gd name="connsiteY68" fmla="*/ 106679 h 1241833"/>
              <a:gd name="connsiteX69" fmla="*/ 4215316 w 5001078"/>
              <a:gd name="connsiteY69" fmla="*/ 241871 h 1241833"/>
              <a:gd name="connsiteX70" fmla="*/ 4138520 w 5001078"/>
              <a:gd name="connsiteY70" fmla="*/ 241871 h 1241833"/>
              <a:gd name="connsiteX71" fmla="*/ 4138520 w 5001078"/>
              <a:gd name="connsiteY71" fmla="*/ 141477 h 1241833"/>
              <a:gd name="connsiteX72" fmla="*/ 4082524 w 5001078"/>
              <a:gd name="connsiteY72" fmla="*/ 141477 h 1241833"/>
              <a:gd name="connsiteX73" fmla="*/ 4082524 w 5001078"/>
              <a:gd name="connsiteY73" fmla="*/ 294667 h 1241833"/>
              <a:gd name="connsiteX74" fmla="*/ 4215316 w 5001078"/>
              <a:gd name="connsiteY74" fmla="*/ 294667 h 1241833"/>
              <a:gd name="connsiteX75" fmla="*/ 4215316 w 5001078"/>
              <a:gd name="connsiteY75" fmla="*/ 427459 h 1241833"/>
              <a:gd name="connsiteX76" fmla="*/ 4124121 w 5001078"/>
              <a:gd name="connsiteY76" fmla="*/ 427459 h 1241833"/>
              <a:gd name="connsiteX77" fmla="*/ 4124121 w 5001078"/>
              <a:gd name="connsiteY77" fmla="*/ 329465 h 1241833"/>
              <a:gd name="connsiteX78" fmla="*/ 4068125 w 5001078"/>
              <a:gd name="connsiteY78" fmla="*/ 329465 h 1241833"/>
              <a:gd name="connsiteX79" fmla="*/ 4068125 w 5001078"/>
              <a:gd name="connsiteY79" fmla="*/ 480256 h 1241833"/>
              <a:gd name="connsiteX80" fmla="*/ 4366906 w 5001078"/>
              <a:gd name="connsiteY80" fmla="*/ 480256 h 1241833"/>
              <a:gd name="connsiteX81" fmla="*/ 4366906 w 5001078"/>
              <a:gd name="connsiteY81" fmla="*/ 499055 h 1241833"/>
              <a:gd name="connsiteX82" fmla="*/ 4422903 w 5001078"/>
              <a:gd name="connsiteY82" fmla="*/ 499055 h 1241833"/>
              <a:gd name="connsiteX83" fmla="*/ 4422903 w 5001078"/>
              <a:gd name="connsiteY83" fmla="*/ 329465 h 1241833"/>
              <a:gd name="connsiteX84" fmla="*/ 4366906 w 5001078"/>
              <a:gd name="connsiteY84" fmla="*/ 329465 h 1241833"/>
              <a:gd name="connsiteX85" fmla="*/ 4366906 w 5001078"/>
              <a:gd name="connsiteY85" fmla="*/ 427459 h 1241833"/>
              <a:gd name="connsiteX86" fmla="*/ 4275312 w 5001078"/>
              <a:gd name="connsiteY86" fmla="*/ 427459 h 1241833"/>
              <a:gd name="connsiteX87" fmla="*/ 4275312 w 5001078"/>
              <a:gd name="connsiteY87" fmla="*/ 294667 h 1241833"/>
              <a:gd name="connsiteX88" fmla="*/ 4408504 w 5001078"/>
              <a:gd name="connsiteY88" fmla="*/ 294667 h 1241833"/>
              <a:gd name="connsiteX89" fmla="*/ 4408504 w 5001078"/>
              <a:gd name="connsiteY89" fmla="*/ 141477 h 1241833"/>
              <a:gd name="connsiteX90" fmla="*/ 4352507 w 5001078"/>
              <a:gd name="connsiteY90" fmla="*/ 141477 h 1241833"/>
              <a:gd name="connsiteX91" fmla="*/ 4352507 w 5001078"/>
              <a:gd name="connsiteY91" fmla="*/ 241871 h 1241833"/>
              <a:gd name="connsiteX92" fmla="*/ 4275312 w 5001078"/>
              <a:gd name="connsiteY92" fmla="*/ 241871 h 1241833"/>
              <a:gd name="connsiteX93" fmla="*/ 4275312 w 5001078"/>
              <a:gd name="connsiteY93" fmla="*/ 106679 h 1241833"/>
              <a:gd name="connsiteX94" fmla="*/ 853716 w 5001078"/>
              <a:gd name="connsiteY94" fmla="*/ 101875 h 1241833"/>
              <a:gd name="connsiteX95" fmla="*/ 1124829 w 5001078"/>
              <a:gd name="connsiteY95" fmla="*/ 143858 h 1241833"/>
              <a:gd name="connsiteX96" fmla="*/ 1124829 w 5001078"/>
              <a:gd name="connsiteY96" fmla="*/ 364449 h 1241833"/>
              <a:gd name="connsiteX97" fmla="*/ 865101 w 5001078"/>
              <a:gd name="connsiteY97" fmla="*/ 289021 h 1241833"/>
              <a:gd name="connsiteX98" fmla="*/ 726342 w 5001078"/>
              <a:gd name="connsiteY98" fmla="*/ 320687 h 1241833"/>
              <a:gd name="connsiteX99" fmla="*/ 674396 w 5001078"/>
              <a:gd name="connsiteY99" fmla="*/ 405721 h 1241833"/>
              <a:gd name="connsiteX100" fmla="*/ 709976 w 5001078"/>
              <a:gd name="connsiteY100" fmla="*/ 484351 h 1241833"/>
              <a:gd name="connsiteX101" fmla="*/ 885737 w 5001078"/>
              <a:gd name="connsiteY101" fmla="*/ 581483 h 1241833"/>
              <a:gd name="connsiteX102" fmla="*/ 1111665 w 5001078"/>
              <a:gd name="connsiteY102" fmla="*/ 730204 h 1241833"/>
              <a:gd name="connsiteX103" fmla="*/ 1173217 w 5001078"/>
              <a:gd name="connsiteY103" fmla="*/ 916639 h 1241833"/>
              <a:gd name="connsiteX104" fmla="*/ 1060787 w 5001078"/>
              <a:gd name="connsiteY104" fmla="*/ 1158578 h 1241833"/>
              <a:gd name="connsiteX105" fmla="*/ 741285 w 5001078"/>
              <a:gd name="connsiteY105" fmla="*/ 1241833 h 1241833"/>
              <a:gd name="connsiteX106" fmla="*/ 431034 w 5001078"/>
              <a:gd name="connsiteY106" fmla="*/ 1180637 h 1241833"/>
              <a:gd name="connsiteX107" fmla="*/ 431034 w 5001078"/>
              <a:gd name="connsiteY107" fmla="*/ 945102 h 1241833"/>
              <a:gd name="connsiteX108" fmla="*/ 733458 w 5001078"/>
              <a:gd name="connsiteY108" fmla="*/ 1055398 h 1241833"/>
              <a:gd name="connsiteX109" fmla="*/ 877909 w 5001078"/>
              <a:gd name="connsiteY109" fmla="*/ 1022309 h 1241833"/>
              <a:gd name="connsiteX110" fmla="*/ 926297 w 5001078"/>
              <a:gd name="connsiteY110" fmla="*/ 937275 h 1241833"/>
              <a:gd name="connsiteX111" fmla="*/ 887872 w 5001078"/>
              <a:gd name="connsiteY111" fmla="*/ 852596 h 1241833"/>
              <a:gd name="connsiteX112" fmla="*/ 685070 w 5001078"/>
              <a:gd name="connsiteY112" fmla="*/ 744435 h 1241833"/>
              <a:gd name="connsiteX113" fmla="*/ 426765 w 5001078"/>
              <a:gd name="connsiteY113" fmla="*/ 425646 h 1241833"/>
              <a:gd name="connsiteX114" fmla="*/ 543821 w 5001078"/>
              <a:gd name="connsiteY114" fmla="*/ 186909 h 1241833"/>
              <a:gd name="connsiteX115" fmla="*/ 853716 w 5001078"/>
              <a:gd name="connsiteY115" fmla="*/ 101875 h 1241833"/>
              <a:gd name="connsiteX116" fmla="*/ 1876142 w 5001078"/>
              <a:gd name="connsiteY116" fmla="*/ 62738 h 1241833"/>
              <a:gd name="connsiteX117" fmla="*/ 1972917 w 5001078"/>
              <a:gd name="connsiteY117" fmla="*/ 96538 h 1241833"/>
              <a:gd name="connsiteX118" fmla="*/ 2009919 w 5001078"/>
              <a:gd name="connsiteY118" fmla="*/ 181572 h 1241833"/>
              <a:gd name="connsiteX119" fmla="*/ 1972205 w 5001078"/>
              <a:gd name="connsiteY119" fmla="*/ 268030 h 1241833"/>
              <a:gd name="connsiteX120" fmla="*/ 1876142 w 5001078"/>
              <a:gd name="connsiteY120" fmla="*/ 302541 h 1241833"/>
              <a:gd name="connsiteX121" fmla="*/ 1780789 w 5001078"/>
              <a:gd name="connsiteY121" fmla="*/ 267674 h 1241833"/>
              <a:gd name="connsiteX122" fmla="*/ 1743075 w 5001078"/>
              <a:gd name="connsiteY122" fmla="*/ 181572 h 1241833"/>
              <a:gd name="connsiteX123" fmla="*/ 1780434 w 5001078"/>
              <a:gd name="connsiteY123" fmla="*/ 95826 h 1241833"/>
              <a:gd name="connsiteX124" fmla="*/ 1876142 w 5001078"/>
              <a:gd name="connsiteY124" fmla="*/ 62738 h 1241833"/>
              <a:gd name="connsiteX125" fmla="*/ 133066 w 5001078"/>
              <a:gd name="connsiteY125" fmla="*/ 62738 h 1241833"/>
              <a:gd name="connsiteX126" fmla="*/ 229842 w 5001078"/>
              <a:gd name="connsiteY126" fmla="*/ 96538 h 1241833"/>
              <a:gd name="connsiteX127" fmla="*/ 266844 w 5001078"/>
              <a:gd name="connsiteY127" fmla="*/ 181572 h 1241833"/>
              <a:gd name="connsiteX128" fmla="*/ 229130 w 5001078"/>
              <a:gd name="connsiteY128" fmla="*/ 268030 h 1241833"/>
              <a:gd name="connsiteX129" fmla="*/ 133066 w 5001078"/>
              <a:gd name="connsiteY129" fmla="*/ 302541 h 1241833"/>
              <a:gd name="connsiteX130" fmla="*/ 37714 w 5001078"/>
              <a:gd name="connsiteY130" fmla="*/ 267674 h 1241833"/>
              <a:gd name="connsiteX131" fmla="*/ 0 w 5001078"/>
              <a:gd name="connsiteY131" fmla="*/ 181572 h 1241833"/>
              <a:gd name="connsiteX132" fmla="*/ 37358 w 5001078"/>
              <a:gd name="connsiteY132" fmla="*/ 95826 h 1241833"/>
              <a:gd name="connsiteX133" fmla="*/ 133066 w 5001078"/>
              <a:gd name="connsiteY133" fmla="*/ 62738 h 1241833"/>
              <a:gd name="connsiteX134" fmla="*/ 2722467 w 5001078"/>
              <a:gd name="connsiteY134" fmla="*/ 57756 h 1241833"/>
              <a:gd name="connsiteX135" fmla="*/ 2951597 w 5001078"/>
              <a:gd name="connsiteY135" fmla="*/ 57756 h 1241833"/>
              <a:gd name="connsiteX136" fmla="*/ 2951597 w 5001078"/>
              <a:gd name="connsiteY136" fmla="*/ 1222620 h 1241833"/>
              <a:gd name="connsiteX137" fmla="*/ 2722467 w 5001078"/>
              <a:gd name="connsiteY137" fmla="*/ 1222620 h 1241833"/>
              <a:gd name="connsiteX138" fmla="*/ 2722467 w 5001078"/>
              <a:gd name="connsiteY138" fmla="*/ 1111613 h 1241833"/>
              <a:gd name="connsiteX139" fmla="*/ 2718909 w 5001078"/>
              <a:gd name="connsiteY139" fmla="*/ 1111613 h 1241833"/>
              <a:gd name="connsiteX140" fmla="*/ 2472700 w 5001078"/>
              <a:gd name="connsiteY140" fmla="*/ 1241833 h 1241833"/>
              <a:gd name="connsiteX141" fmla="*/ 2233964 w 5001078"/>
              <a:gd name="connsiteY141" fmla="*/ 1135807 h 1241833"/>
              <a:gd name="connsiteX142" fmla="*/ 2145371 w 5001078"/>
              <a:gd name="connsiteY142" fmla="*/ 846904 h 1241833"/>
              <a:gd name="connsiteX143" fmla="*/ 2244637 w 5001078"/>
              <a:gd name="connsiteY143" fmla="*/ 534874 h 1241833"/>
              <a:gd name="connsiteX144" fmla="*/ 2504010 w 5001078"/>
              <a:gd name="connsiteY144" fmla="*/ 416395 h 1241833"/>
              <a:gd name="connsiteX145" fmla="*/ 2718909 w 5001078"/>
              <a:gd name="connsiteY145" fmla="*/ 527402 h 1241833"/>
              <a:gd name="connsiteX146" fmla="*/ 2722467 w 5001078"/>
              <a:gd name="connsiteY146" fmla="*/ 527402 h 1241833"/>
              <a:gd name="connsiteX147" fmla="*/ 1331528 w 5001078"/>
              <a:gd name="connsiteY147" fmla="*/ 57756 h 1241833"/>
              <a:gd name="connsiteX148" fmla="*/ 1560658 w 5001078"/>
              <a:gd name="connsiteY148" fmla="*/ 57756 h 1241833"/>
              <a:gd name="connsiteX149" fmla="*/ 1560658 w 5001078"/>
              <a:gd name="connsiteY149" fmla="*/ 1222620 h 1241833"/>
              <a:gd name="connsiteX150" fmla="*/ 1331528 w 5001078"/>
              <a:gd name="connsiteY150" fmla="*/ 1222620 h 1241833"/>
              <a:gd name="connsiteX151" fmla="*/ 3977005 w 5001078"/>
              <a:gd name="connsiteY151" fmla="*/ 0 h 1241833"/>
              <a:gd name="connsiteX152" fmla="*/ 4064410 w 5001078"/>
              <a:gd name="connsiteY152" fmla="*/ 0 h 1241833"/>
              <a:gd name="connsiteX153" fmla="*/ 4345410 w 5001078"/>
              <a:gd name="connsiteY153" fmla="*/ 0 h 1241833"/>
              <a:gd name="connsiteX154" fmla="*/ 4901149 w 5001078"/>
              <a:gd name="connsiteY154" fmla="*/ 0 h 1241833"/>
              <a:gd name="connsiteX155" fmla="*/ 5001078 w 5001078"/>
              <a:gd name="connsiteY155" fmla="*/ 99929 h 1241833"/>
              <a:gd name="connsiteX156" fmla="*/ 5001078 w 5001078"/>
              <a:gd name="connsiteY156" fmla="*/ 349746 h 1241833"/>
              <a:gd name="connsiteX157" fmla="*/ 5001078 w 5001078"/>
              <a:gd name="connsiteY157" fmla="*/ 499636 h 1241833"/>
              <a:gd name="connsiteX158" fmla="*/ 4901149 w 5001078"/>
              <a:gd name="connsiteY158" fmla="*/ 599565 h 1241833"/>
              <a:gd name="connsiteX159" fmla="*/ 4345410 w 5001078"/>
              <a:gd name="connsiteY159" fmla="*/ 599565 h 1241833"/>
              <a:gd name="connsiteX160" fmla="*/ 4045260 w 5001078"/>
              <a:gd name="connsiteY160" fmla="*/ 718051 h 1241833"/>
              <a:gd name="connsiteX161" fmla="*/ 4064410 w 5001078"/>
              <a:gd name="connsiteY161" fmla="*/ 599565 h 1241833"/>
              <a:gd name="connsiteX162" fmla="*/ 3977005 w 5001078"/>
              <a:gd name="connsiteY162" fmla="*/ 599565 h 1241833"/>
              <a:gd name="connsiteX163" fmla="*/ 3877076 w 5001078"/>
              <a:gd name="connsiteY163" fmla="*/ 499636 h 1241833"/>
              <a:gd name="connsiteX164" fmla="*/ 3877076 w 5001078"/>
              <a:gd name="connsiteY164" fmla="*/ 349746 h 1241833"/>
              <a:gd name="connsiteX165" fmla="*/ 3877076 w 5001078"/>
              <a:gd name="connsiteY165" fmla="*/ 99929 h 1241833"/>
              <a:gd name="connsiteX166" fmla="*/ 3977005 w 5001078"/>
              <a:gd name="connsiteY166" fmla="*/ 0 h 12418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</a:cxnLst>
            <a:rect l="l" t="t" r="r" b="b"/>
            <a:pathLst>
              <a:path w="5001078" h="1241833">
                <a:moveTo>
                  <a:pt x="2558091" y="592868"/>
                </a:moveTo>
                <a:cubicBezTo>
                  <a:pt x="2502113" y="592868"/>
                  <a:pt x="2458113" y="615046"/>
                  <a:pt x="2426091" y="659401"/>
                </a:cubicBezTo>
                <a:cubicBezTo>
                  <a:pt x="2394070" y="703757"/>
                  <a:pt x="2378059" y="763885"/>
                  <a:pt x="2378059" y="839788"/>
                </a:cubicBezTo>
                <a:cubicBezTo>
                  <a:pt x="2378059" y="911895"/>
                  <a:pt x="2393477" y="967517"/>
                  <a:pt x="2424313" y="1006654"/>
                </a:cubicBezTo>
                <a:cubicBezTo>
                  <a:pt x="2455148" y="1045791"/>
                  <a:pt x="2497606" y="1065360"/>
                  <a:pt x="2551686" y="1065360"/>
                </a:cubicBezTo>
                <a:cubicBezTo>
                  <a:pt x="2602446" y="1065360"/>
                  <a:pt x="2644192" y="1044724"/>
                  <a:pt x="2676925" y="1003452"/>
                </a:cubicBezTo>
                <a:cubicBezTo>
                  <a:pt x="2709658" y="962180"/>
                  <a:pt x="2726024" y="908574"/>
                  <a:pt x="2726024" y="842634"/>
                </a:cubicBezTo>
                <a:lnTo>
                  <a:pt x="2726024" y="777168"/>
                </a:lnTo>
                <a:cubicBezTo>
                  <a:pt x="2726024" y="724037"/>
                  <a:pt x="2710014" y="680037"/>
                  <a:pt x="2677993" y="645169"/>
                </a:cubicBezTo>
                <a:cubicBezTo>
                  <a:pt x="2645971" y="610302"/>
                  <a:pt x="2606004" y="592868"/>
                  <a:pt x="2558091" y="592868"/>
                </a:cubicBezTo>
                <a:close/>
                <a:moveTo>
                  <a:pt x="3505446" y="573655"/>
                </a:moveTo>
                <a:cubicBezTo>
                  <a:pt x="3466072" y="573655"/>
                  <a:pt x="3431205" y="589784"/>
                  <a:pt x="3400843" y="622043"/>
                </a:cubicBezTo>
                <a:cubicBezTo>
                  <a:pt x="3370483" y="654301"/>
                  <a:pt x="3351507" y="696997"/>
                  <a:pt x="3343917" y="750128"/>
                </a:cubicBezTo>
                <a:lnTo>
                  <a:pt x="3648475" y="750128"/>
                </a:lnTo>
                <a:cubicBezTo>
                  <a:pt x="3648475" y="632480"/>
                  <a:pt x="3600799" y="573655"/>
                  <a:pt x="3505446" y="573655"/>
                </a:cubicBezTo>
                <a:close/>
                <a:moveTo>
                  <a:pt x="1760153" y="435608"/>
                </a:moveTo>
                <a:lnTo>
                  <a:pt x="1989283" y="435608"/>
                </a:lnTo>
                <a:lnTo>
                  <a:pt x="1989283" y="1222620"/>
                </a:lnTo>
                <a:lnTo>
                  <a:pt x="1760153" y="1222620"/>
                </a:lnTo>
                <a:close/>
                <a:moveTo>
                  <a:pt x="17078" y="435608"/>
                </a:moveTo>
                <a:lnTo>
                  <a:pt x="246208" y="435608"/>
                </a:lnTo>
                <a:lnTo>
                  <a:pt x="246208" y="1222620"/>
                </a:lnTo>
                <a:lnTo>
                  <a:pt x="17078" y="1222620"/>
                </a:lnTo>
                <a:close/>
                <a:moveTo>
                  <a:pt x="3506869" y="416395"/>
                </a:moveTo>
                <a:cubicBezTo>
                  <a:pt x="3618351" y="416395"/>
                  <a:pt x="3705520" y="450195"/>
                  <a:pt x="3768377" y="517796"/>
                </a:cubicBezTo>
                <a:cubicBezTo>
                  <a:pt x="3831233" y="585396"/>
                  <a:pt x="3862662" y="678258"/>
                  <a:pt x="3862662" y="796381"/>
                </a:cubicBezTo>
                <a:lnTo>
                  <a:pt x="3862662" y="893868"/>
                </a:lnTo>
                <a:lnTo>
                  <a:pt x="3344628" y="893868"/>
                </a:lnTo>
                <a:cubicBezTo>
                  <a:pt x="3352693" y="1015786"/>
                  <a:pt x="3426223" y="1076745"/>
                  <a:pt x="3565219" y="1076745"/>
                </a:cubicBezTo>
                <a:cubicBezTo>
                  <a:pt x="3652033" y="1076745"/>
                  <a:pt x="3728647" y="1055398"/>
                  <a:pt x="3795061" y="1012703"/>
                </a:cubicBezTo>
                <a:lnTo>
                  <a:pt x="3795061" y="1181348"/>
                </a:lnTo>
                <a:cubicBezTo>
                  <a:pt x="3723429" y="1221671"/>
                  <a:pt x="3629499" y="1241833"/>
                  <a:pt x="3513274" y="1241833"/>
                </a:cubicBezTo>
                <a:cubicBezTo>
                  <a:pt x="3388035" y="1241833"/>
                  <a:pt x="3290667" y="1206491"/>
                  <a:pt x="3221169" y="1135807"/>
                </a:cubicBezTo>
                <a:cubicBezTo>
                  <a:pt x="3151671" y="1065123"/>
                  <a:pt x="3116921" y="966687"/>
                  <a:pt x="3116921" y="840499"/>
                </a:cubicBezTo>
                <a:cubicBezTo>
                  <a:pt x="3116921" y="714786"/>
                  <a:pt x="3153924" y="612674"/>
                  <a:pt x="3227929" y="534162"/>
                </a:cubicBezTo>
                <a:cubicBezTo>
                  <a:pt x="3301933" y="455651"/>
                  <a:pt x="3394914" y="416395"/>
                  <a:pt x="3506869" y="416395"/>
                </a:cubicBezTo>
                <a:close/>
                <a:moveTo>
                  <a:pt x="4744735" y="353465"/>
                </a:moveTo>
                <a:lnTo>
                  <a:pt x="4801132" y="353465"/>
                </a:lnTo>
                <a:lnTo>
                  <a:pt x="4801132" y="424660"/>
                </a:lnTo>
                <a:lnTo>
                  <a:pt x="4744735" y="424660"/>
                </a:lnTo>
                <a:close/>
                <a:moveTo>
                  <a:pt x="4548747" y="353465"/>
                </a:moveTo>
                <a:lnTo>
                  <a:pt x="4604744" y="353465"/>
                </a:lnTo>
                <a:lnTo>
                  <a:pt x="4604744" y="424660"/>
                </a:lnTo>
                <a:lnTo>
                  <a:pt x="4548747" y="424660"/>
                </a:lnTo>
                <a:close/>
                <a:moveTo>
                  <a:pt x="4689538" y="304667"/>
                </a:moveTo>
                <a:lnTo>
                  <a:pt x="4689538" y="492255"/>
                </a:lnTo>
                <a:lnTo>
                  <a:pt x="4744734" y="492255"/>
                </a:lnTo>
                <a:lnTo>
                  <a:pt x="4744734" y="473456"/>
                </a:lnTo>
                <a:lnTo>
                  <a:pt x="4801131" y="473456"/>
                </a:lnTo>
                <a:lnTo>
                  <a:pt x="4801131" y="492255"/>
                </a:lnTo>
                <a:lnTo>
                  <a:pt x="4856327" y="492255"/>
                </a:lnTo>
                <a:lnTo>
                  <a:pt x="4856327" y="304667"/>
                </a:lnTo>
                <a:close/>
                <a:moveTo>
                  <a:pt x="4493550" y="304667"/>
                </a:moveTo>
                <a:lnTo>
                  <a:pt x="4493550" y="492255"/>
                </a:lnTo>
                <a:lnTo>
                  <a:pt x="4548746" y="492255"/>
                </a:lnTo>
                <a:lnTo>
                  <a:pt x="4548746" y="473456"/>
                </a:lnTo>
                <a:lnTo>
                  <a:pt x="4604743" y="473456"/>
                </a:lnTo>
                <a:lnTo>
                  <a:pt x="4604743" y="492255"/>
                </a:lnTo>
                <a:lnTo>
                  <a:pt x="4659939" y="492255"/>
                </a:lnTo>
                <a:lnTo>
                  <a:pt x="4659939" y="304667"/>
                </a:lnTo>
                <a:close/>
                <a:moveTo>
                  <a:pt x="4590345" y="171076"/>
                </a:moveTo>
                <a:lnTo>
                  <a:pt x="4759934" y="171076"/>
                </a:lnTo>
                <a:lnTo>
                  <a:pt x="4759934" y="223073"/>
                </a:lnTo>
                <a:lnTo>
                  <a:pt x="4590345" y="223073"/>
                </a:lnTo>
                <a:close/>
                <a:moveTo>
                  <a:pt x="4531147" y="120678"/>
                </a:moveTo>
                <a:lnTo>
                  <a:pt x="4531147" y="273469"/>
                </a:lnTo>
                <a:lnTo>
                  <a:pt x="4819130" y="273469"/>
                </a:lnTo>
                <a:lnTo>
                  <a:pt x="4819130" y="120678"/>
                </a:lnTo>
                <a:close/>
                <a:moveTo>
                  <a:pt x="4215316" y="106679"/>
                </a:moveTo>
                <a:lnTo>
                  <a:pt x="4215316" y="241871"/>
                </a:lnTo>
                <a:lnTo>
                  <a:pt x="4138520" y="241871"/>
                </a:lnTo>
                <a:lnTo>
                  <a:pt x="4138520" y="141477"/>
                </a:lnTo>
                <a:lnTo>
                  <a:pt x="4082524" y="141477"/>
                </a:lnTo>
                <a:lnTo>
                  <a:pt x="4082524" y="294667"/>
                </a:lnTo>
                <a:lnTo>
                  <a:pt x="4215316" y="294667"/>
                </a:lnTo>
                <a:lnTo>
                  <a:pt x="4215316" y="427459"/>
                </a:lnTo>
                <a:lnTo>
                  <a:pt x="4124121" y="427459"/>
                </a:lnTo>
                <a:lnTo>
                  <a:pt x="4124121" y="329465"/>
                </a:lnTo>
                <a:lnTo>
                  <a:pt x="4068125" y="329465"/>
                </a:lnTo>
                <a:lnTo>
                  <a:pt x="4068125" y="480256"/>
                </a:lnTo>
                <a:lnTo>
                  <a:pt x="4366906" y="480256"/>
                </a:lnTo>
                <a:lnTo>
                  <a:pt x="4366906" y="499055"/>
                </a:lnTo>
                <a:lnTo>
                  <a:pt x="4422903" y="499055"/>
                </a:lnTo>
                <a:lnTo>
                  <a:pt x="4422903" y="329465"/>
                </a:lnTo>
                <a:lnTo>
                  <a:pt x="4366906" y="329465"/>
                </a:lnTo>
                <a:lnTo>
                  <a:pt x="4366906" y="427459"/>
                </a:lnTo>
                <a:lnTo>
                  <a:pt x="4275312" y="427459"/>
                </a:lnTo>
                <a:lnTo>
                  <a:pt x="4275312" y="294667"/>
                </a:lnTo>
                <a:lnTo>
                  <a:pt x="4408504" y="294667"/>
                </a:lnTo>
                <a:lnTo>
                  <a:pt x="4408504" y="141477"/>
                </a:lnTo>
                <a:lnTo>
                  <a:pt x="4352507" y="141477"/>
                </a:lnTo>
                <a:lnTo>
                  <a:pt x="4352507" y="241871"/>
                </a:lnTo>
                <a:lnTo>
                  <a:pt x="4275312" y="241871"/>
                </a:lnTo>
                <a:lnTo>
                  <a:pt x="4275312" y="106679"/>
                </a:lnTo>
                <a:close/>
                <a:moveTo>
                  <a:pt x="853716" y="101875"/>
                </a:moveTo>
                <a:cubicBezTo>
                  <a:pt x="961402" y="101875"/>
                  <a:pt x="1051773" y="115869"/>
                  <a:pt x="1124829" y="143858"/>
                </a:cubicBezTo>
                <a:lnTo>
                  <a:pt x="1124829" y="364449"/>
                </a:lnTo>
                <a:cubicBezTo>
                  <a:pt x="1050824" y="314164"/>
                  <a:pt x="964248" y="289021"/>
                  <a:pt x="865101" y="289021"/>
                </a:cubicBezTo>
                <a:cubicBezTo>
                  <a:pt x="807225" y="289021"/>
                  <a:pt x="760972" y="299577"/>
                  <a:pt x="726342" y="320687"/>
                </a:cubicBezTo>
                <a:cubicBezTo>
                  <a:pt x="691712" y="341797"/>
                  <a:pt x="674396" y="370142"/>
                  <a:pt x="674396" y="405721"/>
                </a:cubicBezTo>
                <a:cubicBezTo>
                  <a:pt x="674396" y="434185"/>
                  <a:pt x="686256" y="460395"/>
                  <a:pt x="709976" y="484351"/>
                </a:cubicBezTo>
                <a:cubicBezTo>
                  <a:pt x="733695" y="508308"/>
                  <a:pt x="792282" y="540685"/>
                  <a:pt x="885737" y="581483"/>
                </a:cubicBezTo>
                <a:cubicBezTo>
                  <a:pt x="995321" y="628447"/>
                  <a:pt x="1070630" y="678021"/>
                  <a:pt x="1111665" y="730204"/>
                </a:cubicBezTo>
                <a:cubicBezTo>
                  <a:pt x="1152700" y="782387"/>
                  <a:pt x="1173217" y="844532"/>
                  <a:pt x="1173217" y="916639"/>
                </a:cubicBezTo>
                <a:cubicBezTo>
                  <a:pt x="1173217" y="1022428"/>
                  <a:pt x="1135740" y="1103074"/>
                  <a:pt x="1060787" y="1158578"/>
                </a:cubicBezTo>
                <a:cubicBezTo>
                  <a:pt x="985833" y="1214081"/>
                  <a:pt x="879333" y="1241833"/>
                  <a:pt x="741285" y="1241833"/>
                </a:cubicBezTo>
                <a:cubicBezTo>
                  <a:pt x="615098" y="1241833"/>
                  <a:pt x="511681" y="1221434"/>
                  <a:pt x="431034" y="1180637"/>
                </a:cubicBezTo>
                <a:lnTo>
                  <a:pt x="431034" y="945102"/>
                </a:lnTo>
                <a:cubicBezTo>
                  <a:pt x="519745" y="1018633"/>
                  <a:pt x="620553" y="1055398"/>
                  <a:pt x="733458" y="1055398"/>
                </a:cubicBezTo>
                <a:cubicBezTo>
                  <a:pt x="797500" y="1055398"/>
                  <a:pt x="845651" y="1044368"/>
                  <a:pt x="877909" y="1022309"/>
                </a:cubicBezTo>
                <a:cubicBezTo>
                  <a:pt x="910168" y="1000250"/>
                  <a:pt x="926297" y="971905"/>
                  <a:pt x="926297" y="937275"/>
                </a:cubicBezTo>
                <a:cubicBezTo>
                  <a:pt x="926297" y="907388"/>
                  <a:pt x="913489" y="879162"/>
                  <a:pt x="887872" y="852596"/>
                </a:cubicBezTo>
                <a:cubicBezTo>
                  <a:pt x="862255" y="826030"/>
                  <a:pt x="794654" y="789977"/>
                  <a:pt x="685070" y="744435"/>
                </a:cubicBezTo>
                <a:cubicBezTo>
                  <a:pt x="512867" y="671379"/>
                  <a:pt x="426765" y="565116"/>
                  <a:pt x="426765" y="425646"/>
                </a:cubicBezTo>
                <a:cubicBezTo>
                  <a:pt x="426765" y="323177"/>
                  <a:pt x="465783" y="243599"/>
                  <a:pt x="543821" y="186909"/>
                </a:cubicBezTo>
                <a:cubicBezTo>
                  <a:pt x="621858" y="130219"/>
                  <a:pt x="725156" y="101875"/>
                  <a:pt x="853716" y="101875"/>
                </a:cubicBezTo>
                <a:close/>
                <a:moveTo>
                  <a:pt x="1876142" y="62738"/>
                </a:moveTo>
                <a:cubicBezTo>
                  <a:pt x="1915990" y="62738"/>
                  <a:pt x="1948249" y="74004"/>
                  <a:pt x="1972917" y="96538"/>
                </a:cubicBezTo>
                <a:cubicBezTo>
                  <a:pt x="1997585" y="119071"/>
                  <a:pt x="2009919" y="147416"/>
                  <a:pt x="2009919" y="181572"/>
                </a:cubicBezTo>
                <a:cubicBezTo>
                  <a:pt x="2009919" y="216203"/>
                  <a:pt x="1997348" y="245022"/>
                  <a:pt x="1972205" y="268030"/>
                </a:cubicBezTo>
                <a:cubicBezTo>
                  <a:pt x="1947063" y="291038"/>
                  <a:pt x="1915041" y="302541"/>
                  <a:pt x="1876142" y="302541"/>
                </a:cubicBezTo>
                <a:cubicBezTo>
                  <a:pt x="1837716" y="302541"/>
                  <a:pt x="1805932" y="290919"/>
                  <a:pt x="1780789" y="267674"/>
                </a:cubicBezTo>
                <a:cubicBezTo>
                  <a:pt x="1755647" y="244429"/>
                  <a:pt x="1743075" y="215728"/>
                  <a:pt x="1743075" y="181572"/>
                </a:cubicBezTo>
                <a:cubicBezTo>
                  <a:pt x="1743075" y="146467"/>
                  <a:pt x="1755528" y="117885"/>
                  <a:pt x="1780434" y="95826"/>
                </a:cubicBezTo>
                <a:cubicBezTo>
                  <a:pt x="1805339" y="73767"/>
                  <a:pt x="1837242" y="62738"/>
                  <a:pt x="1876142" y="62738"/>
                </a:cubicBezTo>
                <a:close/>
                <a:moveTo>
                  <a:pt x="133066" y="62738"/>
                </a:moveTo>
                <a:cubicBezTo>
                  <a:pt x="172915" y="62738"/>
                  <a:pt x="205174" y="74004"/>
                  <a:pt x="229842" y="96538"/>
                </a:cubicBezTo>
                <a:cubicBezTo>
                  <a:pt x="254510" y="119071"/>
                  <a:pt x="266844" y="147416"/>
                  <a:pt x="266844" y="181572"/>
                </a:cubicBezTo>
                <a:cubicBezTo>
                  <a:pt x="266844" y="216203"/>
                  <a:pt x="254273" y="245022"/>
                  <a:pt x="229130" y="268030"/>
                </a:cubicBezTo>
                <a:cubicBezTo>
                  <a:pt x="203988" y="291038"/>
                  <a:pt x="171966" y="302541"/>
                  <a:pt x="133066" y="302541"/>
                </a:cubicBezTo>
                <a:cubicBezTo>
                  <a:pt x="94641" y="302541"/>
                  <a:pt x="62857" y="290919"/>
                  <a:pt x="37714" y="267674"/>
                </a:cubicBezTo>
                <a:cubicBezTo>
                  <a:pt x="12572" y="244429"/>
                  <a:pt x="0" y="215728"/>
                  <a:pt x="0" y="181572"/>
                </a:cubicBezTo>
                <a:cubicBezTo>
                  <a:pt x="0" y="146467"/>
                  <a:pt x="12453" y="117885"/>
                  <a:pt x="37358" y="95826"/>
                </a:cubicBezTo>
                <a:cubicBezTo>
                  <a:pt x="62264" y="73767"/>
                  <a:pt x="94167" y="62738"/>
                  <a:pt x="133066" y="62738"/>
                </a:cubicBezTo>
                <a:close/>
                <a:moveTo>
                  <a:pt x="2722467" y="57756"/>
                </a:moveTo>
                <a:lnTo>
                  <a:pt x="2951597" y="57756"/>
                </a:lnTo>
                <a:lnTo>
                  <a:pt x="2951597" y="1222620"/>
                </a:lnTo>
                <a:lnTo>
                  <a:pt x="2722467" y="1222620"/>
                </a:lnTo>
                <a:lnTo>
                  <a:pt x="2722467" y="1111613"/>
                </a:lnTo>
                <a:lnTo>
                  <a:pt x="2718909" y="1111613"/>
                </a:lnTo>
                <a:cubicBezTo>
                  <a:pt x="2663405" y="1198426"/>
                  <a:pt x="2581335" y="1241833"/>
                  <a:pt x="2472700" y="1241833"/>
                </a:cubicBezTo>
                <a:cubicBezTo>
                  <a:pt x="2372604" y="1241833"/>
                  <a:pt x="2293025" y="1206491"/>
                  <a:pt x="2233964" y="1135807"/>
                </a:cubicBezTo>
                <a:cubicBezTo>
                  <a:pt x="2174902" y="1065123"/>
                  <a:pt x="2145371" y="968822"/>
                  <a:pt x="2145371" y="846904"/>
                </a:cubicBezTo>
                <a:cubicBezTo>
                  <a:pt x="2145371" y="717870"/>
                  <a:pt x="2178460" y="613860"/>
                  <a:pt x="2244637" y="534874"/>
                </a:cubicBezTo>
                <a:cubicBezTo>
                  <a:pt x="2310815" y="455888"/>
                  <a:pt x="2397272" y="416395"/>
                  <a:pt x="2504010" y="416395"/>
                </a:cubicBezTo>
                <a:cubicBezTo>
                  <a:pt x="2606478" y="416395"/>
                  <a:pt x="2678111" y="453397"/>
                  <a:pt x="2718909" y="527402"/>
                </a:cubicBezTo>
                <a:lnTo>
                  <a:pt x="2722467" y="527402"/>
                </a:lnTo>
                <a:close/>
                <a:moveTo>
                  <a:pt x="1331528" y="57756"/>
                </a:moveTo>
                <a:lnTo>
                  <a:pt x="1560658" y="57756"/>
                </a:lnTo>
                <a:lnTo>
                  <a:pt x="1560658" y="1222620"/>
                </a:lnTo>
                <a:lnTo>
                  <a:pt x="1331528" y="1222620"/>
                </a:lnTo>
                <a:close/>
                <a:moveTo>
                  <a:pt x="3977005" y="0"/>
                </a:moveTo>
                <a:lnTo>
                  <a:pt x="4064410" y="0"/>
                </a:lnTo>
                <a:lnTo>
                  <a:pt x="4345410" y="0"/>
                </a:lnTo>
                <a:lnTo>
                  <a:pt x="4901149" y="0"/>
                </a:lnTo>
                <a:cubicBezTo>
                  <a:pt x="4956338" y="0"/>
                  <a:pt x="5001078" y="44740"/>
                  <a:pt x="5001078" y="99929"/>
                </a:cubicBezTo>
                <a:lnTo>
                  <a:pt x="5001078" y="349746"/>
                </a:lnTo>
                <a:lnTo>
                  <a:pt x="5001078" y="499636"/>
                </a:lnTo>
                <a:cubicBezTo>
                  <a:pt x="5001078" y="554825"/>
                  <a:pt x="4956338" y="599565"/>
                  <a:pt x="4901149" y="599565"/>
                </a:cubicBezTo>
                <a:lnTo>
                  <a:pt x="4345410" y="599565"/>
                </a:lnTo>
                <a:lnTo>
                  <a:pt x="4045260" y="718051"/>
                </a:lnTo>
                <a:lnTo>
                  <a:pt x="4064410" y="599565"/>
                </a:lnTo>
                <a:lnTo>
                  <a:pt x="3977005" y="599565"/>
                </a:lnTo>
                <a:cubicBezTo>
                  <a:pt x="3921816" y="599565"/>
                  <a:pt x="3877076" y="554825"/>
                  <a:pt x="3877076" y="499636"/>
                </a:cubicBezTo>
                <a:lnTo>
                  <a:pt x="3877076" y="349746"/>
                </a:lnTo>
                <a:lnTo>
                  <a:pt x="3877076" y="99929"/>
                </a:lnTo>
                <a:cubicBezTo>
                  <a:pt x="3877076" y="44740"/>
                  <a:pt x="3921816" y="0"/>
                  <a:pt x="3977005" y="0"/>
                </a:cubicBezTo>
                <a:close/>
              </a:path>
            </a:pathLst>
          </a:custGeom>
          <a:solidFill>
            <a:schemeClr val="accent4">
              <a:alpha val="5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800" dirty="0">
              <a:solidFill>
                <a:schemeClr val="accent3"/>
              </a:solidFill>
            </a:endParaRPr>
          </a:p>
        </p:txBody>
      </p:sp>
      <p:sp>
        <p:nvSpPr>
          <p:cNvPr id="103" name="ValueText1">
            <a:extLst>
              <a:ext uri="{FF2B5EF4-FFF2-40B4-BE49-F238E27FC236}">
                <a16:creationId xmlns="" xmlns:a16="http://schemas.microsoft.com/office/drawing/2014/main" id="{9EE9666A-6F1C-4442-B2CD-6DABBA04C3D9}"/>
              </a:ext>
            </a:extLst>
          </p:cNvPr>
          <p:cNvSpPr/>
          <p:nvPr/>
        </p:nvSpPr>
        <p:spPr>
          <a:xfrm>
            <a:off x="10037035" y="2075642"/>
            <a:ext cx="830130" cy="232481"/>
          </a:xfrm>
          <a:prstGeom prst="rect">
            <a:avLst/>
          </a:prstGeom>
        </p:spPr>
        <p:txBody>
          <a:bodyPr wrap="none" lIns="0" tIns="0" rIns="0" bIns="0" numCol="1" anchor="ctr" anchorCtr="1">
            <a:prstTxWarp prst="textPlain">
              <a:avLst/>
            </a:prstTxWarp>
            <a:normAutofit fontScale="25000" lnSpcReduction="20000"/>
          </a:bodyPr>
          <a:lstStyle/>
          <a:p>
            <a:pPr algn="ctr">
              <a:lnSpc>
                <a:spcPct val="120000"/>
              </a:lnSpc>
            </a:pPr>
            <a:r>
              <a:rPr lang="en-US" altLang="zh-CN" sz="6000" b="1">
                <a:solidFill>
                  <a:schemeClr val="bg1"/>
                </a:solidFill>
                <a:latin typeface="+mj-ea"/>
                <a:ea typeface="+mj-ea"/>
              </a:rPr>
              <a:t>33</a:t>
            </a:r>
            <a:r>
              <a:rPr lang="en-US" altLang="zh-CN" sz="6000" b="1" smtClean="0">
                <a:solidFill>
                  <a:schemeClr val="bg1"/>
                </a:solidFill>
                <a:latin typeface="+mj-ea"/>
                <a:ea typeface="+mj-ea"/>
              </a:rPr>
              <a:t>.</a:t>
            </a:r>
            <a:r>
              <a:rPr lang="en-US" altLang="zh-CN" sz="400" b="1" smtClean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en-US" altLang="zh-CN" sz="6000" b="1" smtClean="0">
                <a:solidFill>
                  <a:schemeClr val="bg1"/>
                </a:solidFill>
                <a:latin typeface="+mj-ea"/>
                <a:ea typeface="+mj-ea"/>
              </a:rPr>
              <a:t>2</a:t>
            </a:r>
            <a:r>
              <a:rPr lang="en-US" altLang="zh-CN" sz="6000" b="1" dirty="0">
                <a:solidFill>
                  <a:schemeClr val="bg1"/>
                </a:solidFill>
                <a:latin typeface="+mj-ea"/>
                <a:ea typeface="+mj-ea"/>
              </a:rPr>
              <a:t>%</a:t>
            </a:r>
          </a:p>
        </p:txBody>
      </p:sp>
      <p:sp>
        <p:nvSpPr>
          <p:cNvPr id="104" name="ValueText2">
            <a:extLst>
              <a:ext uri="{FF2B5EF4-FFF2-40B4-BE49-F238E27FC236}">
                <a16:creationId xmlns="" xmlns:a16="http://schemas.microsoft.com/office/drawing/2014/main" id="{E8C145B9-43DE-4860-B072-2EB70BA4A456}"/>
              </a:ext>
            </a:extLst>
          </p:cNvPr>
          <p:cNvSpPr/>
          <p:nvPr/>
        </p:nvSpPr>
        <p:spPr>
          <a:xfrm>
            <a:off x="8292833" y="2800905"/>
            <a:ext cx="830130" cy="232481"/>
          </a:xfrm>
          <a:prstGeom prst="rect">
            <a:avLst/>
          </a:prstGeom>
        </p:spPr>
        <p:txBody>
          <a:bodyPr wrap="none" lIns="0" tIns="0" rIns="0" bIns="0" numCol="1" anchor="ctr" anchorCtr="1">
            <a:prstTxWarp prst="textPlain">
              <a:avLst/>
            </a:prstTxWarp>
            <a:normAutofit fontScale="25000" lnSpcReduction="20000"/>
          </a:bodyPr>
          <a:lstStyle/>
          <a:p>
            <a:pPr algn="ctr">
              <a:lnSpc>
                <a:spcPct val="120000"/>
              </a:lnSpc>
            </a:pPr>
            <a:r>
              <a:rPr lang="en-US" altLang="zh-CN" sz="6000" b="1">
                <a:solidFill>
                  <a:schemeClr val="bg1"/>
                </a:solidFill>
                <a:latin typeface="+mj-ea"/>
                <a:ea typeface="+mj-ea"/>
              </a:rPr>
              <a:t>24</a:t>
            </a:r>
            <a:r>
              <a:rPr lang="en-US" altLang="zh-CN" sz="6000" b="1" smtClean="0">
                <a:solidFill>
                  <a:schemeClr val="bg1"/>
                </a:solidFill>
                <a:latin typeface="+mj-ea"/>
                <a:ea typeface="+mj-ea"/>
              </a:rPr>
              <a:t>.</a:t>
            </a:r>
            <a:r>
              <a:rPr lang="en-US" altLang="zh-CN" sz="400" b="1" smtClean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en-US" altLang="zh-CN" sz="6000" b="1" smtClean="0">
                <a:solidFill>
                  <a:schemeClr val="bg1"/>
                </a:solidFill>
                <a:latin typeface="+mj-ea"/>
                <a:ea typeface="+mj-ea"/>
              </a:rPr>
              <a:t>6</a:t>
            </a:r>
            <a:r>
              <a:rPr lang="en-US" altLang="zh-CN" sz="6000" b="1" dirty="0">
                <a:solidFill>
                  <a:schemeClr val="bg1"/>
                </a:solidFill>
                <a:latin typeface="+mj-ea"/>
                <a:ea typeface="+mj-ea"/>
              </a:rPr>
              <a:t>%</a:t>
            </a:r>
          </a:p>
        </p:txBody>
      </p:sp>
      <p:sp>
        <p:nvSpPr>
          <p:cNvPr id="105" name="ValueText3">
            <a:extLst>
              <a:ext uri="{FF2B5EF4-FFF2-40B4-BE49-F238E27FC236}">
                <a16:creationId xmlns="" xmlns:a16="http://schemas.microsoft.com/office/drawing/2014/main" id="{CDB6512E-F7D8-4A64-A3DD-031579B97CA0}"/>
              </a:ext>
            </a:extLst>
          </p:cNvPr>
          <p:cNvSpPr/>
          <p:nvPr/>
        </p:nvSpPr>
        <p:spPr>
          <a:xfrm>
            <a:off x="6553650" y="3089935"/>
            <a:ext cx="830130" cy="232481"/>
          </a:xfrm>
          <a:prstGeom prst="rect">
            <a:avLst/>
          </a:prstGeom>
        </p:spPr>
        <p:txBody>
          <a:bodyPr wrap="none" lIns="0" tIns="0" rIns="0" bIns="0" numCol="1" anchor="ctr" anchorCtr="1">
            <a:prstTxWarp prst="textPlain">
              <a:avLst/>
            </a:prstTxWarp>
            <a:normAutofit fontScale="25000" lnSpcReduction="20000"/>
          </a:bodyPr>
          <a:lstStyle/>
          <a:p>
            <a:pPr algn="ctr">
              <a:lnSpc>
                <a:spcPct val="120000"/>
              </a:lnSpc>
            </a:pPr>
            <a:r>
              <a:rPr lang="en-US" altLang="zh-CN" sz="6000" b="1">
                <a:solidFill>
                  <a:schemeClr val="bg1"/>
                </a:solidFill>
                <a:latin typeface="+mj-ea"/>
                <a:ea typeface="+mj-ea"/>
              </a:rPr>
              <a:t>21</a:t>
            </a:r>
            <a:r>
              <a:rPr lang="en-US" altLang="zh-CN" sz="6000" b="1" smtClean="0">
                <a:solidFill>
                  <a:schemeClr val="bg1"/>
                </a:solidFill>
                <a:latin typeface="+mj-ea"/>
                <a:ea typeface="+mj-ea"/>
              </a:rPr>
              <a:t>.</a:t>
            </a:r>
            <a:r>
              <a:rPr lang="en-US" altLang="zh-CN" sz="400" b="1" smtClean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en-US" altLang="zh-CN" sz="6000" b="1" smtClean="0">
                <a:solidFill>
                  <a:schemeClr val="bg1"/>
                </a:solidFill>
                <a:latin typeface="+mj-ea"/>
                <a:ea typeface="+mj-ea"/>
              </a:rPr>
              <a:t>2</a:t>
            </a:r>
            <a:r>
              <a:rPr lang="en-US" altLang="zh-CN" sz="6000" b="1" dirty="0">
                <a:solidFill>
                  <a:schemeClr val="bg1"/>
                </a:solidFill>
                <a:latin typeface="+mj-ea"/>
                <a:ea typeface="+mj-ea"/>
              </a:rPr>
              <a:t>%</a:t>
            </a:r>
          </a:p>
        </p:txBody>
      </p:sp>
      <p:sp>
        <p:nvSpPr>
          <p:cNvPr id="106" name="ValueText4">
            <a:extLst>
              <a:ext uri="{FF2B5EF4-FFF2-40B4-BE49-F238E27FC236}">
                <a16:creationId xmlns="" xmlns:a16="http://schemas.microsoft.com/office/drawing/2014/main" id="{8CE4369C-A740-4F3F-A803-BF9BFBA09A8F}"/>
              </a:ext>
            </a:extLst>
          </p:cNvPr>
          <p:cNvSpPr/>
          <p:nvPr/>
        </p:nvSpPr>
        <p:spPr>
          <a:xfrm>
            <a:off x="4822157" y="3861068"/>
            <a:ext cx="830130" cy="232481"/>
          </a:xfrm>
          <a:prstGeom prst="rect">
            <a:avLst/>
          </a:prstGeom>
        </p:spPr>
        <p:txBody>
          <a:bodyPr wrap="none" lIns="0" tIns="0" rIns="0" bIns="0" numCol="1" anchor="ctr" anchorCtr="1">
            <a:prstTxWarp prst="textPlain">
              <a:avLst/>
            </a:prstTxWarp>
            <a:normAutofit fontScale="25000" lnSpcReduction="20000"/>
          </a:bodyPr>
          <a:lstStyle/>
          <a:p>
            <a:pPr algn="ctr">
              <a:lnSpc>
                <a:spcPct val="120000"/>
              </a:lnSpc>
            </a:pPr>
            <a:r>
              <a:rPr lang="en-US" altLang="zh-CN" sz="6000" b="1">
                <a:solidFill>
                  <a:schemeClr val="bg1"/>
                </a:solidFill>
                <a:latin typeface="+mj-ea"/>
                <a:ea typeface="+mj-ea"/>
              </a:rPr>
              <a:t>11</a:t>
            </a:r>
            <a:r>
              <a:rPr lang="en-US" altLang="zh-CN" sz="6000" b="1" smtClean="0">
                <a:solidFill>
                  <a:schemeClr val="bg1"/>
                </a:solidFill>
                <a:latin typeface="+mj-ea"/>
                <a:ea typeface="+mj-ea"/>
              </a:rPr>
              <a:t>.</a:t>
            </a:r>
            <a:r>
              <a:rPr lang="en-US" altLang="zh-CN" sz="400" b="1" smtClean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en-US" altLang="zh-CN" sz="6000" b="1" smtClean="0">
                <a:solidFill>
                  <a:schemeClr val="bg1"/>
                </a:solidFill>
                <a:latin typeface="+mj-ea"/>
                <a:ea typeface="+mj-ea"/>
              </a:rPr>
              <a:t>4</a:t>
            </a:r>
            <a:r>
              <a:rPr lang="en-US" altLang="zh-CN" sz="6000" b="1" dirty="0">
                <a:solidFill>
                  <a:schemeClr val="bg1"/>
                </a:solidFill>
                <a:latin typeface="+mj-ea"/>
                <a:ea typeface="+mj-ea"/>
              </a:rPr>
              <a:t>%</a:t>
            </a:r>
          </a:p>
        </p:txBody>
      </p:sp>
      <p:sp>
        <p:nvSpPr>
          <p:cNvPr id="87" name="ValueShape1">
            <a:extLst>
              <a:ext uri="{FF2B5EF4-FFF2-40B4-BE49-F238E27FC236}">
                <a16:creationId xmlns="" xmlns:a16="http://schemas.microsoft.com/office/drawing/2014/main" id="{DEC1F6FC-9B6D-49B9-88B3-51EA3F578456}"/>
              </a:ext>
            </a:extLst>
          </p:cNvPr>
          <p:cNvSpPr/>
          <p:nvPr/>
        </p:nvSpPr>
        <p:spPr>
          <a:xfrm flipH="1">
            <a:off x="9885964" y="2423753"/>
            <a:ext cx="1160037" cy="2659291"/>
          </a:xfrm>
          <a:prstGeom prst="upArrow">
            <a:avLst>
              <a:gd name="adj1" fmla="val 100000"/>
              <a:gd name="adj2" fmla="val 42202"/>
            </a:avLst>
          </a:prstGeom>
          <a:solidFill>
            <a:schemeClr val="accent2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89" name="ValueShape2">
            <a:extLst>
              <a:ext uri="{FF2B5EF4-FFF2-40B4-BE49-F238E27FC236}">
                <a16:creationId xmlns="" xmlns:a16="http://schemas.microsoft.com/office/drawing/2014/main" id="{3702E029-B4E3-4406-8AB2-8F39AA53CB9A}"/>
              </a:ext>
            </a:extLst>
          </p:cNvPr>
          <p:cNvSpPr/>
          <p:nvPr/>
        </p:nvSpPr>
        <p:spPr>
          <a:xfrm flipH="1">
            <a:off x="8127880" y="3149016"/>
            <a:ext cx="1160037" cy="1934028"/>
          </a:xfrm>
          <a:prstGeom prst="upArrow">
            <a:avLst>
              <a:gd name="adj1" fmla="val 100000"/>
              <a:gd name="adj2" fmla="val 42202"/>
            </a:avLst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91" name="ValueShape3">
            <a:extLst>
              <a:ext uri="{FF2B5EF4-FFF2-40B4-BE49-F238E27FC236}">
                <a16:creationId xmlns="" xmlns:a16="http://schemas.microsoft.com/office/drawing/2014/main" id="{8F17779E-D81E-4576-B048-4F5345490695}"/>
              </a:ext>
            </a:extLst>
          </p:cNvPr>
          <p:cNvSpPr/>
          <p:nvPr/>
        </p:nvSpPr>
        <p:spPr>
          <a:xfrm flipH="1">
            <a:off x="6377251" y="3390767"/>
            <a:ext cx="1160037" cy="1692277"/>
          </a:xfrm>
          <a:prstGeom prst="upArrow">
            <a:avLst>
              <a:gd name="adj1" fmla="val 100000"/>
              <a:gd name="adj2" fmla="val 42202"/>
            </a:avLst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93" name="ValueShape4">
            <a:extLst>
              <a:ext uri="{FF2B5EF4-FFF2-40B4-BE49-F238E27FC236}">
                <a16:creationId xmlns="" xmlns:a16="http://schemas.microsoft.com/office/drawing/2014/main" id="{CAD13363-757A-4321-A341-E081A5D30DAB}"/>
              </a:ext>
            </a:extLst>
          </p:cNvPr>
          <p:cNvSpPr/>
          <p:nvPr/>
        </p:nvSpPr>
        <p:spPr>
          <a:xfrm flipH="1">
            <a:off x="4657204" y="4196612"/>
            <a:ext cx="1160037" cy="886432"/>
          </a:xfrm>
          <a:prstGeom prst="upArrow">
            <a:avLst>
              <a:gd name="adj1" fmla="val 100000"/>
              <a:gd name="adj2" fmla="val 42202"/>
            </a:avLst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95" name="ValueShape5">
            <a:extLst>
              <a:ext uri="{FF2B5EF4-FFF2-40B4-BE49-F238E27FC236}">
                <a16:creationId xmlns="" xmlns:a16="http://schemas.microsoft.com/office/drawing/2014/main" id="{24D81995-9CC9-4E81-9374-57F027360D86}"/>
              </a:ext>
            </a:extLst>
          </p:cNvPr>
          <p:cNvSpPr/>
          <p:nvPr/>
        </p:nvSpPr>
        <p:spPr>
          <a:xfrm flipH="1">
            <a:off x="2902689" y="4518952"/>
            <a:ext cx="1160037" cy="564092"/>
          </a:xfrm>
          <a:prstGeom prst="upArrow">
            <a:avLst>
              <a:gd name="adj1" fmla="val 100000"/>
              <a:gd name="adj2" fmla="val 42202"/>
            </a:avLst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107" name="ValueText5">
            <a:extLst>
              <a:ext uri="{FF2B5EF4-FFF2-40B4-BE49-F238E27FC236}">
                <a16:creationId xmlns="" xmlns:a16="http://schemas.microsoft.com/office/drawing/2014/main" id="{340B18B1-C509-41EE-AAE5-676C46F57C67}"/>
              </a:ext>
            </a:extLst>
          </p:cNvPr>
          <p:cNvSpPr/>
          <p:nvPr/>
        </p:nvSpPr>
        <p:spPr>
          <a:xfrm>
            <a:off x="3112937" y="4196115"/>
            <a:ext cx="830130" cy="232481"/>
          </a:xfrm>
          <a:prstGeom prst="rect">
            <a:avLst/>
          </a:prstGeom>
        </p:spPr>
        <p:txBody>
          <a:bodyPr wrap="none" lIns="0" tIns="0" rIns="0" bIns="0" numCol="1" anchor="ctr" anchorCtr="1">
            <a:prstTxWarp prst="textPlain">
              <a:avLst/>
            </a:prstTxWarp>
            <a:normAutofit fontScale="25000" lnSpcReduction="20000"/>
          </a:bodyPr>
          <a:lstStyle/>
          <a:p>
            <a:pPr algn="ctr">
              <a:lnSpc>
                <a:spcPct val="120000"/>
              </a:lnSpc>
            </a:pPr>
            <a:r>
              <a:rPr lang="en-US" altLang="zh-CN" sz="6000" b="1">
                <a:solidFill>
                  <a:schemeClr val="bg1"/>
                </a:solidFill>
                <a:latin typeface="+mj-ea"/>
                <a:ea typeface="+mj-ea"/>
              </a:rPr>
              <a:t>6</a:t>
            </a:r>
            <a:r>
              <a:rPr lang="en-US" altLang="zh-CN" sz="6000" b="1" smtClean="0">
                <a:solidFill>
                  <a:schemeClr val="bg1"/>
                </a:solidFill>
                <a:latin typeface="+mj-ea"/>
                <a:ea typeface="+mj-ea"/>
              </a:rPr>
              <a:t>.</a:t>
            </a:r>
            <a:r>
              <a:rPr lang="en-US" altLang="zh-CN" sz="400" b="1" smtClean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en-US" altLang="zh-CN" sz="6000" b="1" smtClean="0">
                <a:solidFill>
                  <a:schemeClr val="bg1"/>
                </a:solidFill>
                <a:latin typeface="+mj-ea"/>
                <a:ea typeface="+mj-ea"/>
              </a:rPr>
              <a:t>7</a:t>
            </a:r>
            <a:r>
              <a:rPr lang="en-US" altLang="zh-CN" sz="6000" b="1" dirty="0">
                <a:solidFill>
                  <a:schemeClr val="bg1"/>
                </a:solidFill>
                <a:latin typeface="+mj-ea"/>
                <a:ea typeface="+mj-ea"/>
              </a:rPr>
              <a:t>%</a:t>
            </a:r>
          </a:p>
        </p:txBody>
      </p:sp>
      <p:sp>
        <p:nvSpPr>
          <p:cNvPr id="5" name="椭圆 4">
            <a:extLst>
              <a:ext uri="{FF2B5EF4-FFF2-40B4-BE49-F238E27FC236}">
                <a16:creationId xmlns="" xmlns:a16="http://schemas.microsoft.com/office/drawing/2014/main" id="{D2EE9611-3DAB-4DA3-B108-3A9F70E6C0A6}"/>
              </a:ext>
            </a:extLst>
          </p:cNvPr>
          <p:cNvSpPr/>
          <p:nvPr/>
        </p:nvSpPr>
        <p:spPr>
          <a:xfrm flipH="1">
            <a:off x="9787131" y="4803683"/>
            <a:ext cx="1414270" cy="1414268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椭圆 55">
            <a:extLst>
              <a:ext uri="{FF2B5EF4-FFF2-40B4-BE49-F238E27FC236}">
                <a16:creationId xmlns="" xmlns:a16="http://schemas.microsoft.com/office/drawing/2014/main" id="{FA9D25DF-BE6A-43A0-8696-ADD3F024FE5B}"/>
              </a:ext>
            </a:extLst>
          </p:cNvPr>
          <p:cNvSpPr/>
          <p:nvPr/>
        </p:nvSpPr>
        <p:spPr>
          <a:xfrm flipH="1">
            <a:off x="8032380" y="4803683"/>
            <a:ext cx="1414270" cy="1414268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椭圆 56">
            <a:extLst>
              <a:ext uri="{FF2B5EF4-FFF2-40B4-BE49-F238E27FC236}">
                <a16:creationId xmlns="" xmlns:a16="http://schemas.microsoft.com/office/drawing/2014/main" id="{D440AD2E-7B9B-4A16-AF81-BD1641160FA4}"/>
              </a:ext>
            </a:extLst>
          </p:cNvPr>
          <p:cNvSpPr/>
          <p:nvPr/>
        </p:nvSpPr>
        <p:spPr>
          <a:xfrm flipH="1">
            <a:off x="6277629" y="4803683"/>
            <a:ext cx="1414270" cy="1414268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椭圆 57">
            <a:extLst>
              <a:ext uri="{FF2B5EF4-FFF2-40B4-BE49-F238E27FC236}">
                <a16:creationId xmlns="" xmlns:a16="http://schemas.microsoft.com/office/drawing/2014/main" id="{8865E1C9-A23A-4A8E-8374-B98B9A7FA69A}"/>
              </a:ext>
            </a:extLst>
          </p:cNvPr>
          <p:cNvSpPr/>
          <p:nvPr/>
        </p:nvSpPr>
        <p:spPr>
          <a:xfrm flipH="1">
            <a:off x="4522878" y="4803683"/>
            <a:ext cx="1414270" cy="1414268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椭圆 68">
            <a:extLst>
              <a:ext uri="{FF2B5EF4-FFF2-40B4-BE49-F238E27FC236}">
                <a16:creationId xmlns="" xmlns:a16="http://schemas.microsoft.com/office/drawing/2014/main" id="{010E521F-02A1-4E94-AD5F-0077F12D755B}"/>
              </a:ext>
            </a:extLst>
          </p:cNvPr>
          <p:cNvSpPr/>
          <p:nvPr/>
        </p:nvSpPr>
        <p:spPr>
          <a:xfrm flipH="1">
            <a:off x="2768127" y="4803683"/>
            <a:ext cx="1414270" cy="1414268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0867AA4D-7255-4A3B-9EE8-A01805BD038C}"/>
              </a:ext>
            </a:extLst>
          </p:cNvPr>
          <p:cNvSpPr/>
          <p:nvPr/>
        </p:nvSpPr>
        <p:spPr>
          <a:xfrm flipH="1">
            <a:off x="9979199" y="5714541"/>
            <a:ext cx="100860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600" b="1" smtClean="0">
                <a:solidFill>
                  <a:schemeClr val="accent2">
                    <a:lumMod val="75000"/>
                  </a:schemeClr>
                </a:solidFill>
                <a:latin typeface="+mn-ea"/>
              </a:rPr>
              <a:t>国</a:t>
            </a:r>
            <a:r>
              <a:rPr lang="zh-CN" altLang="en-US" sz="100" b="1" smtClean="0">
                <a:solidFill>
                  <a:schemeClr val="accent2">
                    <a:lumMod val="75000"/>
                  </a:schemeClr>
                </a:solidFill>
                <a:latin typeface="+mn-ea"/>
              </a:rPr>
              <a:t> </a:t>
            </a:r>
            <a:r>
              <a:rPr lang="zh-CN" altLang="en-US" sz="1600" b="1" smtClean="0">
                <a:solidFill>
                  <a:schemeClr val="accent2">
                    <a:lumMod val="75000"/>
                  </a:schemeClr>
                </a:solidFill>
                <a:latin typeface="+mn-ea"/>
              </a:rPr>
              <a:t>有</a:t>
            </a:r>
            <a:r>
              <a:rPr lang="zh-CN" altLang="en-US" sz="1600" b="1" dirty="0">
                <a:solidFill>
                  <a:schemeClr val="accent2">
                    <a:lumMod val="75000"/>
                  </a:schemeClr>
                </a:solidFill>
                <a:latin typeface="+mn-ea"/>
              </a:rPr>
              <a:t>企业</a:t>
            </a:r>
            <a:endParaRPr lang="zh-CN" altLang="en-US" sz="16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6500A872-A31F-414C-A5AD-18F17F7B0EBE}"/>
              </a:ext>
            </a:extLst>
          </p:cNvPr>
          <p:cNvSpPr/>
          <p:nvPr/>
        </p:nvSpPr>
        <p:spPr>
          <a:xfrm flipH="1">
            <a:off x="8221805" y="5714541"/>
            <a:ext cx="100860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600" b="1" smtClean="0">
                <a:solidFill>
                  <a:schemeClr val="accent1"/>
                </a:solidFill>
                <a:latin typeface="+mn-ea"/>
              </a:rPr>
              <a:t>三</a:t>
            </a:r>
            <a:r>
              <a:rPr lang="zh-CN" altLang="en-US" sz="100" b="1" smtClean="0">
                <a:solidFill>
                  <a:schemeClr val="accent1"/>
                </a:solidFill>
                <a:latin typeface="+mn-ea"/>
              </a:rPr>
              <a:t> </a:t>
            </a:r>
            <a:r>
              <a:rPr lang="zh-CN" altLang="en-US" sz="1600" b="1" smtClean="0">
                <a:solidFill>
                  <a:schemeClr val="accent1"/>
                </a:solidFill>
                <a:latin typeface="+mn-ea"/>
              </a:rPr>
              <a:t>资</a:t>
            </a:r>
            <a:r>
              <a:rPr lang="zh-CN" altLang="en-US" sz="1600" b="1" dirty="0">
                <a:solidFill>
                  <a:schemeClr val="accent1"/>
                </a:solidFill>
                <a:latin typeface="+mn-ea"/>
              </a:rPr>
              <a:t>企业</a:t>
            </a:r>
            <a:endParaRPr lang="zh-CN" altLang="en-US" sz="1600" b="1" dirty="0">
              <a:solidFill>
                <a:schemeClr val="accent1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EA95C0AD-F0FF-4828-BC22-9D508CACA651}"/>
              </a:ext>
            </a:extLst>
          </p:cNvPr>
          <p:cNvSpPr/>
          <p:nvPr/>
        </p:nvSpPr>
        <p:spPr>
          <a:xfrm flipH="1">
            <a:off x="6464411" y="5714541"/>
            <a:ext cx="100860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600" b="1" smtClean="0">
                <a:solidFill>
                  <a:schemeClr val="accent2">
                    <a:lumMod val="75000"/>
                  </a:schemeClr>
                </a:solidFill>
                <a:latin typeface="+mn-ea"/>
              </a:rPr>
              <a:t>民</a:t>
            </a:r>
            <a:r>
              <a:rPr lang="zh-CN" altLang="en-US" sz="100" b="1" smtClean="0">
                <a:solidFill>
                  <a:schemeClr val="accent2">
                    <a:lumMod val="75000"/>
                  </a:schemeClr>
                </a:solidFill>
                <a:latin typeface="+mn-ea"/>
              </a:rPr>
              <a:t> </a:t>
            </a:r>
            <a:r>
              <a:rPr lang="zh-CN" altLang="en-US" sz="1600" b="1" smtClean="0">
                <a:solidFill>
                  <a:schemeClr val="accent2">
                    <a:lumMod val="75000"/>
                  </a:schemeClr>
                </a:solidFill>
                <a:latin typeface="+mn-ea"/>
              </a:rPr>
              <a:t>营</a:t>
            </a:r>
            <a:r>
              <a:rPr lang="zh-CN" altLang="en-US" sz="1600" b="1" dirty="0">
                <a:solidFill>
                  <a:schemeClr val="accent2">
                    <a:lumMod val="75000"/>
                  </a:schemeClr>
                </a:solidFill>
                <a:latin typeface="+mn-ea"/>
              </a:rPr>
              <a:t>企业</a:t>
            </a:r>
            <a:endParaRPr lang="zh-CN" altLang="en-US" sz="16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68DD1D70-FA8C-456A-8EDB-9D5A5EB6830E}"/>
              </a:ext>
            </a:extLst>
          </p:cNvPr>
          <p:cNvSpPr/>
          <p:nvPr/>
        </p:nvSpPr>
        <p:spPr>
          <a:xfrm flipH="1">
            <a:off x="4707017" y="5714541"/>
            <a:ext cx="100860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600" b="1" smtClean="0">
                <a:solidFill>
                  <a:schemeClr val="accent1"/>
                </a:solidFill>
                <a:latin typeface="+mn-ea"/>
              </a:rPr>
              <a:t>事</a:t>
            </a:r>
            <a:r>
              <a:rPr lang="zh-CN" altLang="en-US" sz="100" b="1" smtClean="0">
                <a:solidFill>
                  <a:schemeClr val="accent1"/>
                </a:solidFill>
                <a:latin typeface="+mn-ea"/>
              </a:rPr>
              <a:t> </a:t>
            </a:r>
            <a:r>
              <a:rPr lang="zh-CN" altLang="en-US" sz="1600" b="1" smtClean="0">
                <a:solidFill>
                  <a:schemeClr val="accent1"/>
                </a:solidFill>
                <a:latin typeface="+mn-ea"/>
              </a:rPr>
              <a:t>业</a:t>
            </a:r>
            <a:r>
              <a:rPr lang="zh-CN" altLang="en-US" sz="1600" b="1" dirty="0">
                <a:solidFill>
                  <a:schemeClr val="accent1"/>
                </a:solidFill>
                <a:latin typeface="+mn-ea"/>
              </a:rPr>
              <a:t>单位</a:t>
            </a:r>
            <a:endParaRPr lang="zh-CN" altLang="en-US" sz="1600" b="1" dirty="0">
              <a:solidFill>
                <a:schemeClr val="accent1"/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="" xmlns:a16="http://schemas.microsoft.com/office/drawing/2014/main" id="{A9333069-15E3-4819-A6F0-C23792CB4715}"/>
              </a:ext>
            </a:extLst>
          </p:cNvPr>
          <p:cNvSpPr/>
          <p:nvPr/>
        </p:nvSpPr>
        <p:spPr>
          <a:xfrm flipH="1">
            <a:off x="2949623" y="5714541"/>
            <a:ext cx="100860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600" b="1" smtClean="0">
                <a:solidFill>
                  <a:schemeClr val="accent2">
                    <a:lumMod val="75000"/>
                  </a:schemeClr>
                </a:solidFill>
                <a:latin typeface="+mn-ea"/>
              </a:rPr>
              <a:t>国</a:t>
            </a:r>
            <a:r>
              <a:rPr lang="zh-CN" altLang="en-US" sz="100" b="1" smtClean="0">
                <a:solidFill>
                  <a:schemeClr val="accent2">
                    <a:lumMod val="75000"/>
                  </a:schemeClr>
                </a:solidFill>
                <a:latin typeface="+mn-ea"/>
              </a:rPr>
              <a:t> </a:t>
            </a:r>
            <a:r>
              <a:rPr lang="zh-CN" altLang="en-US" sz="1600" b="1" smtClean="0">
                <a:solidFill>
                  <a:schemeClr val="accent2">
                    <a:lumMod val="75000"/>
                  </a:schemeClr>
                </a:solidFill>
                <a:latin typeface="+mn-ea"/>
              </a:rPr>
              <a:t>家</a:t>
            </a:r>
            <a:r>
              <a:rPr lang="zh-CN" altLang="en-US" sz="1600" b="1" dirty="0">
                <a:solidFill>
                  <a:schemeClr val="accent2">
                    <a:lumMod val="75000"/>
                  </a:schemeClr>
                </a:solidFill>
                <a:latin typeface="+mn-ea"/>
              </a:rPr>
              <a:t>机关</a:t>
            </a:r>
            <a:endParaRPr lang="zh-CN" altLang="en-US" sz="16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75" name="flag_109808">
            <a:extLst>
              <a:ext uri="{FF2B5EF4-FFF2-40B4-BE49-F238E27FC236}">
                <a16:creationId xmlns="" xmlns:a16="http://schemas.microsoft.com/office/drawing/2014/main" id="{46CD1DCF-C17A-49A5-A3E9-F3F83F5F5E73}"/>
              </a:ext>
            </a:extLst>
          </p:cNvPr>
          <p:cNvSpPr>
            <a:spLocks noChangeAspect="1"/>
          </p:cNvSpPr>
          <p:nvPr/>
        </p:nvSpPr>
        <p:spPr bwMode="auto">
          <a:xfrm>
            <a:off x="3335245" y="5084188"/>
            <a:ext cx="511265" cy="609685"/>
          </a:xfrm>
          <a:custGeom>
            <a:avLst/>
            <a:gdLst>
              <a:gd name="connsiteX0" fmla="*/ 0 w 509490"/>
              <a:gd name="connsiteY0" fmla="*/ 363906 h 607568"/>
              <a:gd name="connsiteX1" fmla="*/ 107542 w 509490"/>
              <a:gd name="connsiteY1" fmla="*/ 387689 h 607568"/>
              <a:gd name="connsiteX2" fmla="*/ 107542 w 509490"/>
              <a:gd name="connsiteY2" fmla="*/ 587314 h 607568"/>
              <a:gd name="connsiteX3" fmla="*/ 87263 w 509490"/>
              <a:gd name="connsiteY3" fmla="*/ 607568 h 607568"/>
              <a:gd name="connsiteX4" fmla="*/ 20279 w 509490"/>
              <a:gd name="connsiteY4" fmla="*/ 607568 h 607568"/>
              <a:gd name="connsiteX5" fmla="*/ 0 w 509490"/>
              <a:gd name="connsiteY5" fmla="*/ 587314 h 607568"/>
              <a:gd name="connsiteX6" fmla="*/ 390107 w 509490"/>
              <a:gd name="connsiteY6" fmla="*/ 0 h 607568"/>
              <a:gd name="connsiteX7" fmla="*/ 497198 w 509490"/>
              <a:gd name="connsiteY7" fmla="*/ 21018 h 607568"/>
              <a:gd name="connsiteX8" fmla="*/ 509029 w 509490"/>
              <a:gd name="connsiteY8" fmla="*/ 36053 h 607568"/>
              <a:gd name="connsiteX9" fmla="*/ 503190 w 509490"/>
              <a:gd name="connsiteY9" fmla="*/ 54310 h 607568"/>
              <a:gd name="connsiteX10" fmla="*/ 413615 w 509490"/>
              <a:gd name="connsiteY10" fmla="*/ 160476 h 607568"/>
              <a:gd name="connsiteX11" fmla="*/ 506263 w 509490"/>
              <a:gd name="connsiteY11" fmla="*/ 308985 h 607568"/>
              <a:gd name="connsiteX12" fmla="*/ 509490 w 509490"/>
              <a:gd name="connsiteY12" fmla="*/ 319724 h 607568"/>
              <a:gd name="connsiteX13" fmla="*/ 489516 w 509490"/>
              <a:gd name="connsiteY13" fmla="*/ 340129 h 607568"/>
              <a:gd name="connsiteX14" fmla="*/ 489055 w 509490"/>
              <a:gd name="connsiteY14" fmla="*/ 340129 h 607568"/>
              <a:gd name="connsiteX15" fmla="*/ 481065 w 509490"/>
              <a:gd name="connsiteY15" fmla="*/ 338442 h 607568"/>
              <a:gd name="connsiteX16" fmla="*/ 390107 w 509490"/>
              <a:gd name="connsiteY16" fmla="*/ 320645 h 607568"/>
              <a:gd name="connsiteX17" fmla="*/ 259047 w 509490"/>
              <a:gd name="connsiteY17" fmla="*/ 339669 h 607568"/>
              <a:gd name="connsiteX18" fmla="*/ 119383 w 509490"/>
              <a:gd name="connsiteY18" fmla="*/ 359460 h 607568"/>
              <a:gd name="connsiteX19" fmla="*/ 12292 w 509490"/>
              <a:gd name="connsiteY19" fmla="*/ 338442 h 607568"/>
              <a:gd name="connsiteX20" fmla="*/ 0 w 509490"/>
              <a:gd name="connsiteY20" fmla="*/ 319724 h 607568"/>
              <a:gd name="connsiteX21" fmla="*/ 0 w 509490"/>
              <a:gd name="connsiteY21" fmla="*/ 39735 h 607568"/>
              <a:gd name="connsiteX22" fmla="*/ 9219 w 509490"/>
              <a:gd name="connsiteY22" fmla="*/ 22706 h 607568"/>
              <a:gd name="connsiteX23" fmla="*/ 20281 w 509490"/>
              <a:gd name="connsiteY23" fmla="*/ 19484 h 607568"/>
              <a:gd name="connsiteX24" fmla="*/ 28424 w 509490"/>
              <a:gd name="connsiteY24" fmla="*/ 21018 h 607568"/>
              <a:gd name="connsiteX25" fmla="*/ 119383 w 509490"/>
              <a:gd name="connsiteY25" fmla="*/ 38815 h 607568"/>
              <a:gd name="connsiteX26" fmla="*/ 250443 w 509490"/>
              <a:gd name="connsiteY26" fmla="*/ 19791 h 607568"/>
              <a:gd name="connsiteX27" fmla="*/ 390107 w 509490"/>
              <a:gd name="connsiteY27" fmla="*/ 0 h 607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509490" h="607568">
                <a:moveTo>
                  <a:pt x="0" y="363906"/>
                </a:moveTo>
                <a:cubicBezTo>
                  <a:pt x="33184" y="378176"/>
                  <a:pt x="69134" y="386308"/>
                  <a:pt x="107542" y="387689"/>
                </a:cubicBezTo>
                <a:lnTo>
                  <a:pt x="107542" y="587314"/>
                </a:lnTo>
                <a:cubicBezTo>
                  <a:pt x="107542" y="598515"/>
                  <a:pt x="98478" y="607568"/>
                  <a:pt x="87263" y="607568"/>
                </a:cubicBezTo>
                <a:lnTo>
                  <a:pt x="20279" y="607568"/>
                </a:lnTo>
                <a:cubicBezTo>
                  <a:pt x="9064" y="607568"/>
                  <a:pt x="0" y="598515"/>
                  <a:pt x="0" y="587314"/>
                </a:cubicBezTo>
                <a:close/>
                <a:moveTo>
                  <a:pt x="390107" y="0"/>
                </a:moveTo>
                <a:cubicBezTo>
                  <a:pt x="429133" y="0"/>
                  <a:pt x="464164" y="6904"/>
                  <a:pt x="497198" y="21018"/>
                </a:cubicBezTo>
                <a:cubicBezTo>
                  <a:pt x="503344" y="23780"/>
                  <a:pt x="507800" y="29303"/>
                  <a:pt x="509029" y="36053"/>
                </a:cubicBezTo>
                <a:cubicBezTo>
                  <a:pt x="510258" y="42650"/>
                  <a:pt x="508107" y="49554"/>
                  <a:pt x="503190" y="54310"/>
                </a:cubicBezTo>
                <a:cubicBezTo>
                  <a:pt x="475688" y="80698"/>
                  <a:pt x="446341" y="115524"/>
                  <a:pt x="413615" y="160476"/>
                </a:cubicBezTo>
                <a:cubicBezTo>
                  <a:pt x="447263" y="208189"/>
                  <a:pt x="477685" y="256976"/>
                  <a:pt x="506263" y="308985"/>
                </a:cubicBezTo>
                <a:cubicBezTo>
                  <a:pt x="508261" y="312054"/>
                  <a:pt x="509490" y="315889"/>
                  <a:pt x="509490" y="319724"/>
                </a:cubicBezTo>
                <a:cubicBezTo>
                  <a:pt x="509490" y="330924"/>
                  <a:pt x="500578" y="339822"/>
                  <a:pt x="489516" y="340129"/>
                </a:cubicBezTo>
                <a:cubicBezTo>
                  <a:pt x="489362" y="340129"/>
                  <a:pt x="489208" y="340129"/>
                  <a:pt x="489055" y="340129"/>
                </a:cubicBezTo>
                <a:cubicBezTo>
                  <a:pt x="486443" y="340129"/>
                  <a:pt x="483677" y="339515"/>
                  <a:pt x="481065" y="338442"/>
                </a:cubicBezTo>
                <a:cubicBezTo>
                  <a:pt x="453255" y="326475"/>
                  <a:pt x="423602" y="320645"/>
                  <a:pt x="390107" y="320645"/>
                </a:cubicBezTo>
                <a:cubicBezTo>
                  <a:pt x="347086" y="320645"/>
                  <a:pt x="304372" y="329850"/>
                  <a:pt x="259047" y="339669"/>
                </a:cubicBezTo>
                <a:cubicBezTo>
                  <a:pt x="213568" y="349334"/>
                  <a:pt x="166706" y="359460"/>
                  <a:pt x="119383" y="359460"/>
                </a:cubicBezTo>
                <a:cubicBezTo>
                  <a:pt x="80203" y="359460"/>
                  <a:pt x="45172" y="352556"/>
                  <a:pt x="12292" y="338442"/>
                </a:cubicBezTo>
                <a:cubicBezTo>
                  <a:pt x="4917" y="335220"/>
                  <a:pt x="0" y="327856"/>
                  <a:pt x="0" y="319724"/>
                </a:cubicBezTo>
                <a:lnTo>
                  <a:pt x="0" y="39735"/>
                </a:lnTo>
                <a:cubicBezTo>
                  <a:pt x="0" y="32832"/>
                  <a:pt x="3534" y="26541"/>
                  <a:pt x="9219" y="22706"/>
                </a:cubicBezTo>
                <a:cubicBezTo>
                  <a:pt x="12599" y="20558"/>
                  <a:pt x="16440" y="19484"/>
                  <a:pt x="20281" y="19484"/>
                </a:cubicBezTo>
                <a:cubicBezTo>
                  <a:pt x="23047" y="19484"/>
                  <a:pt x="25813" y="19944"/>
                  <a:pt x="28424" y="21018"/>
                </a:cubicBezTo>
                <a:cubicBezTo>
                  <a:pt x="56081" y="32985"/>
                  <a:pt x="85888" y="38815"/>
                  <a:pt x="119383" y="38815"/>
                </a:cubicBezTo>
                <a:cubicBezTo>
                  <a:pt x="162404" y="38815"/>
                  <a:pt x="205117" y="29610"/>
                  <a:pt x="250443" y="19791"/>
                </a:cubicBezTo>
                <a:cubicBezTo>
                  <a:pt x="295768" y="10126"/>
                  <a:pt x="342784" y="0"/>
                  <a:pt x="390107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</p:sp>
      <p:sp>
        <p:nvSpPr>
          <p:cNvPr id="88" name="flag_109808">
            <a:extLst>
              <a:ext uri="{FF2B5EF4-FFF2-40B4-BE49-F238E27FC236}">
                <a16:creationId xmlns="" xmlns:a16="http://schemas.microsoft.com/office/drawing/2014/main" id="{6666AFD0-CBFE-4272-ADDF-02A20C114E58}"/>
              </a:ext>
            </a:extLst>
          </p:cNvPr>
          <p:cNvSpPr>
            <a:spLocks noChangeAspect="1"/>
          </p:cNvSpPr>
          <p:nvPr/>
        </p:nvSpPr>
        <p:spPr bwMode="auto">
          <a:xfrm>
            <a:off x="4885303" y="5102485"/>
            <a:ext cx="609685" cy="573091"/>
          </a:xfrm>
          <a:custGeom>
            <a:avLst/>
            <a:gdLst>
              <a:gd name="T0" fmla="*/ 6829 w 6855"/>
              <a:gd name="T1" fmla="*/ 6080 h 6453"/>
              <a:gd name="T2" fmla="*/ 6439 w 6855"/>
              <a:gd name="T3" fmla="*/ 4714 h 6453"/>
              <a:gd name="T4" fmla="*/ 6158 w 6855"/>
              <a:gd name="T5" fmla="*/ 4502 h 6453"/>
              <a:gd name="T6" fmla="*/ 5865 w 6855"/>
              <a:gd name="T7" fmla="*/ 4502 h 6453"/>
              <a:gd name="T8" fmla="*/ 5865 w 6855"/>
              <a:gd name="T9" fmla="*/ 2552 h 6453"/>
              <a:gd name="T10" fmla="*/ 6353 w 6855"/>
              <a:gd name="T11" fmla="*/ 2552 h 6453"/>
              <a:gd name="T12" fmla="*/ 6633 w 6855"/>
              <a:gd name="T13" fmla="*/ 2344 h 6453"/>
              <a:gd name="T14" fmla="*/ 6515 w 6855"/>
              <a:gd name="T15" fmla="*/ 2016 h 6453"/>
              <a:gd name="T16" fmla="*/ 3590 w 6855"/>
              <a:gd name="T17" fmla="*/ 65 h 6453"/>
              <a:gd name="T18" fmla="*/ 3265 w 6855"/>
              <a:gd name="T19" fmla="*/ 65 h 6453"/>
              <a:gd name="T20" fmla="*/ 339 w 6855"/>
              <a:gd name="T21" fmla="*/ 2016 h 6453"/>
              <a:gd name="T22" fmla="*/ 222 w 6855"/>
              <a:gd name="T23" fmla="*/ 2344 h 6453"/>
              <a:gd name="T24" fmla="*/ 502 w 6855"/>
              <a:gd name="T25" fmla="*/ 2552 h 6453"/>
              <a:gd name="T26" fmla="*/ 989 w 6855"/>
              <a:gd name="T27" fmla="*/ 2552 h 6453"/>
              <a:gd name="T28" fmla="*/ 989 w 6855"/>
              <a:gd name="T29" fmla="*/ 4502 h 6453"/>
              <a:gd name="T30" fmla="*/ 697 w 6855"/>
              <a:gd name="T31" fmla="*/ 4502 h 6453"/>
              <a:gd name="T32" fmla="*/ 415 w 6855"/>
              <a:gd name="T33" fmla="*/ 4714 h 6453"/>
              <a:gd name="T34" fmla="*/ 25 w 6855"/>
              <a:gd name="T35" fmla="*/ 6080 h 6453"/>
              <a:gd name="T36" fmla="*/ 73 w 6855"/>
              <a:gd name="T37" fmla="*/ 6336 h 6453"/>
              <a:gd name="T38" fmla="*/ 307 w 6855"/>
              <a:gd name="T39" fmla="*/ 6453 h 6453"/>
              <a:gd name="T40" fmla="*/ 6548 w 6855"/>
              <a:gd name="T41" fmla="*/ 6453 h 6453"/>
              <a:gd name="T42" fmla="*/ 6782 w 6855"/>
              <a:gd name="T43" fmla="*/ 6336 h 6453"/>
              <a:gd name="T44" fmla="*/ 6829 w 6855"/>
              <a:gd name="T45" fmla="*/ 6080 h 6453"/>
              <a:gd name="T46" fmla="*/ 2420 w 6855"/>
              <a:gd name="T47" fmla="*/ 4502 h 6453"/>
              <a:gd name="T48" fmla="*/ 1574 w 6855"/>
              <a:gd name="T49" fmla="*/ 4502 h 6453"/>
              <a:gd name="T50" fmla="*/ 1574 w 6855"/>
              <a:gd name="T51" fmla="*/ 2552 h 6453"/>
              <a:gd name="T52" fmla="*/ 2420 w 6855"/>
              <a:gd name="T53" fmla="*/ 2552 h 6453"/>
              <a:gd name="T54" fmla="*/ 2420 w 6855"/>
              <a:gd name="T55" fmla="*/ 4502 h 6453"/>
              <a:gd name="T56" fmla="*/ 3850 w 6855"/>
              <a:gd name="T57" fmla="*/ 4502 h 6453"/>
              <a:gd name="T58" fmla="*/ 3005 w 6855"/>
              <a:gd name="T59" fmla="*/ 4502 h 6453"/>
              <a:gd name="T60" fmla="*/ 3005 w 6855"/>
              <a:gd name="T61" fmla="*/ 2552 h 6453"/>
              <a:gd name="T62" fmla="*/ 3850 w 6855"/>
              <a:gd name="T63" fmla="*/ 2552 h 6453"/>
              <a:gd name="T64" fmla="*/ 3850 w 6855"/>
              <a:gd name="T65" fmla="*/ 4502 h 6453"/>
              <a:gd name="T66" fmla="*/ 5280 w 6855"/>
              <a:gd name="T67" fmla="*/ 4502 h 6453"/>
              <a:gd name="T68" fmla="*/ 4435 w 6855"/>
              <a:gd name="T69" fmla="*/ 4502 h 6453"/>
              <a:gd name="T70" fmla="*/ 4435 w 6855"/>
              <a:gd name="T71" fmla="*/ 2552 h 6453"/>
              <a:gd name="T72" fmla="*/ 5280 w 6855"/>
              <a:gd name="T73" fmla="*/ 2552 h 6453"/>
              <a:gd name="T74" fmla="*/ 5280 w 6855"/>
              <a:gd name="T75" fmla="*/ 4502 h 64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6855" h="6453">
                <a:moveTo>
                  <a:pt x="6829" y="6080"/>
                </a:moveTo>
                <a:lnTo>
                  <a:pt x="6439" y="4714"/>
                </a:lnTo>
                <a:cubicBezTo>
                  <a:pt x="6403" y="4589"/>
                  <a:pt x="6289" y="4502"/>
                  <a:pt x="6158" y="4502"/>
                </a:cubicBezTo>
                <a:lnTo>
                  <a:pt x="5865" y="4502"/>
                </a:lnTo>
                <a:lnTo>
                  <a:pt x="5865" y="2552"/>
                </a:lnTo>
                <a:lnTo>
                  <a:pt x="6353" y="2552"/>
                </a:lnTo>
                <a:cubicBezTo>
                  <a:pt x="6482" y="2552"/>
                  <a:pt x="6596" y="2467"/>
                  <a:pt x="6633" y="2344"/>
                </a:cubicBezTo>
                <a:cubicBezTo>
                  <a:pt x="6670" y="2220"/>
                  <a:pt x="6623" y="2087"/>
                  <a:pt x="6515" y="2016"/>
                </a:cubicBezTo>
                <a:lnTo>
                  <a:pt x="3590" y="65"/>
                </a:lnTo>
                <a:cubicBezTo>
                  <a:pt x="3491" y="0"/>
                  <a:pt x="3363" y="0"/>
                  <a:pt x="3265" y="65"/>
                </a:cubicBezTo>
                <a:lnTo>
                  <a:pt x="339" y="2016"/>
                </a:lnTo>
                <a:cubicBezTo>
                  <a:pt x="232" y="2087"/>
                  <a:pt x="184" y="2220"/>
                  <a:pt x="222" y="2344"/>
                </a:cubicBezTo>
                <a:cubicBezTo>
                  <a:pt x="259" y="2467"/>
                  <a:pt x="373" y="2552"/>
                  <a:pt x="502" y="2552"/>
                </a:cubicBezTo>
                <a:lnTo>
                  <a:pt x="989" y="2552"/>
                </a:lnTo>
                <a:lnTo>
                  <a:pt x="989" y="4502"/>
                </a:lnTo>
                <a:lnTo>
                  <a:pt x="697" y="4502"/>
                </a:lnTo>
                <a:cubicBezTo>
                  <a:pt x="566" y="4502"/>
                  <a:pt x="451" y="4589"/>
                  <a:pt x="415" y="4714"/>
                </a:cubicBezTo>
                <a:lnTo>
                  <a:pt x="25" y="6080"/>
                </a:lnTo>
                <a:cubicBezTo>
                  <a:pt x="0" y="6168"/>
                  <a:pt x="18" y="6263"/>
                  <a:pt x="73" y="6336"/>
                </a:cubicBezTo>
                <a:cubicBezTo>
                  <a:pt x="128" y="6410"/>
                  <a:pt x="215" y="6453"/>
                  <a:pt x="307" y="6453"/>
                </a:cubicBezTo>
                <a:lnTo>
                  <a:pt x="6548" y="6453"/>
                </a:lnTo>
                <a:cubicBezTo>
                  <a:pt x="6640" y="6453"/>
                  <a:pt x="6726" y="6410"/>
                  <a:pt x="6782" y="6336"/>
                </a:cubicBezTo>
                <a:cubicBezTo>
                  <a:pt x="6837" y="6263"/>
                  <a:pt x="6855" y="6168"/>
                  <a:pt x="6829" y="6080"/>
                </a:cubicBezTo>
                <a:close/>
                <a:moveTo>
                  <a:pt x="2420" y="4502"/>
                </a:moveTo>
                <a:lnTo>
                  <a:pt x="1574" y="4502"/>
                </a:lnTo>
                <a:lnTo>
                  <a:pt x="1574" y="2552"/>
                </a:lnTo>
                <a:lnTo>
                  <a:pt x="2420" y="2552"/>
                </a:lnTo>
                <a:lnTo>
                  <a:pt x="2420" y="4502"/>
                </a:lnTo>
                <a:close/>
                <a:moveTo>
                  <a:pt x="3850" y="4502"/>
                </a:moveTo>
                <a:lnTo>
                  <a:pt x="3005" y="4502"/>
                </a:lnTo>
                <a:lnTo>
                  <a:pt x="3005" y="2552"/>
                </a:lnTo>
                <a:lnTo>
                  <a:pt x="3850" y="2552"/>
                </a:lnTo>
                <a:lnTo>
                  <a:pt x="3850" y="4502"/>
                </a:lnTo>
                <a:close/>
                <a:moveTo>
                  <a:pt x="5280" y="4502"/>
                </a:moveTo>
                <a:lnTo>
                  <a:pt x="4435" y="4502"/>
                </a:lnTo>
                <a:lnTo>
                  <a:pt x="4435" y="2552"/>
                </a:lnTo>
                <a:lnTo>
                  <a:pt x="5280" y="2552"/>
                </a:lnTo>
                <a:lnTo>
                  <a:pt x="5280" y="450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79" name="building_153951">
            <a:extLst>
              <a:ext uri="{FF2B5EF4-FFF2-40B4-BE49-F238E27FC236}">
                <a16:creationId xmlns="" xmlns:a16="http://schemas.microsoft.com/office/drawing/2014/main" id="{FB64B2C8-4D0D-4611-9EB4-B8EC2F4B9C1E}"/>
              </a:ext>
            </a:extLst>
          </p:cNvPr>
          <p:cNvSpPr>
            <a:spLocks noChangeAspect="1"/>
          </p:cNvSpPr>
          <p:nvPr/>
        </p:nvSpPr>
        <p:spPr bwMode="auto">
          <a:xfrm>
            <a:off x="6645681" y="5111090"/>
            <a:ext cx="553405" cy="552633"/>
          </a:xfrm>
          <a:custGeom>
            <a:avLst/>
            <a:gdLst>
              <a:gd name="connsiteX0" fmla="*/ 64421 w 606933"/>
              <a:gd name="connsiteY0" fmla="*/ 368927 h 606087"/>
              <a:gd name="connsiteX1" fmla="*/ 64421 w 606933"/>
              <a:gd name="connsiteY1" fmla="*/ 408886 h 606087"/>
              <a:gd name="connsiteX2" fmla="*/ 218970 w 606933"/>
              <a:gd name="connsiteY2" fmla="*/ 408886 h 606087"/>
              <a:gd name="connsiteX3" fmla="*/ 218970 w 606933"/>
              <a:gd name="connsiteY3" fmla="*/ 368927 h 606087"/>
              <a:gd name="connsiteX4" fmla="*/ 387986 w 606933"/>
              <a:gd name="connsiteY4" fmla="*/ 368912 h 606087"/>
              <a:gd name="connsiteX5" fmla="*/ 387986 w 606933"/>
              <a:gd name="connsiteY5" fmla="*/ 408874 h 606087"/>
              <a:gd name="connsiteX6" fmla="*/ 542419 w 606933"/>
              <a:gd name="connsiteY6" fmla="*/ 408874 h 606087"/>
              <a:gd name="connsiteX7" fmla="*/ 542419 w 606933"/>
              <a:gd name="connsiteY7" fmla="*/ 368912 h 606087"/>
              <a:gd name="connsiteX8" fmla="*/ 64421 w 606933"/>
              <a:gd name="connsiteY8" fmla="*/ 271725 h 606087"/>
              <a:gd name="connsiteX9" fmla="*/ 64421 w 606933"/>
              <a:gd name="connsiteY9" fmla="*/ 311685 h 606087"/>
              <a:gd name="connsiteX10" fmla="*/ 218970 w 606933"/>
              <a:gd name="connsiteY10" fmla="*/ 311685 h 606087"/>
              <a:gd name="connsiteX11" fmla="*/ 218970 w 606933"/>
              <a:gd name="connsiteY11" fmla="*/ 271725 h 606087"/>
              <a:gd name="connsiteX12" fmla="*/ 387986 w 606933"/>
              <a:gd name="connsiteY12" fmla="*/ 271704 h 606087"/>
              <a:gd name="connsiteX13" fmla="*/ 387986 w 606933"/>
              <a:gd name="connsiteY13" fmla="*/ 311666 h 606087"/>
              <a:gd name="connsiteX14" fmla="*/ 542419 w 606933"/>
              <a:gd name="connsiteY14" fmla="*/ 311666 h 606087"/>
              <a:gd name="connsiteX15" fmla="*/ 542419 w 606933"/>
              <a:gd name="connsiteY15" fmla="*/ 271704 h 606087"/>
              <a:gd name="connsiteX16" fmla="*/ 64421 w 606933"/>
              <a:gd name="connsiteY16" fmla="*/ 174524 h 606087"/>
              <a:gd name="connsiteX17" fmla="*/ 64421 w 606933"/>
              <a:gd name="connsiteY17" fmla="*/ 214483 h 606087"/>
              <a:gd name="connsiteX18" fmla="*/ 218970 w 606933"/>
              <a:gd name="connsiteY18" fmla="*/ 214483 h 606087"/>
              <a:gd name="connsiteX19" fmla="*/ 218970 w 606933"/>
              <a:gd name="connsiteY19" fmla="*/ 174524 h 606087"/>
              <a:gd name="connsiteX20" fmla="*/ 387986 w 606933"/>
              <a:gd name="connsiteY20" fmla="*/ 174496 h 606087"/>
              <a:gd name="connsiteX21" fmla="*/ 387986 w 606933"/>
              <a:gd name="connsiteY21" fmla="*/ 214458 h 606087"/>
              <a:gd name="connsiteX22" fmla="*/ 542419 w 606933"/>
              <a:gd name="connsiteY22" fmla="*/ 214458 h 606087"/>
              <a:gd name="connsiteX23" fmla="*/ 542419 w 606933"/>
              <a:gd name="connsiteY23" fmla="*/ 174496 h 606087"/>
              <a:gd name="connsiteX24" fmla="*/ 323472 w 606933"/>
              <a:gd name="connsiteY24" fmla="*/ 97169 h 606087"/>
              <a:gd name="connsiteX25" fmla="*/ 606933 w 606933"/>
              <a:gd name="connsiteY25" fmla="*/ 97169 h 606087"/>
              <a:gd name="connsiteX26" fmla="*/ 606933 w 606933"/>
              <a:gd name="connsiteY26" fmla="*/ 606087 h 606087"/>
              <a:gd name="connsiteX27" fmla="*/ 485207 w 606933"/>
              <a:gd name="connsiteY27" fmla="*/ 606087 h 606087"/>
              <a:gd name="connsiteX28" fmla="*/ 485207 w 606933"/>
              <a:gd name="connsiteY28" fmla="*/ 513974 h 606087"/>
              <a:gd name="connsiteX29" fmla="*/ 445198 w 606933"/>
              <a:gd name="connsiteY29" fmla="*/ 513974 h 606087"/>
              <a:gd name="connsiteX30" fmla="*/ 445198 w 606933"/>
              <a:gd name="connsiteY30" fmla="*/ 606087 h 606087"/>
              <a:gd name="connsiteX31" fmla="*/ 323472 w 606933"/>
              <a:gd name="connsiteY31" fmla="*/ 606087 h 606087"/>
              <a:gd name="connsiteX32" fmla="*/ 64421 w 606933"/>
              <a:gd name="connsiteY32" fmla="*/ 77222 h 606087"/>
              <a:gd name="connsiteX33" fmla="*/ 64421 w 606933"/>
              <a:gd name="connsiteY33" fmla="*/ 117181 h 606087"/>
              <a:gd name="connsiteX34" fmla="*/ 218970 w 606933"/>
              <a:gd name="connsiteY34" fmla="*/ 117181 h 606087"/>
              <a:gd name="connsiteX35" fmla="*/ 218970 w 606933"/>
              <a:gd name="connsiteY35" fmla="*/ 77222 h 606087"/>
              <a:gd name="connsiteX36" fmla="*/ 0 w 606933"/>
              <a:gd name="connsiteY36" fmla="*/ 0 h 606087"/>
              <a:gd name="connsiteX37" fmla="*/ 283391 w 606933"/>
              <a:gd name="connsiteY37" fmla="*/ 0 h 606087"/>
              <a:gd name="connsiteX38" fmla="*/ 283391 w 606933"/>
              <a:gd name="connsiteY38" fmla="*/ 606087 h 606087"/>
              <a:gd name="connsiteX39" fmla="*/ 161752 w 606933"/>
              <a:gd name="connsiteY39" fmla="*/ 606087 h 606087"/>
              <a:gd name="connsiteX40" fmla="*/ 161752 w 606933"/>
              <a:gd name="connsiteY40" fmla="*/ 513980 h 606087"/>
              <a:gd name="connsiteX41" fmla="*/ 121739 w 606933"/>
              <a:gd name="connsiteY41" fmla="*/ 513980 h 606087"/>
              <a:gd name="connsiteX42" fmla="*/ 121739 w 606933"/>
              <a:gd name="connsiteY42" fmla="*/ 606087 h 606087"/>
              <a:gd name="connsiteX43" fmla="*/ 0 w 606933"/>
              <a:gd name="connsiteY43" fmla="*/ 606087 h 6060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606933" h="606087">
                <a:moveTo>
                  <a:pt x="64421" y="368927"/>
                </a:moveTo>
                <a:lnTo>
                  <a:pt x="64421" y="408886"/>
                </a:lnTo>
                <a:lnTo>
                  <a:pt x="218970" y="408886"/>
                </a:lnTo>
                <a:lnTo>
                  <a:pt x="218970" y="368927"/>
                </a:lnTo>
                <a:close/>
                <a:moveTo>
                  <a:pt x="387986" y="368912"/>
                </a:moveTo>
                <a:lnTo>
                  <a:pt x="387986" y="408874"/>
                </a:lnTo>
                <a:lnTo>
                  <a:pt x="542419" y="408874"/>
                </a:lnTo>
                <a:lnTo>
                  <a:pt x="542419" y="368912"/>
                </a:lnTo>
                <a:close/>
                <a:moveTo>
                  <a:pt x="64421" y="271725"/>
                </a:moveTo>
                <a:lnTo>
                  <a:pt x="64421" y="311685"/>
                </a:lnTo>
                <a:lnTo>
                  <a:pt x="218970" y="311685"/>
                </a:lnTo>
                <a:lnTo>
                  <a:pt x="218970" y="271725"/>
                </a:lnTo>
                <a:close/>
                <a:moveTo>
                  <a:pt x="387986" y="271704"/>
                </a:moveTo>
                <a:lnTo>
                  <a:pt x="387986" y="311666"/>
                </a:lnTo>
                <a:lnTo>
                  <a:pt x="542419" y="311666"/>
                </a:lnTo>
                <a:lnTo>
                  <a:pt x="542419" y="271704"/>
                </a:lnTo>
                <a:close/>
                <a:moveTo>
                  <a:pt x="64421" y="174524"/>
                </a:moveTo>
                <a:lnTo>
                  <a:pt x="64421" y="214483"/>
                </a:lnTo>
                <a:lnTo>
                  <a:pt x="218970" y="214483"/>
                </a:lnTo>
                <a:lnTo>
                  <a:pt x="218970" y="174524"/>
                </a:lnTo>
                <a:close/>
                <a:moveTo>
                  <a:pt x="387986" y="174496"/>
                </a:moveTo>
                <a:lnTo>
                  <a:pt x="387986" y="214458"/>
                </a:lnTo>
                <a:lnTo>
                  <a:pt x="542419" y="214458"/>
                </a:lnTo>
                <a:lnTo>
                  <a:pt x="542419" y="174496"/>
                </a:lnTo>
                <a:close/>
                <a:moveTo>
                  <a:pt x="323472" y="97169"/>
                </a:moveTo>
                <a:lnTo>
                  <a:pt x="606933" y="97169"/>
                </a:lnTo>
                <a:lnTo>
                  <a:pt x="606933" y="606087"/>
                </a:lnTo>
                <a:lnTo>
                  <a:pt x="485207" y="606087"/>
                </a:lnTo>
                <a:lnTo>
                  <a:pt x="485207" y="513974"/>
                </a:lnTo>
                <a:lnTo>
                  <a:pt x="445198" y="513974"/>
                </a:lnTo>
                <a:lnTo>
                  <a:pt x="445198" y="606087"/>
                </a:lnTo>
                <a:lnTo>
                  <a:pt x="323472" y="606087"/>
                </a:lnTo>
                <a:close/>
                <a:moveTo>
                  <a:pt x="64421" y="77222"/>
                </a:moveTo>
                <a:lnTo>
                  <a:pt x="64421" y="117181"/>
                </a:lnTo>
                <a:lnTo>
                  <a:pt x="218970" y="117181"/>
                </a:lnTo>
                <a:lnTo>
                  <a:pt x="218970" y="77222"/>
                </a:lnTo>
                <a:close/>
                <a:moveTo>
                  <a:pt x="0" y="0"/>
                </a:moveTo>
                <a:lnTo>
                  <a:pt x="283391" y="0"/>
                </a:lnTo>
                <a:lnTo>
                  <a:pt x="283391" y="606087"/>
                </a:lnTo>
                <a:lnTo>
                  <a:pt x="161752" y="606087"/>
                </a:lnTo>
                <a:lnTo>
                  <a:pt x="161752" y="513980"/>
                </a:lnTo>
                <a:lnTo>
                  <a:pt x="121739" y="513980"/>
                </a:lnTo>
                <a:lnTo>
                  <a:pt x="121739" y="606087"/>
                </a:lnTo>
                <a:lnTo>
                  <a:pt x="0" y="606087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2" name="flag_109808">
            <a:extLst>
              <a:ext uri="{FF2B5EF4-FFF2-40B4-BE49-F238E27FC236}">
                <a16:creationId xmlns="" xmlns:a16="http://schemas.microsoft.com/office/drawing/2014/main" id="{3EA4C535-9D01-4DD5-A1A2-3D069A5E59FE}"/>
              </a:ext>
            </a:extLst>
          </p:cNvPr>
          <p:cNvSpPr>
            <a:spLocks noChangeAspect="1"/>
          </p:cNvSpPr>
          <p:nvPr/>
        </p:nvSpPr>
        <p:spPr bwMode="auto">
          <a:xfrm>
            <a:off x="10221235" y="5084188"/>
            <a:ext cx="489494" cy="609685"/>
          </a:xfrm>
          <a:custGeom>
            <a:avLst/>
            <a:gdLst>
              <a:gd name="T0" fmla="*/ 3427 w 3600"/>
              <a:gd name="T1" fmla="*/ 1254 h 4492"/>
              <a:gd name="T2" fmla="*/ 2647 w 3600"/>
              <a:gd name="T3" fmla="*/ 4128 h 4492"/>
              <a:gd name="T4" fmla="*/ 2462 w 3600"/>
              <a:gd name="T5" fmla="*/ 702 h 4492"/>
              <a:gd name="T6" fmla="*/ 1842 w 3600"/>
              <a:gd name="T7" fmla="*/ 404 h 4492"/>
              <a:gd name="T8" fmla="*/ 2259 w 3600"/>
              <a:gd name="T9" fmla="*/ 95 h 4492"/>
              <a:gd name="T10" fmla="*/ 1842 w 3600"/>
              <a:gd name="T11" fmla="*/ 62 h 4492"/>
              <a:gd name="T12" fmla="*/ 1759 w 3600"/>
              <a:gd name="T13" fmla="*/ 702 h 4492"/>
              <a:gd name="T14" fmla="*/ 1138 w 3600"/>
              <a:gd name="T15" fmla="*/ 4128 h 4492"/>
              <a:gd name="T16" fmla="*/ 953 w 3600"/>
              <a:gd name="T17" fmla="*/ 1254 h 4492"/>
              <a:gd name="T18" fmla="*/ 173 w 3600"/>
              <a:gd name="T19" fmla="*/ 4128 h 4492"/>
              <a:gd name="T20" fmla="*/ 0 w 3600"/>
              <a:gd name="T21" fmla="*/ 4492 h 4492"/>
              <a:gd name="T22" fmla="*/ 3600 w 3600"/>
              <a:gd name="T23" fmla="*/ 4128 h 4492"/>
              <a:gd name="T24" fmla="*/ 763 w 3600"/>
              <a:gd name="T25" fmla="*/ 3945 h 4492"/>
              <a:gd name="T26" fmla="*/ 396 w 3600"/>
              <a:gd name="T27" fmla="*/ 3579 h 4492"/>
              <a:gd name="T28" fmla="*/ 763 w 3600"/>
              <a:gd name="T29" fmla="*/ 3945 h 4492"/>
              <a:gd name="T30" fmla="*/ 396 w 3600"/>
              <a:gd name="T31" fmla="*/ 3285 h 4492"/>
              <a:gd name="T32" fmla="*/ 763 w 3600"/>
              <a:gd name="T33" fmla="*/ 2918 h 4492"/>
              <a:gd name="T34" fmla="*/ 763 w 3600"/>
              <a:gd name="T35" fmla="*/ 2624 h 4492"/>
              <a:gd name="T36" fmla="*/ 396 w 3600"/>
              <a:gd name="T37" fmla="*/ 2258 h 4492"/>
              <a:gd name="T38" fmla="*/ 763 w 3600"/>
              <a:gd name="T39" fmla="*/ 2624 h 4492"/>
              <a:gd name="T40" fmla="*/ 396 w 3600"/>
              <a:gd name="T41" fmla="*/ 1964 h 4492"/>
              <a:gd name="T42" fmla="*/ 763 w 3600"/>
              <a:gd name="T43" fmla="*/ 1597 h 4492"/>
              <a:gd name="T44" fmla="*/ 2176 w 3600"/>
              <a:gd name="T45" fmla="*/ 3829 h 4492"/>
              <a:gd name="T46" fmla="*/ 1424 w 3600"/>
              <a:gd name="T47" fmla="*/ 3461 h 4492"/>
              <a:gd name="T48" fmla="*/ 2176 w 3600"/>
              <a:gd name="T49" fmla="*/ 3829 h 4492"/>
              <a:gd name="T50" fmla="*/ 1424 w 3600"/>
              <a:gd name="T51" fmla="*/ 2999 h 4492"/>
              <a:gd name="T52" fmla="*/ 2176 w 3600"/>
              <a:gd name="T53" fmla="*/ 2632 h 4492"/>
              <a:gd name="T54" fmla="*/ 2176 w 3600"/>
              <a:gd name="T55" fmla="*/ 2170 h 4492"/>
              <a:gd name="T56" fmla="*/ 1424 w 3600"/>
              <a:gd name="T57" fmla="*/ 1803 h 4492"/>
              <a:gd name="T58" fmla="*/ 2176 w 3600"/>
              <a:gd name="T59" fmla="*/ 2170 h 4492"/>
              <a:gd name="T60" fmla="*/ 1424 w 3600"/>
              <a:gd name="T61" fmla="*/ 1341 h 4492"/>
              <a:gd name="T62" fmla="*/ 2176 w 3600"/>
              <a:gd name="T63" fmla="*/ 974 h 4492"/>
              <a:gd name="T64" fmla="*/ 3204 w 3600"/>
              <a:gd name="T65" fmla="*/ 3945 h 4492"/>
              <a:gd name="T66" fmla="*/ 2837 w 3600"/>
              <a:gd name="T67" fmla="*/ 3579 h 4492"/>
              <a:gd name="T68" fmla="*/ 3204 w 3600"/>
              <a:gd name="T69" fmla="*/ 3945 h 4492"/>
              <a:gd name="T70" fmla="*/ 2837 w 3600"/>
              <a:gd name="T71" fmla="*/ 3285 h 4492"/>
              <a:gd name="T72" fmla="*/ 3204 w 3600"/>
              <a:gd name="T73" fmla="*/ 2918 h 4492"/>
              <a:gd name="T74" fmla="*/ 3204 w 3600"/>
              <a:gd name="T75" fmla="*/ 2624 h 4492"/>
              <a:gd name="T76" fmla="*/ 2837 w 3600"/>
              <a:gd name="T77" fmla="*/ 2258 h 4492"/>
              <a:gd name="T78" fmla="*/ 3204 w 3600"/>
              <a:gd name="T79" fmla="*/ 2624 h 4492"/>
              <a:gd name="T80" fmla="*/ 2837 w 3600"/>
              <a:gd name="T81" fmla="*/ 1964 h 4492"/>
              <a:gd name="T82" fmla="*/ 3204 w 3600"/>
              <a:gd name="T83" fmla="*/ 1597 h 44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3600" h="4492">
                <a:moveTo>
                  <a:pt x="3427" y="4128"/>
                </a:moveTo>
                <a:lnTo>
                  <a:pt x="3427" y="1254"/>
                </a:lnTo>
                <a:lnTo>
                  <a:pt x="2647" y="1254"/>
                </a:lnTo>
                <a:lnTo>
                  <a:pt x="2647" y="4128"/>
                </a:lnTo>
                <a:lnTo>
                  <a:pt x="2462" y="4128"/>
                </a:lnTo>
                <a:lnTo>
                  <a:pt x="2462" y="702"/>
                </a:lnTo>
                <a:lnTo>
                  <a:pt x="1842" y="702"/>
                </a:lnTo>
                <a:lnTo>
                  <a:pt x="1842" y="404"/>
                </a:lnTo>
                <a:cubicBezTo>
                  <a:pt x="1991" y="455"/>
                  <a:pt x="2103" y="291"/>
                  <a:pt x="2259" y="385"/>
                </a:cubicBezTo>
                <a:lnTo>
                  <a:pt x="2259" y="95"/>
                </a:lnTo>
                <a:cubicBezTo>
                  <a:pt x="2103" y="0"/>
                  <a:pt x="1991" y="165"/>
                  <a:pt x="1842" y="114"/>
                </a:cubicBezTo>
                <a:lnTo>
                  <a:pt x="1842" y="62"/>
                </a:lnTo>
                <a:lnTo>
                  <a:pt x="1759" y="62"/>
                </a:lnTo>
                <a:lnTo>
                  <a:pt x="1759" y="702"/>
                </a:lnTo>
                <a:lnTo>
                  <a:pt x="1138" y="702"/>
                </a:lnTo>
                <a:lnTo>
                  <a:pt x="1138" y="4128"/>
                </a:lnTo>
                <a:lnTo>
                  <a:pt x="953" y="4128"/>
                </a:lnTo>
                <a:lnTo>
                  <a:pt x="953" y="1254"/>
                </a:lnTo>
                <a:lnTo>
                  <a:pt x="173" y="1254"/>
                </a:lnTo>
                <a:lnTo>
                  <a:pt x="173" y="4128"/>
                </a:lnTo>
                <a:lnTo>
                  <a:pt x="0" y="4128"/>
                </a:lnTo>
                <a:lnTo>
                  <a:pt x="0" y="4492"/>
                </a:lnTo>
                <a:lnTo>
                  <a:pt x="3600" y="4492"/>
                </a:lnTo>
                <a:lnTo>
                  <a:pt x="3600" y="4128"/>
                </a:lnTo>
                <a:lnTo>
                  <a:pt x="3427" y="4128"/>
                </a:lnTo>
                <a:close/>
                <a:moveTo>
                  <a:pt x="763" y="3945"/>
                </a:moveTo>
                <a:lnTo>
                  <a:pt x="396" y="3945"/>
                </a:lnTo>
                <a:lnTo>
                  <a:pt x="396" y="3579"/>
                </a:lnTo>
                <a:lnTo>
                  <a:pt x="763" y="3579"/>
                </a:lnTo>
                <a:lnTo>
                  <a:pt x="763" y="3945"/>
                </a:lnTo>
                <a:close/>
                <a:moveTo>
                  <a:pt x="763" y="3285"/>
                </a:moveTo>
                <a:lnTo>
                  <a:pt x="396" y="3285"/>
                </a:lnTo>
                <a:lnTo>
                  <a:pt x="396" y="2918"/>
                </a:lnTo>
                <a:lnTo>
                  <a:pt x="763" y="2918"/>
                </a:lnTo>
                <a:lnTo>
                  <a:pt x="763" y="3285"/>
                </a:lnTo>
                <a:close/>
                <a:moveTo>
                  <a:pt x="763" y="2624"/>
                </a:moveTo>
                <a:lnTo>
                  <a:pt x="396" y="2624"/>
                </a:lnTo>
                <a:lnTo>
                  <a:pt x="396" y="2258"/>
                </a:lnTo>
                <a:lnTo>
                  <a:pt x="763" y="2258"/>
                </a:lnTo>
                <a:lnTo>
                  <a:pt x="763" y="2624"/>
                </a:lnTo>
                <a:close/>
                <a:moveTo>
                  <a:pt x="763" y="1964"/>
                </a:moveTo>
                <a:lnTo>
                  <a:pt x="396" y="1964"/>
                </a:lnTo>
                <a:lnTo>
                  <a:pt x="396" y="1597"/>
                </a:lnTo>
                <a:lnTo>
                  <a:pt x="763" y="1597"/>
                </a:lnTo>
                <a:lnTo>
                  <a:pt x="763" y="1964"/>
                </a:lnTo>
                <a:close/>
                <a:moveTo>
                  <a:pt x="2176" y="3829"/>
                </a:moveTo>
                <a:lnTo>
                  <a:pt x="1424" y="3829"/>
                </a:lnTo>
                <a:lnTo>
                  <a:pt x="1424" y="3461"/>
                </a:lnTo>
                <a:lnTo>
                  <a:pt x="2176" y="3461"/>
                </a:lnTo>
                <a:lnTo>
                  <a:pt x="2176" y="3829"/>
                </a:lnTo>
                <a:close/>
                <a:moveTo>
                  <a:pt x="2176" y="2999"/>
                </a:moveTo>
                <a:lnTo>
                  <a:pt x="1424" y="2999"/>
                </a:lnTo>
                <a:lnTo>
                  <a:pt x="1424" y="2632"/>
                </a:lnTo>
                <a:lnTo>
                  <a:pt x="2176" y="2632"/>
                </a:lnTo>
                <a:lnTo>
                  <a:pt x="2176" y="2999"/>
                </a:lnTo>
                <a:close/>
                <a:moveTo>
                  <a:pt x="2176" y="2170"/>
                </a:moveTo>
                <a:lnTo>
                  <a:pt x="1424" y="2170"/>
                </a:lnTo>
                <a:lnTo>
                  <a:pt x="1424" y="1803"/>
                </a:lnTo>
                <a:lnTo>
                  <a:pt x="2176" y="1803"/>
                </a:lnTo>
                <a:lnTo>
                  <a:pt x="2176" y="2170"/>
                </a:lnTo>
                <a:close/>
                <a:moveTo>
                  <a:pt x="2176" y="1341"/>
                </a:moveTo>
                <a:lnTo>
                  <a:pt x="1424" y="1341"/>
                </a:lnTo>
                <a:lnTo>
                  <a:pt x="1424" y="974"/>
                </a:lnTo>
                <a:lnTo>
                  <a:pt x="2176" y="974"/>
                </a:lnTo>
                <a:lnTo>
                  <a:pt x="2176" y="1341"/>
                </a:lnTo>
                <a:close/>
                <a:moveTo>
                  <a:pt x="3204" y="3945"/>
                </a:moveTo>
                <a:lnTo>
                  <a:pt x="2837" y="3945"/>
                </a:lnTo>
                <a:lnTo>
                  <a:pt x="2837" y="3579"/>
                </a:lnTo>
                <a:lnTo>
                  <a:pt x="3204" y="3579"/>
                </a:lnTo>
                <a:lnTo>
                  <a:pt x="3204" y="3945"/>
                </a:lnTo>
                <a:close/>
                <a:moveTo>
                  <a:pt x="3204" y="3285"/>
                </a:moveTo>
                <a:lnTo>
                  <a:pt x="2837" y="3285"/>
                </a:lnTo>
                <a:lnTo>
                  <a:pt x="2837" y="2918"/>
                </a:lnTo>
                <a:lnTo>
                  <a:pt x="3204" y="2918"/>
                </a:lnTo>
                <a:lnTo>
                  <a:pt x="3204" y="3285"/>
                </a:lnTo>
                <a:close/>
                <a:moveTo>
                  <a:pt x="3204" y="2624"/>
                </a:moveTo>
                <a:lnTo>
                  <a:pt x="2837" y="2624"/>
                </a:lnTo>
                <a:lnTo>
                  <a:pt x="2837" y="2258"/>
                </a:lnTo>
                <a:lnTo>
                  <a:pt x="3204" y="2258"/>
                </a:lnTo>
                <a:lnTo>
                  <a:pt x="3204" y="2624"/>
                </a:lnTo>
                <a:close/>
                <a:moveTo>
                  <a:pt x="3204" y="1964"/>
                </a:moveTo>
                <a:lnTo>
                  <a:pt x="2837" y="1964"/>
                </a:lnTo>
                <a:lnTo>
                  <a:pt x="2837" y="1597"/>
                </a:lnTo>
                <a:lnTo>
                  <a:pt x="3204" y="1597"/>
                </a:lnTo>
                <a:lnTo>
                  <a:pt x="3204" y="196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6" name="flag_109808">
            <a:extLst>
              <a:ext uri="{FF2B5EF4-FFF2-40B4-BE49-F238E27FC236}">
                <a16:creationId xmlns="" xmlns:a16="http://schemas.microsoft.com/office/drawing/2014/main" id="{7F71D378-38C9-453D-A371-B8D4EEA92DE7}"/>
              </a:ext>
            </a:extLst>
          </p:cNvPr>
          <p:cNvSpPr>
            <a:spLocks noChangeAspect="1"/>
          </p:cNvSpPr>
          <p:nvPr/>
        </p:nvSpPr>
        <p:spPr bwMode="auto">
          <a:xfrm>
            <a:off x="8434673" y="5090693"/>
            <a:ext cx="609685" cy="596676"/>
          </a:xfrm>
          <a:custGeom>
            <a:avLst/>
            <a:gdLst>
              <a:gd name="T0" fmla="*/ 5444 w 6874"/>
              <a:gd name="T1" fmla="*/ 3405 h 6737"/>
              <a:gd name="T2" fmla="*/ 4855 w 6874"/>
              <a:gd name="T3" fmla="*/ 3659 h 6737"/>
              <a:gd name="T4" fmla="*/ 4296 w 6874"/>
              <a:gd name="T5" fmla="*/ 3436 h 6737"/>
              <a:gd name="T6" fmla="*/ 4266 w 6874"/>
              <a:gd name="T7" fmla="*/ 2287 h 6737"/>
              <a:gd name="T8" fmla="*/ 5207 w 6874"/>
              <a:gd name="T9" fmla="*/ 1193 h 6737"/>
              <a:gd name="T10" fmla="*/ 6102 w 6874"/>
              <a:gd name="T11" fmla="*/ 679 h 6737"/>
              <a:gd name="T12" fmla="*/ 5850 w 6874"/>
              <a:gd name="T13" fmla="*/ 1219 h 6737"/>
              <a:gd name="T14" fmla="*/ 4659 w 6874"/>
              <a:gd name="T15" fmla="*/ 2660 h 6737"/>
              <a:gd name="T16" fmla="*/ 4670 w 6874"/>
              <a:gd name="T17" fmla="*/ 3043 h 6737"/>
              <a:gd name="T18" fmla="*/ 5052 w 6874"/>
              <a:gd name="T19" fmla="*/ 3032 h 6737"/>
              <a:gd name="T20" fmla="*/ 6306 w 6874"/>
              <a:gd name="T21" fmla="*/ 1511 h 6737"/>
              <a:gd name="T22" fmla="*/ 6494 w 6874"/>
              <a:gd name="T23" fmla="*/ 240 h 6737"/>
              <a:gd name="T24" fmla="*/ 5095 w 6874"/>
              <a:gd name="T25" fmla="*/ 616 h 6737"/>
              <a:gd name="T26" fmla="*/ 3366 w 6874"/>
              <a:gd name="T27" fmla="*/ 116 h 6737"/>
              <a:gd name="T28" fmla="*/ 1067 w 6874"/>
              <a:gd name="T29" fmla="*/ 1068 h 6737"/>
              <a:gd name="T30" fmla="*/ 114 w 6874"/>
              <a:gd name="T31" fmla="*/ 3368 h 6737"/>
              <a:gd name="T32" fmla="*/ 614 w 6874"/>
              <a:gd name="T33" fmla="*/ 5096 h 6737"/>
              <a:gd name="T34" fmla="*/ 238 w 6874"/>
              <a:gd name="T35" fmla="*/ 6495 h 6737"/>
              <a:gd name="T36" fmla="*/ 1308 w 6874"/>
              <a:gd name="T37" fmla="*/ 6372 h 6737"/>
              <a:gd name="T38" fmla="*/ 3019 w 6874"/>
              <a:gd name="T39" fmla="*/ 5043 h 6737"/>
              <a:gd name="T40" fmla="*/ 3019 w 6874"/>
              <a:gd name="T41" fmla="*/ 5301 h 6737"/>
              <a:gd name="T42" fmla="*/ 3290 w 6874"/>
              <a:gd name="T43" fmla="*/ 5572 h 6737"/>
              <a:gd name="T44" fmla="*/ 3560 w 6874"/>
              <a:gd name="T45" fmla="*/ 5301 h 6737"/>
              <a:gd name="T46" fmla="*/ 3560 w 6874"/>
              <a:gd name="T47" fmla="*/ 4408 h 6737"/>
              <a:gd name="T48" fmla="*/ 3290 w 6874"/>
              <a:gd name="T49" fmla="*/ 4137 h 6737"/>
              <a:gd name="T50" fmla="*/ 2396 w 6874"/>
              <a:gd name="T51" fmla="*/ 4137 h 6737"/>
              <a:gd name="T52" fmla="*/ 2126 w 6874"/>
              <a:gd name="T53" fmla="*/ 4408 h 6737"/>
              <a:gd name="T54" fmla="*/ 2398 w 6874"/>
              <a:gd name="T55" fmla="*/ 4680 h 6737"/>
              <a:gd name="T56" fmla="*/ 2615 w 6874"/>
              <a:gd name="T57" fmla="*/ 4680 h 6737"/>
              <a:gd name="T58" fmla="*/ 1040 w 6874"/>
              <a:gd name="T59" fmla="*/ 5903 h 6737"/>
              <a:gd name="T60" fmla="*/ 688 w 6874"/>
              <a:gd name="T61" fmla="*/ 6067 h 6737"/>
              <a:gd name="T62" fmla="*/ 1208 w 6874"/>
              <a:gd name="T63" fmla="*/ 5144 h 6737"/>
              <a:gd name="T64" fmla="*/ 1674 w 6874"/>
              <a:gd name="T65" fmla="*/ 4781 h 6737"/>
              <a:gd name="T66" fmla="*/ 1584 w 6874"/>
              <a:gd name="T67" fmla="*/ 4411 h 6737"/>
              <a:gd name="T68" fmla="*/ 2398 w 6874"/>
              <a:gd name="T69" fmla="*/ 3597 h 6737"/>
              <a:gd name="T70" fmla="*/ 3291 w 6874"/>
              <a:gd name="T71" fmla="*/ 3597 h 6737"/>
              <a:gd name="T72" fmla="*/ 4104 w 6874"/>
              <a:gd name="T73" fmla="*/ 4411 h 6737"/>
              <a:gd name="T74" fmla="*/ 4104 w 6874"/>
              <a:gd name="T75" fmla="*/ 5304 h 6737"/>
              <a:gd name="T76" fmla="*/ 3291 w 6874"/>
              <a:gd name="T77" fmla="*/ 6117 h 6737"/>
              <a:gd name="T78" fmla="*/ 2806 w 6874"/>
              <a:gd name="T79" fmla="*/ 5956 h 6737"/>
              <a:gd name="T80" fmla="*/ 2226 w 6874"/>
              <a:gd name="T81" fmla="*/ 6416 h 6737"/>
              <a:gd name="T82" fmla="*/ 3366 w 6874"/>
              <a:gd name="T83" fmla="*/ 6621 h 6737"/>
              <a:gd name="T84" fmla="*/ 5664 w 6874"/>
              <a:gd name="T85" fmla="*/ 5669 h 6737"/>
              <a:gd name="T86" fmla="*/ 6423 w 6874"/>
              <a:gd name="T87" fmla="*/ 2279 h 6737"/>
              <a:gd name="T88" fmla="*/ 5444 w 6874"/>
              <a:gd name="T89" fmla="*/ 3405 h 67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6874" h="6737">
                <a:moveTo>
                  <a:pt x="5444" y="3405"/>
                </a:moveTo>
                <a:cubicBezTo>
                  <a:pt x="5291" y="3567"/>
                  <a:pt x="5076" y="3659"/>
                  <a:pt x="4855" y="3659"/>
                </a:cubicBezTo>
                <a:cubicBezTo>
                  <a:pt x="4646" y="3659"/>
                  <a:pt x="4447" y="3580"/>
                  <a:pt x="4296" y="3436"/>
                </a:cubicBezTo>
                <a:cubicBezTo>
                  <a:pt x="3971" y="3127"/>
                  <a:pt x="3958" y="2612"/>
                  <a:pt x="4266" y="2287"/>
                </a:cubicBezTo>
                <a:cubicBezTo>
                  <a:pt x="4664" y="1867"/>
                  <a:pt x="4979" y="1500"/>
                  <a:pt x="5207" y="1193"/>
                </a:cubicBezTo>
                <a:cubicBezTo>
                  <a:pt x="5223" y="1187"/>
                  <a:pt x="5986" y="715"/>
                  <a:pt x="6102" y="679"/>
                </a:cubicBezTo>
                <a:cubicBezTo>
                  <a:pt x="6088" y="760"/>
                  <a:pt x="6036" y="927"/>
                  <a:pt x="5850" y="1219"/>
                </a:cubicBezTo>
                <a:cubicBezTo>
                  <a:pt x="5606" y="1599"/>
                  <a:pt x="5206" y="2084"/>
                  <a:pt x="4659" y="2660"/>
                </a:cubicBezTo>
                <a:cubicBezTo>
                  <a:pt x="4556" y="2768"/>
                  <a:pt x="4560" y="2940"/>
                  <a:pt x="4670" y="3043"/>
                </a:cubicBezTo>
                <a:cubicBezTo>
                  <a:pt x="4722" y="3092"/>
                  <a:pt x="4894" y="3200"/>
                  <a:pt x="5052" y="3032"/>
                </a:cubicBezTo>
                <a:cubicBezTo>
                  <a:pt x="5622" y="2432"/>
                  <a:pt x="6043" y="1920"/>
                  <a:pt x="6306" y="1511"/>
                </a:cubicBezTo>
                <a:cubicBezTo>
                  <a:pt x="6446" y="1291"/>
                  <a:pt x="6874" y="621"/>
                  <a:pt x="6494" y="240"/>
                </a:cubicBezTo>
                <a:cubicBezTo>
                  <a:pt x="6254" y="0"/>
                  <a:pt x="5831" y="112"/>
                  <a:pt x="5095" y="616"/>
                </a:cubicBezTo>
                <a:cubicBezTo>
                  <a:pt x="4580" y="293"/>
                  <a:pt x="3987" y="116"/>
                  <a:pt x="3366" y="116"/>
                </a:cubicBezTo>
                <a:cubicBezTo>
                  <a:pt x="2498" y="116"/>
                  <a:pt x="1680" y="455"/>
                  <a:pt x="1067" y="1068"/>
                </a:cubicBezTo>
                <a:cubicBezTo>
                  <a:pt x="452" y="1683"/>
                  <a:pt x="114" y="2500"/>
                  <a:pt x="114" y="3368"/>
                </a:cubicBezTo>
                <a:cubicBezTo>
                  <a:pt x="114" y="3989"/>
                  <a:pt x="290" y="4583"/>
                  <a:pt x="614" y="5096"/>
                </a:cubicBezTo>
                <a:cubicBezTo>
                  <a:pt x="110" y="5833"/>
                  <a:pt x="0" y="6253"/>
                  <a:pt x="238" y="6495"/>
                </a:cubicBezTo>
                <a:cubicBezTo>
                  <a:pt x="476" y="6737"/>
                  <a:pt x="1095" y="6495"/>
                  <a:pt x="1308" y="6372"/>
                </a:cubicBezTo>
                <a:cubicBezTo>
                  <a:pt x="1764" y="6111"/>
                  <a:pt x="2352" y="5655"/>
                  <a:pt x="3019" y="5043"/>
                </a:cubicBezTo>
                <a:lnTo>
                  <a:pt x="3019" y="5301"/>
                </a:lnTo>
                <a:cubicBezTo>
                  <a:pt x="3019" y="5451"/>
                  <a:pt x="3140" y="5572"/>
                  <a:pt x="3290" y="5572"/>
                </a:cubicBezTo>
                <a:cubicBezTo>
                  <a:pt x="3439" y="5572"/>
                  <a:pt x="3560" y="5451"/>
                  <a:pt x="3560" y="5301"/>
                </a:cubicBezTo>
                <a:lnTo>
                  <a:pt x="3560" y="4408"/>
                </a:lnTo>
                <a:cubicBezTo>
                  <a:pt x="3560" y="4259"/>
                  <a:pt x="3439" y="4137"/>
                  <a:pt x="3290" y="4137"/>
                </a:cubicBezTo>
                <a:lnTo>
                  <a:pt x="2396" y="4137"/>
                </a:lnTo>
                <a:cubicBezTo>
                  <a:pt x="2247" y="4137"/>
                  <a:pt x="2126" y="4259"/>
                  <a:pt x="2126" y="4408"/>
                </a:cubicBezTo>
                <a:cubicBezTo>
                  <a:pt x="2126" y="4557"/>
                  <a:pt x="2247" y="4680"/>
                  <a:pt x="2398" y="4680"/>
                </a:cubicBezTo>
                <a:lnTo>
                  <a:pt x="2615" y="4680"/>
                </a:lnTo>
                <a:cubicBezTo>
                  <a:pt x="1999" y="5241"/>
                  <a:pt x="1447" y="5671"/>
                  <a:pt x="1040" y="5903"/>
                </a:cubicBezTo>
                <a:cubicBezTo>
                  <a:pt x="874" y="5997"/>
                  <a:pt x="762" y="6044"/>
                  <a:pt x="688" y="6067"/>
                </a:cubicBezTo>
                <a:cubicBezTo>
                  <a:pt x="735" y="5937"/>
                  <a:pt x="1202" y="5184"/>
                  <a:pt x="1208" y="5144"/>
                </a:cubicBezTo>
                <a:cubicBezTo>
                  <a:pt x="1352" y="5039"/>
                  <a:pt x="1508" y="4917"/>
                  <a:pt x="1674" y="4781"/>
                </a:cubicBezTo>
                <a:cubicBezTo>
                  <a:pt x="1616" y="4671"/>
                  <a:pt x="1584" y="4544"/>
                  <a:pt x="1584" y="4411"/>
                </a:cubicBezTo>
                <a:cubicBezTo>
                  <a:pt x="1584" y="3963"/>
                  <a:pt x="1948" y="3597"/>
                  <a:pt x="2398" y="3597"/>
                </a:cubicBezTo>
                <a:lnTo>
                  <a:pt x="3291" y="3597"/>
                </a:lnTo>
                <a:cubicBezTo>
                  <a:pt x="3739" y="3597"/>
                  <a:pt x="4104" y="3961"/>
                  <a:pt x="4104" y="4411"/>
                </a:cubicBezTo>
                <a:lnTo>
                  <a:pt x="4104" y="5304"/>
                </a:lnTo>
                <a:cubicBezTo>
                  <a:pt x="4104" y="5752"/>
                  <a:pt x="3740" y="6117"/>
                  <a:pt x="3291" y="6117"/>
                </a:cubicBezTo>
                <a:cubicBezTo>
                  <a:pt x="3110" y="6117"/>
                  <a:pt x="2942" y="6057"/>
                  <a:pt x="2806" y="5956"/>
                </a:cubicBezTo>
                <a:cubicBezTo>
                  <a:pt x="2602" y="6128"/>
                  <a:pt x="2408" y="6280"/>
                  <a:pt x="2226" y="6416"/>
                </a:cubicBezTo>
                <a:cubicBezTo>
                  <a:pt x="2586" y="6551"/>
                  <a:pt x="2971" y="6621"/>
                  <a:pt x="3366" y="6621"/>
                </a:cubicBezTo>
                <a:cubicBezTo>
                  <a:pt x="4234" y="6621"/>
                  <a:pt x="5051" y="6283"/>
                  <a:pt x="5664" y="5669"/>
                </a:cubicBezTo>
                <a:cubicBezTo>
                  <a:pt x="6580" y="4753"/>
                  <a:pt x="6831" y="3424"/>
                  <a:pt x="6423" y="2279"/>
                </a:cubicBezTo>
                <a:cubicBezTo>
                  <a:pt x="6166" y="2612"/>
                  <a:pt x="5839" y="2989"/>
                  <a:pt x="5444" y="340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90" name="star-favourite_13977">
            <a:extLst>
              <a:ext uri="{FF2B5EF4-FFF2-40B4-BE49-F238E27FC236}">
                <a16:creationId xmlns="" xmlns:a16="http://schemas.microsoft.com/office/drawing/2014/main" id="{47C252EC-4F17-4CAE-83DF-D3382814472C}"/>
              </a:ext>
            </a:extLst>
          </p:cNvPr>
          <p:cNvSpPr>
            <a:spLocks noChangeAspect="1"/>
          </p:cNvSpPr>
          <p:nvPr/>
        </p:nvSpPr>
        <p:spPr bwMode="auto">
          <a:xfrm>
            <a:off x="5121079" y="5163472"/>
            <a:ext cx="138132" cy="130918"/>
          </a:xfrm>
          <a:custGeom>
            <a:avLst/>
            <a:gdLst>
              <a:gd name="T0" fmla="*/ 541 w 611"/>
              <a:gd name="T1" fmla="*/ 204 h 580"/>
              <a:gd name="T2" fmla="*/ 387 w 611"/>
              <a:gd name="T3" fmla="*/ 204 h 580"/>
              <a:gd name="T4" fmla="*/ 339 w 611"/>
              <a:gd name="T5" fmla="*/ 57 h 580"/>
              <a:gd name="T6" fmla="*/ 272 w 611"/>
              <a:gd name="T7" fmla="*/ 57 h 580"/>
              <a:gd name="T8" fmla="*/ 224 w 611"/>
              <a:gd name="T9" fmla="*/ 204 h 580"/>
              <a:gd name="T10" fmla="*/ 70 w 611"/>
              <a:gd name="T11" fmla="*/ 204 h 580"/>
              <a:gd name="T12" fmla="*/ 49 w 611"/>
              <a:gd name="T13" fmla="*/ 268 h 580"/>
              <a:gd name="T14" fmla="*/ 174 w 611"/>
              <a:gd name="T15" fmla="*/ 358 h 580"/>
              <a:gd name="T16" fmla="*/ 126 w 611"/>
              <a:gd name="T17" fmla="*/ 505 h 580"/>
              <a:gd name="T18" fmla="*/ 181 w 611"/>
              <a:gd name="T19" fmla="*/ 545 h 580"/>
              <a:gd name="T20" fmla="*/ 306 w 611"/>
              <a:gd name="T21" fmla="*/ 454 h 580"/>
              <a:gd name="T22" fmla="*/ 430 w 611"/>
              <a:gd name="T23" fmla="*/ 545 h 580"/>
              <a:gd name="T24" fmla="*/ 485 w 611"/>
              <a:gd name="T25" fmla="*/ 505 h 580"/>
              <a:gd name="T26" fmla="*/ 437 w 611"/>
              <a:gd name="T27" fmla="*/ 358 h 580"/>
              <a:gd name="T28" fmla="*/ 562 w 611"/>
              <a:gd name="T29" fmla="*/ 268 h 580"/>
              <a:gd name="T30" fmla="*/ 541 w 611"/>
              <a:gd name="T31" fmla="*/ 204 h 5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611" h="580">
                <a:moveTo>
                  <a:pt x="541" y="204"/>
                </a:moveTo>
                <a:lnTo>
                  <a:pt x="387" y="204"/>
                </a:lnTo>
                <a:lnTo>
                  <a:pt x="339" y="57"/>
                </a:lnTo>
                <a:cubicBezTo>
                  <a:pt x="321" y="0"/>
                  <a:pt x="290" y="0"/>
                  <a:pt x="272" y="57"/>
                </a:cubicBezTo>
                <a:lnTo>
                  <a:pt x="224" y="204"/>
                </a:lnTo>
                <a:lnTo>
                  <a:pt x="70" y="204"/>
                </a:lnTo>
                <a:cubicBezTo>
                  <a:pt x="10" y="204"/>
                  <a:pt x="0" y="232"/>
                  <a:pt x="49" y="268"/>
                </a:cubicBezTo>
                <a:lnTo>
                  <a:pt x="174" y="358"/>
                </a:lnTo>
                <a:lnTo>
                  <a:pt x="126" y="505"/>
                </a:lnTo>
                <a:cubicBezTo>
                  <a:pt x="108" y="562"/>
                  <a:pt x="132" y="580"/>
                  <a:pt x="181" y="545"/>
                </a:cubicBezTo>
                <a:lnTo>
                  <a:pt x="306" y="454"/>
                </a:lnTo>
                <a:lnTo>
                  <a:pt x="430" y="545"/>
                </a:lnTo>
                <a:cubicBezTo>
                  <a:pt x="479" y="580"/>
                  <a:pt x="503" y="562"/>
                  <a:pt x="485" y="505"/>
                </a:cubicBezTo>
                <a:lnTo>
                  <a:pt x="437" y="358"/>
                </a:lnTo>
                <a:lnTo>
                  <a:pt x="562" y="268"/>
                </a:lnTo>
                <a:cubicBezTo>
                  <a:pt x="611" y="232"/>
                  <a:pt x="601" y="204"/>
                  <a:pt x="541" y="20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796490DA-8E46-42A6-98A4-C98F765D8E81}"/>
              </a:ext>
            </a:extLst>
          </p:cNvPr>
          <p:cNvSpPr/>
          <p:nvPr/>
        </p:nvSpPr>
        <p:spPr>
          <a:xfrm>
            <a:off x="0" y="0"/>
            <a:ext cx="12192000" cy="441200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: 圆角 2">
            <a:extLst>
              <a:ext uri="{FF2B5EF4-FFF2-40B4-BE49-F238E27FC236}">
                <a16:creationId xmlns="" xmlns:a16="http://schemas.microsoft.com/office/drawing/2014/main" id="{EE0FDA5C-5C08-4E66-A691-071B5160B579}"/>
              </a:ext>
            </a:extLst>
          </p:cNvPr>
          <p:cNvSpPr/>
          <p:nvPr/>
        </p:nvSpPr>
        <p:spPr>
          <a:xfrm>
            <a:off x="839788" y="647936"/>
            <a:ext cx="10512425" cy="3223605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>
            <a:extLst>
              <a:ext uri="{FF2B5EF4-FFF2-40B4-BE49-F238E27FC236}">
                <a16:creationId xmlns="" xmlns:a16="http://schemas.microsoft.com/office/drawing/2014/main" id="{3120CAE6-D3EA-4D74-ABFB-DF97FD24B6FE}"/>
              </a:ext>
            </a:extLst>
          </p:cNvPr>
          <p:cNvSpPr/>
          <p:nvPr/>
        </p:nvSpPr>
        <p:spPr>
          <a:xfrm>
            <a:off x="5733492" y="5409904"/>
            <a:ext cx="4134465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chemeClr val="accent2"/>
                </a:solidFill>
                <a:latin typeface="+mj-ea"/>
              </a:rPr>
              <a:t>理</a:t>
            </a:r>
            <a:r>
              <a:rPr lang="zh-CN" altLang="en-US" sz="2800" b="1" smtClean="0">
                <a:solidFill>
                  <a:schemeClr val="accent2"/>
                </a:solidFill>
                <a:latin typeface="+mj-ea"/>
              </a:rPr>
              <a:t>想</a:t>
            </a:r>
            <a:r>
              <a:rPr lang="zh-CN" altLang="en-US" sz="100" b="1" smtClean="0">
                <a:solidFill>
                  <a:schemeClr val="accent2"/>
                </a:solidFill>
                <a:latin typeface="+mj-ea"/>
              </a:rPr>
              <a:t> </a:t>
            </a:r>
            <a:r>
              <a:rPr lang="zh-CN" altLang="en-US" sz="2800" b="1" smtClean="0">
                <a:solidFill>
                  <a:schemeClr val="accent2"/>
                </a:solidFill>
                <a:latin typeface="+mj-ea"/>
              </a:rPr>
              <a:t>丰</a:t>
            </a:r>
            <a:r>
              <a:rPr lang="zh-CN" altLang="en-US" sz="2800" b="1" dirty="0">
                <a:solidFill>
                  <a:schemeClr val="accent2"/>
                </a:solidFill>
                <a:latin typeface="+mj-ea"/>
              </a:rPr>
              <a:t>满现实骨感</a:t>
            </a:r>
            <a:endParaRPr lang="en-US" altLang="zh-CN" sz="2800" b="1" dirty="0">
              <a:solidFill>
                <a:schemeClr val="accent2"/>
              </a:solidFill>
              <a:latin typeface="+mj-ea"/>
            </a:endParaRPr>
          </a:p>
          <a:p>
            <a:r>
              <a:rPr lang="zh-CN" altLang="en-US" sz="2800" b="1" dirty="0">
                <a:solidFill>
                  <a:schemeClr val="accent2"/>
                </a:solidFill>
                <a:latin typeface="+mj-ea"/>
              </a:rPr>
              <a:t>求职预期与现实仍有落差</a:t>
            </a:r>
            <a:endParaRPr lang="en-US" altLang="zh-CN" sz="2800" b="1" dirty="0">
              <a:solidFill>
                <a:schemeClr val="accent2"/>
              </a:solidFill>
              <a:latin typeface="+mj-ea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="" xmlns:a16="http://schemas.microsoft.com/office/drawing/2014/main" id="{C4D12486-C8A0-456F-97BD-99C7B1CF79C5}"/>
              </a:ext>
            </a:extLst>
          </p:cNvPr>
          <p:cNvGrpSpPr/>
          <p:nvPr/>
        </p:nvGrpSpPr>
        <p:grpSpPr>
          <a:xfrm>
            <a:off x="830835" y="5349700"/>
            <a:ext cx="1980029" cy="923330"/>
            <a:chOff x="830835" y="597816"/>
            <a:chExt cx="2258384" cy="1053133"/>
          </a:xfrm>
        </p:grpSpPr>
        <p:sp>
          <p:nvSpPr>
            <p:cNvPr id="18" name="矩形 17">
              <a:extLst>
                <a:ext uri="{FF2B5EF4-FFF2-40B4-BE49-F238E27FC236}">
                  <a16:creationId xmlns="" xmlns:a16="http://schemas.microsoft.com/office/drawing/2014/main" id="{3EC106E3-D924-4A1B-9CE3-D861C35A3726}"/>
                </a:ext>
              </a:extLst>
            </p:cNvPr>
            <p:cNvSpPr/>
            <p:nvPr/>
          </p:nvSpPr>
          <p:spPr>
            <a:xfrm>
              <a:off x="856343" y="603936"/>
              <a:ext cx="1009542" cy="1009543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cxnSp>
          <p:nvCxnSpPr>
            <p:cNvPr id="19" name="直接连接符 18">
              <a:extLst>
                <a:ext uri="{FF2B5EF4-FFF2-40B4-BE49-F238E27FC236}">
                  <a16:creationId xmlns="" xmlns:a16="http://schemas.microsoft.com/office/drawing/2014/main" id="{CA3CA184-AF86-4B21-858A-BC1FDBE01101}"/>
                </a:ext>
              </a:extLst>
            </p:cNvPr>
            <p:cNvCxnSpPr/>
            <p:nvPr/>
          </p:nvCxnSpPr>
          <p:spPr>
            <a:xfrm>
              <a:off x="856343" y="603263"/>
              <a:ext cx="1035050" cy="1035050"/>
            </a:xfrm>
            <a:prstGeom prst="line">
              <a:avLst/>
            </a:prstGeom>
            <a:ln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>
              <a:extLst>
                <a:ext uri="{FF2B5EF4-FFF2-40B4-BE49-F238E27FC236}">
                  <a16:creationId xmlns="" xmlns:a16="http://schemas.microsoft.com/office/drawing/2014/main" id="{29F417D6-D49B-4D42-8D9B-A764099738B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30835" y="610504"/>
              <a:ext cx="1035050" cy="1035050"/>
            </a:xfrm>
            <a:prstGeom prst="line">
              <a:avLst/>
            </a:prstGeom>
            <a:ln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矩形 20">
              <a:extLst>
                <a:ext uri="{FF2B5EF4-FFF2-40B4-BE49-F238E27FC236}">
                  <a16:creationId xmlns="" xmlns:a16="http://schemas.microsoft.com/office/drawing/2014/main" id="{6CD30725-0206-4814-B663-74B37B99645C}"/>
                </a:ext>
              </a:extLst>
            </p:cNvPr>
            <p:cNvSpPr/>
            <p:nvPr/>
          </p:nvSpPr>
          <p:spPr>
            <a:xfrm>
              <a:off x="856343" y="597816"/>
              <a:ext cx="1009542" cy="105313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5400" b="1" dirty="0">
                  <a:solidFill>
                    <a:schemeClr val="accent1"/>
                  </a:solidFill>
                </a:rPr>
                <a:t>理</a:t>
              </a:r>
            </a:p>
          </p:txBody>
        </p:sp>
        <p:grpSp>
          <p:nvGrpSpPr>
            <p:cNvPr id="22" name="组合 21">
              <a:extLst>
                <a:ext uri="{FF2B5EF4-FFF2-40B4-BE49-F238E27FC236}">
                  <a16:creationId xmlns="" xmlns:a16="http://schemas.microsoft.com/office/drawing/2014/main" id="{6675A25F-C76D-407F-9AF9-EAD91A2BBCA8}"/>
                </a:ext>
              </a:extLst>
            </p:cNvPr>
            <p:cNvGrpSpPr/>
            <p:nvPr/>
          </p:nvGrpSpPr>
          <p:grpSpPr>
            <a:xfrm>
              <a:off x="2028661" y="597816"/>
              <a:ext cx="1060558" cy="1053133"/>
              <a:chOff x="2028661" y="780988"/>
              <a:chExt cx="1060558" cy="1053133"/>
            </a:xfrm>
          </p:grpSpPr>
          <p:sp>
            <p:nvSpPr>
              <p:cNvPr id="23" name="矩形 22">
                <a:extLst>
                  <a:ext uri="{FF2B5EF4-FFF2-40B4-BE49-F238E27FC236}">
                    <a16:creationId xmlns="" xmlns:a16="http://schemas.microsoft.com/office/drawing/2014/main" id="{6E2AC754-4A56-4471-8395-D27D997C5489}"/>
                  </a:ext>
                </a:extLst>
              </p:cNvPr>
              <p:cNvSpPr/>
              <p:nvPr/>
            </p:nvSpPr>
            <p:spPr>
              <a:xfrm>
                <a:off x="2054169" y="787108"/>
                <a:ext cx="1009542" cy="1009543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cxnSp>
            <p:nvCxnSpPr>
              <p:cNvPr id="24" name="直接连接符 23">
                <a:extLst>
                  <a:ext uri="{FF2B5EF4-FFF2-40B4-BE49-F238E27FC236}">
                    <a16:creationId xmlns="" xmlns:a16="http://schemas.microsoft.com/office/drawing/2014/main" id="{D5570164-8267-4927-A506-BE1654CC8C7E}"/>
                  </a:ext>
                </a:extLst>
              </p:cNvPr>
              <p:cNvCxnSpPr/>
              <p:nvPr/>
            </p:nvCxnSpPr>
            <p:spPr>
              <a:xfrm>
                <a:off x="2054169" y="786435"/>
                <a:ext cx="1035050" cy="1035050"/>
              </a:xfrm>
              <a:prstGeom prst="line">
                <a:avLst/>
              </a:prstGeom>
              <a:ln>
                <a:prstDash val="dash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直接连接符 24">
                <a:extLst>
                  <a:ext uri="{FF2B5EF4-FFF2-40B4-BE49-F238E27FC236}">
                    <a16:creationId xmlns="" xmlns:a16="http://schemas.microsoft.com/office/drawing/2014/main" id="{72138CA5-F052-4888-90AF-66E08CAA1F57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028661" y="793676"/>
                <a:ext cx="1035050" cy="1035050"/>
              </a:xfrm>
              <a:prstGeom prst="line">
                <a:avLst/>
              </a:prstGeom>
              <a:ln>
                <a:prstDash val="dash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6" name="矩形 25">
                <a:extLst>
                  <a:ext uri="{FF2B5EF4-FFF2-40B4-BE49-F238E27FC236}">
                    <a16:creationId xmlns="" xmlns:a16="http://schemas.microsoft.com/office/drawing/2014/main" id="{1A2AD934-6C57-4238-9C52-5F0B14B82675}"/>
                  </a:ext>
                </a:extLst>
              </p:cNvPr>
              <p:cNvSpPr/>
              <p:nvPr/>
            </p:nvSpPr>
            <p:spPr>
              <a:xfrm>
                <a:off x="2041415" y="780988"/>
                <a:ext cx="1009542" cy="105313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5400" b="1" dirty="0">
                    <a:solidFill>
                      <a:schemeClr val="accent1"/>
                    </a:solidFill>
                  </a:rPr>
                  <a:t>想</a:t>
                </a:r>
              </a:p>
            </p:txBody>
          </p:sp>
        </p:grpSp>
      </p:grpSp>
      <p:grpSp>
        <p:nvGrpSpPr>
          <p:cNvPr id="27" name="组合 26">
            <a:extLst>
              <a:ext uri="{FF2B5EF4-FFF2-40B4-BE49-F238E27FC236}">
                <a16:creationId xmlns="" xmlns:a16="http://schemas.microsoft.com/office/drawing/2014/main" id="{AFF3CC96-30A0-4067-9BF0-AB4B115E825E}"/>
              </a:ext>
            </a:extLst>
          </p:cNvPr>
          <p:cNvGrpSpPr/>
          <p:nvPr/>
        </p:nvGrpSpPr>
        <p:grpSpPr>
          <a:xfrm>
            <a:off x="3742281" y="5349700"/>
            <a:ext cx="1980029" cy="923330"/>
            <a:chOff x="830835" y="597816"/>
            <a:chExt cx="2258384" cy="1053133"/>
          </a:xfrm>
        </p:grpSpPr>
        <p:sp>
          <p:nvSpPr>
            <p:cNvPr id="28" name="矩形 27">
              <a:extLst>
                <a:ext uri="{FF2B5EF4-FFF2-40B4-BE49-F238E27FC236}">
                  <a16:creationId xmlns="" xmlns:a16="http://schemas.microsoft.com/office/drawing/2014/main" id="{534DA80B-8DD1-471C-9462-60A4AFE7F09E}"/>
                </a:ext>
              </a:extLst>
            </p:cNvPr>
            <p:cNvSpPr/>
            <p:nvPr/>
          </p:nvSpPr>
          <p:spPr>
            <a:xfrm>
              <a:off x="856343" y="603936"/>
              <a:ext cx="1009542" cy="1009543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cxnSp>
          <p:nvCxnSpPr>
            <p:cNvPr id="29" name="直接连接符 28">
              <a:extLst>
                <a:ext uri="{FF2B5EF4-FFF2-40B4-BE49-F238E27FC236}">
                  <a16:creationId xmlns="" xmlns:a16="http://schemas.microsoft.com/office/drawing/2014/main" id="{8AD00608-3AC4-4C1A-AAB5-B91A4F95C48B}"/>
                </a:ext>
              </a:extLst>
            </p:cNvPr>
            <p:cNvCxnSpPr/>
            <p:nvPr/>
          </p:nvCxnSpPr>
          <p:spPr>
            <a:xfrm>
              <a:off x="856343" y="603263"/>
              <a:ext cx="1035050" cy="1035050"/>
            </a:xfrm>
            <a:prstGeom prst="line">
              <a:avLst/>
            </a:prstGeom>
            <a:ln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>
              <a:extLst>
                <a:ext uri="{FF2B5EF4-FFF2-40B4-BE49-F238E27FC236}">
                  <a16:creationId xmlns="" xmlns:a16="http://schemas.microsoft.com/office/drawing/2014/main" id="{CFD9A1F1-1214-4B22-B839-8BE6DEC5104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30835" y="610504"/>
              <a:ext cx="1035050" cy="1035050"/>
            </a:xfrm>
            <a:prstGeom prst="line">
              <a:avLst/>
            </a:prstGeom>
            <a:ln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矩形 30">
              <a:extLst>
                <a:ext uri="{FF2B5EF4-FFF2-40B4-BE49-F238E27FC236}">
                  <a16:creationId xmlns="" xmlns:a16="http://schemas.microsoft.com/office/drawing/2014/main" id="{82D08CF5-70E3-4669-A62A-3F624BA34FF6}"/>
                </a:ext>
              </a:extLst>
            </p:cNvPr>
            <p:cNvSpPr/>
            <p:nvPr/>
          </p:nvSpPr>
          <p:spPr>
            <a:xfrm>
              <a:off x="856343" y="597816"/>
              <a:ext cx="1009542" cy="105313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5400" b="1" dirty="0">
                  <a:solidFill>
                    <a:schemeClr val="accent1"/>
                  </a:solidFill>
                </a:rPr>
                <a:t>现</a:t>
              </a:r>
            </a:p>
          </p:txBody>
        </p:sp>
        <p:grpSp>
          <p:nvGrpSpPr>
            <p:cNvPr id="32" name="组合 31">
              <a:extLst>
                <a:ext uri="{FF2B5EF4-FFF2-40B4-BE49-F238E27FC236}">
                  <a16:creationId xmlns="" xmlns:a16="http://schemas.microsoft.com/office/drawing/2014/main" id="{1DE75963-C59F-4300-98FB-769D6276BD3E}"/>
                </a:ext>
              </a:extLst>
            </p:cNvPr>
            <p:cNvGrpSpPr/>
            <p:nvPr/>
          </p:nvGrpSpPr>
          <p:grpSpPr>
            <a:xfrm>
              <a:off x="2028661" y="597816"/>
              <a:ext cx="1060558" cy="1053133"/>
              <a:chOff x="2028661" y="780988"/>
              <a:chExt cx="1060558" cy="1053133"/>
            </a:xfrm>
          </p:grpSpPr>
          <p:sp>
            <p:nvSpPr>
              <p:cNvPr id="33" name="矩形 32">
                <a:extLst>
                  <a:ext uri="{FF2B5EF4-FFF2-40B4-BE49-F238E27FC236}">
                    <a16:creationId xmlns="" xmlns:a16="http://schemas.microsoft.com/office/drawing/2014/main" id="{FE4327D9-DB09-49CB-9AC7-FD79CEAFCCCC}"/>
                  </a:ext>
                </a:extLst>
              </p:cNvPr>
              <p:cNvSpPr/>
              <p:nvPr/>
            </p:nvSpPr>
            <p:spPr>
              <a:xfrm>
                <a:off x="2054169" y="787108"/>
                <a:ext cx="1009542" cy="1009543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cxnSp>
            <p:nvCxnSpPr>
              <p:cNvPr id="34" name="直接连接符 33">
                <a:extLst>
                  <a:ext uri="{FF2B5EF4-FFF2-40B4-BE49-F238E27FC236}">
                    <a16:creationId xmlns="" xmlns:a16="http://schemas.microsoft.com/office/drawing/2014/main" id="{9A800529-03A7-49E6-A014-5E494685EAE2}"/>
                  </a:ext>
                </a:extLst>
              </p:cNvPr>
              <p:cNvCxnSpPr/>
              <p:nvPr/>
            </p:nvCxnSpPr>
            <p:spPr>
              <a:xfrm>
                <a:off x="2054169" y="786435"/>
                <a:ext cx="1035050" cy="1035050"/>
              </a:xfrm>
              <a:prstGeom prst="line">
                <a:avLst/>
              </a:prstGeom>
              <a:ln>
                <a:prstDash val="dash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直接连接符 34">
                <a:extLst>
                  <a:ext uri="{FF2B5EF4-FFF2-40B4-BE49-F238E27FC236}">
                    <a16:creationId xmlns="" xmlns:a16="http://schemas.microsoft.com/office/drawing/2014/main" id="{EE63C527-236B-4CB5-AA2E-3B4A707C9CBE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028661" y="793676"/>
                <a:ext cx="1035050" cy="1035050"/>
              </a:xfrm>
              <a:prstGeom prst="line">
                <a:avLst/>
              </a:prstGeom>
              <a:ln>
                <a:prstDash val="dash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6" name="矩形 35">
                <a:extLst>
                  <a:ext uri="{FF2B5EF4-FFF2-40B4-BE49-F238E27FC236}">
                    <a16:creationId xmlns="" xmlns:a16="http://schemas.microsoft.com/office/drawing/2014/main" id="{DB30342D-11EB-4B64-A9AE-BDCA5B8F0E79}"/>
                  </a:ext>
                </a:extLst>
              </p:cNvPr>
              <p:cNvSpPr/>
              <p:nvPr/>
            </p:nvSpPr>
            <p:spPr>
              <a:xfrm>
                <a:off x="2041415" y="780988"/>
                <a:ext cx="1009542" cy="105313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5400" b="1" dirty="0">
                    <a:solidFill>
                      <a:schemeClr val="accent1"/>
                    </a:solidFill>
                  </a:rPr>
                  <a:t>实</a:t>
                </a:r>
              </a:p>
            </p:txBody>
          </p:sp>
        </p:grpSp>
      </p:grpSp>
      <p:sp>
        <p:nvSpPr>
          <p:cNvPr id="37" name="矩形 36">
            <a:extLst>
              <a:ext uri="{FF2B5EF4-FFF2-40B4-BE49-F238E27FC236}">
                <a16:creationId xmlns="" xmlns:a16="http://schemas.microsoft.com/office/drawing/2014/main" id="{63E41CF0-2F60-4DCE-BBC8-B108F4FDE8D8}"/>
              </a:ext>
            </a:extLst>
          </p:cNvPr>
          <p:cNvSpPr/>
          <p:nvPr/>
        </p:nvSpPr>
        <p:spPr>
          <a:xfrm rot="20500279">
            <a:off x="2462954" y="5135902"/>
            <a:ext cx="1809347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8000" b="1" i="1" spc="-300" smtClean="0">
                <a:ln w="50800">
                  <a:solidFill>
                    <a:schemeClr val="accent1"/>
                  </a:solidFill>
                </a:ln>
                <a:solidFill>
                  <a:schemeClr val="bg1"/>
                </a:solidFill>
              </a:rPr>
              <a:t>V</a:t>
            </a:r>
            <a:r>
              <a:rPr lang="en-US" altLang="zh-CN" sz="100" b="1" i="1" spc="-300" smtClean="0">
                <a:ln w="50800">
                  <a:solidFill>
                    <a:schemeClr val="accent1"/>
                  </a:solidFill>
                </a:ln>
                <a:solidFill>
                  <a:schemeClr val="bg1"/>
                </a:solidFill>
              </a:rPr>
              <a:t> </a:t>
            </a:r>
            <a:r>
              <a:rPr lang="en-US" altLang="zh-CN" sz="8000" b="1" i="1" spc="-300" smtClean="0">
                <a:ln w="50800">
                  <a:solidFill>
                    <a:schemeClr val="accent1"/>
                  </a:solidFill>
                </a:ln>
                <a:solidFill>
                  <a:schemeClr val="bg1"/>
                </a:solidFill>
              </a:rPr>
              <a:t>S</a:t>
            </a:r>
            <a:endParaRPr lang="en-US" altLang="zh-CN" sz="8000" b="1" i="1" spc="-300" dirty="0">
              <a:ln w="50800">
                <a:solidFill>
                  <a:schemeClr val="accent1"/>
                </a:solidFill>
              </a:ln>
              <a:solidFill>
                <a:schemeClr val="bg1"/>
              </a:solidFill>
            </a:endParaRPr>
          </a:p>
        </p:txBody>
      </p:sp>
      <p:grpSp>
        <p:nvGrpSpPr>
          <p:cNvPr id="47" name="组合 46">
            <a:extLst>
              <a:ext uri="{FF2B5EF4-FFF2-40B4-BE49-F238E27FC236}">
                <a16:creationId xmlns="" xmlns:a16="http://schemas.microsoft.com/office/drawing/2014/main" id="{BC085D64-71CC-4370-9A12-35799570E839}"/>
              </a:ext>
            </a:extLst>
          </p:cNvPr>
          <p:cNvGrpSpPr/>
          <p:nvPr/>
        </p:nvGrpSpPr>
        <p:grpSpPr>
          <a:xfrm>
            <a:off x="6721239" y="1835798"/>
            <a:ext cx="5470760" cy="2741246"/>
            <a:chOff x="6721239" y="1794702"/>
            <a:chExt cx="5470760" cy="2741246"/>
          </a:xfrm>
        </p:grpSpPr>
        <p:sp>
          <p:nvSpPr>
            <p:cNvPr id="51" name="任意多边形: 形状 50">
              <a:extLst>
                <a:ext uri="{FF2B5EF4-FFF2-40B4-BE49-F238E27FC236}">
                  <a16:creationId xmlns="" xmlns:a16="http://schemas.microsoft.com/office/drawing/2014/main" id="{C80AD900-ADFE-45DC-A489-5038F7E0FC6E}"/>
                </a:ext>
              </a:extLst>
            </p:cNvPr>
            <p:cNvSpPr/>
            <p:nvPr/>
          </p:nvSpPr>
          <p:spPr>
            <a:xfrm>
              <a:off x="7086600" y="3611093"/>
              <a:ext cx="5105399" cy="845140"/>
            </a:xfrm>
            <a:custGeom>
              <a:avLst/>
              <a:gdLst>
                <a:gd name="connsiteX0" fmla="*/ 4957477 w 4957476"/>
                <a:gd name="connsiteY0" fmla="*/ 812483 h 812482"/>
                <a:gd name="connsiteX1" fmla="*/ 4957477 w 4957476"/>
                <a:gd name="connsiteY1" fmla="*/ 265938 h 812482"/>
                <a:gd name="connsiteX2" fmla="*/ 4737926 w 4957476"/>
                <a:gd name="connsiteY2" fmla="*/ 230410 h 812482"/>
                <a:gd name="connsiteX3" fmla="*/ 4674108 w 4957476"/>
                <a:gd name="connsiteY3" fmla="*/ 710089 h 812482"/>
                <a:gd name="connsiteX4" fmla="*/ 4575620 w 4957476"/>
                <a:gd name="connsiteY4" fmla="*/ 710089 h 812482"/>
                <a:gd name="connsiteX5" fmla="*/ 4687920 w 4957476"/>
                <a:gd name="connsiteY5" fmla="*/ 108490 h 812482"/>
                <a:gd name="connsiteX6" fmla="*/ 4352068 w 4957476"/>
                <a:gd name="connsiteY6" fmla="*/ 71533 h 812482"/>
                <a:gd name="connsiteX7" fmla="*/ 4283107 w 4957476"/>
                <a:gd name="connsiteY7" fmla="*/ 656273 h 812482"/>
                <a:gd name="connsiteX8" fmla="*/ 3409188 w 4957476"/>
                <a:gd name="connsiteY8" fmla="*/ 656273 h 812482"/>
                <a:gd name="connsiteX9" fmla="*/ 3480626 w 4957476"/>
                <a:gd name="connsiteY9" fmla="*/ 126206 h 812482"/>
                <a:gd name="connsiteX10" fmla="*/ 3108770 w 4957476"/>
                <a:gd name="connsiteY10" fmla="*/ 111538 h 812482"/>
                <a:gd name="connsiteX11" fmla="*/ 1834039 w 4957476"/>
                <a:gd name="connsiteY11" fmla="*/ 345377 h 812482"/>
                <a:gd name="connsiteX12" fmla="*/ 1787557 w 4957476"/>
                <a:gd name="connsiteY12" fmla="*/ 0 h 812482"/>
                <a:gd name="connsiteX13" fmla="*/ 1406557 w 4957476"/>
                <a:gd name="connsiteY13" fmla="*/ 37052 h 812482"/>
                <a:gd name="connsiteX14" fmla="*/ 1502283 w 4957476"/>
                <a:gd name="connsiteY14" fmla="*/ 710089 h 812482"/>
                <a:gd name="connsiteX15" fmla="*/ 1314831 w 4957476"/>
                <a:gd name="connsiteY15" fmla="*/ 730091 h 812482"/>
                <a:gd name="connsiteX16" fmla="*/ 359950 w 4957476"/>
                <a:gd name="connsiteY16" fmla="*/ 761429 h 812482"/>
                <a:gd name="connsiteX17" fmla="*/ 238601 w 4957476"/>
                <a:gd name="connsiteY17" fmla="*/ 119348 h 812482"/>
                <a:gd name="connsiteX18" fmla="*/ 0 w 4957476"/>
                <a:gd name="connsiteY18" fmla="*/ 168497 h 812482"/>
                <a:gd name="connsiteX19" fmla="*/ 0 w 4957476"/>
                <a:gd name="connsiteY19" fmla="*/ 812483 h 812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957476" h="812482">
                  <a:moveTo>
                    <a:pt x="4957477" y="812483"/>
                  </a:moveTo>
                  <a:lnTo>
                    <a:pt x="4957477" y="265938"/>
                  </a:lnTo>
                  <a:lnTo>
                    <a:pt x="4737926" y="230410"/>
                  </a:lnTo>
                  <a:lnTo>
                    <a:pt x="4674108" y="710089"/>
                  </a:lnTo>
                  <a:lnTo>
                    <a:pt x="4575620" y="710089"/>
                  </a:lnTo>
                  <a:lnTo>
                    <a:pt x="4687920" y="108490"/>
                  </a:lnTo>
                  <a:lnTo>
                    <a:pt x="4352068" y="71533"/>
                  </a:lnTo>
                  <a:lnTo>
                    <a:pt x="4283107" y="656273"/>
                  </a:lnTo>
                  <a:lnTo>
                    <a:pt x="3409188" y="656273"/>
                  </a:lnTo>
                  <a:lnTo>
                    <a:pt x="3480626" y="126206"/>
                  </a:lnTo>
                  <a:lnTo>
                    <a:pt x="3108770" y="111538"/>
                  </a:lnTo>
                  <a:lnTo>
                    <a:pt x="1834039" y="345377"/>
                  </a:lnTo>
                  <a:lnTo>
                    <a:pt x="1787557" y="0"/>
                  </a:lnTo>
                  <a:lnTo>
                    <a:pt x="1406557" y="37052"/>
                  </a:lnTo>
                  <a:lnTo>
                    <a:pt x="1502283" y="710089"/>
                  </a:lnTo>
                  <a:lnTo>
                    <a:pt x="1314831" y="730091"/>
                  </a:lnTo>
                  <a:lnTo>
                    <a:pt x="359950" y="761429"/>
                  </a:lnTo>
                  <a:lnTo>
                    <a:pt x="238601" y="119348"/>
                  </a:lnTo>
                  <a:lnTo>
                    <a:pt x="0" y="168497"/>
                  </a:lnTo>
                  <a:lnTo>
                    <a:pt x="0" y="812483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="" xmlns:a16="http://schemas.microsoft.com/office/drawing/2014/main" id="{5E9F1CB5-BBC8-4551-B13E-DB212CA87CCE}"/>
                </a:ext>
              </a:extLst>
            </p:cNvPr>
            <p:cNvSpPr/>
            <p:nvPr/>
          </p:nvSpPr>
          <p:spPr>
            <a:xfrm>
              <a:off x="8710122" y="3682925"/>
              <a:ext cx="150178" cy="59447"/>
            </a:xfrm>
            <a:custGeom>
              <a:avLst/>
              <a:gdLst>
                <a:gd name="connsiteX0" fmla="*/ 145828 w 145827"/>
                <a:gd name="connsiteY0" fmla="*/ 39053 h 57150"/>
                <a:gd name="connsiteX1" fmla="*/ 138589 w 145827"/>
                <a:gd name="connsiteY1" fmla="*/ 0 h 57150"/>
                <a:gd name="connsiteX2" fmla="*/ 0 w 145827"/>
                <a:gd name="connsiteY2" fmla="*/ 18002 h 57150"/>
                <a:gd name="connsiteX3" fmla="*/ 6191 w 145827"/>
                <a:gd name="connsiteY3" fmla="*/ 57150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5827" h="57150">
                  <a:moveTo>
                    <a:pt x="145828" y="39053"/>
                  </a:moveTo>
                  <a:lnTo>
                    <a:pt x="138589" y="0"/>
                  </a:lnTo>
                  <a:lnTo>
                    <a:pt x="0" y="18002"/>
                  </a:lnTo>
                  <a:lnTo>
                    <a:pt x="6191" y="57150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="" xmlns:a16="http://schemas.microsoft.com/office/drawing/2014/main" id="{F433ADD0-D54E-4344-8EA5-2F9F243E0966}"/>
                </a:ext>
              </a:extLst>
            </p:cNvPr>
            <p:cNvSpPr/>
            <p:nvPr/>
          </p:nvSpPr>
          <p:spPr>
            <a:xfrm>
              <a:off x="8617719" y="3706505"/>
              <a:ext cx="54735" cy="46963"/>
            </a:xfrm>
            <a:custGeom>
              <a:avLst/>
              <a:gdLst>
                <a:gd name="connsiteX0" fmla="*/ 47244 w 53149"/>
                <a:gd name="connsiteY0" fmla="*/ 0 h 45148"/>
                <a:gd name="connsiteX1" fmla="*/ 0 w 53149"/>
                <a:gd name="connsiteY1" fmla="*/ 6096 h 45148"/>
                <a:gd name="connsiteX2" fmla="*/ 7239 w 53149"/>
                <a:gd name="connsiteY2" fmla="*/ 45149 h 45148"/>
                <a:gd name="connsiteX3" fmla="*/ 53150 w 53149"/>
                <a:gd name="connsiteY3" fmla="*/ 39243 h 45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149" h="45148">
                  <a:moveTo>
                    <a:pt x="47244" y="0"/>
                  </a:moveTo>
                  <a:lnTo>
                    <a:pt x="0" y="6096"/>
                  </a:lnTo>
                  <a:lnTo>
                    <a:pt x="7239" y="45149"/>
                  </a:lnTo>
                  <a:lnTo>
                    <a:pt x="53150" y="39243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="" xmlns:a16="http://schemas.microsoft.com/office/drawing/2014/main" id="{18DE5F56-43E2-467F-9D8F-4F59C142BA89}"/>
                </a:ext>
              </a:extLst>
            </p:cNvPr>
            <p:cNvSpPr/>
            <p:nvPr/>
          </p:nvSpPr>
          <p:spPr>
            <a:xfrm>
              <a:off x="7223634" y="3842937"/>
              <a:ext cx="54637" cy="47062"/>
            </a:xfrm>
            <a:custGeom>
              <a:avLst/>
              <a:gdLst>
                <a:gd name="connsiteX0" fmla="*/ 47244 w 53054"/>
                <a:gd name="connsiteY0" fmla="*/ 0 h 45243"/>
                <a:gd name="connsiteX1" fmla="*/ 0 w 53054"/>
                <a:gd name="connsiteY1" fmla="*/ 6191 h 45243"/>
                <a:gd name="connsiteX2" fmla="*/ 7239 w 53054"/>
                <a:gd name="connsiteY2" fmla="*/ 45244 h 45243"/>
                <a:gd name="connsiteX3" fmla="*/ 53054 w 53054"/>
                <a:gd name="connsiteY3" fmla="*/ 39243 h 45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054" h="45243">
                  <a:moveTo>
                    <a:pt x="47244" y="0"/>
                  </a:moveTo>
                  <a:lnTo>
                    <a:pt x="0" y="6191"/>
                  </a:lnTo>
                  <a:lnTo>
                    <a:pt x="7239" y="45244"/>
                  </a:lnTo>
                  <a:lnTo>
                    <a:pt x="53054" y="39243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="" xmlns:a16="http://schemas.microsoft.com/office/drawing/2014/main" id="{93A868D7-97AF-4C53-A844-8EA1710A5B80}"/>
                </a:ext>
              </a:extLst>
            </p:cNvPr>
            <p:cNvSpPr/>
            <p:nvPr/>
          </p:nvSpPr>
          <p:spPr>
            <a:xfrm>
              <a:off x="7118872" y="3995221"/>
              <a:ext cx="54735" cy="47062"/>
            </a:xfrm>
            <a:custGeom>
              <a:avLst/>
              <a:gdLst>
                <a:gd name="connsiteX0" fmla="*/ 47339 w 53149"/>
                <a:gd name="connsiteY0" fmla="*/ 0 h 45243"/>
                <a:gd name="connsiteX1" fmla="*/ 0 w 53149"/>
                <a:gd name="connsiteY1" fmla="*/ 6191 h 45243"/>
                <a:gd name="connsiteX2" fmla="*/ 7334 w 53149"/>
                <a:gd name="connsiteY2" fmla="*/ 45244 h 45243"/>
                <a:gd name="connsiteX3" fmla="*/ 53150 w 53149"/>
                <a:gd name="connsiteY3" fmla="*/ 39243 h 45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149" h="45243">
                  <a:moveTo>
                    <a:pt x="47339" y="0"/>
                  </a:moveTo>
                  <a:lnTo>
                    <a:pt x="0" y="6191"/>
                  </a:lnTo>
                  <a:lnTo>
                    <a:pt x="7334" y="45244"/>
                  </a:lnTo>
                  <a:lnTo>
                    <a:pt x="53150" y="39243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="" xmlns:a16="http://schemas.microsoft.com/office/drawing/2014/main" id="{C3073309-55C4-4296-952F-DD115404AB50}"/>
                </a:ext>
              </a:extLst>
            </p:cNvPr>
            <p:cNvSpPr/>
            <p:nvPr/>
          </p:nvSpPr>
          <p:spPr>
            <a:xfrm>
              <a:off x="7264441" y="4127094"/>
              <a:ext cx="54735" cy="47062"/>
            </a:xfrm>
            <a:custGeom>
              <a:avLst/>
              <a:gdLst>
                <a:gd name="connsiteX0" fmla="*/ 47244 w 53149"/>
                <a:gd name="connsiteY0" fmla="*/ 0 h 45243"/>
                <a:gd name="connsiteX1" fmla="*/ 0 w 53149"/>
                <a:gd name="connsiteY1" fmla="*/ 6096 h 45243"/>
                <a:gd name="connsiteX2" fmla="*/ 7239 w 53149"/>
                <a:gd name="connsiteY2" fmla="*/ 45244 h 45243"/>
                <a:gd name="connsiteX3" fmla="*/ 53150 w 53149"/>
                <a:gd name="connsiteY3" fmla="*/ 39243 h 45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149" h="45243">
                  <a:moveTo>
                    <a:pt x="47244" y="0"/>
                  </a:moveTo>
                  <a:lnTo>
                    <a:pt x="0" y="6096"/>
                  </a:lnTo>
                  <a:lnTo>
                    <a:pt x="7239" y="45244"/>
                  </a:lnTo>
                  <a:lnTo>
                    <a:pt x="53150" y="39243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="" xmlns:a16="http://schemas.microsoft.com/office/drawing/2014/main" id="{6BC1BA2C-B45B-4446-AF40-9482BC967EE0}"/>
                </a:ext>
              </a:extLst>
            </p:cNvPr>
            <p:cNvSpPr/>
            <p:nvPr/>
          </p:nvSpPr>
          <p:spPr>
            <a:xfrm>
              <a:off x="7163013" y="4244304"/>
              <a:ext cx="54735" cy="46963"/>
            </a:xfrm>
            <a:custGeom>
              <a:avLst/>
              <a:gdLst>
                <a:gd name="connsiteX0" fmla="*/ 47339 w 53149"/>
                <a:gd name="connsiteY0" fmla="*/ 0 h 45148"/>
                <a:gd name="connsiteX1" fmla="*/ 0 w 53149"/>
                <a:gd name="connsiteY1" fmla="*/ 6096 h 45148"/>
                <a:gd name="connsiteX2" fmla="*/ 7334 w 53149"/>
                <a:gd name="connsiteY2" fmla="*/ 45149 h 45148"/>
                <a:gd name="connsiteX3" fmla="*/ 53150 w 53149"/>
                <a:gd name="connsiteY3" fmla="*/ 39243 h 45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149" h="45148">
                  <a:moveTo>
                    <a:pt x="47339" y="0"/>
                  </a:moveTo>
                  <a:lnTo>
                    <a:pt x="0" y="6096"/>
                  </a:lnTo>
                  <a:lnTo>
                    <a:pt x="7334" y="45149"/>
                  </a:lnTo>
                  <a:lnTo>
                    <a:pt x="53150" y="39243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="" xmlns:a16="http://schemas.microsoft.com/office/drawing/2014/main" id="{1886A0D7-E58E-4C54-B2E8-4EC1D4EAAE0A}"/>
                </a:ext>
              </a:extLst>
            </p:cNvPr>
            <p:cNvSpPr/>
            <p:nvPr/>
          </p:nvSpPr>
          <p:spPr>
            <a:xfrm>
              <a:off x="7311818" y="4332484"/>
              <a:ext cx="54735" cy="47062"/>
            </a:xfrm>
            <a:custGeom>
              <a:avLst/>
              <a:gdLst>
                <a:gd name="connsiteX0" fmla="*/ 47244 w 53149"/>
                <a:gd name="connsiteY0" fmla="*/ 0 h 45243"/>
                <a:gd name="connsiteX1" fmla="*/ 0 w 53149"/>
                <a:gd name="connsiteY1" fmla="*/ 6096 h 45243"/>
                <a:gd name="connsiteX2" fmla="*/ 7239 w 53149"/>
                <a:gd name="connsiteY2" fmla="*/ 45244 h 45243"/>
                <a:gd name="connsiteX3" fmla="*/ 53150 w 53149"/>
                <a:gd name="connsiteY3" fmla="*/ 39243 h 45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149" h="45243">
                  <a:moveTo>
                    <a:pt x="47244" y="0"/>
                  </a:moveTo>
                  <a:lnTo>
                    <a:pt x="0" y="6096"/>
                  </a:lnTo>
                  <a:lnTo>
                    <a:pt x="7239" y="45244"/>
                  </a:lnTo>
                  <a:lnTo>
                    <a:pt x="53150" y="39243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="" xmlns:a16="http://schemas.microsoft.com/office/drawing/2014/main" id="{0B5C70A9-6CFB-4624-8A90-12A6460A7972}"/>
                </a:ext>
              </a:extLst>
            </p:cNvPr>
            <p:cNvSpPr/>
            <p:nvPr/>
          </p:nvSpPr>
          <p:spPr>
            <a:xfrm>
              <a:off x="8637338" y="3841549"/>
              <a:ext cx="55029" cy="47062"/>
            </a:xfrm>
            <a:custGeom>
              <a:avLst/>
              <a:gdLst>
                <a:gd name="connsiteX0" fmla="*/ 47625 w 53435"/>
                <a:gd name="connsiteY0" fmla="*/ 0 h 45243"/>
                <a:gd name="connsiteX1" fmla="*/ 0 w 53435"/>
                <a:gd name="connsiteY1" fmla="*/ 6191 h 45243"/>
                <a:gd name="connsiteX2" fmla="*/ 7239 w 53435"/>
                <a:gd name="connsiteY2" fmla="*/ 45244 h 45243"/>
                <a:gd name="connsiteX3" fmla="*/ 53435 w 53435"/>
                <a:gd name="connsiteY3" fmla="*/ 39243 h 45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435" h="45243">
                  <a:moveTo>
                    <a:pt x="47625" y="0"/>
                  </a:moveTo>
                  <a:lnTo>
                    <a:pt x="0" y="6191"/>
                  </a:lnTo>
                  <a:lnTo>
                    <a:pt x="7239" y="45244"/>
                  </a:lnTo>
                  <a:lnTo>
                    <a:pt x="53435" y="39243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="" xmlns:a16="http://schemas.microsoft.com/office/drawing/2014/main" id="{650AA186-21DB-4880-BBC6-A8708F837442}"/>
                </a:ext>
              </a:extLst>
            </p:cNvPr>
            <p:cNvSpPr/>
            <p:nvPr/>
          </p:nvSpPr>
          <p:spPr>
            <a:xfrm>
              <a:off x="8731212" y="3817969"/>
              <a:ext cx="148708" cy="59347"/>
            </a:xfrm>
            <a:custGeom>
              <a:avLst/>
              <a:gdLst>
                <a:gd name="connsiteX0" fmla="*/ 144399 w 144399"/>
                <a:gd name="connsiteY0" fmla="*/ 39148 h 57054"/>
                <a:gd name="connsiteX1" fmla="*/ 137160 w 144399"/>
                <a:gd name="connsiteY1" fmla="*/ 0 h 57054"/>
                <a:gd name="connsiteX2" fmla="*/ 0 w 144399"/>
                <a:gd name="connsiteY2" fmla="*/ 17812 h 57054"/>
                <a:gd name="connsiteX3" fmla="*/ 6191 w 144399"/>
                <a:gd name="connsiteY3" fmla="*/ 57055 h 570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4399" h="57054">
                  <a:moveTo>
                    <a:pt x="144399" y="39148"/>
                  </a:moveTo>
                  <a:lnTo>
                    <a:pt x="137160" y="0"/>
                  </a:lnTo>
                  <a:lnTo>
                    <a:pt x="0" y="17812"/>
                  </a:lnTo>
                  <a:lnTo>
                    <a:pt x="6191" y="57055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="" xmlns:a16="http://schemas.microsoft.com/office/drawing/2014/main" id="{B82D5D49-4FBD-4749-B59C-5893A08DD01A}"/>
                </a:ext>
              </a:extLst>
            </p:cNvPr>
            <p:cNvSpPr/>
            <p:nvPr/>
          </p:nvSpPr>
          <p:spPr>
            <a:xfrm>
              <a:off x="8655485" y="3984223"/>
              <a:ext cx="58069" cy="47458"/>
            </a:xfrm>
            <a:custGeom>
              <a:avLst/>
              <a:gdLst>
                <a:gd name="connsiteX0" fmla="*/ 50483 w 56387"/>
                <a:gd name="connsiteY0" fmla="*/ 0 h 45624"/>
                <a:gd name="connsiteX1" fmla="*/ 0 w 56387"/>
                <a:gd name="connsiteY1" fmla="*/ 6477 h 45624"/>
                <a:gd name="connsiteX2" fmla="*/ 7239 w 56387"/>
                <a:gd name="connsiteY2" fmla="*/ 45625 h 45624"/>
                <a:gd name="connsiteX3" fmla="*/ 56388 w 56387"/>
                <a:gd name="connsiteY3" fmla="*/ 39243 h 456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6387" h="45624">
                  <a:moveTo>
                    <a:pt x="50483" y="0"/>
                  </a:moveTo>
                  <a:lnTo>
                    <a:pt x="0" y="6477"/>
                  </a:lnTo>
                  <a:lnTo>
                    <a:pt x="7239" y="45625"/>
                  </a:lnTo>
                  <a:lnTo>
                    <a:pt x="56388" y="39243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="" xmlns:a16="http://schemas.microsoft.com/office/drawing/2014/main" id="{434C15CD-56C3-4430-A0A4-F16DAA828EC7}"/>
                </a:ext>
              </a:extLst>
            </p:cNvPr>
            <p:cNvSpPr/>
            <p:nvPr/>
          </p:nvSpPr>
          <p:spPr>
            <a:xfrm>
              <a:off x="8753479" y="3961039"/>
              <a:ext cx="144587" cy="58753"/>
            </a:xfrm>
            <a:custGeom>
              <a:avLst/>
              <a:gdLst>
                <a:gd name="connsiteX0" fmla="*/ 140399 w 140398"/>
                <a:gd name="connsiteY0" fmla="*/ 39053 h 56483"/>
                <a:gd name="connsiteX1" fmla="*/ 133160 w 140398"/>
                <a:gd name="connsiteY1" fmla="*/ 0 h 56483"/>
                <a:gd name="connsiteX2" fmla="*/ 0 w 140398"/>
                <a:gd name="connsiteY2" fmla="*/ 17240 h 56483"/>
                <a:gd name="connsiteX3" fmla="*/ 6191 w 140398"/>
                <a:gd name="connsiteY3" fmla="*/ 56483 h 564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0398" h="56483">
                  <a:moveTo>
                    <a:pt x="140399" y="39053"/>
                  </a:moveTo>
                  <a:lnTo>
                    <a:pt x="133160" y="0"/>
                  </a:lnTo>
                  <a:lnTo>
                    <a:pt x="0" y="17240"/>
                  </a:lnTo>
                  <a:lnTo>
                    <a:pt x="6191" y="56483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="" xmlns:a16="http://schemas.microsoft.com/office/drawing/2014/main" id="{03137908-C3D3-46E9-8092-AE5BDCFFACB4}"/>
                </a:ext>
              </a:extLst>
            </p:cNvPr>
            <p:cNvSpPr/>
            <p:nvPr/>
          </p:nvSpPr>
          <p:spPr>
            <a:xfrm>
              <a:off x="8675103" y="4116394"/>
              <a:ext cx="57972" cy="47458"/>
            </a:xfrm>
            <a:custGeom>
              <a:avLst/>
              <a:gdLst>
                <a:gd name="connsiteX0" fmla="*/ 50387 w 56292"/>
                <a:gd name="connsiteY0" fmla="*/ 0 h 45624"/>
                <a:gd name="connsiteX1" fmla="*/ 0 w 56292"/>
                <a:gd name="connsiteY1" fmla="*/ 6572 h 45624"/>
                <a:gd name="connsiteX2" fmla="*/ 7239 w 56292"/>
                <a:gd name="connsiteY2" fmla="*/ 45625 h 45624"/>
                <a:gd name="connsiteX3" fmla="*/ 56293 w 56292"/>
                <a:gd name="connsiteY3" fmla="*/ 39243 h 456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6292" h="45624">
                  <a:moveTo>
                    <a:pt x="50387" y="0"/>
                  </a:moveTo>
                  <a:lnTo>
                    <a:pt x="0" y="6572"/>
                  </a:lnTo>
                  <a:lnTo>
                    <a:pt x="7239" y="45625"/>
                  </a:lnTo>
                  <a:lnTo>
                    <a:pt x="56293" y="39243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="" xmlns:a16="http://schemas.microsoft.com/office/drawing/2014/main" id="{3D1F2D76-B423-49B5-B803-A2BBEC8E5F14}"/>
                </a:ext>
              </a:extLst>
            </p:cNvPr>
            <p:cNvSpPr/>
            <p:nvPr/>
          </p:nvSpPr>
          <p:spPr>
            <a:xfrm>
              <a:off x="8774078" y="4093209"/>
              <a:ext cx="143606" cy="58654"/>
            </a:xfrm>
            <a:custGeom>
              <a:avLst/>
              <a:gdLst>
                <a:gd name="connsiteX0" fmla="*/ 139446 w 139445"/>
                <a:gd name="connsiteY0" fmla="*/ 39148 h 56387"/>
                <a:gd name="connsiteX1" fmla="*/ 132207 w 139445"/>
                <a:gd name="connsiteY1" fmla="*/ 0 h 56387"/>
                <a:gd name="connsiteX2" fmla="*/ 0 w 139445"/>
                <a:gd name="connsiteY2" fmla="*/ 17240 h 56387"/>
                <a:gd name="connsiteX3" fmla="*/ 6191 w 139445"/>
                <a:gd name="connsiteY3" fmla="*/ 56388 h 563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9445" h="56387">
                  <a:moveTo>
                    <a:pt x="139446" y="39148"/>
                  </a:moveTo>
                  <a:lnTo>
                    <a:pt x="132207" y="0"/>
                  </a:lnTo>
                  <a:lnTo>
                    <a:pt x="0" y="17240"/>
                  </a:lnTo>
                  <a:lnTo>
                    <a:pt x="6191" y="56388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="" xmlns:a16="http://schemas.microsoft.com/office/drawing/2014/main" id="{353F205E-5BC9-4C20-9468-AFDD70A60EF0}"/>
                </a:ext>
              </a:extLst>
            </p:cNvPr>
            <p:cNvSpPr/>
            <p:nvPr/>
          </p:nvSpPr>
          <p:spPr>
            <a:xfrm>
              <a:off x="8696291" y="4250150"/>
              <a:ext cx="56599" cy="47260"/>
            </a:xfrm>
            <a:custGeom>
              <a:avLst/>
              <a:gdLst>
                <a:gd name="connsiteX0" fmla="*/ 0 w 54959"/>
                <a:gd name="connsiteY0" fmla="*/ 6382 h 45434"/>
                <a:gd name="connsiteX1" fmla="*/ 7334 w 54959"/>
                <a:gd name="connsiteY1" fmla="*/ 45434 h 45434"/>
                <a:gd name="connsiteX2" fmla="*/ 54959 w 54959"/>
                <a:gd name="connsiteY2" fmla="*/ 39243 h 45434"/>
                <a:gd name="connsiteX3" fmla="*/ 49054 w 54959"/>
                <a:gd name="connsiteY3" fmla="*/ 0 h 45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959" h="45434">
                  <a:moveTo>
                    <a:pt x="0" y="6382"/>
                  </a:moveTo>
                  <a:lnTo>
                    <a:pt x="7334" y="45434"/>
                  </a:lnTo>
                  <a:lnTo>
                    <a:pt x="54959" y="39243"/>
                  </a:lnTo>
                  <a:lnTo>
                    <a:pt x="49054" y="0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="" xmlns:a16="http://schemas.microsoft.com/office/drawing/2014/main" id="{F0AD4923-7E67-4600-ACD3-A7D009087AE2}"/>
                </a:ext>
              </a:extLst>
            </p:cNvPr>
            <p:cNvSpPr/>
            <p:nvPr/>
          </p:nvSpPr>
          <p:spPr>
            <a:xfrm>
              <a:off x="8794972" y="4226767"/>
              <a:ext cx="143998" cy="58753"/>
            </a:xfrm>
            <a:custGeom>
              <a:avLst/>
              <a:gdLst>
                <a:gd name="connsiteX0" fmla="*/ 132588 w 139826"/>
                <a:gd name="connsiteY0" fmla="*/ 0 h 56483"/>
                <a:gd name="connsiteX1" fmla="*/ 0 w 139826"/>
                <a:gd name="connsiteY1" fmla="*/ 17240 h 56483"/>
                <a:gd name="connsiteX2" fmla="*/ 6191 w 139826"/>
                <a:gd name="connsiteY2" fmla="*/ 56483 h 56483"/>
                <a:gd name="connsiteX3" fmla="*/ 139827 w 139826"/>
                <a:gd name="connsiteY3" fmla="*/ 39148 h 564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9826" h="56483">
                  <a:moveTo>
                    <a:pt x="132588" y="0"/>
                  </a:moveTo>
                  <a:lnTo>
                    <a:pt x="0" y="17240"/>
                  </a:lnTo>
                  <a:lnTo>
                    <a:pt x="6191" y="56483"/>
                  </a:lnTo>
                  <a:lnTo>
                    <a:pt x="139827" y="39148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="" xmlns:a16="http://schemas.microsoft.com/office/drawing/2014/main" id="{CDEC1C6F-160A-4243-9677-34E7DAD50FFB}"/>
                </a:ext>
              </a:extLst>
            </p:cNvPr>
            <p:cNvSpPr/>
            <p:nvPr/>
          </p:nvSpPr>
          <p:spPr>
            <a:xfrm>
              <a:off x="11626204" y="3741877"/>
              <a:ext cx="221688" cy="73713"/>
            </a:xfrm>
            <a:custGeom>
              <a:avLst/>
              <a:gdLst>
                <a:gd name="connsiteX0" fmla="*/ 206597 w 215265"/>
                <a:gd name="connsiteY0" fmla="*/ 70866 h 70865"/>
                <a:gd name="connsiteX1" fmla="*/ 0 w 215265"/>
                <a:gd name="connsiteY1" fmla="*/ 38862 h 70865"/>
                <a:gd name="connsiteX2" fmla="*/ 8668 w 215265"/>
                <a:gd name="connsiteY2" fmla="*/ 0 h 70865"/>
                <a:gd name="connsiteX3" fmla="*/ 215265 w 215265"/>
                <a:gd name="connsiteY3" fmla="*/ 32004 h 708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5265" h="70865">
                  <a:moveTo>
                    <a:pt x="206597" y="70866"/>
                  </a:moveTo>
                  <a:lnTo>
                    <a:pt x="0" y="38862"/>
                  </a:lnTo>
                  <a:lnTo>
                    <a:pt x="8668" y="0"/>
                  </a:lnTo>
                  <a:lnTo>
                    <a:pt x="215265" y="32004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="" xmlns:a16="http://schemas.microsoft.com/office/drawing/2014/main" id="{4C1086C0-6B7E-4FA7-AF07-9A299E921129}"/>
                </a:ext>
              </a:extLst>
            </p:cNvPr>
            <p:cNvSpPr/>
            <p:nvPr/>
          </p:nvSpPr>
          <p:spPr>
            <a:xfrm>
              <a:off x="11606585" y="3852745"/>
              <a:ext cx="221688" cy="73715"/>
            </a:xfrm>
            <a:custGeom>
              <a:avLst/>
              <a:gdLst>
                <a:gd name="connsiteX0" fmla="*/ 206597 w 215265"/>
                <a:gd name="connsiteY0" fmla="*/ 70866 h 70866"/>
                <a:gd name="connsiteX1" fmla="*/ 0 w 215265"/>
                <a:gd name="connsiteY1" fmla="*/ 38862 h 70866"/>
                <a:gd name="connsiteX2" fmla="*/ 8668 w 215265"/>
                <a:gd name="connsiteY2" fmla="*/ 0 h 70866"/>
                <a:gd name="connsiteX3" fmla="*/ 215265 w 215265"/>
                <a:gd name="connsiteY3" fmla="*/ 32004 h 708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5265" h="70866">
                  <a:moveTo>
                    <a:pt x="206597" y="70866"/>
                  </a:moveTo>
                  <a:lnTo>
                    <a:pt x="0" y="38862"/>
                  </a:lnTo>
                  <a:lnTo>
                    <a:pt x="8668" y="0"/>
                  </a:lnTo>
                  <a:lnTo>
                    <a:pt x="215265" y="32004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="" xmlns:a16="http://schemas.microsoft.com/office/drawing/2014/main" id="{B4E679A4-7836-498C-A173-76263C7FCBB7}"/>
                </a:ext>
              </a:extLst>
            </p:cNvPr>
            <p:cNvSpPr/>
            <p:nvPr/>
          </p:nvSpPr>
          <p:spPr>
            <a:xfrm>
              <a:off x="11585397" y="3962822"/>
              <a:ext cx="221589" cy="73813"/>
            </a:xfrm>
            <a:custGeom>
              <a:avLst/>
              <a:gdLst>
                <a:gd name="connsiteX0" fmla="*/ 206502 w 215169"/>
                <a:gd name="connsiteY0" fmla="*/ 70961 h 70961"/>
                <a:gd name="connsiteX1" fmla="*/ 0 w 215169"/>
                <a:gd name="connsiteY1" fmla="*/ 38957 h 70961"/>
                <a:gd name="connsiteX2" fmla="*/ 8668 w 215169"/>
                <a:gd name="connsiteY2" fmla="*/ 0 h 70961"/>
                <a:gd name="connsiteX3" fmla="*/ 215170 w 215169"/>
                <a:gd name="connsiteY3" fmla="*/ 32099 h 709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5169" h="70961">
                  <a:moveTo>
                    <a:pt x="206502" y="70961"/>
                  </a:moveTo>
                  <a:lnTo>
                    <a:pt x="0" y="38957"/>
                  </a:lnTo>
                  <a:lnTo>
                    <a:pt x="8668" y="0"/>
                  </a:lnTo>
                  <a:lnTo>
                    <a:pt x="215170" y="32099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="" xmlns:a16="http://schemas.microsoft.com/office/drawing/2014/main" id="{D0455C3B-B367-40CC-9568-2769A098E152}"/>
                </a:ext>
              </a:extLst>
            </p:cNvPr>
            <p:cNvSpPr/>
            <p:nvPr/>
          </p:nvSpPr>
          <p:spPr>
            <a:xfrm>
              <a:off x="11564112" y="4081221"/>
              <a:ext cx="221688" cy="73813"/>
            </a:xfrm>
            <a:custGeom>
              <a:avLst/>
              <a:gdLst>
                <a:gd name="connsiteX0" fmla="*/ 206597 w 215265"/>
                <a:gd name="connsiteY0" fmla="*/ 70961 h 70961"/>
                <a:gd name="connsiteX1" fmla="*/ 0 w 215265"/>
                <a:gd name="connsiteY1" fmla="*/ 38957 h 70961"/>
                <a:gd name="connsiteX2" fmla="*/ 8668 w 215265"/>
                <a:gd name="connsiteY2" fmla="*/ 0 h 70961"/>
                <a:gd name="connsiteX3" fmla="*/ 215265 w 215265"/>
                <a:gd name="connsiteY3" fmla="*/ 32099 h 709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5265" h="70961">
                  <a:moveTo>
                    <a:pt x="206597" y="70961"/>
                  </a:moveTo>
                  <a:lnTo>
                    <a:pt x="0" y="38957"/>
                  </a:lnTo>
                  <a:lnTo>
                    <a:pt x="8668" y="0"/>
                  </a:lnTo>
                  <a:lnTo>
                    <a:pt x="215265" y="32099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="" xmlns:a16="http://schemas.microsoft.com/office/drawing/2014/main" id="{B946F318-56D2-4F07-8B43-C53AE80D6DF3}"/>
                </a:ext>
              </a:extLst>
            </p:cNvPr>
            <p:cNvSpPr/>
            <p:nvPr/>
          </p:nvSpPr>
          <p:spPr>
            <a:xfrm>
              <a:off x="11547338" y="4204078"/>
              <a:ext cx="221589" cy="73715"/>
            </a:xfrm>
            <a:custGeom>
              <a:avLst/>
              <a:gdLst>
                <a:gd name="connsiteX0" fmla="*/ 206502 w 215169"/>
                <a:gd name="connsiteY0" fmla="*/ 70866 h 70866"/>
                <a:gd name="connsiteX1" fmla="*/ 0 w 215169"/>
                <a:gd name="connsiteY1" fmla="*/ 38862 h 70866"/>
                <a:gd name="connsiteX2" fmla="*/ 8572 w 215169"/>
                <a:gd name="connsiteY2" fmla="*/ 0 h 70866"/>
                <a:gd name="connsiteX3" fmla="*/ 215170 w 215169"/>
                <a:gd name="connsiteY3" fmla="*/ 32004 h 708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5169" h="70866">
                  <a:moveTo>
                    <a:pt x="206502" y="70866"/>
                  </a:moveTo>
                  <a:lnTo>
                    <a:pt x="0" y="38862"/>
                  </a:lnTo>
                  <a:lnTo>
                    <a:pt x="8572" y="0"/>
                  </a:lnTo>
                  <a:lnTo>
                    <a:pt x="215170" y="32004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="" xmlns:a16="http://schemas.microsoft.com/office/drawing/2014/main" id="{85EB161C-EE09-44B4-8D2C-B29485B939FF}"/>
                </a:ext>
              </a:extLst>
            </p:cNvPr>
            <p:cNvSpPr/>
            <p:nvPr/>
          </p:nvSpPr>
          <p:spPr>
            <a:xfrm>
              <a:off x="12112250" y="3925568"/>
              <a:ext cx="54538" cy="45476"/>
            </a:xfrm>
            <a:custGeom>
              <a:avLst/>
              <a:gdLst>
                <a:gd name="connsiteX0" fmla="*/ 52959 w 52958"/>
                <a:gd name="connsiteY0" fmla="*/ 4572 h 43719"/>
                <a:gd name="connsiteX1" fmla="*/ 5429 w 52958"/>
                <a:gd name="connsiteY1" fmla="*/ 0 h 43719"/>
                <a:gd name="connsiteX2" fmla="*/ 0 w 52958"/>
                <a:gd name="connsiteY2" fmla="*/ 39338 h 43719"/>
                <a:gd name="connsiteX3" fmla="*/ 46101 w 52958"/>
                <a:gd name="connsiteY3" fmla="*/ 43720 h 43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2958" h="43719">
                  <a:moveTo>
                    <a:pt x="52959" y="4572"/>
                  </a:moveTo>
                  <a:lnTo>
                    <a:pt x="5429" y="0"/>
                  </a:lnTo>
                  <a:lnTo>
                    <a:pt x="0" y="39338"/>
                  </a:lnTo>
                  <a:lnTo>
                    <a:pt x="46101" y="43720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="" xmlns:a16="http://schemas.microsoft.com/office/drawing/2014/main" id="{7A5E2D7D-B1B3-41DD-B37B-F45B57FF8450}"/>
                </a:ext>
              </a:extLst>
            </p:cNvPr>
            <p:cNvSpPr/>
            <p:nvPr/>
          </p:nvSpPr>
          <p:spPr>
            <a:xfrm>
              <a:off x="12010430" y="4009884"/>
              <a:ext cx="54538" cy="45377"/>
            </a:xfrm>
            <a:custGeom>
              <a:avLst/>
              <a:gdLst>
                <a:gd name="connsiteX0" fmla="*/ 52959 w 52958"/>
                <a:gd name="connsiteY0" fmla="*/ 4477 h 43624"/>
                <a:gd name="connsiteX1" fmla="*/ 5429 w 52958"/>
                <a:gd name="connsiteY1" fmla="*/ 0 h 43624"/>
                <a:gd name="connsiteX2" fmla="*/ 0 w 52958"/>
                <a:gd name="connsiteY2" fmla="*/ 39243 h 43624"/>
                <a:gd name="connsiteX3" fmla="*/ 46196 w 52958"/>
                <a:gd name="connsiteY3" fmla="*/ 43625 h 436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2958" h="43624">
                  <a:moveTo>
                    <a:pt x="52959" y="4477"/>
                  </a:moveTo>
                  <a:lnTo>
                    <a:pt x="5429" y="0"/>
                  </a:lnTo>
                  <a:lnTo>
                    <a:pt x="0" y="39243"/>
                  </a:lnTo>
                  <a:lnTo>
                    <a:pt x="46196" y="43625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="" xmlns:a16="http://schemas.microsoft.com/office/drawing/2014/main" id="{7E7A5149-7E69-44D1-A5F3-F660E2086956}"/>
                </a:ext>
              </a:extLst>
            </p:cNvPr>
            <p:cNvSpPr/>
            <p:nvPr/>
          </p:nvSpPr>
          <p:spPr>
            <a:xfrm>
              <a:off x="12098713" y="4129769"/>
              <a:ext cx="54539" cy="45377"/>
            </a:xfrm>
            <a:custGeom>
              <a:avLst/>
              <a:gdLst>
                <a:gd name="connsiteX0" fmla="*/ 52959 w 52959"/>
                <a:gd name="connsiteY0" fmla="*/ 4572 h 43624"/>
                <a:gd name="connsiteX1" fmla="*/ 5429 w 52959"/>
                <a:gd name="connsiteY1" fmla="*/ 0 h 43624"/>
                <a:gd name="connsiteX2" fmla="*/ 0 w 52959"/>
                <a:gd name="connsiteY2" fmla="*/ 39243 h 43624"/>
                <a:gd name="connsiteX3" fmla="*/ 46196 w 52959"/>
                <a:gd name="connsiteY3" fmla="*/ 43625 h 436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2959" h="43624">
                  <a:moveTo>
                    <a:pt x="52959" y="4572"/>
                  </a:moveTo>
                  <a:lnTo>
                    <a:pt x="5429" y="0"/>
                  </a:lnTo>
                  <a:lnTo>
                    <a:pt x="0" y="39243"/>
                  </a:lnTo>
                  <a:lnTo>
                    <a:pt x="46196" y="43625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="" xmlns:a16="http://schemas.microsoft.com/office/drawing/2014/main" id="{5DAEC5B7-A5C9-46E2-B71A-BD36EC37AC2C}"/>
                </a:ext>
              </a:extLst>
            </p:cNvPr>
            <p:cNvSpPr/>
            <p:nvPr/>
          </p:nvSpPr>
          <p:spPr>
            <a:xfrm>
              <a:off x="11975314" y="4228352"/>
              <a:ext cx="54440" cy="45377"/>
            </a:xfrm>
            <a:custGeom>
              <a:avLst/>
              <a:gdLst>
                <a:gd name="connsiteX0" fmla="*/ 52864 w 52863"/>
                <a:gd name="connsiteY0" fmla="*/ 4477 h 43624"/>
                <a:gd name="connsiteX1" fmla="*/ 5334 w 52863"/>
                <a:gd name="connsiteY1" fmla="*/ 0 h 43624"/>
                <a:gd name="connsiteX2" fmla="*/ 0 w 52863"/>
                <a:gd name="connsiteY2" fmla="*/ 39243 h 43624"/>
                <a:gd name="connsiteX3" fmla="*/ 46101 w 52863"/>
                <a:gd name="connsiteY3" fmla="*/ 43625 h 436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2863" h="43624">
                  <a:moveTo>
                    <a:pt x="52864" y="4477"/>
                  </a:moveTo>
                  <a:lnTo>
                    <a:pt x="5334" y="0"/>
                  </a:lnTo>
                  <a:lnTo>
                    <a:pt x="0" y="39243"/>
                  </a:lnTo>
                  <a:lnTo>
                    <a:pt x="46101" y="43625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="" xmlns:a16="http://schemas.microsoft.com/office/drawing/2014/main" id="{77192F2A-F4A6-4573-846F-EDECCAE2BB4A}"/>
                </a:ext>
              </a:extLst>
            </p:cNvPr>
            <p:cNvSpPr/>
            <p:nvPr/>
          </p:nvSpPr>
          <p:spPr>
            <a:xfrm>
              <a:off x="12072916" y="4333079"/>
              <a:ext cx="54539" cy="45476"/>
            </a:xfrm>
            <a:custGeom>
              <a:avLst/>
              <a:gdLst>
                <a:gd name="connsiteX0" fmla="*/ 52959 w 52959"/>
                <a:gd name="connsiteY0" fmla="*/ 4572 h 43719"/>
                <a:gd name="connsiteX1" fmla="*/ 5429 w 52959"/>
                <a:gd name="connsiteY1" fmla="*/ 0 h 43719"/>
                <a:gd name="connsiteX2" fmla="*/ 0 w 52959"/>
                <a:gd name="connsiteY2" fmla="*/ 39338 h 43719"/>
                <a:gd name="connsiteX3" fmla="*/ 46196 w 52959"/>
                <a:gd name="connsiteY3" fmla="*/ 43720 h 43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2959" h="43719">
                  <a:moveTo>
                    <a:pt x="52959" y="4572"/>
                  </a:moveTo>
                  <a:lnTo>
                    <a:pt x="5429" y="0"/>
                  </a:lnTo>
                  <a:lnTo>
                    <a:pt x="0" y="39338"/>
                  </a:lnTo>
                  <a:lnTo>
                    <a:pt x="46196" y="43720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77" name="图形 48">
              <a:extLst>
                <a:ext uri="{FF2B5EF4-FFF2-40B4-BE49-F238E27FC236}">
                  <a16:creationId xmlns="" xmlns:a16="http://schemas.microsoft.com/office/drawing/2014/main" id="{2942AA69-0A48-4098-B8A4-0FE915D29C4B}"/>
                </a:ext>
              </a:extLst>
            </p:cNvPr>
            <p:cNvGrpSpPr/>
            <p:nvPr/>
          </p:nvGrpSpPr>
          <p:grpSpPr>
            <a:xfrm>
              <a:off x="10731544" y="3115818"/>
              <a:ext cx="795157" cy="1361915"/>
              <a:chOff x="10520037" y="3100435"/>
              <a:chExt cx="772118" cy="1309287"/>
            </a:xfrm>
            <a:solidFill>
              <a:schemeClr val="accent1"/>
            </a:solidFill>
          </p:grpSpPr>
          <p:grpSp>
            <p:nvGrpSpPr>
              <p:cNvPr id="78" name="图形 48">
                <a:extLst>
                  <a:ext uri="{FF2B5EF4-FFF2-40B4-BE49-F238E27FC236}">
                    <a16:creationId xmlns="" xmlns:a16="http://schemas.microsoft.com/office/drawing/2014/main" id="{2942AA69-0A48-4098-B8A4-0FE915D29C4B}"/>
                  </a:ext>
                </a:extLst>
              </p:cNvPr>
              <p:cNvGrpSpPr/>
              <p:nvPr/>
            </p:nvGrpSpPr>
            <p:grpSpPr>
              <a:xfrm>
                <a:off x="10520037" y="3280850"/>
                <a:ext cx="772118" cy="1128872"/>
                <a:chOff x="10520037" y="3280850"/>
                <a:chExt cx="772118" cy="1128872"/>
              </a:xfrm>
              <a:solidFill>
                <a:schemeClr val="accent1"/>
              </a:solidFill>
            </p:grpSpPr>
            <p:sp>
              <p:nvSpPr>
                <p:cNvPr id="79" name="任意多边形: 形状 78">
                  <a:extLst>
                    <a:ext uri="{FF2B5EF4-FFF2-40B4-BE49-F238E27FC236}">
                      <a16:creationId xmlns="" xmlns:a16="http://schemas.microsoft.com/office/drawing/2014/main" id="{454649FE-2507-4B43-BAFC-67CD219739DE}"/>
                    </a:ext>
                  </a:extLst>
                </p:cNvPr>
                <p:cNvSpPr/>
                <p:nvPr/>
              </p:nvSpPr>
              <p:spPr>
                <a:xfrm>
                  <a:off x="10529620" y="3290345"/>
                  <a:ext cx="753046" cy="1109853"/>
                </a:xfrm>
                <a:custGeom>
                  <a:avLst/>
                  <a:gdLst>
                    <a:gd name="connsiteX0" fmla="*/ 0 w 753046"/>
                    <a:gd name="connsiteY0" fmla="*/ 1103376 h 1109853"/>
                    <a:gd name="connsiteX1" fmla="*/ 129635 w 753046"/>
                    <a:gd name="connsiteY1" fmla="*/ 0 h 1109853"/>
                    <a:gd name="connsiteX2" fmla="*/ 753047 w 753046"/>
                    <a:gd name="connsiteY2" fmla="*/ 73247 h 1109853"/>
                    <a:gd name="connsiteX3" fmla="*/ 631222 w 753046"/>
                    <a:gd name="connsiteY3" fmla="*/ 1109853 h 11098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53046" h="1109853">
                      <a:moveTo>
                        <a:pt x="0" y="1103376"/>
                      </a:moveTo>
                      <a:lnTo>
                        <a:pt x="129635" y="0"/>
                      </a:lnTo>
                      <a:lnTo>
                        <a:pt x="753047" y="73247"/>
                      </a:lnTo>
                      <a:lnTo>
                        <a:pt x="631222" y="1109853"/>
                      </a:ln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0" name="任意多边形: 形状 79">
                  <a:extLst>
                    <a:ext uri="{FF2B5EF4-FFF2-40B4-BE49-F238E27FC236}">
                      <a16:creationId xmlns="" xmlns:a16="http://schemas.microsoft.com/office/drawing/2014/main" id="{35293F49-C0A6-413C-807C-DFE33D78A1A2}"/>
                    </a:ext>
                  </a:extLst>
                </p:cNvPr>
                <p:cNvSpPr/>
                <p:nvPr/>
              </p:nvSpPr>
              <p:spPr>
                <a:xfrm>
                  <a:off x="10520037" y="3280850"/>
                  <a:ext cx="772118" cy="1128872"/>
                </a:xfrm>
                <a:custGeom>
                  <a:avLst/>
                  <a:gdLst>
                    <a:gd name="connsiteX0" fmla="*/ 640805 w 772118"/>
                    <a:gd name="connsiteY0" fmla="*/ 1128872 h 1128872"/>
                    <a:gd name="connsiteX1" fmla="*/ 639662 w 772118"/>
                    <a:gd name="connsiteY1" fmla="*/ 1128777 h 1128872"/>
                    <a:gd name="connsiteX2" fmla="*/ 631280 w 772118"/>
                    <a:gd name="connsiteY2" fmla="*/ 1118204 h 1128872"/>
                    <a:gd name="connsiteX3" fmla="*/ 751962 w 772118"/>
                    <a:gd name="connsiteY3" fmla="*/ 91123 h 1128872"/>
                    <a:gd name="connsiteX4" fmla="*/ 147505 w 772118"/>
                    <a:gd name="connsiteY4" fmla="*/ 20067 h 1128872"/>
                    <a:gd name="connsiteX5" fmla="*/ 19013 w 772118"/>
                    <a:gd name="connsiteY5" fmla="*/ 1113918 h 1128872"/>
                    <a:gd name="connsiteX6" fmla="*/ 8440 w 772118"/>
                    <a:gd name="connsiteY6" fmla="*/ 1122300 h 1128872"/>
                    <a:gd name="connsiteX7" fmla="*/ 58 w 772118"/>
                    <a:gd name="connsiteY7" fmla="*/ 1111727 h 1128872"/>
                    <a:gd name="connsiteX8" fmla="*/ 129693 w 772118"/>
                    <a:gd name="connsiteY8" fmla="*/ 8446 h 1128872"/>
                    <a:gd name="connsiteX9" fmla="*/ 133218 w 772118"/>
                    <a:gd name="connsiteY9" fmla="*/ 2065 h 1128872"/>
                    <a:gd name="connsiteX10" fmla="*/ 140266 w 772118"/>
                    <a:gd name="connsiteY10" fmla="*/ 64 h 1128872"/>
                    <a:gd name="connsiteX11" fmla="*/ 763677 w 772118"/>
                    <a:gd name="connsiteY11" fmla="*/ 73312 h 1128872"/>
                    <a:gd name="connsiteX12" fmla="*/ 770059 w 772118"/>
                    <a:gd name="connsiteY12" fmla="*/ 76836 h 1128872"/>
                    <a:gd name="connsiteX13" fmla="*/ 772059 w 772118"/>
                    <a:gd name="connsiteY13" fmla="*/ 83884 h 1128872"/>
                    <a:gd name="connsiteX14" fmla="*/ 650235 w 772118"/>
                    <a:gd name="connsiteY14" fmla="*/ 1120490 h 1128872"/>
                    <a:gd name="connsiteX15" fmla="*/ 640805 w 772118"/>
                    <a:gd name="connsiteY15" fmla="*/ 1128872 h 11288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772118" h="1128872">
                      <a:moveTo>
                        <a:pt x="640805" y="1128872"/>
                      </a:moveTo>
                      <a:cubicBezTo>
                        <a:pt x="640424" y="1128872"/>
                        <a:pt x="640043" y="1128872"/>
                        <a:pt x="639662" y="1128777"/>
                      </a:cubicBezTo>
                      <a:cubicBezTo>
                        <a:pt x="634423" y="1128205"/>
                        <a:pt x="630708" y="1123443"/>
                        <a:pt x="631280" y="1118204"/>
                      </a:cubicBezTo>
                      <a:lnTo>
                        <a:pt x="751962" y="91123"/>
                      </a:lnTo>
                      <a:lnTo>
                        <a:pt x="147505" y="20067"/>
                      </a:lnTo>
                      <a:lnTo>
                        <a:pt x="19013" y="1113918"/>
                      </a:lnTo>
                      <a:cubicBezTo>
                        <a:pt x="18441" y="1119157"/>
                        <a:pt x="13584" y="1122871"/>
                        <a:pt x="8440" y="1122300"/>
                      </a:cubicBezTo>
                      <a:cubicBezTo>
                        <a:pt x="3201" y="1121728"/>
                        <a:pt x="-513" y="1116966"/>
                        <a:pt x="58" y="1111727"/>
                      </a:cubicBezTo>
                      <a:lnTo>
                        <a:pt x="129693" y="8446"/>
                      </a:lnTo>
                      <a:cubicBezTo>
                        <a:pt x="129979" y="5970"/>
                        <a:pt x="131312" y="3684"/>
                        <a:pt x="133218" y="2065"/>
                      </a:cubicBezTo>
                      <a:cubicBezTo>
                        <a:pt x="135218" y="445"/>
                        <a:pt x="137789" y="-221"/>
                        <a:pt x="140266" y="64"/>
                      </a:cubicBezTo>
                      <a:lnTo>
                        <a:pt x="763677" y="73312"/>
                      </a:lnTo>
                      <a:cubicBezTo>
                        <a:pt x="766154" y="73597"/>
                        <a:pt x="768440" y="74836"/>
                        <a:pt x="770059" y="76836"/>
                      </a:cubicBezTo>
                      <a:cubicBezTo>
                        <a:pt x="771583" y="78836"/>
                        <a:pt x="772345" y="81313"/>
                        <a:pt x="772059" y="83884"/>
                      </a:cubicBezTo>
                      <a:lnTo>
                        <a:pt x="650235" y="1120490"/>
                      </a:lnTo>
                      <a:cubicBezTo>
                        <a:pt x="649758" y="1125253"/>
                        <a:pt x="645567" y="1128872"/>
                        <a:pt x="640805" y="1128872"/>
                      </a:cubicBezTo>
                      <a:close/>
                    </a:path>
                  </a:pathLst>
                </a:custGeom>
                <a:solidFill>
                  <a:srgbClr val="0A207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81" name="图形 48">
                <a:extLst>
                  <a:ext uri="{FF2B5EF4-FFF2-40B4-BE49-F238E27FC236}">
                    <a16:creationId xmlns="" xmlns:a16="http://schemas.microsoft.com/office/drawing/2014/main" id="{2942AA69-0A48-4098-B8A4-0FE915D29C4B}"/>
                  </a:ext>
                </a:extLst>
              </p:cNvPr>
              <p:cNvGrpSpPr/>
              <p:nvPr/>
            </p:nvGrpSpPr>
            <p:grpSpPr>
              <a:xfrm>
                <a:off x="10736541" y="3178367"/>
                <a:ext cx="489702" cy="183891"/>
                <a:chOff x="10736541" y="3178367"/>
                <a:chExt cx="489702" cy="183891"/>
              </a:xfrm>
              <a:solidFill>
                <a:schemeClr val="accent1"/>
              </a:solidFill>
            </p:grpSpPr>
            <p:sp>
              <p:nvSpPr>
                <p:cNvPr id="82" name="任意多边形: 形状 81">
                  <a:extLst>
                    <a:ext uri="{FF2B5EF4-FFF2-40B4-BE49-F238E27FC236}">
                      <a16:creationId xmlns="" xmlns:a16="http://schemas.microsoft.com/office/drawing/2014/main" id="{92F1EB21-F037-4513-83D1-5E46FB814F70}"/>
                    </a:ext>
                  </a:extLst>
                </p:cNvPr>
                <p:cNvSpPr/>
                <p:nvPr/>
              </p:nvSpPr>
              <p:spPr>
                <a:xfrm rot="-4997912">
                  <a:off x="10925563" y="3039868"/>
                  <a:ext cx="111731" cy="460739"/>
                </a:xfrm>
                <a:custGeom>
                  <a:avLst/>
                  <a:gdLst>
                    <a:gd name="connsiteX0" fmla="*/ 0 w 111731"/>
                    <a:gd name="connsiteY0" fmla="*/ 0 h 460739"/>
                    <a:gd name="connsiteX1" fmla="*/ 111732 w 111731"/>
                    <a:gd name="connsiteY1" fmla="*/ 0 h 460739"/>
                    <a:gd name="connsiteX2" fmla="*/ 111732 w 111731"/>
                    <a:gd name="connsiteY2" fmla="*/ 460739 h 460739"/>
                    <a:gd name="connsiteX3" fmla="*/ 0 w 111731"/>
                    <a:gd name="connsiteY3" fmla="*/ 460739 h 4607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11731" h="460739">
                      <a:moveTo>
                        <a:pt x="0" y="0"/>
                      </a:moveTo>
                      <a:lnTo>
                        <a:pt x="111732" y="0"/>
                      </a:lnTo>
                      <a:lnTo>
                        <a:pt x="111732" y="460739"/>
                      </a:lnTo>
                      <a:lnTo>
                        <a:pt x="0" y="460739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3" name="任意多边形: 形状 82">
                  <a:extLst>
                    <a:ext uri="{FF2B5EF4-FFF2-40B4-BE49-F238E27FC236}">
                      <a16:creationId xmlns="" xmlns:a16="http://schemas.microsoft.com/office/drawing/2014/main" id="{7C603E07-458F-41CC-A3DD-E7C58D4B1423}"/>
                    </a:ext>
                  </a:extLst>
                </p:cNvPr>
                <p:cNvSpPr/>
                <p:nvPr/>
              </p:nvSpPr>
              <p:spPr>
                <a:xfrm>
                  <a:off x="10736541" y="3178367"/>
                  <a:ext cx="489702" cy="183891"/>
                </a:xfrm>
                <a:custGeom>
                  <a:avLst/>
                  <a:gdLst>
                    <a:gd name="connsiteX0" fmla="*/ 467164 w 489702"/>
                    <a:gd name="connsiteY0" fmla="*/ 183892 h 183891"/>
                    <a:gd name="connsiteX1" fmla="*/ 466021 w 489702"/>
                    <a:gd name="connsiteY1" fmla="*/ 183796 h 183891"/>
                    <a:gd name="connsiteX2" fmla="*/ 8440 w 489702"/>
                    <a:gd name="connsiteY2" fmla="*/ 130075 h 183891"/>
                    <a:gd name="connsiteX3" fmla="*/ 58 w 489702"/>
                    <a:gd name="connsiteY3" fmla="*/ 119503 h 183891"/>
                    <a:gd name="connsiteX4" fmla="*/ 13107 w 489702"/>
                    <a:gd name="connsiteY4" fmla="*/ 8441 h 183891"/>
                    <a:gd name="connsiteX5" fmla="*/ 16631 w 489702"/>
                    <a:gd name="connsiteY5" fmla="*/ 2059 h 183891"/>
                    <a:gd name="connsiteX6" fmla="*/ 23680 w 489702"/>
                    <a:gd name="connsiteY6" fmla="*/ 59 h 183891"/>
                    <a:gd name="connsiteX7" fmla="*/ 481261 w 489702"/>
                    <a:gd name="connsiteY7" fmla="*/ 53780 h 183891"/>
                    <a:gd name="connsiteX8" fmla="*/ 487643 w 489702"/>
                    <a:gd name="connsiteY8" fmla="*/ 57304 h 183891"/>
                    <a:gd name="connsiteX9" fmla="*/ 489643 w 489702"/>
                    <a:gd name="connsiteY9" fmla="*/ 64353 h 183891"/>
                    <a:gd name="connsiteX10" fmla="*/ 476594 w 489702"/>
                    <a:gd name="connsiteY10" fmla="*/ 175319 h 183891"/>
                    <a:gd name="connsiteX11" fmla="*/ 467164 w 489702"/>
                    <a:gd name="connsiteY11" fmla="*/ 183892 h 183891"/>
                    <a:gd name="connsiteX12" fmla="*/ 20061 w 489702"/>
                    <a:gd name="connsiteY12" fmla="*/ 112264 h 183891"/>
                    <a:gd name="connsiteX13" fmla="*/ 458687 w 489702"/>
                    <a:gd name="connsiteY13" fmla="*/ 163794 h 183891"/>
                    <a:gd name="connsiteX14" fmla="*/ 469545 w 489702"/>
                    <a:gd name="connsiteY14" fmla="*/ 71687 h 183891"/>
                    <a:gd name="connsiteX15" fmla="*/ 30919 w 489702"/>
                    <a:gd name="connsiteY15" fmla="*/ 20157 h 183891"/>
                    <a:gd name="connsiteX16" fmla="*/ 20061 w 489702"/>
                    <a:gd name="connsiteY16" fmla="*/ 112264 h 1838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489702" h="183891">
                      <a:moveTo>
                        <a:pt x="467164" y="183892"/>
                      </a:moveTo>
                      <a:cubicBezTo>
                        <a:pt x="466783" y="183892"/>
                        <a:pt x="466402" y="183892"/>
                        <a:pt x="466021" y="183796"/>
                      </a:cubicBezTo>
                      <a:lnTo>
                        <a:pt x="8440" y="130075"/>
                      </a:lnTo>
                      <a:cubicBezTo>
                        <a:pt x="3201" y="129504"/>
                        <a:pt x="-513" y="124741"/>
                        <a:pt x="58" y="119503"/>
                      </a:cubicBezTo>
                      <a:lnTo>
                        <a:pt x="13107" y="8441"/>
                      </a:lnTo>
                      <a:cubicBezTo>
                        <a:pt x="13393" y="5965"/>
                        <a:pt x="14631" y="3679"/>
                        <a:pt x="16631" y="2059"/>
                      </a:cubicBezTo>
                      <a:cubicBezTo>
                        <a:pt x="18632" y="535"/>
                        <a:pt x="21204" y="-227"/>
                        <a:pt x="23680" y="59"/>
                      </a:cubicBezTo>
                      <a:lnTo>
                        <a:pt x="481261" y="53780"/>
                      </a:lnTo>
                      <a:cubicBezTo>
                        <a:pt x="483737" y="54066"/>
                        <a:pt x="486023" y="55399"/>
                        <a:pt x="487643" y="57304"/>
                      </a:cubicBezTo>
                      <a:cubicBezTo>
                        <a:pt x="489167" y="59305"/>
                        <a:pt x="489929" y="61781"/>
                        <a:pt x="489643" y="64353"/>
                      </a:cubicBezTo>
                      <a:lnTo>
                        <a:pt x="476594" y="175319"/>
                      </a:lnTo>
                      <a:cubicBezTo>
                        <a:pt x="476022" y="180272"/>
                        <a:pt x="471926" y="183892"/>
                        <a:pt x="467164" y="183892"/>
                      </a:cubicBezTo>
                      <a:close/>
                      <a:moveTo>
                        <a:pt x="20061" y="112264"/>
                      </a:moveTo>
                      <a:lnTo>
                        <a:pt x="458687" y="163794"/>
                      </a:lnTo>
                      <a:lnTo>
                        <a:pt x="469545" y="71687"/>
                      </a:lnTo>
                      <a:lnTo>
                        <a:pt x="30919" y="20157"/>
                      </a:lnTo>
                      <a:lnTo>
                        <a:pt x="20061" y="112264"/>
                      </a:lnTo>
                      <a:close/>
                    </a:path>
                  </a:pathLst>
                </a:custGeom>
                <a:solidFill>
                  <a:srgbClr val="0A207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84" name="任意多边形: 形状 83">
                <a:extLst>
                  <a:ext uri="{FF2B5EF4-FFF2-40B4-BE49-F238E27FC236}">
                    <a16:creationId xmlns="" xmlns:a16="http://schemas.microsoft.com/office/drawing/2014/main" id="{C82AEE9D-0B07-42A1-AE44-CCF2560BBBE1}"/>
                  </a:ext>
                </a:extLst>
              </p:cNvPr>
              <p:cNvSpPr/>
              <p:nvPr/>
            </p:nvSpPr>
            <p:spPr>
              <a:xfrm rot="-4997912">
                <a:off x="10451640" y="3662380"/>
                <a:ext cx="906619" cy="453309"/>
              </a:xfrm>
              <a:custGeom>
                <a:avLst/>
                <a:gdLst>
                  <a:gd name="connsiteX0" fmla="*/ 0 w 906619"/>
                  <a:gd name="connsiteY0" fmla="*/ 0 h 453309"/>
                  <a:gd name="connsiteX1" fmla="*/ 906619 w 906619"/>
                  <a:gd name="connsiteY1" fmla="*/ 0 h 453309"/>
                  <a:gd name="connsiteX2" fmla="*/ 906619 w 906619"/>
                  <a:gd name="connsiteY2" fmla="*/ 453310 h 453309"/>
                  <a:gd name="connsiteX3" fmla="*/ 0 w 906619"/>
                  <a:gd name="connsiteY3" fmla="*/ 453310 h 4533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06619" h="453309">
                    <a:moveTo>
                      <a:pt x="0" y="0"/>
                    </a:moveTo>
                    <a:lnTo>
                      <a:pt x="906619" y="0"/>
                    </a:lnTo>
                    <a:lnTo>
                      <a:pt x="906619" y="453310"/>
                    </a:lnTo>
                    <a:lnTo>
                      <a:pt x="0" y="453310"/>
                    </a:lnTo>
                    <a:close/>
                  </a:path>
                </a:pathLst>
              </a:custGeom>
              <a:solidFill>
                <a:srgbClr val="CCD7E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" name="任意多边形: 形状 84">
                <a:extLst>
                  <a:ext uri="{FF2B5EF4-FFF2-40B4-BE49-F238E27FC236}">
                    <a16:creationId xmlns="" xmlns:a16="http://schemas.microsoft.com/office/drawing/2014/main" id="{0A4950B5-CEE6-42FE-B78B-0969F92A4581}"/>
                  </a:ext>
                </a:extLst>
              </p:cNvPr>
              <p:cNvSpPr/>
              <p:nvPr/>
            </p:nvSpPr>
            <p:spPr>
              <a:xfrm rot="-4998253">
                <a:off x="10875063" y="3358306"/>
                <a:ext cx="19050" cy="255180"/>
              </a:xfrm>
              <a:custGeom>
                <a:avLst/>
                <a:gdLst>
                  <a:gd name="connsiteX0" fmla="*/ 0 w 19050"/>
                  <a:gd name="connsiteY0" fmla="*/ 0 h 255180"/>
                  <a:gd name="connsiteX1" fmla="*/ 19050 w 19050"/>
                  <a:gd name="connsiteY1" fmla="*/ 0 h 255180"/>
                  <a:gd name="connsiteX2" fmla="*/ 19050 w 19050"/>
                  <a:gd name="connsiteY2" fmla="*/ 255180 h 255180"/>
                  <a:gd name="connsiteX3" fmla="*/ 0 w 19050"/>
                  <a:gd name="connsiteY3" fmla="*/ 255180 h 2551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255180">
                    <a:moveTo>
                      <a:pt x="0" y="0"/>
                    </a:moveTo>
                    <a:lnTo>
                      <a:pt x="19050" y="0"/>
                    </a:lnTo>
                    <a:lnTo>
                      <a:pt x="19050" y="255180"/>
                    </a:lnTo>
                    <a:lnTo>
                      <a:pt x="0" y="255180"/>
                    </a:lnTo>
                    <a:close/>
                  </a:path>
                </a:pathLst>
              </a:custGeom>
              <a:solidFill>
                <a:srgbClr val="0A207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6" name="任意多边形: 形状 85">
                <a:extLst>
                  <a:ext uri="{FF2B5EF4-FFF2-40B4-BE49-F238E27FC236}">
                    <a16:creationId xmlns="" xmlns:a16="http://schemas.microsoft.com/office/drawing/2014/main" id="{50FC513D-9BF7-465D-BD6F-66032B78A53A}"/>
                  </a:ext>
                </a:extLst>
              </p:cNvPr>
              <p:cNvSpPr/>
              <p:nvPr/>
            </p:nvSpPr>
            <p:spPr>
              <a:xfrm rot="-4997912">
                <a:off x="10859784" y="3489865"/>
                <a:ext cx="19050" cy="255278"/>
              </a:xfrm>
              <a:custGeom>
                <a:avLst/>
                <a:gdLst>
                  <a:gd name="connsiteX0" fmla="*/ 0 w 19050"/>
                  <a:gd name="connsiteY0" fmla="*/ 0 h 255278"/>
                  <a:gd name="connsiteX1" fmla="*/ 19051 w 19050"/>
                  <a:gd name="connsiteY1" fmla="*/ 0 h 255278"/>
                  <a:gd name="connsiteX2" fmla="*/ 19051 w 19050"/>
                  <a:gd name="connsiteY2" fmla="*/ 255278 h 255278"/>
                  <a:gd name="connsiteX3" fmla="*/ 0 w 19050"/>
                  <a:gd name="connsiteY3" fmla="*/ 255278 h 2552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255278">
                    <a:moveTo>
                      <a:pt x="0" y="0"/>
                    </a:moveTo>
                    <a:lnTo>
                      <a:pt x="19051" y="0"/>
                    </a:lnTo>
                    <a:lnTo>
                      <a:pt x="19051" y="255278"/>
                    </a:lnTo>
                    <a:lnTo>
                      <a:pt x="0" y="255278"/>
                    </a:lnTo>
                    <a:close/>
                  </a:path>
                </a:pathLst>
              </a:custGeom>
              <a:solidFill>
                <a:srgbClr val="0A207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7" name="任意多边形: 形状 86">
                <a:extLst>
                  <a:ext uri="{FF2B5EF4-FFF2-40B4-BE49-F238E27FC236}">
                    <a16:creationId xmlns="" xmlns:a16="http://schemas.microsoft.com/office/drawing/2014/main" id="{C87E6A01-78E7-46C0-AB49-437E720EB5AD}"/>
                  </a:ext>
                </a:extLst>
              </p:cNvPr>
              <p:cNvSpPr/>
              <p:nvPr/>
            </p:nvSpPr>
            <p:spPr>
              <a:xfrm rot="-4997912">
                <a:off x="10844212" y="3621405"/>
                <a:ext cx="19050" cy="255183"/>
              </a:xfrm>
              <a:custGeom>
                <a:avLst/>
                <a:gdLst>
                  <a:gd name="connsiteX0" fmla="*/ 0 w 19050"/>
                  <a:gd name="connsiteY0" fmla="*/ 0 h 255183"/>
                  <a:gd name="connsiteX1" fmla="*/ 19051 w 19050"/>
                  <a:gd name="connsiteY1" fmla="*/ 0 h 255183"/>
                  <a:gd name="connsiteX2" fmla="*/ 19051 w 19050"/>
                  <a:gd name="connsiteY2" fmla="*/ 255183 h 255183"/>
                  <a:gd name="connsiteX3" fmla="*/ 0 w 19050"/>
                  <a:gd name="connsiteY3" fmla="*/ 255183 h 2551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255183">
                    <a:moveTo>
                      <a:pt x="0" y="0"/>
                    </a:moveTo>
                    <a:lnTo>
                      <a:pt x="19051" y="0"/>
                    </a:lnTo>
                    <a:lnTo>
                      <a:pt x="19051" y="255183"/>
                    </a:lnTo>
                    <a:lnTo>
                      <a:pt x="0" y="255183"/>
                    </a:lnTo>
                    <a:close/>
                  </a:path>
                </a:pathLst>
              </a:custGeom>
              <a:solidFill>
                <a:srgbClr val="0A207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8" name="任意多边形: 形状 87">
                <a:extLst>
                  <a:ext uri="{FF2B5EF4-FFF2-40B4-BE49-F238E27FC236}">
                    <a16:creationId xmlns="" xmlns:a16="http://schemas.microsoft.com/office/drawing/2014/main" id="{97B16008-3EE7-4059-9D5C-15164437BBE7}"/>
                  </a:ext>
                </a:extLst>
              </p:cNvPr>
              <p:cNvSpPr/>
              <p:nvPr/>
            </p:nvSpPr>
            <p:spPr>
              <a:xfrm rot="-4998253">
                <a:off x="10828660" y="3753011"/>
                <a:ext cx="19050" cy="255180"/>
              </a:xfrm>
              <a:custGeom>
                <a:avLst/>
                <a:gdLst>
                  <a:gd name="connsiteX0" fmla="*/ 0 w 19050"/>
                  <a:gd name="connsiteY0" fmla="*/ 0 h 255180"/>
                  <a:gd name="connsiteX1" fmla="*/ 19050 w 19050"/>
                  <a:gd name="connsiteY1" fmla="*/ 0 h 255180"/>
                  <a:gd name="connsiteX2" fmla="*/ 19050 w 19050"/>
                  <a:gd name="connsiteY2" fmla="*/ 255180 h 255180"/>
                  <a:gd name="connsiteX3" fmla="*/ 0 w 19050"/>
                  <a:gd name="connsiteY3" fmla="*/ 255180 h 2551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255180">
                    <a:moveTo>
                      <a:pt x="0" y="0"/>
                    </a:moveTo>
                    <a:lnTo>
                      <a:pt x="19050" y="0"/>
                    </a:lnTo>
                    <a:lnTo>
                      <a:pt x="19050" y="255180"/>
                    </a:lnTo>
                    <a:lnTo>
                      <a:pt x="0" y="255180"/>
                    </a:lnTo>
                    <a:close/>
                  </a:path>
                </a:pathLst>
              </a:custGeom>
              <a:solidFill>
                <a:srgbClr val="0A207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9" name="任意多边形: 形状 88">
                <a:extLst>
                  <a:ext uri="{FF2B5EF4-FFF2-40B4-BE49-F238E27FC236}">
                    <a16:creationId xmlns="" xmlns:a16="http://schemas.microsoft.com/office/drawing/2014/main" id="{C17F733D-ECC4-44C3-9F45-B7E07989F720}"/>
                  </a:ext>
                </a:extLst>
              </p:cNvPr>
              <p:cNvSpPr/>
              <p:nvPr/>
            </p:nvSpPr>
            <p:spPr>
              <a:xfrm rot="-4997912">
                <a:off x="10813292" y="3884594"/>
                <a:ext cx="19050" cy="255183"/>
              </a:xfrm>
              <a:custGeom>
                <a:avLst/>
                <a:gdLst>
                  <a:gd name="connsiteX0" fmla="*/ 0 w 19050"/>
                  <a:gd name="connsiteY0" fmla="*/ 0 h 255183"/>
                  <a:gd name="connsiteX1" fmla="*/ 19051 w 19050"/>
                  <a:gd name="connsiteY1" fmla="*/ 0 h 255183"/>
                  <a:gd name="connsiteX2" fmla="*/ 19051 w 19050"/>
                  <a:gd name="connsiteY2" fmla="*/ 255183 h 255183"/>
                  <a:gd name="connsiteX3" fmla="*/ 0 w 19050"/>
                  <a:gd name="connsiteY3" fmla="*/ 255183 h 2551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255183">
                    <a:moveTo>
                      <a:pt x="0" y="0"/>
                    </a:moveTo>
                    <a:lnTo>
                      <a:pt x="19051" y="0"/>
                    </a:lnTo>
                    <a:lnTo>
                      <a:pt x="19051" y="255183"/>
                    </a:lnTo>
                    <a:lnTo>
                      <a:pt x="0" y="255183"/>
                    </a:lnTo>
                    <a:close/>
                  </a:path>
                </a:pathLst>
              </a:custGeom>
              <a:solidFill>
                <a:srgbClr val="0A207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0" name="任意多边形: 形状 89">
                <a:extLst>
                  <a:ext uri="{FF2B5EF4-FFF2-40B4-BE49-F238E27FC236}">
                    <a16:creationId xmlns="" xmlns:a16="http://schemas.microsoft.com/office/drawing/2014/main" id="{8F516BA8-D78A-4F78-A254-3EBEF38EB58C}"/>
                  </a:ext>
                </a:extLst>
              </p:cNvPr>
              <p:cNvSpPr/>
              <p:nvPr/>
            </p:nvSpPr>
            <p:spPr>
              <a:xfrm rot="-4997912">
                <a:off x="10797918" y="4016179"/>
                <a:ext cx="19050" cy="255183"/>
              </a:xfrm>
              <a:custGeom>
                <a:avLst/>
                <a:gdLst>
                  <a:gd name="connsiteX0" fmla="*/ 0 w 19050"/>
                  <a:gd name="connsiteY0" fmla="*/ 0 h 255183"/>
                  <a:gd name="connsiteX1" fmla="*/ 19051 w 19050"/>
                  <a:gd name="connsiteY1" fmla="*/ 0 h 255183"/>
                  <a:gd name="connsiteX2" fmla="*/ 19051 w 19050"/>
                  <a:gd name="connsiteY2" fmla="*/ 255183 h 255183"/>
                  <a:gd name="connsiteX3" fmla="*/ 0 w 19050"/>
                  <a:gd name="connsiteY3" fmla="*/ 255183 h 2551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255183">
                    <a:moveTo>
                      <a:pt x="0" y="0"/>
                    </a:moveTo>
                    <a:lnTo>
                      <a:pt x="19051" y="0"/>
                    </a:lnTo>
                    <a:lnTo>
                      <a:pt x="19051" y="255183"/>
                    </a:lnTo>
                    <a:lnTo>
                      <a:pt x="0" y="255183"/>
                    </a:lnTo>
                    <a:close/>
                  </a:path>
                </a:pathLst>
              </a:custGeom>
              <a:solidFill>
                <a:srgbClr val="0A207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1" name="任意多边形: 形状 90">
                <a:extLst>
                  <a:ext uri="{FF2B5EF4-FFF2-40B4-BE49-F238E27FC236}">
                    <a16:creationId xmlns="" xmlns:a16="http://schemas.microsoft.com/office/drawing/2014/main" id="{2057D562-1A86-4050-B749-BBE26B79D962}"/>
                  </a:ext>
                </a:extLst>
              </p:cNvPr>
              <p:cNvSpPr/>
              <p:nvPr/>
            </p:nvSpPr>
            <p:spPr>
              <a:xfrm rot="-4997912">
                <a:off x="10782416" y="4147726"/>
                <a:ext cx="19050" cy="255183"/>
              </a:xfrm>
              <a:custGeom>
                <a:avLst/>
                <a:gdLst>
                  <a:gd name="connsiteX0" fmla="*/ 0 w 19050"/>
                  <a:gd name="connsiteY0" fmla="*/ 0 h 255183"/>
                  <a:gd name="connsiteX1" fmla="*/ 19051 w 19050"/>
                  <a:gd name="connsiteY1" fmla="*/ 0 h 255183"/>
                  <a:gd name="connsiteX2" fmla="*/ 19051 w 19050"/>
                  <a:gd name="connsiteY2" fmla="*/ 255183 h 255183"/>
                  <a:gd name="connsiteX3" fmla="*/ 0 w 19050"/>
                  <a:gd name="connsiteY3" fmla="*/ 255183 h 2551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255183">
                    <a:moveTo>
                      <a:pt x="0" y="0"/>
                    </a:moveTo>
                    <a:lnTo>
                      <a:pt x="19051" y="0"/>
                    </a:lnTo>
                    <a:lnTo>
                      <a:pt x="19051" y="255183"/>
                    </a:lnTo>
                    <a:lnTo>
                      <a:pt x="0" y="255183"/>
                    </a:lnTo>
                    <a:close/>
                  </a:path>
                </a:pathLst>
              </a:custGeom>
              <a:solidFill>
                <a:srgbClr val="0A207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2" name="任意多边形: 形状 91">
                <a:extLst>
                  <a:ext uri="{FF2B5EF4-FFF2-40B4-BE49-F238E27FC236}">
                    <a16:creationId xmlns="" xmlns:a16="http://schemas.microsoft.com/office/drawing/2014/main" id="{E04C2C5D-A305-46D8-9A64-2616FC8A5D6F}"/>
                  </a:ext>
                </a:extLst>
              </p:cNvPr>
              <p:cNvSpPr/>
              <p:nvPr/>
            </p:nvSpPr>
            <p:spPr>
              <a:xfrm rot="-4998936">
                <a:off x="11101966" y="3479631"/>
                <a:ext cx="19049" cy="66008"/>
              </a:xfrm>
              <a:custGeom>
                <a:avLst/>
                <a:gdLst>
                  <a:gd name="connsiteX0" fmla="*/ 0 w 19049"/>
                  <a:gd name="connsiteY0" fmla="*/ 0 h 66008"/>
                  <a:gd name="connsiteX1" fmla="*/ 19050 w 19049"/>
                  <a:gd name="connsiteY1" fmla="*/ 0 h 66008"/>
                  <a:gd name="connsiteX2" fmla="*/ 19050 w 19049"/>
                  <a:gd name="connsiteY2" fmla="*/ 66008 h 66008"/>
                  <a:gd name="connsiteX3" fmla="*/ 0 w 19049"/>
                  <a:gd name="connsiteY3" fmla="*/ 66008 h 660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49" h="66008">
                    <a:moveTo>
                      <a:pt x="0" y="0"/>
                    </a:moveTo>
                    <a:lnTo>
                      <a:pt x="19050" y="0"/>
                    </a:lnTo>
                    <a:lnTo>
                      <a:pt x="19050" y="66008"/>
                    </a:lnTo>
                    <a:lnTo>
                      <a:pt x="0" y="66008"/>
                    </a:lnTo>
                    <a:close/>
                  </a:path>
                </a:pathLst>
              </a:custGeom>
              <a:solidFill>
                <a:srgbClr val="0A207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93" name="图形 48">
                <a:extLst>
                  <a:ext uri="{FF2B5EF4-FFF2-40B4-BE49-F238E27FC236}">
                    <a16:creationId xmlns="" xmlns:a16="http://schemas.microsoft.com/office/drawing/2014/main" id="{2942AA69-0A48-4098-B8A4-0FE915D29C4B}"/>
                  </a:ext>
                </a:extLst>
              </p:cNvPr>
              <p:cNvGrpSpPr/>
              <p:nvPr/>
            </p:nvGrpSpPr>
            <p:grpSpPr>
              <a:xfrm>
                <a:off x="10820645" y="3100435"/>
                <a:ext cx="352066" cy="144379"/>
                <a:chOff x="10820645" y="3100435"/>
                <a:chExt cx="352066" cy="144379"/>
              </a:xfrm>
              <a:solidFill>
                <a:schemeClr val="accent1"/>
              </a:solidFill>
            </p:grpSpPr>
            <p:sp>
              <p:nvSpPr>
                <p:cNvPr id="94" name="任意多边形: 形状 93">
                  <a:extLst>
                    <a:ext uri="{FF2B5EF4-FFF2-40B4-BE49-F238E27FC236}">
                      <a16:creationId xmlns="" xmlns:a16="http://schemas.microsoft.com/office/drawing/2014/main" id="{91268CEE-8F80-4E0C-A89B-2A74EA837B35}"/>
                    </a:ext>
                  </a:extLst>
                </p:cNvPr>
                <p:cNvSpPr/>
                <p:nvPr/>
              </p:nvSpPr>
              <p:spPr>
                <a:xfrm rot="-4997912">
                  <a:off x="10952611" y="3009988"/>
                  <a:ext cx="87918" cy="324908"/>
                </a:xfrm>
                <a:custGeom>
                  <a:avLst/>
                  <a:gdLst>
                    <a:gd name="connsiteX0" fmla="*/ 0 w 87918"/>
                    <a:gd name="connsiteY0" fmla="*/ 0 h 324908"/>
                    <a:gd name="connsiteX1" fmla="*/ 87919 w 87918"/>
                    <a:gd name="connsiteY1" fmla="*/ 0 h 324908"/>
                    <a:gd name="connsiteX2" fmla="*/ 87919 w 87918"/>
                    <a:gd name="connsiteY2" fmla="*/ 324908 h 324908"/>
                    <a:gd name="connsiteX3" fmla="*/ 0 w 87918"/>
                    <a:gd name="connsiteY3" fmla="*/ 324908 h 3249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7918" h="324908">
                      <a:moveTo>
                        <a:pt x="0" y="0"/>
                      </a:moveTo>
                      <a:lnTo>
                        <a:pt x="87919" y="0"/>
                      </a:lnTo>
                      <a:lnTo>
                        <a:pt x="87919" y="324908"/>
                      </a:lnTo>
                      <a:lnTo>
                        <a:pt x="0" y="324908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5" name="任意多边形: 形状 94">
                  <a:extLst>
                    <a:ext uri="{FF2B5EF4-FFF2-40B4-BE49-F238E27FC236}">
                      <a16:creationId xmlns="" xmlns:a16="http://schemas.microsoft.com/office/drawing/2014/main" id="{9ED2D5C1-39E2-42FF-8B46-FACF7C4B8378}"/>
                    </a:ext>
                  </a:extLst>
                </p:cNvPr>
                <p:cNvSpPr/>
                <p:nvPr/>
              </p:nvSpPr>
              <p:spPr>
                <a:xfrm>
                  <a:off x="10820645" y="3100435"/>
                  <a:ext cx="352066" cy="144379"/>
                </a:xfrm>
                <a:custGeom>
                  <a:avLst/>
                  <a:gdLst>
                    <a:gd name="connsiteX0" fmla="*/ 332291 w 352066"/>
                    <a:gd name="connsiteY0" fmla="*/ 144380 h 144379"/>
                    <a:gd name="connsiteX1" fmla="*/ 331148 w 352066"/>
                    <a:gd name="connsiteY1" fmla="*/ 144284 h 144379"/>
                    <a:gd name="connsiteX2" fmla="*/ 8441 w 352066"/>
                    <a:gd name="connsiteY2" fmla="*/ 106375 h 144379"/>
                    <a:gd name="connsiteX3" fmla="*/ 2059 w 352066"/>
                    <a:gd name="connsiteY3" fmla="*/ 102851 h 144379"/>
                    <a:gd name="connsiteX4" fmla="*/ 59 w 352066"/>
                    <a:gd name="connsiteY4" fmla="*/ 95802 h 144379"/>
                    <a:gd name="connsiteX5" fmla="*/ 10346 w 352066"/>
                    <a:gd name="connsiteY5" fmla="*/ 8458 h 144379"/>
                    <a:gd name="connsiteX6" fmla="*/ 20919 w 352066"/>
                    <a:gd name="connsiteY6" fmla="*/ 76 h 144379"/>
                    <a:gd name="connsiteX7" fmla="*/ 343626 w 352066"/>
                    <a:gd name="connsiteY7" fmla="*/ 37985 h 144379"/>
                    <a:gd name="connsiteX8" fmla="*/ 352008 w 352066"/>
                    <a:gd name="connsiteY8" fmla="*/ 48558 h 144379"/>
                    <a:gd name="connsiteX9" fmla="*/ 341721 w 352066"/>
                    <a:gd name="connsiteY9" fmla="*/ 135902 h 144379"/>
                    <a:gd name="connsiteX10" fmla="*/ 338197 w 352066"/>
                    <a:gd name="connsiteY10" fmla="*/ 142284 h 144379"/>
                    <a:gd name="connsiteX11" fmla="*/ 332291 w 352066"/>
                    <a:gd name="connsiteY11" fmla="*/ 144380 h 144379"/>
                    <a:gd name="connsiteX12" fmla="*/ 20062 w 352066"/>
                    <a:gd name="connsiteY12" fmla="*/ 88563 h 144379"/>
                    <a:gd name="connsiteX13" fmla="*/ 323814 w 352066"/>
                    <a:gd name="connsiteY13" fmla="*/ 124282 h 144379"/>
                    <a:gd name="connsiteX14" fmla="*/ 331815 w 352066"/>
                    <a:gd name="connsiteY14" fmla="*/ 55892 h 144379"/>
                    <a:gd name="connsiteX15" fmla="*/ 27967 w 352066"/>
                    <a:gd name="connsiteY15" fmla="*/ 20174 h 144379"/>
                    <a:gd name="connsiteX16" fmla="*/ 20062 w 352066"/>
                    <a:gd name="connsiteY16" fmla="*/ 88563 h 1443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52066" h="144379">
                      <a:moveTo>
                        <a:pt x="332291" y="144380"/>
                      </a:moveTo>
                      <a:cubicBezTo>
                        <a:pt x="331910" y="144380"/>
                        <a:pt x="331529" y="144380"/>
                        <a:pt x="331148" y="144284"/>
                      </a:cubicBezTo>
                      <a:lnTo>
                        <a:pt x="8441" y="106375"/>
                      </a:lnTo>
                      <a:cubicBezTo>
                        <a:pt x="5965" y="106089"/>
                        <a:pt x="3679" y="104851"/>
                        <a:pt x="2059" y="102851"/>
                      </a:cubicBezTo>
                      <a:cubicBezTo>
                        <a:pt x="536" y="100850"/>
                        <a:pt x="-227" y="98374"/>
                        <a:pt x="59" y="95802"/>
                      </a:cubicBezTo>
                      <a:lnTo>
                        <a:pt x="10346" y="8458"/>
                      </a:lnTo>
                      <a:cubicBezTo>
                        <a:pt x="10918" y="3219"/>
                        <a:pt x="15775" y="-591"/>
                        <a:pt x="20919" y="76"/>
                      </a:cubicBezTo>
                      <a:lnTo>
                        <a:pt x="343626" y="37985"/>
                      </a:lnTo>
                      <a:cubicBezTo>
                        <a:pt x="348865" y="38557"/>
                        <a:pt x="352580" y="43319"/>
                        <a:pt x="352008" y="48558"/>
                      </a:cubicBezTo>
                      <a:lnTo>
                        <a:pt x="341721" y="135902"/>
                      </a:lnTo>
                      <a:cubicBezTo>
                        <a:pt x="341435" y="138379"/>
                        <a:pt x="340102" y="140665"/>
                        <a:pt x="338197" y="142284"/>
                      </a:cubicBezTo>
                      <a:cubicBezTo>
                        <a:pt x="336482" y="143618"/>
                        <a:pt x="334387" y="144380"/>
                        <a:pt x="332291" y="144380"/>
                      </a:cubicBezTo>
                      <a:close/>
                      <a:moveTo>
                        <a:pt x="20062" y="88563"/>
                      </a:moveTo>
                      <a:lnTo>
                        <a:pt x="323814" y="124282"/>
                      </a:lnTo>
                      <a:lnTo>
                        <a:pt x="331815" y="55892"/>
                      </a:lnTo>
                      <a:lnTo>
                        <a:pt x="27967" y="20174"/>
                      </a:lnTo>
                      <a:lnTo>
                        <a:pt x="20062" y="88563"/>
                      </a:lnTo>
                      <a:close/>
                    </a:path>
                  </a:pathLst>
                </a:custGeom>
                <a:solidFill>
                  <a:srgbClr val="0A207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96" name="任意多边形: 形状 95">
                <a:extLst>
                  <a:ext uri="{FF2B5EF4-FFF2-40B4-BE49-F238E27FC236}">
                    <a16:creationId xmlns="" xmlns:a16="http://schemas.microsoft.com/office/drawing/2014/main" id="{695FE50E-8499-485F-93AD-CFA4A14157B5}"/>
                  </a:ext>
                </a:extLst>
              </p:cNvPr>
              <p:cNvSpPr/>
              <p:nvPr/>
            </p:nvSpPr>
            <p:spPr>
              <a:xfrm rot="-4997912">
                <a:off x="11086507" y="3611028"/>
                <a:ext cx="19050" cy="66010"/>
              </a:xfrm>
              <a:custGeom>
                <a:avLst/>
                <a:gdLst>
                  <a:gd name="connsiteX0" fmla="*/ 0 w 19050"/>
                  <a:gd name="connsiteY0" fmla="*/ 0 h 66010"/>
                  <a:gd name="connsiteX1" fmla="*/ 19051 w 19050"/>
                  <a:gd name="connsiteY1" fmla="*/ 0 h 66010"/>
                  <a:gd name="connsiteX2" fmla="*/ 19051 w 19050"/>
                  <a:gd name="connsiteY2" fmla="*/ 66010 h 66010"/>
                  <a:gd name="connsiteX3" fmla="*/ 0 w 19050"/>
                  <a:gd name="connsiteY3" fmla="*/ 66010 h 66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66010">
                    <a:moveTo>
                      <a:pt x="0" y="0"/>
                    </a:moveTo>
                    <a:lnTo>
                      <a:pt x="19051" y="0"/>
                    </a:lnTo>
                    <a:lnTo>
                      <a:pt x="19051" y="66010"/>
                    </a:lnTo>
                    <a:lnTo>
                      <a:pt x="0" y="66010"/>
                    </a:lnTo>
                    <a:close/>
                  </a:path>
                </a:pathLst>
              </a:custGeom>
              <a:solidFill>
                <a:srgbClr val="0A207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7" name="任意多边形: 形状 96">
                <a:extLst>
                  <a:ext uri="{FF2B5EF4-FFF2-40B4-BE49-F238E27FC236}">
                    <a16:creationId xmlns="" xmlns:a16="http://schemas.microsoft.com/office/drawing/2014/main" id="{C2BDB98A-57A4-4BC0-82E3-24FCF0835AA6}"/>
                  </a:ext>
                </a:extLst>
              </p:cNvPr>
              <p:cNvSpPr/>
              <p:nvPr/>
            </p:nvSpPr>
            <p:spPr>
              <a:xfrm rot="-4997912">
                <a:off x="11071201" y="3742614"/>
                <a:ext cx="19050" cy="66010"/>
              </a:xfrm>
              <a:custGeom>
                <a:avLst/>
                <a:gdLst>
                  <a:gd name="connsiteX0" fmla="*/ 0 w 19050"/>
                  <a:gd name="connsiteY0" fmla="*/ 0 h 66010"/>
                  <a:gd name="connsiteX1" fmla="*/ 19051 w 19050"/>
                  <a:gd name="connsiteY1" fmla="*/ 0 h 66010"/>
                  <a:gd name="connsiteX2" fmla="*/ 19051 w 19050"/>
                  <a:gd name="connsiteY2" fmla="*/ 66010 h 66010"/>
                  <a:gd name="connsiteX3" fmla="*/ 0 w 19050"/>
                  <a:gd name="connsiteY3" fmla="*/ 66010 h 66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66010">
                    <a:moveTo>
                      <a:pt x="0" y="0"/>
                    </a:moveTo>
                    <a:lnTo>
                      <a:pt x="19051" y="0"/>
                    </a:lnTo>
                    <a:lnTo>
                      <a:pt x="19051" y="66010"/>
                    </a:lnTo>
                    <a:lnTo>
                      <a:pt x="0" y="66010"/>
                    </a:lnTo>
                    <a:close/>
                  </a:path>
                </a:pathLst>
              </a:custGeom>
              <a:solidFill>
                <a:srgbClr val="0A207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8" name="任意多边形: 形状 97">
                <a:extLst>
                  <a:ext uri="{FF2B5EF4-FFF2-40B4-BE49-F238E27FC236}">
                    <a16:creationId xmlns="" xmlns:a16="http://schemas.microsoft.com/office/drawing/2014/main" id="{92045CD9-B029-4C76-9AA3-128B47EF622A}"/>
                  </a:ext>
                </a:extLst>
              </p:cNvPr>
              <p:cNvSpPr/>
              <p:nvPr/>
            </p:nvSpPr>
            <p:spPr>
              <a:xfrm rot="-4997570">
                <a:off x="11055884" y="3874281"/>
                <a:ext cx="19050" cy="65915"/>
              </a:xfrm>
              <a:custGeom>
                <a:avLst/>
                <a:gdLst>
                  <a:gd name="connsiteX0" fmla="*/ 0 w 19050"/>
                  <a:gd name="connsiteY0" fmla="*/ 0 h 65915"/>
                  <a:gd name="connsiteX1" fmla="*/ 19051 w 19050"/>
                  <a:gd name="connsiteY1" fmla="*/ 0 h 65915"/>
                  <a:gd name="connsiteX2" fmla="*/ 19051 w 19050"/>
                  <a:gd name="connsiteY2" fmla="*/ 65916 h 65915"/>
                  <a:gd name="connsiteX3" fmla="*/ 0 w 19050"/>
                  <a:gd name="connsiteY3" fmla="*/ 65916 h 659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65915">
                    <a:moveTo>
                      <a:pt x="0" y="0"/>
                    </a:moveTo>
                    <a:lnTo>
                      <a:pt x="19051" y="0"/>
                    </a:lnTo>
                    <a:lnTo>
                      <a:pt x="19051" y="65916"/>
                    </a:lnTo>
                    <a:lnTo>
                      <a:pt x="0" y="65916"/>
                    </a:lnTo>
                    <a:close/>
                  </a:path>
                </a:pathLst>
              </a:custGeom>
              <a:solidFill>
                <a:srgbClr val="0A207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9" name="任意多边形: 形状 98">
                <a:extLst>
                  <a:ext uri="{FF2B5EF4-FFF2-40B4-BE49-F238E27FC236}">
                    <a16:creationId xmlns="" xmlns:a16="http://schemas.microsoft.com/office/drawing/2014/main" id="{25BD1666-9CBF-4D06-9673-3D20A062A10F}"/>
                  </a:ext>
                </a:extLst>
              </p:cNvPr>
              <p:cNvSpPr/>
              <p:nvPr/>
            </p:nvSpPr>
            <p:spPr>
              <a:xfrm rot="-4998936">
                <a:off x="11040146" y="4005917"/>
                <a:ext cx="19049" cy="66008"/>
              </a:xfrm>
              <a:custGeom>
                <a:avLst/>
                <a:gdLst>
                  <a:gd name="connsiteX0" fmla="*/ 0 w 19049"/>
                  <a:gd name="connsiteY0" fmla="*/ 0 h 66008"/>
                  <a:gd name="connsiteX1" fmla="*/ 19050 w 19049"/>
                  <a:gd name="connsiteY1" fmla="*/ 0 h 66008"/>
                  <a:gd name="connsiteX2" fmla="*/ 19050 w 19049"/>
                  <a:gd name="connsiteY2" fmla="*/ 66008 h 66008"/>
                  <a:gd name="connsiteX3" fmla="*/ 0 w 19049"/>
                  <a:gd name="connsiteY3" fmla="*/ 66008 h 660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49" h="66008">
                    <a:moveTo>
                      <a:pt x="0" y="0"/>
                    </a:moveTo>
                    <a:lnTo>
                      <a:pt x="19050" y="0"/>
                    </a:lnTo>
                    <a:lnTo>
                      <a:pt x="19050" y="66008"/>
                    </a:lnTo>
                    <a:lnTo>
                      <a:pt x="0" y="66008"/>
                    </a:lnTo>
                    <a:close/>
                  </a:path>
                </a:pathLst>
              </a:custGeom>
              <a:solidFill>
                <a:srgbClr val="0A207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0" name="任意多边形: 形状 99">
                <a:extLst>
                  <a:ext uri="{FF2B5EF4-FFF2-40B4-BE49-F238E27FC236}">
                    <a16:creationId xmlns="" xmlns:a16="http://schemas.microsoft.com/office/drawing/2014/main" id="{7D697082-88AA-4748-BD2C-93D8F2377153}"/>
                  </a:ext>
                </a:extLst>
              </p:cNvPr>
              <p:cNvSpPr/>
              <p:nvPr/>
            </p:nvSpPr>
            <p:spPr>
              <a:xfrm rot="-4997912">
                <a:off x="11024736" y="4137301"/>
                <a:ext cx="19050" cy="66010"/>
              </a:xfrm>
              <a:custGeom>
                <a:avLst/>
                <a:gdLst>
                  <a:gd name="connsiteX0" fmla="*/ 0 w 19050"/>
                  <a:gd name="connsiteY0" fmla="*/ 0 h 66010"/>
                  <a:gd name="connsiteX1" fmla="*/ 19050 w 19050"/>
                  <a:gd name="connsiteY1" fmla="*/ 0 h 66010"/>
                  <a:gd name="connsiteX2" fmla="*/ 19050 w 19050"/>
                  <a:gd name="connsiteY2" fmla="*/ 66010 h 66010"/>
                  <a:gd name="connsiteX3" fmla="*/ 0 w 19050"/>
                  <a:gd name="connsiteY3" fmla="*/ 66010 h 66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66010">
                    <a:moveTo>
                      <a:pt x="0" y="0"/>
                    </a:moveTo>
                    <a:lnTo>
                      <a:pt x="19050" y="0"/>
                    </a:lnTo>
                    <a:lnTo>
                      <a:pt x="19050" y="66010"/>
                    </a:lnTo>
                    <a:lnTo>
                      <a:pt x="0" y="66010"/>
                    </a:lnTo>
                    <a:close/>
                  </a:path>
                </a:pathLst>
              </a:custGeom>
              <a:solidFill>
                <a:srgbClr val="0A207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1" name="任意多边形: 形状 100">
                <a:extLst>
                  <a:ext uri="{FF2B5EF4-FFF2-40B4-BE49-F238E27FC236}">
                    <a16:creationId xmlns="" xmlns:a16="http://schemas.microsoft.com/office/drawing/2014/main" id="{8F4C69E0-34AC-418A-932B-D4246F895495}"/>
                  </a:ext>
                </a:extLst>
              </p:cNvPr>
              <p:cNvSpPr/>
              <p:nvPr/>
            </p:nvSpPr>
            <p:spPr>
              <a:xfrm rot="-4997912">
                <a:off x="11009249" y="4268856"/>
                <a:ext cx="19050" cy="66010"/>
              </a:xfrm>
              <a:custGeom>
                <a:avLst/>
                <a:gdLst>
                  <a:gd name="connsiteX0" fmla="*/ 0 w 19050"/>
                  <a:gd name="connsiteY0" fmla="*/ 0 h 66010"/>
                  <a:gd name="connsiteX1" fmla="*/ 19051 w 19050"/>
                  <a:gd name="connsiteY1" fmla="*/ 0 h 66010"/>
                  <a:gd name="connsiteX2" fmla="*/ 19051 w 19050"/>
                  <a:gd name="connsiteY2" fmla="*/ 66010 h 66010"/>
                  <a:gd name="connsiteX3" fmla="*/ 0 w 19050"/>
                  <a:gd name="connsiteY3" fmla="*/ 66010 h 66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66010">
                    <a:moveTo>
                      <a:pt x="0" y="0"/>
                    </a:moveTo>
                    <a:lnTo>
                      <a:pt x="19051" y="0"/>
                    </a:lnTo>
                    <a:lnTo>
                      <a:pt x="19051" y="66010"/>
                    </a:lnTo>
                    <a:lnTo>
                      <a:pt x="0" y="66010"/>
                    </a:lnTo>
                    <a:close/>
                  </a:path>
                </a:pathLst>
              </a:custGeom>
              <a:solidFill>
                <a:srgbClr val="0A207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02" name="图形 48">
              <a:extLst>
                <a:ext uri="{FF2B5EF4-FFF2-40B4-BE49-F238E27FC236}">
                  <a16:creationId xmlns="" xmlns:a16="http://schemas.microsoft.com/office/drawing/2014/main" id="{2942AA69-0A48-4098-B8A4-0FE915D29C4B}"/>
                </a:ext>
              </a:extLst>
            </p:cNvPr>
            <p:cNvGrpSpPr/>
            <p:nvPr/>
          </p:nvGrpSpPr>
          <p:grpSpPr>
            <a:xfrm>
              <a:off x="7891228" y="3299552"/>
              <a:ext cx="692292" cy="1174416"/>
              <a:chOff x="7762016" y="3277069"/>
              <a:chExt cx="672234" cy="1129034"/>
            </a:xfrm>
            <a:solidFill>
              <a:schemeClr val="accent1"/>
            </a:solidFill>
          </p:grpSpPr>
          <p:sp>
            <p:nvSpPr>
              <p:cNvPr id="103" name="任意多边形: 形状 102">
                <a:extLst>
                  <a:ext uri="{FF2B5EF4-FFF2-40B4-BE49-F238E27FC236}">
                    <a16:creationId xmlns="" xmlns:a16="http://schemas.microsoft.com/office/drawing/2014/main" id="{7D93D69F-68BC-452B-8BEA-9C27D759FE62}"/>
                  </a:ext>
                </a:extLst>
              </p:cNvPr>
              <p:cNvSpPr/>
              <p:nvPr/>
            </p:nvSpPr>
            <p:spPr>
              <a:xfrm>
                <a:off x="7771466" y="3286725"/>
                <a:ext cx="653224" cy="1109853"/>
              </a:xfrm>
              <a:custGeom>
                <a:avLst/>
                <a:gdLst>
                  <a:gd name="connsiteX0" fmla="*/ 174974 w 653224"/>
                  <a:gd name="connsiteY0" fmla="*/ 1109853 h 1109853"/>
                  <a:gd name="connsiteX1" fmla="*/ 0 w 653224"/>
                  <a:gd name="connsiteY1" fmla="*/ 78581 h 1109853"/>
                  <a:gd name="connsiteX2" fmla="*/ 463296 w 653224"/>
                  <a:gd name="connsiteY2" fmla="*/ 0 h 1109853"/>
                  <a:gd name="connsiteX3" fmla="*/ 653225 w 653224"/>
                  <a:gd name="connsiteY3" fmla="*/ 1109853 h 11098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53224" h="1109853">
                    <a:moveTo>
                      <a:pt x="174974" y="1109853"/>
                    </a:moveTo>
                    <a:lnTo>
                      <a:pt x="0" y="78581"/>
                    </a:lnTo>
                    <a:lnTo>
                      <a:pt x="463296" y="0"/>
                    </a:lnTo>
                    <a:lnTo>
                      <a:pt x="653225" y="1109853"/>
                    </a:lnTo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4" name="任意多边形: 形状 103">
                <a:extLst>
                  <a:ext uri="{FF2B5EF4-FFF2-40B4-BE49-F238E27FC236}">
                    <a16:creationId xmlns="" xmlns:a16="http://schemas.microsoft.com/office/drawing/2014/main" id="{2714B3B8-E04C-430B-91BF-18C4BEC420C5}"/>
                  </a:ext>
                </a:extLst>
              </p:cNvPr>
              <p:cNvSpPr/>
              <p:nvPr/>
            </p:nvSpPr>
            <p:spPr>
              <a:xfrm>
                <a:off x="7762016" y="3277069"/>
                <a:ext cx="672234" cy="1129034"/>
              </a:xfrm>
              <a:custGeom>
                <a:avLst/>
                <a:gdLst>
                  <a:gd name="connsiteX0" fmla="*/ 184424 w 672234"/>
                  <a:gd name="connsiteY0" fmla="*/ 1129034 h 1129034"/>
                  <a:gd name="connsiteX1" fmla="*/ 174994 w 672234"/>
                  <a:gd name="connsiteY1" fmla="*/ 1121128 h 1129034"/>
                  <a:gd name="connsiteX2" fmla="*/ 115 w 672234"/>
                  <a:gd name="connsiteY2" fmla="*/ 89761 h 1129034"/>
                  <a:gd name="connsiteX3" fmla="*/ 1734 w 672234"/>
                  <a:gd name="connsiteY3" fmla="*/ 82618 h 1129034"/>
                  <a:gd name="connsiteX4" fmla="*/ 7926 w 672234"/>
                  <a:gd name="connsiteY4" fmla="*/ 78712 h 1129034"/>
                  <a:gd name="connsiteX5" fmla="*/ 471222 w 672234"/>
                  <a:gd name="connsiteY5" fmla="*/ 131 h 1129034"/>
                  <a:gd name="connsiteX6" fmla="*/ 482175 w 672234"/>
                  <a:gd name="connsiteY6" fmla="*/ 7942 h 1129034"/>
                  <a:gd name="connsiteX7" fmla="*/ 672104 w 672234"/>
                  <a:gd name="connsiteY7" fmla="*/ 1117795 h 1129034"/>
                  <a:gd name="connsiteX8" fmla="*/ 664293 w 672234"/>
                  <a:gd name="connsiteY8" fmla="*/ 1128749 h 1129034"/>
                  <a:gd name="connsiteX9" fmla="*/ 653340 w 672234"/>
                  <a:gd name="connsiteY9" fmla="*/ 1120938 h 1129034"/>
                  <a:gd name="connsiteX10" fmla="*/ 465030 w 672234"/>
                  <a:gd name="connsiteY10" fmla="*/ 20419 h 1129034"/>
                  <a:gd name="connsiteX11" fmla="*/ 20499 w 672234"/>
                  <a:gd name="connsiteY11" fmla="*/ 95762 h 1129034"/>
                  <a:gd name="connsiteX12" fmla="*/ 193854 w 672234"/>
                  <a:gd name="connsiteY12" fmla="*/ 1117699 h 1129034"/>
                  <a:gd name="connsiteX13" fmla="*/ 186043 w 672234"/>
                  <a:gd name="connsiteY13" fmla="*/ 1128653 h 1129034"/>
                  <a:gd name="connsiteX14" fmla="*/ 184424 w 672234"/>
                  <a:gd name="connsiteY14" fmla="*/ 1129034 h 11290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672234" h="1129034">
                    <a:moveTo>
                      <a:pt x="184424" y="1129034"/>
                    </a:moveTo>
                    <a:cubicBezTo>
                      <a:pt x="179852" y="1129034"/>
                      <a:pt x="175851" y="1125796"/>
                      <a:pt x="174994" y="1121128"/>
                    </a:cubicBezTo>
                    <a:lnTo>
                      <a:pt x="115" y="89761"/>
                    </a:lnTo>
                    <a:cubicBezTo>
                      <a:pt x="-266" y="87285"/>
                      <a:pt x="306" y="84713"/>
                      <a:pt x="1734" y="82618"/>
                    </a:cubicBezTo>
                    <a:cubicBezTo>
                      <a:pt x="3163" y="80617"/>
                      <a:pt x="5449" y="79189"/>
                      <a:pt x="7926" y="78712"/>
                    </a:cubicBezTo>
                    <a:lnTo>
                      <a:pt x="471222" y="131"/>
                    </a:lnTo>
                    <a:cubicBezTo>
                      <a:pt x="476460" y="-726"/>
                      <a:pt x="481318" y="2703"/>
                      <a:pt x="482175" y="7942"/>
                    </a:cubicBezTo>
                    <a:lnTo>
                      <a:pt x="672104" y="1117795"/>
                    </a:lnTo>
                    <a:cubicBezTo>
                      <a:pt x="672961" y="1122938"/>
                      <a:pt x="669532" y="1127891"/>
                      <a:pt x="664293" y="1128749"/>
                    </a:cubicBezTo>
                    <a:cubicBezTo>
                      <a:pt x="659055" y="1129701"/>
                      <a:pt x="654197" y="1126177"/>
                      <a:pt x="653340" y="1120938"/>
                    </a:cubicBezTo>
                    <a:lnTo>
                      <a:pt x="465030" y="20419"/>
                    </a:lnTo>
                    <a:lnTo>
                      <a:pt x="20499" y="95762"/>
                    </a:lnTo>
                    <a:lnTo>
                      <a:pt x="193854" y="1117699"/>
                    </a:lnTo>
                    <a:cubicBezTo>
                      <a:pt x="194711" y="1122843"/>
                      <a:pt x="191282" y="1127796"/>
                      <a:pt x="186043" y="1128653"/>
                    </a:cubicBezTo>
                    <a:cubicBezTo>
                      <a:pt x="185472" y="1128939"/>
                      <a:pt x="184900" y="1129034"/>
                      <a:pt x="184424" y="1129034"/>
                    </a:cubicBezTo>
                    <a:close/>
                  </a:path>
                </a:pathLst>
              </a:custGeom>
              <a:solidFill>
                <a:srgbClr val="0A207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05" name="任意多边形: 形状 104">
              <a:extLst>
                <a:ext uri="{FF2B5EF4-FFF2-40B4-BE49-F238E27FC236}">
                  <a16:creationId xmlns="" xmlns:a16="http://schemas.microsoft.com/office/drawing/2014/main" id="{24D11E21-4DA0-4CB3-BD78-184459A44A2B}"/>
                </a:ext>
              </a:extLst>
            </p:cNvPr>
            <p:cNvSpPr/>
            <p:nvPr/>
          </p:nvSpPr>
          <p:spPr>
            <a:xfrm>
              <a:off x="8006605" y="3436318"/>
              <a:ext cx="485065" cy="991380"/>
            </a:xfrm>
            <a:custGeom>
              <a:avLst/>
              <a:gdLst>
                <a:gd name="connsiteX0" fmla="*/ 471011 w 471011"/>
                <a:gd name="connsiteY0" fmla="*/ 953072 h 953071"/>
                <a:gd name="connsiteX1" fmla="*/ 152400 w 471011"/>
                <a:gd name="connsiteY1" fmla="*/ 953072 h 953071"/>
                <a:gd name="connsiteX2" fmla="*/ 0 w 471011"/>
                <a:gd name="connsiteY2" fmla="*/ 52769 h 953071"/>
                <a:gd name="connsiteX3" fmla="*/ 311086 w 471011"/>
                <a:gd name="connsiteY3" fmla="*/ 0 h 9530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1011" h="953071">
                  <a:moveTo>
                    <a:pt x="471011" y="953072"/>
                  </a:moveTo>
                  <a:lnTo>
                    <a:pt x="152400" y="953072"/>
                  </a:lnTo>
                  <a:lnTo>
                    <a:pt x="0" y="52769"/>
                  </a:lnTo>
                  <a:lnTo>
                    <a:pt x="311086" y="0"/>
                  </a:lnTo>
                  <a:close/>
                </a:path>
              </a:pathLst>
            </a:custGeom>
            <a:solidFill>
              <a:srgbClr val="CCD7E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="" xmlns:a16="http://schemas.microsoft.com/office/drawing/2014/main" id="{23B0A89B-302B-41E3-9EC8-558D2084F404}"/>
                </a:ext>
              </a:extLst>
            </p:cNvPr>
            <p:cNvSpPr/>
            <p:nvPr/>
          </p:nvSpPr>
          <p:spPr>
            <a:xfrm rot="21022822">
              <a:off x="8048264" y="3563361"/>
              <a:ext cx="273862" cy="19815"/>
            </a:xfrm>
            <a:custGeom>
              <a:avLst/>
              <a:gdLst>
                <a:gd name="connsiteX0" fmla="*/ 0 w 265927"/>
                <a:gd name="connsiteY0" fmla="*/ 0 h 19049"/>
                <a:gd name="connsiteX1" fmla="*/ 265928 w 265927"/>
                <a:gd name="connsiteY1" fmla="*/ 0 h 19049"/>
                <a:gd name="connsiteX2" fmla="*/ 265928 w 265927"/>
                <a:gd name="connsiteY2" fmla="*/ 19049 h 19049"/>
                <a:gd name="connsiteX3" fmla="*/ 0 w 265927"/>
                <a:gd name="connsiteY3" fmla="*/ 19049 h 19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5927" h="19049">
                  <a:moveTo>
                    <a:pt x="0" y="0"/>
                  </a:moveTo>
                  <a:lnTo>
                    <a:pt x="265928" y="0"/>
                  </a:lnTo>
                  <a:lnTo>
                    <a:pt x="265928" y="19049"/>
                  </a:lnTo>
                  <a:lnTo>
                    <a:pt x="0" y="19049"/>
                  </a:lnTo>
                  <a:close/>
                </a:path>
              </a:pathLst>
            </a:custGeom>
            <a:solidFill>
              <a:srgbClr val="0A207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="" xmlns:a16="http://schemas.microsoft.com/office/drawing/2014/main" id="{4D1E3611-4805-4BC4-A5E5-07B44EBAA8C1}"/>
                </a:ext>
              </a:extLst>
            </p:cNvPr>
            <p:cNvSpPr/>
            <p:nvPr/>
          </p:nvSpPr>
          <p:spPr>
            <a:xfrm rot="21022822">
              <a:off x="8072380" y="3706758"/>
              <a:ext cx="273862" cy="19815"/>
            </a:xfrm>
            <a:custGeom>
              <a:avLst/>
              <a:gdLst>
                <a:gd name="connsiteX0" fmla="*/ 0 w 265927"/>
                <a:gd name="connsiteY0" fmla="*/ 0 h 19049"/>
                <a:gd name="connsiteX1" fmla="*/ 265928 w 265927"/>
                <a:gd name="connsiteY1" fmla="*/ 0 h 19049"/>
                <a:gd name="connsiteX2" fmla="*/ 265928 w 265927"/>
                <a:gd name="connsiteY2" fmla="*/ 19049 h 19049"/>
                <a:gd name="connsiteX3" fmla="*/ 0 w 265927"/>
                <a:gd name="connsiteY3" fmla="*/ 19049 h 19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5927" h="19049">
                  <a:moveTo>
                    <a:pt x="0" y="0"/>
                  </a:moveTo>
                  <a:lnTo>
                    <a:pt x="265928" y="0"/>
                  </a:lnTo>
                  <a:lnTo>
                    <a:pt x="265928" y="19049"/>
                  </a:lnTo>
                  <a:lnTo>
                    <a:pt x="0" y="19049"/>
                  </a:lnTo>
                  <a:close/>
                </a:path>
              </a:pathLst>
            </a:custGeom>
            <a:solidFill>
              <a:srgbClr val="0A207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="" xmlns:a16="http://schemas.microsoft.com/office/drawing/2014/main" id="{7566705E-FFFB-4468-B0EC-3AA3DACC0B8B}"/>
                </a:ext>
              </a:extLst>
            </p:cNvPr>
            <p:cNvSpPr/>
            <p:nvPr/>
          </p:nvSpPr>
          <p:spPr>
            <a:xfrm rot="21023557">
              <a:off x="8096400" y="3850491"/>
              <a:ext cx="273879" cy="19816"/>
            </a:xfrm>
            <a:custGeom>
              <a:avLst/>
              <a:gdLst>
                <a:gd name="connsiteX0" fmla="*/ 0 w 265944"/>
                <a:gd name="connsiteY0" fmla="*/ 0 h 19050"/>
                <a:gd name="connsiteX1" fmla="*/ 265945 w 265944"/>
                <a:gd name="connsiteY1" fmla="*/ 0 h 19050"/>
                <a:gd name="connsiteX2" fmla="*/ 265945 w 265944"/>
                <a:gd name="connsiteY2" fmla="*/ 19051 h 19050"/>
                <a:gd name="connsiteX3" fmla="*/ 0 w 265944"/>
                <a:gd name="connsiteY3" fmla="*/ 19051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5944" h="19050">
                  <a:moveTo>
                    <a:pt x="0" y="0"/>
                  </a:moveTo>
                  <a:lnTo>
                    <a:pt x="265945" y="0"/>
                  </a:lnTo>
                  <a:lnTo>
                    <a:pt x="265945" y="19051"/>
                  </a:lnTo>
                  <a:lnTo>
                    <a:pt x="0" y="19051"/>
                  </a:lnTo>
                  <a:close/>
                </a:path>
              </a:pathLst>
            </a:custGeom>
            <a:solidFill>
              <a:srgbClr val="0A207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="" xmlns:a16="http://schemas.microsoft.com/office/drawing/2014/main" id="{C1C62D3C-A9B0-4C87-9B8F-A87A2D4E0E77}"/>
                </a:ext>
              </a:extLst>
            </p:cNvPr>
            <p:cNvSpPr/>
            <p:nvPr/>
          </p:nvSpPr>
          <p:spPr>
            <a:xfrm rot="21022822">
              <a:off x="8120545" y="3993737"/>
              <a:ext cx="273862" cy="19815"/>
            </a:xfrm>
            <a:custGeom>
              <a:avLst/>
              <a:gdLst>
                <a:gd name="connsiteX0" fmla="*/ 0 w 265927"/>
                <a:gd name="connsiteY0" fmla="*/ 0 h 19049"/>
                <a:gd name="connsiteX1" fmla="*/ 265928 w 265927"/>
                <a:gd name="connsiteY1" fmla="*/ 0 h 19049"/>
                <a:gd name="connsiteX2" fmla="*/ 265928 w 265927"/>
                <a:gd name="connsiteY2" fmla="*/ 19049 h 19049"/>
                <a:gd name="connsiteX3" fmla="*/ 0 w 265927"/>
                <a:gd name="connsiteY3" fmla="*/ 19049 h 19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5927" h="19049">
                  <a:moveTo>
                    <a:pt x="0" y="0"/>
                  </a:moveTo>
                  <a:lnTo>
                    <a:pt x="265928" y="0"/>
                  </a:lnTo>
                  <a:lnTo>
                    <a:pt x="265928" y="19049"/>
                  </a:lnTo>
                  <a:lnTo>
                    <a:pt x="0" y="19049"/>
                  </a:lnTo>
                  <a:close/>
                </a:path>
              </a:pathLst>
            </a:custGeom>
            <a:solidFill>
              <a:srgbClr val="0A207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="" xmlns:a16="http://schemas.microsoft.com/office/drawing/2014/main" id="{AFBA8EC0-98C7-4390-88D5-6A85D6D9D791}"/>
                </a:ext>
              </a:extLst>
            </p:cNvPr>
            <p:cNvSpPr/>
            <p:nvPr/>
          </p:nvSpPr>
          <p:spPr>
            <a:xfrm rot="21022822">
              <a:off x="8144575" y="4137210"/>
              <a:ext cx="273862" cy="19815"/>
            </a:xfrm>
            <a:custGeom>
              <a:avLst/>
              <a:gdLst>
                <a:gd name="connsiteX0" fmla="*/ 0 w 265927"/>
                <a:gd name="connsiteY0" fmla="*/ 0 h 19049"/>
                <a:gd name="connsiteX1" fmla="*/ 265928 w 265927"/>
                <a:gd name="connsiteY1" fmla="*/ 0 h 19049"/>
                <a:gd name="connsiteX2" fmla="*/ 265928 w 265927"/>
                <a:gd name="connsiteY2" fmla="*/ 19049 h 19049"/>
                <a:gd name="connsiteX3" fmla="*/ 0 w 265927"/>
                <a:gd name="connsiteY3" fmla="*/ 19049 h 19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5927" h="19049">
                  <a:moveTo>
                    <a:pt x="0" y="0"/>
                  </a:moveTo>
                  <a:lnTo>
                    <a:pt x="265928" y="0"/>
                  </a:lnTo>
                  <a:lnTo>
                    <a:pt x="265928" y="19049"/>
                  </a:lnTo>
                  <a:lnTo>
                    <a:pt x="0" y="19049"/>
                  </a:lnTo>
                  <a:close/>
                </a:path>
              </a:pathLst>
            </a:custGeom>
            <a:solidFill>
              <a:srgbClr val="0A207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="" xmlns:a16="http://schemas.microsoft.com/office/drawing/2014/main" id="{3E8C734B-3372-4B80-9BFB-E0CBBFA09278}"/>
                </a:ext>
              </a:extLst>
            </p:cNvPr>
            <p:cNvSpPr/>
            <p:nvPr/>
          </p:nvSpPr>
          <p:spPr>
            <a:xfrm rot="21022822">
              <a:off x="8168703" y="4280663"/>
              <a:ext cx="273862" cy="19815"/>
            </a:xfrm>
            <a:custGeom>
              <a:avLst/>
              <a:gdLst>
                <a:gd name="connsiteX0" fmla="*/ 0 w 265927"/>
                <a:gd name="connsiteY0" fmla="*/ 0 h 19049"/>
                <a:gd name="connsiteX1" fmla="*/ 265928 w 265927"/>
                <a:gd name="connsiteY1" fmla="*/ 0 h 19049"/>
                <a:gd name="connsiteX2" fmla="*/ 265928 w 265927"/>
                <a:gd name="connsiteY2" fmla="*/ 19049 h 19049"/>
                <a:gd name="connsiteX3" fmla="*/ 0 w 265927"/>
                <a:gd name="connsiteY3" fmla="*/ 19049 h 19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5927" h="19049">
                  <a:moveTo>
                    <a:pt x="0" y="0"/>
                  </a:moveTo>
                  <a:lnTo>
                    <a:pt x="265928" y="0"/>
                  </a:lnTo>
                  <a:lnTo>
                    <a:pt x="265928" y="19049"/>
                  </a:lnTo>
                  <a:lnTo>
                    <a:pt x="0" y="19049"/>
                  </a:lnTo>
                  <a:close/>
                </a:path>
              </a:pathLst>
            </a:custGeom>
            <a:solidFill>
              <a:srgbClr val="0A207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12" name="图形 48">
              <a:extLst>
                <a:ext uri="{FF2B5EF4-FFF2-40B4-BE49-F238E27FC236}">
                  <a16:creationId xmlns="" xmlns:a16="http://schemas.microsoft.com/office/drawing/2014/main" id="{2942AA69-0A48-4098-B8A4-0FE915D29C4B}"/>
                </a:ext>
              </a:extLst>
            </p:cNvPr>
            <p:cNvGrpSpPr/>
            <p:nvPr/>
          </p:nvGrpSpPr>
          <p:grpSpPr>
            <a:xfrm>
              <a:off x="7447459" y="3711637"/>
              <a:ext cx="643539" cy="762331"/>
              <a:chOff x="7331105" y="3673230"/>
              <a:chExt cx="624893" cy="732873"/>
            </a:xfrm>
            <a:solidFill>
              <a:schemeClr val="accent1"/>
            </a:solidFill>
          </p:grpSpPr>
          <p:sp>
            <p:nvSpPr>
              <p:cNvPr id="113" name="任意多边形: 形状 112">
                <a:extLst>
                  <a:ext uri="{FF2B5EF4-FFF2-40B4-BE49-F238E27FC236}">
                    <a16:creationId xmlns="" xmlns:a16="http://schemas.microsoft.com/office/drawing/2014/main" id="{F6DA4F5E-9ECC-4720-A43C-2DF7C40F7CF3}"/>
                  </a:ext>
                </a:extLst>
              </p:cNvPr>
              <p:cNvSpPr/>
              <p:nvPr/>
            </p:nvSpPr>
            <p:spPr>
              <a:xfrm>
                <a:off x="7340650" y="3682775"/>
                <a:ext cx="605789" cy="713803"/>
              </a:xfrm>
              <a:custGeom>
                <a:avLst/>
                <a:gdLst>
                  <a:gd name="connsiteX0" fmla="*/ 106966 w 605789"/>
                  <a:gd name="connsiteY0" fmla="*/ 713804 h 713803"/>
                  <a:gd name="connsiteX1" fmla="*/ 0 w 605789"/>
                  <a:gd name="connsiteY1" fmla="*/ 82772 h 713803"/>
                  <a:gd name="connsiteX2" fmla="*/ 487775 w 605789"/>
                  <a:gd name="connsiteY2" fmla="*/ 0 h 713803"/>
                  <a:gd name="connsiteX3" fmla="*/ 605790 w 605789"/>
                  <a:gd name="connsiteY3" fmla="*/ 713804 h 7138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05789" h="713803">
                    <a:moveTo>
                      <a:pt x="106966" y="713804"/>
                    </a:moveTo>
                    <a:lnTo>
                      <a:pt x="0" y="82772"/>
                    </a:lnTo>
                    <a:lnTo>
                      <a:pt x="487775" y="0"/>
                    </a:lnTo>
                    <a:lnTo>
                      <a:pt x="605790" y="713804"/>
                    </a:lnTo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" name="任意多边形: 形状 113">
                <a:extLst>
                  <a:ext uri="{FF2B5EF4-FFF2-40B4-BE49-F238E27FC236}">
                    <a16:creationId xmlns="" xmlns:a16="http://schemas.microsoft.com/office/drawing/2014/main" id="{4914F274-FA78-4115-95D3-B9F3B3C553D9}"/>
                  </a:ext>
                </a:extLst>
              </p:cNvPr>
              <p:cNvSpPr/>
              <p:nvPr/>
            </p:nvSpPr>
            <p:spPr>
              <a:xfrm>
                <a:off x="7331105" y="3673230"/>
                <a:ext cx="624893" cy="732873"/>
              </a:xfrm>
              <a:custGeom>
                <a:avLst/>
                <a:gdLst>
                  <a:gd name="connsiteX0" fmla="*/ 615335 w 624893"/>
                  <a:gd name="connsiteY0" fmla="*/ 732873 h 732873"/>
                  <a:gd name="connsiteX1" fmla="*/ 605905 w 624893"/>
                  <a:gd name="connsiteY1" fmla="*/ 724872 h 732873"/>
                  <a:gd name="connsiteX2" fmla="*/ 489510 w 624893"/>
                  <a:gd name="connsiteY2" fmla="*/ 20594 h 732873"/>
                  <a:gd name="connsiteX3" fmla="*/ 20499 w 624893"/>
                  <a:gd name="connsiteY3" fmla="*/ 100128 h 732873"/>
                  <a:gd name="connsiteX4" fmla="*/ 125940 w 624893"/>
                  <a:gd name="connsiteY4" fmla="*/ 721729 h 732873"/>
                  <a:gd name="connsiteX5" fmla="*/ 118130 w 624893"/>
                  <a:gd name="connsiteY5" fmla="*/ 732683 h 732873"/>
                  <a:gd name="connsiteX6" fmla="*/ 107176 w 624893"/>
                  <a:gd name="connsiteY6" fmla="*/ 724872 h 732873"/>
                  <a:gd name="connsiteX7" fmla="*/ 115 w 624893"/>
                  <a:gd name="connsiteY7" fmla="*/ 93936 h 732873"/>
                  <a:gd name="connsiteX8" fmla="*/ 1734 w 624893"/>
                  <a:gd name="connsiteY8" fmla="*/ 86793 h 732873"/>
                  <a:gd name="connsiteX9" fmla="*/ 7926 w 624893"/>
                  <a:gd name="connsiteY9" fmla="*/ 82887 h 732873"/>
                  <a:gd name="connsiteX10" fmla="*/ 495796 w 624893"/>
                  <a:gd name="connsiteY10" fmla="*/ 115 h 732873"/>
                  <a:gd name="connsiteX11" fmla="*/ 502940 w 624893"/>
                  <a:gd name="connsiteY11" fmla="*/ 1734 h 732873"/>
                  <a:gd name="connsiteX12" fmla="*/ 506845 w 624893"/>
                  <a:gd name="connsiteY12" fmla="*/ 7926 h 732873"/>
                  <a:gd name="connsiteX13" fmla="*/ 624765 w 624893"/>
                  <a:gd name="connsiteY13" fmla="*/ 721729 h 732873"/>
                  <a:gd name="connsiteX14" fmla="*/ 616954 w 624893"/>
                  <a:gd name="connsiteY14" fmla="*/ 732683 h 732873"/>
                  <a:gd name="connsiteX15" fmla="*/ 615335 w 624893"/>
                  <a:gd name="connsiteY15" fmla="*/ 732873 h 7328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624893" h="732873">
                    <a:moveTo>
                      <a:pt x="615335" y="732873"/>
                    </a:moveTo>
                    <a:cubicBezTo>
                      <a:pt x="610763" y="732873"/>
                      <a:pt x="606762" y="729540"/>
                      <a:pt x="605905" y="724872"/>
                    </a:cubicBezTo>
                    <a:lnTo>
                      <a:pt x="489510" y="20594"/>
                    </a:lnTo>
                    <a:lnTo>
                      <a:pt x="20499" y="100128"/>
                    </a:lnTo>
                    <a:lnTo>
                      <a:pt x="125940" y="721729"/>
                    </a:lnTo>
                    <a:cubicBezTo>
                      <a:pt x="126798" y="726873"/>
                      <a:pt x="123369" y="731826"/>
                      <a:pt x="118130" y="732683"/>
                    </a:cubicBezTo>
                    <a:cubicBezTo>
                      <a:pt x="112891" y="733540"/>
                      <a:pt x="108033" y="730111"/>
                      <a:pt x="107176" y="724872"/>
                    </a:cubicBezTo>
                    <a:lnTo>
                      <a:pt x="115" y="93936"/>
                    </a:lnTo>
                    <a:cubicBezTo>
                      <a:pt x="-266" y="91460"/>
                      <a:pt x="306" y="88888"/>
                      <a:pt x="1734" y="86793"/>
                    </a:cubicBezTo>
                    <a:cubicBezTo>
                      <a:pt x="3163" y="84697"/>
                      <a:pt x="5449" y="83364"/>
                      <a:pt x="7926" y="82887"/>
                    </a:cubicBezTo>
                    <a:lnTo>
                      <a:pt x="495796" y="115"/>
                    </a:lnTo>
                    <a:cubicBezTo>
                      <a:pt x="498273" y="-266"/>
                      <a:pt x="500844" y="306"/>
                      <a:pt x="502940" y="1734"/>
                    </a:cubicBezTo>
                    <a:cubicBezTo>
                      <a:pt x="505035" y="3163"/>
                      <a:pt x="506369" y="5449"/>
                      <a:pt x="506845" y="7926"/>
                    </a:cubicBezTo>
                    <a:lnTo>
                      <a:pt x="624765" y="721729"/>
                    </a:lnTo>
                    <a:cubicBezTo>
                      <a:pt x="625622" y="726873"/>
                      <a:pt x="622098" y="731826"/>
                      <a:pt x="616954" y="732683"/>
                    </a:cubicBezTo>
                    <a:cubicBezTo>
                      <a:pt x="616287" y="732778"/>
                      <a:pt x="615811" y="732873"/>
                      <a:pt x="615335" y="732873"/>
                    </a:cubicBezTo>
                    <a:close/>
                  </a:path>
                </a:pathLst>
              </a:custGeom>
              <a:solidFill>
                <a:srgbClr val="0A207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15" name="任意多边形: 形状 114">
              <a:extLst>
                <a:ext uri="{FF2B5EF4-FFF2-40B4-BE49-F238E27FC236}">
                  <a16:creationId xmlns="" xmlns:a16="http://schemas.microsoft.com/office/drawing/2014/main" id="{03DAFAF2-EC9C-4C1E-A908-05889FDAF229}"/>
                </a:ext>
              </a:extLst>
            </p:cNvPr>
            <p:cNvSpPr/>
            <p:nvPr/>
          </p:nvSpPr>
          <p:spPr>
            <a:xfrm>
              <a:off x="7562641" y="3820644"/>
              <a:ext cx="443964" cy="635391"/>
            </a:xfrm>
            <a:custGeom>
              <a:avLst/>
              <a:gdLst>
                <a:gd name="connsiteX0" fmla="*/ 431102 w 431101"/>
                <a:gd name="connsiteY0" fmla="*/ 610838 h 610838"/>
                <a:gd name="connsiteX1" fmla="*/ 94202 w 431101"/>
                <a:gd name="connsiteY1" fmla="*/ 610838 h 610838"/>
                <a:gd name="connsiteX2" fmla="*/ 0 w 431101"/>
                <a:gd name="connsiteY2" fmla="*/ 55531 h 610838"/>
                <a:gd name="connsiteX3" fmla="*/ 327660 w 431101"/>
                <a:gd name="connsiteY3" fmla="*/ 0 h 610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01" h="610838">
                  <a:moveTo>
                    <a:pt x="431102" y="610838"/>
                  </a:moveTo>
                  <a:lnTo>
                    <a:pt x="94202" y="610838"/>
                  </a:lnTo>
                  <a:lnTo>
                    <a:pt x="0" y="55531"/>
                  </a:lnTo>
                  <a:lnTo>
                    <a:pt x="327660" y="0"/>
                  </a:lnTo>
                  <a:close/>
                </a:path>
              </a:pathLst>
            </a:custGeom>
            <a:solidFill>
              <a:srgbClr val="CCD7E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="" xmlns:a16="http://schemas.microsoft.com/office/drawing/2014/main" id="{29225FF9-B696-4A29-8E0E-835FDC26ED6A}"/>
                </a:ext>
              </a:extLst>
            </p:cNvPr>
            <p:cNvSpPr/>
            <p:nvPr/>
          </p:nvSpPr>
          <p:spPr>
            <a:xfrm rot="21022822">
              <a:off x="7595190" y="3929150"/>
              <a:ext cx="288378" cy="19815"/>
            </a:xfrm>
            <a:custGeom>
              <a:avLst/>
              <a:gdLst>
                <a:gd name="connsiteX0" fmla="*/ 0 w 280023"/>
                <a:gd name="connsiteY0" fmla="*/ 0 h 19049"/>
                <a:gd name="connsiteX1" fmla="*/ 280024 w 280023"/>
                <a:gd name="connsiteY1" fmla="*/ 0 h 19049"/>
                <a:gd name="connsiteX2" fmla="*/ 280024 w 280023"/>
                <a:gd name="connsiteY2" fmla="*/ 19049 h 19049"/>
                <a:gd name="connsiteX3" fmla="*/ 0 w 280023"/>
                <a:gd name="connsiteY3" fmla="*/ 19049 h 19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023" h="19049">
                  <a:moveTo>
                    <a:pt x="0" y="0"/>
                  </a:moveTo>
                  <a:lnTo>
                    <a:pt x="280024" y="0"/>
                  </a:lnTo>
                  <a:lnTo>
                    <a:pt x="280024" y="19049"/>
                  </a:lnTo>
                  <a:lnTo>
                    <a:pt x="0" y="19049"/>
                  </a:lnTo>
                  <a:close/>
                </a:path>
              </a:pathLst>
            </a:custGeom>
            <a:solidFill>
              <a:srgbClr val="0A207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7" name="任意多边形: 形状 116">
              <a:extLst>
                <a:ext uri="{FF2B5EF4-FFF2-40B4-BE49-F238E27FC236}">
                  <a16:creationId xmlns="" xmlns:a16="http://schemas.microsoft.com/office/drawing/2014/main" id="{C6719D9C-A756-47CB-AB04-AD22B4AEFC8B}"/>
                </a:ext>
              </a:extLst>
            </p:cNvPr>
            <p:cNvSpPr/>
            <p:nvPr/>
          </p:nvSpPr>
          <p:spPr>
            <a:xfrm rot="21023557">
              <a:off x="7624945" y="4072801"/>
              <a:ext cx="288398" cy="19816"/>
            </a:xfrm>
            <a:custGeom>
              <a:avLst/>
              <a:gdLst>
                <a:gd name="connsiteX0" fmla="*/ 0 w 280042"/>
                <a:gd name="connsiteY0" fmla="*/ 0 h 19050"/>
                <a:gd name="connsiteX1" fmla="*/ 280042 w 280042"/>
                <a:gd name="connsiteY1" fmla="*/ 0 h 19050"/>
                <a:gd name="connsiteX2" fmla="*/ 280042 w 280042"/>
                <a:gd name="connsiteY2" fmla="*/ 19051 h 19050"/>
                <a:gd name="connsiteX3" fmla="*/ 0 w 280042"/>
                <a:gd name="connsiteY3" fmla="*/ 19051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042" h="19050">
                  <a:moveTo>
                    <a:pt x="0" y="0"/>
                  </a:moveTo>
                  <a:lnTo>
                    <a:pt x="280042" y="0"/>
                  </a:lnTo>
                  <a:lnTo>
                    <a:pt x="280042" y="19051"/>
                  </a:lnTo>
                  <a:lnTo>
                    <a:pt x="0" y="19051"/>
                  </a:lnTo>
                  <a:close/>
                </a:path>
              </a:pathLst>
            </a:custGeom>
            <a:solidFill>
              <a:srgbClr val="0A207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="" xmlns:a16="http://schemas.microsoft.com/office/drawing/2014/main" id="{9FC7170C-22FB-408A-B1F2-921C26535996}"/>
                </a:ext>
              </a:extLst>
            </p:cNvPr>
            <p:cNvSpPr/>
            <p:nvPr/>
          </p:nvSpPr>
          <p:spPr>
            <a:xfrm rot="21023557">
              <a:off x="7644768" y="4214988"/>
              <a:ext cx="288398" cy="19816"/>
            </a:xfrm>
            <a:custGeom>
              <a:avLst/>
              <a:gdLst>
                <a:gd name="connsiteX0" fmla="*/ 0 w 280042"/>
                <a:gd name="connsiteY0" fmla="*/ 0 h 19050"/>
                <a:gd name="connsiteX1" fmla="*/ 280042 w 280042"/>
                <a:gd name="connsiteY1" fmla="*/ 0 h 19050"/>
                <a:gd name="connsiteX2" fmla="*/ 280042 w 280042"/>
                <a:gd name="connsiteY2" fmla="*/ 19050 h 19050"/>
                <a:gd name="connsiteX3" fmla="*/ 0 w 280042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042" h="19050">
                  <a:moveTo>
                    <a:pt x="0" y="0"/>
                  </a:moveTo>
                  <a:lnTo>
                    <a:pt x="280042" y="0"/>
                  </a:lnTo>
                  <a:lnTo>
                    <a:pt x="280042" y="19050"/>
                  </a:lnTo>
                  <a:lnTo>
                    <a:pt x="0" y="19050"/>
                  </a:lnTo>
                  <a:close/>
                </a:path>
              </a:pathLst>
            </a:custGeom>
            <a:solidFill>
              <a:srgbClr val="0A207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9" name="任意多边形: 形状 118">
              <a:extLst>
                <a:ext uri="{FF2B5EF4-FFF2-40B4-BE49-F238E27FC236}">
                  <a16:creationId xmlns="" xmlns:a16="http://schemas.microsoft.com/office/drawing/2014/main" id="{43E8341E-B3CE-49EB-91D7-5BA5AA62561D}"/>
                </a:ext>
              </a:extLst>
            </p:cNvPr>
            <p:cNvSpPr/>
            <p:nvPr/>
          </p:nvSpPr>
          <p:spPr>
            <a:xfrm rot="21022822">
              <a:off x="7681230" y="4370070"/>
              <a:ext cx="288378" cy="19815"/>
            </a:xfrm>
            <a:custGeom>
              <a:avLst/>
              <a:gdLst>
                <a:gd name="connsiteX0" fmla="*/ 0 w 280023"/>
                <a:gd name="connsiteY0" fmla="*/ 0 h 19049"/>
                <a:gd name="connsiteX1" fmla="*/ 280024 w 280023"/>
                <a:gd name="connsiteY1" fmla="*/ 0 h 19049"/>
                <a:gd name="connsiteX2" fmla="*/ 280024 w 280023"/>
                <a:gd name="connsiteY2" fmla="*/ 19049 h 19049"/>
                <a:gd name="connsiteX3" fmla="*/ 0 w 280023"/>
                <a:gd name="connsiteY3" fmla="*/ 19049 h 19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023" h="19049">
                  <a:moveTo>
                    <a:pt x="0" y="0"/>
                  </a:moveTo>
                  <a:lnTo>
                    <a:pt x="280024" y="0"/>
                  </a:lnTo>
                  <a:lnTo>
                    <a:pt x="280024" y="19049"/>
                  </a:lnTo>
                  <a:lnTo>
                    <a:pt x="0" y="19049"/>
                  </a:lnTo>
                  <a:close/>
                </a:path>
              </a:pathLst>
            </a:custGeom>
            <a:solidFill>
              <a:srgbClr val="0A207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33" name="图形 48">
              <a:extLst>
                <a:ext uri="{FF2B5EF4-FFF2-40B4-BE49-F238E27FC236}">
                  <a16:creationId xmlns="" xmlns:a16="http://schemas.microsoft.com/office/drawing/2014/main" id="{2942AA69-0A48-4098-B8A4-0FE915D29C4B}"/>
                </a:ext>
              </a:extLst>
            </p:cNvPr>
            <p:cNvGrpSpPr/>
            <p:nvPr/>
          </p:nvGrpSpPr>
          <p:grpSpPr>
            <a:xfrm>
              <a:off x="8476831" y="1794702"/>
              <a:ext cx="2320782" cy="2697249"/>
              <a:chOff x="8478646" y="1783173"/>
              <a:chExt cx="2253540" cy="2593021"/>
            </a:xfrm>
            <a:solidFill>
              <a:schemeClr val="accent1"/>
            </a:solidFill>
          </p:grpSpPr>
          <p:sp>
            <p:nvSpPr>
              <p:cNvPr id="134" name="任意多边形: 形状 133">
                <a:extLst>
                  <a:ext uri="{FF2B5EF4-FFF2-40B4-BE49-F238E27FC236}">
                    <a16:creationId xmlns="" xmlns:a16="http://schemas.microsoft.com/office/drawing/2014/main" id="{D6C2088F-F2B8-42F1-A6C4-904A7F04093B}"/>
                  </a:ext>
                </a:extLst>
              </p:cNvPr>
              <p:cNvSpPr/>
              <p:nvPr/>
            </p:nvSpPr>
            <p:spPr>
              <a:xfrm>
                <a:off x="8807682" y="2971543"/>
                <a:ext cx="1692841" cy="1395126"/>
              </a:xfrm>
              <a:custGeom>
                <a:avLst/>
                <a:gdLst>
                  <a:gd name="connsiteX0" fmla="*/ 153647 w 1692841"/>
                  <a:gd name="connsiteY0" fmla="*/ 1377696 h 1395126"/>
                  <a:gd name="connsiteX1" fmla="*/ 89162 w 1692841"/>
                  <a:gd name="connsiteY1" fmla="*/ 648938 h 1395126"/>
                  <a:gd name="connsiteX2" fmla="*/ 3342 w 1692841"/>
                  <a:gd name="connsiteY2" fmla="*/ 451199 h 1395126"/>
                  <a:gd name="connsiteX3" fmla="*/ 230418 w 1692841"/>
                  <a:gd name="connsiteY3" fmla="*/ 86963 h 1395126"/>
                  <a:gd name="connsiteX4" fmla="*/ 604370 w 1692841"/>
                  <a:gd name="connsiteY4" fmla="*/ 10573 h 1395126"/>
                  <a:gd name="connsiteX5" fmla="*/ 1105575 w 1692841"/>
                  <a:gd name="connsiteY5" fmla="*/ 0 h 1395126"/>
                  <a:gd name="connsiteX6" fmla="*/ 1430568 w 1692841"/>
                  <a:gd name="connsiteY6" fmla="*/ 98584 h 1395126"/>
                  <a:gd name="connsiteX7" fmla="*/ 1691363 w 1692841"/>
                  <a:gd name="connsiteY7" fmla="*/ 428435 h 1395126"/>
                  <a:gd name="connsiteX8" fmla="*/ 1544868 w 1692841"/>
                  <a:gd name="connsiteY8" fmla="*/ 696849 h 1395126"/>
                  <a:gd name="connsiteX9" fmla="*/ 1516293 w 1692841"/>
                  <a:gd name="connsiteY9" fmla="*/ 1395127 h 13951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692841" h="1395126">
                    <a:moveTo>
                      <a:pt x="153647" y="1377696"/>
                    </a:moveTo>
                    <a:cubicBezTo>
                      <a:pt x="153647" y="1268730"/>
                      <a:pt x="115642" y="882110"/>
                      <a:pt x="89162" y="648938"/>
                    </a:cubicBezTo>
                    <a:cubicBezTo>
                      <a:pt x="79352" y="562832"/>
                      <a:pt x="3342" y="451199"/>
                      <a:pt x="3342" y="451199"/>
                    </a:cubicBezTo>
                    <a:cubicBezTo>
                      <a:pt x="3342" y="451199"/>
                      <a:pt x="-45521" y="163163"/>
                      <a:pt x="230418" y="86963"/>
                    </a:cubicBezTo>
                    <a:lnTo>
                      <a:pt x="604370" y="10573"/>
                    </a:lnTo>
                    <a:lnTo>
                      <a:pt x="1105575" y="0"/>
                    </a:lnTo>
                    <a:lnTo>
                      <a:pt x="1430568" y="98584"/>
                    </a:lnTo>
                    <a:cubicBezTo>
                      <a:pt x="1430568" y="98584"/>
                      <a:pt x="1715747" y="158210"/>
                      <a:pt x="1691363" y="428435"/>
                    </a:cubicBezTo>
                    <a:cubicBezTo>
                      <a:pt x="1691363" y="428435"/>
                      <a:pt x="1559727" y="537591"/>
                      <a:pt x="1544868" y="696849"/>
                    </a:cubicBezTo>
                    <a:cubicBezTo>
                      <a:pt x="1522580" y="935355"/>
                      <a:pt x="1526009" y="1252157"/>
                      <a:pt x="1516293" y="1395127"/>
                    </a:cubicBezTo>
                  </a:path>
                </a:pathLst>
              </a:custGeom>
              <a:solidFill>
                <a:srgbClr val="4775C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5" name="任意多边形: 形状 134">
                <a:extLst>
                  <a:ext uri="{FF2B5EF4-FFF2-40B4-BE49-F238E27FC236}">
                    <a16:creationId xmlns="" xmlns:a16="http://schemas.microsoft.com/office/drawing/2014/main" id="{D791373F-A655-4FA3-B1F8-8A7F82089661}"/>
                  </a:ext>
                </a:extLst>
              </p:cNvPr>
              <p:cNvSpPr/>
              <p:nvPr/>
            </p:nvSpPr>
            <p:spPr>
              <a:xfrm>
                <a:off x="8798432" y="2961732"/>
                <a:ext cx="1711732" cy="1414462"/>
              </a:xfrm>
              <a:custGeom>
                <a:avLst/>
                <a:gdLst>
                  <a:gd name="connsiteX0" fmla="*/ 1525544 w 1711732"/>
                  <a:gd name="connsiteY0" fmla="*/ 1414462 h 1414462"/>
                  <a:gd name="connsiteX1" fmla="*/ 1524877 w 1711732"/>
                  <a:gd name="connsiteY1" fmla="*/ 1414462 h 1414462"/>
                  <a:gd name="connsiteX2" fmla="*/ 1516019 w 1711732"/>
                  <a:gd name="connsiteY2" fmla="*/ 1404271 h 1414462"/>
                  <a:gd name="connsiteX3" fmla="*/ 1523544 w 1711732"/>
                  <a:gd name="connsiteY3" fmla="*/ 1178338 h 1414462"/>
                  <a:gd name="connsiteX4" fmla="*/ 1544594 w 1711732"/>
                  <a:gd name="connsiteY4" fmla="*/ 705707 h 1414462"/>
                  <a:gd name="connsiteX5" fmla="*/ 1691470 w 1711732"/>
                  <a:gd name="connsiteY5" fmla="*/ 433483 h 1414462"/>
                  <a:gd name="connsiteX6" fmla="*/ 1437914 w 1711732"/>
                  <a:gd name="connsiteY6" fmla="*/ 117634 h 1414462"/>
                  <a:gd name="connsiteX7" fmla="*/ 1113492 w 1711732"/>
                  <a:gd name="connsiteY7" fmla="*/ 19241 h 1414462"/>
                  <a:gd name="connsiteX8" fmla="*/ 614668 w 1711732"/>
                  <a:gd name="connsiteY8" fmla="*/ 29718 h 1414462"/>
                  <a:gd name="connsiteX9" fmla="*/ 241574 w 1711732"/>
                  <a:gd name="connsiteY9" fmla="*/ 105918 h 1414462"/>
                  <a:gd name="connsiteX10" fmla="*/ 21642 w 1711732"/>
                  <a:gd name="connsiteY10" fmla="*/ 457200 h 1414462"/>
                  <a:gd name="connsiteX11" fmla="*/ 107843 w 1711732"/>
                  <a:gd name="connsiteY11" fmla="*/ 657415 h 1414462"/>
                  <a:gd name="connsiteX12" fmla="*/ 172422 w 1711732"/>
                  <a:gd name="connsiteY12" fmla="*/ 1387221 h 1414462"/>
                  <a:gd name="connsiteX13" fmla="*/ 162897 w 1711732"/>
                  <a:gd name="connsiteY13" fmla="*/ 1396746 h 1414462"/>
                  <a:gd name="connsiteX14" fmla="*/ 153372 w 1711732"/>
                  <a:gd name="connsiteY14" fmla="*/ 1387221 h 1414462"/>
                  <a:gd name="connsiteX15" fmla="*/ 88983 w 1711732"/>
                  <a:gd name="connsiteY15" fmla="*/ 659511 h 1414462"/>
                  <a:gd name="connsiteX16" fmla="*/ 4687 w 1711732"/>
                  <a:gd name="connsiteY16" fmla="*/ 466058 h 1414462"/>
                  <a:gd name="connsiteX17" fmla="*/ 3163 w 1711732"/>
                  <a:gd name="connsiteY17" fmla="*/ 462344 h 1414462"/>
                  <a:gd name="connsiteX18" fmla="*/ 237097 w 1711732"/>
                  <a:gd name="connsiteY18" fmla="*/ 87344 h 1414462"/>
                  <a:gd name="connsiteX19" fmla="*/ 611715 w 1711732"/>
                  <a:gd name="connsiteY19" fmla="*/ 10763 h 1414462"/>
                  <a:gd name="connsiteX20" fmla="*/ 613430 w 1711732"/>
                  <a:gd name="connsiteY20" fmla="*/ 10573 h 1414462"/>
                  <a:gd name="connsiteX21" fmla="*/ 1114635 w 1711732"/>
                  <a:gd name="connsiteY21" fmla="*/ 0 h 1414462"/>
                  <a:gd name="connsiteX22" fmla="*/ 1117588 w 1711732"/>
                  <a:gd name="connsiteY22" fmla="*/ 381 h 1414462"/>
                  <a:gd name="connsiteX23" fmla="*/ 1442676 w 1711732"/>
                  <a:gd name="connsiteY23" fmla="*/ 99060 h 1414462"/>
                  <a:gd name="connsiteX24" fmla="*/ 1710234 w 1711732"/>
                  <a:gd name="connsiteY24" fmla="*/ 438912 h 1414462"/>
                  <a:gd name="connsiteX25" fmla="*/ 1706805 w 1711732"/>
                  <a:gd name="connsiteY25" fmla="*/ 445389 h 1414462"/>
                  <a:gd name="connsiteX26" fmla="*/ 1563739 w 1711732"/>
                  <a:gd name="connsiteY26" fmla="*/ 707327 h 1414462"/>
                  <a:gd name="connsiteX27" fmla="*/ 1542784 w 1711732"/>
                  <a:gd name="connsiteY27" fmla="*/ 1178528 h 1414462"/>
                  <a:gd name="connsiteX28" fmla="*/ 1535259 w 1711732"/>
                  <a:gd name="connsiteY28" fmla="*/ 1405319 h 1414462"/>
                  <a:gd name="connsiteX29" fmla="*/ 1525544 w 1711732"/>
                  <a:gd name="connsiteY29" fmla="*/ 1414462 h 14144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1711732" h="1414462">
                    <a:moveTo>
                      <a:pt x="1525544" y="1414462"/>
                    </a:moveTo>
                    <a:cubicBezTo>
                      <a:pt x="1525354" y="1414462"/>
                      <a:pt x="1525068" y="1414462"/>
                      <a:pt x="1524877" y="1414462"/>
                    </a:cubicBezTo>
                    <a:cubicBezTo>
                      <a:pt x="1519638" y="1414082"/>
                      <a:pt x="1515638" y="1409605"/>
                      <a:pt x="1516019" y="1404271"/>
                    </a:cubicBezTo>
                    <a:cubicBezTo>
                      <a:pt x="1519734" y="1349788"/>
                      <a:pt x="1521543" y="1270349"/>
                      <a:pt x="1523544" y="1178338"/>
                    </a:cubicBezTo>
                    <a:cubicBezTo>
                      <a:pt x="1526782" y="1033558"/>
                      <a:pt x="1530783" y="853345"/>
                      <a:pt x="1544594" y="705707"/>
                    </a:cubicBezTo>
                    <a:cubicBezTo>
                      <a:pt x="1558596" y="556165"/>
                      <a:pt x="1670800" y="451580"/>
                      <a:pt x="1691470" y="433483"/>
                    </a:cubicBezTo>
                    <a:cubicBezTo>
                      <a:pt x="1711758" y="177927"/>
                      <a:pt x="1440676" y="118205"/>
                      <a:pt x="1437914" y="117634"/>
                    </a:cubicBezTo>
                    <a:lnTo>
                      <a:pt x="1113492" y="19241"/>
                    </a:lnTo>
                    <a:lnTo>
                      <a:pt x="614668" y="29718"/>
                    </a:lnTo>
                    <a:lnTo>
                      <a:pt x="241574" y="105918"/>
                    </a:lnTo>
                    <a:cubicBezTo>
                      <a:pt x="-13220" y="176308"/>
                      <a:pt x="17641" y="430054"/>
                      <a:pt x="21642" y="457200"/>
                    </a:cubicBezTo>
                    <a:cubicBezTo>
                      <a:pt x="31833" y="472535"/>
                      <a:pt x="98508" y="574929"/>
                      <a:pt x="107843" y="657415"/>
                    </a:cubicBezTo>
                    <a:cubicBezTo>
                      <a:pt x="133846" y="886587"/>
                      <a:pt x="172422" y="1277017"/>
                      <a:pt x="172422" y="1387221"/>
                    </a:cubicBezTo>
                    <a:cubicBezTo>
                      <a:pt x="172422" y="1392460"/>
                      <a:pt x="168136" y="1396746"/>
                      <a:pt x="162897" y="1396746"/>
                    </a:cubicBezTo>
                    <a:cubicBezTo>
                      <a:pt x="157659" y="1396746"/>
                      <a:pt x="153372" y="1392460"/>
                      <a:pt x="153372" y="1387221"/>
                    </a:cubicBezTo>
                    <a:cubicBezTo>
                      <a:pt x="153372" y="1277779"/>
                      <a:pt x="114891" y="888302"/>
                      <a:pt x="88983" y="659511"/>
                    </a:cubicBezTo>
                    <a:cubicBezTo>
                      <a:pt x="79554" y="576739"/>
                      <a:pt x="5449" y="467106"/>
                      <a:pt x="4687" y="466058"/>
                    </a:cubicBezTo>
                    <a:cubicBezTo>
                      <a:pt x="3925" y="464915"/>
                      <a:pt x="3354" y="463677"/>
                      <a:pt x="3163" y="462344"/>
                    </a:cubicBezTo>
                    <a:cubicBezTo>
                      <a:pt x="2687" y="459391"/>
                      <a:pt x="-43890" y="164878"/>
                      <a:pt x="237097" y="87344"/>
                    </a:cubicBezTo>
                    <a:lnTo>
                      <a:pt x="611715" y="10763"/>
                    </a:lnTo>
                    <a:cubicBezTo>
                      <a:pt x="612287" y="10668"/>
                      <a:pt x="612858" y="10573"/>
                      <a:pt x="613430" y="10573"/>
                    </a:cubicBezTo>
                    <a:lnTo>
                      <a:pt x="1114635" y="0"/>
                    </a:lnTo>
                    <a:cubicBezTo>
                      <a:pt x="1115779" y="0"/>
                      <a:pt x="1116636" y="95"/>
                      <a:pt x="1117588" y="381"/>
                    </a:cubicBezTo>
                    <a:lnTo>
                      <a:pt x="1442676" y="99060"/>
                    </a:lnTo>
                    <a:cubicBezTo>
                      <a:pt x="1444772" y="99441"/>
                      <a:pt x="1734999" y="163449"/>
                      <a:pt x="1710234" y="438912"/>
                    </a:cubicBezTo>
                    <a:cubicBezTo>
                      <a:pt x="1710043" y="441484"/>
                      <a:pt x="1708805" y="443770"/>
                      <a:pt x="1706805" y="445389"/>
                    </a:cubicBezTo>
                    <a:cubicBezTo>
                      <a:pt x="1705566" y="446437"/>
                      <a:pt x="1578027" y="554069"/>
                      <a:pt x="1563739" y="707327"/>
                    </a:cubicBezTo>
                    <a:cubicBezTo>
                      <a:pt x="1550023" y="854202"/>
                      <a:pt x="1546023" y="1034034"/>
                      <a:pt x="1542784" y="1178528"/>
                    </a:cubicBezTo>
                    <a:cubicBezTo>
                      <a:pt x="1540689" y="1270730"/>
                      <a:pt x="1538974" y="1350359"/>
                      <a:pt x="1535259" y="1405319"/>
                    </a:cubicBezTo>
                    <a:cubicBezTo>
                      <a:pt x="1534688" y="1410653"/>
                      <a:pt x="1530497" y="1414462"/>
                      <a:pt x="1525544" y="1414462"/>
                    </a:cubicBezTo>
                    <a:close/>
                  </a:path>
                </a:pathLst>
              </a:custGeom>
              <a:solidFill>
                <a:srgbClr val="0A207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36" name="图形 48">
                <a:extLst>
                  <a:ext uri="{FF2B5EF4-FFF2-40B4-BE49-F238E27FC236}">
                    <a16:creationId xmlns="" xmlns:a16="http://schemas.microsoft.com/office/drawing/2014/main" id="{2942AA69-0A48-4098-B8A4-0FE915D29C4B}"/>
                  </a:ext>
                </a:extLst>
              </p:cNvPr>
              <p:cNvGrpSpPr/>
              <p:nvPr/>
            </p:nvGrpSpPr>
            <p:grpSpPr>
              <a:xfrm>
                <a:off x="9407289" y="2588257"/>
                <a:ext cx="472916" cy="596265"/>
                <a:chOff x="9407289" y="2588257"/>
                <a:chExt cx="472916" cy="596265"/>
              </a:xfrm>
              <a:solidFill>
                <a:schemeClr val="accent1"/>
              </a:solidFill>
            </p:grpSpPr>
            <p:sp>
              <p:nvSpPr>
                <p:cNvPr id="137" name="任意多边形: 形状 136">
                  <a:extLst>
                    <a:ext uri="{FF2B5EF4-FFF2-40B4-BE49-F238E27FC236}">
                      <a16:creationId xmlns="" xmlns:a16="http://schemas.microsoft.com/office/drawing/2014/main" id="{31B80B26-81D4-48FE-9D26-8315C03F1195}"/>
                    </a:ext>
                  </a:extLst>
                </p:cNvPr>
                <p:cNvSpPr/>
                <p:nvPr/>
              </p:nvSpPr>
              <p:spPr>
                <a:xfrm>
                  <a:off x="9416719" y="2597704"/>
                  <a:ext cx="453866" cy="577292"/>
                </a:xfrm>
                <a:custGeom>
                  <a:avLst/>
                  <a:gdLst>
                    <a:gd name="connsiteX0" fmla="*/ 0 w 453866"/>
                    <a:gd name="connsiteY0" fmla="*/ 346883 h 577292"/>
                    <a:gd name="connsiteX1" fmla="*/ 226886 w 453866"/>
                    <a:gd name="connsiteY1" fmla="*/ 577293 h 577292"/>
                    <a:gd name="connsiteX2" fmla="*/ 226886 w 453866"/>
                    <a:gd name="connsiteY2" fmla="*/ 577293 h 577292"/>
                    <a:gd name="connsiteX3" fmla="*/ 453866 w 453866"/>
                    <a:gd name="connsiteY3" fmla="*/ 346883 h 577292"/>
                    <a:gd name="connsiteX4" fmla="*/ 453866 w 453866"/>
                    <a:gd name="connsiteY4" fmla="*/ 101424 h 577292"/>
                    <a:gd name="connsiteX5" fmla="*/ 226886 w 453866"/>
                    <a:gd name="connsiteY5" fmla="*/ 2745 h 577292"/>
                    <a:gd name="connsiteX6" fmla="*/ 226886 w 453866"/>
                    <a:gd name="connsiteY6" fmla="*/ 2745 h 577292"/>
                    <a:gd name="connsiteX7" fmla="*/ 0 w 453866"/>
                    <a:gd name="connsiteY7" fmla="*/ 105900 h 577292"/>
                    <a:gd name="connsiteX8" fmla="*/ 0 w 453866"/>
                    <a:gd name="connsiteY8" fmla="*/ 346883 h 5772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453866" h="577292">
                      <a:moveTo>
                        <a:pt x="0" y="346883"/>
                      </a:moveTo>
                      <a:cubicBezTo>
                        <a:pt x="0" y="474137"/>
                        <a:pt x="101632" y="577293"/>
                        <a:pt x="226886" y="577293"/>
                      </a:cubicBezTo>
                      <a:lnTo>
                        <a:pt x="226886" y="577293"/>
                      </a:lnTo>
                      <a:cubicBezTo>
                        <a:pt x="352235" y="577293"/>
                        <a:pt x="453866" y="474137"/>
                        <a:pt x="453866" y="346883"/>
                      </a:cubicBezTo>
                      <a:lnTo>
                        <a:pt x="453866" y="101424"/>
                      </a:lnTo>
                      <a:cubicBezTo>
                        <a:pt x="453866" y="-25830"/>
                        <a:pt x="352235" y="2745"/>
                        <a:pt x="226886" y="2745"/>
                      </a:cubicBezTo>
                      <a:lnTo>
                        <a:pt x="226886" y="2745"/>
                      </a:lnTo>
                      <a:cubicBezTo>
                        <a:pt x="101537" y="2745"/>
                        <a:pt x="0" y="-21354"/>
                        <a:pt x="0" y="105900"/>
                      </a:cubicBezTo>
                      <a:lnTo>
                        <a:pt x="0" y="346883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8" name="任意多边形: 形状 137">
                  <a:extLst>
                    <a:ext uri="{FF2B5EF4-FFF2-40B4-BE49-F238E27FC236}">
                      <a16:creationId xmlns="" xmlns:a16="http://schemas.microsoft.com/office/drawing/2014/main" id="{386801C1-C50B-406B-BE02-96C433F23264}"/>
                    </a:ext>
                  </a:extLst>
                </p:cNvPr>
                <p:cNvSpPr/>
                <p:nvPr/>
              </p:nvSpPr>
              <p:spPr>
                <a:xfrm>
                  <a:off x="9407289" y="2588257"/>
                  <a:ext cx="472916" cy="596265"/>
                </a:xfrm>
                <a:custGeom>
                  <a:avLst/>
                  <a:gdLst>
                    <a:gd name="connsiteX0" fmla="*/ 236410 w 472916"/>
                    <a:gd name="connsiteY0" fmla="*/ 596265 h 596265"/>
                    <a:gd name="connsiteX1" fmla="*/ 0 w 472916"/>
                    <a:gd name="connsiteY1" fmla="*/ 356330 h 596265"/>
                    <a:gd name="connsiteX2" fmla="*/ 0 w 472916"/>
                    <a:gd name="connsiteY2" fmla="*/ 115348 h 596265"/>
                    <a:gd name="connsiteX3" fmla="*/ 140208 w 472916"/>
                    <a:gd name="connsiteY3" fmla="*/ 857 h 596265"/>
                    <a:gd name="connsiteX4" fmla="*/ 184690 w 472916"/>
                    <a:gd name="connsiteY4" fmla="*/ 1715 h 596265"/>
                    <a:gd name="connsiteX5" fmla="*/ 236410 w 472916"/>
                    <a:gd name="connsiteY5" fmla="*/ 2667 h 596265"/>
                    <a:gd name="connsiteX6" fmla="*/ 294894 w 472916"/>
                    <a:gd name="connsiteY6" fmla="*/ 1238 h 596265"/>
                    <a:gd name="connsiteX7" fmla="*/ 343757 w 472916"/>
                    <a:gd name="connsiteY7" fmla="*/ 0 h 596265"/>
                    <a:gd name="connsiteX8" fmla="*/ 472916 w 472916"/>
                    <a:gd name="connsiteY8" fmla="*/ 110966 h 596265"/>
                    <a:gd name="connsiteX9" fmla="*/ 472916 w 472916"/>
                    <a:gd name="connsiteY9" fmla="*/ 356521 h 596265"/>
                    <a:gd name="connsiteX10" fmla="*/ 236410 w 472916"/>
                    <a:gd name="connsiteY10" fmla="*/ 596265 h 596265"/>
                    <a:gd name="connsiteX11" fmla="*/ 140113 w 472916"/>
                    <a:gd name="connsiteY11" fmla="*/ 19907 h 596265"/>
                    <a:gd name="connsiteX12" fmla="*/ 18955 w 472916"/>
                    <a:gd name="connsiteY12" fmla="*/ 115348 h 596265"/>
                    <a:gd name="connsiteX13" fmla="*/ 18955 w 472916"/>
                    <a:gd name="connsiteY13" fmla="*/ 356425 h 596265"/>
                    <a:gd name="connsiteX14" fmla="*/ 236315 w 472916"/>
                    <a:gd name="connsiteY14" fmla="*/ 577310 h 596265"/>
                    <a:gd name="connsiteX15" fmla="*/ 453771 w 472916"/>
                    <a:gd name="connsiteY15" fmla="*/ 356425 h 596265"/>
                    <a:gd name="connsiteX16" fmla="*/ 453771 w 472916"/>
                    <a:gd name="connsiteY16" fmla="*/ 110871 h 596265"/>
                    <a:gd name="connsiteX17" fmla="*/ 343662 w 472916"/>
                    <a:gd name="connsiteY17" fmla="*/ 18955 h 596265"/>
                    <a:gd name="connsiteX18" fmla="*/ 295561 w 472916"/>
                    <a:gd name="connsiteY18" fmla="*/ 20193 h 596265"/>
                    <a:gd name="connsiteX19" fmla="*/ 236315 w 472916"/>
                    <a:gd name="connsiteY19" fmla="*/ 21622 h 596265"/>
                    <a:gd name="connsiteX20" fmla="*/ 184023 w 472916"/>
                    <a:gd name="connsiteY20" fmla="*/ 20669 h 596265"/>
                    <a:gd name="connsiteX21" fmla="*/ 140113 w 472916"/>
                    <a:gd name="connsiteY21" fmla="*/ 19907 h 5962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472916" h="596265">
                      <a:moveTo>
                        <a:pt x="236410" y="596265"/>
                      </a:moveTo>
                      <a:cubicBezTo>
                        <a:pt x="106013" y="596265"/>
                        <a:pt x="0" y="488633"/>
                        <a:pt x="0" y="356330"/>
                      </a:cubicBezTo>
                      <a:lnTo>
                        <a:pt x="0" y="115348"/>
                      </a:lnTo>
                      <a:cubicBezTo>
                        <a:pt x="0" y="9716"/>
                        <a:pt x="69247" y="857"/>
                        <a:pt x="140208" y="857"/>
                      </a:cubicBezTo>
                      <a:cubicBezTo>
                        <a:pt x="154305" y="857"/>
                        <a:pt x="169164" y="1238"/>
                        <a:pt x="184690" y="1715"/>
                      </a:cubicBezTo>
                      <a:cubicBezTo>
                        <a:pt x="201359" y="2191"/>
                        <a:pt x="218694" y="2667"/>
                        <a:pt x="236410" y="2667"/>
                      </a:cubicBezTo>
                      <a:cubicBezTo>
                        <a:pt x="256604" y="2667"/>
                        <a:pt x="276034" y="1905"/>
                        <a:pt x="294894" y="1238"/>
                      </a:cubicBezTo>
                      <a:cubicBezTo>
                        <a:pt x="312134" y="571"/>
                        <a:pt x="328327" y="0"/>
                        <a:pt x="343757" y="0"/>
                      </a:cubicBezTo>
                      <a:cubicBezTo>
                        <a:pt x="406241" y="0"/>
                        <a:pt x="472916" y="8573"/>
                        <a:pt x="472916" y="110966"/>
                      </a:cubicBezTo>
                      <a:lnTo>
                        <a:pt x="472916" y="356521"/>
                      </a:lnTo>
                      <a:cubicBezTo>
                        <a:pt x="472821" y="488633"/>
                        <a:pt x="366713" y="596265"/>
                        <a:pt x="236410" y="596265"/>
                      </a:cubicBezTo>
                      <a:close/>
                      <a:moveTo>
                        <a:pt x="140113" y="19907"/>
                      </a:moveTo>
                      <a:cubicBezTo>
                        <a:pt x="59722" y="19907"/>
                        <a:pt x="18955" y="34671"/>
                        <a:pt x="18955" y="115348"/>
                      </a:cubicBezTo>
                      <a:lnTo>
                        <a:pt x="18955" y="356425"/>
                      </a:lnTo>
                      <a:cubicBezTo>
                        <a:pt x="18955" y="478250"/>
                        <a:pt x="116491" y="577310"/>
                        <a:pt x="236315" y="577310"/>
                      </a:cubicBezTo>
                      <a:cubicBezTo>
                        <a:pt x="356235" y="577310"/>
                        <a:pt x="453771" y="478250"/>
                        <a:pt x="453771" y="356425"/>
                      </a:cubicBezTo>
                      <a:lnTo>
                        <a:pt x="453771" y="110871"/>
                      </a:lnTo>
                      <a:cubicBezTo>
                        <a:pt x="453771" y="33242"/>
                        <a:pt x="416719" y="18955"/>
                        <a:pt x="343662" y="18955"/>
                      </a:cubicBezTo>
                      <a:cubicBezTo>
                        <a:pt x="328613" y="18955"/>
                        <a:pt x="312610" y="19526"/>
                        <a:pt x="295561" y="20193"/>
                      </a:cubicBezTo>
                      <a:cubicBezTo>
                        <a:pt x="276511" y="20955"/>
                        <a:pt x="256889" y="21622"/>
                        <a:pt x="236315" y="21622"/>
                      </a:cubicBezTo>
                      <a:cubicBezTo>
                        <a:pt x="218313" y="21622"/>
                        <a:pt x="200882" y="21146"/>
                        <a:pt x="184023" y="20669"/>
                      </a:cubicBezTo>
                      <a:cubicBezTo>
                        <a:pt x="168783" y="20288"/>
                        <a:pt x="154019" y="19907"/>
                        <a:pt x="140113" y="19907"/>
                      </a:cubicBezTo>
                      <a:close/>
                    </a:path>
                  </a:pathLst>
                </a:custGeom>
                <a:solidFill>
                  <a:srgbClr val="0A207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39" name="任意多边形: 形状 138">
                <a:extLst>
                  <a:ext uri="{FF2B5EF4-FFF2-40B4-BE49-F238E27FC236}">
                    <a16:creationId xmlns="" xmlns:a16="http://schemas.microsoft.com/office/drawing/2014/main" id="{253276E2-BEC6-42EF-B966-D76316F556AC}"/>
                  </a:ext>
                </a:extLst>
              </p:cNvPr>
              <p:cNvSpPr/>
              <p:nvPr/>
            </p:nvSpPr>
            <p:spPr>
              <a:xfrm>
                <a:off x="9581787" y="2886306"/>
                <a:ext cx="637317" cy="303149"/>
              </a:xfrm>
              <a:custGeom>
                <a:avLst/>
                <a:gdLst>
                  <a:gd name="connsiteX0" fmla="*/ 0 w 637317"/>
                  <a:gd name="connsiteY0" fmla="*/ 284500 h 303149"/>
                  <a:gd name="connsiteX1" fmla="*/ 277368 w 637317"/>
                  <a:gd name="connsiteY1" fmla="*/ 71426 h 303149"/>
                  <a:gd name="connsiteX2" fmla="*/ 328136 w 637317"/>
                  <a:gd name="connsiteY2" fmla="*/ 7894 h 303149"/>
                  <a:gd name="connsiteX3" fmla="*/ 472726 w 637317"/>
                  <a:gd name="connsiteY3" fmla="*/ 52376 h 303149"/>
                  <a:gd name="connsiteX4" fmla="*/ 536067 w 637317"/>
                  <a:gd name="connsiteY4" fmla="*/ 100001 h 303149"/>
                  <a:gd name="connsiteX5" fmla="*/ 637318 w 637317"/>
                  <a:gd name="connsiteY5" fmla="*/ 183821 h 303149"/>
                  <a:gd name="connsiteX6" fmla="*/ 0 w 637317"/>
                  <a:gd name="connsiteY6" fmla="*/ 284500 h 3031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37317" h="303149">
                    <a:moveTo>
                      <a:pt x="0" y="284500"/>
                    </a:moveTo>
                    <a:cubicBezTo>
                      <a:pt x="0" y="284500"/>
                      <a:pt x="225362" y="288500"/>
                      <a:pt x="277368" y="71426"/>
                    </a:cubicBezTo>
                    <a:cubicBezTo>
                      <a:pt x="277368" y="71426"/>
                      <a:pt x="282131" y="34088"/>
                      <a:pt x="328136" y="7894"/>
                    </a:cubicBezTo>
                    <a:cubicBezTo>
                      <a:pt x="328136" y="7894"/>
                      <a:pt x="413861" y="-27730"/>
                      <a:pt x="472726" y="52376"/>
                    </a:cubicBezTo>
                    <a:cubicBezTo>
                      <a:pt x="472726" y="52376"/>
                      <a:pt x="547402" y="44565"/>
                      <a:pt x="536067" y="100001"/>
                    </a:cubicBezTo>
                    <a:cubicBezTo>
                      <a:pt x="536067" y="100001"/>
                      <a:pt x="597313" y="97810"/>
                      <a:pt x="637318" y="183821"/>
                    </a:cubicBezTo>
                    <a:cubicBezTo>
                      <a:pt x="637413" y="183821"/>
                      <a:pt x="351282" y="359557"/>
                      <a:pt x="0" y="284500"/>
                    </a:cubicBezTo>
                    <a:close/>
                  </a:path>
                </a:pathLst>
              </a:custGeom>
              <a:solidFill>
                <a:srgbClr val="CCD7E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0" name="任意多边形: 形状 139">
                <a:extLst>
                  <a:ext uri="{FF2B5EF4-FFF2-40B4-BE49-F238E27FC236}">
                    <a16:creationId xmlns="" xmlns:a16="http://schemas.microsoft.com/office/drawing/2014/main" id="{ADC1B664-D8DD-4A9B-993C-91655B832495}"/>
                  </a:ext>
                </a:extLst>
              </p:cNvPr>
              <p:cNvSpPr/>
              <p:nvPr/>
            </p:nvSpPr>
            <p:spPr>
              <a:xfrm>
                <a:off x="9572292" y="2876959"/>
                <a:ext cx="656450" cy="322040"/>
              </a:xfrm>
              <a:custGeom>
                <a:avLst/>
                <a:gdLst>
                  <a:gd name="connsiteX0" fmla="*/ 187613 w 656450"/>
                  <a:gd name="connsiteY0" fmla="*/ 322040 h 322040"/>
                  <a:gd name="connsiteX1" fmla="*/ 7495 w 656450"/>
                  <a:gd name="connsiteY1" fmla="*/ 303181 h 322040"/>
                  <a:gd name="connsiteX2" fmla="*/ 65 w 656450"/>
                  <a:gd name="connsiteY2" fmla="*/ 292799 h 322040"/>
                  <a:gd name="connsiteX3" fmla="*/ 9686 w 656450"/>
                  <a:gd name="connsiteY3" fmla="*/ 284321 h 322040"/>
                  <a:gd name="connsiteX4" fmla="*/ 9686 w 656450"/>
                  <a:gd name="connsiteY4" fmla="*/ 284321 h 322040"/>
                  <a:gd name="connsiteX5" fmla="*/ 277529 w 656450"/>
                  <a:gd name="connsiteY5" fmla="*/ 78962 h 322040"/>
                  <a:gd name="connsiteX6" fmla="*/ 332964 w 656450"/>
                  <a:gd name="connsiteY6" fmla="*/ 9049 h 322040"/>
                  <a:gd name="connsiteX7" fmla="*/ 334012 w 656450"/>
                  <a:gd name="connsiteY7" fmla="*/ 8573 h 322040"/>
                  <a:gd name="connsiteX8" fmla="*/ 382970 w 656450"/>
                  <a:gd name="connsiteY8" fmla="*/ 0 h 322040"/>
                  <a:gd name="connsiteX9" fmla="*/ 486793 w 656450"/>
                  <a:gd name="connsiteY9" fmla="*/ 52007 h 322040"/>
                  <a:gd name="connsiteX10" fmla="*/ 547372 w 656450"/>
                  <a:gd name="connsiteY10" fmla="*/ 71914 h 322040"/>
                  <a:gd name="connsiteX11" fmla="*/ 556325 w 656450"/>
                  <a:gd name="connsiteY11" fmla="*/ 101060 h 322040"/>
                  <a:gd name="connsiteX12" fmla="*/ 655576 w 656450"/>
                  <a:gd name="connsiteY12" fmla="*/ 189357 h 322040"/>
                  <a:gd name="connsiteX13" fmla="*/ 651956 w 656450"/>
                  <a:gd name="connsiteY13" fmla="*/ 201454 h 322040"/>
                  <a:gd name="connsiteX14" fmla="*/ 187613 w 656450"/>
                  <a:gd name="connsiteY14" fmla="*/ 322040 h 322040"/>
                  <a:gd name="connsiteX15" fmla="*/ 73884 w 656450"/>
                  <a:gd name="connsiteY15" fmla="*/ 295370 h 322040"/>
                  <a:gd name="connsiteX16" fmla="*/ 187613 w 656450"/>
                  <a:gd name="connsiteY16" fmla="*/ 302990 h 322040"/>
                  <a:gd name="connsiteX17" fmla="*/ 634430 w 656450"/>
                  <a:gd name="connsiteY17" fmla="*/ 189357 h 322040"/>
                  <a:gd name="connsiteX18" fmla="*/ 546038 w 656450"/>
                  <a:gd name="connsiteY18" fmla="*/ 118872 h 322040"/>
                  <a:gd name="connsiteX19" fmla="*/ 538418 w 656450"/>
                  <a:gd name="connsiteY19" fmla="*/ 115348 h 322040"/>
                  <a:gd name="connsiteX20" fmla="*/ 536228 w 656450"/>
                  <a:gd name="connsiteY20" fmla="*/ 107442 h 322040"/>
                  <a:gd name="connsiteX21" fmla="*/ 532513 w 656450"/>
                  <a:gd name="connsiteY21" fmla="*/ 83820 h 322040"/>
                  <a:gd name="connsiteX22" fmla="*/ 491365 w 656450"/>
                  <a:gd name="connsiteY22" fmla="*/ 70866 h 322040"/>
                  <a:gd name="connsiteX23" fmla="*/ 483269 w 656450"/>
                  <a:gd name="connsiteY23" fmla="*/ 71152 h 322040"/>
                  <a:gd name="connsiteX24" fmla="*/ 474601 w 656450"/>
                  <a:gd name="connsiteY24" fmla="*/ 67342 h 322040"/>
                  <a:gd name="connsiteX25" fmla="*/ 382970 w 656450"/>
                  <a:gd name="connsiteY25" fmla="*/ 18860 h 322040"/>
                  <a:gd name="connsiteX26" fmla="*/ 341822 w 656450"/>
                  <a:gd name="connsiteY26" fmla="*/ 25813 h 322040"/>
                  <a:gd name="connsiteX27" fmla="*/ 296293 w 656450"/>
                  <a:gd name="connsiteY27" fmla="*/ 81915 h 322040"/>
                  <a:gd name="connsiteX28" fmla="*/ 296102 w 656450"/>
                  <a:gd name="connsiteY28" fmla="*/ 82868 h 322040"/>
                  <a:gd name="connsiteX29" fmla="*/ 73884 w 656450"/>
                  <a:gd name="connsiteY29" fmla="*/ 295370 h 3220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656450" h="322040">
                    <a:moveTo>
                      <a:pt x="187613" y="322040"/>
                    </a:moveTo>
                    <a:cubicBezTo>
                      <a:pt x="126653" y="322040"/>
                      <a:pt x="66073" y="315659"/>
                      <a:pt x="7495" y="303181"/>
                    </a:cubicBezTo>
                    <a:cubicBezTo>
                      <a:pt x="2732" y="302133"/>
                      <a:pt x="-506" y="297656"/>
                      <a:pt x="65" y="292799"/>
                    </a:cubicBezTo>
                    <a:cubicBezTo>
                      <a:pt x="637" y="287941"/>
                      <a:pt x="4542" y="284512"/>
                      <a:pt x="9686" y="284321"/>
                    </a:cubicBezTo>
                    <a:cubicBezTo>
                      <a:pt x="9686" y="284321"/>
                      <a:pt x="9686" y="284321"/>
                      <a:pt x="9686" y="284321"/>
                    </a:cubicBezTo>
                    <a:cubicBezTo>
                      <a:pt x="32736" y="284321"/>
                      <a:pt x="229427" y="278511"/>
                      <a:pt x="277529" y="78962"/>
                    </a:cubicBezTo>
                    <a:cubicBezTo>
                      <a:pt x="278386" y="73438"/>
                      <a:pt x="286101" y="35719"/>
                      <a:pt x="332964" y="9049"/>
                    </a:cubicBezTo>
                    <a:cubicBezTo>
                      <a:pt x="333345" y="8858"/>
                      <a:pt x="333631" y="8668"/>
                      <a:pt x="334012" y="8573"/>
                    </a:cubicBezTo>
                    <a:cubicBezTo>
                      <a:pt x="334869" y="8192"/>
                      <a:pt x="355062" y="0"/>
                      <a:pt x="382970" y="0"/>
                    </a:cubicBezTo>
                    <a:cubicBezTo>
                      <a:pt x="412022" y="0"/>
                      <a:pt x="453170" y="9144"/>
                      <a:pt x="486793" y="52007"/>
                    </a:cubicBezTo>
                    <a:cubicBezTo>
                      <a:pt x="499556" y="51530"/>
                      <a:pt x="531560" y="52483"/>
                      <a:pt x="547372" y="71914"/>
                    </a:cubicBezTo>
                    <a:cubicBezTo>
                      <a:pt x="553849" y="79820"/>
                      <a:pt x="556802" y="89630"/>
                      <a:pt x="556325" y="101060"/>
                    </a:cubicBezTo>
                    <a:cubicBezTo>
                      <a:pt x="577661" y="104585"/>
                      <a:pt x="623477" y="120396"/>
                      <a:pt x="655576" y="189357"/>
                    </a:cubicBezTo>
                    <a:cubicBezTo>
                      <a:pt x="657576" y="193738"/>
                      <a:pt x="656052" y="198977"/>
                      <a:pt x="651956" y="201454"/>
                    </a:cubicBezTo>
                    <a:cubicBezTo>
                      <a:pt x="649956" y="202502"/>
                      <a:pt x="452217" y="322040"/>
                      <a:pt x="187613" y="322040"/>
                    </a:cubicBezTo>
                    <a:close/>
                    <a:moveTo>
                      <a:pt x="73884" y="295370"/>
                    </a:moveTo>
                    <a:cubicBezTo>
                      <a:pt x="111317" y="300419"/>
                      <a:pt x="149417" y="302990"/>
                      <a:pt x="187613" y="302990"/>
                    </a:cubicBezTo>
                    <a:cubicBezTo>
                      <a:pt x="418213" y="302990"/>
                      <a:pt x="596521" y="210598"/>
                      <a:pt x="634430" y="189357"/>
                    </a:cubicBezTo>
                    <a:cubicBezTo>
                      <a:pt x="599283" y="120968"/>
                      <a:pt x="551563" y="118872"/>
                      <a:pt x="546038" y="118872"/>
                    </a:cubicBezTo>
                    <a:cubicBezTo>
                      <a:pt x="543181" y="118872"/>
                      <a:pt x="540228" y="117634"/>
                      <a:pt x="538418" y="115348"/>
                    </a:cubicBezTo>
                    <a:cubicBezTo>
                      <a:pt x="536609" y="113157"/>
                      <a:pt x="535656" y="110204"/>
                      <a:pt x="536228" y="107442"/>
                    </a:cubicBezTo>
                    <a:cubicBezTo>
                      <a:pt x="538323" y="97155"/>
                      <a:pt x="537085" y="89440"/>
                      <a:pt x="532513" y="83820"/>
                    </a:cubicBezTo>
                    <a:cubicBezTo>
                      <a:pt x="522988" y="72104"/>
                      <a:pt x="500509" y="70866"/>
                      <a:pt x="491365" y="70866"/>
                    </a:cubicBezTo>
                    <a:cubicBezTo>
                      <a:pt x="486602" y="70866"/>
                      <a:pt x="483459" y="71152"/>
                      <a:pt x="483269" y="71152"/>
                    </a:cubicBezTo>
                    <a:cubicBezTo>
                      <a:pt x="479935" y="71533"/>
                      <a:pt x="476601" y="70009"/>
                      <a:pt x="474601" y="67342"/>
                    </a:cubicBezTo>
                    <a:cubicBezTo>
                      <a:pt x="450979" y="35147"/>
                      <a:pt x="420118" y="18860"/>
                      <a:pt x="382970" y="18860"/>
                    </a:cubicBezTo>
                    <a:cubicBezTo>
                      <a:pt x="361158" y="18860"/>
                      <a:pt x="344775" y="24670"/>
                      <a:pt x="341822" y="25813"/>
                    </a:cubicBezTo>
                    <a:cubicBezTo>
                      <a:pt x="301436" y="49054"/>
                      <a:pt x="296483" y="80582"/>
                      <a:pt x="296293" y="81915"/>
                    </a:cubicBezTo>
                    <a:cubicBezTo>
                      <a:pt x="296293" y="82201"/>
                      <a:pt x="296198" y="82582"/>
                      <a:pt x="296102" y="82868"/>
                    </a:cubicBezTo>
                    <a:cubicBezTo>
                      <a:pt x="260764" y="230410"/>
                      <a:pt x="146846" y="279273"/>
                      <a:pt x="73884" y="295370"/>
                    </a:cubicBezTo>
                    <a:close/>
                  </a:path>
                </a:pathLst>
              </a:custGeom>
              <a:solidFill>
                <a:srgbClr val="0A207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1" name="任意多边形: 形状 140">
                <a:extLst>
                  <a:ext uri="{FF2B5EF4-FFF2-40B4-BE49-F238E27FC236}">
                    <a16:creationId xmlns="" xmlns:a16="http://schemas.microsoft.com/office/drawing/2014/main" id="{89E89C99-1176-4F2D-B448-E559FF08627D}"/>
                  </a:ext>
                </a:extLst>
              </p:cNvPr>
              <p:cNvSpPr/>
              <p:nvPr/>
            </p:nvSpPr>
            <p:spPr>
              <a:xfrm>
                <a:off x="9870871" y="3146803"/>
                <a:ext cx="38862" cy="382047"/>
              </a:xfrm>
              <a:custGeom>
                <a:avLst/>
                <a:gdLst>
                  <a:gd name="connsiteX0" fmla="*/ 38862 w 38862"/>
                  <a:gd name="connsiteY0" fmla="*/ 369761 h 382047"/>
                  <a:gd name="connsiteX1" fmla="*/ 19431 w 38862"/>
                  <a:gd name="connsiteY1" fmla="*/ 382048 h 382047"/>
                  <a:gd name="connsiteX2" fmla="*/ 19431 w 38862"/>
                  <a:gd name="connsiteY2" fmla="*/ 382048 h 382047"/>
                  <a:gd name="connsiteX3" fmla="*/ 0 w 38862"/>
                  <a:gd name="connsiteY3" fmla="*/ 369761 h 382047"/>
                  <a:gd name="connsiteX4" fmla="*/ 0 w 38862"/>
                  <a:gd name="connsiteY4" fmla="*/ 12287 h 382047"/>
                  <a:gd name="connsiteX5" fmla="*/ 19431 w 38862"/>
                  <a:gd name="connsiteY5" fmla="*/ 0 h 382047"/>
                  <a:gd name="connsiteX6" fmla="*/ 19431 w 38862"/>
                  <a:gd name="connsiteY6" fmla="*/ 0 h 382047"/>
                  <a:gd name="connsiteX7" fmla="*/ 38862 w 38862"/>
                  <a:gd name="connsiteY7" fmla="*/ 12287 h 382047"/>
                  <a:gd name="connsiteX8" fmla="*/ 38862 w 38862"/>
                  <a:gd name="connsiteY8" fmla="*/ 369761 h 3820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8862" h="382047">
                    <a:moveTo>
                      <a:pt x="38862" y="369761"/>
                    </a:moveTo>
                    <a:cubicBezTo>
                      <a:pt x="38862" y="376523"/>
                      <a:pt x="30194" y="382048"/>
                      <a:pt x="19431" y="382048"/>
                    </a:cubicBezTo>
                    <a:lnTo>
                      <a:pt x="19431" y="382048"/>
                    </a:lnTo>
                    <a:cubicBezTo>
                      <a:pt x="8668" y="382048"/>
                      <a:pt x="0" y="376523"/>
                      <a:pt x="0" y="369761"/>
                    </a:cubicBezTo>
                    <a:lnTo>
                      <a:pt x="0" y="12287"/>
                    </a:lnTo>
                    <a:cubicBezTo>
                      <a:pt x="0" y="5525"/>
                      <a:pt x="8668" y="0"/>
                      <a:pt x="19431" y="0"/>
                    </a:cubicBezTo>
                    <a:lnTo>
                      <a:pt x="19431" y="0"/>
                    </a:lnTo>
                    <a:cubicBezTo>
                      <a:pt x="30194" y="0"/>
                      <a:pt x="38862" y="5525"/>
                      <a:pt x="38862" y="12287"/>
                    </a:cubicBezTo>
                    <a:lnTo>
                      <a:pt x="38862" y="369761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2" name="任意多边形: 形状 141">
                <a:extLst>
                  <a:ext uri="{FF2B5EF4-FFF2-40B4-BE49-F238E27FC236}">
                    <a16:creationId xmlns="" xmlns:a16="http://schemas.microsoft.com/office/drawing/2014/main" id="{9A4614B9-0AA6-4920-B504-EE1EF173053E}"/>
                  </a:ext>
                </a:extLst>
              </p:cNvPr>
              <p:cNvSpPr/>
              <p:nvPr/>
            </p:nvSpPr>
            <p:spPr>
              <a:xfrm>
                <a:off x="9861346" y="3137278"/>
                <a:ext cx="57912" cy="401097"/>
              </a:xfrm>
              <a:custGeom>
                <a:avLst/>
                <a:gdLst>
                  <a:gd name="connsiteX0" fmla="*/ 28956 w 57912"/>
                  <a:gd name="connsiteY0" fmla="*/ 401098 h 401097"/>
                  <a:gd name="connsiteX1" fmla="*/ 0 w 57912"/>
                  <a:gd name="connsiteY1" fmla="*/ 379286 h 401097"/>
                  <a:gd name="connsiteX2" fmla="*/ 0 w 57912"/>
                  <a:gd name="connsiteY2" fmla="*/ 21812 h 401097"/>
                  <a:gd name="connsiteX3" fmla="*/ 28956 w 57912"/>
                  <a:gd name="connsiteY3" fmla="*/ 0 h 401097"/>
                  <a:gd name="connsiteX4" fmla="*/ 57912 w 57912"/>
                  <a:gd name="connsiteY4" fmla="*/ 21812 h 401097"/>
                  <a:gd name="connsiteX5" fmla="*/ 57912 w 57912"/>
                  <a:gd name="connsiteY5" fmla="*/ 379286 h 401097"/>
                  <a:gd name="connsiteX6" fmla="*/ 28956 w 57912"/>
                  <a:gd name="connsiteY6" fmla="*/ 401098 h 401097"/>
                  <a:gd name="connsiteX7" fmla="*/ 28956 w 57912"/>
                  <a:gd name="connsiteY7" fmla="*/ 19050 h 401097"/>
                  <a:gd name="connsiteX8" fmla="*/ 18955 w 57912"/>
                  <a:gd name="connsiteY8" fmla="*/ 22384 h 401097"/>
                  <a:gd name="connsiteX9" fmla="*/ 19050 w 57912"/>
                  <a:gd name="connsiteY9" fmla="*/ 379286 h 401097"/>
                  <a:gd name="connsiteX10" fmla="*/ 28956 w 57912"/>
                  <a:gd name="connsiteY10" fmla="*/ 382048 h 401097"/>
                  <a:gd name="connsiteX11" fmla="*/ 38957 w 57912"/>
                  <a:gd name="connsiteY11" fmla="*/ 378714 h 401097"/>
                  <a:gd name="connsiteX12" fmla="*/ 38862 w 57912"/>
                  <a:gd name="connsiteY12" fmla="*/ 21812 h 401097"/>
                  <a:gd name="connsiteX13" fmla="*/ 28956 w 57912"/>
                  <a:gd name="connsiteY13" fmla="*/ 19050 h 401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57912" h="401097">
                    <a:moveTo>
                      <a:pt x="28956" y="401098"/>
                    </a:moveTo>
                    <a:cubicBezTo>
                      <a:pt x="12763" y="401098"/>
                      <a:pt x="0" y="391478"/>
                      <a:pt x="0" y="379286"/>
                    </a:cubicBezTo>
                    <a:lnTo>
                      <a:pt x="0" y="21812"/>
                    </a:lnTo>
                    <a:cubicBezTo>
                      <a:pt x="0" y="9620"/>
                      <a:pt x="12763" y="0"/>
                      <a:pt x="28956" y="0"/>
                    </a:cubicBezTo>
                    <a:cubicBezTo>
                      <a:pt x="45244" y="0"/>
                      <a:pt x="57912" y="9620"/>
                      <a:pt x="57912" y="21812"/>
                    </a:cubicBezTo>
                    <a:lnTo>
                      <a:pt x="57912" y="379286"/>
                    </a:lnTo>
                    <a:cubicBezTo>
                      <a:pt x="57912" y="391478"/>
                      <a:pt x="45149" y="401098"/>
                      <a:pt x="28956" y="401098"/>
                    </a:cubicBezTo>
                    <a:close/>
                    <a:moveTo>
                      <a:pt x="28956" y="19050"/>
                    </a:moveTo>
                    <a:cubicBezTo>
                      <a:pt x="23051" y="19050"/>
                      <a:pt x="19431" y="21431"/>
                      <a:pt x="18955" y="22384"/>
                    </a:cubicBezTo>
                    <a:lnTo>
                      <a:pt x="19050" y="379286"/>
                    </a:lnTo>
                    <a:cubicBezTo>
                      <a:pt x="19431" y="379667"/>
                      <a:pt x="23051" y="382048"/>
                      <a:pt x="28956" y="382048"/>
                    </a:cubicBezTo>
                    <a:cubicBezTo>
                      <a:pt x="34862" y="382048"/>
                      <a:pt x="38481" y="379667"/>
                      <a:pt x="38957" y="378714"/>
                    </a:cubicBezTo>
                    <a:lnTo>
                      <a:pt x="38862" y="21812"/>
                    </a:lnTo>
                    <a:cubicBezTo>
                      <a:pt x="38481" y="21336"/>
                      <a:pt x="34862" y="19050"/>
                      <a:pt x="28956" y="19050"/>
                    </a:cubicBezTo>
                    <a:close/>
                  </a:path>
                </a:pathLst>
              </a:custGeom>
              <a:solidFill>
                <a:srgbClr val="0A207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3" name="任意多边形: 形状 142">
                <a:extLst>
                  <a:ext uri="{FF2B5EF4-FFF2-40B4-BE49-F238E27FC236}">
                    <a16:creationId xmlns="" xmlns:a16="http://schemas.microsoft.com/office/drawing/2014/main" id="{99800830-D6B4-49D8-987B-6EC5788E542A}"/>
                  </a:ext>
                </a:extLst>
              </p:cNvPr>
              <p:cNvSpPr/>
              <p:nvPr/>
            </p:nvSpPr>
            <p:spPr>
              <a:xfrm>
                <a:off x="9795683" y="2987081"/>
                <a:ext cx="268438" cy="157150"/>
              </a:xfrm>
              <a:custGeom>
                <a:avLst/>
                <a:gdLst>
                  <a:gd name="connsiteX0" fmla="*/ 9466 w 268438"/>
                  <a:gd name="connsiteY0" fmla="*/ 157150 h 157150"/>
                  <a:gd name="connsiteX1" fmla="*/ 131 w 268438"/>
                  <a:gd name="connsiteY1" fmla="*/ 149244 h 157150"/>
                  <a:gd name="connsiteX2" fmla="*/ 7942 w 268438"/>
                  <a:gd name="connsiteY2" fmla="*/ 138291 h 157150"/>
                  <a:gd name="connsiteX3" fmla="*/ 251877 w 268438"/>
                  <a:gd name="connsiteY3" fmla="*/ 3131 h 157150"/>
                  <a:gd name="connsiteX4" fmla="*/ 265307 w 268438"/>
                  <a:gd name="connsiteY4" fmla="*/ 2464 h 157150"/>
                  <a:gd name="connsiteX5" fmla="*/ 265974 w 268438"/>
                  <a:gd name="connsiteY5" fmla="*/ 15894 h 157150"/>
                  <a:gd name="connsiteX6" fmla="*/ 11085 w 268438"/>
                  <a:gd name="connsiteY6" fmla="*/ 157055 h 157150"/>
                  <a:gd name="connsiteX7" fmla="*/ 9466 w 268438"/>
                  <a:gd name="connsiteY7" fmla="*/ 157150 h 1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68438" h="157150">
                    <a:moveTo>
                      <a:pt x="9466" y="157150"/>
                    </a:moveTo>
                    <a:cubicBezTo>
                      <a:pt x="4894" y="157150"/>
                      <a:pt x="893" y="153912"/>
                      <a:pt x="131" y="149244"/>
                    </a:cubicBezTo>
                    <a:cubicBezTo>
                      <a:pt x="-726" y="144101"/>
                      <a:pt x="2703" y="139148"/>
                      <a:pt x="7942" y="138291"/>
                    </a:cubicBezTo>
                    <a:cubicBezTo>
                      <a:pt x="150721" y="113621"/>
                      <a:pt x="250925" y="4274"/>
                      <a:pt x="251877" y="3131"/>
                    </a:cubicBezTo>
                    <a:cubicBezTo>
                      <a:pt x="255401" y="-774"/>
                      <a:pt x="261402" y="-1060"/>
                      <a:pt x="265307" y="2464"/>
                    </a:cubicBezTo>
                    <a:cubicBezTo>
                      <a:pt x="269212" y="5988"/>
                      <a:pt x="269498" y="11989"/>
                      <a:pt x="265974" y="15894"/>
                    </a:cubicBezTo>
                    <a:cubicBezTo>
                      <a:pt x="261688" y="20562"/>
                      <a:pt x="160342" y="131337"/>
                      <a:pt x="11085" y="157055"/>
                    </a:cubicBezTo>
                    <a:cubicBezTo>
                      <a:pt x="10609" y="157150"/>
                      <a:pt x="10037" y="157150"/>
                      <a:pt x="9466" y="157150"/>
                    </a:cubicBezTo>
                    <a:close/>
                  </a:path>
                </a:pathLst>
              </a:custGeom>
              <a:solidFill>
                <a:srgbClr val="0A207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4" name="任意多边形: 形状 143">
                <a:extLst>
                  <a:ext uri="{FF2B5EF4-FFF2-40B4-BE49-F238E27FC236}">
                    <a16:creationId xmlns="" xmlns:a16="http://schemas.microsoft.com/office/drawing/2014/main" id="{D25901A2-D2EF-490B-8E2F-0A48950E9290}"/>
                  </a:ext>
                </a:extLst>
              </p:cNvPr>
              <p:cNvSpPr/>
              <p:nvPr/>
            </p:nvSpPr>
            <p:spPr>
              <a:xfrm>
                <a:off x="9154210" y="2905615"/>
                <a:ext cx="446627" cy="278379"/>
              </a:xfrm>
              <a:custGeom>
                <a:avLst/>
                <a:gdLst>
                  <a:gd name="connsiteX0" fmla="*/ 262509 w 446627"/>
                  <a:gd name="connsiteY0" fmla="*/ 38972 h 278379"/>
                  <a:gd name="connsiteX1" fmla="*/ 446627 w 446627"/>
                  <a:gd name="connsiteY1" fmla="*/ 265190 h 278379"/>
                  <a:gd name="connsiteX2" fmla="*/ 0 w 446627"/>
                  <a:gd name="connsiteY2" fmla="*/ 129078 h 278379"/>
                  <a:gd name="connsiteX3" fmla="*/ 78200 w 446627"/>
                  <a:gd name="connsiteY3" fmla="*/ 59927 h 278379"/>
                  <a:gd name="connsiteX4" fmla="*/ 131540 w 446627"/>
                  <a:gd name="connsiteY4" fmla="*/ 24303 h 278379"/>
                  <a:gd name="connsiteX5" fmla="*/ 262509 w 446627"/>
                  <a:gd name="connsiteY5" fmla="*/ 38972 h 2783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46627" h="278379">
                    <a:moveTo>
                      <a:pt x="262509" y="38972"/>
                    </a:moveTo>
                    <a:cubicBezTo>
                      <a:pt x="262509" y="38972"/>
                      <a:pt x="277939" y="179846"/>
                      <a:pt x="446627" y="265190"/>
                    </a:cubicBezTo>
                    <a:cubicBezTo>
                      <a:pt x="446627" y="265190"/>
                      <a:pt x="191929" y="341009"/>
                      <a:pt x="0" y="129078"/>
                    </a:cubicBezTo>
                    <a:cubicBezTo>
                      <a:pt x="0" y="129078"/>
                      <a:pt x="12573" y="45544"/>
                      <a:pt x="78200" y="59927"/>
                    </a:cubicBezTo>
                    <a:cubicBezTo>
                      <a:pt x="78200" y="59927"/>
                      <a:pt x="88392" y="7634"/>
                      <a:pt x="131540" y="24303"/>
                    </a:cubicBezTo>
                    <a:cubicBezTo>
                      <a:pt x="131540" y="24303"/>
                      <a:pt x="193167" y="-39133"/>
                      <a:pt x="262509" y="38972"/>
                    </a:cubicBezTo>
                    <a:close/>
                  </a:path>
                </a:pathLst>
              </a:custGeom>
              <a:solidFill>
                <a:srgbClr val="CCD7E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5" name="任意多边形: 形状 144">
                <a:extLst>
                  <a:ext uri="{FF2B5EF4-FFF2-40B4-BE49-F238E27FC236}">
                    <a16:creationId xmlns="" xmlns:a16="http://schemas.microsoft.com/office/drawing/2014/main" id="{01DD63A0-38F9-454C-952C-974C6B37EB8D}"/>
                  </a:ext>
                </a:extLst>
              </p:cNvPr>
              <p:cNvSpPr/>
              <p:nvPr/>
            </p:nvSpPr>
            <p:spPr>
              <a:xfrm>
                <a:off x="9144692" y="2896009"/>
                <a:ext cx="465697" cy="297561"/>
              </a:xfrm>
              <a:custGeom>
                <a:avLst/>
                <a:gdLst>
                  <a:gd name="connsiteX0" fmla="*/ 346227 w 465697"/>
                  <a:gd name="connsiteY0" fmla="*/ 297561 h 297561"/>
                  <a:gd name="connsiteX1" fmla="*/ 2470 w 465697"/>
                  <a:gd name="connsiteY1" fmla="*/ 145161 h 297561"/>
                  <a:gd name="connsiteX2" fmla="*/ 89 w 465697"/>
                  <a:gd name="connsiteY2" fmla="*/ 137350 h 297561"/>
                  <a:gd name="connsiteX3" fmla="*/ 73050 w 465697"/>
                  <a:gd name="connsiteY3" fmla="*/ 58388 h 297561"/>
                  <a:gd name="connsiteX4" fmla="*/ 80861 w 465697"/>
                  <a:gd name="connsiteY4" fmla="*/ 58769 h 297561"/>
                  <a:gd name="connsiteX5" fmla="*/ 125057 w 465697"/>
                  <a:gd name="connsiteY5" fmla="*/ 21050 h 297561"/>
                  <a:gd name="connsiteX6" fmla="*/ 138773 w 465697"/>
                  <a:gd name="connsiteY6" fmla="*/ 23051 h 297561"/>
                  <a:gd name="connsiteX7" fmla="*/ 199066 w 465697"/>
                  <a:gd name="connsiteY7" fmla="*/ 0 h 297561"/>
                  <a:gd name="connsiteX8" fmla="*/ 279171 w 465697"/>
                  <a:gd name="connsiteY8" fmla="*/ 42196 h 297561"/>
                  <a:gd name="connsiteX9" fmla="*/ 281552 w 465697"/>
                  <a:gd name="connsiteY9" fmla="*/ 47435 h 297561"/>
                  <a:gd name="connsiteX10" fmla="*/ 460432 w 465697"/>
                  <a:gd name="connsiteY10" fmla="*/ 266224 h 297561"/>
                  <a:gd name="connsiteX11" fmla="*/ 465671 w 465697"/>
                  <a:gd name="connsiteY11" fmla="*/ 275558 h 297561"/>
                  <a:gd name="connsiteX12" fmla="*/ 458908 w 465697"/>
                  <a:gd name="connsiteY12" fmla="*/ 283845 h 297561"/>
                  <a:gd name="connsiteX13" fmla="*/ 346227 w 465697"/>
                  <a:gd name="connsiteY13" fmla="*/ 297561 h 297561"/>
                  <a:gd name="connsiteX14" fmla="*/ 346227 w 465697"/>
                  <a:gd name="connsiteY14" fmla="*/ 297561 h 297561"/>
                  <a:gd name="connsiteX15" fmla="*/ 19805 w 465697"/>
                  <a:gd name="connsiteY15" fmla="*/ 135827 h 297561"/>
                  <a:gd name="connsiteX16" fmla="*/ 346227 w 465697"/>
                  <a:gd name="connsiteY16" fmla="*/ 278416 h 297561"/>
                  <a:gd name="connsiteX17" fmla="*/ 346227 w 465697"/>
                  <a:gd name="connsiteY17" fmla="*/ 278416 h 297561"/>
                  <a:gd name="connsiteX18" fmla="*/ 429285 w 465697"/>
                  <a:gd name="connsiteY18" fmla="*/ 270986 h 297561"/>
                  <a:gd name="connsiteX19" fmla="*/ 262979 w 465697"/>
                  <a:gd name="connsiteY19" fmla="*/ 52673 h 297561"/>
                  <a:gd name="connsiteX20" fmla="*/ 199066 w 465697"/>
                  <a:gd name="connsiteY20" fmla="*/ 18955 h 297561"/>
                  <a:gd name="connsiteX21" fmla="*/ 147821 w 465697"/>
                  <a:gd name="connsiteY21" fmla="*/ 40386 h 297561"/>
                  <a:gd name="connsiteX22" fmla="*/ 137534 w 465697"/>
                  <a:gd name="connsiteY22" fmla="*/ 42672 h 297561"/>
                  <a:gd name="connsiteX23" fmla="*/ 124961 w 465697"/>
                  <a:gd name="connsiteY23" fmla="*/ 40005 h 297561"/>
                  <a:gd name="connsiteX24" fmla="*/ 96958 w 465697"/>
                  <a:gd name="connsiteY24" fmla="*/ 71247 h 297561"/>
                  <a:gd name="connsiteX25" fmla="*/ 92862 w 465697"/>
                  <a:gd name="connsiteY25" fmla="*/ 77343 h 297561"/>
                  <a:gd name="connsiteX26" fmla="*/ 85623 w 465697"/>
                  <a:gd name="connsiteY26" fmla="*/ 78677 h 297561"/>
                  <a:gd name="connsiteX27" fmla="*/ 73050 w 465697"/>
                  <a:gd name="connsiteY27" fmla="*/ 77248 h 297561"/>
                  <a:gd name="connsiteX28" fmla="*/ 19805 w 465697"/>
                  <a:gd name="connsiteY28" fmla="*/ 135827 h 2975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65697" h="297561">
                    <a:moveTo>
                      <a:pt x="346227" y="297561"/>
                    </a:moveTo>
                    <a:cubicBezTo>
                      <a:pt x="252406" y="297561"/>
                      <a:pt x="116579" y="271082"/>
                      <a:pt x="2470" y="145161"/>
                    </a:cubicBezTo>
                    <a:cubicBezTo>
                      <a:pt x="565" y="143066"/>
                      <a:pt x="-292" y="140208"/>
                      <a:pt x="89" y="137350"/>
                    </a:cubicBezTo>
                    <a:cubicBezTo>
                      <a:pt x="4184" y="110014"/>
                      <a:pt x="24758" y="58388"/>
                      <a:pt x="73050" y="58388"/>
                    </a:cubicBezTo>
                    <a:cubicBezTo>
                      <a:pt x="75622" y="58388"/>
                      <a:pt x="78194" y="58579"/>
                      <a:pt x="80861" y="58769"/>
                    </a:cubicBezTo>
                    <a:cubicBezTo>
                      <a:pt x="85528" y="45149"/>
                      <a:pt x="97720" y="21050"/>
                      <a:pt x="125057" y="21050"/>
                    </a:cubicBezTo>
                    <a:cubicBezTo>
                      <a:pt x="129438" y="21050"/>
                      <a:pt x="134105" y="21717"/>
                      <a:pt x="138773" y="23051"/>
                    </a:cubicBezTo>
                    <a:cubicBezTo>
                      <a:pt x="147917" y="15431"/>
                      <a:pt x="169919" y="0"/>
                      <a:pt x="199066" y="0"/>
                    </a:cubicBezTo>
                    <a:cubicBezTo>
                      <a:pt x="227355" y="0"/>
                      <a:pt x="254311" y="14192"/>
                      <a:pt x="279171" y="42196"/>
                    </a:cubicBezTo>
                    <a:cubicBezTo>
                      <a:pt x="280505" y="43625"/>
                      <a:pt x="281267" y="45530"/>
                      <a:pt x="281552" y="47435"/>
                    </a:cubicBezTo>
                    <a:cubicBezTo>
                      <a:pt x="281743" y="48768"/>
                      <a:pt x="298793" y="184404"/>
                      <a:pt x="460432" y="266224"/>
                    </a:cubicBezTo>
                    <a:cubicBezTo>
                      <a:pt x="463956" y="268034"/>
                      <a:pt x="465956" y="271653"/>
                      <a:pt x="465671" y="275558"/>
                    </a:cubicBezTo>
                    <a:cubicBezTo>
                      <a:pt x="465290" y="279463"/>
                      <a:pt x="462623" y="282702"/>
                      <a:pt x="458908" y="283845"/>
                    </a:cubicBezTo>
                    <a:cubicBezTo>
                      <a:pt x="457003" y="284512"/>
                      <a:pt x="412426" y="297561"/>
                      <a:pt x="346227" y="297561"/>
                    </a:cubicBezTo>
                    <a:cubicBezTo>
                      <a:pt x="346227" y="297561"/>
                      <a:pt x="346227" y="297561"/>
                      <a:pt x="346227" y="297561"/>
                    </a:cubicBezTo>
                    <a:close/>
                    <a:moveTo>
                      <a:pt x="19805" y="135827"/>
                    </a:moveTo>
                    <a:cubicBezTo>
                      <a:pt x="128581" y="253651"/>
                      <a:pt x="257168" y="278416"/>
                      <a:pt x="346227" y="278416"/>
                    </a:cubicBezTo>
                    <a:cubicBezTo>
                      <a:pt x="346227" y="278416"/>
                      <a:pt x="346227" y="278416"/>
                      <a:pt x="346227" y="278416"/>
                    </a:cubicBezTo>
                    <a:cubicBezTo>
                      <a:pt x="381279" y="278416"/>
                      <a:pt x="410330" y="274511"/>
                      <a:pt x="429285" y="270986"/>
                    </a:cubicBezTo>
                    <a:cubicBezTo>
                      <a:pt x="290030" y="190310"/>
                      <a:pt x="266217" y="73819"/>
                      <a:pt x="262979" y="52673"/>
                    </a:cubicBezTo>
                    <a:cubicBezTo>
                      <a:pt x="242500" y="30290"/>
                      <a:pt x="220973" y="18955"/>
                      <a:pt x="199066" y="18955"/>
                    </a:cubicBezTo>
                    <a:cubicBezTo>
                      <a:pt x="168967" y="18955"/>
                      <a:pt x="148012" y="40196"/>
                      <a:pt x="147821" y="40386"/>
                    </a:cubicBezTo>
                    <a:cubicBezTo>
                      <a:pt x="145154" y="43148"/>
                      <a:pt x="141154" y="44006"/>
                      <a:pt x="137534" y="42672"/>
                    </a:cubicBezTo>
                    <a:cubicBezTo>
                      <a:pt x="132962" y="40958"/>
                      <a:pt x="128771" y="40005"/>
                      <a:pt x="124961" y="40005"/>
                    </a:cubicBezTo>
                    <a:cubicBezTo>
                      <a:pt x="103244" y="40005"/>
                      <a:pt x="97053" y="70866"/>
                      <a:pt x="96958" y="71247"/>
                    </a:cubicBezTo>
                    <a:cubicBezTo>
                      <a:pt x="96482" y="73724"/>
                      <a:pt x="94958" y="76010"/>
                      <a:pt x="92862" y="77343"/>
                    </a:cubicBezTo>
                    <a:cubicBezTo>
                      <a:pt x="90671" y="78772"/>
                      <a:pt x="88100" y="79248"/>
                      <a:pt x="85623" y="78677"/>
                    </a:cubicBezTo>
                    <a:cubicBezTo>
                      <a:pt x="81242" y="77724"/>
                      <a:pt x="77051" y="77248"/>
                      <a:pt x="73050" y="77248"/>
                    </a:cubicBezTo>
                    <a:cubicBezTo>
                      <a:pt x="35903" y="77438"/>
                      <a:pt x="22949" y="121729"/>
                      <a:pt x="19805" y="135827"/>
                    </a:cubicBezTo>
                    <a:close/>
                  </a:path>
                </a:pathLst>
              </a:custGeom>
              <a:solidFill>
                <a:srgbClr val="0A207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6" name="任意多边形: 形状 145">
                <a:extLst>
                  <a:ext uri="{FF2B5EF4-FFF2-40B4-BE49-F238E27FC236}">
                    <a16:creationId xmlns="" xmlns:a16="http://schemas.microsoft.com/office/drawing/2014/main" id="{C42C73F0-1933-4BEA-8A72-064337C918C7}"/>
                  </a:ext>
                </a:extLst>
              </p:cNvPr>
              <p:cNvSpPr/>
              <p:nvPr/>
            </p:nvSpPr>
            <p:spPr>
              <a:xfrm>
                <a:off x="9377571" y="3146803"/>
                <a:ext cx="38862" cy="382047"/>
              </a:xfrm>
              <a:custGeom>
                <a:avLst/>
                <a:gdLst>
                  <a:gd name="connsiteX0" fmla="*/ 38862 w 38862"/>
                  <a:gd name="connsiteY0" fmla="*/ 369761 h 382047"/>
                  <a:gd name="connsiteX1" fmla="*/ 19431 w 38862"/>
                  <a:gd name="connsiteY1" fmla="*/ 382048 h 382047"/>
                  <a:gd name="connsiteX2" fmla="*/ 19431 w 38862"/>
                  <a:gd name="connsiteY2" fmla="*/ 382048 h 382047"/>
                  <a:gd name="connsiteX3" fmla="*/ 0 w 38862"/>
                  <a:gd name="connsiteY3" fmla="*/ 369761 h 382047"/>
                  <a:gd name="connsiteX4" fmla="*/ 0 w 38862"/>
                  <a:gd name="connsiteY4" fmla="*/ 12287 h 382047"/>
                  <a:gd name="connsiteX5" fmla="*/ 19431 w 38862"/>
                  <a:gd name="connsiteY5" fmla="*/ 0 h 382047"/>
                  <a:gd name="connsiteX6" fmla="*/ 19431 w 38862"/>
                  <a:gd name="connsiteY6" fmla="*/ 0 h 382047"/>
                  <a:gd name="connsiteX7" fmla="*/ 38862 w 38862"/>
                  <a:gd name="connsiteY7" fmla="*/ 12287 h 382047"/>
                  <a:gd name="connsiteX8" fmla="*/ 38862 w 38862"/>
                  <a:gd name="connsiteY8" fmla="*/ 369761 h 3820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8862" h="382047">
                    <a:moveTo>
                      <a:pt x="38862" y="369761"/>
                    </a:moveTo>
                    <a:cubicBezTo>
                      <a:pt x="38862" y="376523"/>
                      <a:pt x="30194" y="382048"/>
                      <a:pt x="19431" y="382048"/>
                    </a:cubicBezTo>
                    <a:lnTo>
                      <a:pt x="19431" y="382048"/>
                    </a:lnTo>
                    <a:cubicBezTo>
                      <a:pt x="8668" y="382048"/>
                      <a:pt x="0" y="376523"/>
                      <a:pt x="0" y="369761"/>
                    </a:cubicBezTo>
                    <a:lnTo>
                      <a:pt x="0" y="12287"/>
                    </a:lnTo>
                    <a:cubicBezTo>
                      <a:pt x="0" y="5525"/>
                      <a:pt x="8668" y="0"/>
                      <a:pt x="19431" y="0"/>
                    </a:cubicBezTo>
                    <a:lnTo>
                      <a:pt x="19431" y="0"/>
                    </a:lnTo>
                    <a:cubicBezTo>
                      <a:pt x="30194" y="0"/>
                      <a:pt x="38862" y="5525"/>
                      <a:pt x="38862" y="12287"/>
                    </a:cubicBezTo>
                    <a:lnTo>
                      <a:pt x="38862" y="369761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7" name="任意多边形: 形状 146">
                <a:extLst>
                  <a:ext uri="{FF2B5EF4-FFF2-40B4-BE49-F238E27FC236}">
                    <a16:creationId xmlns="" xmlns:a16="http://schemas.microsoft.com/office/drawing/2014/main" id="{64123A88-1969-47CF-937A-654F4202DE4B}"/>
                  </a:ext>
                </a:extLst>
              </p:cNvPr>
              <p:cNvSpPr/>
              <p:nvPr/>
            </p:nvSpPr>
            <p:spPr>
              <a:xfrm>
                <a:off x="9367951" y="3137278"/>
                <a:ext cx="57912" cy="401097"/>
              </a:xfrm>
              <a:custGeom>
                <a:avLst/>
                <a:gdLst>
                  <a:gd name="connsiteX0" fmla="*/ 28956 w 57912"/>
                  <a:gd name="connsiteY0" fmla="*/ 401098 h 401097"/>
                  <a:gd name="connsiteX1" fmla="*/ 0 w 57912"/>
                  <a:gd name="connsiteY1" fmla="*/ 379286 h 401097"/>
                  <a:gd name="connsiteX2" fmla="*/ 0 w 57912"/>
                  <a:gd name="connsiteY2" fmla="*/ 21812 h 401097"/>
                  <a:gd name="connsiteX3" fmla="*/ 28956 w 57912"/>
                  <a:gd name="connsiteY3" fmla="*/ 0 h 401097"/>
                  <a:gd name="connsiteX4" fmla="*/ 57912 w 57912"/>
                  <a:gd name="connsiteY4" fmla="*/ 21812 h 401097"/>
                  <a:gd name="connsiteX5" fmla="*/ 57912 w 57912"/>
                  <a:gd name="connsiteY5" fmla="*/ 379286 h 401097"/>
                  <a:gd name="connsiteX6" fmla="*/ 28956 w 57912"/>
                  <a:gd name="connsiteY6" fmla="*/ 401098 h 401097"/>
                  <a:gd name="connsiteX7" fmla="*/ 28956 w 57912"/>
                  <a:gd name="connsiteY7" fmla="*/ 19050 h 401097"/>
                  <a:gd name="connsiteX8" fmla="*/ 18955 w 57912"/>
                  <a:gd name="connsiteY8" fmla="*/ 22384 h 401097"/>
                  <a:gd name="connsiteX9" fmla="*/ 19050 w 57912"/>
                  <a:gd name="connsiteY9" fmla="*/ 379286 h 401097"/>
                  <a:gd name="connsiteX10" fmla="*/ 28956 w 57912"/>
                  <a:gd name="connsiteY10" fmla="*/ 382048 h 401097"/>
                  <a:gd name="connsiteX11" fmla="*/ 38957 w 57912"/>
                  <a:gd name="connsiteY11" fmla="*/ 378714 h 401097"/>
                  <a:gd name="connsiteX12" fmla="*/ 38862 w 57912"/>
                  <a:gd name="connsiteY12" fmla="*/ 21812 h 401097"/>
                  <a:gd name="connsiteX13" fmla="*/ 28956 w 57912"/>
                  <a:gd name="connsiteY13" fmla="*/ 19050 h 401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57912" h="401097">
                    <a:moveTo>
                      <a:pt x="28956" y="401098"/>
                    </a:moveTo>
                    <a:cubicBezTo>
                      <a:pt x="12668" y="401098"/>
                      <a:pt x="0" y="391478"/>
                      <a:pt x="0" y="379286"/>
                    </a:cubicBezTo>
                    <a:lnTo>
                      <a:pt x="0" y="21812"/>
                    </a:lnTo>
                    <a:cubicBezTo>
                      <a:pt x="0" y="9620"/>
                      <a:pt x="12763" y="0"/>
                      <a:pt x="28956" y="0"/>
                    </a:cubicBezTo>
                    <a:cubicBezTo>
                      <a:pt x="45244" y="0"/>
                      <a:pt x="57912" y="9620"/>
                      <a:pt x="57912" y="21812"/>
                    </a:cubicBezTo>
                    <a:lnTo>
                      <a:pt x="57912" y="379286"/>
                    </a:lnTo>
                    <a:cubicBezTo>
                      <a:pt x="58007" y="391478"/>
                      <a:pt x="45244" y="401098"/>
                      <a:pt x="28956" y="401098"/>
                    </a:cubicBezTo>
                    <a:close/>
                    <a:moveTo>
                      <a:pt x="28956" y="19050"/>
                    </a:moveTo>
                    <a:cubicBezTo>
                      <a:pt x="23050" y="19050"/>
                      <a:pt x="19431" y="21431"/>
                      <a:pt x="18955" y="22384"/>
                    </a:cubicBezTo>
                    <a:lnTo>
                      <a:pt x="19050" y="379286"/>
                    </a:lnTo>
                    <a:cubicBezTo>
                      <a:pt x="19431" y="379667"/>
                      <a:pt x="23050" y="382048"/>
                      <a:pt x="28956" y="382048"/>
                    </a:cubicBezTo>
                    <a:cubicBezTo>
                      <a:pt x="34861" y="382048"/>
                      <a:pt x="38481" y="379667"/>
                      <a:pt x="38957" y="378714"/>
                    </a:cubicBezTo>
                    <a:lnTo>
                      <a:pt x="38862" y="21812"/>
                    </a:lnTo>
                    <a:cubicBezTo>
                      <a:pt x="38481" y="21336"/>
                      <a:pt x="34861" y="19050"/>
                      <a:pt x="28956" y="19050"/>
                    </a:cubicBezTo>
                    <a:close/>
                  </a:path>
                </a:pathLst>
              </a:custGeom>
              <a:solidFill>
                <a:srgbClr val="0A207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8" name="任意多边形: 形状 147">
                <a:extLst>
                  <a:ext uri="{FF2B5EF4-FFF2-40B4-BE49-F238E27FC236}">
                    <a16:creationId xmlns="" xmlns:a16="http://schemas.microsoft.com/office/drawing/2014/main" id="{ABFC243F-AE8A-4334-A3ED-1CD64331575B}"/>
                  </a:ext>
                </a:extLst>
              </p:cNvPr>
              <p:cNvSpPr/>
              <p:nvPr/>
            </p:nvSpPr>
            <p:spPr>
              <a:xfrm>
                <a:off x="8488226" y="3201857"/>
                <a:ext cx="408618" cy="1129392"/>
              </a:xfrm>
              <a:custGeom>
                <a:avLst/>
                <a:gdLst>
                  <a:gd name="connsiteX0" fmla="*/ 359565 w 408618"/>
                  <a:gd name="connsiteY0" fmla="*/ 0 h 1129392"/>
                  <a:gd name="connsiteX1" fmla="*/ 15617 w 408618"/>
                  <a:gd name="connsiteY1" fmla="*/ 853440 h 1129392"/>
                  <a:gd name="connsiteX2" fmla="*/ 56193 w 408618"/>
                  <a:gd name="connsiteY2" fmla="*/ 1108234 h 1129392"/>
                  <a:gd name="connsiteX3" fmla="*/ 408618 w 408618"/>
                  <a:gd name="connsiteY3" fmla="*/ 852011 h 11293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8618" h="1129392">
                    <a:moveTo>
                      <a:pt x="359565" y="0"/>
                    </a:moveTo>
                    <a:cubicBezTo>
                      <a:pt x="359565" y="0"/>
                      <a:pt x="35905" y="639890"/>
                      <a:pt x="15617" y="853440"/>
                    </a:cubicBezTo>
                    <a:cubicBezTo>
                      <a:pt x="15617" y="853440"/>
                      <a:pt x="-39057" y="1070991"/>
                      <a:pt x="56193" y="1108234"/>
                    </a:cubicBezTo>
                    <a:cubicBezTo>
                      <a:pt x="56193" y="1108234"/>
                      <a:pt x="186781" y="1238631"/>
                      <a:pt x="408618" y="852011"/>
                    </a:cubicBezTo>
                  </a:path>
                </a:pathLst>
              </a:custGeom>
              <a:solidFill>
                <a:srgbClr val="4775C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9" name="任意多边形: 形状 148">
                <a:extLst>
                  <a:ext uri="{FF2B5EF4-FFF2-40B4-BE49-F238E27FC236}">
                    <a16:creationId xmlns="" xmlns:a16="http://schemas.microsoft.com/office/drawing/2014/main" id="{DE2A829A-8811-4ED3-ADB5-7EB606687C05}"/>
                  </a:ext>
                </a:extLst>
              </p:cNvPr>
              <p:cNvSpPr/>
              <p:nvPr/>
            </p:nvSpPr>
            <p:spPr>
              <a:xfrm>
                <a:off x="8478646" y="3192352"/>
                <a:ext cx="427540" cy="1148408"/>
              </a:xfrm>
              <a:custGeom>
                <a:avLst/>
                <a:gdLst>
                  <a:gd name="connsiteX0" fmla="*/ 126734 w 427540"/>
                  <a:gd name="connsiteY0" fmla="*/ 1148409 h 1148408"/>
                  <a:gd name="connsiteX1" fmla="*/ 60630 w 427540"/>
                  <a:gd name="connsiteY1" fmla="*/ 1125930 h 1148408"/>
                  <a:gd name="connsiteX2" fmla="*/ 15767 w 427540"/>
                  <a:gd name="connsiteY2" fmla="*/ 861326 h 1148408"/>
                  <a:gd name="connsiteX3" fmla="*/ 360668 w 427540"/>
                  <a:gd name="connsiteY3" fmla="*/ 5219 h 1148408"/>
                  <a:gd name="connsiteX4" fmla="*/ 373431 w 427540"/>
                  <a:gd name="connsiteY4" fmla="*/ 1028 h 1148408"/>
                  <a:gd name="connsiteX5" fmla="*/ 377622 w 427540"/>
                  <a:gd name="connsiteY5" fmla="*/ 13791 h 1148408"/>
                  <a:gd name="connsiteX6" fmla="*/ 34627 w 427540"/>
                  <a:gd name="connsiteY6" fmla="*/ 863802 h 1148408"/>
                  <a:gd name="connsiteX7" fmla="*/ 34341 w 427540"/>
                  <a:gd name="connsiteY7" fmla="*/ 865231 h 1148408"/>
                  <a:gd name="connsiteX8" fmla="*/ 69107 w 427540"/>
                  <a:gd name="connsiteY8" fmla="*/ 1108880 h 1148408"/>
                  <a:gd name="connsiteX9" fmla="*/ 72346 w 427540"/>
                  <a:gd name="connsiteY9" fmla="*/ 1110976 h 1148408"/>
                  <a:gd name="connsiteX10" fmla="*/ 141783 w 427540"/>
                  <a:gd name="connsiteY10" fmla="*/ 1128311 h 1148408"/>
                  <a:gd name="connsiteX11" fmla="*/ 409721 w 427540"/>
                  <a:gd name="connsiteY11" fmla="*/ 856754 h 1148408"/>
                  <a:gd name="connsiteX12" fmla="*/ 422770 w 427540"/>
                  <a:gd name="connsiteY12" fmla="*/ 853229 h 1148408"/>
                  <a:gd name="connsiteX13" fmla="*/ 426295 w 427540"/>
                  <a:gd name="connsiteY13" fmla="*/ 866279 h 1148408"/>
                  <a:gd name="connsiteX14" fmla="*/ 143593 w 427540"/>
                  <a:gd name="connsiteY14" fmla="*/ 1147266 h 1148408"/>
                  <a:gd name="connsiteX15" fmla="*/ 126734 w 427540"/>
                  <a:gd name="connsiteY15" fmla="*/ 1148409 h 11484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427540" h="1148408">
                    <a:moveTo>
                      <a:pt x="126734" y="1148409"/>
                    </a:moveTo>
                    <a:cubicBezTo>
                      <a:pt x="89205" y="1148409"/>
                      <a:pt x="66631" y="1131169"/>
                      <a:pt x="60630" y="1125930"/>
                    </a:cubicBezTo>
                    <a:cubicBezTo>
                      <a:pt x="-37192" y="1085068"/>
                      <a:pt x="11767" y="877518"/>
                      <a:pt x="15767" y="861326"/>
                    </a:cubicBezTo>
                    <a:cubicBezTo>
                      <a:pt x="36627" y="647775"/>
                      <a:pt x="347428" y="31412"/>
                      <a:pt x="360668" y="5219"/>
                    </a:cubicBezTo>
                    <a:cubicBezTo>
                      <a:pt x="363049" y="551"/>
                      <a:pt x="368764" y="-1354"/>
                      <a:pt x="373431" y="1028"/>
                    </a:cubicBezTo>
                    <a:cubicBezTo>
                      <a:pt x="378098" y="3409"/>
                      <a:pt x="380003" y="9124"/>
                      <a:pt x="377622" y="13791"/>
                    </a:cubicBezTo>
                    <a:cubicBezTo>
                      <a:pt x="374384" y="20173"/>
                      <a:pt x="54534" y="654538"/>
                      <a:pt x="34627" y="863802"/>
                    </a:cubicBezTo>
                    <a:cubicBezTo>
                      <a:pt x="34627" y="864278"/>
                      <a:pt x="34531" y="864755"/>
                      <a:pt x="34341" y="865231"/>
                    </a:cubicBezTo>
                    <a:cubicBezTo>
                      <a:pt x="33865" y="867326"/>
                      <a:pt x="-17189" y="1075067"/>
                      <a:pt x="69107" y="1108880"/>
                    </a:cubicBezTo>
                    <a:cubicBezTo>
                      <a:pt x="70345" y="1109357"/>
                      <a:pt x="71489" y="1110119"/>
                      <a:pt x="72346" y="1110976"/>
                    </a:cubicBezTo>
                    <a:cubicBezTo>
                      <a:pt x="73298" y="1111928"/>
                      <a:pt x="97111" y="1134503"/>
                      <a:pt x="141783" y="1128311"/>
                    </a:cubicBezTo>
                    <a:cubicBezTo>
                      <a:pt x="197409" y="1120596"/>
                      <a:pt x="289039" y="1067161"/>
                      <a:pt x="409721" y="856754"/>
                    </a:cubicBezTo>
                    <a:cubicBezTo>
                      <a:pt x="412388" y="852182"/>
                      <a:pt x="418198" y="850658"/>
                      <a:pt x="422770" y="853229"/>
                    </a:cubicBezTo>
                    <a:cubicBezTo>
                      <a:pt x="427343" y="855896"/>
                      <a:pt x="428866" y="861707"/>
                      <a:pt x="426295" y="866279"/>
                    </a:cubicBezTo>
                    <a:cubicBezTo>
                      <a:pt x="301422" y="1084020"/>
                      <a:pt x="203600" y="1139265"/>
                      <a:pt x="143593" y="1147266"/>
                    </a:cubicBezTo>
                    <a:cubicBezTo>
                      <a:pt x="137782" y="1148028"/>
                      <a:pt x="132068" y="1148409"/>
                      <a:pt x="126734" y="1148409"/>
                    </a:cubicBezTo>
                    <a:close/>
                  </a:path>
                </a:pathLst>
              </a:custGeom>
              <a:solidFill>
                <a:srgbClr val="0A207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0" name="任意多边形: 形状 149">
                <a:extLst>
                  <a:ext uri="{FF2B5EF4-FFF2-40B4-BE49-F238E27FC236}">
                    <a16:creationId xmlns="" xmlns:a16="http://schemas.microsoft.com/office/drawing/2014/main" id="{EFD6EF8D-C3AC-493C-A33C-46DB5922998E}"/>
                  </a:ext>
                </a:extLst>
              </p:cNvPr>
              <p:cNvSpPr/>
              <p:nvPr/>
            </p:nvSpPr>
            <p:spPr>
              <a:xfrm>
                <a:off x="9170212" y="3328921"/>
                <a:ext cx="306419" cy="875061"/>
              </a:xfrm>
              <a:custGeom>
                <a:avLst/>
                <a:gdLst>
                  <a:gd name="connsiteX0" fmla="*/ 306419 w 306419"/>
                  <a:gd name="connsiteY0" fmla="*/ 0 h 875061"/>
                  <a:gd name="connsiteX1" fmla="*/ 0 w 306419"/>
                  <a:gd name="connsiteY1" fmla="*/ 101632 h 875061"/>
                  <a:gd name="connsiteX2" fmla="*/ 0 w 306419"/>
                  <a:gd name="connsiteY2" fmla="*/ 875062 h 875061"/>
                  <a:gd name="connsiteX3" fmla="*/ 306419 w 306419"/>
                  <a:gd name="connsiteY3" fmla="*/ 748760 h 8750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6419" h="875061">
                    <a:moveTo>
                      <a:pt x="306419" y="0"/>
                    </a:moveTo>
                    <a:lnTo>
                      <a:pt x="0" y="101632"/>
                    </a:lnTo>
                    <a:lnTo>
                      <a:pt x="0" y="875062"/>
                    </a:lnTo>
                    <a:lnTo>
                      <a:pt x="306419" y="748760"/>
                    </a:lnTo>
                    <a:close/>
                  </a:path>
                </a:pathLst>
              </a:custGeom>
              <a:solidFill>
                <a:srgbClr val="D6D6D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1" name="任意多边形: 形状 150">
                <a:extLst>
                  <a:ext uri="{FF2B5EF4-FFF2-40B4-BE49-F238E27FC236}">
                    <a16:creationId xmlns="" xmlns:a16="http://schemas.microsoft.com/office/drawing/2014/main" id="{8485A079-4EF2-4842-8E73-975820A40782}"/>
                  </a:ext>
                </a:extLst>
              </p:cNvPr>
              <p:cNvSpPr/>
              <p:nvPr/>
            </p:nvSpPr>
            <p:spPr>
              <a:xfrm>
                <a:off x="9160687" y="3319392"/>
                <a:ext cx="325564" cy="894115"/>
              </a:xfrm>
              <a:custGeom>
                <a:avLst/>
                <a:gdLst>
                  <a:gd name="connsiteX0" fmla="*/ 9525 w 325564"/>
                  <a:gd name="connsiteY0" fmla="*/ 894115 h 894115"/>
                  <a:gd name="connsiteX1" fmla="*/ 4191 w 325564"/>
                  <a:gd name="connsiteY1" fmla="*/ 892496 h 894115"/>
                  <a:gd name="connsiteX2" fmla="*/ 0 w 325564"/>
                  <a:gd name="connsiteY2" fmla="*/ 884590 h 894115"/>
                  <a:gd name="connsiteX3" fmla="*/ 0 w 325564"/>
                  <a:gd name="connsiteY3" fmla="*/ 111160 h 894115"/>
                  <a:gd name="connsiteX4" fmla="*/ 6572 w 325564"/>
                  <a:gd name="connsiteY4" fmla="*/ 102112 h 894115"/>
                  <a:gd name="connsiteX5" fmla="*/ 312992 w 325564"/>
                  <a:gd name="connsiteY5" fmla="*/ 480 h 894115"/>
                  <a:gd name="connsiteX6" fmla="*/ 321564 w 325564"/>
                  <a:gd name="connsiteY6" fmla="*/ 1813 h 894115"/>
                  <a:gd name="connsiteX7" fmla="*/ 325564 w 325564"/>
                  <a:gd name="connsiteY7" fmla="*/ 9529 h 894115"/>
                  <a:gd name="connsiteX8" fmla="*/ 325564 w 325564"/>
                  <a:gd name="connsiteY8" fmla="*/ 758289 h 894115"/>
                  <a:gd name="connsiteX9" fmla="*/ 319659 w 325564"/>
                  <a:gd name="connsiteY9" fmla="*/ 767052 h 894115"/>
                  <a:gd name="connsiteX10" fmla="*/ 13240 w 325564"/>
                  <a:gd name="connsiteY10" fmla="*/ 893353 h 894115"/>
                  <a:gd name="connsiteX11" fmla="*/ 9525 w 325564"/>
                  <a:gd name="connsiteY11" fmla="*/ 894115 h 894115"/>
                  <a:gd name="connsiteX12" fmla="*/ 19050 w 325564"/>
                  <a:gd name="connsiteY12" fmla="*/ 118018 h 894115"/>
                  <a:gd name="connsiteX13" fmla="*/ 19050 w 325564"/>
                  <a:gd name="connsiteY13" fmla="*/ 870398 h 894115"/>
                  <a:gd name="connsiteX14" fmla="*/ 306419 w 325564"/>
                  <a:gd name="connsiteY14" fmla="*/ 752002 h 894115"/>
                  <a:gd name="connsiteX15" fmla="*/ 306419 w 325564"/>
                  <a:gd name="connsiteY15" fmla="*/ 22768 h 894115"/>
                  <a:gd name="connsiteX16" fmla="*/ 19050 w 325564"/>
                  <a:gd name="connsiteY16" fmla="*/ 118018 h 8941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25564" h="894115">
                    <a:moveTo>
                      <a:pt x="9525" y="894115"/>
                    </a:moveTo>
                    <a:cubicBezTo>
                      <a:pt x="7620" y="894115"/>
                      <a:pt x="5810" y="893544"/>
                      <a:pt x="4191" y="892496"/>
                    </a:cubicBezTo>
                    <a:cubicBezTo>
                      <a:pt x="1524" y="890686"/>
                      <a:pt x="0" y="887734"/>
                      <a:pt x="0" y="884590"/>
                    </a:cubicBezTo>
                    <a:lnTo>
                      <a:pt x="0" y="111160"/>
                    </a:lnTo>
                    <a:cubicBezTo>
                      <a:pt x="0" y="107065"/>
                      <a:pt x="2667" y="103445"/>
                      <a:pt x="6572" y="102112"/>
                    </a:cubicBezTo>
                    <a:lnTo>
                      <a:pt x="312992" y="480"/>
                    </a:lnTo>
                    <a:cubicBezTo>
                      <a:pt x="315849" y="-473"/>
                      <a:pt x="319088" y="4"/>
                      <a:pt x="321564" y="1813"/>
                    </a:cubicBezTo>
                    <a:cubicBezTo>
                      <a:pt x="324041" y="3623"/>
                      <a:pt x="325564" y="6481"/>
                      <a:pt x="325564" y="9529"/>
                    </a:cubicBezTo>
                    <a:lnTo>
                      <a:pt x="325564" y="758289"/>
                    </a:lnTo>
                    <a:cubicBezTo>
                      <a:pt x="325564" y="762099"/>
                      <a:pt x="323279" y="765623"/>
                      <a:pt x="319659" y="767052"/>
                    </a:cubicBezTo>
                    <a:lnTo>
                      <a:pt x="13240" y="893353"/>
                    </a:lnTo>
                    <a:cubicBezTo>
                      <a:pt x="12002" y="893830"/>
                      <a:pt x="10763" y="894115"/>
                      <a:pt x="9525" y="894115"/>
                    </a:cubicBezTo>
                    <a:close/>
                    <a:moveTo>
                      <a:pt x="19050" y="118018"/>
                    </a:moveTo>
                    <a:lnTo>
                      <a:pt x="19050" y="870398"/>
                    </a:lnTo>
                    <a:lnTo>
                      <a:pt x="306419" y="752002"/>
                    </a:lnTo>
                    <a:lnTo>
                      <a:pt x="306419" y="22768"/>
                    </a:lnTo>
                    <a:lnTo>
                      <a:pt x="19050" y="118018"/>
                    </a:lnTo>
                    <a:close/>
                  </a:path>
                </a:pathLst>
              </a:custGeom>
              <a:solidFill>
                <a:srgbClr val="0A207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2" name="任意多边形: 形状 151">
                <a:extLst>
                  <a:ext uri="{FF2B5EF4-FFF2-40B4-BE49-F238E27FC236}">
                    <a16:creationId xmlns="" xmlns:a16="http://schemas.microsoft.com/office/drawing/2014/main" id="{D0848CB1-D258-4744-9E8C-D3664317296E}"/>
                  </a:ext>
                </a:extLst>
              </p:cNvPr>
              <p:cNvSpPr/>
              <p:nvPr/>
            </p:nvSpPr>
            <p:spPr>
              <a:xfrm>
                <a:off x="8863888" y="3328921"/>
                <a:ext cx="306323" cy="875061"/>
              </a:xfrm>
              <a:custGeom>
                <a:avLst/>
                <a:gdLst>
                  <a:gd name="connsiteX0" fmla="*/ 0 w 306323"/>
                  <a:gd name="connsiteY0" fmla="*/ 0 h 875061"/>
                  <a:gd name="connsiteX1" fmla="*/ 306324 w 306323"/>
                  <a:gd name="connsiteY1" fmla="*/ 101632 h 875061"/>
                  <a:gd name="connsiteX2" fmla="*/ 306324 w 306323"/>
                  <a:gd name="connsiteY2" fmla="*/ 875062 h 875061"/>
                  <a:gd name="connsiteX3" fmla="*/ 0 w 306323"/>
                  <a:gd name="connsiteY3" fmla="*/ 748760 h 8750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6323" h="875061">
                    <a:moveTo>
                      <a:pt x="0" y="0"/>
                    </a:moveTo>
                    <a:lnTo>
                      <a:pt x="306324" y="101632"/>
                    </a:lnTo>
                    <a:lnTo>
                      <a:pt x="306324" y="875062"/>
                    </a:lnTo>
                    <a:lnTo>
                      <a:pt x="0" y="748760"/>
                    </a:lnTo>
                    <a:close/>
                  </a:path>
                </a:pathLst>
              </a:custGeom>
              <a:solidFill>
                <a:srgbClr val="F6F6F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3" name="任意多边形: 形状 152">
                <a:extLst>
                  <a:ext uri="{FF2B5EF4-FFF2-40B4-BE49-F238E27FC236}">
                    <a16:creationId xmlns="" xmlns:a16="http://schemas.microsoft.com/office/drawing/2014/main" id="{BF9547A4-7B5C-47D6-895E-6D821C2996CB}"/>
                  </a:ext>
                </a:extLst>
              </p:cNvPr>
              <p:cNvSpPr/>
              <p:nvPr/>
            </p:nvSpPr>
            <p:spPr>
              <a:xfrm>
                <a:off x="8854268" y="3319392"/>
                <a:ext cx="325564" cy="894115"/>
              </a:xfrm>
              <a:custGeom>
                <a:avLst/>
                <a:gdLst>
                  <a:gd name="connsiteX0" fmla="*/ 315944 w 325564"/>
                  <a:gd name="connsiteY0" fmla="*/ 894115 h 894115"/>
                  <a:gd name="connsiteX1" fmla="*/ 312325 w 325564"/>
                  <a:gd name="connsiteY1" fmla="*/ 893353 h 894115"/>
                  <a:gd name="connsiteX2" fmla="*/ 5906 w 325564"/>
                  <a:gd name="connsiteY2" fmla="*/ 767052 h 894115"/>
                  <a:gd name="connsiteX3" fmla="*/ 0 w 325564"/>
                  <a:gd name="connsiteY3" fmla="*/ 758289 h 894115"/>
                  <a:gd name="connsiteX4" fmla="*/ 0 w 325564"/>
                  <a:gd name="connsiteY4" fmla="*/ 9529 h 894115"/>
                  <a:gd name="connsiteX5" fmla="*/ 4000 w 325564"/>
                  <a:gd name="connsiteY5" fmla="*/ 1813 h 894115"/>
                  <a:gd name="connsiteX6" fmla="*/ 12573 w 325564"/>
                  <a:gd name="connsiteY6" fmla="*/ 480 h 894115"/>
                  <a:gd name="connsiteX7" fmla="*/ 318992 w 325564"/>
                  <a:gd name="connsiteY7" fmla="*/ 102112 h 894115"/>
                  <a:gd name="connsiteX8" fmla="*/ 325565 w 325564"/>
                  <a:gd name="connsiteY8" fmla="*/ 111160 h 894115"/>
                  <a:gd name="connsiteX9" fmla="*/ 325565 w 325564"/>
                  <a:gd name="connsiteY9" fmla="*/ 884590 h 894115"/>
                  <a:gd name="connsiteX10" fmla="*/ 321374 w 325564"/>
                  <a:gd name="connsiteY10" fmla="*/ 892496 h 894115"/>
                  <a:gd name="connsiteX11" fmla="*/ 315944 w 325564"/>
                  <a:gd name="connsiteY11" fmla="*/ 894115 h 894115"/>
                  <a:gd name="connsiteX12" fmla="*/ 19145 w 325564"/>
                  <a:gd name="connsiteY12" fmla="*/ 751907 h 894115"/>
                  <a:gd name="connsiteX13" fmla="*/ 306515 w 325564"/>
                  <a:gd name="connsiteY13" fmla="*/ 870303 h 894115"/>
                  <a:gd name="connsiteX14" fmla="*/ 306515 w 325564"/>
                  <a:gd name="connsiteY14" fmla="*/ 117923 h 894115"/>
                  <a:gd name="connsiteX15" fmla="*/ 19145 w 325564"/>
                  <a:gd name="connsiteY15" fmla="*/ 22673 h 894115"/>
                  <a:gd name="connsiteX16" fmla="*/ 19145 w 325564"/>
                  <a:gd name="connsiteY16" fmla="*/ 751907 h 8941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25564" h="894115">
                    <a:moveTo>
                      <a:pt x="315944" y="894115"/>
                    </a:moveTo>
                    <a:cubicBezTo>
                      <a:pt x="314706" y="894115"/>
                      <a:pt x="313468" y="893830"/>
                      <a:pt x="312325" y="893353"/>
                    </a:cubicBezTo>
                    <a:lnTo>
                      <a:pt x="5906" y="767052"/>
                    </a:lnTo>
                    <a:cubicBezTo>
                      <a:pt x="2286" y="765623"/>
                      <a:pt x="0" y="762099"/>
                      <a:pt x="0" y="758289"/>
                    </a:cubicBezTo>
                    <a:lnTo>
                      <a:pt x="0" y="9529"/>
                    </a:lnTo>
                    <a:cubicBezTo>
                      <a:pt x="0" y="6481"/>
                      <a:pt x="1429" y="3623"/>
                      <a:pt x="4000" y="1813"/>
                    </a:cubicBezTo>
                    <a:cubicBezTo>
                      <a:pt x="6477" y="4"/>
                      <a:pt x="9620" y="-473"/>
                      <a:pt x="12573" y="480"/>
                    </a:cubicBezTo>
                    <a:lnTo>
                      <a:pt x="318992" y="102112"/>
                    </a:lnTo>
                    <a:cubicBezTo>
                      <a:pt x="322898" y="103350"/>
                      <a:pt x="325565" y="107065"/>
                      <a:pt x="325565" y="111160"/>
                    </a:cubicBezTo>
                    <a:lnTo>
                      <a:pt x="325565" y="884590"/>
                    </a:lnTo>
                    <a:cubicBezTo>
                      <a:pt x="325565" y="887734"/>
                      <a:pt x="323945" y="890686"/>
                      <a:pt x="321374" y="892496"/>
                    </a:cubicBezTo>
                    <a:cubicBezTo>
                      <a:pt x="319659" y="893544"/>
                      <a:pt x="317849" y="894115"/>
                      <a:pt x="315944" y="894115"/>
                    </a:cubicBezTo>
                    <a:close/>
                    <a:moveTo>
                      <a:pt x="19145" y="751907"/>
                    </a:moveTo>
                    <a:lnTo>
                      <a:pt x="306515" y="870303"/>
                    </a:lnTo>
                    <a:lnTo>
                      <a:pt x="306515" y="117923"/>
                    </a:lnTo>
                    <a:lnTo>
                      <a:pt x="19145" y="22673"/>
                    </a:lnTo>
                    <a:lnTo>
                      <a:pt x="19145" y="751907"/>
                    </a:lnTo>
                    <a:close/>
                  </a:path>
                </a:pathLst>
              </a:custGeom>
              <a:solidFill>
                <a:srgbClr val="0A207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4" name="任意多边形: 形状 153">
                <a:extLst>
                  <a:ext uri="{FF2B5EF4-FFF2-40B4-BE49-F238E27FC236}">
                    <a16:creationId xmlns="" xmlns:a16="http://schemas.microsoft.com/office/drawing/2014/main" id="{E0C83F19-E2E5-4931-BB20-59E7B182B276}"/>
                  </a:ext>
                </a:extLst>
              </p:cNvPr>
              <p:cNvSpPr/>
              <p:nvPr/>
            </p:nvSpPr>
            <p:spPr>
              <a:xfrm>
                <a:off x="9473298" y="3328921"/>
                <a:ext cx="306419" cy="875061"/>
              </a:xfrm>
              <a:custGeom>
                <a:avLst/>
                <a:gdLst>
                  <a:gd name="connsiteX0" fmla="*/ 0 w 306419"/>
                  <a:gd name="connsiteY0" fmla="*/ 0 h 875061"/>
                  <a:gd name="connsiteX1" fmla="*/ 306419 w 306419"/>
                  <a:gd name="connsiteY1" fmla="*/ 101632 h 875061"/>
                  <a:gd name="connsiteX2" fmla="*/ 306419 w 306419"/>
                  <a:gd name="connsiteY2" fmla="*/ 875062 h 875061"/>
                  <a:gd name="connsiteX3" fmla="*/ 0 w 306419"/>
                  <a:gd name="connsiteY3" fmla="*/ 748760 h 8750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6419" h="875061">
                    <a:moveTo>
                      <a:pt x="0" y="0"/>
                    </a:moveTo>
                    <a:lnTo>
                      <a:pt x="306419" y="101632"/>
                    </a:lnTo>
                    <a:lnTo>
                      <a:pt x="306419" y="875062"/>
                    </a:lnTo>
                    <a:lnTo>
                      <a:pt x="0" y="748760"/>
                    </a:lnTo>
                    <a:close/>
                  </a:path>
                </a:pathLst>
              </a:custGeom>
              <a:solidFill>
                <a:srgbClr val="D6D6D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5" name="任意多边形: 形状 154">
                <a:extLst>
                  <a:ext uri="{FF2B5EF4-FFF2-40B4-BE49-F238E27FC236}">
                    <a16:creationId xmlns="" xmlns:a16="http://schemas.microsoft.com/office/drawing/2014/main" id="{E2F7B85F-C469-4A3E-949A-AA804E0C5173}"/>
                  </a:ext>
                </a:extLst>
              </p:cNvPr>
              <p:cNvSpPr/>
              <p:nvPr/>
            </p:nvSpPr>
            <p:spPr>
              <a:xfrm>
                <a:off x="9463773" y="3319392"/>
                <a:ext cx="325564" cy="894115"/>
              </a:xfrm>
              <a:custGeom>
                <a:avLst/>
                <a:gdLst>
                  <a:gd name="connsiteX0" fmla="*/ 315944 w 325564"/>
                  <a:gd name="connsiteY0" fmla="*/ 894115 h 894115"/>
                  <a:gd name="connsiteX1" fmla="*/ 312325 w 325564"/>
                  <a:gd name="connsiteY1" fmla="*/ 893353 h 894115"/>
                  <a:gd name="connsiteX2" fmla="*/ 5905 w 325564"/>
                  <a:gd name="connsiteY2" fmla="*/ 767052 h 894115"/>
                  <a:gd name="connsiteX3" fmla="*/ 0 w 325564"/>
                  <a:gd name="connsiteY3" fmla="*/ 758289 h 894115"/>
                  <a:gd name="connsiteX4" fmla="*/ 0 w 325564"/>
                  <a:gd name="connsiteY4" fmla="*/ 9529 h 894115"/>
                  <a:gd name="connsiteX5" fmla="*/ 4000 w 325564"/>
                  <a:gd name="connsiteY5" fmla="*/ 1813 h 894115"/>
                  <a:gd name="connsiteX6" fmla="*/ 12573 w 325564"/>
                  <a:gd name="connsiteY6" fmla="*/ 480 h 894115"/>
                  <a:gd name="connsiteX7" fmla="*/ 318992 w 325564"/>
                  <a:gd name="connsiteY7" fmla="*/ 102112 h 894115"/>
                  <a:gd name="connsiteX8" fmla="*/ 325564 w 325564"/>
                  <a:gd name="connsiteY8" fmla="*/ 111160 h 894115"/>
                  <a:gd name="connsiteX9" fmla="*/ 325564 w 325564"/>
                  <a:gd name="connsiteY9" fmla="*/ 884590 h 894115"/>
                  <a:gd name="connsiteX10" fmla="*/ 321373 w 325564"/>
                  <a:gd name="connsiteY10" fmla="*/ 892496 h 894115"/>
                  <a:gd name="connsiteX11" fmla="*/ 315944 w 325564"/>
                  <a:gd name="connsiteY11" fmla="*/ 894115 h 894115"/>
                  <a:gd name="connsiteX12" fmla="*/ 19050 w 325564"/>
                  <a:gd name="connsiteY12" fmla="*/ 751907 h 894115"/>
                  <a:gd name="connsiteX13" fmla="*/ 306419 w 325564"/>
                  <a:gd name="connsiteY13" fmla="*/ 870303 h 894115"/>
                  <a:gd name="connsiteX14" fmla="*/ 306419 w 325564"/>
                  <a:gd name="connsiteY14" fmla="*/ 117923 h 894115"/>
                  <a:gd name="connsiteX15" fmla="*/ 19050 w 325564"/>
                  <a:gd name="connsiteY15" fmla="*/ 22673 h 894115"/>
                  <a:gd name="connsiteX16" fmla="*/ 19050 w 325564"/>
                  <a:gd name="connsiteY16" fmla="*/ 751907 h 8941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25564" h="894115">
                    <a:moveTo>
                      <a:pt x="315944" y="894115"/>
                    </a:moveTo>
                    <a:cubicBezTo>
                      <a:pt x="314706" y="894115"/>
                      <a:pt x="313468" y="893830"/>
                      <a:pt x="312325" y="893353"/>
                    </a:cubicBezTo>
                    <a:lnTo>
                      <a:pt x="5905" y="767052"/>
                    </a:lnTo>
                    <a:cubicBezTo>
                      <a:pt x="2286" y="765623"/>
                      <a:pt x="0" y="762099"/>
                      <a:pt x="0" y="758289"/>
                    </a:cubicBezTo>
                    <a:lnTo>
                      <a:pt x="0" y="9529"/>
                    </a:lnTo>
                    <a:cubicBezTo>
                      <a:pt x="0" y="6481"/>
                      <a:pt x="1429" y="3623"/>
                      <a:pt x="4000" y="1813"/>
                    </a:cubicBezTo>
                    <a:cubicBezTo>
                      <a:pt x="6477" y="4"/>
                      <a:pt x="9620" y="-473"/>
                      <a:pt x="12573" y="480"/>
                    </a:cubicBezTo>
                    <a:lnTo>
                      <a:pt x="318992" y="102112"/>
                    </a:lnTo>
                    <a:cubicBezTo>
                      <a:pt x="322897" y="103350"/>
                      <a:pt x="325564" y="107065"/>
                      <a:pt x="325564" y="111160"/>
                    </a:cubicBezTo>
                    <a:lnTo>
                      <a:pt x="325564" y="884590"/>
                    </a:lnTo>
                    <a:cubicBezTo>
                      <a:pt x="325564" y="887734"/>
                      <a:pt x="323945" y="890686"/>
                      <a:pt x="321373" y="892496"/>
                    </a:cubicBezTo>
                    <a:cubicBezTo>
                      <a:pt x="319659" y="893544"/>
                      <a:pt x="317754" y="894115"/>
                      <a:pt x="315944" y="894115"/>
                    </a:cubicBezTo>
                    <a:close/>
                    <a:moveTo>
                      <a:pt x="19050" y="751907"/>
                    </a:moveTo>
                    <a:lnTo>
                      <a:pt x="306419" y="870303"/>
                    </a:lnTo>
                    <a:lnTo>
                      <a:pt x="306419" y="117923"/>
                    </a:lnTo>
                    <a:lnTo>
                      <a:pt x="19050" y="22673"/>
                    </a:lnTo>
                    <a:lnTo>
                      <a:pt x="19050" y="751907"/>
                    </a:lnTo>
                    <a:close/>
                  </a:path>
                </a:pathLst>
              </a:custGeom>
              <a:solidFill>
                <a:srgbClr val="0A207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6" name="任意多边形: 形状 155">
                <a:extLst>
                  <a:ext uri="{FF2B5EF4-FFF2-40B4-BE49-F238E27FC236}">
                    <a16:creationId xmlns="" xmlns:a16="http://schemas.microsoft.com/office/drawing/2014/main" id="{F0E835F6-E445-4BB4-BCCE-E15ECBC1C22E}"/>
                  </a:ext>
                </a:extLst>
              </p:cNvPr>
              <p:cNvSpPr/>
              <p:nvPr/>
            </p:nvSpPr>
            <p:spPr>
              <a:xfrm>
                <a:off x="9779717" y="3328921"/>
                <a:ext cx="306324" cy="875061"/>
              </a:xfrm>
              <a:custGeom>
                <a:avLst/>
                <a:gdLst>
                  <a:gd name="connsiteX0" fmla="*/ 306324 w 306324"/>
                  <a:gd name="connsiteY0" fmla="*/ 0 h 875061"/>
                  <a:gd name="connsiteX1" fmla="*/ 0 w 306324"/>
                  <a:gd name="connsiteY1" fmla="*/ 101632 h 875061"/>
                  <a:gd name="connsiteX2" fmla="*/ 0 w 306324"/>
                  <a:gd name="connsiteY2" fmla="*/ 875062 h 875061"/>
                  <a:gd name="connsiteX3" fmla="*/ 306324 w 306324"/>
                  <a:gd name="connsiteY3" fmla="*/ 748760 h 8750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6324" h="875061">
                    <a:moveTo>
                      <a:pt x="306324" y="0"/>
                    </a:moveTo>
                    <a:lnTo>
                      <a:pt x="0" y="101632"/>
                    </a:lnTo>
                    <a:lnTo>
                      <a:pt x="0" y="875062"/>
                    </a:lnTo>
                    <a:lnTo>
                      <a:pt x="306324" y="748760"/>
                    </a:lnTo>
                    <a:close/>
                  </a:path>
                </a:pathLst>
              </a:custGeom>
              <a:solidFill>
                <a:srgbClr val="F6F6F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7" name="任意多边形: 形状 156">
                <a:extLst>
                  <a:ext uri="{FF2B5EF4-FFF2-40B4-BE49-F238E27FC236}">
                    <a16:creationId xmlns="" xmlns:a16="http://schemas.microsoft.com/office/drawing/2014/main" id="{A8E3E1CE-985F-4439-A3F7-618043562D8F}"/>
                  </a:ext>
                </a:extLst>
              </p:cNvPr>
              <p:cNvSpPr/>
              <p:nvPr/>
            </p:nvSpPr>
            <p:spPr>
              <a:xfrm>
                <a:off x="9770192" y="3319392"/>
                <a:ext cx="325564" cy="894115"/>
              </a:xfrm>
              <a:custGeom>
                <a:avLst/>
                <a:gdLst>
                  <a:gd name="connsiteX0" fmla="*/ 9525 w 325564"/>
                  <a:gd name="connsiteY0" fmla="*/ 894115 h 894115"/>
                  <a:gd name="connsiteX1" fmla="*/ 4191 w 325564"/>
                  <a:gd name="connsiteY1" fmla="*/ 892496 h 894115"/>
                  <a:gd name="connsiteX2" fmla="*/ 0 w 325564"/>
                  <a:gd name="connsiteY2" fmla="*/ 884590 h 894115"/>
                  <a:gd name="connsiteX3" fmla="*/ 0 w 325564"/>
                  <a:gd name="connsiteY3" fmla="*/ 111160 h 894115"/>
                  <a:gd name="connsiteX4" fmla="*/ 6572 w 325564"/>
                  <a:gd name="connsiteY4" fmla="*/ 102112 h 894115"/>
                  <a:gd name="connsiteX5" fmla="*/ 312992 w 325564"/>
                  <a:gd name="connsiteY5" fmla="*/ 480 h 894115"/>
                  <a:gd name="connsiteX6" fmla="*/ 321564 w 325564"/>
                  <a:gd name="connsiteY6" fmla="*/ 1813 h 894115"/>
                  <a:gd name="connsiteX7" fmla="*/ 325565 w 325564"/>
                  <a:gd name="connsiteY7" fmla="*/ 9529 h 894115"/>
                  <a:gd name="connsiteX8" fmla="*/ 325565 w 325564"/>
                  <a:gd name="connsiteY8" fmla="*/ 758289 h 894115"/>
                  <a:gd name="connsiteX9" fmla="*/ 319659 w 325564"/>
                  <a:gd name="connsiteY9" fmla="*/ 767052 h 894115"/>
                  <a:gd name="connsiteX10" fmla="*/ 13240 w 325564"/>
                  <a:gd name="connsiteY10" fmla="*/ 893353 h 894115"/>
                  <a:gd name="connsiteX11" fmla="*/ 9525 w 325564"/>
                  <a:gd name="connsiteY11" fmla="*/ 894115 h 894115"/>
                  <a:gd name="connsiteX12" fmla="*/ 19050 w 325564"/>
                  <a:gd name="connsiteY12" fmla="*/ 118018 h 894115"/>
                  <a:gd name="connsiteX13" fmla="*/ 19050 w 325564"/>
                  <a:gd name="connsiteY13" fmla="*/ 870398 h 894115"/>
                  <a:gd name="connsiteX14" fmla="*/ 306419 w 325564"/>
                  <a:gd name="connsiteY14" fmla="*/ 752002 h 894115"/>
                  <a:gd name="connsiteX15" fmla="*/ 306419 w 325564"/>
                  <a:gd name="connsiteY15" fmla="*/ 22768 h 894115"/>
                  <a:gd name="connsiteX16" fmla="*/ 19050 w 325564"/>
                  <a:gd name="connsiteY16" fmla="*/ 118018 h 8941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25564" h="894115">
                    <a:moveTo>
                      <a:pt x="9525" y="894115"/>
                    </a:moveTo>
                    <a:cubicBezTo>
                      <a:pt x="7620" y="894115"/>
                      <a:pt x="5810" y="893544"/>
                      <a:pt x="4191" y="892496"/>
                    </a:cubicBezTo>
                    <a:cubicBezTo>
                      <a:pt x="1524" y="890686"/>
                      <a:pt x="0" y="887734"/>
                      <a:pt x="0" y="884590"/>
                    </a:cubicBezTo>
                    <a:lnTo>
                      <a:pt x="0" y="111160"/>
                    </a:lnTo>
                    <a:cubicBezTo>
                      <a:pt x="0" y="107065"/>
                      <a:pt x="2667" y="103445"/>
                      <a:pt x="6572" y="102112"/>
                    </a:cubicBezTo>
                    <a:lnTo>
                      <a:pt x="312992" y="480"/>
                    </a:lnTo>
                    <a:cubicBezTo>
                      <a:pt x="315849" y="-473"/>
                      <a:pt x="319088" y="4"/>
                      <a:pt x="321564" y="1813"/>
                    </a:cubicBezTo>
                    <a:cubicBezTo>
                      <a:pt x="324041" y="3623"/>
                      <a:pt x="325565" y="6481"/>
                      <a:pt x="325565" y="9529"/>
                    </a:cubicBezTo>
                    <a:lnTo>
                      <a:pt x="325565" y="758289"/>
                    </a:lnTo>
                    <a:cubicBezTo>
                      <a:pt x="325565" y="762099"/>
                      <a:pt x="323279" y="765623"/>
                      <a:pt x="319659" y="767052"/>
                    </a:cubicBezTo>
                    <a:lnTo>
                      <a:pt x="13240" y="893353"/>
                    </a:lnTo>
                    <a:cubicBezTo>
                      <a:pt x="12002" y="893830"/>
                      <a:pt x="10763" y="894115"/>
                      <a:pt x="9525" y="894115"/>
                    </a:cubicBezTo>
                    <a:close/>
                    <a:moveTo>
                      <a:pt x="19050" y="118018"/>
                    </a:moveTo>
                    <a:lnTo>
                      <a:pt x="19050" y="870398"/>
                    </a:lnTo>
                    <a:lnTo>
                      <a:pt x="306419" y="752002"/>
                    </a:lnTo>
                    <a:lnTo>
                      <a:pt x="306419" y="22768"/>
                    </a:lnTo>
                    <a:lnTo>
                      <a:pt x="19050" y="118018"/>
                    </a:lnTo>
                    <a:close/>
                  </a:path>
                </a:pathLst>
              </a:custGeom>
              <a:solidFill>
                <a:srgbClr val="0A207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8" name="任意多边形: 形状 157">
                <a:extLst>
                  <a:ext uri="{FF2B5EF4-FFF2-40B4-BE49-F238E27FC236}">
                    <a16:creationId xmlns="" xmlns:a16="http://schemas.microsoft.com/office/drawing/2014/main" id="{C9AD2467-7F8A-4AE1-9A71-EB3F65955BA6}"/>
                  </a:ext>
                </a:extLst>
              </p:cNvPr>
              <p:cNvSpPr/>
              <p:nvPr/>
            </p:nvSpPr>
            <p:spPr>
              <a:xfrm>
                <a:off x="10141381" y="3231671"/>
                <a:ext cx="581275" cy="1117512"/>
              </a:xfrm>
              <a:custGeom>
                <a:avLst/>
                <a:gdLst>
                  <a:gd name="connsiteX0" fmla="*/ 325660 w 581275"/>
                  <a:gd name="connsiteY0" fmla="*/ 0 h 1117512"/>
                  <a:gd name="connsiteX1" fmla="*/ 581025 w 581275"/>
                  <a:gd name="connsiteY1" fmla="*/ 927354 h 1117512"/>
                  <a:gd name="connsiteX2" fmla="*/ 467868 w 581275"/>
                  <a:gd name="connsiteY2" fmla="*/ 1115663 h 1117512"/>
                  <a:gd name="connsiteX3" fmla="*/ 0 w 581275"/>
                  <a:gd name="connsiteY3" fmla="*/ 803815 h 1117512"/>
                  <a:gd name="connsiteX4" fmla="*/ 136112 w 581275"/>
                  <a:gd name="connsiteY4" fmla="*/ 611600 h 11175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81275" h="1117512">
                    <a:moveTo>
                      <a:pt x="325660" y="0"/>
                    </a:moveTo>
                    <a:cubicBezTo>
                      <a:pt x="325660" y="0"/>
                      <a:pt x="590550" y="715994"/>
                      <a:pt x="581025" y="927354"/>
                    </a:cubicBezTo>
                    <a:cubicBezTo>
                      <a:pt x="581025" y="927354"/>
                      <a:pt x="580073" y="1098994"/>
                      <a:pt x="467868" y="1115663"/>
                    </a:cubicBezTo>
                    <a:cubicBezTo>
                      <a:pt x="467868" y="1115663"/>
                      <a:pt x="269939" y="1160907"/>
                      <a:pt x="0" y="803815"/>
                    </a:cubicBezTo>
                    <a:lnTo>
                      <a:pt x="136112" y="611600"/>
                    </a:lnTo>
                  </a:path>
                </a:pathLst>
              </a:custGeom>
              <a:solidFill>
                <a:srgbClr val="4775C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9" name="任意多边形: 形状 158">
                <a:extLst>
                  <a:ext uri="{FF2B5EF4-FFF2-40B4-BE49-F238E27FC236}">
                    <a16:creationId xmlns="" xmlns:a16="http://schemas.microsoft.com/office/drawing/2014/main" id="{D451E2A9-9CCA-4D63-AC19-93452F2337BC}"/>
                  </a:ext>
                </a:extLst>
              </p:cNvPr>
              <p:cNvSpPr/>
              <p:nvPr/>
            </p:nvSpPr>
            <p:spPr>
              <a:xfrm>
                <a:off x="10131938" y="3222030"/>
                <a:ext cx="600248" cy="1136923"/>
              </a:xfrm>
              <a:custGeom>
                <a:avLst/>
                <a:gdLst>
                  <a:gd name="connsiteX0" fmla="*/ 452641 w 600248"/>
                  <a:gd name="connsiteY0" fmla="*/ 1136924 h 1136923"/>
                  <a:gd name="connsiteX1" fmla="*/ 1919 w 600248"/>
                  <a:gd name="connsiteY1" fmla="*/ 819170 h 1136923"/>
                  <a:gd name="connsiteX2" fmla="*/ 1728 w 600248"/>
                  <a:gd name="connsiteY2" fmla="*/ 807930 h 1136923"/>
                  <a:gd name="connsiteX3" fmla="*/ 137840 w 600248"/>
                  <a:gd name="connsiteY3" fmla="*/ 615716 h 1136923"/>
                  <a:gd name="connsiteX4" fmla="*/ 151080 w 600248"/>
                  <a:gd name="connsiteY4" fmla="*/ 613430 h 1136923"/>
                  <a:gd name="connsiteX5" fmla="*/ 153366 w 600248"/>
                  <a:gd name="connsiteY5" fmla="*/ 626670 h 1136923"/>
                  <a:gd name="connsiteX6" fmla="*/ 21254 w 600248"/>
                  <a:gd name="connsiteY6" fmla="*/ 813169 h 1136923"/>
                  <a:gd name="connsiteX7" fmla="*/ 475216 w 600248"/>
                  <a:gd name="connsiteY7" fmla="*/ 1115874 h 1136923"/>
                  <a:gd name="connsiteX8" fmla="*/ 580943 w 600248"/>
                  <a:gd name="connsiteY8" fmla="*/ 936804 h 1136923"/>
                  <a:gd name="connsiteX9" fmla="*/ 326149 w 600248"/>
                  <a:gd name="connsiteY9" fmla="*/ 12879 h 1136923"/>
                  <a:gd name="connsiteX10" fmla="*/ 331769 w 600248"/>
                  <a:gd name="connsiteY10" fmla="*/ 591 h 1136923"/>
                  <a:gd name="connsiteX11" fmla="*/ 343961 w 600248"/>
                  <a:gd name="connsiteY11" fmla="*/ 6211 h 1136923"/>
                  <a:gd name="connsiteX12" fmla="*/ 599993 w 600248"/>
                  <a:gd name="connsiteY12" fmla="*/ 937280 h 1136923"/>
                  <a:gd name="connsiteX13" fmla="*/ 478645 w 600248"/>
                  <a:gd name="connsiteY13" fmla="*/ 1134543 h 1136923"/>
                  <a:gd name="connsiteX14" fmla="*/ 452641 w 600248"/>
                  <a:gd name="connsiteY14" fmla="*/ 1136924 h 11369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600248" h="1136923">
                    <a:moveTo>
                      <a:pt x="452641" y="1136924"/>
                    </a:moveTo>
                    <a:cubicBezTo>
                      <a:pt x="389586" y="1136924"/>
                      <a:pt x="218803" y="1106253"/>
                      <a:pt x="1919" y="819170"/>
                    </a:cubicBezTo>
                    <a:cubicBezTo>
                      <a:pt x="-558" y="815836"/>
                      <a:pt x="-653" y="811264"/>
                      <a:pt x="1728" y="807930"/>
                    </a:cubicBezTo>
                    <a:lnTo>
                      <a:pt x="137840" y="615716"/>
                    </a:lnTo>
                    <a:cubicBezTo>
                      <a:pt x="140888" y="611430"/>
                      <a:pt x="146794" y="610382"/>
                      <a:pt x="151080" y="613430"/>
                    </a:cubicBezTo>
                    <a:cubicBezTo>
                      <a:pt x="155366" y="616478"/>
                      <a:pt x="156414" y="622383"/>
                      <a:pt x="153366" y="626670"/>
                    </a:cubicBezTo>
                    <a:lnTo>
                      <a:pt x="21254" y="813169"/>
                    </a:lnTo>
                    <a:cubicBezTo>
                      <a:pt x="281191" y="1153974"/>
                      <a:pt x="473215" y="1116255"/>
                      <a:pt x="475216" y="1115874"/>
                    </a:cubicBezTo>
                    <a:cubicBezTo>
                      <a:pt x="578848" y="1100443"/>
                      <a:pt x="580943" y="938423"/>
                      <a:pt x="580943" y="936804"/>
                    </a:cubicBezTo>
                    <a:cubicBezTo>
                      <a:pt x="590278" y="729444"/>
                      <a:pt x="328816" y="20022"/>
                      <a:pt x="326149" y="12879"/>
                    </a:cubicBezTo>
                    <a:cubicBezTo>
                      <a:pt x="324340" y="7926"/>
                      <a:pt x="326816" y="2496"/>
                      <a:pt x="331769" y="591"/>
                    </a:cubicBezTo>
                    <a:cubicBezTo>
                      <a:pt x="336722" y="-1218"/>
                      <a:pt x="342152" y="1258"/>
                      <a:pt x="343961" y="6211"/>
                    </a:cubicBezTo>
                    <a:cubicBezTo>
                      <a:pt x="354820" y="35548"/>
                      <a:pt x="609423" y="726396"/>
                      <a:pt x="599993" y="937280"/>
                    </a:cubicBezTo>
                    <a:cubicBezTo>
                      <a:pt x="599993" y="944233"/>
                      <a:pt x="597612" y="1116921"/>
                      <a:pt x="478645" y="1134543"/>
                    </a:cubicBezTo>
                    <a:cubicBezTo>
                      <a:pt x="477216" y="1135114"/>
                      <a:pt x="468167" y="1136924"/>
                      <a:pt x="452641" y="1136924"/>
                    </a:cubicBezTo>
                    <a:close/>
                  </a:path>
                </a:pathLst>
              </a:custGeom>
              <a:solidFill>
                <a:srgbClr val="0A207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0" name="任意多边形: 形状 159">
                <a:extLst>
                  <a:ext uri="{FF2B5EF4-FFF2-40B4-BE49-F238E27FC236}">
                    <a16:creationId xmlns="" xmlns:a16="http://schemas.microsoft.com/office/drawing/2014/main" id="{CD52A1F1-25F9-42ED-8549-1098DF8D3C79}"/>
                  </a:ext>
                </a:extLst>
              </p:cNvPr>
              <p:cNvSpPr/>
              <p:nvPr/>
            </p:nvSpPr>
            <p:spPr>
              <a:xfrm>
                <a:off x="9739580" y="3620481"/>
                <a:ext cx="514196" cy="389096"/>
              </a:xfrm>
              <a:custGeom>
                <a:avLst/>
                <a:gdLst>
                  <a:gd name="connsiteX0" fmla="*/ 345604 w 514196"/>
                  <a:gd name="connsiteY0" fmla="*/ 114300 h 389096"/>
                  <a:gd name="connsiteX1" fmla="*/ 244449 w 514196"/>
                  <a:gd name="connsiteY1" fmla="*/ 95345 h 389096"/>
                  <a:gd name="connsiteX2" fmla="*/ 101955 w 514196"/>
                  <a:gd name="connsiteY2" fmla="*/ 43434 h 389096"/>
                  <a:gd name="connsiteX3" fmla="*/ 23278 w 514196"/>
                  <a:gd name="connsiteY3" fmla="*/ 214789 h 389096"/>
                  <a:gd name="connsiteX4" fmla="*/ 225494 w 514196"/>
                  <a:gd name="connsiteY4" fmla="*/ 316897 h 389096"/>
                  <a:gd name="connsiteX5" fmla="*/ 368274 w 514196"/>
                  <a:gd name="connsiteY5" fmla="*/ 343567 h 389096"/>
                  <a:gd name="connsiteX6" fmla="*/ 418470 w 514196"/>
                  <a:gd name="connsiteY6" fmla="*/ 389096 h 389096"/>
                  <a:gd name="connsiteX7" fmla="*/ 514197 w 514196"/>
                  <a:gd name="connsiteY7" fmla="*/ 250889 h 389096"/>
                  <a:gd name="connsiteX8" fmla="*/ 436473 w 514196"/>
                  <a:gd name="connsiteY8" fmla="*/ 188214 h 389096"/>
                  <a:gd name="connsiteX9" fmla="*/ 396658 w 514196"/>
                  <a:gd name="connsiteY9" fmla="*/ 59341 h 389096"/>
                  <a:gd name="connsiteX10" fmla="*/ 345699 w 514196"/>
                  <a:gd name="connsiteY10" fmla="*/ 0 h 389096"/>
                  <a:gd name="connsiteX11" fmla="*/ 345699 w 514196"/>
                  <a:gd name="connsiteY11" fmla="*/ 75914 h 389096"/>
                  <a:gd name="connsiteX12" fmla="*/ 345699 w 514196"/>
                  <a:gd name="connsiteY12" fmla="*/ 114300 h 389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14196" h="389096">
                    <a:moveTo>
                      <a:pt x="345604" y="114300"/>
                    </a:moveTo>
                    <a:lnTo>
                      <a:pt x="244449" y="95345"/>
                    </a:lnTo>
                    <a:lnTo>
                      <a:pt x="101955" y="43434"/>
                    </a:lnTo>
                    <a:cubicBezTo>
                      <a:pt x="101955" y="43434"/>
                      <a:pt x="-58637" y="60865"/>
                      <a:pt x="23278" y="214789"/>
                    </a:cubicBezTo>
                    <a:lnTo>
                      <a:pt x="225494" y="316897"/>
                    </a:lnTo>
                    <a:lnTo>
                      <a:pt x="368274" y="343567"/>
                    </a:lnTo>
                    <a:lnTo>
                      <a:pt x="418470" y="389096"/>
                    </a:lnTo>
                    <a:lnTo>
                      <a:pt x="514197" y="250889"/>
                    </a:lnTo>
                    <a:lnTo>
                      <a:pt x="436473" y="188214"/>
                    </a:lnTo>
                    <a:lnTo>
                      <a:pt x="396658" y="59341"/>
                    </a:lnTo>
                    <a:lnTo>
                      <a:pt x="345699" y="0"/>
                    </a:lnTo>
                    <a:cubicBezTo>
                      <a:pt x="345699" y="0"/>
                      <a:pt x="345795" y="40862"/>
                      <a:pt x="345699" y="75914"/>
                    </a:cubicBezTo>
                    <a:lnTo>
                      <a:pt x="345699" y="114300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1" name="任意多边形: 形状 160">
                <a:extLst>
                  <a:ext uri="{FF2B5EF4-FFF2-40B4-BE49-F238E27FC236}">
                    <a16:creationId xmlns="" xmlns:a16="http://schemas.microsoft.com/office/drawing/2014/main" id="{6ACA91F1-2F66-42D7-8114-0D77661CB3AD}"/>
                  </a:ext>
                </a:extLst>
              </p:cNvPr>
              <p:cNvSpPr/>
              <p:nvPr/>
            </p:nvSpPr>
            <p:spPr>
              <a:xfrm>
                <a:off x="9730004" y="3610768"/>
                <a:ext cx="533209" cy="408333"/>
              </a:xfrm>
              <a:custGeom>
                <a:avLst/>
                <a:gdLst>
                  <a:gd name="connsiteX0" fmla="*/ 427950 w 533209"/>
                  <a:gd name="connsiteY0" fmla="*/ 408334 h 408333"/>
                  <a:gd name="connsiteX1" fmla="*/ 421569 w 533209"/>
                  <a:gd name="connsiteY1" fmla="*/ 405858 h 408333"/>
                  <a:gd name="connsiteX2" fmla="*/ 373372 w 533209"/>
                  <a:gd name="connsiteY2" fmla="*/ 362138 h 408333"/>
                  <a:gd name="connsiteX3" fmla="*/ 233259 w 533209"/>
                  <a:gd name="connsiteY3" fmla="*/ 335944 h 408333"/>
                  <a:gd name="connsiteX4" fmla="*/ 230688 w 533209"/>
                  <a:gd name="connsiteY4" fmla="*/ 335087 h 408333"/>
                  <a:gd name="connsiteX5" fmla="*/ 28472 w 533209"/>
                  <a:gd name="connsiteY5" fmla="*/ 232979 h 408333"/>
                  <a:gd name="connsiteX6" fmla="*/ 24376 w 533209"/>
                  <a:gd name="connsiteY6" fmla="*/ 228978 h 408333"/>
                  <a:gd name="connsiteX7" fmla="*/ 10279 w 533209"/>
                  <a:gd name="connsiteY7" fmla="*/ 103343 h 408333"/>
                  <a:gd name="connsiteX8" fmla="*/ 110482 w 533209"/>
                  <a:gd name="connsiteY8" fmla="*/ 43622 h 408333"/>
                  <a:gd name="connsiteX9" fmla="*/ 114768 w 533209"/>
                  <a:gd name="connsiteY9" fmla="*/ 44098 h 408333"/>
                  <a:gd name="connsiteX10" fmla="*/ 256500 w 533209"/>
                  <a:gd name="connsiteY10" fmla="*/ 95723 h 408333"/>
                  <a:gd name="connsiteX11" fmla="*/ 345654 w 533209"/>
                  <a:gd name="connsiteY11" fmla="*/ 112392 h 408333"/>
                  <a:gd name="connsiteX12" fmla="*/ 345654 w 533209"/>
                  <a:gd name="connsiteY12" fmla="*/ 85437 h 408333"/>
                  <a:gd name="connsiteX13" fmla="*/ 345654 w 533209"/>
                  <a:gd name="connsiteY13" fmla="*/ 9522 h 408333"/>
                  <a:gd name="connsiteX14" fmla="*/ 351846 w 533209"/>
                  <a:gd name="connsiteY14" fmla="*/ 569 h 408333"/>
                  <a:gd name="connsiteX15" fmla="*/ 362418 w 533209"/>
                  <a:gd name="connsiteY15" fmla="*/ 3331 h 408333"/>
                  <a:gd name="connsiteX16" fmla="*/ 413377 w 533209"/>
                  <a:gd name="connsiteY16" fmla="*/ 62672 h 408333"/>
                  <a:gd name="connsiteX17" fmla="*/ 415282 w 533209"/>
                  <a:gd name="connsiteY17" fmla="*/ 66101 h 408333"/>
                  <a:gd name="connsiteX18" fmla="*/ 454239 w 533209"/>
                  <a:gd name="connsiteY18" fmla="*/ 192212 h 408333"/>
                  <a:gd name="connsiteX19" fmla="*/ 529677 w 533209"/>
                  <a:gd name="connsiteY19" fmla="*/ 253076 h 408333"/>
                  <a:gd name="connsiteX20" fmla="*/ 531487 w 533209"/>
                  <a:gd name="connsiteY20" fmla="*/ 265935 h 408333"/>
                  <a:gd name="connsiteX21" fmla="*/ 435761 w 533209"/>
                  <a:gd name="connsiteY21" fmla="*/ 404143 h 408333"/>
                  <a:gd name="connsiteX22" fmla="*/ 428998 w 533209"/>
                  <a:gd name="connsiteY22" fmla="*/ 408143 h 408333"/>
                  <a:gd name="connsiteX23" fmla="*/ 427950 w 533209"/>
                  <a:gd name="connsiteY23" fmla="*/ 408334 h 408333"/>
                  <a:gd name="connsiteX24" fmla="*/ 238022 w 533209"/>
                  <a:gd name="connsiteY24" fmla="*/ 317561 h 408333"/>
                  <a:gd name="connsiteX25" fmla="*/ 379468 w 533209"/>
                  <a:gd name="connsiteY25" fmla="*/ 344040 h 408333"/>
                  <a:gd name="connsiteX26" fmla="*/ 384135 w 533209"/>
                  <a:gd name="connsiteY26" fmla="*/ 346326 h 408333"/>
                  <a:gd name="connsiteX27" fmla="*/ 426331 w 533209"/>
                  <a:gd name="connsiteY27" fmla="*/ 384521 h 408333"/>
                  <a:gd name="connsiteX28" fmla="*/ 510913 w 533209"/>
                  <a:gd name="connsiteY28" fmla="*/ 262506 h 408333"/>
                  <a:gd name="connsiteX29" fmla="*/ 440142 w 533209"/>
                  <a:gd name="connsiteY29" fmla="*/ 205356 h 408333"/>
                  <a:gd name="connsiteX30" fmla="*/ 436999 w 533209"/>
                  <a:gd name="connsiteY30" fmla="*/ 200784 h 408333"/>
                  <a:gd name="connsiteX31" fmla="*/ 397756 w 533209"/>
                  <a:gd name="connsiteY31" fmla="*/ 73816 h 408333"/>
                  <a:gd name="connsiteX32" fmla="*/ 364800 w 533209"/>
                  <a:gd name="connsiteY32" fmla="*/ 35430 h 408333"/>
                  <a:gd name="connsiteX33" fmla="*/ 364800 w 533209"/>
                  <a:gd name="connsiteY33" fmla="*/ 85627 h 408333"/>
                  <a:gd name="connsiteX34" fmla="*/ 364800 w 533209"/>
                  <a:gd name="connsiteY34" fmla="*/ 124013 h 408333"/>
                  <a:gd name="connsiteX35" fmla="*/ 361371 w 533209"/>
                  <a:gd name="connsiteY35" fmla="*/ 131347 h 408333"/>
                  <a:gd name="connsiteX36" fmla="*/ 353560 w 533209"/>
                  <a:gd name="connsiteY36" fmla="*/ 133347 h 408333"/>
                  <a:gd name="connsiteX37" fmla="*/ 252405 w 533209"/>
                  <a:gd name="connsiteY37" fmla="*/ 114392 h 408333"/>
                  <a:gd name="connsiteX38" fmla="*/ 250881 w 533209"/>
                  <a:gd name="connsiteY38" fmla="*/ 114012 h 408333"/>
                  <a:gd name="connsiteX39" fmla="*/ 110577 w 533209"/>
                  <a:gd name="connsiteY39" fmla="*/ 62862 h 408333"/>
                  <a:gd name="connsiteX40" fmla="*/ 27234 w 533209"/>
                  <a:gd name="connsiteY40" fmla="*/ 112297 h 408333"/>
                  <a:gd name="connsiteX41" fmla="*/ 39902 w 533209"/>
                  <a:gd name="connsiteY41" fmla="*/ 217358 h 408333"/>
                  <a:gd name="connsiteX42" fmla="*/ 238022 w 533209"/>
                  <a:gd name="connsiteY42" fmla="*/ 317561 h 4083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</a:cxnLst>
                <a:rect l="l" t="t" r="r" b="b"/>
                <a:pathLst>
                  <a:path w="533209" h="408333">
                    <a:moveTo>
                      <a:pt x="427950" y="408334"/>
                    </a:moveTo>
                    <a:cubicBezTo>
                      <a:pt x="425569" y="408334"/>
                      <a:pt x="423283" y="407477"/>
                      <a:pt x="421569" y="405858"/>
                    </a:cubicBezTo>
                    <a:lnTo>
                      <a:pt x="373372" y="362138"/>
                    </a:lnTo>
                    <a:lnTo>
                      <a:pt x="233259" y="335944"/>
                    </a:lnTo>
                    <a:cubicBezTo>
                      <a:pt x="232402" y="335754"/>
                      <a:pt x="231545" y="335468"/>
                      <a:pt x="230688" y="335087"/>
                    </a:cubicBezTo>
                    <a:lnTo>
                      <a:pt x="28472" y="232979"/>
                    </a:lnTo>
                    <a:cubicBezTo>
                      <a:pt x="26758" y="232121"/>
                      <a:pt x="25233" y="230693"/>
                      <a:pt x="24376" y="228978"/>
                    </a:cubicBezTo>
                    <a:cubicBezTo>
                      <a:pt x="-2389" y="178591"/>
                      <a:pt x="-7151" y="136300"/>
                      <a:pt x="10279" y="103343"/>
                    </a:cubicBezTo>
                    <a:cubicBezTo>
                      <a:pt x="37425" y="52099"/>
                      <a:pt x="107434" y="44003"/>
                      <a:pt x="110482" y="43622"/>
                    </a:cubicBezTo>
                    <a:cubicBezTo>
                      <a:pt x="111911" y="43431"/>
                      <a:pt x="113435" y="43622"/>
                      <a:pt x="114768" y="44098"/>
                    </a:cubicBezTo>
                    <a:lnTo>
                      <a:pt x="256500" y="95723"/>
                    </a:lnTo>
                    <a:lnTo>
                      <a:pt x="345654" y="112392"/>
                    </a:lnTo>
                    <a:lnTo>
                      <a:pt x="345654" y="85437"/>
                    </a:lnTo>
                    <a:cubicBezTo>
                      <a:pt x="345750" y="50384"/>
                      <a:pt x="345654" y="9522"/>
                      <a:pt x="345654" y="9522"/>
                    </a:cubicBezTo>
                    <a:cubicBezTo>
                      <a:pt x="345654" y="5522"/>
                      <a:pt x="348131" y="1997"/>
                      <a:pt x="351846" y="569"/>
                    </a:cubicBezTo>
                    <a:cubicBezTo>
                      <a:pt x="355560" y="-765"/>
                      <a:pt x="359751" y="283"/>
                      <a:pt x="362418" y="3331"/>
                    </a:cubicBezTo>
                    <a:lnTo>
                      <a:pt x="413377" y="62672"/>
                    </a:lnTo>
                    <a:cubicBezTo>
                      <a:pt x="414234" y="63624"/>
                      <a:pt x="414901" y="64767"/>
                      <a:pt x="415282" y="66101"/>
                    </a:cubicBezTo>
                    <a:lnTo>
                      <a:pt x="454239" y="192212"/>
                    </a:lnTo>
                    <a:lnTo>
                      <a:pt x="529677" y="253076"/>
                    </a:lnTo>
                    <a:cubicBezTo>
                      <a:pt x="533583" y="256220"/>
                      <a:pt x="534345" y="261839"/>
                      <a:pt x="531487" y="265935"/>
                    </a:cubicBezTo>
                    <a:lnTo>
                      <a:pt x="435761" y="404143"/>
                    </a:lnTo>
                    <a:cubicBezTo>
                      <a:pt x="434237" y="406429"/>
                      <a:pt x="431760" y="407858"/>
                      <a:pt x="428998" y="408143"/>
                    </a:cubicBezTo>
                    <a:cubicBezTo>
                      <a:pt x="428712" y="408334"/>
                      <a:pt x="428331" y="408334"/>
                      <a:pt x="427950" y="408334"/>
                    </a:cubicBezTo>
                    <a:close/>
                    <a:moveTo>
                      <a:pt x="238022" y="317561"/>
                    </a:moveTo>
                    <a:lnTo>
                      <a:pt x="379468" y="344040"/>
                    </a:lnTo>
                    <a:cubicBezTo>
                      <a:pt x="381183" y="344326"/>
                      <a:pt x="382802" y="345183"/>
                      <a:pt x="384135" y="346326"/>
                    </a:cubicBezTo>
                    <a:lnTo>
                      <a:pt x="426331" y="384521"/>
                    </a:lnTo>
                    <a:lnTo>
                      <a:pt x="510913" y="262506"/>
                    </a:lnTo>
                    <a:lnTo>
                      <a:pt x="440142" y="205356"/>
                    </a:lnTo>
                    <a:cubicBezTo>
                      <a:pt x="438714" y="204118"/>
                      <a:pt x="437571" y="202594"/>
                      <a:pt x="436999" y="200784"/>
                    </a:cubicBezTo>
                    <a:lnTo>
                      <a:pt x="397756" y="73816"/>
                    </a:lnTo>
                    <a:lnTo>
                      <a:pt x="364800" y="35430"/>
                    </a:lnTo>
                    <a:cubicBezTo>
                      <a:pt x="364800" y="49908"/>
                      <a:pt x="364800" y="68482"/>
                      <a:pt x="364800" y="85627"/>
                    </a:cubicBezTo>
                    <a:lnTo>
                      <a:pt x="364800" y="124013"/>
                    </a:lnTo>
                    <a:cubicBezTo>
                      <a:pt x="364800" y="126870"/>
                      <a:pt x="363561" y="129537"/>
                      <a:pt x="361371" y="131347"/>
                    </a:cubicBezTo>
                    <a:cubicBezTo>
                      <a:pt x="359180" y="133157"/>
                      <a:pt x="356322" y="133919"/>
                      <a:pt x="353560" y="133347"/>
                    </a:cubicBezTo>
                    <a:lnTo>
                      <a:pt x="252405" y="114392"/>
                    </a:lnTo>
                    <a:cubicBezTo>
                      <a:pt x="251928" y="114297"/>
                      <a:pt x="251357" y="114202"/>
                      <a:pt x="250881" y="114012"/>
                    </a:cubicBezTo>
                    <a:lnTo>
                      <a:pt x="110577" y="62862"/>
                    </a:lnTo>
                    <a:cubicBezTo>
                      <a:pt x="99528" y="64577"/>
                      <a:pt x="47236" y="74483"/>
                      <a:pt x="27234" y="112297"/>
                    </a:cubicBezTo>
                    <a:cubicBezTo>
                      <a:pt x="13232" y="138776"/>
                      <a:pt x="17518" y="174114"/>
                      <a:pt x="39902" y="217358"/>
                    </a:cubicBezTo>
                    <a:lnTo>
                      <a:pt x="238022" y="317561"/>
                    </a:lnTo>
                    <a:close/>
                  </a:path>
                </a:pathLst>
              </a:custGeom>
              <a:solidFill>
                <a:srgbClr val="0A207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2" name="任意多边形: 形状 161">
                <a:extLst>
                  <a:ext uri="{FF2B5EF4-FFF2-40B4-BE49-F238E27FC236}">
                    <a16:creationId xmlns="" xmlns:a16="http://schemas.microsoft.com/office/drawing/2014/main" id="{071C180C-88D9-4F3F-BDB0-F3D357240158}"/>
                  </a:ext>
                </a:extLst>
              </p:cNvPr>
              <p:cNvSpPr/>
              <p:nvPr/>
            </p:nvSpPr>
            <p:spPr>
              <a:xfrm>
                <a:off x="9783420" y="3675084"/>
                <a:ext cx="184998" cy="96177"/>
              </a:xfrm>
              <a:custGeom>
                <a:avLst/>
                <a:gdLst>
                  <a:gd name="connsiteX0" fmla="*/ 175462 w 184998"/>
                  <a:gd name="connsiteY0" fmla="*/ 96178 h 96177"/>
                  <a:gd name="connsiteX1" fmla="*/ 171462 w 184998"/>
                  <a:gd name="connsiteY1" fmla="*/ 95320 h 96177"/>
                  <a:gd name="connsiteX2" fmla="*/ 5536 w 184998"/>
                  <a:gd name="connsiteY2" fmla="*/ 18168 h 96177"/>
                  <a:gd name="connsiteX3" fmla="*/ 869 w 184998"/>
                  <a:gd name="connsiteY3" fmla="*/ 5500 h 96177"/>
                  <a:gd name="connsiteX4" fmla="*/ 13537 w 184998"/>
                  <a:gd name="connsiteY4" fmla="*/ 928 h 96177"/>
                  <a:gd name="connsiteX5" fmla="*/ 179463 w 184998"/>
                  <a:gd name="connsiteY5" fmla="*/ 78080 h 96177"/>
                  <a:gd name="connsiteX6" fmla="*/ 184130 w 184998"/>
                  <a:gd name="connsiteY6" fmla="*/ 90748 h 96177"/>
                  <a:gd name="connsiteX7" fmla="*/ 175462 w 184998"/>
                  <a:gd name="connsiteY7" fmla="*/ 96178 h 961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84998" h="96177">
                    <a:moveTo>
                      <a:pt x="175462" y="96178"/>
                    </a:moveTo>
                    <a:cubicBezTo>
                      <a:pt x="174129" y="96178"/>
                      <a:pt x="172795" y="95892"/>
                      <a:pt x="171462" y="95320"/>
                    </a:cubicBezTo>
                    <a:lnTo>
                      <a:pt x="5536" y="18168"/>
                    </a:lnTo>
                    <a:cubicBezTo>
                      <a:pt x="774" y="15977"/>
                      <a:pt x="-1322" y="10262"/>
                      <a:pt x="869" y="5500"/>
                    </a:cubicBezTo>
                    <a:cubicBezTo>
                      <a:pt x="3060" y="737"/>
                      <a:pt x="8775" y="-1358"/>
                      <a:pt x="13537" y="928"/>
                    </a:cubicBezTo>
                    <a:lnTo>
                      <a:pt x="179463" y="78080"/>
                    </a:lnTo>
                    <a:cubicBezTo>
                      <a:pt x="184225" y="80271"/>
                      <a:pt x="186321" y="85986"/>
                      <a:pt x="184130" y="90748"/>
                    </a:cubicBezTo>
                    <a:cubicBezTo>
                      <a:pt x="182416" y="94082"/>
                      <a:pt x="178987" y="96178"/>
                      <a:pt x="175462" y="96178"/>
                    </a:cubicBezTo>
                    <a:close/>
                  </a:path>
                </a:pathLst>
              </a:custGeom>
              <a:solidFill>
                <a:srgbClr val="0A207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3" name="任意多边形: 形状 162">
                <a:extLst>
                  <a:ext uri="{FF2B5EF4-FFF2-40B4-BE49-F238E27FC236}">
                    <a16:creationId xmlns="" xmlns:a16="http://schemas.microsoft.com/office/drawing/2014/main" id="{37CD503B-7B28-4F41-BFCB-B14B8ADEB43F}"/>
                  </a:ext>
                </a:extLst>
              </p:cNvPr>
              <p:cNvSpPr/>
              <p:nvPr/>
            </p:nvSpPr>
            <p:spPr>
              <a:xfrm>
                <a:off x="9752290" y="3719546"/>
                <a:ext cx="185060" cy="93816"/>
              </a:xfrm>
              <a:custGeom>
                <a:avLst/>
                <a:gdLst>
                  <a:gd name="connsiteX0" fmla="*/ 175541 w 185060"/>
                  <a:gd name="connsiteY0" fmla="*/ 93816 h 93816"/>
                  <a:gd name="connsiteX1" fmla="*/ 171635 w 185060"/>
                  <a:gd name="connsiteY1" fmla="*/ 92959 h 93816"/>
                  <a:gd name="connsiteX2" fmla="*/ 5615 w 185060"/>
                  <a:gd name="connsiteY2" fmla="*/ 18188 h 93816"/>
                  <a:gd name="connsiteX3" fmla="*/ 852 w 185060"/>
                  <a:gd name="connsiteY3" fmla="*/ 5615 h 93816"/>
                  <a:gd name="connsiteX4" fmla="*/ 13425 w 185060"/>
                  <a:gd name="connsiteY4" fmla="*/ 852 h 93816"/>
                  <a:gd name="connsiteX5" fmla="*/ 179446 w 185060"/>
                  <a:gd name="connsiteY5" fmla="*/ 75624 h 93816"/>
                  <a:gd name="connsiteX6" fmla="*/ 184209 w 185060"/>
                  <a:gd name="connsiteY6" fmla="*/ 88196 h 93816"/>
                  <a:gd name="connsiteX7" fmla="*/ 175541 w 185060"/>
                  <a:gd name="connsiteY7" fmla="*/ 93816 h 938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85060" h="93816">
                    <a:moveTo>
                      <a:pt x="175541" y="93816"/>
                    </a:moveTo>
                    <a:cubicBezTo>
                      <a:pt x="174207" y="93816"/>
                      <a:pt x="172874" y="93530"/>
                      <a:pt x="171635" y="92959"/>
                    </a:cubicBezTo>
                    <a:lnTo>
                      <a:pt x="5615" y="18188"/>
                    </a:lnTo>
                    <a:cubicBezTo>
                      <a:pt x="852" y="15997"/>
                      <a:pt x="-1339" y="10377"/>
                      <a:pt x="852" y="5615"/>
                    </a:cubicBezTo>
                    <a:cubicBezTo>
                      <a:pt x="3043" y="852"/>
                      <a:pt x="8568" y="-1338"/>
                      <a:pt x="13425" y="852"/>
                    </a:cubicBezTo>
                    <a:lnTo>
                      <a:pt x="179446" y="75624"/>
                    </a:lnTo>
                    <a:cubicBezTo>
                      <a:pt x="184209" y="77814"/>
                      <a:pt x="186399" y="83434"/>
                      <a:pt x="184209" y="88196"/>
                    </a:cubicBezTo>
                    <a:cubicBezTo>
                      <a:pt x="182685" y="91721"/>
                      <a:pt x="179160" y="93816"/>
                      <a:pt x="175541" y="93816"/>
                    </a:cubicBezTo>
                    <a:close/>
                  </a:path>
                </a:pathLst>
              </a:custGeom>
              <a:solidFill>
                <a:srgbClr val="0A207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4" name="任意多边形: 形状 163">
                <a:extLst>
                  <a:ext uri="{FF2B5EF4-FFF2-40B4-BE49-F238E27FC236}">
                    <a16:creationId xmlns="" xmlns:a16="http://schemas.microsoft.com/office/drawing/2014/main" id="{AFD23AAA-9565-430A-AA30-B63560A2F23E}"/>
                  </a:ext>
                </a:extLst>
              </p:cNvPr>
              <p:cNvSpPr/>
              <p:nvPr/>
            </p:nvSpPr>
            <p:spPr>
              <a:xfrm>
                <a:off x="9740576" y="3768792"/>
                <a:ext cx="181056" cy="96957"/>
              </a:xfrm>
              <a:custGeom>
                <a:avLst/>
                <a:gdLst>
                  <a:gd name="connsiteX0" fmla="*/ 171538 w 181056"/>
                  <a:gd name="connsiteY0" fmla="*/ 96957 h 96957"/>
                  <a:gd name="connsiteX1" fmla="*/ 167442 w 181056"/>
                  <a:gd name="connsiteY1" fmla="*/ 96005 h 96957"/>
                  <a:gd name="connsiteX2" fmla="*/ 5422 w 181056"/>
                  <a:gd name="connsiteY2" fmla="*/ 18091 h 96957"/>
                  <a:gd name="connsiteX3" fmla="*/ 946 w 181056"/>
                  <a:gd name="connsiteY3" fmla="*/ 5422 h 96957"/>
                  <a:gd name="connsiteX4" fmla="*/ 13614 w 181056"/>
                  <a:gd name="connsiteY4" fmla="*/ 946 h 96957"/>
                  <a:gd name="connsiteX5" fmla="*/ 175634 w 181056"/>
                  <a:gd name="connsiteY5" fmla="*/ 78860 h 96957"/>
                  <a:gd name="connsiteX6" fmla="*/ 180111 w 181056"/>
                  <a:gd name="connsiteY6" fmla="*/ 91528 h 96957"/>
                  <a:gd name="connsiteX7" fmla="*/ 171538 w 181056"/>
                  <a:gd name="connsiteY7" fmla="*/ 96957 h 969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81056" h="96957">
                    <a:moveTo>
                      <a:pt x="171538" y="96957"/>
                    </a:moveTo>
                    <a:cubicBezTo>
                      <a:pt x="170109" y="96957"/>
                      <a:pt x="168776" y="96672"/>
                      <a:pt x="167442" y="96005"/>
                    </a:cubicBezTo>
                    <a:lnTo>
                      <a:pt x="5422" y="18091"/>
                    </a:lnTo>
                    <a:cubicBezTo>
                      <a:pt x="660" y="15805"/>
                      <a:pt x="-1341" y="10090"/>
                      <a:pt x="946" y="5422"/>
                    </a:cubicBezTo>
                    <a:cubicBezTo>
                      <a:pt x="3232" y="660"/>
                      <a:pt x="8947" y="-1340"/>
                      <a:pt x="13614" y="946"/>
                    </a:cubicBezTo>
                    <a:lnTo>
                      <a:pt x="175634" y="78860"/>
                    </a:lnTo>
                    <a:cubicBezTo>
                      <a:pt x="180397" y="81146"/>
                      <a:pt x="182397" y="86861"/>
                      <a:pt x="180111" y="91528"/>
                    </a:cubicBezTo>
                    <a:cubicBezTo>
                      <a:pt x="178492" y="94957"/>
                      <a:pt x="175063" y="96957"/>
                      <a:pt x="171538" y="96957"/>
                    </a:cubicBezTo>
                    <a:close/>
                  </a:path>
                </a:pathLst>
              </a:custGeom>
              <a:solidFill>
                <a:srgbClr val="0A207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5" name="任意多边形: 形状 164">
                <a:extLst>
                  <a:ext uri="{FF2B5EF4-FFF2-40B4-BE49-F238E27FC236}">
                    <a16:creationId xmlns="" xmlns:a16="http://schemas.microsoft.com/office/drawing/2014/main" id="{F9697D9F-D41D-493F-8055-F1665906FAFA}"/>
                  </a:ext>
                </a:extLst>
              </p:cNvPr>
              <p:cNvSpPr/>
              <p:nvPr/>
            </p:nvSpPr>
            <p:spPr>
              <a:xfrm>
                <a:off x="8718727" y="3620386"/>
                <a:ext cx="484859" cy="372999"/>
              </a:xfrm>
              <a:custGeom>
                <a:avLst/>
                <a:gdLst>
                  <a:gd name="connsiteX0" fmla="*/ 139255 w 484859"/>
                  <a:gd name="connsiteY0" fmla="*/ 114395 h 372999"/>
                  <a:gd name="connsiteX1" fmla="*/ 240411 w 484859"/>
                  <a:gd name="connsiteY1" fmla="*/ 95441 h 372999"/>
                  <a:gd name="connsiteX2" fmla="*/ 382905 w 484859"/>
                  <a:gd name="connsiteY2" fmla="*/ 43529 h 372999"/>
                  <a:gd name="connsiteX3" fmla="*/ 461581 w 484859"/>
                  <a:gd name="connsiteY3" fmla="*/ 214884 h 372999"/>
                  <a:gd name="connsiteX4" fmla="*/ 259366 w 484859"/>
                  <a:gd name="connsiteY4" fmla="*/ 316992 h 372999"/>
                  <a:gd name="connsiteX5" fmla="*/ 116586 w 484859"/>
                  <a:gd name="connsiteY5" fmla="*/ 343662 h 372999"/>
                  <a:gd name="connsiteX6" fmla="*/ 107156 w 484859"/>
                  <a:gd name="connsiteY6" fmla="*/ 372999 h 372999"/>
                  <a:gd name="connsiteX7" fmla="*/ 0 w 484859"/>
                  <a:gd name="connsiteY7" fmla="*/ 250888 h 372999"/>
                  <a:gd name="connsiteX8" fmla="*/ 48196 w 484859"/>
                  <a:gd name="connsiteY8" fmla="*/ 188214 h 372999"/>
                  <a:gd name="connsiteX9" fmla="*/ 88011 w 484859"/>
                  <a:gd name="connsiteY9" fmla="*/ 59341 h 372999"/>
                  <a:gd name="connsiteX10" fmla="*/ 138970 w 484859"/>
                  <a:gd name="connsiteY10" fmla="*/ 0 h 372999"/>
                  <a:gd name="connsiteX11" fmla="*/ 138970 w 484859"/>
                  <a:gd name="connsiteY11" fmla="*/ 75914 h 372999"/>
                  <a:gd name="connsiteX12" fmla="*/ 138970 w 484859"/>
                  <a:gd name="connsiteY12" fmla="*/ 114395 h 3729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84859" h="372999">
                    <a:moveTo>
                      <a:pt x="139255" y="114395"/>
                    </a:moveTo>
                    <a:lnTo>
                      <a:pt x="240411" y="95441"/>
                    </a:lnTo>
                    <a:lnTo>
                      <a:pt x="382905" y="43529"/>
                    </a:lnTo>
                    <a:cubicBezTo>
                      <a:pt x="382905" y="43529"/>
                      <a:pt x="543497" y="60960"/>
                      <a:pt x="461581" y="214884"/>
                    </a:cubicBezTo>
                    <a:lnTo>
                      <a:pt x="259366" y="316992"/>
                    </a:lnTo>
                    <a:lnTo>
                      <a:pt x="116586" y="343662"/>
                    </a:lnTo>
                    <a:lnTo>
                      <a:pt x="107156" y="372999"/>
                    </a:lnTo>
                    <a:lnTo>
                      <a:pt x="0" y="250888"/>
                    </a:lnTo>
                    <a:lnTo>
                      <a:pt x="48196" y="188214"/>
                    </a:lnTo>
                    <a:lnTo>
                      <a:pt x="88011" y="59341"/>
                    </a:lnTo>
                    <a:lnTo>
                      <a:pt x="138970" y="0"/>
                    </a:lnTo>
                    <a:cubicBezTo>
                      <a:pt x="138970" y="0"/>
                      <a:pt x="138875" y="40862"/>
                      <a:pt x="138970" y="75914"/>
                    </a:cubicBezTo>
                    <a:lnTo>
                      <a:pt x="138970" y="114395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6" name="任意多边形: 形状 165">
                <a:extLst>
                  <a:ext uri="{FF2B5EF4-FFF2-40B4-BE49-F238E27FC236}">
                    <a16:creationId xmlns="" xmlns:a16="http://schemas.microsoft.com/office/drawing/2014/main" id="{4F880B2B-F350-4653-9F6E-0BA9481CD7C4}"/>
                  </a:ext>
                </a:extLst>
              </p:cNvPr>
              <p:cNvSpPr/>
              <p:nvPr/>
            </p:nvSpPr>
            <p:spPr>
              <a:xfrm>
                <a:off x="8709435" y="3610863"/>
                <a:ext cx="503754" cy="392141"/>
              </a:xfrm>
              <a:custGeom>
                <a:avLst/>
                <a:gdLst>
                  <a:gd name="connsiteX0" fmla="*/ 116639 w 503754"/>
                  <a:gd name="connsiteY0" fmla="*/ 392141 h 392141"/>
                  <a:gd name="connsiteX1" fmla="*/ 109495 w 503754"/>
                  <a:gd name="connsiteY1" fmla="*/ 388903 h 392141"/>
                  <a:gd name="connsiteX2" fmla="*/ 2339 w 503754"/>
                  <a:gd name="connsiteY2" fmla="*/ 266792 h 392141"/>
                  <a:gd name="connsiteX3" fmla="*/ 1958 w 503754"/>
                  <a:gd name="connsiteY3" fmla="*/ 254696 h 392141"/>
                  <a:gd name="connsiteX4" fmla="*/ 49107 w 503754"/>
                  <a:gd name="connsiteY4" fmla="*/ 193355 h 392141"/>
                  <a:gd name="connsiteX5" fmla="*/ 88445 w 503754"/>
                  <a:gd name="connsiteY5" fmla="*/ 66101 h 392141"/>
                  <a:gd name="connsiteX6" fmla="*/ 90350 w 503754"/>
                  <a:gd name="connsiteY6" fmla="*/ 62672 h 392141"/>
                  <a:gd name="connsiteX7" fmla="*/ 141309 w 503754"/>
                  <a:gd name="connsiteY7" fmla="*/ 3331 h 392141"/>
                  <a:gd name="connsiteX8" fmla="*/ 151882 w 503754"/>
                  <a:gd name="connsiteY8" fmla="*/ 569 h 392141"/>
                  <a:gd name="connsiteX9" fmla="*/ 158073 w 503754"/>
                  <a:gd name="connsiteY9" fmla="*/ 9522 h 392141"/>
                  <a:gd name="connsiteX10" fmla="*/ 158073 w 503754"/>
                  <a:gd name="connsiteY10" fmla="*/ 85437 h 392141"/>
                  <a:gd name="connsiteX11" fmla="*/ 158073 w 503754"/>
                  <a:gd name="connsiteY11" fmla="*/ 112392 h 392141"/>
                  <a:gd name="connsiteX12" fmla="*/ 247227 w 503754"/>
                  <a:gd name="connsiteY12" fmla="*/ 95724 h 392141"/>
                  <a:gd name="connsiteX13" fmla="*/ 388959 w 503754"/>
                  <a:gd name="connsiteY13" fmla="*/ 44098 h 392141"/>
                  <a:gd name="connsiteX14" fmla="*/ 393245 w 503754"/>
                  <a:gd name="connsiteY14" fmla="*/ 43622 h 392141"/>
                  <a:gd name="connsiteX15" fmla="*/ 493448 w 503754"/>
                  <a:gd name="connsiteY15" fmla="*/ 103344 h 392141"/>
                  <a:gd name="connsiteX16" fmla="*/ 479351 w 503754"/>
                  <a:gd name="connsiteY16" fmla="*/ 228978 h 392141"/>
                  <a:gd name="connsiteX17" fmla="*/ 475255 w 503754"/>
                  <a:gd name="connsiteY17" fmla="*/ 232979 h 392141"/>
                  <a:gd name="connsiteX18" fmla="*/ 273040 w 503754"/>
                  <a:gd name="connsiteY18" fmla="*/ 335087 h 392141"/>
                  <a:gd name="connsiteX19" fmla="*/ 270468 w 503754"/>
                  <a:gd name="connsiteY19" fmla="*/ 335944 h 392141"/>
                  <a:gd name="connsiteX20" fmla="*/ 133308 w 503754"/>
                  <a:gd name="connsiteY20" fmla="*/ 361566 h 392141"/>
                  <a:gd name="connsiteX21" fmla="*/ 125688 w 503754"/>
                  <a:gd name="connsiteY21" fmla="*/ 385569 h 392141"/>
                  <a:gd name="connsiteX22" fmla="*/ 118544 w 503754"/>
                  <a:gd name="connsiteY22" fmla="*/ 391951 h 392141"/>
                  <a:gd name="connsiteX23" fmla="*/ 116639 w 503754"/>
                  <a:gd name="connsiteY23" fmla="*/ 392141 h 392141"/>
                  <a:gd name="connsiteX24" fmla="*/ 21865 w 503754"/>
                  <a:gd name="connsiteY24" fmla="*/ 260125 h 392141"/>
                  <a:gd name="connsiteX25" fmla="*/ 112734 w 503754"/>
                  <a:gd name="connsiteY25" fmla="*/ 363662 h 392141"/>
                  <a:gd name="connsiteX26" fmla="*/ 117020 w 503754"/>
                  <a:gd name="connsiteY26" fmla="*/ 350327 h 392141"/>
                  <a:gd name="connsiteX27" fmla="*/ 124354 w 503754"/>
                  <a:gd name="connsiteY27" fmla="*/ 343850 h 392141"/>
                  <a:gd name="connsiteX28" fmla="*/ 265800 w 503754"/>
                  <a:gd name="connsiteY28" fmla="*/ 317370 h 392141"/>
                  <a:gd name="connsiteX29" fmla="*/ 464111 w 503754"/>
                  <a:gd name="connsiteY29" fmla="*/ 217262 h 392141"/>
                  <a:gd name="connsiteX30" fmla="*/ 476779 w 503754"/>
                  <a:gd name="connsiteY30" fmla="*/ 112107 h 392141"/>
                  <a:gd name="connsiteX31" fmla="*/ 393436 w 503754"/>
                  <a:gd name="connsiteY31" fmla="*/ 62672 h 392141"/>
                  <a:gd name="connsiteX32" fmla="*/ 253132 w 503754"/>
                  <a:gd name="connsiteY32" fmla="*/ 113821 h 392141"/>
                  <a:gd name="connsiteX33" fmla="*/ 251608 w 503754"/>
                  <a:gd name="connsiteY33" fmla="*/ 114202 h 392141"/>
                  <a:gd name="connsiteX34" fmla="*/ 150453 w 503754"/>
                  <a:gd name="connsiteY34" fmla="*/ 133157 h 392141"/>
                  <a:gd name="connsiteX35" fmla="*/ 142642 w 503754"/>
                  <a:gd name="connsiteY35" fmla="*/ 131157 h 392141"/>
                  <a:gd name="connsiteX36" fmla="*/ 139213 w 503754"/>
                  <a:gd name="connsiteY36" fmla="*/ 123822 h 392141"/>
                  <a:gd name="connsiteX37" fmla="*/ 139213 w 503754"/>
                  <a:gd name="connsiteY37" fmla="*/ 85437 h 392141"/>
                  <a:gd name="connsiteX38" fmla="*/ 139213 w 503754"/>
                  <a:gd name="connsiteY38" fmla="*/ 35240 h 392141"/>
                  <a:gd name="connsiteX39" fmla="*/ 106257 w 503754"/>
                  <a:gd name="connsiteY39" fmla="*/ 73625 h 392141"/>
                  <a:gd name="connsiteX40" fmla="*/ 67014 w 503754"/>
                  <a:gd name="connsiteY40" fmla="*/ 200594 h 392141"/>
                  <a:gd name="connsiteX41" fmla="*/ 65490 w 503754"/>
                  <a:gd name="connsiteY41" fmla="*/ 203546 h 392141"/>
                  <a:gd name="connsiteX42" fmla="*/ 21865 w 503754"/>
                  <a:gd name="connsiteY42" fmla="*/ 260125 h 3921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</a:cxnLst>
                <a:rect l="l" t="t" r="r" b="b"/>
                <a:pathLst>
                  <a:path w="503754" h="392141">
                    <a:moveTo>
                      <a:pt x="116639" y="392141"/>
                    </a:moveTo>
                    <a:cubicBezTo>
                      <a:pt x="113972" y="392141"/>
                      <a:pt x="111305" y="390999"/>
                      <a:pt x="109495" y="388903"/>
                    </a:cubicBezTo>
                    <a:lnTo>
                      <a:pt x="2339" y="266792"/>
                    </a:lnTo>
                    <a:cubicBezTo>
                      <a:pt x="-614" y="263363"/>
                      <a:pt x="-804" y="258315"/>
                      <a:pt x="1958" y="254696"/>
                    </a:cubicBezTo>
                    <a:lnTo>
                      <a:pt x="49107" y="193355"/>
                    </a:lnTo>
                    <a:lnTo>
                      <a:pt x="88445" y="66101"/>
                    </a:lnTo>
                    <a:cubicBezTo>
                      <a:pt x="88826" y="64862"/>
                      <a:pt x="89493" y="63720"/>
                      <a:pt x="90350" y="62672"/>
                    </a:cubicBezTo>
                    <a:lnTo>
                      <a:pt x="141309" y="3331"/>
                    </a:lnTo>
                    <a:cubicBezTo>
                      <a:pt x="143881" y="283"/>
                      <a:pt x="148167" y="-765"/>
                      <a:pt x="151882" y="569"/>
                    </a:cubicBezTo>
                    <a:cubicBezTo>
                      <a:pt x="155596" y="1998"/>
                      <a:pt x="158073" y="5522"/>
                      <a:pt x="158073" y="9522"/>
                    </a:cubicBezTo>
                    <a:cubicBezTo>
                      <a:pt x="158073" y="9522"/>
                      <a:pt x="157978" y="50384"/>
                      <a:pt x="158073" y="85437"/>
                    </a:cubicBezTo>
                    <a:lnTo>
                      <a:pt x="158073" y="112392"/>
                    </a:lnTo>
                    <a:lnTo>
                      <a:pt x="247227" y="95724"/>
                    </a:lnTo>
                    <a:lnTo>
                      <a:pt x="388959" y="44098"/>
                    </a:lnTo>
                    <a:cubicBezTo>
                      <a:pt x="390292" y="43622"/>
                      <a:pt x="391816" y="43431"/>
                      <a:pt x="393245" y="43622"/>
                    </a:cubicBezTo>
                    <a:cubicBezTo>
                      <a:pt x="396198" y="43908"/>
                      <a:pt x="466302" y="52099"/>
                      <a:pt x="493448" y="103344"/>
                    </a:cubicBezTo>
                    <a:cubicBezTo>
                      <a:pt x="510879" y="136300"/>
                      <a:pt x="506211" y="178591"/>
                      <a:pt x="479351" y="228978"/>
                    </a:cubicBezTo>
                    <a:cubicBezTo>
                      <a:pt x="478399" y="230693"/>
                      <a:pt x="476970" y="232121"/>
                      <a:pt x="475255" y="232979"/>
                    </a:cubicBezTo>
                    <a:lnTo>
                      <a:pt x="273040" y="335087"/>
                    </a:lnTo>
                    <a:cubicBezTo>
                      <a:pt x="272278" y="335468"/>
                      <a:pt x="271420" y="335754"/>
                      <a:pt x="270468" y="335944"/>
                    </a:cubicBezTo>
                    <a:lnTo>
                      <a:pt x="133308" y="361566"/>
                    </a:lnTo>
                    <a:lnTo>
                      <a:pt x="125688" y="385569"/>
                    </a:lnTo>
                    <a:cubicBezTo>
                      <a:pt x="124640" y="388808"/>
                      <a:pt x="121878" y="391284"/>
                      <a:pt x="118544" y="391951"/>
                    </a:cubicBezTo>
                    <a:cubicBezTo>
                      <a:pt x="117877" y="392046"/>
                      <a:pt x="117306" y="392141"/>
                      <a:pt x="116639" y="392141"/>
                    </a:cubicBezTo>
                    <a:close/>
                    <a:moveTo>
                      <a:pt x="21865" y="260125"/>
                    </a:moveTo>
                    <a:lnTo>
                      <a:pt x="112734" y="363662"/>
                    </a:lnTo>
                    <a:lnTo>
                      <a:pt x="117020" y="350327"/>
                    </a:lnTo>
                    <a:cubicBezTo>
                      <a:pt x="118068" y="346993"/>
                      <a:pt x="120925" y="344516"/>
                      <a:pt x="124354" y="343850"/>
                    </a:cubicBezTo>
                    <a:lnTo>
                      <a:pt x="265800" y="317370"/>
                    </a:lnTo>
                    <a:lnTo>
                      <a:pt x="464111" y="217262"/>
                    </a:lnTo>
                    <a:cubicBezTo>
                      <a:pt x="486495" y="174019"/>
                      <a:pt x="490781" y="138681"/>
                      <a:pt x="476779" y="112107"/>
                    </a:cubicBezTo>
                    <a:cubicBezTo>
                      <a:pt x="456682" y="74102"/>
                      <a:pt x="404580" y="64386"/>
                      <a:pt x="393436" y="62672"/>
                    </a:cubicBezTo>
                    <a:lnTo>
                      <a:pt x="253132" y="113821"/>
                    </a:lnTo>
                    <a:cubicBezTo>
                      <a:pt x="252656" y="114012"/>
                      <a:pt x="252180" y="114107"/>
                      <a:pt x="251608" y="114202"/>
                    </a:cubicBezTo>
                    <a:lnTo>
                      <a:pt x="150453" y="133157"/>
                    </a:lnTo>
                    <a:cubicBezTo>
                      <a:pt x="147690" y="133728"/>
                      <a:pt x="144833" y="132966"/>
                      <a:pt x="142642" y="131157"/>
                    </a:cubicBezTo>
                    <a:cubicBezTo>
                      <a:pt x="140452" y="129347"/>
                      <a:pt x="139213" y="126680"/>
                      <a:pt x="139213" y="123822"/>
                    </a:cubicBezTo>
                    <a:lnTo>
                      <a:pt x="139213" y="85437"/>
                    </a:lnTo>
                    <a:cubicBezTo>
                      <a:pt x="139213" y="68291"/>
                      <a:pt x="139213" y="49718"/>
                      <a:pt x="139213" y="35240"/>
                    </a:cubicBezTo>
                    <a:lnTo>
                      <a:pt x="106257" y="73625"/>
                    </a:lnTo>
                    <a:lnTo>
                      <a:pt x="67014" y="200594"/>
                    </a:lnTo>
                    <a:cubicBezTo>
                      <a:pt x="66633" y="201737"/>
                      <a:pt x="66157" y="202689"/>
                      <a:pt x="65490" y="203546"/>
                    </a:cubicBezTo>
                    <a:lnTo>
                      <a:pt x="21865" y="260125"/>
                    </a:lnTo>
                    <a:close/>
                  </a:path>
                </a:pathLst>
              </a:custGeom>
              <a:solidFill>
                <a:srgbClr val="0A207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7" name="任意多边形: 形状 166">
                <a:extLst>
                  <a:ext uri="{FF2B5EF4-FFF2-40B4-BE49-F238E27FC236}">
                    <a16:creationId xmlns="" xmlns:a16="http://schemas.microsoft.com/office/drawing/2014/main" id="{EC11625D-8050-46CC-A687-C6A245218D1E}"/>
                  </a:ext>
                </a:extLst>
              </p:cNvPr>
              <p:cNvSpPr/>
              <p:nvPr/>
            </p:nvSpPr>
            <p:spPr>
              <a:xfrm>
                <a:off x="8974827" y="3675030"/>
                <a:ext cx="185029" cy="96231"/>
              </a:xfrm>
              <a:custGeom>
                <a:avLst/>
                <a:gdLst>
                  <a:gd name="connsiteX0" fmla="*/ 9552 w 185029"/>
                  <a:gd name="connsiteY0" fmla="*/ 96231 h 96231"/>
                  <a:gd name="connsiteX1" fmla="*/ 884 w 185029"/>
                  <a:gd name="connsiteY1" fmla="*/ 90707 h 96231"/>
                  <a:gd name="connsiteX2" fmla="*/ 5552 w 185029"/>
                  <a:gd name="connsiteY2" fmla="*/ 78039 h 96231"/>
                  <a:gd name="connsiteX3" fmla="*/ 171477 w 185029"/>
                  <a:gd name="connsiteY3" fmla="*/ 886 h 96231"/>
                  <a:gd name="connsiteX4" fmla="*/ 184145 w 185029"/>
                  <a:gd name="connsiteY4" fmla="*/ 5458 h 96231"/>
                  <a:gd name="connsiteX5" fmla="*/ 179478 w 185029"/>
                  <a:gd name="connsiteY5" fmla="*/ 18126 h 96231"/>
                  <a:gd name="connsiteX6" fmla="*/ 13553 w 185029"/>
                  <a:gd name="connsiteY6" fmla="*/ 95279 h 96231"/>
                  <a:gd name="connsiteX7" fmla="*/ 9552 w 185029"/>
                  <a:gd name="connsiteY7" fmla="*/ 96231 h 962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85029" h="96231">
                    <a:moveTo>
                      <a:pt x="9552" y="96231"/>
                    </a:moveTo>
                    <a:cubicBezTo>
                      <a:pt x="5933" y="96231"/>
                      <a:pt x="2504" y="94231"/>
                      <a:pt x="884" y="90707"/>
                    </a:cubicBezTo>
                    <a:cubicBezTo>
                      <a:pt x="-1306" y="85944"/>
                      <a:pt x="694" y="80230"/>
                      <a:pt x="5552" y="78039"/>
                    </a:cubicBezTo>
                    <a:lnTo>
                      <a:pt x="171477" y="886"/>
                    </a:lnTo>
                    <a:cubicBezTo>
                      <a:pt x="176240" y="-1304"/>
                      <a:pt x="181955" y="696"/>
                      <a:pt x="184145" y="5458"/>
                    </a:cubicBezTo>
                    <a:cubicBezTo>
                      <a:pt x="186336" y="10221"/>
                      <a:pt x="184336" y="15936"/>
                      <a:pt x="179478" y="18126"/>
                    </a:cubicBezTo>
                    <a:lnTo>
                      <a:pt x="13553" y="95279"/>
                    </a:lnTo>
                    <a:cubicBezTo>
                      <a:pt x="12219" y="95946"/>
                      <a:pt x="10886" y="96231"/>
                      <a:pt x="9552" y="96231"/>
                    </a:cubicBezTo>
                    <a:close/>
                  </a:path>
                </a:pathLst>
              </a:custGeom>
              <a:solidFill>
                <a:srgbClr val="0A207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8" name="任意多边形: 形状 167">
                <a:extLst>
                  <a:ext uri="{FF2B5EF4-FFF2-40B4-BE49-F238E27FC236}">
                    <a16:creationId xmlns="" xmlns:a16="http://schemas.microsoft.com/office/drawing/2014/main" id="{B9082143-26DF-4EAA-9D5A-C60F060C5067}"/>
                  </a:ext>
                </a:extLst>
              </p:cNvPr>
              <p:cNvSpPr/>
              <p:nvPr/>
            </p:nvSpPr>
            <p:spPr>
              <a:xfrm>
                <a:off x="9005816" y="3719546"/>
                <a:ext cx="185060" cy="93816"/>
              </a:xfrm>
              <a:custGeom>
                <a:avLst/>
                <a:gdLst>
                  <a:gd name="connsiteX0" fmla="*/ 9520 w 185060"/>
                  <a:gd name="connsiteY0" fmla="*/ 93816 h 93816"/>
                  <a:gd name="connsiteX1" fmla="*/ 852 w 185060"/>
                  <a:gd name="connsiteY1" fmla="*/ 88196 h 93816"/>
                  <a:gd name="connsiteX2" fmla="*/ 5615 w 185060"/>
                  <a:gd name="connsiteY2" fmla="*/ 75624 h 93816"/>
                  <a:gd name="connsiteX3" fmla="*/ 171636 w 185060"/>
                  <a:gd name="connsiteY3" fmla="*/ 852 h 93816"/>
                  <a:gd name="connsiteX4" fmla="*/ 184208 w 185060"/>
                  <a:gd name="connsiteY4" fmla="*/ 5615 h 93816"/>
                  <a:gd name="connsiteX5" fmla="*/ 179446 w 185060"/>
                  <a:gd name="connsiteY5" fmla="*/ 18188 h 93816"/>
                  <a:gd name="connsiteX6" fmla="*/ 13425 w 185060"/>
                  <a:gd name="connsiteY6" fmla="*/ 92959 h 93816"/>
                  <a:gd name="connsiteX7" fmla="*/ 9520 w 185060"/>
                  <a:gd name="connsiteY7" fmla="*/ 93816 h 938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85060" h="93816">
                    <a:moveTo>
                      <a:pt x="9520" y="93816"/>
                    </a:moveTo>
                    <a:cubicBezTo>
                      <a:pt x="5900" y="93816"/>
                      <a:pt x="2376" y="91721"/>
                      <a:pt x="852" y="88196"/>
                    </a:cubicBezTo>
                    <a:cubicBezTo>
                      <a:pt x="-1338" y="83434"/>
                      <a:pt x="852" y="77719"/>
                      <a:pt x="5615" y="75624"/>
                    </a:cubicBezTo>
                    <a:lnTo>
                      <a:pt x="171636" y="852"/>
                    </a:lnTo>
                    <a:cubicBezTo>
                      <a:pt x="176493" y="-1338"/>
                      <a:pt x="182113" y="852"/>
                      <a:pt x="184208" y="5615"/>
                    </a:cubicBezTo>
                    <a:cubicBezTo>
                      <a:pt x="186399" y="10377"/>
                      <a:pt x="184208" y="16092"/>
                      <a:pt x="179446" y="18188"/>
                    </a:cubicBezTo>
                    <a:lnTo>
                      <a:pt x="13425" y="92959"/>
                    </a:lnTo>
                    <a:cubicBezTo>
                      <a:pt x="12187" y="93530"/>
                      <a:pt x="10854" y="93816"/>
                      <a:pt x="9520" y="93816"/>
                    </a:cubicBezTo>
                    <a:close/>
                  </a:path>
                </a:pathLst>
              </a:custGeom>
              <a:solidFill>
                <a:srgbClr val="0A207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9" name="任意多边形: 形状 168">
                <a:extLst>
                  <a:ext uri="{FF2B5EF4-FFF2-40B4-BE49-F238E27FC236}">
                    <a16:creationId xmlns="" xmlns:a16="http://schemas.microsoft.com/office/drawing/2014/main" id="{883AEE61-AB24-4974-90E9-7299754B283B}"/>
                  </a:ext>
                </a:extLst>
              </p:cNvPr>
              <p:cNvSpPr/>
              <p:nvPr/>
            </p:nvSpPr>
            <p:spPr>
              <a:xfrm>
                <a:off x="9021629" y="3768792"/>
                <a:ext cx="181056" cy="96957"/>
              </a:xfrm>
              <a:custGeom>
                <a:avLst/>
                <a:gdLst>
                  <a:gd name="connsiteX0" fmla="*/ 9518 w 181056"/>
                  <a:gd name="connsiteY0" fmla="*/ 96957 h 96957"/>
                  <a:gd name="connsiteX1" fmla="*/ 946 w 181056"/>
                  <a:gd name="connsiteY1" fmla="*/ 91528 h 96957"/>
                  <a:gd name="connsiteX2" fmla="*/ 5422 w 181056"/>
                  <a:gd name="connsiteY2" fmla="*/ 78860 h 96957"/>
                  <a:gd name="connsiteX3" fmla="*/ 167443 w 181056"/>
                  <a:gd name="connsiteY3" fmla="*/ 946 h 96957"/>
                  <a:gd name="connsiteX4" fmla="*/ 180111 w 181056"/>
                  <a:gd name="connsiteY4" fmla="*/ 5422 h 96957"/>
                  <a:gd name="connsiteX5" fmla="*/ 175634 w 181056"/>
                  <a:gd name="connsiteY5" fmla="*/ 18091 h 96957"/>
                  <a:gd name="connsiteX6" fmla="*/ 13614 w 181056"/>
                  <a:gd name="connsiteY6" fmla="*/ 96005 h 96957"/>
                  <a:gd name="connsiteX7" fmla="*/ 9518 w 181056"/>
                  <a:gd name="connsiteY7" fmla="*/ 96957 h 969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81056" h="96957">
                    <a:moveTo>
                      <a:pt x="9518" y="96957"/>
                    </a:moveTo>
                    <a:cubicBezTo>
                      <a:pt x="5994" y="96957"/>
                      <a:pt x="2565" y="94957"/>
                      <a:pt x="946" y="91528"/>
                    </a:cubicBezTo>
                    <a:cubicBezTo>
                      <a:pt x="-1340" y="86766"/>
                      <a:pt x="660" y="81051"/>
                      <a:pt x="5422" y="78860"/>
                    </a:cubicBezTo>
                    <a:lnTo>
                      <a:pt x="167443" y="946"/>
                    </a:lnTo>
                    <a:cubicBezTo>
                      <a:pt x="172205" y="-1340"/>
                      <a:pt x="177825" y="660"/>
                      <a:pt x="180111" y="5422"/>
                    </a:cubicBezTo>
                    <a:cubicBezTo>
                      <a:pt x="182397" y="10185"/>
                      <a:pt x="180397" y="15805"/>
                      <a:pt x="175634" y="18091"/>
                    </a:cubicBezTo>
                    <a:lnTo>
                      <a:pt x="13614" y="96005"/>
                    </a:lnTo>
                    <a:cubicBezTo>
                      <a:pt x="12280" y="96672"/>
                      <a:pt x="10852" y="96957"/>
                      <a:pt x="9518" y="96957"/>
                    </a:cubicBezTo>
                    <a:close/>
                  </a:path>
                </a:pathLst>
              </a:custGeom>
              <a:solidFill>
                <a:srgbClr val="0A207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0" name="任意多边形: 形状 169">
                <a:extLst>
                  <a:ext uri="{FF2B5EF4-FFF2-40B4-BE49-F238E27FC236}">
                    <a16:creationId xmlns="" xmlns:a16="http://schemas.microsoft.com/office/drawing/2014/main" id="{EE122AC3-AB3F-4927-ABF5-41B9E2929629}"/>
                  </a:ext>
                </a:extLst>
              </p:cNvPr>
              <p:cNvSpPr/>
              <p:nvPr/>
            </p:nvSpPr>
            <p:spPr>
              <a:xfrm>
                <a:off x="8550695" y="3846746"/>
                <a:ext cx="151222" cy="216647"/>
              </a:xfrm>
              <a:custGeom>
                <a:avLst/>
                <a:gdLst>
                  <a:gd name="connsiteX0" fmla="*/ 9537 w 151222"/>
                  <a:gd name="connsiteY0" fmla="*/ 216648 h 216647"/>
                  <a:gd name="connsiteX1" fmla="*/ 5536 w 151222"/>
                  <a:gd name="connsiteY1" fmla="*/ 215790 h 216647"/>
                  <a:gd name="connsiteX2" fmla="*/ 869 w 151222"/>
                  <a:gd name="connsiteY2" fmla="*/ 203122 h 216647"/>
                  <a:gd name="connsiteX3" fmla="*/ 134314 w 151222"/>
                  <a:gd name="connsiteY3" fmla="*/ 3573 h 216647"/>
                  <a:gd name="connsiteX4" fmla="*/ 147649 w 151222"/>
                  <a:gd name="connsiteY4" fmla="*/ 2049 h 216647"/>
                  <a:gd name="connsiteX5" fmla="*/ 149173 w 151222"/>
                  <a:gd name="connsiteY5" fmla="*/ 15480 h 216647"/>
                  <a:gd name="connsiteX6" fmla="*/ 18109 w 151222"/>
                  <a:gd name="connsiteY6" fmla="*/ 211123 h 216647"/>
                  <a:gd name="connsiteX7" fmla="*/ 9537 w 151222"/>
                  <a:gd name="connsiteY7" fmla="*/ 216648 h 2166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51222" h="216647">
                    <a:moveTo>
                      <a:pt x="9537" y="216648"/>
                    </a:moveTo>
                    <a:cubicBezTo>
                      <a:pt x="8203" y="216648"/>
                      <a:pt x="6870" y="216362"/>
                      <a:pt x="5536" y="215790"/>
                    </a:cubicBezTo>
                    <a:cubicBezTo>
                      <a:pt x="774" y="213600"/>
                      <a:pt x="-1322" y="207885"/>
                      <a:pt x="869" y="203122"/>
                    </a:cubicBezTo>
                    <a:cubicBezTo>
                      <a:pt x="35826" y="127684"/>
                      <a:pt x="130314" y="8622"/>
                      <a:pt x="134314" y="3573"/>
                    </a:cubicBezTo>
                    <a:cubicBezTo>
                      <a:pt x="137553" y="-522"/>
                      <a:pt x="143553" y="-1189"/>
                      <a:pt x="147649" y="2049"/>
                    </a:cubicBezTo>
                    <a:cubicBezTo>
                      <a:pt x="151745" y="5288"/>
                      <a:pt x="152412" y="11289"/>
                      <a:pt x="149173" y="15480"/>
                    </a:cubicBezTo>
                    <a:cubicBezTo>
                      <a:pt x="148221" y="16718"/>
                      <a:pt x="52209" y="137781"/>
                      <a:pt x="18109" y="211123"/>
                    </a:cubicBezTo>
                    <a:cubicBezTo>
                      <a:pt x="16585" y="214552"/>
                      <a:pt x="13156" y="216648"/>
                      <a:pt x="9537" y="216648"/>
                    </a:cubicBezTo>
                    <a:close/>
                  </a:path>
                </a:pathLst>
              </a:custGeom>
              <a:solidFill>
                <a:srgbClr val="0A207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1" name="任意多边形: 形状 170">
                <a:extLst>
                  <a:ext uri="{FF2B5EF4-FFF2-40B4-BE49-F238E27FC236}">
                    <a16:creationId xmlns="" xmlns:a16="http://schemas.microsoft.com/office/drawing/2014/main" id="{1E3E1685-F55D-4DC7-91B5-8F070CE8F57A}"/>
                  </a:ext>
                </a:extLst>
              </p:cNvPr>
              <p:cNvSpPr/>
              <p:nvPr/>
            </p:nvSpPr>
            <p:spPr>
              <a:xfrm>
                <a:off x="10314464" y="3846714"/>
                <a:ext cx="266664" cy="203630"/>
              </a:xfrm>
              <a:custGeom>
                <a:avLst/>
                <a:gdLst>
                  <a:gd name="connsiteX0" fmla="*/ 257161 w 266664"/>
                  <a:gd name="connsiteY0" fmla="*/ 203631 h 203630"/>
                  <a:gd name="connsiteX1" fmla="*/ 250589 w 266664"/>
                  <a:gd name="connsiteY1" fmla="*/ 200964 h 203630"/>
                  <a:gd name="connsiteX2" fmla="*/ 4367 w 266664"/>
                  <a:gd name="connsiteY2" fmla="*/ 17512 h 203630"/>
                  <a:gd name="connsiteX3" fmla="*/ 1510 w 266664"/>
                  <a:gd name="connsiteY3" fmla="*/ 4368 h 203630"/>
                  <a:gd name="connsiteX4" fmla="*/ 14655 w 266664"/>
                  <a:gd name="connsiteY4" fmla="*/ 1510 h 203630"/>
                  <a:gd name="connsiteX5" fmla="*/ 263733 w 266664"/>
                  <a:gd name="connsiteY5" fmla="*/ 187152 h 203630"/>
                  <a:gd name="connsiteX6" fmla="*/ 264019 w 266664"/>
                  <a:gd name="connsiteY6" fmla="*/ 200583 h 203630"/>
                  <a:gd name="connsiteX7" fmla="*/ 257161 w 266664"/>
                  <a:gd name="connsiteY7" fmla="*/ 203631 h 2036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66664" h="203630">
                    <a:moveTo>
                      <a:pt x="257161" y="203631"/>
                    </a:moveTo>
                    <a:cubicBezTo>
                      <a:pt x="254780" y="203631"/>
                      <a:pt x="252399" y="202773"/>
                      <a:pt x="250589" y="200964"/>
                    </a:cubicBezTo>
                    <a:cubicBezTo>
                      <a:pt x="171246" y="125335"/>
                      <a:pt x="5987" y="18560"/>
                      <a:pt x="4367" y="17512"/>
                    </a:cubicBezTo>
                    <a:cubicBezTo>
                      <a:pt x="-14" y="14655"/>
                      <a:pt x="-1348" y="8749"/>
                      <a:pt x="1510" y="4368"/>
                    </a:cubicBezTo>
                    <a:cubicBezTo>
                      <a:pt x="4367" y="-14"/>
                      <a:pt x="10273" y="-1348"/>
                      <a:pt x="14655" y="1510"/>
                    </a:cubicBezTo>
                    <a:cubicBezTo>
                      <a:pt x="21513" y="5892"/>
                      <a:pt x="183057" y="110286"/>
                      <a:pt x="263733" y="187152"/>
                    </a:cubicBezTo>
                    <a:cubicBezTo>
                      <a:pt x="267543" y="190772"/>
                      <a:pt x="267639" y="196868"/>
                      <a:pt x="264019" y="200583"/>
                    </a:cubicBezTo>
                    <a:cubicBezTo>
                      <a:pt x="262209" y="202583"/>
                      <a:pt x="259638" y="203631"/>
                      <a:pt x="257161" y="203631"/>
                    </a:cubicBezTo>
                    <a:close/>
                  </a:path>
                </a:pathLst>
              </a:custGeom>
              <a:solidFill>
                <a:srgbClr val="0A207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2" name="任意多边形: 形状 171">
                <a:extLst>
                  <a:ext uri="{FF2B5EF4-FFF2-40B4-BE49-F238E27FC236}">
                    <a16:creationId xmlns="" xmlns:a16="http://schemas.microsoft.com/office/drawing/2014/main" id="{B9062368-BBD4-497D-BC1A-5EFDEEDD5B03}"/>
                  </a:ext>
                </a:extLst>
              </p:cNvPr>
              <p:cNvSpPr/>
              <p:nvPr/>
            </p:nvSpPr>
            <p:spPr>
              <a:xfrm>
                <a:off x="9276206" y="2976857"/>
                <a:ext cx="168746" cy="145942"/>
              </a:xfrm>
              <a:custGeom>
                <a:avLst/>
                <a:gdLst>
                  <a:gd name="connsiteX0" fmla="*/ 159088 w 168746"/>
                  <a:gd name="connsiteY0" fmla="*/ 145943 h 145942"/>
                  <a:gd name="connsiteX1" fmla="*/ 156992 w 168746"/>
                  <a:gd name="connsiteY1" fmla="*/ 145752 h 145942"/>
                  <a:gd name="connsiteX2" fmla="*/ 591 w 168746"/>
                  <a:gd name="connsiteY2" fmla="*/ 12783 h 145942"/>
                  <a:gd name="connsiteX3" fmla="*/ 6211 w 168746"/>
                  <a:gd name="connsiteY3" fmla="*/ 591 h 145942"/>
                  <a:gd name="connsiteX4" fmla="*/ 18498 w 168746"/>
                  <a:gd name="connsiteY4" fmla="*/ 6211 h 145942"/>
                  <a:gd name="connsiteX5" fmla="*/ 161278 w 168746"/>
                  <a:gd name="connsiteY5" fmla="*/ 127179 h 145942"/>
                  <a:gd name="connsiteX6" fmla="*/ 168517 w 168746"/>
                  <a:gd name="connsiteY6" fmla="*/ 138513 h 145942"/>
                  <a:gd name="connsiteX7" fmla="*/ 159088 w 168746"/>
                  <a:gd name="connsiteY7" fmla="*/ 145943 h 1459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8746" h="145942">
                    <a:moveTo>
                      <a:pt x="159088" y="145943"/>
                    </a:moveTo>
                    <a:cubicBezTo>
                      <a:pt x="158421" y="145943"/>
                      <a:pt x="157659" y="145848"/>
                      <a:pt x="156992" y="145752"/>
                    </a:cubicBezTo>
                    <a:cubicBezTo>
                      <a:pt x="41549" y="119749"/>
                      <a:pt x="2211" y="17165"/>
                      <a:pt x="591" y="12783"/>
                    </a:cubicBezTo>
                    <a:cubicBezTo>
                      <a:pt x="-1218" y="7830"/>
                      <a:pt x="1258" y="2401"/>
                      <a:pt x="6211" y="591"/>
                    </a:cubicBezTo>
                    <a:cubicBezTo>
                      <a:pt x="11164" y="-1218"/>
                      <a:pt x="16593" y="1258"/>
                      <a:pt x="18498" y="6211"/>
                    </a:cubicBezTo>
                    <a:cubicBezTo>
                      <a:pt x="18879" y="7164"/>
                      <a:pt x="56122" y="103557"/>
                      <a:pt x="161278" y="127179"/>
                    </a:cubicBezTo>
                    <a:cubicBezTo>
                      <a:pt x="166422" y="128322"/>
                      <a:pt x="169660" y="133465"/>
                      <a:pt x="168517" y="138513"/>
                    </a:cubicBezTo>
                    <a:cubicBezTo>
                      <a:pt x="167469" y="142990"/>
                      <a:pt x="163469" y="145943"/>
                      <a:pt x="159088" y="145943"/>
                    </a:cubicBezTo>
                    <a:close/>
                  </a:path>
                </a:pathLst>
              </a:custGeom>
              <a:solidFill>
                <a:srgbClr val="0A207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3" name="任意多边形: 形状 172">
                <a:extLst>
                  <a:ext uri="{FF2B5EF4-FFF2-40B4-BE49-F238E27FC236}">
                    <a16:creationId xmlns="" xmlns:a16="http://schemas.microsoft.com/office/drawing/2014/main" id="{E98F6A18-40ED-440F-9465-7943FD8E417B}"/>
                  </a:ext>
                </a:extLst>
              </p:cNvPr>
              <p:cNvSpPr/>
              <p:nvPr/>
            </p:nvSpPr>
            <p:spPr>
              <a:xfrm>
                <a:off x="9787813" y="1792788"/>
                <a:ext cx="645223" cy="583415"/>
              </a:xfrm>
              <a:custGeom>
                <a:avLst/>
                <a:gdLst>
                  <a:gd name="connsiteX0" fmla="*/ 0 w 645223"/>
                  <a:gd name="connsiteY0" fmla="*/ 106050 h 583415"/>
                  <a:gd name="connsiteX1" fmla="*/ 276225 w 645223"/>
                  <a:gd name="connsiteY1" fmla="*/ 15276 h 583415"/>
                  <a:gd name="connsiteX2" fmla="*/ 482537 w 645223"/>
                  <a:gd name="connsiteY2" fmla="*/ 247401 h 583415"/>
                  <a:gd name="connsiteX3" fmla="*/ 645224 w 645223"/>
                  <a:gd name="connsiteY3" fmla="*/ 513434 h 583415"/>
                  <a:gd name="connsiteX4" fmla="*/ 384715 w 645223"/>
                  <a:gd name="connsiteY4" fmla="*/ 521244 h 5834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45223" h="583415">
                    <a:moveTo>
                      <a:pt x="0" y="106050"/>
                    </a:moveTo>
                    <a:cubicBezTo>
                      <a:pt x="0" y="106050"/>
                      <a:pt x="135160" y="-48065"/>
                      <a:pt x="276225" y="15276"/>
                    </a:cubicBezTo>
                    <a:cubicBezTo>
                      <a:pt x="276225" y="15276"/>
                      <a:pt x="447580" y="71760"/>
                      <a:pt x="482537" y="247401"/>
                    </a:cubicBezTo>
                    <a:cubicBezTo>
                      <a:pt x="482537" y="247401"/>
                      <a:pt x="539782" y="536675"/>
                      <a:pt x="645224" y="513434"/>
                    </a:cubicBezTo>
                    <a:cubicBezTo>
                      <a:pt x="645224" y="513434"/>
                      <a:pt x="581978" y="665548"/>
                      <a:pt x="384715" y="521244"/>
                    </a:cubicBezTo>
                  </a:path>
                </a:pathLst>
              </a:custGeom>
              <a:solidFill>
                <a:srgbClr val="0A207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4" name="任意多边形: 形状 173">
                <a:extLst>
                  <a:ext uri="{FF2B5EF4-FFF2-40B4-BE49-F238E27FC236}">
                    <a16:creationId xmlns="" xmlns:a16="http://schemas.microsoft.com/office/drawing/2014/main" id="{3DB1D020-76BD-4BCB-B234-2FA15AB84A06}"/>
                  </a:ext>
                </a:extLst>
              </p:cNvPr>
              <p:cNvSpPr/>
              <p:nvPr/>
            </p:nvSpPr>
            <p:spPr>
              <a:xfrm>
                <a:off x="9778519" y="1783173"/>
                <a:ext cx="663993" cy="602347"/>
              </a:xfrm>
              <a:custGeom>
                <a:avLst/>
                <a:gdLst>
                  <a:gd name="connsiteX0" fmla="*/ 548791 w 663993"/>
                  <a:gd name="connsiteY0" fmla="*/ 602296 h 602347"/>
                  <a:gd name="connsiteX1" fmla="*/ 581176 w 663993"/>
                  <a:gd name="connsiteY1" fmla="*/ 597534 h 602347"/>
                  <a:gd name="connsiteX2" fmla="*/ 663281 w 663993"/>
                  <a:gd name="connsiteY2" fmla="*/ 526573 h 602347"/>
                  <a:gd name="connsiteX3" fmla="*/ 661852 w 663993"/>
                  <a:gd name="connsiteY3" fmla="*/ 516952 h 602347"/>
                  <a:gd name="connsiteX4" fmla="*/ 652613 w 663993"/>
                  <a:gd name="connsiteY4" fmla="*/ 513809 h 602347"/>
                  <a:gd name="connsiteX5" fmla="*/ 614323 w 663993"/>
                  <a:gd name="connsiteY5" fmla="*/ 505713 h 602347"/>
                  <a:gd name="connsiteX6" fmla="*/ 501166 w 663993"/>
                  <a:gd name="connsiteY6" fmla="*/ 255205 h 602347"/>
                  <a:gd name="connsiteX7" fmla="*/ 289044 w 663993"/>
                  <a:gd name="connsiteY7" fmla="*/ 16128 h 602347"/>
                  <a:gd name="connsiteX8" fmla="*/ 2341 w 663993"/>
                  <a:gd name="connsiteY8" fmla="*/ 109473 h 602347"/>
                  <a:gd name="connsiteX9" fmla="*/ 3199 w 663993"/>
                  <a:gd name="connsiteY9" fmla="*/ 122713 h 602347"/>
                  <a:gd name="connsiteX10" fmla="*/ 16438 w 663993"/>
                  <a:gd name="connsiteY10" fmla="*/ 121855 h 602347"/>
                  <a:gd name="connsiteX11" fmla="*/ 281710 w 663993"/>
                  <a:gd name="connsiteY11" fmla="*/ 33368 h 602347"/>
                  <a:gd name="connsiteX12" fmla="*/ 282567 w 663993"/>
                  <a:gd name="connsiteY12" fmla="*/ 33749 h 602347"/>
                  <a:gd name="connsiteX13" fmla="*/ 482687 w 663993"/>
                  <a:gd name="connsiteY13" fmla="*/ 258825 h 602347"/>
                  <a:gd name="connsiteX14" fmla="*/ 604036 w 663993"/>
                  <a:gd name="connsiteY14" fmla="*/ 521429 h 602347"/>
                  <a:gd name="connsiteX15" fmla="*/ 637849 w 663993"/>
                  <a:gd name="connsiteY15" fmla="*/ 533526 h 602347"/>
                  <a:gd name="connsiteX16" fmla="*/ 575842 w 663993"/>
                  <a:gd name="connsiteY16" fmla="*/ 579532 h 602347"/>
                  <a:gd name="connsiteX17" fmla="*/ 399629 w 663993"/>
                  <a:gd name="connsiteY17" fmla="*/ 523144 h 602347"/>
                  <a:gd name="connsiteX18" fmla="*/ 386485 w 663993"/>
                  <a:gd name="connsiteY18" fmla="*/ 525144 h 602347"/>
                  <a:gd name="connsiteX19" fmla="*/ 388485 w 663993"/>
                  <a:gd name="connsiteY19" fmla="*/ 538288 h 602347"/>
                  <a:gd name="connsiteX20" fmla="*/ 548791 w 663993"/>
                  <a:gd name="connsiteY20" fmla="*/ 602296 h 6023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663993" h="602347">
                    <a:moveTo>
                      <a:pt x="548791" y="602296"/>
                    </a:moveTo>
                    <a:cubicBezTo>
                      <a:pt x="560030" y="602011"/>
                      <a:pt x="570793" y="600391"/>
                      <a:pt x="581176" y="597534"/>
                    </a:cubicBezTo>
                    <a:cubicBezTo>
                      <a:pt x="639945" y="581056"/>
                      <a:pt x="662328" y="528763"/>
                      <a:pt x="663281" y="526573"/>
                    </a:cubicBezTo>
                    <a:cubicBezTo>
                      <a:pt x="664615" y="523334"/>
                      <a:pt x="664043" y="519619"/>
                      <a:pt x="661852" y="516952"/>
                    </a:cubicBezTo>
                    <a:cubicBezTo>
                      <a:pt x="659566" y="514285"/>
                      <a:pt x="656042" y="513047"/>
                      <a:pt x="652613" y="513809"/>
                    </a:cubicBezTo>
                    <a:cubicBezTo>
                      <a:pt x="639564" y="516667"/>
                      <a:pt x="627086" y="514000"/>
                      <a:pt x="614323" y="505713"/>
                    </a:cubicBezTo>
                    <a:cubicBezTo>
                      <a:pt x="542123" y="458564"/>
                      <a:pt x="501547" y="257206"/>
                      <a:pt x="501166" y="255205"/>
                    </a:cubicBezTo>
                    <a:cubicBezTo>
                      <a:pt x="466494" y="81088"/>
                      <a:pt x="299712" y="19938"/>
                      <a:pt x="289044" y="16128"/>
                    </a:cubicBezTo>
                    <a:cubicBezTo>
                      <a:pt x="143502" y="-48833"/>
                      <a:pt x="8056" y="102996"/>
                      <a:pt x="2341" y="109473"/>
                    </a:cubicBezTo>
                    <a:cubicBezTo>
                      <a:pt x="-1088" y="113378"/>
                      <a:pt x="-707" y="119284"/>
                      <a:pt x="3199" y="122713"/>
                    </a:cubicBezTo>
                    <a:cubicBezTo>
                      <a:pt x="7104" y="126142"/>
                      <a:pt x="13009" y="125761"/>
                      <a:pt x="16438" y="121855"/>
                    </a:cubicBezTo>
                    <a:cubicBezTo>
                      <a:pt x="17772" y="120331"/>
                      <a:pt x="148741" y="-26258"/>
                      <a:pt x="281710" y="33368"/>
                    </a:cubicBezTo>
                    <a:cubicBezTo>
                      <a:pt x="281995" y="33463"/>
                      <a:pt x="282281" y="33654"/>
                      <a:pt x="282567" y="33749"/>
                    </a:cubicBezTo>
                    <a:cubicBezTo>
                      <a:pt x="284186" y="34321"/>
                      <a:pt x="449159" y="90709"/>
                      <a:pt x="482687" y="258825"/>
                    </a:cubicBezTo>
                    <a:cubicBezTo>
                      <a:pt x="484402" y="267397"/>
                      <a:pt x="525264" y="469994"/>
                      <a:pt x="604036" y="521429"/>
                    </a:cubicBezTo>
                    <a:cubicBezTo>
                      <a:pt x="615085" y="528573"/>
                      <a:pt x="626419" y="532669"/>
                      <a:pt x="637849" y="533526"/>
                    </a:cubicBezTo>
                    <a:cubicBezTo>
                      <a:pt x="627848" y="548290"/>
                      <a:pt x="608131" y="570578"/>
                      <a:pt x="575842" y="579532"/>
                    </a:cubicBezTo>
                    <a:cubicBezTo>
                      <a:pt x="528121" y="592771"/>
                      <a:pt x="468781" y="573817"/>
                      <a:pt x="399629" y="523144"/>
                    </a:cubicBezTo>
                    <a:cubicBezTo>
                      <a:pt x="395438" y="520096"/>
                      <a:pt x="389533" y="521048"/>
                      <a:pt x="386485" y="525144"/>
                    </a:cubicBezTo>
                    <a:cubicBezTo>
                      <a:pt x="383436" y="529335"/>
                      <a:pt x="384294" y="535240"/>
                      <a:pt x="388485" y="538288"/>
                    </a:cubicBezTo>
                    <a:cubicBezTo>
                      <a:pt x="448397" y="582103"/>
                      <a:pt x="502118" y="603535"/>
                      <a:pt x="548791" y="602296"/>
                    </a:cubicBezTo>
                    <a:close/>
                  </a:path>
                </a:pathLst>
              </a:custGeom>
              <a:solidFill>
                <a:srgbClr val="0A207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5" name="任意多边形: 形状 174">
                <a:extLst>
                  <a:ext uri="{FF2B5EF4-FFF2-40B4-BE49-F238E27FC236}">
                    <a16:creationId xmlns="" xmlns:a16="http://schemas.microsoft.com/office/drawing/2014/main" id="{BDBC33E6-BC6C-4F4E-A296-D9B29F75CB81}"/>
                  </a:ext>
                </a:extLst>
              </p:cNvPr>
              <p:cNvSpPr/>
              <p:nvPr/>
            </p:nvSpPr>
            <p:spPr>
              <a:xfrm>
                <a:off x="9227003" y="1851349"/>
                <a:ext cx="936083" cy="967603"/>
              </a:xfrm>
              <a:custGeom>
                <a:avLst/>
                <a:gdLst>
                  <a:gd name="connsiteX0" fmla="*/ 926189 w 936083"/>
                  <a:gd name="connsiteY0" fmla="*/ 606606 h 967603"/>
                  <a:gd name="connsiteX1" fmla="*/ 921427 w 936083"/>
                  <a:gd name="connsiteY1" fmla="*/ 326475 h 967603"/>
                  <a:gd name="connsiteX2" fmla="*/ 434033 w 936083"/>
                  <a:gd name="connsiteY2" fmla="*/ 720 h 967603"/>
                  <a:gd name="connsiteX3" fmla="*/ 13313 w 936083"/>
                  <a:gd name="connsiteY3" fmla="*/ 375910 h 967603"/>
                  <a:gd name="connsiteX4" fmla="*/ 70844 w 936083"/>
                  <a:gd name="connsiteY4" fmla="*/ 689092 h 967603"/>
                  <a:gd name="connsiteX5" fmla="*/ 424126 w 936083"/>
                  <a:gd name="connsiteY5" fmla="*/ 967603 h 967603"/>
                  <a:gd name="connsiteX6" fmla="*/ 926189 w 936083"/>
                  <a:gd name="connsiteY6" fmla="*/ 606606 h 9676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36083" h="967603">
                    <a:moveTo>
                      <a:pt x="926189" y="606606"/>
                    </a:moveTo>
                    <a:cubicBezTo>
                      <a:pt x="950955" y="426107"/>
                      <a:pt x="921427" y="326475"/>
                      <a:pt x="921427" y="326475"/>
                    </a:cubicBezTo>
                    <a:cubicBezTo>
                      <a:pt x="805317" y="-30998"/>
                      <a:pt x="434033" y="720"/>
                      <a:pt x="434033" y="720"/>
                    </a:cubicBezTo>
                    <a:cubicBezTo>
                      <a:pt x="434033" y="720"/>
                      <a:pt x="64272" y="3006"/>
                      <a:pt x="13313" y="375910"/>
                    </a:cubicBezTo>
                    <a:cubicBezTo>
                      <a:pt x="-29454" y="514594"/>
                      <a:pt x="41984" y="641372"/>
                      <a:pt x="70844" y="689092"/>
                    </a:cubicBezTo>
                    <a:cubicBezTo>
                      <a:pt x="157236" y="840349"/>
                      <a:pt x="253820" y="927503"/>
                      <a:pt x="424126" y="967603"/>
                    </a:cubicBezTo>
                    <a:cubicBezTo>
                      <a:pt x="643678" y="925312"/>
                      <a:pt x="832940" y="896547"/>
                      <a:pt x="926189" y="606606"/>
                    </a:cubicBezTo>
                    <a:close/>
                  </a:path>
                </a:pathLst>
              </a:custGeom>
              <a:solidFill>
                <a:srgbClr val="0A207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6" name="任意多边形: 形状 175">
                <a:extLst>
                  <a:ext uri="{FF2B5EF4-FFF2-40B4-BE49-F238E27FC236}">
                    <a16:creationId xmlns="" xmlns:a16="http://schemas.microsoft.com/office/drawing/2014/main" id="{DA729602-22A9-46AE-8587-6C9F274A89E8}"/>
                  </a:ext>
                </a:extLst>
              </p:cNvPr>
              <p:cNvSpPr/>
              <p:nvPr/>
            </p:nvSpPr>
            <p:spPr>
              <a:xfrm>
                <a:off x="9217580" y="1842129"/>
                <a:ext cx="955011" cy="986443"/>
              </a:xfrm>
              <a:custGeom>
                <a:avLst/>
                <a:gdLst>
                  <a:gd name="connsiteX0" fmla="*/ 431454 w 955011"/>
                  <a:gd name="connsiteY0" fmla="*/ 986063 h 986443"/>
                  <a:gd name="connsiteX1" fmla="*/ 72266 w 955011"/>
                  <a:gd name="connsiteY1" fmla="*/ 703266 h 986443"/>
                  <a:gd name="connsiteX2" fmla="*/ 13592 w 955011"/>
                  <a:gd name="connsiteY2" fmla="*/ 383226 h 986443"/>
                  <a:gd name="connsiteX3" fmla="*/ 236668 w 955011"/>
                  <a:gd name="connsiteY3" fmla="*/ 55089 h 986443"/>
                  <a:gd name="connsiteX4" fmla="*/ 441741 w 955011"/>
                  <a:gd name="connsiteY4" fmla="*/ 702 h 986443"/>
                  <a:gd name="connsiteX5" fmla="*/ 442789 w 955011"/>
                  <a:gd name="connsiteY5" fmla="*/ 702 h 986443"/>
                  <a:gd name="connsiteX6" fmla="*/ 455743 w 955011"/>
                  <a:gd name="connsiteY6" fmla="*/ 130 h 986443"/>
                  <a:gd name="connsiteX7" fmla="*/ 939899 w 955011"/>
                  <a:gd name="connsiteY7" fmla="*/ 333124 h 986443"/>
                  <a:gd name="connsiteX8" fmla="*/ 944947 w 955011"/>
                  <a:gd name="connsiteY8" fmla="*/ 617255 h 986443"/>
                  <a:gd name="connsiteX9" fmla="*/ 944566 w 955011"/>
                  <a:gd name="connsiteY9" fmla="*/ 618874 h 986443"/>
                  <a:gd name="connsiteX10" fmla="*/ 452981 w 955011"/>
                  <a:gd name="connsiteY10" fmla="*/ 982824 h 986443"/>
                  <a:gd name="connsiteX11" fmla="*/ 435359 w 955011"/>
                  <a:gd name="connsiteY11" fmla="*/ 986253 h 986443"/>
                  <a:gd name="connsiteX12" fmla="*/ 433836 w 955011"/>
                  <a:gd name="connsiteY12" fmla="*/ 986444 h 986443"/>
                  <a:gd name="connsiteX13" fmla="*/ 431454 w 955011"/>
                  <a:gd name="connsiteY13" fmla="*/ 986063 h 986443"/>
                  <a:gd name="connsiteX14" fmla="*/ 921992 w 955011"/>
                  <a:gd name="connsiteY14" fmla="*/ 338649 h 986443"/>
                  <a:gd name="connsiteX15" fmla="*/ 456219 w 955011"/>
                  <a:gd name="connsiteY15" fmla="*/ 18799 h 986443"/>
                  <a:gd name="connsiteX16" fmla="*/ 443646 w 955011"/>
                  <a:gd name="connsiteY16" fmla="*/ 19371 h 986443"/>
                  <a:gd name="connsiteX17" fmla="*/ 442217 w 955011"/>
                  <a:gd name="connsiteY17" fmla="*/ 19371 h 986443"/>
                  <a:gd name="connsiteX18" fmla="*/ 32166 w 955011"/>
                  <a:gd name="connsiteY18" fmla="*/ 386369 h 986443"/>
                  <a:gd name="connsiteX19" fmla="*/ 31785 w 955011"/>
                  <a:gd name="connsiteY19" fmla="*/ 387893 h 986443"/>
                  <a:gd name="connsiteX20" fmla="*/ 88459 w 955011"/>
                  <a:gd name="connsiteY20" fmla="*/ 693645 h 986443"/>
                  <a:gd name="connsiteX21" fmla="*/ 433740 w 955011"/>
                  <a:gd name="connsiteY21" fmla="*/ 967203 h 986443"/>
                  <a:gd name="connsiteX22" fmla="*/ 449361 w 955011"/>
                  <a:gd name="connsiteY22" fmla="*/ 964155 h 986443"/>
                  <a:gd name="connsiteX23" fmla="*/ 926373 w 955011"/>
                  <a:gd name="connsiteY23" fmla="*/ 613635 h 986443"/>
                  <a:gd name="connsiteX24" fmla="*/ 921992 w 955011"/>
                  <a:gd name="connsiteY24" fmla="*/ 338649 h 9864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955011" h="986443">
                    <a:moveTo>
                      <a:pt x="431454" y="986063"/>
                    </a:moveTo>
                    <a:cubicBezTo>
                      <a:pt x="269243" y="947868"/>
                      <a:pt x="165135" y="865857"/>
                      <a:pt x="72266" y="703266"/>
                    </a:cubicBezTo>
                    <a:cubicBezTo>
                      <a:pt x="3305" y="588966"/>
                      <a:pt x="-16411" y="481333"/>
                      <a:pt x="13592" y="383226"/>
                    </a:cubicBezTo>
                    <a:cubicBezTo>
                      <a:pt x="34357" y="232635"/>
                      <a:pt x="111509" y="119193"/>
                      <a:pt x="236668" y="55089"/>
                    </a:cubicBezTo>
                    <a:cubicBezTo>
                      <a:pt x="332585" y="5940"/>
                      <a:pt x="424311" y="1178"/>
                      <a:pt x="441741" y="702"/>
                    </a:cubicBezTo>
                    <a:lnTo>
                      <a:pt x="442789" y="702"/>
                    </a:lnTo>
                    <a:cubicBezTo>
                      <a:pt x="442789" y="702"/>
                      <a:pt x="447361" y="321"/>
                      <a:pt x="455743" y="130"/>
                    </a:cubicBezTo>
                    <a:cubicBezTo>
                      <a:pt x="518037" y="-1489"/>
                      <a:pt x="833981" y="6893"/>
                      <a:pt x="939899" y="333124"/>
                    </a:cubicBezTo>
                    <a:cubicBezTo>
                      <a:pt x="941137" y="337315"/>
                      <a:pt x="969712" y="436851"/>
                      <a:pt x="944947" y="617255"/>
                    </a:cubicBezTo>
                    <a:cubicBezTo>
                      <a:pt x="944852" y="617826"/>
                      <a:pt x="944756" y="618303"/>
                      <a:pt x="944566" y="618874"/>
                    </a:cubicBezTo>
                    <a:cubicBezTo>
                      <a:pt x="852078" y="906243"/>
                      <a:pt x="667103" y="941772"/>
                      <a:pt x="452981" y="982824"/>
                    </a:cubicBezTo>
                    <a:lnTo>
                      <a:pt x="435359" y="986253"/>
                    </a:lnTo>
                    <a:cubicBezTo>
                      <a:pt x="434883" y="986349"/>
                      <a:pt x="434312" y="986444"/>
                      <a:pt x="433836" y="986444"/>
                    </a:cubicBezTo>
                    <a:cubicBezTo>
                      <a:pt x="432978" y="986253"/>
                      <a:pt x="432216" y="986158"/>
                      <a:pt x="431454" y="986063"/>
                    </a:cubicBezTo>
                    <a:close/>
                    <a:moveTo>
                      <a:pt x="921992" y="338649"/>
                    </a:moveTo>
                    <a:cubicBezTo>
                      <a:pt x="820170" y="25276"/>
                      <a:pt x="516131" y="17180"/>
                      <a:pt x="456219" y="18799"/>
                    </a:cubicBezTo>
                    <a:cubicBezTo>
                      <a:pt x="448695" y="18990"/>
                      <a:pt x="444504" y="19371"/>
                      <a:pt x="443646" y="19371"/>
                    </a:cubicBezTo>
                    <a:lnTo>
                      <a:pt x="442217" y="19371"/>
                    </a:lnTo>
                    <a:cubicBezTo>
                      <a:pt x="405261" y="20323"/>
                      <a:pt x="79601" y="38802"/>
                      <a:pt x="32166" y="386369"/>
                    </a:cubicBezTo>
                    <a:cubicBezTo>
                      <a:pt x="32071" y="386845"/>
                      <a:pt x="31976" y="387417"/>
                      <a:pt x="31785" y="387893"/>
                    </a:cubicBezTo>
                    <a:cubicBezTo>
                      <a:pt x="3115" y="480857"/>
                      <a:pt x="22070" y="583632"/>
                      <a:pt x="88459" y="693645"/>
                    </a:cubicBezTo>
                    <a:cubicBezTo>
                      <a:pt x="179423" y="852903"/>
                      <a:pt x="276292" y="929675"/>
                      <a:pt x="433740" y="967203"/>
                    </a:cubicBezTo>
                    <a:lnTo>
                      <a:pt x="449361" y="964155"/>
                    </a:lnTo>
                    <a:cubicBezTo>
                      <a:pt x="657482" y="924246"/>
                      <a:pt x="837219" y="889765"/>
                      <a:pt x="926373" y="613635"/>
                    </a:cubicBezTo>
                    <a:cubicBezTo>
                      <a:pt x="950471" y="438375"/>
                      <a:pt x="922182" y="339315"/>
                      <a:pt x="921992" y="338649"/>
                    </a:cubicBezTo>
                    <a:close/>
                  </a:path>
                </a:pathLst>
              </a:custGeom>
              <a:solidFill>
                <a:srgbClr val="0A207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7" name="任意多边形: 形状 176">
                <a:extLst>
                  <a:ext uri="{FF2B5EF4-FFF2-40B4-BE49-F238E27FC236}">
                    <a16:creationId xmlns="" xmlns:a16="http://schemas.microsoft.com/office/drawing/2014/main" id="{8A9D300D-E58B-4446-A4BC-FC32F83F1C7A}"/>
                  </a:ext>
                </a:extLst>
              </p:cNvPr>
              <p:cNvSpPr/>
              <p:nvPr/>
            </p:nvSpPr>
            <p:spPr>
              <a:xfrm>
                <a:off x="9315866" y="2108671"/>
                <a:ext cx="760312" cy="806902"/>
              </a:xfrm>
              <a:custGeom>
                <a:avLst/>
                <a:gdLst>
                  <a:gd name="connsiteX0" fmla="*/ 725217 w 760312"/>
                  <a:gd name="connsiteY0" fmla="*/ 338139 h 806902"/>
                  <a:gd name="connsiteX1" fmla="*/ 674639 w 760312"/>
                  <a:gd name="connsiteY1" fmla="*/ 342807 h 806902"/>
                  <a:gd name="connsiteX2" fmla="*/ 672829 w 760312"/>
                  <a:gd name="connsiteY2" fmla="*/ 274322 h 806902"/>
                  <a:gd name="connsiteX3" fmla="*/ 672353 w 760312"/>
                  <a:gd name="connsiteY3" fmla="*/ 254986 h 806902"/>
                  <a:gd name="connsiteX4" fmla="*/ 284400 w 760312"/>
                  <a:gd name="connsiteY4" fmla="*/ 2 h 806902"/>
                  <a:gd name="connsiteX5" fmla="*/ 3126 w 760312"/>
                  <a:gd name="connsiteY5" fmla="*/ 502827 h 806902"/>
                  <a:gd name="connsiteX6" fmla="*/ 35130 w 760312"/>
                  <a:gd name="connsiteY6" fmla="*/ 614555 h 806902"/>
                  <a:gd name="connsiteX7" fmla="*/ 334882 w 760312"/>
                  <a:gd name="connsiteY7" fmla="*/ 806865 h 806902"/>
                  <a:gd name="connsiteX8" fmla="*/ 362409 w 760312"/>
                  <a:gd name="connsiteY8" fmla="*/ 806103 h 806902"/>
                  <a:gd name="connsiteX9" fmla="*/ 651684 w 760312"/>
                  <a:gd name="connsiteY9" fmla="*/ 598458 h 806902"/>
                  <a:gd name="connsiteX10" fmla="*/ 674734 w 760312"/>
                  <a:gd name="connsiteY10" fmla="*/ 513209 h 806902"/>
                  <a:gd name="connsiteX11" fmla="*/ 757411 w 760312"/>
                  <a:gd name="connsiteY11" fmla="*/ 420912 h 806902"/>
                  <a:gd name="connsiteX12" fmla="*/ 725217 w 760312"/>
                  <a:gd name="connsiteY12" fmla="*/ 338139 h 806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60312" h="806902">
                    <a:moveTo>
                      <a:pt x="725217" y="338139"/>
                    </a:moveTo>
                    <a:cubicBezTo>
                      <a:pt x="704929" y="329567"/>
                      <a:pt x="682354" y="339759"/>
                      <a:pt x="674639" y="342807"/>
                    </a:cubicBezTo>
                    <a:lnTo>
                      <a:pt x="672829" y="274322"/>
                    </a:lnTo>
                    <a:cubicBezTo>
                      <a:pt x="671686" y="230507"/>
                      <a:pt x="673972" y="256224"/>
                      <a:pt x="672353" y="254986"/>
                    </a:cubicBezTo>
                    <a:cubicBezTo>
                      <a:pt x="342121" y="181358"/>
                      <a:pt x="291924" y="-665"/>
                      <a:pt x="284400" y="2"/>
                    </a:cubicBezTo>
                    <a:cubicBezTo>
                      <a:pt x="164766" y="10575"/>
                      <a:pt x="-26782" y="47151"/>
                      <a:pt x="3126" y="502827"/>
                    </a:cubicBezTo>
                    <a:cubicBezTo>
                      <a:pt x="10080" y="546356"/>
                      <a:pt x="18557" y="573693"/>
                      <a:pt x="35130" y="614555"/>
                    </a:cubicBezTo>
                    <a:cubicBezTo>
                      <a:pt x="91709" y="728379"/>
                      <a:pt x="191055" y="801150"/>
                      <a:pt x="334882" y="806865"/>
                    </a:cubicBezTo>
                    <a:cubicBezTo>
                      <a:pt x="339454" y="807055"/>
                      <a:pt x="357838" y="806484"/>
                      <a:pt x="362409" y="806103"/>
                    </a:cubicBezTo>
                    <a:cubicBezTo>
                      <a:pt x="503094" y="795435"/>
                      <a:pt x="607869" y="717234"/>
                      <a:pt x="651684" y="598458"/>
                    </a:cubicBezTo>
                    <a:cubicBezTo>
                      <a:pt x="667305" y="563215"/>
                      <a:pt x="666733" y="547404"/>
                      <a:pt x="674734" y="513209"/>
                    </a:cubicBezTo>
                    <a:cubicBezTo>
                      <a:pt x="750458" y="478252"/>
                      <a:pt x="757411" y="420912"/>
                      <a:pt x="757411" y="420912"/>
                    </a:cubicBezTo>
                    <a:cubicBezTo>
                      <a:pt x="772270" y="360333"/>
                      <a:pt x="725217" y="338139"/>
                      <a:pt x="725217" y="338139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8" name="任意多边形: 形状 177">
                <a:extLst>
                  <a:ext uri="{FF2B5EF4-FFF2-40B4-BE49-F238E27FC236}">
                    <a16:creationId xmlns="" xmlns:a16="http://schemas.microsoft.com/office/drawing/2014/main" id="{DF0B6F64-AA81-41CD-9FEA-75E0D971C2C9}"/>
                  </a:ext>
                </a:extLst>
              </p:cNvPr>
              <p:cNvSpPr/>
              <p:nvPr/>
            </p:nvSpPr>
            <p:spPr>
              <a:xfrm>
                <a:off x="9306331" y="2099238"/>
                <a:ext cx="779072" cy="825799"/>
              </a:xfrm>
              <a:custGeom>
                <a:avLst/>
                <a:gdLst>
                  <a:gd name="connsiteX0" fmla="*/ 343941 w 779072"/>
                  <a:gd name="connsiteY0" fmla="*/ 825728 h 825799"/>
                  <a:gd name="connsiteX1" fmla="*/ 35903 w 779072"/>
                  <a:gd name="connsiteY1" fmla="*/ 627513 h 825799"/>
                  <a:gd name="connsiteX2" fmla="*/ 3232 w 779072"/>
                  <a:gd name="connsiteY2" fmla="*/ 512832 h 825799"/>
                  <a:gd name="connsiteX3" fmla="*/ 293649 w 779072"/>
                  <a:gd name="connsiteY3" fmla="*/ 5 h 825799"/>
                  <a:gd name="connsiteX4" fmla="*/ 308603 w 779072"/>
                  <a:gd name="connsiteY4" fmla="*/ 14865 h 825799"/>
                  <a:gd name="connsiteX5" fmla="*/ 674268 w 779072"/>
                  <a:gd name="connsiteY5" fmla="*/ 252990 h 825799"/>
                  <a:gd name="connsiteX6" fmla="*/ 681983 w 779072"/>
                  <a:gd name="connsiteY6" fmla="*/ 248513 h 825799"/>
                  <a:gd name="connsiteX7" fmla="*/ 691413 w 779072"/>
                  <a:gd name="connsiteY7" fmla="*/ 255752 h 825799"/>
                  <a:gd name="connsiteX8" fmla="*/ 691413 w 779072"/>
                  <a:gd name="connsiteY8" fmla="*/ 265944 h 825799"/>
                  <a:gd name="connsiteX9" fmla="*/ 691699 w 779072"/>
                  <a:gd name="connsiteY9" fmla="*/ 283374 h 825799"/>
                  <a:gd name="connsiteX10" fmla="*/ 693128 w 779072"/>
                  <a:gd name="connsiteY10" fmla="*/ 338810 h 825799"/>
                  <a:gd name="connsiteX11" fmla="*/ 715511 w 779072"/>
                  <a:gd name="connsiteY11" fmla="*/ 334809 h 825799"/>
                  <a:gd name="connsiteX12" fmla="*/ 738657 w 779072"/>
                  <a:gd name="connsiteY12" fmla="*/ 339096 h 825799"/>
                  <a:gd name="connsiteX13" fmla="*/ 775995 w 779072"/>
                  <a:gd name="connsiteY13" fmla="*/ 432250 h 825799"/>
                  <a:gd name="connsiteX14" fmla="*/ 692270 w 779072"/>
                  <a:gd name="connsiteY14" fmla="*/ 529310 h 825799"/>
                  <a:gd name="connsiteX15" fmla="*/ 687984 w 779072"/>
                  <a:gd name="connsiteY15" fmla="*/ 550360 h 825799"/>
                  <a:gd name="connsiteX16" fmla="*/ 669887 w 779072"/>
                  <a:gd name="connsiteY16" fmla="*/ 611320 h 825799"/>
                  <a:gd name="connsiteX17" fmla="*/ 372516 w 779072"/>
                  <a:gd name="connsiteY17" fmla="*/ 825061 h 825799"/>
                  <a:gd name="connsiteX18" fmla="*/ 357086 w 779072"/>
                  <a:gd name="connsiteY18" fmla="*/ 825728 h 825799"/>
                  <a:gd name="connsiteX19" fmla="*/ 343941 w 779072"/>
                  <a:gd name="connsiteY19" fmla="*/ 825728 h 825799"/>
                  <a:gd name="connsiteX20" fmla="*/ 689222 w 779072"/>
                  <a:gd name="connsiteY20" fmla="*/ 360241 h 825799"/>
                  <a:gd name="connsiteX21" fmla="*/ 687508 w 779072"/>
                  <a:gd name="connsiteY21" fmla="*/ 360908 h 825799"/>
                  <a:gd name="connsiteX22" fmla="*/ 678840 w 779072"/>
                  <a:gd name="connsiteY22" fmla="*/ 359955 h 825799"/>
                  <a:gd name="connsiteX23" fmla="*/ 674649 w 779072"/>
                  <a:gd name="connsiteY23" fmla="*/ 352335 h 825799"/>
                  <a:gd name="connsiteX24" fmla="*/ 672935 w 779072"/>
                  <a:gd name="connsiteY24" fmla="*/ 283946 h 825799"/>
                  <a:gd name="connsiteX25" fmla="*/ 672649 w 779072"/>
                  <a:gd name="connsiteY25" fmla="*/ 271944 h 825799"/>
                  <a:gd name="connsiteX26" fmla="*/ 292030 w 779072"/>
                  <a:gd name="connsiteY26" fmla="*/ 23818 h 825799"/>
                  <a:gd name="connsiteX27" fmla="*/ 289553 w 779072"/>
                  <a:gd name="connsiteY27" fmla="*/ 19246 h 825799"/>
                  <a:gd name="connsiteX28" fmla="*/ 21901 w 779072"/>
                  <a:gd name="connsiteY28" fmla="*/ 510831 h 825799"/>
                  <a:gd name="connsiteX29" fmla="*/ 53048 w 779072"/>
                  <a:gd name="connsiteY29" fmla="*/ 619893 h 825799"/>
                  <a:gd name="connsiteX30" fmla="*/ 344703 w 779072"/>
                  <a:gd name="connsiteY30" fmla="*/ 807059 h 825799"/>
                  <a:gd name="connsiteX31" fmla="*/ 371183 w 779072"/>
                  <a:gd name="connsiteY31" fmla="*/ 806392 h 825799"/>
                  <a:gd name="connsiteX32" fmla="*/ 652646 w 779072"/>
                  <a:gd name="connsiteY32" fmla="*/ 604272 h 825799"/>
                  <a:gd name="connsiteX33" fmla="*/ 669696 w 779072"/>
                  <a:gd name="connsiteY33" fmla="*/ 546836 h 825799"/>
                  <a:gd name="connsiteX34" fmla="*/ 675125 w 779072"/>
                  <a:gd name="connsiteY34" fmla="*/ 520737 h 825799"/>
                  <a:gd name="connsiteX35" fmla="*/ 680364 w 779072"/>
                  <a:gd name="connsiteY35" fmla="*/ 514356 h 825799"/>
                  <a:gd name="connsiteX36" fmla="*/ 757612 w 779072"/>
                  <a:gd name="connsiteY36" fmla="*/ 429488 h 825799"/>
                  <a:gd name="connsiteX37" fmla="*/ 757802 w 779072"/>
                  <a:gd name="connsiteY37" fmla="*/ 428345 h 825799"/>
                  <a:gd name="connsiteX38" fmla="*/ 731133 w 779072"/>
                  <a:gd name="connsiteY38" fmla="*/ 356336 h 825799"/>
                  <a:gd name="connsiteX39" fmla="*/ 716178 w 779072"/>
                  <a:gd name="connsiteY39" fmla="*/ 353764 h 825799"/>
                  <a:gd name="connsiteX40" fmla="*/ 689222 w 779072"/>
                  <a:gd name="connsiteY40" fmla="*/ 360241 h 8257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</a:cxnLst>
                <a:rect l="l" t="t" r="r" b="b"/>
                <a:pathLst>
                  <a:path w="779072" h="825799">
                    <a:moveTo>
                      <a:pt x="343941" y="825728"/>
                    </a:moveTo>
                    <a:cubicBezTo>
                      <a:pt x="204114" y="820203"/>
                      <a:pt x="97720" y="751814"/>
                      <a:pt x="35903" y="627513"/>
                    </a:cubicBezTo>
                    <a:cubicBezTo>
                      <a:pt x="20091" y="588460"/>
                      <a:pt x="10757" y="560076"/>
                      <a:pt x="3232" y="512832"/>
                    </a:cubicBezTo>
                    <a:cubicBezTo>
                      <a:pt x="-24772" y="86112"/>
                      <a:pt x="134010" y="14102"/>
                      <a:pt x="293649" y="5"/>
                    </a:cubicBezTo>
                    <a:cubicBezTo>
                      <a:pt x="300507" y="-185"/>
                      <a:pt x="303079" y="4577"/>
                      <a:pt x="308603" y="14865"/>
                    </a:cubicBezTo>
                    <a:cubicBezTo>
                      <a:pt x="371278" y="130974"/>
                      <a:pt x="494245" y="211079"/>
                      <a:pt x="674268" y="252990"/>
                    </a:cubicBezTo>
                    <a:cubicBezTo>
                      <a:pt x="675602" y="250418"/>
                      <a:pt x="677888" y="248703"/>
                      <a:pt x="681983" y="248513"/>
                    </a:cubicBezTo>
                    <a:cubicBezTo>
                      <a:pt x="686365" y="248418"/>
                      <a:pt x="690366" y="251466"/>
                      <a:pt x="691413" y="255752"/>
                    </a:cubicBezTo>
                    <a:cubicBezTo>
                      <a:pt x="691413" y="255847"/>
                      <a:pt x="692651" y="261086"/>
                      <a:pt x="691413" y="265944"/>
                    </a:cubicBezTo>
                    <a:cubicBezTo>
                      <a:pt x="691413" y="269849"/>
                      <a:pt x="691508" y="275469"/>
                      <a:pt x="691699" y="283374"/>
                    </a:cubicBezTo>
                    <a:lnTo>
                      <a:pt x="693128" y="338810"/>
                    </a:lnTo>
                    <a:cubicBezTo>
                      <a:pt x="699414" y="336810"/>
                      <a:pt x="707225" y="335000"/>
                      <a:pt x="715511" y="334809"/>
                    </a:cubicBezTo>
                    <a:cubicBezTo>
                      <a:pt x="723703" y="334619"/>
                      <a:pt x="731418" y="335952"/>
                      <a:pt x="738657" y="339096"/>
                    </a:cubicBezTo>
                    <a:cubicBezTo>
                      <a:pt x="739229" y="339381"/>
                      <a:pt x="792188" y="365194"/>
                      <a:pt x="775995" y="432250"/>
                    </a:cubicBezTo>
                    <a:cubicBezTo>
                      <a:pt x="774947" y="439108"/>
                      <a:pt x="764565" y="493972"/>
                      <a:pt x="692270" y="529310"/>
                    </a:cubicBezTo>
                    <a:cubicBezTo>
                      <a:pt x="690556" y="537120"/>
                      <a:pt x="689222" y="543883"/>
                      <a:pt x="687984" y="550360"/>
                    </a:cubicBezTo>
                    <a:cubicBezTo>
                      <a:pt x="684365" y="569315"/>
                      <a:pt x="681221" y="585793"/>
                      <a:pt x="669887" y="611320"/>
                    </a:cubicBezTo>
                    <a:cubicBezTo>
                      <a:pt x="623691" y="736288"/>
                      <a:pt x="515296" y="814203"/>
                      <a:pt x="372516" y="825061"/>
                    </a:cubicBezTo>
                    <a:cubicBezTo>
                      <a:pt x="369944" y="825252"/>
                      <a:pt x="363372" y="825537"/>
                      <a:pt x="357086" y="825728"/>
                    </a:cubicBezTo>
                    <a:cubicBezTo>
                      <a:pt x="351561" y="825823"/>
                      <a:pt x="346227" y="825823"/>
                      <a:pt x="343941" y="825728"/>
                    </a:cubicBezTo>
                    <a:close/>
                    <a:moveTo>
                      <a:pt x="689222" y="360241"/>
                    </a:moveTo>
                    <a:lnTo>
                      <a:pt x="687508" y="360908"/>
                    </a:lnTo>
                    <a:cubicBezTo>
                      <a:pt x="684650" y="362051"/>
                      <a:pt x="681412" y="361670"/>
                      <a:pt x="678840" y="359955"/>
                    </a:cubicBezTo>
                    <a:cubicBezTo>
                      <a:pt x="676268" y="358241"/>
                      <a:pt x="674744" y="355479"/>
                      <a:pt x="674649" y="352335"/>
                    </a:cubicBezTo>
                    <a:lnTo>
                      <a:pt x="672935" y="283946"/>
                    </a:lnTo>
                    <a:cubicBezTo>
                      <a:pt x="672839" y="279183"/>
                      <a:pt x="672744" y="275183"/>
                      <a:pt x="672649" y="271944"/>
                    </a:cubicBezTo>
                    <a:cubicBezTo>
                      <a:pt x="485673" y="228891"/>
                      <a:pt x="357657" y="145452"/>
                      <a:pt x="292030" y="23818"/>
                    </a:cubicBezTo>
                    <a:cubicBezTo>
                      <a:pt x="291173" y="22294"/>
                      <a:pt x="290316" y="20579"/>
                      <a:pt x="289553" y="19246"/>
                    </a:cubicBezTo>
                    <a:cubicBezTo>
                      <a:pt x="189350" y="28295"/>
                      <a:pt x="-8103" y="53631"/>
                      <a:pt x="21901" y="510831"/>
                    </a:cubicBezTo>
                    <a:cubicBezTo>
                      <a:pt x="29045" y="555408"/>
                      <a:pt x="38093" y="582840"/>
                      <a:pt x="53048" y="619893"/>
                    </a:cubicBezTo>
                    <a:cubicBezTo>
                      <a:pt x="111341" y="737050"/>
                      <a:pt x="212210" y="801725"/>
                      <a:pt x="344703" y="807059"/>
                    </a:cubicBezTo>
                    <a:cubicBezTo>
                      <a:pt x="349180" y="807249"/>
                      <a:pt x="366801" y="806678"/>
                      <a:pt x="371183" y="806392"/>
                    </a:cubicBezTo>
                    <a:cubicBezTo>
                      <a:pt x="506437" y="796105"/>
                      <a:pt x="608927" y="722667"/>
                      <a:pt x="652646" y="604272"/>
                    </a:cubicBezTo>
                    <a:cubicBezTo>
                      <a:pt x="663314" y="580078"/>
                      <a:pt x="666172" y="565410"/>
                      <a:pt x="669696" y="546836"/>
                    </a:cubicBezTo>
                    <a:cubicBezTo>
                      <a:pt x="671220" y="539025"/>
                      <a:pt x="672744" y="530643"/>
                      <a:pt x="675125" y="520737"/>
                    </a:cubicBezTo>
                    <a:cubicBezTo>
                      <a:pt x="675792" y="517880"/>
                      <a:pt x="677697" y="515594"/>
                      <a:pt x="680364" y="514356"/>
                    </a:cubicBezTo>
                    <a:cubicBezTo>
                      <a:pt x="749897" y="482256"/>
                      <a:pt x="757421" y="431583"/>
                      <a:pt x="757612" y="429488"/>
                    </a:cubicBezTo>
                    <a:cubicBezTo>
                      <a:pt x="757612" y="429107"/>
                      <a:pt x="757707" y="428726"/>
                      <a:pt x="757802" y="428345"/>
                    </a:cubicBezTo>
                    <a:cubicBezTo>
                      <a:pt x="770566" y="376148"/>
                      <a:pt x="732371" y="356907"/>
                      <a:pt x="731133" y="356336"/>
                    </a:cubicBezTo>
                    <a:cubicBezTo>
                      <a:pt x="726751" y="354431"/>
                      <a:pt x="721703" y="353573"/>
                      <a:pt x="716178" y="353764"/>
                    </a:cubicBezTo>
                    <a:cubicBezTo>
                      <a:pt x="705129" y="353859"/>
                      <a:pt x="694842" y="358050"/>
                      <a:pt x="689222" y="360241"/>
                    </a:cubicBezTo>
                    <a:close/>
                  </a:path>
                </a:pathLst>
              </a:custGeom>
              <a:solidFill>
                <a:srgbClr val="0A207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9" name="任意多边形: 形状 178">
                <a:extLst>
                  <a:ext uri="{FF2B5EF4-FFF2-40B4-BE49-F238E27FC236}">
                    <a16:creationId xmlns="" xmlns:a16="http://schemas.microsoft.com/office/drawing/2014/main" id="{83D2A19E-E556-465D-AAF6-9FC2B2DE8E9A}"/>
                  </a:ext>
                </a:extLst>
              </p:cNvPr>
              <p:cNvSpPr/>
              <p:nvPr/>
            </p:nvSpPr>
            <p:spPr>
              <a:xfrm>
                <a:off x="9982499" y="2478968"/>
                <a:ext cx="49712" cy="97291"/>
              </a:xfrm>
              <a:custGeom>
                <a:avLst/>
                <a:gdLst>
                  <a:gd name="connsiteX0" fmla="*/ 11244 w 49712"/>
                  <a:gd name="connsiteY0" fmla="*/ 97287 h 97291"/>
                  <a:gd name="connsiteX1" fmla="*/ 16102 w 49712"/>
                  <a:gd name="connsiteY1" fmla="*/ 95763 h 97291"/>
                  <a:gd name="connsiteX2" fmla="*/ 35438 w 49712"/>
                  <a:gd name="connsiteY2" fmla="*/ 60997 h 97291"/>
                  <a:gd name="connsiteX3" fmla="*/ 19817 w 49712"/>
                  <a:gd name="connsiteY3" fmla="*/ 28326 h 97291"/>
                  <a:gd name="connsiteX4" fmla="*/ 24770 w 49712"/>
                  <a:gd name="connsiteY4" fmla="*/ 20896 h 97291"/>
                  <a:gd name="connsiteX5" fmla="*/ 37819 w 49712"/>
                  <a:gd name="connsiteY5" fmla="*/ 19468 h 97291"/>
                  <a:gd name="connsiteX6" fmla="*/ 49344 w 49712"/>
                  <a:gd name="connsiteY6" fmla="*/ 12991 h 97291"/>
                  <a:gd name="connsiteX7" fmla="*/ 42963 w 49712"/>
                  <a:gd name="connsiteY7" fmla="*/ 1370 h 97291"/>
                  <a:gd name="connsiteX8" fmla="*/ 14578 w 49712"/>
                  <a:gd name="connsiteY8" fmla="*/ 4990 h 97291"/>
                  <a:gd name="connsiteX9" fmla="*/ 100 w 49712"/>
                  <a:gd name="connsiteY9" fmla="*/ 30231 h 97291"/>
                  <a:gd name="connsiteX10" fmla="*/ 3434 w 49712"/>
                  <a:gd name="connsiteY10" fmla="*/ 38803 h 97291"/>
                  <a:gd name="connsiteX11" fmla="*/ 16579 w 49712"/>
                  <a:gd name="connsiteY11" fmla="*/ 59473 h 97291"/>
                  <a:gd name="connsiteX12" fmla="*/ 5815 w 49712"/>
                  <a:gd name="connsiteY12" fmla="*/ 79856 h 97291"/>
                  <a:gd name="connsiteX13" fmla="*/ 3053 w 49712"/>
                  <a:gd name="connsiteY13" fmla="*/ 92810 h 97291"/>
                  <a:gd name="connsiteX14" fmla="*/ 11244 w 49712"/>
                  <a:gd name="connsiteY14" fmla="*/ 97287 h 972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9712" h="97291">
                    <a:moveTo>
                      <a:pt x="11244" y="97287"/>
                    </a:moveTo>
                    <a:cubicBezTo>
                      <a:pt x="12959" y="97287"/>
                      <a:pt x="14578" y="96715"/>
                      <a:pt x="16102" y="95763"/>
                    </a:cubicBezTo>
                    <a:cubicBezTo>
                      <a:pt x="34295" y="84047"/>
                      <a:pt x="35343" y="61949"/>
                      <a:pt x="35438" y="60997"/>
                    </a:cubicBezTo>
                    <a:cubicBezTo>
                      <a:pt x="37057" y="47566"/>
                      <a:pt x="26294" y="34708"/>
                      <a:pt x="19817" y="28326"/>
                    </a:cubicBezTo>
                    <a:cubicBezTo>
                      <a:pt x="20865" y="24897"/>
                      <a:pt x="22579" y="22325"/>
                      <a:pt x="24770" y="20896"/>
                    </a:cubicBezTo>
                    <a:cubicBezTo>
                      <a:pt x="29151" y="18039"/>
                      <a:pt x="35724" y="18896"/>
                      <a:pt x="37819" y="19468"/>
                    </a:cubicBezTo>
                    <a:cubicBezTo>
                      <a:pt x="42772" y="20801"/>
                      <a:pt x="48011" y="17944"/>
                      <a:pt x="49344" y="12991"/>
                    </a:cubicBezTo>
                    <a:cubicBezTo>
                      <a:pt x="50773" y="8038"/>
                      <a:pt x="47916" y="2894"/>
                      <a:pt x="42963" y="1370"/>
                    </a:cubicBezTo>
                    <a:cubicBezTo>
                      <a:pt x="41343" y="894"/>
                      <a:pt x="26961" y="-3011"/>
                      <a:pt x="14578" y="4990"/>
                    </a:cubicBezTo>
                    <a:cubicBezTo>
                      <a:pt x="9054" y="8514"/>
                      <a:pt x="2100" y="15753"/>
                      <a:pt x="100" y="30231"/>
                    </a:cubicBezTo>
                    <a:cubicBezTo>
                      <a:pt x="-376" y="33469"/>
                      <a:pt x="862" y="36708"/>
                      <a:pt x="3434" y="38803"/>
                    </a:cubicBezTo>
                    <a:cubicBezTo>
                      <a:pt x="9149" y="43566"/>
                      <a:pt x="17245" y="53472"/>
                      <a:pt x="16579" y="59473"/>
                    </a:cubicBezTo>
                    <a:cubicBezTo>
                      <a:pt x="16483" y="60235"/>
                      <a:pt x="15626" y="73474"/>
                      <a:pt x="5815" y="79856"/>
                    </a:cubicBezTo>
                    <a:cubicBezTo>
                      <a:pt x="1434" y="82714"/>
                      <a:pt x="196" y="88524"/>
                      <a:pt x="3053" y="92810"/>
                    </a:cubicBezTo>
                    <a:cubicBezTo>
                      <a:pt x="4958" y="95858"/>
                      <a:pt x="8101" y="97382"/>
                      <a:pt x="11244" y="97287"/>
                    </a:cubicBezTo>
                    <a:close/>
                  </a:path>
                </a:pathLst>
              </a:custGeom>
              <a:solidFill>
                <a:srgbClr val="0A207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0" name="任意多边形: 形状 179">
                <a:extLst>
                  <a:ext uri="{FF2B5EF4-FFF2-40B4-BE49-F238E27FC236}">
                    <a16:creationId xmlns="" xmlns:a16="http://schemas.microsoft.com/office/drawing/2014/main" id="{E18A6918-3B54-4EFA-B3EF-C7E783A98F4A}"/>
                  </a:ext>
                </a:extLst>
              </p:cNvPr>
              <p:cNvSpPr/>
              <p:nvPr/>
            </p:nvSpPr>
            <p:spPr>
              <a:xfrm>
                <a:off x="9461847" y="2475376"/>
                <a:ext cx="53190" cy="83358"/>
              </a:xfrm>
              <a:custGeom>
                <a:avLst/>
                <a:gdLst>
                  <a:gd name="connsiteX0" fmla="*/ 53170 w 53190"/>
                  <a:gd name="connsiteY0" fmla="*/ 40967 h 83358"/>
                  <a:gd name="connsiteX1" fmla="*/ 27738 w 53190"/>
                  <a:gd name="connsiteY1" fmla="*/ 83353 h 83358"/>
                  <a:gd name="connsiteX2" fmla="*/ 21 w 53190"/>
                  <a:gd name="connsiteY2" fmla="*/ 42395 h 83358"/>
                  <a:gd name="connsiteX3" fmla="*/ 25548 w 53190"/>
                  <a:gd name="connsiteY3" fmla="*/ 9 h 83358"/>
                  <a:gd name="connsiteX4" fmla="*/ 53170 w 53190"/>
                  <a:gd name="connsiteY4" fmla="*/ 40967 h 833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3190" h="83358">
                    <a:moveTo>
                      <a:pt x="53170" y="40967"/>
                    </a:moveTo>
                    <a:cubicBezTo>
                      <a:pt x="53742" y="63922"/>
                      <a:pt x="42312" y="82972"/>
                      <a:pt x="27738" y="83353"/>
                    </a:cubicBezTo>
                    <a:cubicBezTo>
                      <a:pt x="13070" y="83734"/>
                      <a:pt x="687" y="65351"/>
                      <a:pt x="21" y="42395"/>
                    </a:cubicBezTo>
                    <a:cubicBezTo>
                      <a:pt x="-551" y="19345"/>
                      <a:pt x="10879" y="390"/>
                      <a:pt x="25548" y="9"/>
                    </a:cubicBezTo>
                    <a:cubicBezTo>
                      <a:pt x="40216" y="-467"/>
                      <a:pt x="52599" y="17916"/>
                      <a:pt x="53170" y="40967"/>
                    </a:cubicBezTo>
                    <a:close/>
                  </a:path>
                </a:pathLst>
              </a:custGeom>
              <a:solidFill>
                <a:srgbClr val="0A207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1" name="任意多边形: 形状 180">
                <a:extLst>
                  <a:ext uri="{FF2B5EF4-FFF2-40B4-BE49-F238E27FC236}">
                    <a16:creationId xmlns="" xmlns:a16="http://schemas.microsoft.com/office/drawing/2014/main" id="{76858AD0-E3CA-4C03-9F03-B924CAE6AFEF}"/>
                  </a:ext>
                </a:extLst>
              </p:cNvPr>
              <p:cNvSpPr/>
              <p:nvPr/>
            </p:nvSpPr>
            <p:spPr>
              <a:xfrm>
                <a:off x="9767409" y="2467379"/>
                <a:ext cx="53190" cy="83355"/>
              </a:xfrm>
              <a:custGeom>
                <a:avLst/>
                <a:gdLst>
                  <a:gd name="connsiteX0" fmla="*/ 53170 w 53190"/>
                  <a:gd name="connsiteY0" fmla="*/ 40963 h 83355"/>
                  <a:gd name="connsiteX1" fmla="*/ 27643 w 53190"/>
                  <a:gd name="connsiteY1" fmla="*/ 83350 h 83355"/>
                  <a:gd name="connsiteX2" fmla="*/ 21 w 53190"/>
                  <a:gd name="connsiteY2" fmla="*/ 42392 h 83355"/>
                  <a:gd name="connsiteX3" fmla="*/ 25547 w 53190"/>
                  <a:gd name="connsiteY3" fmla="*/ 6 h 83355"/>
                  <a:gd name="connsiteX4" fmla="*/ 53170 w 53190"/>
                  <a:gd name="connsiteY4" fmla="*/ 40963 h 833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3190" h="83355">
                    <a:moveTo>
                      <a:pt x="53170" y="40963"/>
                    </a:moveTo>
                    <a:cubicBezTo>
                      <a:pt x="53741" y="63919"/>
                      <a:pt x="42312" y="82969"/>
                      <a:pt x="27643" y="83350"/>
                    </a:cubicBezTo>
                    <a:cubicBezTo>
                      <a:pt x="12974" y="83731"/>
                      <a:pt x="592" y="65347"/>
                      <a:pt x="21" y="42392"/>
                    </a:cubicBezTo>
                    <a:cubicBezTo>
                      <a:pt x="-551" y="19342"/>
                      <a:pt x="10879" y="387"/>
                      <a:pt x="25547" y="6"/>
                    </a:cubicBezTo>
                    <a:cubicBezTo>
                      <a:pt x="40216" y="-375"/>
                      <a:pt x="52598" y="17913"/>
                      <a:pt x="53170" y="40963"/>
                    </a:cubicBezTo>
                    <a:close/>
                  </a:path>
                </a:pathLst>
              </a:custGeom>
              <a:solidFill>
                <a:srgbClr val="0A207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2" name="任意多边形: 形状 181">
                <a:extLst>
                  <a:ext uri="{FF2B5EF4-FFF2-40B4-BE49-F238E27FC236}">
                    <a16:creationId xmlns="" xmlns:a16="http://schemas.microsoft.com/office/drawing/2014/main" id="{E30E3F49-B111-494F-B3D5-B6D9EA222213}"/>
                  </a:ext>
                </a:extLst>
              </p:cNvPr>
              <p:cNvSpPr/>
              <p:nvPr/>
            </p:nvSpPr>
            <p:spPr>
              <a:xfrm>
                <a:off x="9596989" y="2522623"/>
                <a:ext cx="41778" cy="91731"/>
              </a:xfrm>
              <a:custGeom>
                <a:avLst/>
                <a:gdLst>
                  <a:gd name="connsiteX0" fmla="*/ 32614 w 41778"/>
                  <a:gd name="connsiteY0" fmla="*/ 91732 h 91731"/>
                  <a:gd name="connsiteX1" fmla="*/ 41186 w 41778"/>
                  <a:gd name="connsiteY1" fmla="*/ 85636 h 91731"/>
                  <a:gd name="connsiteX2" fmla="*/ 35662 w 41778"/>
                  <a:gd name="connsiteY2" fmla="*/ 73539 h 91731"/>
                  <a:gd name="connsiteX3" fmla="*/ 19184 w 41778"/>
                  <a:gd name="connsiteY3" fmla="*/ 60014 h 91731"/>
                  <a:gd name="connsiteX4" fmla="*/ 37281 w 41778"/>
                  <a:gd name="connsiteY4" fmla="*/ 10674 h 91731"/>
                  <a:gd name="connsiteX5" fmla="*/ 29280 w 41778"/>
                  <a:gd name="connsiteY5" fmla="*/ 101 h 91731"/>
                  <a:gd name="connsiteX6" fmla="*/ 18612 w 41778"/>
                  <a:gd name="connsiteY6" fmla="*/ 8102 h 91731"/>
                  <a:gd name="connsiteX7" fmla="*/ 2229 w 41778"/>
                  <a:gd name="connsiteY7" fmla="*/ 51346 h 91731"/>
                  <a:gd name="connsiteX8" fmla="*/ 38 w 41778"/>
                  <a:gd name="connsiteY8" fmla="*/ 56680 h 91731"/>
                  <a:gd name="connsiteX9" fmla="*/ 29185 w 41778"/>
                  <a:gd name="connsiteY9" fmla="*/ 91256 h 91731"/>
                  <a:gd name="connsiteX10" fmla="*/ 32614 w 41778"/>
                  <a:gd name="connsiteY10" fmla="*/ 91732 h 917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1778" h="91731">
                    <a:moveTo>
                      <a:pt x="32614" y="91732"/>
                    </a:moveTo>
                    <a:cubicBezTo>
                      <a:pt x="36329" y="91637"/>
                      <a:pt x="39853" y="89351"/>
                      <a:pt x="41186" y="85636"/>
                    </a:cubicBezTo>
                    <a:cubicBezTo>
                      <a:pt x="42996" y="80778"/>
                      <a:pt x="40520" y="75349"/>
                      <a:pt x="35662" y="73539"/>
                    </a:cubicBezTo>
                    <a:cubicBezTo>
                      <a:pt x="23756" y="69158"/>
                      <a:pt x="20231" y="63252"/>
                      <a:pt x="19184" y="60014"/>
                    </a:cubicBezTo>
                    <a:cubicBezTo>
                      <a:pt x="32709" y="41249"/>
                      <a:pt x="37091" y="12008"/>
                      <a:pt x="37281" y="10674"/>
                    </a:cubicBezTo>
                    <a:cubicBezTo>
                      <a:pt x="38043" y="5531"/>
                      <a:pt x="34424" y="768"/>
                      <a:pt x="29280" y="101"/>
                    </a:cubicBezTo>
                    <a:cubicBezTo>
                      <a:pt x="24137" y="-661"/>
                      <a:pt x="19374" y="2959"/>
                      <a:pt x="18612" y="8102"/>
                    </a:cubicBezTo>
                    <a:cubicBezTo>
                      <a:pt x="17469" y="16103"/>
                      <a:pt x="12230" y="39535"/>
                      <a:pt x="2229" y="51346"/>
                    </a:cubicBezTo>
                    <a:cubicBezTo>
                      <a:pt x="991" y="52870"/>
                      <a:pt x="134" y="54680"/>
                      <a:pt x="38" y="56680"/>
                    </a:cubicBezTo>
                    <a:cubicBezTo>
                      <a:pt x="-57" y="57632"/>
                      <a:pt x="-1581" y="79921"/>
                      <a:pt x="29185" y="91256"/>
                    </a:cubicBezTo>
                    <a:cubicBezTo>
                      <a:pt x="30233" y="91541"/>
                      <a:pt x="31471" y="91732"/>
                      <a:pt x="32614" y="91732"/>
                    </a:cubicBezTo>
                    <a:close/>
                  </a:path>
                </a:pathLst>
              </a:custGeom>
              <a:solidFill>
                <a:srgbClr val="0A207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3" name="任意多边形: 形状 182">
                <a:extLst>
                  <a:ext uri="{FF2B5EF4-FFF2-40B4-BE49-F238E27FC236}">
                    <a16:creationId xmlns="" xmlns:a16="http://schemas.microsoft.com/office/drawing/2014/main" id="{7899C8ED-9B92-48A0-AA1E-FE8B3F5843AF}"/>
                  </a:ext>
                </a:extLst>
              </p:cNvPr>
              <p:cNvSpPr/>
              <p:nvPr/>
            </p:nvSpPr>
            <p:spPr>
              <a:xfrm>
                <a:off x="9759049" y="2332511"/>
                <a:ext cx="66718" cy="27916"/>
              </a:xfrm>
              <a:custGeom>
                <a:avLst/>
                <a:gdLst>
                  <a:gd name="connsiteX0" fmla="*/ 9524 w 66718"/>
                  <a:gd name="connsiteY0" fmla="*/ 27908 h 27916"/>
                  <a:gd name="connsiteX1" fmla="*/ 16382 w 66718"/>
                  <a:gd name="connsiteY1" fmla="*/ 24669 h 27916"/>
                  <a:gd name="connsiteX2" fmla="*/ 55244 w 66718"/>
                  <a:gd name="connsiteY2" fmla="*/ 20955 h 27916"/>
                  <a:gd name="connsiteX3" fmla="*/ 66484 w 66718"/>
                  <a:gd name="connsiteY3" fmla="*/ 13906 h 27916"/>
                  <a:gd name="connsiteX4" fmla="*/ 59435 w 66718"/>
                  <a:gd name="connsiteY4" fmla="*/ 2667 h 27916"/>
                  <a:gd name="connsiteX5" fmla="*/ 2095 w 66718"/>
                  <a:gd name="connsiteY5" fmla="*/ 12668 h 27916"/>
                  <a:gd name="connsiteX6" fmla="*/ 3428 w 66718"/>
                  <a:gd name="connsiteY6" fmla="*/ 25908 h 27916"/>
                  <a:gd name="connsiteX7" fmla="*/ 9524 w 66718"/>
                  <a:gd name="connsiteY7" fmla="*/ 27908 h 279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6718" h="27916">
                    <a:moveTo>
                      <a:pt x="9524" y="27908"/>
                    </a:moveTo>
                    <a:cubicBezTo>
                      <a:pt x="12096" y="27813"/>
                      <a:pt x="14572" y="26765"/>
                      <a:pt x="16382" y="24669"/>
                    </a:cubicBezTo>
                    <a:cubicBezTo>
                      <a:pt x="16954" y="24098"/>
                      <a:pt x="27146" y="14573"/>
                      <a:pt x="55244" y="20955"/>
                    </a:cubicBezTo>
                    <a:cubicBezTo>
                      <a:pt x="60292" y="22098"/>
                      <a:pt x="65341" y="18954"/>
                      <a:pt x="66484" y="13906"/>
                    </a:cubicBezTo>
                    <a:cubicBezTo>
                      <a:pt x="67627" y="8858"/>
                      <a:pt x="64483" y="3810"/>
                      <a:pt x="59435" y="2667"/>
                    </a:cubicBezTo>
                    <a:cubicBezTo>
                      <a:pt x="19049" y="-6477"/>
                      <a:pt x="3714" y="10668"/>
                      <a:pt x="2095" y="12668"/>
                    </a:cubicBezTo>
                    <a:cubicBezTo>
                      <a:pt x="-1144" y="16668"/>
                      <a:pt x="-572" y="22574"/>
                      <a:pt x="3428" y="25908"/>
                    </a:cubicBezTo>
                    <a:cubicBezTo>
                      <a:pt x="5143" y="27336"/>
                      <a:pt x="7333" y="28003"/>
                      <a:pt x="9524" y="27908"/>
                    </a:cubicBezTo>
                    <a:close/>
                  </a:path>
                </a:pathLst>
              </a:custGeom>
              <a:solidFill>
                <a:srgbClr val="0A207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4" name="任意多边形: 形状 183">
                <a:extLst>
                  <a:ext uri="{FF2B5EF4-FFF2-40B4-BE49-F238E27FC236}">
                    <a16:creationId xmlns="" xmlns:a16="http://schemas.microsoft.com/office/drawing/2014/main" id="{C04EAE7B-5305-428F-80BF-6234A3A6FBF5}"/>
                  </a:ext>
                </a:extLst>
              </p:cNvPr>
              <p:cNvSpPr/>
              <p:nvPr/>
            </p:nvSpPr>
            <p:spPr>
              <a:xfrm>
                <a:off x="9451887" y="2329325"/>
                <a:ext cx="63340" cy="33383"/>
              </a:xfrm>
              <a:custGeom>
                <a:avLst/>
                <a:gdLst>
                  <a:gd name="connsiteX0" fmla="*/ 54177 w 63340"/>
                  <a:gd name="connsiteY0" fmla="*/ 33380 h 33383"/>
                  <a:gd name="connsiteX1" fmla="*/ 57701 w 63340"/>
                  <a:gd name="connsiteY1" fmla="*/ 32618 h 33383"/>
                  <a:gd name="connsiteX2" fmla="*/ 62654 w 63340"/>
                  <a:gd name="connsiteY2" fmla="*/ 20521 h 33383"/>
                  <a:gd name="connsiteX3" fmla="*/ 6838 w 63340"/>
                  <a:gd name="connsiteY3" fmla="*/ 2900 h 33383"/>
                  <a:gd name="connsiteX4" fmla="*/ 361 w 63340"/>
                  <a:gd name="connsiteY4" fmla="*/ 14521 h 33383"/>
                  <a:gd name="connsiteX5" fmla="*/ 11981 w 63340"/>
                  <a:gd name="connsiteY5" fmla="*/ 20998 h 33383"/>
                  <a:gd name="connsiteX6" fmla="*/ 45509 w 63340"/>
                  <a:gd name="connsiteY6" fmla="*/ 27951 h 33383"/>
                  <a:gd name="connsiteX7" fmla="*/ 54177 w 63340"/>
                  <a:gd name="connsiteY7" fmla="*/ 33380 h 333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3340" h="33383">
                    <a:moveTo>
                      <a:pt x="54177" y="33380"/>
                    </a:moveTo>
                    <a:cubicBezTo>
                      <a:pt x="55320" y="33380"/>
                      <a:pt x="56558" y="33094"/>
                      <a:pt x="57701" y="32618"/>
                    </a:cubicBezTo>
                    <a:cubicBezTo>
                      <a:pt x="62368" y="30523"/>
                      <a:pt x="64559" y="25284"/>
                      <a:pt x="62654" y="20521"/>
                    </a:cubicBezTo>
                    <a:cubicBezTo>
                      <a:pt x="58368" y="10139"/>
                      <a:pt x="41128" y="-6815"/>
                      <a:pt x="6838" y="2900"/>
                    </a:cubicBezTo>
                    <a:cubicBezTo>
                      <a:pt x="1885" y="4329"/>
                      <a:pt x="-1068" y="9472"/>
                      <a:pt x="361" y="14521"/>
                    </a:cubicBezTo>
                    <a:cubicBezTo>
                      <a:pt x="1789" y="19474"/>
                      <a:pt x="7028" y="22426"/>
                      <a:pt x="11981" y="20998"/>
                    </a:cubicBezTo>
                    <a:cubicBezTo>
                      <a:pt x="37984" y="13663"/>
                      <a:pt x="44747" y="26427"/>
                      <a:pt x="45509" y="27951"/>
                    </a:cubicBezTo>
                    <a:cubicBezTo>
                      <a:pt x="46938" y="31380"/>
                      <a:pt x="50557" y="33475"/>
                      <a:pt x="54177" y="33380"/>
                    </a:cubicBezTo>
                    <a:close/>
                  </a:path>
                </a:pathLst>
              </a:custGeom>
              <a:solidFill>
                <a:srgbClr val="0A207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5" name="任意多边形: 形状 184">
                <a:extLst>
                  <a:ext uri="{FF2B5EF4-FFF2-40B4-BE49-F238E27FC236}">
                    <a16:creationId xmlns="" xmlns:a16="http://schemas.microsoft.com/office/drawing/2014/main" id="{59F1F680-A83D-4F36-9793-CD8CC77568C6}"/>
                  </a:ext>
                </a:extLst>
              </p:cNvPr>
              <p:cNvSpPr/>
              <p:nvPr/>
            </p:nvSpPr>
            <p:spPr>
              <a:xfrm>
                <a:off x="9581692" y="2702557"/>
                <a:ext cx="139847" cy="89535"/>
              </a:xfrm>
              <a:custGeom>
                <a:avLst/>
                <a:gdLst>
                  <a:gd name="connsiteX0" fmla="*/ 0 w 139847"/>
                  <a:gd name="connsiteY0" fmla="*/ 21336 h 89535"/>
                  <a:gd name="connsiteX1" fmla="*/ 139541 w 139847"/>
                  <a:gd name="connsiteY1" fmla="*/ 0 h 89535"/>
                  <a:gd name="connsiteX2" fmla="*/ 68389 w 139847"/>
                  <a:gd name="connsiteY2" fmla="*/ 89535 h 89535"/>
                  <a:gd name="connsiteX3" fmla="*/ 0 w 139847"/>
                  <a:gd name="connsiteY3" fmla="*/ 21336 h 89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9847" h="89535">
                    <a:moveTo>
                      <a:pt x="0" y="21336"/>
                    </a:moveTo>
                    <a:lnTo>
                      <a:pt x="139541" y="0"/>
                    </a:lnTo>
                    <a:cubicBezTo>
                      <a:pt x="139541" y="0"/>
                      <a:pt x="148590" y="88202"/>
                      <a:pt x="68389" y="89535"/>
                    </a:cubicBezTo>
                    <a:cubicBezTo>
                      <a:pt x="68389" y="89440"/>
                      <a:pt x="9430" y="92488"/>
                      <a:pt x="0" y="21336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6" name="任意多边形: 形状 185">
                <a:extLst>
                  <a:ext uri="{FF2B5EF4-FFF2-40B4-BE49-F238E27FC236}">
                    <a16:creationId xmlns="" xmlns:a16="http://schemas.microsoft.com/office/drawing/2014/main" id="{84CFF8EB-C3B6-43E9-B7B3-695D6C60B19F}"/>
                  </a:ext>
                </a:extLst>
              </p:cNvPr>
              <p:cNvSpPr/>
              <p:nvPr/>
            </p:nvSpPr>
            <p:spPr>
              <a:xfrm>
                <a:off x="9572277" y="2693212"/>
                <a:ext cx="158655" cy="108234"/>
              </a:xfrm>
              <a:custGeom>
                <a:avLst/>
                <a:gdLst>
                  <a:gd name="connsiteX0" fmla="*/ 77805 w 158655"/>
                  <a:gd name="connsiteY0" fmla="*/ 108214 h 108234"/>
                  <a:gd name="connsiteX1" fmla="*/ 77805 w 158655"/>
                  <a:gd name="connsiteY1" fmla="*/ 108214 h 108234"/>
                  <a:gd name="connsiteX2" fmla="*/ 81 w 158655"/>
                  <a:gd name="connsiteY2" fmla="*/ 31919 h 108234"/>
                  <a:gd name="connsiteX3" fmla="*/ 7987 w 158655"/>
                  <a:gd name="connsiteY3" fmla="*/ 21441 h 108234"/>
                  <a:gd name="connsiteX4" fmla="*/ 147528 w 158655"/>
                  <a:gd name="connsiteY4" fmla="*/ 105 h 108234"/>
                  <a:gd name="connsiteX5" fmla="*/ 154672 w 158655"/>
                  <a:gd name="connsiteY5" fmla="*/ 1915 h 108234"/>
                  <a:gd name="connsiteX6" fmla="*/ 158291 w 158655"/>
                  <a:gd name="connsiteY6" fmla="*/ 8392 h 108234"/>
                  <a:gd name="connsiteX7" fmla="*/ 136955 w 158655"/>
                  <a:gd name="connsiteY7" fmla="*/ 83639 h 108234"/>
                  <a:gd name="connsiteX8" fmla="*/ 79043 w 158655"/>
                  <a:gd name="connsiteY8" fmla="*/ 108214 h 108234"/>
                  <a:gd name="connsiteX9" fmla="*/ 77805 w 158655"/>
                  <a:gd name="connsiteY9" fmla="*/ 108214 h 108234"/>
                  <a:gd name="connsiteX10" fmla="*/ 20274 w 158655"/>
                  <a:gd name="connsiteY10" fmla="*/ 38491 h 108234"/>
                  <a:gd name="connsiteX11" fmla="*/ 77615 w 158655"/>
                  <a:gd name="connsiteY11" fmla="*/ 89450 h 108234"/>
                  <a:gd name="connsiteX12" fmla="*/ 77615 w 158655"/>
                  <a:gd name="connsiteY12" fmla="*/ 89450 h 108234"/>
                  <a:gd name="connsiteX13" fmla="*/ 78567 w 158655"/>
                  <a:gd name="connsiteY13" fmla="*/ 89450 h 108234"/>
                  <a:gd name="connsiteX14" fmla="*/ 122858 w 158655"/>
                  <a:gd name="connsiteY14" fmla="*/ 71257 h 108234"/>
                  <a:gd name="connsiteX15" fmla="*/ 139908 w 158655"/>
                  <a:gd name="connsiteY15" fmla="*/ 20203 h 108234"/>
                  <a:gd name="connsiteX16" fmla="*/ 20274 w 158655"/>
                  <a:gd name="connsiteY16" fmla="*/ 38491 h 1082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58655" h="108234">
                    <a:moveTo>
                      <a:pt x="77805" y="108214"/>
                    </a:moveTo>
                    <a:lnTo>
                      <a:pt x="77805" y="108214"/>
                    </a:lnTo>
                    <a:cubicBezTo>
                      <a:pt x="52850" y="108881"/>
                      <a:pt x="8368" y="93545"/>
                      <a:pt x="81" y="31919"/>
                    </a:cubicBezTo>
                    <a:cubicBezTo>
                      <a:pt x="-586" y="26870"/>
                      <a:pt x="2939" y="22203"/>
                      <a:pt x="7987" y="21441"/>
                    </a:cubicBezTo>
                    <a:lnTo>
                      <a:pt x="147528" y="105"/>
                    </a:lnTo>
                    <a:cubicBezTo>
                      <a:pt x="150100" y="-276"/>
                      <a:pt x="152671" y="391"/>
                      <a:pt x="154672" y="1915"/>
                    </a:cubicBezTo>
                    <a:cubicBezTo>
                      <a:pt x="156672" y="3534"/>
                      <a:pt x="158006" y="5820"/>
                      <a:pt x="158291" y="8392"/>
                    </a:cubicBezTo>
                    <a:cubicBezTo>
                      <a:pt x="158482" y="10297"/>
                      <a:pt x="162673" y="54398"/>
                      <a:pt x="136955" y="83639"/>
                    </a:cubicBezTo>
                    <a:cubicBezTo>
                      <a:pt x="123144" y="99356"/>
                      <a:pt x="103618" y="107642"/>
                      <a:pt x="79043" y="108214"/>
                    </a:cubicBezTo>
                    <a:lnTo>
                      <a:pt x="77805" y="108214"/>
                    </a:lnTo>
                    <a:close/>
                    <a:moveTo>
                      <a:pt x="20274" y="38491"/>
                    </a:moveTo>
                    <a:cubicBezTo>
                      <a:pt x="31418" y="89069"/>
                      <a:pt x="72376" y="89545"/>
                      <a:pt x="77615" y="89450"/>
                    </a:cubicBezTo>
                    <a:lnTo>
                      <a:pt x="77615" y="89450"/>
                    </a:lnTo>
                    <a:lnTo>
                      <a:pt x="78567" y="89450"/>
                    </a:lnTo>
                    <a:cubicBezTo>
                      <a:pt x="97712" y="88973"/>
                      <a:pt x="112571" y="82877"/>
                      <a:pt x="122858" y="71257"/>
                    </a:cubicBezTo>
                    <a:cubicBezTo>
                      <a:pt x="136669" y="55541"/>
                      <a:pt x="139527" y="33062"/>
                      <a:pt x="139908" y="20203"/>
                    </a:cubicBezTo>
                    <a:lnTo>
                      <a:pt x="20274" y="38491"/>
                    </a:lnTo>
                    <a:close/>
                  </a:path>
                </a:pathLst>
              </a:custGeom>
              <a:solidFill>
                <a:srgbClr val="0A207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7" name="任意多边形: 形状 186">
                <a:extLst>
                  <a:ext uri="{FF2B5EF4-FFF2-40B4-BE49-F238E27FC236}">
                    <a16:creationId xmlns="" xmlns:a16="http://schemas.microsoft.com/office/drawing/2014/main" id="{146C6406-C021-4A34-B57E-B10A57634DEE}"/>
                  </a:ext>
                </a:extLst>
              </p:cNvPr>
              <p:cNvSpPr/>
              <p:nvPr/>
            </p:nvSpPr>
            <p:spPr>
              <a:xfrm>
                <a:off x="9288600" y="2386093"/>
                <a:ext cx="749343" cy="253448"/>
              </a:xfrm>
              <a:custGeom>
                <a:avLst/>
                <a:gdLst>
                  <a:gd name="connsiteX0" fmla="*/ 61635 w 749343"/>
                  <a:gd name="connsiteY0" fmla="*/ 134156 h 253448"/>
                  <a:gd name="connsiteX1" fmla="*/ 64683 w 749343"/>
                  <a:gd name="connsiteY1" fmla="*/ 103580 h 253448"/>
                  <a:gd name="connsiteX2" fmla="*/ 13819 w 749343"/>
                  <a:gd name="connsiteY2" fmla="*/ 88817 h 253448"/>
                  <a:gd name="connsiteX3" fmla="*/ 2389 w 749343"/>
                  <a:gd name="connsiteY3" fmla="*/ 79673 h 253448"/>
                  <a:gd name="connsiteX4" fmla="*/ 770 w 749343"/>
                  <a:gd name="connsiteY4" fmla="*/ 65099 h 253448"/>
                  <a:gd name="connsiteX5" fmla="*/ 18582 w 749343"/>
                  <a:gd name="connsiteY5" fmla="*/ 51288 h 253448"/>
                  <a:gd name="connsiteX6" fmla="*/ 24487 w 749343"/>
                  <a:gd name="connsiteY6" fmla="*/ 52050 h 253448"/>
                  <a:gd name="connsiteX7" fmla="*/ 79161 w 749343"/>
                  <a:gd name="connsiteY7" fmla="*/ 67957 h 253448"/>
                  <a:gd name="connsiteX8" fmla="*/ 180792 w 749343"/>
                  <a:gd name="connsiteY8" fmla="*/ 8616 h 253448"/>
                  <a:gd name="connsiteX9" fmla="*/ 301665 w 749343"/>
                  <a:gd name="connsiteY9" fmla="*/ 97294 h 253448"/>
                  <a:gd name="connsiteX10" fmla="*/ 395676 w 749343"/>
                  <a:gd name="connsiteY10" fmla="*/ 94817 h 253448"/>
                  <a:gd name="connsiteX11" fmla="*/ 511786 w 749343"/>
                  <a:gd name="connsiteY11" fmla="*/ 44 h 253448"/>
                  <a:gd name="connsiteX12" fmla="*/ 617704 w 749343"/>
                  <a:gd name="connsiteY12" fmla="*/ 55955 h 253448"/>
                  <a:gd name="connsiteX13" fmla="*/ 725146 w 749343"/>
                  <a:gd name="connsiteY13" fmla="*/ 26714 h 253448"/>
                  <a:gd name="connsiteX14" fmla="*/ 748673 w 749343"/>
                  <a:gd name="connsiteY14" fmla="*/ 40144 h 253448"/>
                  <a:gd name="connsiteX15" fmla="*/ 746768 w 749343"/>
                  <a:gd name="connsiteY15" fmla="*/ 54717 h 253448"/>
                  <a:gd name="connsiteX16" fmla="*/ 735147 w 749343"/>
                  <a:gd name="connsiteY16" fmla="*/ 63671 h 253448"/>
                  <a:gd name="connsiteX17" fmla="*/ 633325 w 749343"/>
                  <a:gd name="connsiteY17" fmla="*/ 91388 h 253448"/>
                  <a:gd name="connsiteX18" fmla="*/ 637326 w 749343"/>
                  <a:gd name="connsiteY18" fmla="*/ 119201 h 253448"/>
                  <a:gd name="connsiteX19" fmla="*/ 518073 w 749343"/>
                  <a:gd name="connsiteY19" fmla="*/ 244836 h 253448"/>
                  <a:gd name="connsiteX20" fmla="*/ 393105 w 749343"/>
                  <a:gd name="connsiteY20" fmla="*/ 134156 h 253448"/>
                  <a:gd name="connsiteX21" fmla="*/ 306141 w 749343"/>
                  <a:gd name="connsiteY21" fmla="*/ 136442 h 253448"/>
                  <a:gd name="connsiteX22" fmla="*/ 187079 w 749343"/>
                  <a:gd name="connsiteY22" fmla="*/ 253409 h 253448"/>
                  <a:gd name="connsiteX23" fmla="*/ 61635 w 749343"/>
                  <a:gd name="connsiteY23" fmla="*/ 134156 h 253448"/>
                  <a:gd name="connsiteX24" fmla="*/ 406821 w 749343"/>
                  <a:gd name="connsiteY24" fmla="*/ 126536 h 253448"/>
                  <a:gd name="connsiteX25" fmla="*/ 517882 w 749343"/>
                  <a:gd name="connsiteY25" fmla="*/ 230644 h 253448"/>
                  <a:gd name="connsiteX26" fmla="*/ 623419 w 749343"/>
                  <a:gd name="connsiteY26" fmla="*/ 119487 h 253448"/>
                  <a:gd name="connsiteX27" fmla="*/ 617990 w 749343"/>
                  <a:gd name="connsiteY27" fmla="*/ 88531 h 253448"/>
                  <a:gd name="connsiteX28" fmla="*/ 618466 w 749343"/>
                  <a:gd name="connsiteY28" fmla="*/ 83006 h 253448"/>
                  <a:gd name="connsiteX29" fmla="*/ 622848 w 749343"/>
                  <a:gd name="connsiteY29" fmla="*/ 79578 h 253448"/>
                  <a:gd name="connsiteX30" fmla="*/ 731623 w 749343"/>
                  <a:gd name="connsiteY30" fmla="*/ 49955 h 253448"/>
                  <a:gd name="connsiteX31" fmla="*/ 734671 w 749343"/>
                  <a:gd name="connsiteY31" fmla="*/ 47573 h 253448"/>
                  <a:gd name="connsiteX32" fmla="*/ 735147 w 749343"/>
                  <a:gd name="connsiteY32" fmla="*/ 43668 h 253448"/>
                  <a:gd name="connsiteX33" fmla="*/ 728956 w 749343"/>
                  <a:gd name="connsiteY33" fmla="*/ 40144 h 253448"/>
                  <a:gd name="connsiteX34" fmla="*/ 617323 w 749343"/>
                  <a:gd name="connsiteY34" fmla="*/ 70624 h 253448"/>
                  <a:gd name="connsiteX35" fmla="*/ 608560 w 749343"/>
                  <a:gd name="connsiteY35" fmla="*/ 67671 h 253448"/>
                  <a:gd name="connsiteX36" fmla="*/ 512167 w 749343"/>
                  <a:gd name="connsiteY36" fmla="*/ 13950 h 253448"/>
                  <a:gd name="connsiteX37" fmla="*/ 408440 w 749343"/>
                  <a:gd name="connsiteY37" fmla="*/ 102818 h 253448"/>
                  <a:gd name="connsiteX38" fmla="*/ 401677 w 749343"/>
                  <a:gd name="connsiteY38" fmla="*/ 108629 h 253448"/>
                  <a:gd name="connsiteX39" fmla="*/ 296521 w 749343"/>
                  <a:gd name="connsiteY39" fmla="*/ 111391 h 253448"/>
                  <a:gd name="connsiteX40" fmla="*/ 289473 w 749343"/>
                  <a:gd name="connsiteY40" fmla="*/ 105962 h 253448"/>
                  <a:gd name="connsiteX41" fmla="*/ 181173 w 749343"/>
                  <a:gd name="connsiteY41" fmla="*/ 22618 h 253448"/>
                  <a:gd name="connsiteX42" fmla="*/ 88686 w 749343"/>
                  <a:gd name="connsiteY42" fmla="*/ 79578 h 253448"/>
                  <a:gd name="connsiteX43" fmla="*/ 80494 w 749343"/>
                  <a:gd name="connsiteY43" fmla="*/ 83006 h 253448"/>
                  <a:gd name="connsiteX44" fmla="*/ 20487 w 749343"/>
                  <a:gd name="connsiteY44" fmla="*/ 65576 h 253448"/>
                  <a:gd name="connsiteX45" fmla="*/ 14295 w 749343"/>
                  <a:gd name="connsiteY45" fmla="*/ 69005 h 253448"/>
                  <a:gd name="connsiteX46" fmla="*/ 14772 w 749343"/>
                  <a:gd name="connsiteY46" fmla="*/ 72910 h 253448"/>
                  <a:gd name="connsiteX47" fmla="*/ 17820 w 749343"/>
                  <a:gd name="connsiteY47" fmla="*/ 75291 h 253448"/>
                  <a:gd name="connsiteX48" fmla="*/ 75255 w 749343"/>
                  <a:gd name="connsiteY48" fmla="*/ 91960 h 253448"/>
                  <a:gd name="connsiteX49" fmla="*/ 79446 w 749343"/>
                  <a:gd name="connsiteY49" fmla="*/ 95294 h 253448"/>
                  <a:gd name="connsiteX50" fmla="*/ 80018 w 749343"/>
                  <a:gd name="connsiteY50" fmla="*/ 100628 h 253448"/>
                  <a:gd name="connsiteX51" fmla="*/ 75732 w 749343"/>
                  <a:gd name="connsiteY51" fmla="*/ 133775 h 253448"/>
                  <a:gd name="connsiteX52" fmla="*/ 186888 w 749343"/>
                  <a:gd name="connsiteY52" fmla="*/ 239312 h 253448"/>
                  <a:gd name="connsiteX53" fmla="*/ 292330 w 749343"/>
                  <a:gd name="connsiteY53" fmla="*/ 129584 h 253448"/>
                  <a:gd name="connsiteX54" fmla="*/ 299188 w 749343"/>
                  <a:gd name="connsiteY54" fmla="*/ 122440 h 253448"/>
                  <a:gd name="connsiteX55" fmla="*/ 399582 w 749343"/>
                  <a:gd name="connsiteY55" fmla="*/ 119868 h 253448"/>
                  <a:gd name="connsiteX56" fmla="*/ 406821 w 749343"/>
                  <a:gd name="connsiteY56" fmla="*/ 126536 h 253448"/>
                  <a:gd name="connsiteX57" fmla="*/ 87828 w 749343"/>
                  <a:gd name="connsiteY57" fmla="*/ 133394 h 253448"/>
                  <a:gd name="connsiteX58" fmla="*/ 181554 w 749343"/>
                  <a:gd name="connsiteY58" fmla="*/ 34715 h 253448"/>
                  <a:gd name="connsiteX59" fmla="*/ 280233 w 749343"/>
                  <a:gd name="connsiteY59" fmla="*/ 128345 h 253448"/>
                  <a:gd name="connsiteX60" fmla="*/ 186507 w 749343"/>
                  <a:gd name="connsiteY60" fmla="*/ 227024 h 253448"/>
                  <a:gd name="connsiteX61" fmla="*/ 87828 w 749343"/>
                  <a:gd name="connsiteY61" fmla="*/ 133394 h 253448"/>
                  <a:gd name="connsiteX62" fmla="*/ 101925 w 749343"/>
                  <a:gd name="connsiteY62" fmla="*/ 133013 h 253448"/>
                  <a:gd name="connsiteX63" fmla="*/ 186126 w 749343"/>
                  <a:gd name="connsiteY63" fmla="*/ 213023 h 253448"/>
                  <a:gd name="connsiteX64" fmla="*/ 266136 w 749343"/>
                  <a:gd name="connsiteY64" fmla="*/ 128726 h 253448"/>
                  <a:gd name="connsiteX65" fmla="*/ 181935 w 749343"/>
                  <a:gd name="connsiteY65" fmla="*/ 48812 h 253448"/>
                  <a:gd name="connsiteX66" fmla="*/ 101925 w 749343"/>
                  <a:gd name="connsiteY66" fmla="*/ 133013 h 253448"/>
                  <a:gd name="connsiteX67" fmla="*/ 418822 w 749343"/>
                  <a:gd name="connsiteY67" fmla="*/ 124821 h 253448"/>
                  <a:gd name="connsiteX68" fmla="*/ 512548 w 749343"/>
                  <a:gd name="connsiteY68" fmla="*/ 26142 h 253448"/>
                  <a:gd name="connsiteX69" fmla="*/ 611227 w 749343"/>
                  <a:gd name="connsiteY69" fmla="*/ 119773 h 253448"/>
                  <a:gd name="connsiteX70" fmla="*/ 517501 w 749343"/>
                  <a:gd name="connsiteY70" fmla="*/ 218452 h 253448"/>
                  <a:gd name="connsiteX71" fmla="*/ 418822 w 749343"/>
                  <a:gd name="connsiteY71" fmla="*/ 124821 h 253448"/>
                  <a:gd name="connsiteX72" fmla="*/ 432919 w 749343"/>
                  <a:gd name="connsiteY72" fmla="*/ 124440 h 253448"/>
                  <a:gd name="connsiteX73" fmla="*/ 517215 w 749343"/>
                  <a:gd name="connsiteY73" fmla="*/ 204450 h 253448"/>
                  <a:gd name="connsiteX74" fmla="*/ 597225 w 749343"/>
                  <a:gd name="connsiteY74" fmla="*/ 120154 h 253448"/>
                  <a:gd name="connsiteX75" fmla="*/ 513024 w 749343"/>
                  <a:gd name="connsiteY75" fmla="*/ 40239 h 253448"/>
                  <a:gd name="connsiteX76" fmla="*/ 432919 w 749343"/>
                  <a:gd name="connsiteY76" fmla="*/ 124440 h 2534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</a:cxnLst>
                <a:rect l="l" t="t" r="r" b="b"/>
                <a:pathLst>
                  <a:path w="749343" h="253448">
                    <a:moveTo>
                      <a:pt x="61635" y="134156"/>
                    </a:moveTo>
                    <a:cubicBezTo>
                      <a:pt x="61349" y="123869"/>
                      <a:pt x="62397" y="113582"/>
                      <a:pt x="64683" y="103580"/>
                    </a:cubicBezTo>
                    <a:lnTo>
                      <a:pt x="13819" y="88817"/>
                    </a:lnTo>
                    <a:cubicBezTo>
                      <a:pt x="8961" y="87388"/>
                      <a:pt x="4866" y="84149"/>
                      <a:pt x="2389" y="79673"/>
                    </a:cubicBezTo>
                    <a:cubicBezTo>
                      <a:pt x="-87" y="75196"/>
                      <a:pt x="-659" y="70053"/>
                      <a:pt x="770" y="65099"/>
                    </a:cubicBezTo>
                    <a:cubicBezTo>
                      <a:pt x="3056" y="57098"/>
                      <a:pt x="10295" y="51479"/>
                      <a:pt x="18582" y="51288"/>
                    </a:cubicBezTo>
                    <a:cubicBezTo>
                      <a:pt x="20582" y="51193"/>
                      <a:pt x="22582" y="51479"/>
                      <a:pt x="24487" y="52050"/>
                    </a:cubicBezTo>
                    <a:lnTo>
                      <a:pt x="79161" y="67957"/>
                    </a:lnTo>
                    <a:cubicBezTo>
                      <a:pt x="100687" y="32238"/>
                      <a:pt x="139168" y="9664"/>
                      <a:pt x="180792" y="8616"/>
                    </a:cubicBezTo>
                    <a:cubicBezTo>
                      <a:pt x="236514" y="7187"/>
                      <a:pt x="286425" y="44144"/>
                      <a:pt x="301665" y="97294"/>
                    </a:cubicBezTo>
                    <a:lnTo>
                      <a:pt x="395676" y="94817"/>
                    </a:lnTo>
                    <a:cubicBezTo>
                      <a:pt x="408154" y="41001"/>
                      <a:pt x="456065" y="1472"/>
                      <a:pt x="511786" y="44"/>
                    </a:cubicBezTo>
                    <a:cubicBezTo>
                      <a:pt x="554458" y="-1099"/>
                      <a:pt x="594558" y="20237"/>
                      <a:pt x="617704" y="55955"/>
                    </a:cubicBezTo>
                    <a:lnTo>
                      <a:pt x="725146" y="26714"/>
                    </a:lnTo>
                    <a:cubicBezTo>
                      <a:pt x="735147" y="23951"/>
                      <a:pt x="745910" y="30143"/>
                      <a:pt x="748673" y="40144"/>
                    </a:cubicBezTo>
                    <a:cubicBezTo>
                      <a:pt x="750006" y="45097"/>
                      <a:pt x="749340" y="50240"/>
                      <a:pt x="746768" y="54717"/>
                    </a:cubicBezTo>
                    <a:cubicBezTo>
                      <a:pt x="744196" y="59194"/>
                      <a:pt x="740100" y="62337"/>
                      <a:pt x="735147" y="63671"/>
                    </a:cubicBezTo>
                    <a:lnTo>
                      <a:pt x="633325" y="91388"/>
                    </a:lnTo>
                    <a:cubicBezTo>
                      <a:pt x="635706" y="100532"/>
                      <a:pt x="637135" y="109867"/>
                      <a:pt x="637326" y="119201"/>
                    </a:cubicBezTo>
                    <a:cubicBezTo>
                      <a:pt x="639040" y="186734"/>
                      <a:pt x="585605" y="243026"/>
                      <a:pt x="518073" y="244836"/>
                    </a:cubicBezTo>
                    <a:cubicBezTo>
                      <a:pt x="453874" y="246551"/>
                      <a:pt x="399201" y="197497"/>
                      <a:pt x="393105" y="134156"/>
                    </a:cubicBezTo>
                    <a:lnTo>
                      <a:pt x="306141" y="136442"/>
                    </a:lnTo>
                    <a:cubicBezTo>
                      <a:pt x="303379" y="199973"/>
                      <a:pt x="251277" y="251789"/>
                      <a:pt x="187079" y="253409"/>
                    </a:cubicBezTo>
                    <a:cubicBezTo>
                      <a:pt x="119737" y="255123"/>
                      <a:pt x="63349" y="201593"/>
                      <a:pt x="61635" y="134156"/>
                    </a:cubicBezTo>
                    <a:close/>
                    <a:moveTo>
                      <a:pt x="406821" y="126536"/>
                    </a:moveTo>
                    <a:cubicBezTo>
                      <a:pt x="409107" y="185495"/>
                      <a:pt x="458922" y="232168"/>
                      <a:pt x="517882" y="230644"/>
                    </a:cubicBezTo>
                    <a:cubicBezTo>
                      <a:pt x="577604" y="229120"/>
                      <a:pt x="624943" y="179209"/>
                      <a:pt x="623419" y="119487"/>
                    </a:cubicBezTo>
                    <a:cubicBezTo>
                      <a:pt x="623133" y="109010"/>
                      <a:pt x="621324" y="98628"/>
                      <a:pt x="617990" y="88531"/>
                    </a:cubicBezTo>
                    <a:cubicBezTo>
                      <a:pt x="617418" y="86721"/>
                      <a:pt x="617514" y="84721"/>
                      <a:pt x="618466" y="83006"/>
                    </a:cubicBezTo>
                    <a:cubicBezTo>
                      <a:pt x="619418" y="81292"/>
                      <a:pt x="620943" y="80054"/>
                      <a:pt x="622848" y="79578"/>
                    </a:cubicBezTo>
                    <a:lnTo>
                      <a:pt x="731623" y="49955"/>
                    </a:lnTo>
                    <a:cubicBezTo>
                      <a:pt x="732957" y="49574"/>
                      <a:pt x="734004" y="48716"/>
                      <a:pt x="734671" y="47573"/>
                    </a:cubicBezTo>
                    <a:cubicBezTo>
                      <a:pt x="735338" y="46430"/>
                      <a:pt x="735528" y="45002"/>
                      <a:pt x="735147" y="43668"/>
                    </a:cubicBezTo>
                    <a:cubicBezTo>
                      <a:pt x="734481" y="41096"/>
                      <a:pt x="731718" y="39382"/>
                      <a:pt x="728956" y="40144"/>
                    </a:cubicBezTo>
                    <a:lnTo>
                      <a:pt x="617323" y="70624"/>
                    </a:lnTo>
                    <a:cubicBezTo>
                      <a:pt x="614084" y="71957"/>
                      <a:pt x="610370" y="70719"/>
                      <a:pt x="608560" y="67671"/>
                    </a:cubicBezTo>
                    <a:cubicBezTo>
                      <a:pt x="588558" y="33476"/>
                      <a:pt x="551601" y="12902"/>
                      <a:pt x="512167" y="13950"/>
                    </a:cubicBezTo>
                    <a:cubicBezTo>
                      <a:pt x="461208" y="15284"/>
                      <a:pt x="417489" y="52622"/>
                      <a:pt x="408440" y="102818"/>
                    </a:cubicBezTo>
                    <a:cubicBezTo>
                      <a:pt x="407868" y="106057"/>
                      <a:pt x="405011" y="108533"/>
                      <a:pt x="401677" y="108629"/>
                    </a:cubicBezTo>
                    <a:lnTo>
                      <a:pt x="296521" y="111391"/>
                    </a:lnTo>
                    <a:cubicBezTo>
                      <a:pt x="293187" y="111486"/>
                      <a:pt x="290234" y="109200"/>
                      <a:pt x="289473" y="105962"/>
                    </a:cubicBezTo>
                    <a:cubicBezTo>
                      <a:pt x="277757" y="56336"/>
                      <a:pt x="232227" y="21284"/>
                      <a:pt x="181173" y="22618"/>
                    </a:cubicBezTo>
                    <a:cubicBezTo>
                      <a:pt x="142597" y="23666"/>
                      <a:pt x="107259" y="45478"/>
                      <a:pt x="88686" y="79578"/>
                    </a:cubicBezTo>
                    <a:cubicBezTo>
                      <a:pt x="87066" y="82530"/>
                      <a:pt x="83733" y="83959"/>
                      <a:pt x="80494" y="83006"/>
                    </a:cubicBezTo>
                    <a:lnTo>
                      <a:pt x="20487" y="65576"/>
                    </a:lnTo>
                    <a:cubicBezTo>
                      <a:pt x="17820" y="64814"/>
                      <a:pt x="15057" y="66433"/>
                      <a:pt x="14295" y="69005"/>
                    </a:cubicBezTo>
                    <a:cubicBezTo>
                      <a:pt x="13914" y="70338"/>
                      <a:pt x="14105" y="71672"/>
                      <a:pt x="14772" y="72910"/>
                    </a:cubicBezTo>
                    <a:cubicBezTo>
                      <a:pt x="15438" y="74053"/>
                      <a:pt x="16486" y="74910"/>
                      <a:pt x="17820" y="75291"/>
                    </a:cubicBezTo>
                    <a:lnTo>
                      <a:pt x="75255" y="91960"/>
                    </a:lnTo>
                    <a:cubicBezTo>
                      <a:pt x="77065" y="92436"/>
                      <a:pt x="78589" y="93674"/>
                      <a:pt x="79446" y="95294"/>
                    </a:cubicBezTo>
                    <a:cubicBezTo>
                      <a:pt x="80304" y="96913"/>
                      <a:pt x="80589" y="98818"/>
                      <a:pt x="80018" y="100628"/>
                    </a:cubicBezTo>
                    <a:cubicBezTo>
                      <a:pt x="76875" y="111486"/>
                      <a:pt x="75446" y="122535"/>
                      <a:pt x="75732" y="133775"/>
                    </a:cubicBezTo>
                    <a:cubicBezTo>
                      <a:pt x="77256" y="193496"/>
                      <a:pt x="127167" y="240836"/>
                      <a:pt x="186888" y="239312"/>
                    </a:cubicBezTo>
                    <a:cubicBezTo>
                      <a:pt x="245848" y="237788"/>
                      <a:pt x="293092" y="188543"/>
                      <a:pt x="292330" y="129584"/>
                    </a:cubicBezTo>
                    <a:cubicBezTo>
                      <a:pt x="292330" y="125774"/>
                      <a:pt x="295378" y="122535"/>
                      <a:pt x="299188" y="122440"/>
                    </a:cubicBezTo>
                    <a:lnTo>
                      <a:pt x="399582" y="119868"/>
                    </a:lnTo>
                    <a:cubicBezTo>
                      <a:pt x="403487" y="119678"/>
                      <a:pt x="406725" y="122726"/>
                      <a:pt x="406821" y="126536"/>
                    </a:cubicBezTo>
                    <a:close/>
                    <a:moveTo>
                      <a:pt x="87828" y="133394"/>
                    </a:moveTo>
                    <a:cubicBezTo>
                      <a:pt x="86495" y="80339"/>
                      <a:pt x="128500" y="36048"/>
                      <a:pt x="181554" y="34715"/>
                    </a:cubicBezTo>
                    <a:cubicBezTo>
                      <a:pt x="234609" y="33381"/>
                      <a:pt x="278900" y="75386"/>
                      <a:pt x="280233" y="128345"/>
                    </a:cubicBezTo>
                    <a:cubicBezTo>
                      <a:pt x="281662" y="181400"/>
                      <a:pt x="239562" y="225691"/>
                      <a:pt x="186507" y="227024"/>
                    </a:cubicBezTo>
                    <a:cubicBezTo>
                      <a:pt x="133548" y="228548"/>
                      <a:pt x="89257" y="186448"/>
                      <a:pt x="87828" y="133394"/>
                    </a:cubicBezTo>
                    <a:close/>
                    <a:moveTo>
                      <a:pt x="101925" y="133013"/>
                    </a:moveTo>
                    <a:cubicBezTo>
                      <a:pt x="103068" y="178352"/>
                      <a:pt x="140883" y="214166"/>
                      <a:pt x="186126" y="213023"/>
                    </a:cubicBezTo>
                    <a:cubicBezTo>
                      <a:pt x="231370" y="211880"/>
                      <a:pt x="267279" y="174065"/>
                      <a:pt x="266136" y="128726"/>
                    </a:cubicBezTo>
                    <a:cubicBezTo>
                      <a:pt x="264993" y="83483"/>
                      <a:pt x="227179" y="47573"/>
                      <a:pt x="181935" y="48812"/>
                    </a:cubicBezTo>
                    <a:cubicBezTo>
                      <a:pt x="136596" y="50050"/>
                      <a:pt x="100782" y="87769"/>
                      <a:pt x="101925" y="133013"/>
                    </a:cubicBezTo>
                    <a:close/>
                    <a:moveTo>
                      <a:pt x="418822" y="124821"/>
                    </a:moveTo>
                    <a:cubicBezTo>
                      <a:pt x="417489" y="71767"/>
                      <a:pt x="459494" y="27476"/>
                      <a:pt x="512548" y="26142"/>
                    </a:cubicBezTo>
                    <a:cubicBezTo>
                      <a:pt x="565602" y="24809"/>
                      <a:pt x="609893" y="66814"/>
                      <a:pt x="611227" y="119773"/>
                    </a:cubicBezTo>
                    <a:cubicBezTo>
                      <a:pt x="612656" y="172827"/>
                      <a:pt x="570555" y="217118"/>
                      <a:pt x="517501" y="218452"/>
                    </a:cubicBezTo>
                    <a:cubicBezTo>
                      <a:pt x="464542" y="219881"/>
                      <a:pt x="420251" y="177876"/>
                      <a:pt x="418822" y="124821"/>
                    </a:cubicBezTo>
                    <a:close/>
                    <a:moveTo>
                      <a:pt x="432919" y="124440"/>
                    </a:moveTo>
                    <a:cubicBezTo>
                      <a:pt x="434062" y="169779"/>
                      <a:pt x="471876" y="205593"/>
                      <a:pt x="517215" y="204450"/>
                    </a:cubicBezTo>
                    <a:cubicBezTo>
                      <a:pt x="562459" y="203307"/>
                      <a:pt x="598368" y="165493"/>
                      <a:pt x="597225" y="120154"/>
                    </a:cubicBezTo>
                    <a:cubicBezTo>
                      <a:pt x="596082" y="74910"/>
                      <a:pt x="558268" y="39001"/>
                      <a:pt x="513024" y="40239"/>
                    </a:cubicBezTo>
                    <a:cubicBezTo>
                      <a:pt x="467590" y="41382"/>
                      <a:pt x="431776" y="79196"/>
                      <a:pt x="432919" y="124440"/>
                    </a:cubicBezTo>
                    <a:close/>
                  </a:path>
                </a:pathLst>
              </a:custGeom>
              <a:solidFill>
                <a:srgbClr val="0A207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8" name="任意多边形: 形状 187">
                <a:extLst>
                  <a:ext uri="{FF2B5EF4-FFF2-40B4-BE49-F238E27FC236}">
                    <a16:creationId xmlns="" xmlns:a16="http://schemas.microsoft.com/office/drawing/2014/main" id="{41221F20-FC1E-46D6-9B8C-C5542E1D724E}"/>
                  </a:ext>
                </a:extLst>
              </p:cNvPr>
              <p:cNvSpPr/>
              <p:nvPr/>
            </p:nvSpPr>
            <p:spPr>
              <a:xfrm>
                <a:off x="9301181" y="2086956"/>
                <a:ext cx="223932" cy="257651"/>
              </a:xfrm>
              <a:custGeom>
                <a:avLst/>
                <a:gdLst>
                  <a:gd name="connsiteX0" fmla="*/ 223933 w 223932"/>
                  <a:gd name="connsiteY0" fmla="*/ 0 h 257651"/>
                  <a:gd name="connsiteX1" fmla="*/ 0 w 223932"/>
                  <a:gd name="connsiteY1" fmla="*/ 257651 h 257651"/>
                  <a:gd name="connsiteX2" fmla="*/ 13525 w 223932"/>
                  <a:gd name="connsiteY2" fmla="*/ 60674 h 2576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23932" h="257651">
                    <a:moveTo>
                      <a:pt x="223933" y="0"/>
                    </a:moveTo>
                    <a:cubicBezTo>
                      <a:pt x="223933" y="0"/>
                      <a:pt x="179356" y="217075"/>
                      <a:pt x="0" y="257651"/>
                    </a:cubicBezTo>
                    <a:cubicBezTo>
                      <a:pt x="0" y="257651"/>
                      <a:pt x="26956" y="122301"/>
                      <a:pt x="13525" y="60674"/>
                    </a:cubicBezTo>
                  </a:path>
                </a:pathLst>
              </a:custGeom>
              <a:solidFill>
                <a:srgbClr val="0A207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9" name="任意多边形: 形状 188">
                <a:extLst>
                  <a:ext uri="{FF2B5EF4-FFF2-40B4-BE49-F238E27FC236}">
                    <a16:creationId xmlns="" xmlns:a16="http://schemas.microsoft.com/office/drawing/2014/main" id="{9234605E-86BB-4E9C-ABA9-A502CE22220C}"/>
                  </a:ext>
                </a:extLst>
              </p:cNvPr>
              <p:cNvSpPr/>
              <p:nvPr/>
            </p:nvSpPr>
            <p:spPr>
              <a:xfrm>
                <a:off x="9291875" y="2077615"/>
                <a:ext cx="242579" cy="276428"/>
              </a:xfrm>
              <a:custGeom>
                <a:avLst/>
                <a:gdLst>
                  <a:gd name="connsiteX0" fmla="*/ 9496 w 242579"/>
                  <a:gd name="connsiteY0" fmla="*/ 276422 h 276428"/>
                  <a:gd name="connsiteX1" fmla="*/ 11306 w 242579"/>
                  <a:gd name="connsiteY1" fmla="*/ 276231 h 276428"/>
                  <a:gd name="connsiteX2" fmla="*/ 242383 w 242579"/>
                  <a:gd name="connsiteY2" fmla="*/ 11246 h 276428"/>
                  <a:gd name="connsiteX3" fmla="*/ 235049 w 242579"/>
                  <a:gd name="connsiteY3" fmla="*/ 197 h 276428"/>
                  <a:gd name="connsiteX4" fmla="*/ 224000 w 242579"/>
                  <a:gd name="connsiteY4" fmla="*/ 7531 h 276428"/>
                  <a:gd name="connsiteX5" fmla="*/ 21212 w 242579"/>
                  <a:gd name="connsiteY5" fmla="*/ 254324 h 276428"/>
                  <a:gd name="connsiteX6" fmla="*/ 31975 w 242579"/>
                  <a:gd name="connsiteY6" fmla="*/ 68110 h 276428"/>
                  <a:gd name="connsiteX7" fmla="*/ 20831 w 242579"/>
                  <a:gd name="connsiteY7" fmla="*/ 60966 h 276428"/>
                  <a:gd name="connsiteX8" fmla="*/ 13687 w 242579"/>
                  <a:gd name="connsiteY8" fmla="*/ 72110 h 276428"/>
                  <a:gd name="connsiteX9" fmla="*/ 162 w 242579"/>
                  <a:gd name="connsiteY9" fmla="*/ 265277 h 276428"/>
                  <a:gd name="connsiteX10" fmla="*/ 2829 w 242579"/>
                  <a:gd name="connsiteY10" fmla="*/ 273850 h 276428"/>
                  <a:gd name="connsiteX11" fmla="*/ 9496 w 242579"/>
                  <a:gd name="connsiteY11" fmla="*/ 276422 h 2764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42579" h="276428">
                    <a:moveTo>
                      <a:pt x="9496" y="276422"/>
                    </a:moveTo>
                    <a:cubicBezTo>
                      <a:pt x="10068" y="276422"/>
                      <a:pt x="10735" y="276326"/>
                      <a:pt x="11306" y="276231"/>
                    </a:cubicBezTo>
                    <a:cubicBezTo>
                      <a:pt x="194472" y="234797"/>
                      <a:pt x="241907" y="13532"/>
                      <a:pt x="242383" y="11246"/>
                    </a:cubicBezTo>
                    <a:cubicBezTo>
                      <a:pt x="243431" y="6197"/>
                      <a:pt x="240192" y="1244"/>
                      <a:pt x="235049" y="197"/>
                    </a:cubicBezTo>
                    <a:cubicBezTo>
                      <a:pt x="230000" y="-851"/>
                      <a:pt x="225047" y="2387"/>
                      <a:pt x="224000" y="7531"/>
                    </a:cubicBezTo>
                    <a:cubicBezTo>
                      <a:pt x="223618" y="9531"/>
                      <a:pt x="180851" y="207746"/>
                      <a:pt x="21212" y="254324"/>
                    </a:cubicBezTo>
                    <a:cubicBezTo>
                      <a:pt x="27784" y="217176"/>
                      <a:pt x="43120" y="119450"/>
                      <a:pt x="31975" y="68110"/>
                    </a:cubicBezTo>
                    <a:cubicBezTo>
                      <a:pt x="30833" y="63062"/>
                      <a:pt x="25784" y="59823"/>
                      <a:pt x="20831" y="60966"/>
                    </a:cubicBezTo>
                    <a:cubicBezTo>
                      <a:pt x="15783" y="62014"/>
                      <a:pt x="12545" y="67062"/>
                      <a:pt x="13687" y="72110"/>
                    </a:cubicBezTo>
                    <a:cubicBezTo>
                      <a:pt x="26546" y="131165"/>
                      <a:pt x="448" y="263944"/>
                      <a:pt x="162" y="265277"/>
                    </a:cubicBezTo>
                    <a:cubicBezTo>
                      <a:pt x="-409" y="268421"/>
                      <a:pt x="543" y="271659"/>
                      <a:pt x="2829" y="273850"/>
                    </a:cubicBezTo>
                    <a:cubicBezTo>
                      <a:pt x="4543" y="275564"/>
                      <a:pt x="7020" y="276517"/>
                      <a:pt x="9496" y="276422"/>
                    </a:cubicBezTo>
                    <a:close/>
                  </a:path>
                </a:pathLst>
              </a:custGeom>
              <a:solidFill>
                <a:srgbClr val="0A207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0" name="任意多边形: 形状 189">
                <a:extLst>
                  <a:ext uri="{FF2B5EF4-FFF2-40B4-BE49-F238E27FC236}">
                    <a16:creationId xmlns="" xmlns:a16="http://schemas.microsoft.com/office/drawing/2014/main" id="{BF96FC7A-92E4-46CE-878A-080245BD69BA}"/>
                  </a:ext>
                </a:extLst>
              </p:cNvPr>
              <p:cNvSpPr/>
              <p:nvPr/>
            </p:nvSpPr>
            <p:spPr>
              <a:xfrm>
                <a:off x="9839944" y="2092700"/>
                <a:ext cx="240232" cy="214759"/>
              </a:xfrm>
              <a:custGeom>
                <a:avLst/>
                <a:gdLst>
                  <a:gd name="connsiteX0" fmla="*/ 231048 w 240232"/>
                  <a:gd name="connsiteY0" fmla="*/ 214760 h 214759"/>
                  <a:gd name="connsiteX1" fmla="*/ 239906 w 240232"/>
                  <a:gd name="connsiteY1" fmla="*/ 207807 h 214759"/>
                  <a:gd name="connsiteX2" fmla="*/ 233334 w 240232"/>
                  <a:gd name="connsiteY2" fmla="*/ 196281 h 214759"/>
                  <a:gd name="connsiteX3" fmla="*/ 18164 w 240232"/>
                  <a:gd name="connsiteY3" fmla="*/ 6162 h 214759"/>
                  <a:gd name="connsiteX4" fmla="*/ 6162 w 240232"/>
                  <a:gd name="connsiteY4" fmla="*/ 543 h 214759"/>
                  <a:gd name="connsiteX5" fmla="*/ 543 w 240232"/>
                  <a:gd name="connsiteY5" fmla="*/ 12639 h 214759"/>
                  <a:gd name="connsiteX6" fmla="*/ 228381 w 240232"/>
                  <a:gd name="connsiteY6" fmla="*/ 214379 h 214759"/>
                  <a:gd name="connsiteX7" fmla="*/ 231048 w 240232"/>
                  <a:gd name="connsiteY7" fmla="*/ 214760 h 214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40232" h="214759">
                    <a:moveTo>
                      <a:pt x="231048" y="214760"/>
                    </a:moveTo>
                    <a:cubicBezTo>
                      <a:pt x="235048" y="214665"/>
                      <a:pt x="238763" y="211902"/>
                      <a:pt x="239906" y="207807"/>
                    </a:cubicBezTo>
                    <a:cubicBezTo>
                      <a:pt x="241240" y="202854"/>
                      <a:pt x="238382" y="197615"/>
                      <a:pt x="233334" y="196281"/>
                    </a:cubicBezTo>
                    <a:cubicBezTo>
                      <a:pt x="73314" y="152276"/>
                      <a:pt x="18640" y="7686"/>
                      <a:pt x="18164" y="6162"/>
                    </a:cubicBezTo>
                    <a:cubicBezTo>
                      <a:pt x="16354" y="1305"/>
                      <a:pt x="11020" y="-1172"/>
                      <a:pt x="6162" y="543"/>
                    </a:cubicBezTo>
                    <a:cubicBezTo>
                      <a:pt x="1305" y="2352"/>
                      <a:pt x="-1172" y="7686"/>
                      <a:pt x="543" y="12639"/>
                    </a:cubicBezTo>
                    <a:cubicBezTo>
                      <a:pt x="2829" y="18926"/>
                      <a:pt x="59217" y="167802"/>
                      <a:pt x="228381" y="214379"/>
                    </a:cubicBezTo>
                    <a:cubicBezTo>
                      <a:pt x="229238" y="214665"/>
                      <a:pt x="230095" y="214760"/>
                      <a:pt x="231048" y="214760"/>
                    </a:cubicBezTo>
                    <a:close/>
                  </a:path>
                </a:pathLst>
              </a:custGeom>
              <a:solidFill>
                <a:srgbClr val="0A207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91" name="图形 48">
                <a:extLst>
                  <a:ext uri="{FF2B5EF4-FFF2-40B4-BE49-F238E27FC236}">
                    <a16:creationId xmlns="" xmlns:a16="http://schemas.microsoft.com/office/drawing/2014/main" id="{2942AA69-0A48-4098-B8A4-0FE915D29C4B}"/>
                  </a:ext>
                </a:extLst>
              </p:cNvPr>
              <p:cNvGrpSpPr/>
              <p:nvPr/>
            </p:nvGrpSpPr>
            <p:grpSpPr>
              <a:xfrm>
                <a:off x="9520542" y="3464764"/>
                <a:ext cx="174974" cy="615146"/>
                <a:chOff x="9520542" y="3464764"/>
                <a:chExt cx="174974" cy="615146"/>
              </a:xfrm>
              <a:solidFill>
                <a:srgbClr val="0A2073"/>
              </a:solidFill>
            </p:grpSpPr>
            <p:sp>
              <p:nvSpPr>
                <p:cNvPr id="192" name="任意多边形: 形状 191">
                  <a:extLst>
                    <a:ext uri="{FF2B5EF4-FFF2-40B4-BE49-F238E27FC236}">
                      <a16:creationId xmlns="" xmlns:a16="http://schemas.microsoft.com/office/drawing/2014/main" id="{3C04D21D-559C-4B9F-AE7D-87D4755E3FE3}"/>
                    </a:ext>
                  </a:extLst>
                </p:cNvPr>
                <p:cNvSpPr/>
                <p:nvPr/>
              </p:nvSpPr>
              <p:spPr>
                <a:xfrm>
                  <a:off x="9520542" y="3464764"/>
                  <a:ext cx="174974" cy="168926"/>
                </a:xfrm>
                <a:custGeom>
                  <a:avLst/>
                  <a:gdLst>
                    <a:gd name="connsiteX0" fmla="*/ 85344 w 174974"/>
                    <a:gd name="connsiteY0" fmla="*/ 15128 h 168926"/>
                    <a:gd name="connsiteX1" fmla="*/ 150019 w 174974"/>
                    <a:gd name="connsiteY1" fmla="*/ 68468 h 168926"/>
                    <a:gd name="connsiteX2" fmla="*/ 174974 w 174974"/>
                    <a:gd name="connsiteY2" fmla="*/ 132286 h 168926"/>
                    <a:gd name="connsiteX3" fmla="*/ 150876 w 174974"/>
                    <a:gd name="connsiteY3" fmla="*/ 167719 h 168926"/>
                    <a:gd name="connsiteX4" fmla="*/ 88868 w 174974"/>
                    <a:gd name="connsiteY4" fmla="*/ 153241 h 168926"/>
                    <a:gd name="connsiteX5" fmla="*/ 24670 w 174974"/>
                    <a:gd name="connsiteY5" fmla="*/ 100377 h 168926"/>
                    <a:gd name="connsiteX6" fmla="*/ 0 w 174974"/>
                    <a:gd name="connsiteY6" fmla="*/ 37607 h 168926"/>
                    <a:gd name="connsiteX7" fmla="*/ 23908 w 174974"/>
                    <a:gd name="connsiteY7" fmla="*/ 1412 h 168926"/>
                    <a:gd name="connsiteX8" fmla="*/ 85344 w 174974"/>
                    <a:gd name="connsiteY8" fmla="*/ 15128 h 168926"/>
                    <a:gd name="connsiteX9" fmla="*/ 87344 w 174974"/>
                    <a:gd name="connsiteY9" fmla="*/ 47513 h 168926"/>
                    <a:gd name="connsiteX10" fmla="*/ 47054 w 174974"/>
                    <a:gd name="connsiteY10" fmla="*/ 36083 h 168926"/>
                    <a:gd name="connsiteX11" fmla="*/ 31337 w 174974"/>
                    <a:gd name="connsiteY11" fmla="*/ 54752 h 168926"/>
                    <a:gd name="connsiteX12" fmla="*/ 46387 w 174974"/>
                    <a:gd name="connsiteY12" fmla="*/ 89899 h 168926"/>
                    <a:gd name="connsiteX13" fmla="*/ 86773 w 174974"/>
                    <a:gd name="connsiteY13" fmla="*/ 120951 h 168926"/>
                    <a:gd name="connsiteX14" fmla="*/ 128492 w 174974"/>
                    <a:gd name="connsiteY14" fmla="*/ 133524 h 168926"/>
                    <a:gd name="connsiteX15" fmla="*/ 143828 w 174974"/>
                    <a:gd name="connsiteY15" fmla="*/ 114950 h 168926"/>
                    <a:gd name="connsiteX16" fmla="*/ 128111 w 174974"/>
                    <a:gd name="connsiteY16" fmla="*/ 79136 h 168926"/>
                    <a:gd name="connsiteX17" fmla="*/ 87344 w 174974"/>
                    <a:gd name="connsiteY17" fmla="*/ 47513 h 1689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74974" h="168926">
                      <a:moveTo>
                        <a:pt x="85344" y="15128"/>
                      </a:moveTo>
                      <a:cubicBezTo>
                        <a:pt x="111824" y="29130"/>
                        <a:pt x="133445" y="46846"/>
                        <a:pt x="150019" y="68468"/>
                      </a:cubicBezTo>
                      <a:cubicBezTo>
                        <a:pt x="166688" y="89995"/>
                        <a:pt x="174974" y="111331"/>
                        <a:pt x="174974" y="132286"/>
                      </a:cubicBezTo>
                      <a:cubicBezTo>
                        <a:pt x="174974" y="152288"/>
                        <a:pt x="166878" y="164099"/>
                        <a:pt x="150876" y="167719"/>
                      </a:cubicBezTo>
                      <a:cubicBezTo>
                        <a:pt x="134779" y="171433"/>
                        <a:pt x="114110" y="166576"/>
                        <a:pt x="88868" y="153241"/>
                      </a:cubicBezTo>
                      <a:cubicBezTo>
                        <a:pt x="62484" y="139334"/>
                        <a:pt x="41148" y="121713"/>
                        <a:pt x="24670" y="100377"/>
                      </a:cubicBezTo>
                      <a:cubicBezTo>
                        <a:pt x="8192" y="79041"/>
                        <a:pt x="0" y="58181"/>
                        <a:pt x="0" y="37607"/>
                      </a:cubicBezTo>
                      <a:cubicBezTo>
                        <a:pt x="0" y="17605"/>
                        <a:pt x="7906" y="5508"/>
                        <a:pt x="23908" y="1412"/>
                      </a:cubicBezTo>
                      <a:cubicBezTo>
                        <a:pt x="39814" y="-2588"/>
                        <a:pt x="60293" y="1888"/>
                        <a:pt x="85344" y="15128"/>
                      </a:cubicBezTo>
                      <a:close/>
                      <a:moveTo>
                        <a:pt x="87344" y="47513"/>
                      </a:moveTo>
                      <a:cubicBezTo>
                        <a:pt x="70866" y="38845"/>
                        <a:pt x="57436" y="35035"/>
                        <a:pt x="47054" y="36083"/>
                      </a:cubicBezTo>
                      <a:cubicBezTo>
                        <a:pt x="36576" y="37131"/>
                        <a:pt x="31337" y="43322"/>
                        <a:pt x="31337" y="54752"/>
                      </a:cubicBezTo>
                      <a:cubicBezTo>
                        <a:pt x="31337" y="66373"/>
                        <a:pt x="36290" y="78088"/>
                        <a:pt x="46387" y="89899"/>
                      </a:cubicBezTo>
                      <a:cubicBezTo>
                        <a:pt x="56388" y="101710"/>
                        <a:pt x="69818" y="111997"/>
                        <a:pt x="86773" y="120951"/>
                      </a:cubicBezTo>
                      <a:cubicBezTo>
                        <a:pt x="104394" y="130285"/>
                        <a:pt x="118301" y="134476"/>
                        <a:pt x="128492" y="133524"/>
                      </a:cubicBezTo>
                      <a:cubicBezTo>
                        <a:pt x="138684" y="132571"/>
                        <a:pt x="143828" y="126380"/>
                        <a:pt x="143828" y="114950"/>
                      </a:cubicBezTo>
                      <a:cubicBezTo>
                        <a:pt x="143828" y="103330"/>
                        <a:pt x="138589" y="91328"/>
                        <a:pt x="128111" y="79136"/>
                      </a:cubicBezTo>
                      <a:cubicBezTo>
                        <a:pt x="117538" y="66754"/>
                        <a:pt x="104013" y="56276"/>
                        <a:pt x="87344" y="47513"/>
                      </a:cubicBezTo>
                      <a:close/>
                    </a:path>
                  </a:pathLst>
                </a:custGeom>
                <a:solidFill>
                  <a:srgbClr val="0A207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3" name="任意多边形: 形状 192">
                  <a:extLst>
                    <a:ext uri="{FF2B5EF4-FFF2-40B4-BE49-F238E27FC236}">
                      <a16:creationId xmlns="" xmlns:a16="http://schemas.microsoft.com/office/drawing/2014/main" id="{BC98B1C4-BBA0-4864-A522-72E75F8AAF0E}"/>
                    </a:ext>
                  </a:extLst>
                </p:cNvPr>
                <p:cNvSpPr/>
                <p:nvPr/>
              </p:nvSpPr>
              <p:spPr>
                <a:xfrm>
                  <a:off x="9523590" y="3596288"/>
                  <a:ext cx="169164" cy="168878"/>
                </a:xfrm>
                <a:custGeom>
                  <a:avLst/>
                  <a:gdLst>
                    <a:gd name="connsiteX0" fmla="*/ 139637 w 169164"/>
                    <a:gd name="connsiteY0" fmla="*/ 153353 h 168878"/>
                    <a:gd name="connsiteX1" fmla="*/ 139637 w 169164"/>
                    <a:gd name="connsiteY1" fmla="*/ 103442 h 168878"/>
                    <a:gd name="connsiteX2" fmla="*/ 96203 w 169164"/>
                    <a:gd name="connsiteY2" fmla="*/ 80486 h 168878"/>
                    <a:gd name="connsiteX3" fmla="*/ 96203 w 169164"/>
                    <a:gd name="connsiteY3" fmla="*/ 126397 h 168878"/>
                    <a:gd name="connsiteX4" fmla="*/ 66675 w 169164"/>
                    <a:gd name="connsiteY4" fmla="*/ 110871 h 168878"/>
                    <a:gd name="connsiteX5" fmla="*/ 66675 w 169164"/>
                    <a:gd name="connsiteY5" fmla="*/ 64960 h 168878"/>
                    <a:gd name="connsiteX6" fmla="*/ 0 w 169164"/>
                    <a:gd name="connsiteY6" fmla="*/ 29718 h 168878"/>
                    <a:gd name="connsiteX7" fmla="*/ 0 w 169164"/>
                    <a:gd name="connsiteY7" fmla="*/ 0 h 168878"/>
                    <a:gd name="connsiteX8" fmla="*/ 169164 w 169164"/>
                    <a:gd name="connsiteY8" fmla="*/ 89249 h 168878"/>
                    <a:gd name="connsiteX9" fmla="*/ 169164 w 169164"/>
                    <a:gd name="connsiteY9" fmla="*/ 168878 h 168878"/>
                    <a:gd name="connsiteX10" fmla="*/ 139637 w 169164"/>
                    <a:gd name="connsiteY10" fmla="*/ 153353 h 1688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69164" h="168878">
                      <a:moveTo>
                        <a:pt x="139637" y="153353"/>
                      </a:moveTo>
                      <a:lnTo>
                        <a:pt x="139637" y="103442"/>
                      </a:lnTo>
                      <a:lnTo>
                        <a:pt x="96203" y="80486"/>
                      </a:lnTo>
                      <a:lnTo>
                        <a:pt x="96203" y="126397"/>
                      </a:lnTo>
                      <a:lnTo>
                        <a:pt x="66675" y="110871"/>
                      </a:lnTo>
                      <a:lnTo>
                        <a:pt x="66675" y="64960"/>
                      </a:lnTo>
                      <a:lnTo>
                        <a:pt x="0" y="29718"/>
                      </a:lnTo>
                      <a:lnTo>
                        <a:pt x="0" y="0"/>
                      </a:lnTo>
                      <a:lnTo>
                        <a:pt x="169164" y="89249"/>
                      </a:lnTo>
                      <a:lnTo>
                        <a:pt x="169164" y="168878"/>
                      </a:lnTo>
                      <a:lnTo>
                        <a:pt x="139637" y="153353"/>
                      </a:lnTo>
                      <a:close/>
                    </a:path>
                  </a:pathLst>
                </a:custGeom>
                <a:solidFill>
                  <a:srgbClr val="0A207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4" name="任意多边形: 形状 193">
                  <a:extLst>
                    <a:ext uri="{FF2B5EF4-FFF2-40B4-BE49-F238E27FC236}">
                      <a16:creationId xmlns="" xmlns:a16="http://schemas.microsoft.com/office/drawing/2014/main" id="{251FA47A-AB4B-48FE-93DA-0808CD612806}"/>
                    </a:ext>
                  </a:extLst>
                </p:cNvPr>
                <p:cNvSpPr/>
                <p:nvPr/>
              </p:nvSpPr>
              <p:spPr>
                <a:xfrm>
                  <a:off x="9523590" y="3699443"/>
                  <a:ext cx="169164" cy="168878"/>
                </a:xfrm>
                <a:custGeom>
                  <a:avLst/>
                  <a:gdLst>
                    <a:gd name="connsiteX0" fmla="*/ 139637 w 169164"/>
                    <a:gd name="connsiteY0" fmla="*/ 153352 h 168878"/>
                    <a:gd name="connsiteX1" fmla="*/ 139637 w 169164"/>
                    <a:gd name="connsiteY1" fmla="*/ 103442 h 168878"/>
                    <a:gd name="connsiteX2" fmla="*/ 96203 w 169164"/>
                    <a:gd name="connsiteY2" fmla="*/ 80486 h 168878"/>
                    <a:gd name="connsiteX3" fmla="*/ 96203 w 169164"/>
                    <a:gd name="connsiteY3" fmla="*/ 126397 h 168878"/>
                    <a:gd name="connsiteX4" fmla="*/ 66675 w 169164"/>
                    <a:gd name="connsiteY4" fmla="*/ 110871 h 168878"/>
                    <a:gd name="connsiteX5" fmla="*/ 66675 w 169164"/>
                    <a:gd name="connsiteY5" fmla="*/ 64960 h 168878"/>
                    <a:gd name="connsiteX6" fmla="*/ 0 w 169164"/>
                    <a:gd name="connsiteY6" fmla="*/ 29718 h 168878"/>
                    <a:gd name="connsiteX7" fmla="*/ 0 w 169164"/>
                    <a:gd name="connsiteY7" fmla="*/ 0 h 168878"/>
                    <a:gd name="connsiteX8" fmla="*/ 169164 w 169164"/>
                    <a:gd name="connsiteY8" fmla="*/ 89249 h 168878"/>
                    <a:gd name="connsiteX9" fmla="*/ 169164 w 169164"/>
                    <a:gd name="connsiteY9" fmla="*/ 168878 h 168878"/>
                    <a:gd name="connsiteX10" fmla="*/ 139637 w 169164"/>
                    <a:gd name="connsiteY10" fmla="*/ 153352 h 1688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69164" h="168878">
                      <a:moveTo>
                        <a:pt x="139637" y="153352"/>
                      </a:moveTo>
                      <a:lnTo>
                        <a:pt x="139637" y="103442"/>
                      </a:lnTo>
                      <a:lnTo>
                        <a:pt x="96203" y="80486"/>
                      </a:lnTo>
                      <a:lnTo>
                        <a:pt x="96203" y="126397"/>
                      </a:lnTo>
                      <a:lnTo>
                        <a:pt x="66675" y="110871"/>
                      </a:lnTo>
                      <a:lnTo>
                        <a:pt x="66675" y="64960"/>
                      </a:lnTo>
                      <a:lnTo>
                        <a:pt x="0" y="29718"/>
                      </a:lnTo>
                      <a:lnTo>
                        <a:pt x="0" y="0"/>
                      </a:lnTo>
                      <a:lnTo>
                        <a:pt x="169164" y="89249"/>
                      </a:lnTo>
                      <a:lnTo>
                        <a:pt x="169164" y="168878"/>
                      </a:lnTo>
                      <a:lnTo>
                        <a:pt x="139637" y="153352"/>
                      </a:lnTo>
                      <a:close/>
                    </a:path>
                  </a:pathLst>
                </a:custGeom>
                <a:solidFill>
                  <a:srgbClr val="0A207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5" name="任意多边形: 形状 194">
                  <a:extLst>
                    <a:ext uri="{FF2B5EF4-FFF2-40B4-BE49-F238E27FC236}">
                      <a16:creationId xmlns="" xmlns:a16="http://schemas.microsoft.com/office/drawing/2014/main" id="{EA0D9063-8EDD-4D9E-8072-E5351D3D08AE}"/>
                    </a:ext>
                  </a:extLst>
                </p:cNvPr>
                <p:cNvSpPr/>
                <p:nvPr/>
              </p:nvSpPr>
              <p:spPr>
                <a:xfrm>
                  <a:off x="9523590" y="3802504"/>
                  <a:ext cx="169164" cy="168687"/>
                </a:xfrm>
                <a:custGeom>
                  <a:avLst/>
                  <a:gdLst>
                    <a:gd name="connsiteX0" fmla="*/ 0 w 169164"/>
                    <a:gd name="connsiteY0" fmla="*/ 82677 h 168687"/>
                    <a:gd name="connsiteX1" fmla="*/ 0 w 169164"/>
                    <a:gd name="connsiteY1" fmla="*/ 0 h 168687"/>
                    <a:gd name="connsiteX2" fmla="*/ 169164 w 169164"/>
                    <a:gd name="connsiteY2" fmla="*/ 89249 h 168687"/>
                    <a:gd name="connsiteX3" fmla="*/ 169164 w 169164"/>
                    <a:gd name="connsiteY3" fmla="*/ 168688 h 168687"/>
                    <a:gd name="connsiteX4" fmla="*/ 139637 w 169164"/>
                    <a:gd name="connsiteY4" fmla="*/ 153162 h 168687"/>
                    <a:gd name="connsiteX5" fmla="*/ 139637 w 169164"/>
                    <a:gd name="connsiteY5" fmla="*/ 103442 h 168687"/>
                    <a:gd name="connsiteX6" fmla="*/ 99822 w 169164"/>
                    <a:gd name="connsiteY6" fmla="*/ 82391 h 168687"/>
                    <a:gd name="connsiteX7" fmla="*/ 99822 w 169164"/>
                    <a:gd name="connsiteY7" fmla="*/ 128588 h 168687"/>
                    <a:gd name="connsiteX8" fmla="*/ 70485 w 169164"/>
                    <a:gd name="connsiteY8" fmla="*/ 113062 h 168687"/>
                    <a:gd name="connsiteX9" fmla="*/ 70485 w 169164"/>
                    <a:gd name="connsiteY9" fmla="*/ 66866 h 168687"/>
                    <a:gd name="connsiteX10" fmla="*/ 29528 w 169164"/>
                    <a:gd name="connsiteY10" fmla="*/ 45244 h 168687"/>
                    <a:gd name="connsiteX11" fmla="*/ 29528 w 169164"/>
                    <a:gd name="connsiteY11" fmla="*/ 98203 h 168687"/>
                    <a:gd name="connsiteX12" fmla="*/ 0 w 169164"/>
                    <a:gd name="connsiteY12" fmla="*/ 82677 h 1686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69164" h="168687">
                      <a:moveTo>
                        <a:pt x="0" y="82677"/>
                      </a:moveTo>
                      <a:lnTo>
                        <a:pt x="0" y="0"/>
                      </a:lnTo>
                      <a:lnTo>
                        <a:pt x="169164" y="89249"/>
                      </a:lnTo>
                      <a:lnTo>
                        <a:pt x="169164" y="168688"/>
                      </a:lnTo>
                      <a:lnTo>
                        <a:pt x="139637" y="153162"/>
                      </a:lnTo>
                      <a:lnTo>
                        <a:pt x="139637" y="103442"/>
                      </a:lnTo>
                      <a:lnTo>
                        <a:pt x="99822" y="82391"/>
                      </a:lnTo>
                      <a:lnTo>
                        <a:pt x="99822" y="128588"/>
                      </a:lnTo>
                      <a:lnTo>
                        <a:pt x="70485" y="113062"/>
                      </a:lnTo>
                      <a:lnTo>
                        <a:pt x="70485" y="66866"/>
                      </a:lnTo>
                      <a:lnTo>
                        <a:pt x="29528" y="45244"/>
                      </a:lnTo>
                      <a:lnTo>
                        <a:pt x="29528" y="98203"/>
                      </a:lnTo>
                      <a:lnTo>
                        <a:pt x="0" y="82677"/>
                      </a:lnTo>
                      <a:close/>
                    </a:path>
                  </a:pathLst>
                </a:custGeom>
                <a:solidFill>
                  <a:srgbClr val="0A207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6" name="任意多边形: 形状 195">
                  <a:extLst>
                    <a:ext uri="{FF2B5EF4-FFF2-40B4-BE49-F238E27FC236}">
                      <a16:creationId xmlns="" xmlns:a16="http://schemas.microsoft.com/office/drawing/2014/main" id="{8FC971AC-A7C2-4B38-AB80-DC080BAFFB9D}"/>
                    </a:ext>
                  </a:extLst>
                </p:cNvPr>
                <p:cNvSpPr/>
                <p:nvPr/>
              </p:nvSpPr>
              <p:spPr>
                <a:xfrm>
                  <a:off x="9523590" y="3908136"/>
                  <a:ext cx="169164" cy="171773"/>
                </a:xfrm>
                <a:custGeom>
                  <a:avLst/>
                  <a:gdLst>
                    <a:gd name="connsiteX0" fmla="*/ 0 w 169164"/>
                    <a:gd name="connsiteY0" fmla="*/ 115252 h 171773"/>
                    <a:gd name="connsiteX1" fmla="*/ 0 w 169164"/>
                    <a:gd name="connsiteY1" fmla="*/ 80963 h 171773"/>
                    <a:gd name="connsiteX2" fmla="*/ 44005 w 169164"/>
                    <a:gd name="connsiteY2" fmla="*/ 82296 h 171773"/>
                    <a:gd name="connsiteX3" fmla="*/ 61627 w 169164"/>
                    <a:gd name="connsiteY3" fmla="*/ 80486 h 171773"/>
                    <a:gd name="connsiteX4" fmla="*/ 65532 w 169164"/>
                    <a:gd name="connsiteY4" fmla="*/ 73342 h 171773"/>
                    <a:gd name="connsiteX5" fmla="*/ 65532 w 169164"/>
                    <a:gd name="connsiteY5" fmla="*/ 64294 h 171773"/>
                    <a:gd name="connsiteX6" fmla="*/ 0 w 169164"/>
                    <a:gd name="connsiteY6" fmla="*/ 29718 h 171773"/>
                    <a:gd name="connsiteX7" fmla="*/ 0 w 169164"/>
                    <a:gd name="connsiteY7" fmla="*/ 0 h 171773"/>
                    <a:gd name="connsiteX8" fmla="*/ 169164 w 169164"/>
                    <a:gd name="connsiteY8" fmla="*/ 89249 h 171773"/>
                    <a:gd name="connsiteX9" fmla="*/ 169164 w 169164"/>
                    <a:gd name="connsiteY9" fmla="*/ 138208 h 171773"/>
                    <a:gd name="connsiteX10" fmla="*/ 123349 w 169164"/>
                    <a:gd name="connsiteY10" fmla="*/ 163830 h 171773"/>
                    <a:gd name="connsiteX11" fmla="*/ 93726 w 169164"/>
                    <a:gd name="connsiteY11" fmla="*/ 139922 h 171773"/>
                    <a:gd name="connsiteX12" fmla="*/ 76390 w 169164"/>
                    <a:gd name="connsiteY12" fmla="*/ 107823 h 171773"/>
                    <a:gd name="connsiteX13" fmla="*/ 75914 w 169164"/>
                    <a:gd name="connsiteY13" fmla="*/ 107632 h 171773"/>
                    <a:gd name="connsiteX14" fmla="*/ 50102 w 169164"/>
                    <a:gd name="connsiteY14" fmla="*/ 115443 h 171773"/>
                    <a:gd name="connsiteX15" fmla="*/ 0 w 169164"/>
                    <a:gd name="connsiteY15" fmla="*/ 115252 h 171773"/>
                    <a:gd name="connsiteX16" fmla="*/ 141732 w 169164"/>
                    <a:gd name="connsiteY16" fmla="*/ 104584 h 171773"/>
                    <a:gd name="connsiteX17" fmla="*/ 93059 w 169164"/>
                    <a:gd name="connsiteY17" fmla="*/ 78867 h 171773"/>
                    <a:gd name="connsiteX18" fmla="*/ 93059 w 169164"/>
                    <a:gd name="connsiteY18" fmla="*/ 93440 h 171773"/>
                    <a:gd name="connsiteX19" fmla="*/ 100394 w 169164"/>
                    <a:gd name="connsiteY19" fmla="*/ 114109 h 171773"/>
                    <a:gd name="connsiteX20" fmla="*/ 118777 w 169164"/>
                    <a:gd name="connsiteY20" fmla="*/ 130207 h 171773"/>
                    <a:gd name="connsiteX21" fmla="*/ 141732 w 169164"/>
                    <a:gd name="connsiteY21" fmla="*/ 119634 h 171773"/>
                    <a:gd name="connsiteX22" fmla="*/ 141732 w 169164"/>
                    <a:gd name="connsiteY22" fmla="*/ 104584 h 1717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169164" h="171773">
                      <a:moveTo>
                        <a:pt x="0" y="115252"/>
                      </a:moveTo>
                      <a:lnTo>
                        <a:pt x="0" y="80963"/>
                      </a:lnTo>
                      <a:lnTo>
                        <a:pt x="44005" y="82296"/>
                      </a:lnTo>
                      <a:cubicBezTo>
                        <a:pt x="53149" y="82582"/>
                        <a:pt x="58960" y="82010"/>
                        <a:pt x="61627" y="80486"/>
                      </a:cubicBezTo>
                      <a:cubicBezTo>
                        <a:pt x="64294" y="78962"/>
                        <a:pt x="65532" y="76581"/>
                        <a:pt x="65532" y="73342"/>
                      </a:cubicBezTo>
                      <a:lnTo>
                        <a:pt x="65532" y="64294"/>
                      </a:lnTo>
                      <a:lnTo>
                        <a:pt x="0" y="29718"/>
                      </a:lnTo>
                      <a:lnTo>
                        <a:pt x="0" y="0"/>
                      </a:lnTo>
                      <a:lnTo>
                        <a:pt x="169164" y="89249"/>
                      </a:lnTo>
                      <a:lnTo>
                        <a:pt x="169164" y="138208"/>
                      </a:lnTo>
                      <a:cubicBezTo>
                        <a:pt x="169164" y="171450"/>
                        <a:pt x="153924" y="180022"/>
                        <a:pt x="123349" y="163830"/>
                      </a:cubicBezTo>
                      <a:cubicBezTo>
                        <a:pt x="111823" y="157734"/>
                        <a:pt x="102013" y="149733"/>
                        <a:pt x="93726" y="139922"/>
                      </a:cubicBezTo>
                      <a:cubicBezTo>
                        <a:pt x="85535" y="130016"/>
                        <a:pt x="79724" y="119348"/>
                        <a:pt x="76390" y="107823"/>
                      </a:cubicBezTo>
                      <a:lnTo>
                        <a:pt x="75914" y="107632"/>
                      </a:lnTo>
                      <a:cubicBezTo>
                        <a:pt x="73247" y="112681"/>
                        <a:pt x="64675" y="115252"/>
                        <a:pt x="50102" y="115443"/>
                      </a:cubicBezTo>
                      <a:lnTo>
                        <a:pt x="0" y="115252"/>
                      </a:lnTo>
                      <a:close/>
                      <a:moveTo>
                        <a:pt x="141732" y="104584"/>
                      </a:moveTo>
                      <a:lnTo>
                        <a:pt x="93059" y="78867"/>
                      </a:lnTo>
                      <a:lnTo>
                        <a:pt x="93059" y="93440"/>
                      </a:lnTo>
                      <a:cubicBezTo>
                        <a:pt x="93059" y="100393"/>
                        <a:pt x="95536" y="107347"/>
                        <a:pt x="100394" y="114109"/>
                      </a:cubicBezTo>
                      <a:cubicBezTo>
                        <a:pt x="105346" y="120967"/>
                        <a:pt x="111443" y="126301"/>
                        <a:pt x="118777" y="130207"/>
                      </a:cubicBezTo>
                      <a:cubicBezTo>
                        <a:pt x="134112" y="138303"/>
                        <a:pt x="141732" y="134779"/>
                        <a:pt x="141732" y="119634"/>
                      </a:cubicBezTo>
                      <a:lnTo>
                        <a:pt x="141732" y="104584"/>
                      </a:lnTo>
                      <a:close/>
                    </a:path>
                  </a:pathLst>
                </a:custGeom>
                <a:solidFill>
                  <a:srgbClr val="0A207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201" name="矩形 200">
              <a:extLst>
                <a:ext uri="{FF2B5EF4-FFF2-40B4-BE49-F238E27FC236}">
                  <a16:creationId xmlns="" xmlns:a16="http://schemas.microsoft.com/office/drawing/2014/main" id="{C30A2C5C-20E9-4D29-9259-C93D70546189}"/>
                </a:ext>
              </a:extLst>
            </p:cNvPr>
            <p:cNvSpPr/>
            <p:nvPr/>
          </p:nvSpPr>
          <p:spPr>
            <a:xfrm rot="20773473">
              <a:off x="6732894" y="3934987"/>
              <a:ext cx="348142" cy="600961"/>
            </a:xfrm>
            <a:prstGeom prst="rect">
              <a:avLst/>
            </a:prstGeom>
            <a:solidFill>
              <a:srgbClr val="1544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2" name="任意多边形: 形状 201">
              <a:extLst>
                <a:ext uri="{FF2B5EF4-FFF2-40B4-BE49-F238E27FC236}">
                  <a16:creationId xmlns="" xmlns:a16="http://schemas.microsoft.com/office/drawing/2014/main" id="{C85C68F3-1541-452F-B2D9-D09888D7A8DF}"/>
                </a:ext>
              </a:extLst>
            </p:cNvPr>
            <p:cNvSpPr/>
            <p:nvPr/>
          </p:nvSpPr>
          <p:spPr>
            <a:xfrm>
              <a:off x="6721239" y="4010132"/>
              <a:ext cx="54637" cy="47062"/>
            </a:xfrm>
            <a:custGeom>
              <a:avLst/>
              <a:gdLst>
                <a:gd name="connsiteX0" fmla="*/ 47244 w 53054"/>
                <a:gd name="connsiteY0" fmla="*/ 0 h 45243"/>
                <a:gd name="connsiteX1" fmla="*/ 0 w 53054"/>
                <a:gd name="connsiteY1" fmla="*/ 6191 h 45243"/>
                <a:gd name="connsiteX2" fmla="*/ 7239 w 53054"/>
                <a:gd name="connsiteY2" fmla="*/ 45244 h 45243"/>
                <a:gd name="connsiteX3" fmla="*/ 53054 w 53054"/>
                <a:gd name="connsiteY3" fmla="*/ 39243 h 45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054" h="45243">
                  <a:moveTo>
                    <a:pt x="47244" y="0"/>
                  </a:moveTo>
                  <a:lnTo>
                    <a:pt x="0" y="6191"/>
                  </a:lnTo>
                  <a:lnTo>
                    <a:pt x="7239" y="45244"/>
                  </a:lnTo>
                  <a:lnTo>
                    <a:pt x="53054" y="39243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3" name="任意多边形: 形状 202">
              <a:extLst>
                <a:ext uri="{FF2B5EF4-FFF2-40B4-BE49-F238E27FC236}">
                  <a16:creationId xmlns="" xmlns:a16="http://schemas.microsoft.com/office/drawing/2014/main" id="{D9C3EE8C-F034-4BB5-998A-42631613449A}"/>
                </a:ext>
              </a:extLst>
            </p:cNvPr>
            <p:cNvSpPr/>
            <p:nvPr/>
          </p:nvSpPr>
          <p:spPr>
            <a:xfrm>
              <a:off x="6798144" y="3992622"/>
              <a:ext cx="54637" cy="47062"/>
            </a:xfrm>
            <a:custGeom>
              <a:avLst/>
              <a:gdLst>
                <a:gd name="connsiteX0" fmla="*/ 47244 w 53054"/>
                <a:gd name="connsiteY0" fmla="*/ 0 h 45243"/>
                <a:gd name="connsiteX1" fmla="*/ 0 w 53054"/>
                <a:gd name="connsiteY1" fmla="*/ 6191 h 45243"/>
                <a:gd name="connsiteX2" fmla="*/ 7239 w 53054"/>
                <a:gd name="connsiteY2" fmla="*/ 45244 h 45243"/>
                <a:gd name="connsiteX3" fmla="*/ 53054 w 53054"/>
                <a:gd name="connsiteY3" fmla="*/ 39243 h 45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054" h="45243">
                  <a:moveTo>
                    <a:pt x="47244" y="0"/>
                  </a:moveTo>
                  <a:lnTo>
                    <a:pt x="0" y="6191"/>
                  </a:lnTo>
                  <a:lnTo>
                    <a:pt x="7239" y="45244"/>
                  </a:lnTo>
                  <a:lnTo>
                    <a:pt x="53054" y="39243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4" name="任意多边形: 形状 203">
              <a:extLst>
                <a:ext uri="{FF2B5EF4-FFF2-40B4-BE49-F238E27FC236}">
                  <a16:creationId xmlns="" xmlns:a16="http://schemas.microsoft.com/office/drawing/2014/main" id="{C7E63EA6-11BD-46B0-84B4-BE2D39FCB41E}"/>
                </a:ext>
              </a:extLst>
            </p:cNvPr>
            <p:cNvSpPr/>
            <p:nvPr/>
          </p:nvSpPr>
          <p:spPr>
            <a:xfrm>
              <a:off x="6743588" y="4071742"/>
              <a:ext cx="54637" cy="47062"/>
            </a:xfrm>
            <a:custGeom>
              <a:avLst/>
              <a:gdLst>
                <a:gd name="connsiteX0" fmla="*/ 47244 w 53054"/>
                <a:gd name="connsiteY0" fmla="*/ 0 h 45243"/>
                <a:gd name="connsiteX1" fmla="*/ 0 w 53054"/>
                <a:gd name="connsiteY1" fmla="*/ 6191 h 45243"/>
                <a:gd name="connsiteX2" fmla="*/ 7239 w 53054"/>
                <a:gd name="connsiteY2" fmla="*/ 45244 h 45243"/>
                <a:gd name="connsiteX3" fmla="*/ 53054 w 53054"/>
                <a:gd name="connsiteY3" fmla="*/ 39243 h 45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054" h="45243">
                  <a:moveTo>
                    <a:pt x="47244" y="0"/>
                  </a:moveTo>
                  <a:lnTo>
                    <a:pt x="0" y="6191"/>
                  </a:lnTo>
                  <a:lnTo>
                    <a:pt x="7239" y="45244"/>
                  </a:lnTo>
                  <a:lnTo>
                    <a:pt x="53054" y="39243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5" name="任意多边形: 形状 204">
              <a:extLst>
                <a:ext uri="{FF2B5EF4-FFF2-40B4-BE49-F238E27FC236}">
                  <a16:creationId xmlns="" xmlns:a16="http://schemas.microsoft.com/office/drawing/2014/main" id="{D1CDE368-D672-4276-AEFF-531D9AABE57A}"/>
                </a:ext>
              </a:extLst>
            </p:cNvPr>
            <p:cNvSpPr/>
            <p:nvPr/>
          </p:nvSpPr>
          <p:spPr>
            <a:xfrm>
              <a:off x="6820493" y="4054232"/>
              <a:ext cx="54637" cy="47062"/>
            </a:xfrm>
            <a:custGeom>
              <a:avLst/>
              <a:gdLst>
                <a:gd name="connsiteX0" fmla="*/ 47244 w 53054"/>
                <a:gd name="connsiteY0" fmla="*/ 0 h 45243"/>
                <a:gd name="connsiteX1" fmla="*/ 0 w 53054"/>
                <a:gd name="connsiteY1" fmla="*/ 6191 h 45243"/>
                <a:gd name="connsiteX2" fmla="*/ 7239 w 53054"/>
                <a:gd name="connsiteY2" fmla="*/ 45244 h 45243"/>
                <a:gd name="connsiteX3" fmla="*/ 53054 w 53054"/>
                <a:gd name="connsiteY3" fmla="*/ 39243 h 45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054" h="45243">
                  <a:moveTo>
                    <a:pt x="47244" y="0"/>
                  </a:moveTo>
                  <a:lnTo>
                    <a:pt x="0" y="6191"/>
                  </a:lnTo>
                  <a:lnTo>
                    <a:pt x="7239" y="45244"/>
                  </a:lnTo>
                  <a:lnTo>
                    <a:pt x="53054" y="39243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6" name="任意多边形: 形状 205">
              <a:extLst>
                <a:ext uri="{FF2B5EF4-FFF2-40B4-BE49-F238E27FC236}">
                  <a16:creationId xmlns="" xmlns:a16="http://schemas.microsoft.com/office/drawing/2014/main" id="{9AFBDBBA-1AB3-4A90-865E-B76296BE76C7}"/>
                </a:ext>
              </a:extLst>
            </p:cNvPr>
            <p:cNvSpPr/>
            <p:nvPr/>
          </p:nvSpPr>
          <p:spPr>
            <a:xfrm>
              <a:off x="6760146" y="4154000"/>
              <a:ext cx="54637" cy="47062"/>
            </a:xfrm>
            <a:custGeom>
              <a:avLst/>
              <a:gdLst>
                <a:gd name="connsiteX0" fmla="*/ 47244 w 53054"/>
                <a:gd name="connsiteY0" fmla="*/ 0 h 45243"/>
                <a:gd name="connsiteX1" fmla="*/ 0 w 53054"/>
                <a:gd name="connsiteY1" fmla="*/ 6191 h 45243"/>
                <a:gd name="connsiteX2" fmla="*/ 7239 w 53054"/>
                <a:gd name="connsiteY2" fmla="*/ 45244 h 45243"/>
                <a:gd name="connsiteX3" fmla="*/ 53054 w 53054"/>
                <a:gd name="connsiteY3" fmla="*/ 39243 h 45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054" h="45243">
                  <a:moveTo>
                    <a:pt x="47244" y="0"/>
                  </a:moveTo>
                  <a:lnTo>
                    <a:pt x="0" y="6191"/>
                  </a:lnTo>
                  <a:lnTo>
                    <a:pt x="7239" y="45244"/>
                  </a:lnTo>
                  <a:lnTo>
                    <a:pt x="53054" y="39243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7" name="任意多边形: 形状 206">
              <a:extLst>
                <a:ext uri="{FF2B5EF4-FFF2-40B4-BE49-F238E27FC236}">
                  <a16:creationId xmlns="" xmlns:a16="http://schemas.microsoft.com/office/drawing/2014/main" id="{80EB89D5-1F7C-453A-A57E-F8B20DAB3EFC}"/>
                </a:ext>
              </a:extLst>
            </p:cNvPr>
            <p:cNvSpPr/>
            <p:nvPr/>
          </p:nvSpPr>
          <p:spPr>
            <a:xfrm>
              <a:off x="6837051" y="4136490"/>
              <a:ext cx="54637" cy="47062"/>
            </a:xfrm>
            <a:custGeom>
              <a:avLst/>
              <a:gdLst>
                <a:gd name="connsiteX0" fmla="*/ 47244 w 53054"/>
                <a:gd name="connsiteY0" fmla="*/ 0 h 45243"/>
                <a:gd name="connsiteX1" fmla="*/ 0 w 53054"/>
                <a:gd name="connsiteY1" fmla="*/ 6191 h 45243"/>
                <a:gd name="connsiteX2" fmla="*/ 7239 w 53054"/>
                <a:gd name="connsiteY2" fmla="*/ 45244 h 45243"/>
                <a:gd name="connsiteX3" fmla="*/ 53054 w 53054"/>
                <a:gd name="connsiteY3" fmla="*/ 39243 h 45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054" h="45243">
                  <a:moveTo>
                    <a:pt x="47244" y="0"/>
                  </a:moveTo>
                  <a:lnTo>
                    <a:pt x="0" y="6191"/>
                  </a:lnTo>
                  <a:lnTo>
                    <a:pt x="7239" y="45244"/>
                  </a:lnTo>
                  <a:lnTo>
                    <a:pt x="53054" y="39243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="" xmlns:a16="http://schemas.microsoft.com/office/drawing/2014/main" id="{13E3022C-16A7-4AD0-84C1-19DA731539D5}"/>
              </a:ext>
            </a:extLst>
          </p:cNvPr>
          <p:cNvGrpSpPr/>
          <p:nvPr/>
        </p:nvGrpSpPr>
        <p:grpSpPr>
          <a:xfrm>
            <a:off x="873233" y="880622"/>
            <a:ext cx="7645267" cy="2803904"/>
            <a:chOff x="786149" y="971481"/>
            <a:chExt cx="7645267" cy="2803904"/>
          </a:xfrm>
        </p:grpSpPr>
        <p:grpSp>
          <p:nvGrpSpPr>
            <p:cNvPr id="43" name="组合 42">
              <a:extLst>
                <a:ext uri="{FF2B5EF4-FFF2-40B4-BE49-F238E27FC236}">
                  <a16:creationId xmlns="" xmlns:a16="http://schemas.microsoft.com/office/drawing/2014/main" id="{1936FCD5-11D0-4905-BFC2-F2EDD519E9D6}"/>
                </a:ext>
              </a:extLst>
            </p:cNvPr>
            <p:cNvGrpSpPr/>
            <p:nvPr/>
          </p:nvGrpSpPr>
          <p:grpSpPr>
            <a:xfrm>
              <a:off x="847146" y="1361997"/>
              <a:ext cx="6557471" cy="2279826"/>
              <a:chOff x="1061678" y="1361997"/>
              <a:chExt cx="5923455" cy="2279826"/>
            </a:xfrm>
          </p:grpSpPr>
          <p:sp>
            <p:nvSpPr>
              <p:cNvPr id="398" name="ValueShape1">
                <a:extLst>
                  <a:ext uri="{FF2B5EF4-FFF2-40B4-BE49-F238E27FC236}">
                    <a16:creationId xmlns="" xmlns:a16="http://schemas.microsoft.com/office/drawing/2014/main" id="{98AC4BC3-75A7-4CF4-B3BF-EC30B92CA47F}"/>
                  </a:ext>
                </a:extLst>
              </p:cNvPr>
              <p:cNvSpPr/>
              <p:nvPr/>
            </p:nvSpPr>
            <p:spPr bwMode="auto">
              <a:xfrm>
                <a:off x="1061678" y="1361997"/>
                <a:ext cx="504125" cy="324324"/>
              </a:xfrm>
              <a:prstGeom prst="roundRect">
                <a:avLst>
                  <a:gd name="adj" fmla="val 50000"/>
                </a:avLst>
              </a:prstGeom>
              <a:solidFill>
                <a:schemeClr val="accent3">
                  <a:lumMod val="10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l"/>
                <a:endParaRPr lang="zh-CN" altLang="en-US"/>
              </a:p>
            </p:txBody>
          </p:sp>
          <p:sp>
            <p:nvSpPr>
              <p:cNvPr id="400" name="ValueShape2">
                <a:extLst>
                  <a:ext uri="{FF2B5EF4-FFF2-40B4-BE49-F238E27FC236}">
                    <a16:creationId xmlns="" xmlns:a16="http://schemas.microsoft.com/office/drawing/2014/main" id="{D4906604-E664-4ED7-B520-F58731177291}"/>
                  </a:ext>
                </a:extLst>
              </p:cNvPr>
              <p:cNvSpPr/>
              <p:nvPr/>
            </p:nvSpPr>
            <p:spPr bwMode="auto">
              <a:xfrm>
                <a:off x="1061682" y="1850188"/>
                <a:ext cx="504125" cy="324324"/>
              </a:xfrm>
              <a:prstGeom prst="roundRect">
                <a:avLst>
                  <a:gd name="adj" fmla="val 50000"/>
                </a:avLst>
              </a:pr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l"/>
                <a:endParaRPr lang="zh-CN" altLang="en-US"/>
              </a:p>
            </p:txBody>
          </p:sp>
          <p:sp>
            <p:nvSpPr>
              <p:cNvPr id="402" name="ValueShape3">
                <a:extLst>
                  <a:ext uri="{FF2B5EF4-FFF2-40B4-BE49-F238E27FC236}">
                    <a16:creationId xmlns="" xmlns:a16="http://schemas.microsoft.com/office/drawing/2014/main" id="{6B006750-F274-4450-BB9D-557BE2CA95B3}"/>
                  </a:ext>
                </a:extLst>
              </p:cNvPr>
              <p:cNvSpPr/>
              <p:nvPr/>
            </p:nvSpPr>
            <p:spPr bwMode="auto">
              <a:xfrm>
                <a:off x="1061682" y="2292756"/>
                <a:ext cx="1638403" cy="324324"/>
              </a:xfrm>
              <a:prstGeom prst="roundRect">
                <a:avLst>
                  <a:gd name="adj" fmla="val 50000"/>
                </a:avLst>
              </a:pr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l"/>
                <a:endParaRPr lang="zh-CN" altLang="en-US"/>
              </a:p>
            </p:txBody>
          </p:sp>
          <p:sp>
            <p:nvSpPr>
              <p:cNvPr id="404" name="ValueShape4">
                <a:extLst>
                  <a:ext uri="{FF2B5EF4-FFF2-40B4-BE49-F238E27FC236}">
                    <a16:creationId xmlns="" xmlns:a16="http://schemas.microsoft.com/office/drawing/2014/main" id="{5F96E19E-2B4D-4647-A2A0-34FC9D35F4E8}"/>
                  </a:ext>
                </a:extLst>
              </p:cNvPr>
              <p:cNvSpPr/>
              <p:nvPr/>
            </p:nvSpPr>
            <p:spPr bwMode="auto">
              <a:xfrm>
                <a:off x="1061682" y="2774129"/>
                <a:ext cx="3780927" cy="324324"/>
              </a:xfrm>
              <a:prstGeom prst="roundRect">
                <a:avLst>
                  <a:gd name="adj" fmla="val 50000"/>
                </a:avLst>
              </a:pr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l"/>
                <a:endParaRPr lang="zh-CN" altLang="en-US"/>
              </a:p>
            </p:txBody>
          </p:sp>
          <p:sp>
            <p:nvSpPr>
              <p:cNvPr id="463" name="ValueShape1">
                <a:extLst>
                  <a:ext uri="{FF2B5EF4-FFF2-40B4-BE49-F238E27FC236}">
                    <a16:creationId xmlns="" xmlns:a16="http://schemas.microsoft.com/office/drawing/2014/main" id="{4F498D04-21CA-44D3-BD84-7CCA7CBCB0E8}"/>
                  </a:ext>
                </a:extLst>
              </p:cNvPr>
              <p:cNvSpPr/>
              <p:nvPr/>
            </p:nvSpPr>
            <p:spPr bwMode="auto">
              <a:xfrm>
                <a:off x="1061678" y="3317499"/>
                <a:ext cx="5923455" cy="324324"/>
              </a:xfrm>
              <a:prstGeom prst="roundRect">
                <a:avLst>
                  <a:gd name="adj" fmla="val 50000"/>
                </a:avLst>
              </a:pr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l"/>
                <a:endParaRPr lang="zh-CN" altLang="en-US"/>
              </a:p>
            </p:txBody>
          </p:sp>
        </p:grpSp>
        <p:sp>
          <p:nvSpPr>
            <p:cNvPr id="403" name="RelativeShape4">
              <a:extLst>
                <a:ext uri="{FF2B5EF4-FFF2-40B4-BE49-F238E27FC236}">
                  <a16:creationId xmlns="" xmlns:a16="http://schemas.microsoft.com/office/drawing/2014/main" id="{75F84E4A-5493-421C-BDC0-709671ADDE04}"/>
                </a:ext>
              </a:extLst>
            </p:cNvPr>
            <p:cNvSpPr/>
            <p:nvPr/>
          </p:nvSpPr>
          <p:spPr bwMode="auto">
            <a:xfrm>
              <a:off x="1061680" y="2804951"/>
              <a:ext cx="3621897" cy="324324"/>
            </a:xfrm>
            <a:prstGeom prst="roundRect">
              <a:avLst>
                <a:gd name="adj" fmla="val 50000"/>
              </a:avLst>
            </a:prstGeom>
            <a:no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l"/>
              <a:endParaRPr lang="zh-CN" altLang="en-US"/>
            </a:p>
          </p:txBody>
        </p:sp>
        <p:sp>
          <p:nvSpPr>
            <p:cNvPr id="462" name="RelativeShape1">
              <a:extLst>
                <a:ext uri="{FF2B5EF4-FFF2-40B4-BE49-F238E27FC236}">
                  <a16:creationId xmlns="" xmlns:a16="http://schemas.microsoft.com/office/drawing/2014/main" id="{C0DBDC4E-27B2-46EE-9132-9DC8F9E9EFB6}"/>
                </a:ext>
              </a:extLst>
            </p:cNvPr>
            <p:cNvSpPr/>
            <p:nvPr/>
          </p:nvSpPr>
          <p:spPr bwMode="auto">
            <a:xfrm>
              <a:off x="1061679" y="3451061"/>
              <a:ext cx="3621897" cy="324324"/>
            </a:xfrm>
            <a:prstGeom prst="roundRect">
              <a:avLst>
                <a:gd name="adj" fmla="val 50000"/>
              </a:avLst>
            </a:prstGeom>
            <a:no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l"/>
              <a:endParaRPr lang="zh-CN" altLang="en-US"/>
            </a:p>
          </p:txBody>
        </p:sp>
        <p:sp>
          <p:nvSpPr>
            <p:cNvPr id="406" name="CustomText">
              <a:extLst>
                <a:ext uri="{FF2B5EF4-FFF2-40B4-BE49-F238E27FC236}">
                  <a16:creationId xmlns="" xmlns:a16="http://schemas.microsoft.com/office/drawing/2014/main" id="{98D16CFF-7583-4045-8A34-23121B1EFEBD}"/>
                </a:ext>
              </a:extLst>
            </p:cNvPr>
            <p:cNvSpPr/>
            <p:nvPr/>
          </p:nvSpPr>
          <p:spPr>
            <a:xfrm>
              <a:off x="1389855" y="1358313"/>
              <a:ext cx="2494485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b="1" smtClean="0">
                  <a:solidFill>
                    <a:schemeClr val="accent3"/>
                  </a:solidFill>
                </a:rPr>
                <a:t>国</a:t>
              </a:r>
              <a:r>
                <a:rPr lang="zh-CN" altLang="en-US" sz="100" b="1" smtClean="0">
                  <a:solidFill>
                    <a:schemeClr val="accent3"/>
                  </a:solidFill>
                </a:rPr>
                <a:t> </a:t>
              </a:r>
              <a:r>
                <a:rPr lang="zh-CN" altLang="en-US" sz="1400" b="1" smtClean="0">
                  <a:solidFill>
                    <a:schemeClr val="accent3"/>
                  </a:solidFill>
                </a:rPr>
                <a:t>家</a:t>
              </a:r>
              <a:r>
                <a:rPr lang="zh-CN" altLang="en-US" sz="1400" b="1" dirty="0">
                  <a:solidFill>
                    <a:schemeClr val="accent3"/>
                  </a:solidFill>
                </a:rPr>
                <a:t>机关</a:t>
              </a:r>
            </a:p>
          </p:txBody>
        </p:sp>
        <p:sp>
          <p:nvSpPr>
            <p:cNvPr id="408" name="CustomText">
              <a:extLst>
                <a:ext uri="{FF2B5EF4-FFF2-40B4-BE49-F238E27FC236}">
                  <a16:creationId xmlns="" xmlns:a16="http://schemas.microsoft.com/office/drawing/2014/main" id="{F518364F-AE94-4761-9715-62BC4C2AAE8D}"/>
                </a:ext>
              </a:extLst>
            </p:cNvPr>
            <p:cNvSpPr/>
            <p:nvPr/>
          </p:nvSpPr>
          <p:spPr>
            <a:xfrm>
              <a:off x="1389855" y="1863194"/>
              <a:ext cx="2494485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b="1" smtClean="0">
                  <a:solidFill>
                    <a:schemeClr val="accent2"/>
                  </a:solidFill>
                </a:rPr>
                <a:t>事</a:t>
              </a:r>
              <a:r>
                <a:rPr lang="zh-CN" altLang="en-US" sz="100" b="1" smtClean="0">
                  <a:solidFill>
                    <a:schemeClr val="accent2"/>
                  </a:solidFill>
                </a:rPr>
                <a:t> </a:t>
              </a:r>
              <a:r>
                <a:rPr lang="zh-CN" altLang="en-US" sz="1400" b="1" smtClean="0">
                  <a:solidFill>
                    <a:schemeClr val="accent2"/>
                  </a:solidFill>
                </a:rPr>
                <a:t>业</a:t>
              </a:r>
              <a:r>
                <a:rPr lang="zh-CN" altLang="en-US" sz="1400" b="1" dirty="0">
                  <a:solidFill>
                    <a:schemeClr val="accent2"/>
                  </a:solidFill>
                </a:rPr>
                <a:t>单位 </a:t>
              </a:r>
            </a:p>
          </p:txBody>
        </p:sp>
        <p:sp>
          <p:nvSpPr>
            <p:cNvPr id="410" name="CustomText">
              <a:extLst>
                <a:ext uri="{FF2B5EF4-FFF2-40B4-BE49-F238E27FC236}">
                  <a16:creationId xmlns="" xmlns:a16="http://schemas.microsoft.com/office/drawing/2014/main" id="{02CD8292-AE25-4272-BA39-FAA927BBCAF4}"/>
                </a:ext>
              </a:extLst>
            </p:cNvPr>
            <p:cNvSpPr/>
            <p:nvPr/>
          </p:nvSpPr>
          <p:spPr>
            <a:xfrm>
              <a:off x="1097000" y="2302195"/>
              <a:ext cx="2494485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b="1" smtClean="0">
                  <a:solidFill>
                    <a:schemeClr val="bg1"/>
                  </a:solidFill>
                </a:rPr>
                <a:t>三</a:t>
              </a:r>
              <a:r>
                <a:rPr lang="zh-CN" altLang="en-US" sz="100" b="1" smtClean="0">
                  <a:solidFill>
                    <a:schemeClr val="bg1"/>
                  </a:solidFill>
                </a:rPr>
                <a:t> </a:t>
              </a:r>
              <a:r>
                <a:rPr lang="zh-CN" altLang="en-US" sz="1400" b="1" smtClean="0">
                  <a:solidFill>
                    <a:schemeClr val="bg1"/>
                  </a:solidFill>
                </a:rPr>
                <a:t>资</a:t>
              </a:r>
              <a:r>
                <a:rPr lang="zh-CN" altLang="en-US" sz="1400" b="1" dirty="0">
                  <a:solidFill>
                    <a:schemeClr val="bg1"/>
                  </a:solidFill>
                </a:rPr>
                <a:t>企业</a:t>
              </a:r>
            </a:p>
          </p:txBody>
        </p:sp>
        <p:sp>
          <p:nvSpPr>
            <p:cNvPr id="412" name="CustomText">
              <a:extLst>
                <a:ext uri="{FF2B5EF4-FFF2-40B4-BE49-F238E27FC236}">
                  <a16:creationId xmlns="" xmlns:a16="http://schemas.microsoft.com/office/drawing/2014/main" id="{366E3311-EEDB-4945-9071-3C4FF2F3DFB6}"/>
                </a:ext>
              </a:extLst>
            </p:cNvPr>
            <p:cNvSpPr/>
            <p:nvPr/>
          </p:nvSpPr>
          <p:spPr>
            <a:xfrm>
              <a:off x="1061682" y="2789736"/>
              <a:ext cx="2494485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b="1" smtClean="0">
                  <a:solidFill>
                    <a:schemeClr val="bg1"/>
                  </a:solidFill>
                </a:rPr>
                <a:t>国</a:t>
              </a:r>
              <a:r>
                <a:rPr lang="zh-CN" altLang="en-US" sz="100" b="1" smtClean="0">
                  <a:solidFill>
                    <a:schemeClr val="bg1"/>
                  </a:solidFill>
                </a:rPr>
                <a:t> </a:t>
              </a:r>
              <a:r>
                <a:rPr lang="zh-CN" altLang="en-US" sz="1400" b="1" smtClean="0">
                  <a:solidFill>
                    <a:schemeClr val="bg1"/>
                  </a:solidFill>
                </a:rPr>
                <a:t>有</a:t>
              </a:r>
              <a:r>
                <a:rPr lang="zh-CN" altLang="en-US" sz="1400" b="1" dirty="0">
                  <a:solidFill>
                    <a:schemeClr val="bg1"/>
                  </a:solidFill>
                </a:rPr>
                <a:t>企业</a:t>
              </a:r>
            </a:p>
          </p:txBody>
        </p:sp>
        <p:sp>
          <p:nvSpPr>
            <p:cNvPr id="471" name="CustomText">
              <a:extLst>
                <a:ext uri="{FF2B5EF4-FFF2-40B4-BE49-F238E27FC236}">
                  <a16:creationId xmlns="" xmlns:a16="http://schemas.microsoft.com/office/drawing/2014/main" id="{560458E4-179C-40DB-AE06-FAD58AE2067C}"/>
                </a:ext>
              </a:extLst>
            </p:cNvPr>
            <p:cNvSpPr/>
            <p:nvPr/>
          </p:nvSpPr>
          <p:spPr>
            <a:xfrm>
              <a:off x="1097000" y="3313815"/>
              <a:ext cx="2494485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b="1" smtClean="0">
                  <a:solidFill>
                    <a:schemeClr val="bg1"/>
                  </a:solidFill>
                </a:rPr>
                <a:t>民</a:t>
              </a:r>
              <a:r>
                <a:rPr lang="zh-CN" altLang="en-US" sz="100" b="1" smtClean="0">
                  <a:solidFill>
                    <a:schemeClr val="bg1"/>
                  </a:solidFill>
                </a:rPr>
                <a:t> </a:t>
              </a:r>
              <a:r>
                <a:rPr lang="zh-CN" altLang="en-US" sz="1400" b="1" smtClean="0">
                  <a:solidFill>
                    <a:schemeClr val="bg1"/>
                  </a:solidFill>
                </a:rPr>
                <a:t>营</a:t>
              </a:r>
              <a:r>
                <a:rPr lang="zh-CN" altLang="en-US" sz="1400" b="1" dirty="0">
                  <a:solidFill>
                    <a:schemeClr val="bg1"/>
                  </a:solidFill>
                </a:rPr>
                <a:t>企业</a:t>
              </a:r>
            </a:p>
          </p:txBody>
        </p:sp>
        <p:sp>
          <p:nvSpPr>
            <p:cNvPr id="44" name="矩形 43">
              <a:extLst>
                <a:ext uri="{FF2B5EF4-FFF2-40B4-BE49-F238E27FC236}">
                  <a16:creationId xmlns="" xmlns:a16="http://schemas.microsoft.com/office/drawing/2014/main" id="{A1EA4463-CA63-4C9A-8B36-1B65DE560CE1}"/>
                </a:ext>
              </a:extLst>
            </p:cNvPr>
            <p:cNvSpPr/>
            <p:nvPr/>
          </p:nvSpPr>
          <p:spPr>
            <a:xfrm>
              <a:off x="786149" y="1330860"/>
              <a:ext cx="187681" cy="241845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6" name="直接连接符 45">
              <a:extLst>
                <a:ext uri="{FF2B5EF4-FFF2-40B4-BE49-F238E27FC236}">
                  <a16:creationId xmlns="" xmlns:a16="http://schemas.microsoft.com/office/drawing/2014/main" id="{6617DE45-A669-40BB-9B90-378F4A32B220}"/>
                </a:ext>
              </a:extLst>
            </p:cNvPr>
            <p:cNvCxnSpPr/>
            <p:nvPr/>
          </p:nvCxnSpPr>
          <p:spPr>
            <a:xfrm>
              <a:off x="973830" y="1243013"/>
              <a:ext cx="0" cy="2476589"/>
            </a:xfrm>
            <a:prstGeom prst="line">
              <a:avLst/>
            </a:prstGeom>
            <a:ln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94" name="组合 493">
              <a:extLst>
                <a:ext uri="{FF2B5EF4-FFF2-40B4-BE49-F238E27FC236}">
                  <a16:creationId xmlns="" xmlns:a16="http://schemas.microsoft.com/office/drawing/2014/main" id="{6FCE9A14-D31D-46B4-8CDA-3938A3B1ADD9}"/>
                </a:ext>
              </a:extLst>
            </p:cNvPr>
            <p:cNvGrpSpPr/>
            <p:nvPr/>
          </p:nvGrpSpPr>
          <p:grpSpPr>
            <a:xfrm>
              <a:off x="2241630" y="971481"/>
              <a:ext cx="771380" cy="548162"/>
              <a:chOff x="5544457" y="-1756229"/>
              <a:chExt cx="957943" cy="680738"/>
            </a:xfrm>
            <a:solidFill>
              <a:schemeClr val="accent3"/>
            </a:solidFill>
          </p:grpSpPr>
          <p:sp>
            <p:nvSpPr>
              <p:cNvPr id="495" name="椭圆 494">
                <a:extLst>
                  <a:ext uri="{FF2B5EF4-FFF2-40B4-BE49-F238E27FC236}">
                    <a16:creationId xmlns="" xmlns:a16="http://schemas.microsoft.com/office/drawing/2014/main" id="{51433794-68A6-4D44-9B20-340CD0EB9388}"/>
                  </a:ext>
                </a:extLst>
              </p:cNvPr>
              <p:cNvSpPr/>
              <p:nvPr/>
            </p:nvSpPr>
            <p:spPr>
              <a:xfrm>
                <a:off x="5544457" y="-1756229"/>
                <a:ext cx="957943" cy="62411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6" name="等腰三角形 495">
                <a:extLst>
                  <a:ext uri="{FF2B5EF4-FFF2-40B4-BE49-F238E27FC236}">
                    <a16:creationId xmlns="" xmlns:a16="http://schemas.microsoft.com/office/drawing/2014/main" id="{01111F53-6E76-4B1F-9577-3068AB8CD32E}"/>
                  </a:ext>
                </a:extLst>
              </p:cNvPr>
              <p:cNvSpPr/>
              <p:nvPr/>
            </p:nvSpPr>
            <p:spPr>
              <a:xfrm rot="14401035">
                <a:off x="5933851" y="-1376694"/>
                <a:ext cx="166977" cy="435429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00" name="组合 499">
              <a:extLst>
                <a:ext uri="{FF2B5EF4-FFF2-40B4-BE49-F238E27FC236}">
                  <a16:creationId xmlns="" xmlns:a16="http://schemas.microsoft.com/office/drawing/2014/main" id="{5F1C9A98-E778-4C22-9C67-D8E24BE70F63}"/>
                </a:ext>
              </a:extLst>
            </p:cNvPr>
            <p:cNvGrpSpPr/>
            <p:nvPr/>
          </p:nvGrpSpPr>
          <p:grpSpPr>
            <a:xfrm>
              <a:off x="2241630" y="1605778"/>
              <a:ext cx="771380" cy="548162"/>
              <a:chOff x="5544457" y="-1756229"/>
              <a:chExt cx="957943" cy="680738"/>
            </a:xfrm>
            <a:solidFill>
              <a:schemeClr val="accent2"/>
            </a:solidFill>
          </p:grpSpPr>
          <p:sp>
            <p:nvSpPr>
              <p:cNvPr id="501" name="椭圆 500">
                <a:extLst>
                  <a:ext uri="{FF2B5EF4-FFF2-40B4-BE49-F238E27FC236}">
                    <a16:creationId xmlns="" xmlns:a16="http://schemas.microsoft.com/office/drawing/2014/main" id="{6093411E-9250-449F-871F-D3479C981D21}"/>
                  </a:ext>
                </a:extLst>
              </p:cNvPr>
              <p:cNvSpPr/>
              <p:nvPr/>
            </p:nvSpPr>
            <p:spPr>
              <a:xfrm>
                <a:off x="5544457" y="-1756229"/>
                <a:ext cx="957943" cy="62411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2" name="等腰三角形 501">
                <a:extLst>
                  <a:ext uri="{FF2B5EF4-FFF2-40B4-BE49-F238E27FC236}">
                    <a16:creationId xmlns="" xmlns:a16="http://schemas.microsoft.com/office/drawing/2014/main" id="{873306ED-38BD-4B52-A662-E0342BE9B54F}"/>
                  </a:ext>
                </a:extLst>
              </p:cNvPr>
              <p:cNvSpPr/>
              <p:nvPr/>
            </p:nvSpPr>
            <p:spPr>
              <a:xfrm rot="14401035">
                <a:off x="5933851" y="-1376694"/>
                <a:ext cx="166977" cy="435429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03" name="组合 502">
              <a:extLst>
                <a:ext uri="{FF2B5EF4-FFF2-40B4-BE49-F238E27FC236}">
                  <a16:creationId xmlns="" xmlns:a16="http://schemas.microsoft.com/office/drawing/2014/main" id="{51A2FC48-829B-44D6-892F-3227AA5ECD6E}"/>
                </a:ext>
              </a:extLst>
            </p:cNvPr>
            <p:cNvGrpSpPr/>
            <p:nvPr/>
          </p:nvGrpSpPr>
          <p:grpSpPr>
            <a:xfrm>
              <a:off x="2899562" y="2063422"/>
              <a:ext cx="771380" cy="548162"/>
              <a:chOff x="5544457" y="-1756229"/>
              <a:chExt cx="957943" cy="680738"/>
            </a:xfrm>
            <a:solidFill>
              <a:schemeClr val="accent3"/>
            </a:solidFill>
          </p:grpSpPr>
          <p:sp>
            <p:nvSpPr>
              <p:cNvPr id="504" name="椭圆 503">
                <a:extLst>
                  <a:ext uri="{FF2B5EF4-FFF2-40B4-BE49-F238E27FC236}">
                    <a16:creationId xmlns="" xmlns:a16="http://schemas.microsoft.com/office/drawing/2014/main" id="{05A1075A-C6C2-4ED8-9221-3E4723B02244}"/>
                  </a:ext>
                </a:extLst>
              </p:cNvPr>
              <p:cNvSpPr/>
              <p:nvPr/>
            </p:nvSpPr>
            <p:spPr>
              <a:xfrm>
                <a:off x="5544457" y="-1756229"/>
                <a:ext cx="957943" cy="62411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5" name="等腰三角形 504">
                <a:extLst>
                  <a:ext uri="{FF2B5EF4-FFF2-40B4-BE49-F238E27FC236}">
                    <a16:creationId xmlns="" xmlns:a16="http://schemas.microsoft.com/office/drawing/2014/main" id="{56EDE790-CB8D-4CEE-8F1F-D5E12BD9340C}"/>
                  </a:ext>
                </a:extLst>
              </p:cNvPr>
              <p:cNvSpPr/>
              <p:nvPr/>
            </p:nvSpPr>
            <p:spPr>
              <a:xfrm rot="14401035">
                <a:off x="5933851" y="-1376694"/>
                <a:ext cx="166977" cy="435429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06" name="组合 505">
              <a:extLst>
                <a:ext uri="{FF2B5EF4-FFF2-40B4-BE49-F238E27FC236}">
                  <a16:creationId xmlns="" xmlns:a16="http://schemas.microsoft.com/office/drawing/2014/main" id="{0B83D2A7-9508-44F1-A483-F169573BDAE5}"/>
                </a:ext>
              </a:extLst>
            </p:cNvPr>
            <p:cNvGrpSpPr/>
            <p:nvPr/>
          </p:nvGrpSpPr>
          <p:grpSpPr>
            <a:xfrm>
              <a:off x="5063024" y="2523527"/>
              <a:ext cx="771380" cy="548162"/>
              <a:chOff x="5544457" y="-1756229"/>
              <a:chExt cx="957943" cy="680738"/>
            </a:xfrm>
            <a:solidFill>
              <a:schemeClr val="accent2"/>
            </a:solidFill>
          </p:grpSpPr>
          <p:sp>
            <p:nvSpPr>
              <p:cNvPr id="507" name="椭圆 506">
                <a:extLst>
                  <a:ext uri="{FF2B5EF4-FFF2-40B4-BE49-F238E27FC236}">
                    <a16:creationId xmlns="" xmlns:a16="http://schemas.microsoft.com/office/drawing/2014/main" id="{282DC489-4E05-4060-88C8-E744FEC088B9}"/>
                  </a:ext>
                </a:extLst>
              </p:cNvPr>
              <p:cNvSpPr/>
              <p:nvPr/>
            </p:nvSpPr>
            <p:spPr>
              <a:xfrm>
                <a:off x="5544457" y="-1756229"/>
                <a:ext cx="957943" cy="62411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8" name="等腰三角形 507">
                <a:extLst>
                  <a:ext uri="{FF2B5EF4-FFF2-40B4-BE49-F238E27FC236}">
                    <a16:creationId xmlns="" xmlns:a16="http://schemas.microsoft.com/office/drawing/2014/main" id="{728B2A19-9E88-492F-B74F-68F41C31CF47}"/>
                  </a:ext>
                </a:extLst>
              </p:cNvPr>
              <p:cNvSpPr/>
              <p:nvPr/>
            </p:nvSpPr>
            <p:spPr>
              <a:xfrm rot="14401035">
                <a:off x="5933851" y="-1376694"/>
                <a:ext cx="166977" cy="435429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09" name="组合 508">
              <a:extLst>
                <a:ext uri="{FF2B5EF4-FFF2-40B4-BE49-F238E27FC236}">
                  <a16:creationId xmlns="" xmlns:a16="http://schemas.microsoft.com/office/drawing/2014/main" id="{B299C88C-3E2D-4EF9-A83A-7E99F16B88FB}"/>
                </a:ext>
              </a:extLst>
            </p:cNvPr>
            <p:cNvGrpSpPr/>
            <p:nvPr/>
          </p:nvGrpSpPr>
          <p:grpSpPr>
            <a:xfrm>
              <a:off x="7361095" y="2679754"/>
              <a:ext cx="1070321" cy="760597"/>
              <a:chOff x="5544457" y="-1756229"/>
              <a:chExt cx="957943" cy="680738"/>
            </a:xfrm>
          </p:grpSpPr>
          <p:sp>
            <p:nvSpPr>
              <p:cNvPr id="510" name="椭圆 509">
                <a:extLst>
                  <a:ext uri="{FF2B5EF4-FFF2-40B4-BE49-F238E27FC236}">
                    <a16:creationId xmlns="" xmlns:a16="http://schemas.microsoft.com/office/drawing/2014/main" id="{90D0E2A4-CA58-4981-842D-A07446CB8FA2}"/>
                  </a:ext>
                </a:extLst>
              </p:cNvPr>
              <p:cNvSpPr/>
              <p:nvPr/>
            </p:nvSpPr>
            <p:spPr>
              <a:xfrm>
                <a:off x="5544457" y="-1756229"/>
                <a:ext cx="957943" cy="624115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1" name="等腰三角形 510">
                <a:extLst>
                  <a:ext uri="{FF2B5EF4-FFF2-40B4-BE49-F238E27FC236}">
                    <a16:creationId xmlns="" xmlns:a16="http://schemas.microsoft.com/office/drawing/2014/main" id="{9BCEC63D-90CE-467D-B14A-F5A9F0505FC9}"/>
                  </a:ext>
                </a:extLst>
              </p:cNvPr>
              <p:cNvSpPr/>
              <p:nvPr/>
            </p:nvSpPr>
            <p:spPr>
              <a:xfrm rot="14401035">
                <a:off x="5933851" y="-1376694"/>
                <a:ext cx="166977" cy="435429"/>
              </a:xfrm>
              <a:prstGeom prst="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1" name="矩形 10">
              <a:extLst>
                <a:ext uri="{FF2B5EF4-FFF2-40B4-BE49-F238E27FC236}">
                  <a16:creationId xmlns="" xmlns:a16="http://schemas.microsoft.com/office/drawing/2014/main" id="{9DCB894A-0809-4819-A0A0-B3746E3ABDD8}"/>
                </a:ext>
              </a:extLst>
            </p:cNvPr>
            <p:cNvSpPr/>
            <p:nvPr/>
          </p:nvSpPr>
          <p:spPr>
            <a:xfrm flipH="1">
              <a:off x="7487292" y="2840520"/>
              <a:ext cx="938719" cy="461665"/>
            </a:xfrm>
            <a:prstGeom prst="rect">
              <a:avLst/>
            </a:prstGeom>
          </p:spPr>
          <p:txBody>
            <a:bodyPr wrap="none" lIns="0">
              <a:spAutoFit/>
            </a:bodyPr>
            <a:lstStyle/>
            <a:p>
              <a:r>
                <a:rPr lang="en-US" altLang="zh-CN" sz="2400" b="1" spc="-150" smtClean="0">
                  <a:solidFill>
                    <a:schemeClr val="bg1"/>
                  </a:solidFill>
                  <a:latin typeface="+mn-ea"/>
                </a:rPr>
                <a:t>4</a:t>
              </a:r>
              <a:r>
                <a:rPr lang="en-US" altLang="zh-CN" sz="100" b="1" spc="-150" smtClean="0">
                  <a:solidFill>
                    <a:schemeClr val="bg1"/>
                  </a:solidFill>
                  <a:latin typeface="+mn-ea"/>
                </a:rPr>
                <a:t> </a:t>
              </a:r>
              <a:r>
                <a:rPr lang="en-US" altLang="zh-CN" sz="2400" b="1" spc="-150" smtClean="0">
                  <a:solidFill>
                    <a:schemeClr val="bg1"/>
                  </a:solidFill>
                  <a:latin typeface="+mn-ea"/>
                </a:rPr>
                <a:t>7.2</a:t>
              </a:r>
              <a:r>
                <a:rPr lang="en-US" altLang="zh-CN" sz="2400" b="1" spc="-150" dirty="0">
                  <a:solidFill>
                    <a:schemeClr val="bg1"/>
                  </a:solidFill>
                  <a:latin typeface="+mn-ea"/>
                </a:rPr>
                <a:t>%</a:t>
              </a:r>
              <a:endParaRPr lang="zh-CN" altLang="en-US" sz="2400" spc="-150" dirty="0">
                <a:solidFill>
                  <a:schemeClr val="bg1"/>
                </a:solidFill>
              </a:endParaRPr>
            </a:p>
          </p:txBody>
        </p:sp>
        <p:sp>
          <p:nvSpPr>
            <p:cNvPr id="12" name="矩形 11">
              <a:extLst>
                <a:ext uri="{FF2B5EF4-FFF2-40B4-BE49-F238E27FC236}">
                  <a16:creationId xmlns="" xmlns:a16="http://schemas.microsoft.com/office/drawing/2014/main" id="{C017A945-0D0D-487D-915A-D5D080CA9768}"/>
                </a:ext>
              </a:extLst>
            </p:cNvPr>
            <p:cNvSpPr/>
            <p:nvPr/>
          </p:nvSpPr>
          <p:spPr>
            <a:xfrm flipH="1">
              <a:off x="5148594" y="2586452"/>
              <a:ext cx="704680" cy="369332"/>
            </a:xfrm>
            <a:prstGeom prst="rect">
              <a:avLst/>
            </a:prstGeom>
          </p:spPr>
          <p:txBody>
            <a:bodyPr wrap="none" lIns="0">
              <a:spAutoFit/>
            </a:bodyPr>
            <a:lstStyle/>
            <a:p>
              <a:r>
                <a:rPr lang="en-US" altLang="zh-CN" b="1" spc="-150" smtClean="0">
                  <a:solidFill>
                    <a:schemeClr val="bg1"/>
                  </a:solidFill>
                  <a:latin typeface="+mn-ea"/>
                </a:rPr>
                <a:t>3</a:t>
              </a:r>
              <a:r>
                <a:rPr lang="en-US" altLang="zh-CN" sz="100" b="1" spc="-150" smtClean="0">
                  <a:solidFill>
                    <a:schemeClr val="bg1"/>
                  </a:solidFill>
                  <a:latin typeface="+mn-ea"/>
                </a:rPr>
                <a:t> </a:t>
              </a:r>
              <a:r>
                <a:rPr lang="en-US" altLang="zh-CN" b="1" spc="-150" smtClean="0">
                  <a:solidFill>
                    <a:schemeClr val="bg1"/>
                  </a:solidFill>
                  <a:latin typeface="+mn-ea"/>
                </a:rPr>
                <a:t>0.4</a:t>
              </a:r>
              <a:r>
                <a:rPr lang="en-US" altLang="zh-CN" b="1" spc="-150" dirty="0">
                  <a:solidFill>
                    <a:schemeClr val="bg1"/>
                  </a:solidFill>
                  <a:latin typeface="+mn-ea"/>
                </a:rPr>
                <a:t>%</a:t>
              </a:r>
              <a:endParaRPr lang="zh-CN" altLang="en-US" spc="-150" dirty="0">
                <a:solidFill>
                  <a:schemeClr val="bg1"/>
                </a:solidFill>
              </a:endParaRPr>
            </a:p>
          </p:txBody>
        </p:sp>
        <p:sp>
          <p:nvSpPr>
            <p:cNvPr id="13" name="矩形 12">
              <a:extLst>
                <a:ext uri="{FF2B5EF4-FFF2-40B4-BE49-F238E27FC236}">
                  <a16:creationId xmlns="" xmlns:a16="http://schemas.microsoft.com/office/drawing/2014/main" id="{54BBEF92-ECC0-41C6-8FCB-23043A7F86C1}"/>
                </a:ext>
              </a:extLst>
            </p:cNvPr>
            <p:cNvSpPr/>
            <p:nvPr/>
          </p:nvSpPr>
          <p:spPr>
            <a:xfrm flipH="1">
              <a:off x="2989636" y="2123022"/>
              <a:ext cx="704680" cy="369332"/>
            </a:xfrm>
            <a:prstGeom prst="rect">
              <a:avLst/>
            </a:prstGeom>
          </p:spPr>
          <p:txBody>
            <a:bodyPr wrap="none" lIns="0">
              <a:spAutoFit/>
            </a:bodyPr>
            <a:lstStyle/>
            <a:p>
              <a:r>
                <a:rPr lang="en-US" altLang="zh-CN" b="1" spc="-150" smtClean="0">
                  <a:solidFill>
                    <a:schemeClr val="bg1"/>
                  </a:solidFill>
                  <a:latin typeface="+mn-ea"/>
                </a:rPr>
                <a:t>1</a:t>
              </a:r>
              <a:r>
                <a:rPr lang="en-US" altLang="zh-CN" sz="100" b="1" spc="-150" smtClean="0">
                  <a:solidFill>
                    <a:schemeClr val="bg1"/>
                  </a:solidFill>
                  <a:latin typeface="+mn-ea"/>
                </a:rPr>
                <a:t> </a:t>
              </a:r>
              <a:r>
                <a:rPr lang="en-US" altLang="zh-CN" b="1" spc="-150" smtClean="0">
                  <a:solidFill>
                    <a:schemeClr val="bg1"/>
                  </a:solidFill>
                  <a:latin typeface="+mn-ea"/>
                </a:rPr>
                <a:t>3.0</a:t>
              </a:r>
              <a:r>
                <a:rPr lang="en-US" altLang="zh-CN" b="1" spc="-150" dirty="0">
                  <a:solidFill>
                    <a:schemeClr val="bg1"/>
                  </a:solidFill>
                  <a:latin typeface="+mn-ea"/>
                </a:rPr>
                <a:t>%</a:t>
              </a:r>
              <a:endParaRPr lang="zh-CN" altLang="en-US" spc="-150" dirty="0">
                <a:solidFill>
                  <a:schemeClr val="bg1"/>
                </a:solidFill>
              </a:endParaRPr>
            </a:p>
          </p:txBody>
        </p:sp>
        <p:sp>
          <p:nvSpPr>
            <p:cNvPr id="14" name="矩形 13">
              <a:extLst>
                <a:ext uri="{FF2B5EF4-FFF2-40B4-BE49-F238E27FC236}">
                  <a16:creationId xmlns="" xmlns:a16="http://schemas.microsoft.com/office/drawing/2014/main" id="{6E87CB8A-0776-4DCB-9393-D0CF003CE75C}"/>
                </a:ext>
              </a:extLst>
            </p:cNvPr>
            <p:cNvSpPr/>
            <p:nvPr/>
          </p:nvSpPr>
          <p:spPr>
            <a:xfrm flipH="1">
              <a:off x="2382404" y="1675631"/>
              <a:ext cx="581249" cy="369332"/>
            </a:xfrm>
            <a:prstGeom prst="rect">
              <a:avLst/>
            </a:prstGeom>
          </p:spPr>
          <p:txBody>
            <a:bodyPr wrap="none" lIns="0">
              <a:spAutoFit/>
            </a:bodyPr>
            <a:lstStyle/>
            <a:p>
              <a:r>
                <a:rPr lang="en-US" altLang="zh-CN" b="1" spc="-150" smtClean="0">
                  <a:solidFill>
                    <a:schemeClr val="bg1"/>
                  </a:solidFill>
                  <a:latin typeface="+mn-ea"/>
                </a:rPr>
                <a:t>3</a:t>
              </a:r>
              <a:r>
                <a:rPr lang="en-US" altLang="zh-CN" sz="100" b="1" spc="-150" smtClean="0">
                  <a:solidFill>
                    <a:schemeClr val="bg1"/>
                  </a:solidFill>
                  <a:latin typeface="+mn-ea"/>
                </a:rPr>
                <a:t> </a:t>
              </a:r>
              <a:r>
                <a:rPr lang="en-US" altLang="zh-CN" b="1" spc="-150" smtClean="0">
                  <a:solidFill>
                    <a:schemeClr val="bg1"/>
                  </a:solidFill>
                  <a:latin typeface="+mn-ea"/>
                </a:rPr>
                <a:t>.</a:t>
              </a:r>
              <a:r>
                <a:rPr lang="en-US" altLang="zh-CN" b="1" spc="-150" dirty="0">
                  <a:solidFill>
                    <a:schemeClr val="bg1"/>
                  </a:solidFill>
                  <a:latin typeface="+mn-ea"/>
                </a:rPr>
                <a:t>5%</a:t>
              </a:r>
              <a:endParaRPr lang="zh-CN" altLang="en-US" spc="-150" dirty="0">
                <a:solidFill>
                  <a:schemeClr val="bg1"/>
                </a:solidFill>
              </a:endParaRPr>
            </a:p>
          </p:txBody>
        </p:sp>
        <p:sp>
          <p:nvSpPr>
            <p:cNvPr id="15" name="矩形 14">
              <a:extLst>
                <a:ext uri="{FF2B5EF4-FFF2-40B4-BE49-F238E27FC236}">
                  <a16:creationId xmlns="" xmlns:a16="http://schemas.microsoft.com/office/drawing/2014/main" id="{E3383844-0275-4DFC-BA43-95FD7C340331}"/>
                </a:ext>
              </a:extLst>
            </p:cNvPr>
            <p:cNvSpPr/>
            <p:nvPr/>
          </p:nvSpPr>
          <p:spPr>
            <a:xfrm flipH="1">
              <a:off x="2394054" y="1024416"/>
              <a:ext cx="581249" cy="369332"/>
            </a:xfrm>
            <a:prstGeom prst="rect">
              <a:avLst/>
            </a:prstGeom>
          </p:spPr>
          <p:txBody>
            <a:bodyPr wrap="none" lIns="0">
              <a:spAutoFit/>
            </a:bodyPr>
            <a:lstStyle/>
            <a:p>
              <a:r>
                <a:rPr lang="en-US" altLang="zh-CN" b="1" spc="-150" smtClean="0">
                  <a:solidFill>
                    <a:schemeClr val="bg1"/>
                  </a:solidFill>
                  <a:latin typeface="+mn-ea"/>
                </a:rPr>
                <a:t>3</a:t>
              </a:r>
              <a:r>
                <a:rPr lang="en-US" altLang="zh-CN" sz="100" b="1" spc="-150" smtClean="0">
                  <a:solidFill>
                    <a:schemeClr val="bg1"/>
                  </a:solidFill>
                  <a:latin typeface="+mn-ea"/>
                </a:rPr>
                <a:t> </a:t>
              </a:r>
              <a:r>
                <a:rPr lang="en-US" altLang="zh-CN" b="1" spc="-150" smtClean="0">
                  <a:solidFill>
                    <a:schemeClr val="bg1"/>
                  </a:solidFill>
                  <a:latin typeface="+mn-ea"/>
                </a:rPr>
                <a:t>.</a:t>
              </a:r>
              <a:r>
                <a:rPr lang="en-US" altLang="zh-CN" b="1" spc="-150" dirty="0">
                  <a:solidFill>
                    <a:schemeClr val="bg1"/>
                  </a:solidFill>
                  <a:latin typeface="+mn-ea"/>
                </a:rPr>
                <a:t>5%</a:t>
              </a:r>
              <a:endParaRPr lang="zh-CN" altLang="en-US" spc="-150" dirty="0">
                <a:solidFill>
                  <a:schemeClr val="bg1"/>
                </a:solidFill>
              </a:endParaRPr>
            </a:p>
          </p:txBody>
        </p:sp>
      </p:grpSp>
      <p:sp>
        <p:nvSpPr>
          <p:cNvPr id="512" name="矩形 511">
            <a:extLst>
              <a:ext uri="{FF2B5EF4-FFF2-40B4-BE49-F238E27FC236}">
                <a16:creationId xmlns="" xmlns:a16="http://schemas.microsoft.com/office/drawing/2014/main" id="{182E184E-CB5A-4C5C-AD72-A5A30DAF7F2B}"/>
              </a:ext>
            </a:extLst>
          </p:cNvPr>
          <p:cNvSpPr/>
          <p:nvPr/>
        </p:nvSpPr>
        <p:spPr>
          <a:xfrm>
            <a:off x="762009" y="223869"/>
            <a:ext cx="321309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b="1" dirty="0">
                <a:solidFill>
                  <a:schemeClr val="accent1"/>
                </a:solidFill>
                <a:latin typeface="+mn-ea"/>
              </a:rPr>
              <a:t>#</a:t>
            </a:r>
            <a:r>
              <a:rPr lang="zh-CN" altLang="en-US" sz="2000" b="1">
                <a:solidFill>
                  <a:schemeClr val="accent1"/>
                </a:solidFill>
                <a:latin typeface="+mn-ea"/>
              </a:rPr>
              <a:t>实</a:t>
            </a:r>
            <a:r>
              <a:rPr lang="zh-CN" altLang="en-US" sz="2000" b="1" smtClean="0">
                <a:solidFill>
                  <a:schemeClr val="accent1"/>
                </a:solidFill>
                <a:latin typeface="+mn-ea"/>
              </a:rPr>
              <a:t>际</a:t>
            </a:r>
            <a:r>
              <a:rPr lang="zh-CN" altLang="en-US" sz="100" b="1" smtClean="0">
                <a:solidFill>
                  <a:schemeClr val="accent1"/>
                </a:solidFill>
                <a:latin typeface="+mn-ea"/>
              </a:rPr>
              <a:t> </a:t>
            </a:r>
            <a:r>
              <a:rPr lang="zh-CN" altLang="en-US" sz="2000" b="1" smtClean="0">
                <a:solidFill>
                  <a:schemeClr val="accent1"/>
                </a:solidFill>
                <a:latin typeface="+mn-ea"/>
              </a:rPr>
              <a:t>就</a:t>
            </a:r>
            <a:r>
              <a:rPr lang="zh-CN" altLang="en-US" sz="2000" b="1" dirty="0">
                <a:solidFill>
                  <a:schemeClr val="accent1"/>
                </a:solidFill>
                <a:latin typeface="+mn-ea"/>
              </a:rPr>
              <a:t>业的单位性质</a:t>
            </a:r>
            <a:r>
              <a:rPr lang="en-US" altLang="zh-CN" sz="2000" b="1" dirty="0">
                <a:solidFill>
                  <a:schemeClr val="accent1"/>
                </a:solidFill>
                <a:latin typeface="+mn-ea"/>
              </a:rPr>
              <a:t>#</a:t>
            </a:r>
            <a:endParaRPr lang="zh-CN" altLang="en-US" sz="2000" b="1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208" name="任意多边形: 形状 207">
            <a:extLst>
              <a:ext uri="{FF2B5EF4-FFF2-40B4-BE49-F238E27FC236}">
                <a16:creationId xmlns="" xmlns:a16="http://schemas.microsoft.com/office/drawing/2014/main" id="{22A49307-0050-492B-B985-A00379F6B571}"/>
              </a:ext>
            </a:extLst>
          </p:cNvPr>
          <p:cNvSpPr/>
          <p:nvPr/>
        </p:nvSpPr>
        <p:spPr>
          <a:xfrm>
            <a:off x="8835541" y="872424"/>
            <a:ext cx="2271698" cy="564092"/>
          </a:xfrm>
          <a:custGeom>
            <a:avLst/>
            <a:gdLst>
              <a:gd name="connsiteX0" fmla="*/ 2558091 w 5001078"/>
              <a:gd name="connsiteY0" fmla="*/ 592868 h 1241833"/>
              <a:gd name="connsiteX1" fmla="*/ 2426091 w 5001078"/>
              <a:gd name="connsiteY1" fmla="*/ 659401 h 1241833"/>
              <a:gd name="connsiteX2" fmla="*/ 2378059 w 5001078"/>
              <a:gd name="connsiteY2" fmla="*/ 839788 h 1241833"/>
              <a:gd name="connsiteX3" fmla="*/ 2424313 w 5001078"/>
              <a:gd name="connsiteY3" fmla="*/ 1006654 h 1241833"/>
              <a:gd name="connsiteX4" fmla="*/ 2551686 w 5001078"/>
              <a:gd name="connsiteY4" fmla="*/ 1065360 h 1241833"/>
              <a:gd name="connsiteX5" fmla="*/ 2676925 w 5001078"/>
              <a:gd name="connsiteY5" fmla="*/ 1003452 h 1241833"/>
              <a:gd name="connsiteX6" fmla="*/ 2726024 w 5001078"/>
              <a:gd name="connsiteY6" fmla="*/ 842634 h 1241833"/>
              <a:gd name="connsiteX7" fmla="*/ 2726024 w 5001078"/>
              <a:gd name="connsiteY7" fmla="*/ 777168 h 1241833"/>
              <a:gd name="connsiteX8" fmla="*/ 2677993 w 5001078"/>
              <a:gd name="connsiteY8" fmla="*/ 645169 h 1241833"/>
              <a:gd name="connsiteX9" fmla="*/ 2558091 w 5001078"/>
              <a:gd name="connsiteY9" fmla="*/ 592868 h 1241833"/>
              <a:gd name="connsiteX10" fmla="*/ 3505446 w 5001078"/>
              <a:gd name="connsiteY10" fmla="*/ 573655 h 1241833"/>
              <a:gd name="connsiteX11" fmla="*/ 3400843 w 5001078"/>
              <a:gd name="connsiteY11" fmla="*/ 622043 h 1241833"/>
              <a:gd name="connsiteX12" fmla="*/ 3343917 w 5001078"/>
              <a:gd name="connsiteY12" fmla="*/ 750128 h 1241833"/>
              <a:gd name="connsiteX13" fmla="*/ 3648475 w 5001078"/>
              <a:gd name="connsiteY13" fmla="*/ 750128 h 1241833"/>
              <a:gd name="connsiteX14" fmla="*/ 3505446 w 5001078"/>
              <a:gd name="connsiteY14" fmla="*/ 573655 h 1241833"/>
              <a:gd name="connsiteX15" fmla="*/ 1760153 w 5001078"/>
              <a:gd name="connsiteY15" fmla="*/ 435608 h 1241833"/>
              <a:gd name="connsiteX16" fmla="*/ 1989283 w 5001078"/>
              <a:gd name="connsiteY16" fmla="*/ 435608 h 1241833"/>
              <a:gd name="connsiteX17" fmla="*/ 1989283 w 5001078"/>
              <a:gd name="connsiteY17" fmla="*/ 1222620 h 1241833"/>
              <a:gd name="connsiteX18" fmla="*/ 1760153 w 5001078"/>
              <a:gd name="connsiteY18" fmla="*/ 1222620 h 1241833"/>
              <a:gd name="connsiteX19" fmla="*/ 17078 w 5001078"/>
              <a:gd name="connsiteY19" fmla="*/ 435608 h 1241833"/>
              <a:gd name="connsiteX20" fmla="*/ 246208 w 5001078"/>
              <a:gd name="connsiteY20" fmla="*/ 435608 h 1241833"/>
              <a:gd name="connsiteX21" fmla="*/ 246208 w 5001078"/>
              <a:gd name="connsiteY21" fmla="*/ 1222620 h 1241833"/>
              <a:gd name="connsiteX22" fmla="*/ 17078 w 5001078"/>
              <a:gd name="connsiteY22" fmla="*/ 1222620 h 1241833"/>
              <a:gd name="connsiteX23" fmla="*/ 3506869 w 5001078"/>
              <a:gd name="connsiteY23" fmla="*/ 416395 h 1241833"/>
              <a:gd name="connsiteX24" fmla="*/ 3768377 w 5001078"/>
              <a:gd name="connsiteY24" fmla="*/ 517796 h 1241833"/>
              <a:gd name="connsiteX25" fmla="*/ 3862662 w 5001078"/>
              <a:gd name="connsiteY25" fmla="*/ 796381 h 1241833"/>
              <a:gd name="connsiteX26" fmla="*/ 3862662 w 5001078"/>
              <a:gd name="connsiteY26" fmla="*/ 893868 h 1241833"/>
              <a:gd name="connsiteX27" fmla="*/ 3344628 w 5001078"/>
              <a:gd name="connsiteY27" fmla="*/ 893868 h 1241833"/>
              <a:gd name="connsiteX28" fmla="*/ 3565219 w 5001078"/>
              <a:gd name="connsiteY28" fmla="*/ 1076745 h 1241833"/>
              <a:gd name="connsiteX29" fmla="*/ 3795061 w 5001078"/>
              <a:gd name="connsiteY29" fmla="*/ 1012703 h 1241833"/>
              <a:gd name="connsiteX30" fmla="*/ 3795061 w 5001078"/>
              <a:gd name="connsiteY30" fmla="*/ 1181348 h 1241833"/>
              <a:gd name="connsiteX31" fmla="*/ 3513274 w 5001078"/>
              <a:gd name="connsiteY31" fmla="*/ 1241833 h 1241833"/>
              <a:gd name="connsiteX32" fmla="*/ 3221169 w 5001078"/>
              <a:gd name="connsiteY32" fmla="*/ 1135807 h 1241833"/>
              <a:gd name="connsiteX33" fmla="*/ 3116921 w 5001078"/>
              <a:gd name="connsiteY33" fmla="*/ 840499 h 1241833"/>
              <a:gd name="connsiteX34" fmla="*/ 3227929 w 5001078"/>
              <a:gd name="connsiteY34" fmla="*/ 534162 h 1241833"/>
              <a:gd name="connsiteX35" fmla="*/ 3506869 w 5001078"/>
              <a:gd name="connsiteY35" fmla="*/ 416395 h 1241833"/>
              <a:gd name="connsiteX36" fmla="*/ 4744735 w 5001078"/>
              <a:gd name="connsiteY36" fmla="*/ 353465 h 1241833"/>
              <a:gd name="connsiteX37" fmla="*/ 4801132 w 5001078"/>
              <a:gd name="connsiteY37" fmla="*/ 353465 h 1241833"/>
              <a:gd name="connsiteX38" fmla="*/ 4801132 w 5001078"/>
              <a:gd name="connsiteY38" fmla="*/ 424660 h 1241833"/>
              <a:gd name="connsiteX39" fmla="*/ 4744735 w 5001078"/>
              <a:gd name="connsiteY39" fmla="*/ 424660 h 1241833"/>
              <a:gd name="connsiteX40" fmla="*/ 4548747 w 5001078"/>
              <a:gd name="connsiteY40" fmla="*/ 353465 h 1241833"/>
              <a:gd name="connsiteX41" fmla="*/ 4604744 w 5001078"/>
              <a:gd name="connsiteY41" fmla="*/ 353465 h 1241833"/>
              <a:gd name="connsiteX42" fmla="*/ 4604744 w 5001078"/>
              <a:gd name="connsiteY42" fmla="*/ 424660 h 1241833"/>
              <a:gd name="connsiteX43" fmla="*/ 4548747 w 5001078"/>
              <a:gd name="connsiteY43" fmla="*/ 424660 h 1241833"/>
              <a:gd name="connsiteX44" fmla="*/ 4689538 w 5001078"/>
              <a:gd name="connsiteY44" fmla="*/ 304667 h 1241833"/>
              <a:gd name="connsiteX45" fmla="*/ 4689538 w 5001078"/>
              <a:gd name="connsiteY45" fmla="*/ 492255 h 1241833"/>
              <a:gd name="connsiteX46" fmla="*/ 4744734 w 5001078"/>
              <a:gd name="connsiteY46" fmla="*/ 492255 h 1241833"/>
              <a:gd name="connsiteX47" fmla="*/ 4744734 w 5001078"/>
              <a:gd name="connsiteY47" fmla="*/ 473456 h 1241833"/>
              <a:gd name="connsiteX48" fmla="*/ 4801131 w 5001078"/>
              <a:gd name="connsiteY48" fmla="*/ 473456 h 1241833"/>
              <a:gd name="connsiteX49" fmla="*/ 4801131 w 5001078"/>
              <a:gd name="connsiteY49" fmla="*/ 492255 h 1241833"/>
              <a:gd name="connsiteX50" fmla="*/ 4856327 w 5001078"/>
              <a:gd name="connsiteY50" fmla="*/ 492255 h 1241833"/>
              <a:gd name="connsiteX51" fmla="*/ 4856327 w 5001078"/>
              <a:gd name="connsiteY51" fmla="*/ 304667 h 1241833"/>
              <a:gd name="connsiteX52" fmla="*/ 4493550 w 5001078"/>
              <a:gd name="connsiteY52" fmla="*/ 304667 h 1241833"/>
              <a:gd name="connsiteX53" fmla="*/ 4493550 w 5001078"/>
              <a:gd name="connsiteY53" fmla="*/ 492255 h 1241833"/>
              <a:gd name="connsiteX54" fmla="*/ 4548746 w 5001078"/>
              <a:gd name="connsiteY54" fmla="*/ 492255 h 1241833"/>
              <a:gd name="connsiteX55" fmla="*/ 4548746 w 5001078"/>
              <a:gd name="connsiteY55" fmla="*/ 473456 h 1241833"/>
              <a:gd name="connsiteX56" fmla="*/ 4604743 w 5001078"/>
              <a:gd name="connsiteY56" fmla="*/ 473456 h 1241833"/>
              <a:gd name="connsiteX57" fmla="*/ 4604743 w 5001078"/>
              <a:gd name="connsiteY57" fmla="*/ 492255 h 1241833"/>
              <a:gd name="connsiteX58" fmla="*/ 4659939 w 5001078"/>
              <a:gd name="connsiteY58" fmla="*/ 492255 h 1241833"/>
              <a:gd name="connsiteX59" fmla="*/ 4659939 w 5001078"/>
              <a:gd name="connsiteY59" fmla="*/ 304667 h 1241833"/>
              <a:gd name="connsiteX60" fmla="*/ 4590345 w 5001078"/>
              <a:gd name="connsiteY60" fmla="*/ 171076 h 1241833"/>
              <a:gd name="connsiteX61" fmla="*/ 4759934 w 5001078"/>
              <a:gd name="connsiteY61" fmla="*/ 171076 h 1241833"/>
              <a:gd name="connsiteX62" fmla="*/ 4759934 w 5001078"/>
              <a:gd name="connsiteY62" fmla="*/ 223073 h 1241833"/>
              <a:gd name="connsiteX63" fmla="*/ 4590345 w 5001078"/>
              <a:gd name="connsiteY63" fmla="*/ 223073 h 1241833"/>
              <a:gd name="connsiteX64" fmla="*/ 4531147 w 5001078"/>
              <a:gd name="connsiteY64" fmla="*/ 120678 h 1241833"/>
              <a:gd name="connsiteX65" fmla="*/ 4531147 w 5001078"/>
              <a:gd name="connsiteY65" fmla="*/ 273469 h 1241833"/>
              <a:gd name="connsiteX66" fmla="*/ 4819130 w 5001078"/>
              <a:gd name="connsiteY66" fmla="*/ 273469 h 1241833"/>
              <a:gd name="connsiteX67" fmla="*/ 4819130 w 5001078"/>
              <a:gd name="connsiteY67" fmla="*/ 120678 h 1241833"/>
              <a:gd name="connsiteX68" fmla="*/ 4215316 w 5001078"/>
              <a:gd name="connsiteY68" fmla="*/ 106679 h 1241833"/>
              <a:gd name="connsiteX69" fmla="*/ 4215316 w 5001078"/>
              <a:gd name="connsiteY69" fmla="*/ 241871 h 1241833"/>
              <a:gd name="connsiteX70" fmla="*/ 4138520 w 5001078"/>
              <a:gd name="connsiteY70" fmla="*/ 241871 h 1241833"/>
              <a:gd name="connsiteX71" fmla="*/ 4138520 w 5001078"/>
              <a:gd name="connsiteY71" fmla="*/ 141477 h 1241833"/>
              <a:gd name="connsiteX72" fmla="*/ 4082524 w 5001078"/>
              <a:gd name="connsiteY72" fmla="*/ 141477 h 1241833"/>
              <a:gd name="connsiteX73" fmla="*/ 4082524 w 5001078"/>
              <a:gd name="connsiteY73" fmla="*/ 294667 h 1241833"/>
              <a:gd name="connsiteX74" fmla="*/ 4215316 w 5001078"/>
              <a:gd name="connsiteY74" fmla="*/ 294667 h 1241833"/>
              <a:gd name="connsiteX75" fmla="*/ 4215316 w 5001078"/>
              <a:gd name="connsiteY75" fmla="*/ 427459 h 1241833"/>
              <a:gd name="connsiteX76" fmla="*/ 4124121 w 5001078"/>
              <a:gd name="connsiteY76" fmla="*/ 427459 h 1241833"/>
              <a:gd name="connsiteX77" fmla="*/ 4124121 w 5001078"/>
              <a:gd name="connsiteY77" fmla="*/ 329465 h 1241833"/>
              <a:gd name="connsiteX78" fmla="*/ 4068125 w 5001078"/>
              <a:gd name="connsiteY78" fmla="*/ 329465 h 1241833"/>
              <a:gd name="connsiteX79" fmla="*/ 4068125 w 5001078"/>
              <a:gd name="connsiteY79" fmla="*/ 480256 h 1241833"/>
              <a:gd name="connsiteX80" fmla="*/ 4366906 w 5001078"/>
              <a:gd name="connsiteY80" fmla="*/ 480256 h 1241833"/>
              <a:gd name="connsiteX81" fmla="*/ 4366906 w 5001078"/>
              <a:gd name="connsiteY81" fmla="*/ 499055 h 1241833"/>
              <a:gd name="connsiteX82" fmla="*/ 4422903 w 5001078"/>
              <a:gd name="connsiteY82" fmla="*/ 499055 h 1241833"/>
              <a:gd name="connsiteX83" fmla="*/ 4422903 w 5001078"/>
              <a:gd name="connsiteY83" fmla="*/ 329465 h 1241833"/>
              <a:gd name="connsiteX84" fmla="*/ 4366906 w 5001078"/>
              <a:gd name="connsiteY84" fmla="*/ 329465 h 1241833"/>
              <a:gd name="connsiteX85" fmla="*/ 4366906 w 5001078"/>
              <a:gd name="connsiteY85" fmla="*/ 427459 h 1241833"/>
              <a:gd name="connsiteX86" fmla="*/ 4275312 w 5001078"/>
              <a:gd name="connsiteY86" fmla="*/ 427459 h 1241833"/>
              <a:gd name="connsiteX87" fmla="*/ 4275312 w 5001078"/>
              <a:gd name="connsiteY87" fmla="*/ 294667 h 1241833"/>
              <a:gd name="connsiteX88" fmla="*/ 4408504 w 5001078"/>
              <a:gd name="connsiteY88" fmla="*/ 294667 h 1241833"/>
              <a:gd name="connsiteX89" fmla="*/ 4408504 w 5001078"/>
              <a:gd name="connsiteY89" fmla="*/ 141477 h 1241833"/>
              <a:gd name="connsiteX90" fmla="*/ 4352507 w 5001078"/>
              <a:gd name="connsiteY90" fmla="*/ 141477 h 1241833"/>
              <a:gd name="connsiteX91" fmla="*/ 4352507 w 5001078"/>
              <a:gd name="connsiteY91" fmla="*/ 241871 h 1241833"/>
              <a:gd name="connsiteX92" fmla="*/ 4275312 w 5001078"/>
              <a:gd name="connsiteY92" fmla="*/ 241871 h 1241833"/>
              <a:gd name="connsiteX93" fmla="*/ 4275312 w 5001078"/>
              <a:gd name="connsiteY93" fmla="*/ 106679 h 1241833"/>
              <a:gd name="connsiteX94" fmla="*/ 853716 w 5001078"/>
              <a:gd name="connsiteY94" fmla="*/ 101875 h 1241833"/>
              <a:gd name="connsiteX95" fmla="*/ 1124829 w 5001078"/>
              <a:gd name="connsiteY95" fmla="*/ 143858 h 1241833"/>
              <a:gd name="connsiteX96" fmla="*/ 1124829 w 5001078"/>
              <a:gd name="connsiteY96" fmla="*/ 364449 h 1241833"/>
              <a:gd name="connsiteX97" fmla="*/ 865101 w 5001078"/>
              <a:gd name="connsiteY97" fmla="*/ 289021 h 1241833"/>
              <a:gd name="connsiteX98" fmla="*/ 726342 w 5001078"/>
              <a:gd name="connsiteY98" fmla="*/ 320687 h 1241833"/>
              <a:gd name="connsiteX99" fmla="*/ 674396 w 5001078"/>
              <a:gd name="connsiteY99" fmla="*/ 405721 h 1241833"/>
              <a:gd name="connsiteX100" fmla="*/ 709976 w 5001078"/>
              <a:gd name="connsiteY100" fmla="*/ 484351 h 1241833"/>
              <a:gd name="connsiteX101" fmla="*/ 885737 w 5001078"/>
              <a:gd name="connsiteY101" fmla="*/ 581483 h 1241833"/>
              <a:gd name="connsiteX102" fmla="*/ 1111665 w 5001078"/>
              <a:gd name="connsiteY102" fmla="*/ 730204 h 1241833"/>
              <a:gd name="connsiteX103" fmla="*/ 1173217 w 5001078"/>
              <a:gd name="connsiteY103" fmla="*/ 916639 h 1241833"/>
              <a:gd name="connsiteX104" fmla="*/ 1060787 w 5001078"/>
              <a:gd name="connsiteY104" fmla="*/ 1158578 h 1241833"/>
              <a:gd name="connsiteX105" fmla="*/ 741285 w 5001078"/>
              <a:gd name="connsiteY105" fmla="*/ 1241833 h 1241833"/>
              <a:gd name="connsiteX106" fmla="*/ 431034 w 5001078"/>
              <a:gd name="connsiteY106" fmla="*/ 1180637 h 1241833"/>
              <a:gd name="connsiteX107" fmla="*/ 431034 w 5001078"/>
              <a:gd name="connsiteY107" fmla="*/ 945102 h 1241833"/>
              <a:gd name="connsiteX108" fmla="*/ 733458 w 5001078"/>
              <a:gd name="connsiteY108" fmla="*/ 1055398 h 1241833"/>
              <a:gd name="connsiteX109" fmla="*/ 877909 w 5001078"/>
              <a:gd name="connsiteY109" fmla="*/ 1022309 h 1241833"/>
              <a:gd name="connsiteX110" fmla="*/ 926297 w 5001078"/>
              <a:gd name="connsiteY110" fmla="*/ 937275 h 1241833"/>
              <a:gd name="connsiteX111" fmla="*/ 887872 w 5001078"/>
              <a:gd name="connsiteY111" fmla="*/ 852596 h 1241833"/>
              <a:gd name="connsiteX112" fmla="*/ 685070 w 5001078"/>
              <a:gd name="connsiteY112" fmla="*/ 744435 h 1241833"/>
              <a:gd name="connsiteX113" fmla="*/ 426765 w 5001078"/>
              <a:gd name="connsiteY113" fmla="*/ 425646 h 1241833"/>
              <a:gd name="connsiteX114" fmla="*/ 543821 w 5001078"/>
              <a:gd name="connsiteY114" fmla="*/ 186909 h 1241833"/>
              <a:gd name="connsiteX115" fmla="*/ 853716 w 5001078"/>
              <a:gd name="connsiteY115" fmla="*/ 101875 h 1241833"/>
              <a:gd name="connsiteX116" fmla="*/ 1876142 w 5001078"/>
              <a:gd name="connsiteY116" fmla="*/ 62738 h 1241833"/>
              <a:gd name="connsiteX117" fmla="*/ 1972917 w 5001078"/>
              <a:gd name="connsiteY117" fmla="*/ 96538 h 1241833"/>
              <a:gd name="connsiteX118" fmla="*/ 2009919 w 5001078"/>
              <a:gd name="connsiteY118" fmla="*/ 181572 h 1241833"/>
              <a:gd name="connsiteX119" fmla="*/ 1972205 w 5001078"/>
              <a:gd name="connsiteY119" fmla="*/ 268030 h 1241833"/>
              <a:gd name="connsiteX120" fmla="*/ 1876142 w 5001078"/>
              <a:gd name="connsiteY120" fmla="*/ 302541 h 1241833"/>
              <a:gd name="connsiteX121" fmla="*/ 1780789 w 5001078"/>
              <a:gd name="connsiteY121" fmla="*/ 267674 h 1241833"/>
              <a:gd name="connsiteX122" fmla="*/ 1743075 w 5001078"/>
              <a:gd name="connsiteY122" fmla="*/ 181572 h 1241833"/>
              <a:gd name="connsiteX123" fmla="*/ 1780434 w 5001078"/>
              <a:gd name="connsiteY123" fmla="*/ 95826 h 1241833"/>
              <a:gd name="connsiteX124" fmla="*/ 1876142 w 5001078"/>
              <a:gd name="connsiteY124" fmla="*/ 62738 h 1241833"/>
              <a:gd name="connsiteX125" fmla="*/ 133066 w 5001078"/>
              <a:gd name="connsiteY125" fmla="*/ 62738 h 1241833"/>
              <a:gd name="connsiteX126" fmla="*/ 229842 w 5001078"/>
              <a:gd name="connsiteY126" fmla="*/ 96538 h 1241833"/>
              <a:gd name="connsiteX127" fmla="*/ 266844 w 5001078"/>
              <a:gd name="connsiteY127" fmla="*/ 181572 h 1241833"/>
              <a:gd name="connsiteX128" fmla="*/ 229130 w 5001078"/>
              <a:gd name="connsiteY128" fmla="*/ 268030 h 1241833"/>
              <a:gd name="connsiteX129" fmla="*/ 133066 w 5001078"/>
              <a:gd name="connsiteY129" fmla="*/ 302541 h 1241833"/>
              <a:gd name="connsiteX130" fmla="*/ 37714 w 5001078"/>
              <a:gd name="connsiteY130" fmla="*/ 267674 h 1241833"/>
              <a:gd name="connsiteX131" fmla="*/ 0 w 5001078"/>
              <a:gd name="connsiteY131" fmla="*/ 181572 h 1241833"/>
              <a:gd name="connsiteX132" fmla="*/ 37358 w 5001078"/>
              <a:gd name="connsiteY132" fmla="*/ 95826 h 1241833"/>
              <a:gd name="connsiteX133" fmla="*/ 133066 w 5001078"/>
              <a:gd name="connsiteY133" fmla="*/ 62738 h 1241833"/>
              <a:gd name="connsiteX134" fmla="*/ 2722467 w 5001078"/>
              <a:gd name="connsiteY134" fmla="*/ 57756 h 1241833"/>
              <a:gd name="connsiteX135" fmla="*/ 2951597 w 5001078"/>
              <a:gd name="connsiteY135" fmla="*/ 57756 h 1241833"/>
              <a:gd name="connsiteX136" fmla="*/ 2951597 w 5001078"/>
              <a:gd name="connsiteY136" fmla="*/ 1222620 h 1241833"/>
              <a:gd name="connsiteX137" fmla="*/ 2722467 w 5001078"/>
              <a:gd name="connsiteY137" fmla="*/ 1222620 h 1241833"/>
              <a:gd name="connsiteX138" fmla="*/ 2722467 w 5001078"/>
              <a:gd name="connsiteY138" fmla="*/ 1111613 h 1241833"/>
              <a:gd name="connsiteX139" fmla="*/ 2718909 w 5001078"/>
              <a:gd name="connsiteY139" fmla="*/ 1111613 h 1241833"/>
              <a:gd name="connsiteX140" fmla="*/ 2472700 w 5001078"/>
              <a:gd name="connsiteY140" fmla="*/ 1241833 h 1241833"/>
              <a:gd name="connsiteX141" fmla="*/ 2233964 w 5001078"/>
              <a:gd name="connsiteY141" fmla="*/ 1135807 h 1241833"/>
              <a:gd name="connsiteX142" fmla="*/ 2145371 w 5001078"/>
              <a:gd name="connsiteY142" fmla="*/ 846904 h 1241833"/>
              <a:gd name="connsiteX143" fmla="*/ 2244637 w 5001078"/>
              <a:gd name="connsiteY143" fmla="*/ 534874 h 1241833"/>
              <a:gd name="connsiteX144" fmla="*/ 2504010 w 5001078"/>
              <a:gd name="connsiteY144" fmla="*/ 416395 h 1241833"/>
              <a:gd name="connsiteX145" fmla="*/ 2718909 w 5001078"/>
              <a:gd name="connsiteY145" fmla="*/ 527402 h 1241833"/>
              <a:gd name="connsiteX146" fmla="*/ 2722467 w 5001078"/>
              <a:gd name="connsiteY146" fmla="*/ 527402 h 1241833"/>
              <a:gd name="connsiteX147" fmla="*/ 1331528 w 5001078"/>
              <a:gd name="connsiteY147" fmla="*/ 57756 h 1241833"/>
              <a:gd name="connsiteX148" fmla="*/ 1560658 w 5001078"/>
              <a:gd name="connsiteY148" fmla="*/ 57756 h 1241833"/>
              <a:gd name="connsiteX149" fmla="*/ 1560658 w 5001078"/>
              <a:gd name="connsiteY149" fmla="*/ 1222620 h 1241833"/>
              <a:gd name="connsiteX150" fmla="*/ 1331528 w 5001078"/>
              <a:gd name="connsiteY150" fmla="*/ 1222620 h 1241833"/>
              <a:gd name="connsiteX151" fmla="*/ 3977005 w 5001078"/>
              <a:gd name="connsiteY151" fmla="*/ 0 h 1241833"/>
              <a:gd name="connsiteX152" fmla="*/ 4064410 w 5001078"/>
              <a:gd name="connsiteY152" fmla="*/ 0 h 1241833"/>
              <a:gd name="connsiteX153" fmla="*/ 4345410 w 5001078"/>
              <a:gd name="connsiteY153" fmla="*/ 0 h 1241833"/>
              <a:gd name="connsiteX154" fmla="*/ 4901149 w 5001078"/>
              <a:gd name="connsiteY154" fmla="*/ 0 h 1241833"/>
              <a:gd name="connsiteX155" fmla="*/ 5001078 w 5001078"/>
              <a:gd name="connsiteY155" fmla="*/ 99929 h 1241833"/>
              <a:gd name="connsiteX156" fmla="*/ 5001078 w 5001078"/>
              <a:gd name="connsiteY156" fmla="*/ 349746 h 1241833"/>
              <a:gd name="connsiteX157" fmla="*/ 5001078 w 5001078"/>
              <a:gd name="connsiteY157" fmla="*/ 499636 h 1241833"/>
              <a:gd name="connsiteX158" fmla="*/ 4901149 w 5001078"/>
              <a:gd name="connsiteY158" fmla="*/ 599565 h 1241833"/>
              <a:gd name="connsiteX159" fmla="*/ 4345410 w 5001078"/>
              <a:gd name="connsiteY159" fmla="*/ 599565 h 1241833"/>
              <a:gd name="connsiteX160" fmla="*/ 4045260 w 5001078"/>
              <a:gd name="connsiteY160" fmla="*/ 718051 h 1241833"/>
              <a:gd name="connsiteX161" fmla="*/ 4064410 w 5001078"/>
              <a:gd name="connsiteY161" fmla="*/ 599565 h 1241833"/>
              <a:gd name="connsiteX162" fmla="*/ 3977005 w 5001078"/>
              <a:gd name="connsiteY162" fmla="*/ 599565 h 1241833"/>
              <a:gd name="connsiteX163" fmla="*/ 3877076 w 5001078"/>
              <a:gd name="connsiteY163" fmla="*/ 499636 h 1241833"/>
              <a:gd name="connsiteX164" fmla="*/ 3877076 w 5001078"/>
              <a:gd name="connsiteY164" fmla="*/ 349746 h 1241833"/>
              <a:gd name="connsiteX165" fmla="*/ 3877076 w 5001078"/>
              <a:gd name="connsiteY165" fmla="*/ 99929 h 1241833"/>
              <a:gd name="connsiteX166" fmla="*/ 3977005 w 5001078"/>
              <a:gd name="connsiteY166" fmla="*/ 0 h 12418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</a:cxnLst>
            <a:rect l="l" t="t" r="r" b="b"/>
            <a:pathLst>
              <a:path w="5001078" h="1241833">
                <a:moveTo>
                  <a:pt x="2558091" y="592868"/>
                </a:moveTo>
                <a:cubicBezTo>
                  <a:pt x="2502113" y="592868"/>
                  <a:pt x="2458113" y="615046"/>
                  <a:pt x="2426091" y="659401"/>
                </a:cubicBezTo>
                <a:cubicBezTo>
                  <a:pt x="2394070" y="703757"/>
                  <a:pt x="2378059" y="763885"/>
                  <a:pt x="2378059" y="839788"/>
                </a:cubicBezTo>
                <a:cubicBezTo>
                  <a:pt x="2378059" y="911895"/>
                  <a:pt x="2393477" y="967517"/>
                  <a:pt x="2424313" y="1006654"/>
                </a:cubicBezTo>
                <a:cubicBezTo>
                  <a:pt x="2455148" y="1045791"/>
                  <a:pt x="2497606" y="1065360"/>
                  <a:pt x="2551686" y="1065360"/>
                </a:cubicBezTo>
                <a:cubicBezTo>
                  <a:pt x="2602446" y="1065360"/>
                  <a:pt x="2644192" y="1044724"/>
                  <a:pt x="2676925" y="1003452"/>
                </a:cubicBezTo>
                <a:cubicBezTo>
                  <a:pt x="2709658" y="962180"/>
                  <a:pt x="2726024" y="908574"/>
                  <a:pt x="2726024" y="842634"/>
                </a:cubicBezTo>
                <a:lnTo>
                  <a:pt x="2726024" y="777168"/>
                </a:lnTo>
                <a:cubicBezTo>
                  <a:pt x="2726024" y="724037"/>
                  <a:pt x="2710014" y="680037"/>
                  <a:pt x="2677993" y="645169"/>
                </a:cubicBezTo>
                <a:cubicBezTo>
                  <a:pt x="2645971" y="610302"/>
                  <a:pt x="2606004" y="592868"/>
                  <a:pt x="2558091" y="592868"/>
                </a:cubicBezTo>
                <a:close/>
                <a:moveTo>
                  <a:pt x="3505446" y="573655"/>
                </a:moveTo>
                <a:cubicBezTo>
                  <a:pt x="3466072" y="573655"/>
                  <a:pt x="3431205" y="589784"/>
                  <a:pt x="3400843" y="622043"/>
                </a:cubicBezTo>
                <a:cubicBezTo>
                  <a:pt x="3370483" y="654301"/>
                  <a:pt x="3351507" y="696997"/>
                  <a:pt x="3343917" y="750128"/>
                </a:cubicBezTo>
                <a:lnTo>
                  <a:pt x="3648475" y="750128"/>
                </a:lnTo>
                <a:cubicBezTo>
                  <a:pt x="3648475" y="632480"/>
                  <a:pt x="3600799" y="573655"/>
                  <a:pt x="3505446" y="573655"/>
                </a:cubicBezTo>
                <a:close/>
                <a:moveTo>
                  <a:pt x="1760153" y="435608"/>
                </a:moveTo>
                <a:lnTo>
                  <a:pt x="1989283" y="435608"/>
                </a:lnTo>
                <a:lnTo>
                  <a:pt x="1989283" y="1222620"/>
                </a:lnTo>
                <a:lnTo>
                  <a:pt x="1760153" y="1222620"/>
                </a:lnTo>
                <a:close/>
                <a:moveTo>
                  <a:pt x="17078" y="435608"/>
                </a:moveTo>
                <a:lnTo>
                  <a:pt x="246208" y="435608"/>
                </a:lnTo>
                <a:lnTo>
                  <a:pt x="246208" y="1222620"/>
                </a:lnTo>
                <a:lnTo>
                  <a:pt x="17078" y="1222620"/>
                </a:lnTo>
                <a:close/>
                <a:moveTo>
                  <a:pt x="3506869" y="416395"/>
                </a:moveTo>
                <a:cubicBezTo>
                  <a:pt x="3618351" y="416395"/>
                  <a:pt x="3705520" y="450195"/>
                  <a:pt x="3768377" y="517796"/>
                </a:cubicBezTo>
                <a:cubicBezTo>
                  <a:pt x="3831233" y="585396"/>
                  <a:pt x="3862662" y="678258"/>
                  <a:pt x="3862662" y="796381"/>
                </a:cubicBezTo>
                <a:lnTo>
                  <a:pt x="3862662" y="893868"/>
                </a:lnTo>
                <a:lnTo>
                  <a:pt x="3344628" y="893868"/>
                </a:lnTo>
                <a:cubicBezTo>
                  <a:pt x="3352693" y="1015786"/>
                  <a:pt x="3426223" y="1076745"/>
                  <a:pt x="3565219" y="1076745"/>
                </a:cubicBezTo>
                <a:cubicBezTo>
                  <a:pt x="3652033" y="1076745"/>
                  <a:pt x="3728647" y="1055398"/>
                  <a:pt x="3795061" y="1012703"/>
                </a:cubicBezTo>
                <a:lnTo>
                  <a:pt x="3795061" y="1181348"/>
                </a:lnTo>
                <a:cubicBezTo>
                  <a:pt x="3723429" y="1221671"/>
                  <a:pt x="3629499" y="1241833"/>
                  <a:pt x="3513274" y="1241833"/>
                </a:cubicBezTo>
                <a:cubicBezTo>
                  <a:pt x="3388035" y="1241833"/>
                  <a:pt x="3290667" y="1206491"/>
                  <a:pt x="3221169" y="1135807"/>
                </a:cubicBezTo>
                <a:cubicBezTo>
                  <a:pt x="3151671" y="1065123"/>
                  <a:pt x="3116921" y="966687"/>
                  <a:pt x="3116921" y="840499"/>
                </a:cubicBezTo>
                <a:cubicBezTo>
                  <a:pt x="3116921" y="714786"/>
                  <a:pt x="3153924" y="612674"/>
                  <a:pt x="3227929" y="534162"/>
                </a:cubicBezTo>
                <a:cubicBezTo>
                  <a:pt x="3301933" y="455651"/>
                  <a:pt x="3394914" y="416395"/>
                  <a:pt x="3506869" y="416395"/>
                </a:cubicBezTo>
                <a:close/>
                <a:moveTo>
                  <a:pt x="4744735" y="353465"/>
                </a:moveTo>
                <a:lnTo>
                  <a:pt x="4801132" y="353465"/>
                </a:lnTo>
                <a:lnTo>
                  <a:pt x="4801132" y="424660"/>
                </a:lnTo>
                <a:lnTo>
                  <a:pt x="4744735" y="424660"/>
                </a:lnTo>
                <a:close/>
                <a:moveTo>
                  <a:pt x="4548747" y="353465"/>
                </a:moveTo>
                <a:lnTo>
                  <a:pt x="4604744" y="353465"/>
                </a:lnTo>
                <a:lnTo>
                  <a:pt x="4604744" y="424660"/>
                </a:lnTo>
                <a:lnTo>
                  <a:pt x="4548747" y="424660"/>
                </a:lnTo>
                <a:close/>
                <a:moveTo>
                  <a:pt x="4689538" y="304667"/>
                </a:moveTo>
                <a:lnTo>
                  <a:pt x="4689538" y="492255"/>
                </a:lnTo>
                <a:lnTo>
                  <a:pt x="4744734" y="492255"/>
                </a:lnTo>
                <a:lnTo>
                  <a:pt x="4744734" y="473456"/>
                </a:lnTo>
                <a:lnTo>
                  <a:pt x="4801131" y="473456"/>
                </a:lnTo>
                <a:lnTo>
                  <a:pt x="4801131" y="492255"/>
                </a:lnTo>
                <a:lnTo>
                  <a:pt x="4856327" y="492255"/>
                </a:lnTo>
                <a:lnTo>
                  <a:pt x="4856327" y="304667"/>
                </a:lnTo>
                <a:close/>
                <a:moveTo>
                  <a:pt x="4493550" y="304667"/>
                </a:moveTo>
                <a:lnTo>
                  <a:pt x="4493550" y="492255"/>
                </a:lnTo>
                <a:lnTo>
                  <a:pt x="4548746" y="492255"/>
                </a:lnTo>
                <a:lnTo>
                  <a:pt x="4548746" y="473456"/>
                </a:lnTo>
                <a:lnTo>
                  <a:pt x="4604743" y="473456"/>
                </a:lnTo>
                <a:lnTo>
                  <a:pt x="4604743" y="492255"/>
                </a:lnTo>
                <a:lnTo>
                  <a:pt x="4659939" y="492255"/>
                </a:lnTo>
                <a:lnTo>
                  <a:pt x="4659939" y="304667"/>
                </a:lnTo>
                <a:close/>
                <a:moveTo>
                  <a:pt x="4590345" y="171076"/>
                </a:moveTo>
                <a:lnTo>
                  <a:pt x="4759934" y="171076"/>
                </a:lnTo>
                <a:lnTo>
                  <a:pt x="4759934" y="223073"/>
                </a:lnTo>
                <a:lnTo>
                  <a:pt x="4590345" y="223073"/>
                </a:lnTo>
                <a:close/>
                <a:moveTo>
                  <a:pt x="4531147" y="120678"/>
                </a:moveTo>
                <a:lnTo>
                  <a:pt x="4531147" y="273469"/>
                </a:lnTo>
                <a:lnTo>
                  <a:pt x="4819130" y="273469"/>
                </a:lnTo>
                <a:lnTo>
                  <a:pt x="4819130" y="120678"/>
                </a:lnTo>
                <a:close/>
                <a:moveTo>
                  <a:pt x="4215316" y="106679"/>
                </a:moveTo>
                <a:lnTo>
                  <a:pt x="4215316" y="241871"/>
                </a:lnTo>
                <a:lnTo>
                  <a:pt x="4138520" y="241871"/>
                </a:lnTo>
                <a:lnTo>
                  <a:pt x="4138520" y="141477"/>
                </a:lnTo>
                <a:lnTo>
                  <a:pt x="4082524" y="141477"/>
                </a:lnTo>
                <a:lnTo>
                  <a:pt x="4082524" y="294667"/>
                </a:lnTo>
                <a:lnTo>
                  <a:pt x="4215316" y="294667"/>
                </a:lnTo>
                <a:lnTo>
                  <a:pt x="4215316" y="427459"/>
                </a:lnTo>
                <a:lnTo>
                  <a:pt x="4124121" y="427459"/>
                </a:lnTo>
                <a:lnTo>
                  <a:pt x="4124121" y="329465"/>
                </a:lnTo>
                <a:lnTo>
                  <a:pt x="4068125" y="329465"/>
                </a:lnTo>
                <a:lnTo>
                  <a:pt x="4068125" y="480256"/>
                </a:lnTo>
                <a:lnTo>
                  <a:pt x="4366906" y="480256"/>
                </a:lnTo>
                <a:lnTo>
                  <a:pt x="4366906" y="499055"/>
                </a:lnTo>
                <a:lnTo>
                  <a:pt x="4422903" y="499055"/>
                </a:lnTo>
                <a:lnTo>
                  <a:pt x="4422903" y="329465"/>
                </a:lnTo>
                <a:lnTo>
                  <a:pt x="4366906" y="329465"/>
                </a:lnTo>
                <a:lnTo>
                  <a:pt x="4366906" y="427459"/>
                </a:lnTo>
                <a:lnTo>
                  <a:pt x="4275312" y="427459"/>
                </a:lnTo>
                <a:lnTo>
                  <a:pt x="4275312" y="294667"/>
                </a:lnTo>
                <a:lnTo>
                  <a:pt x="4408504" y="294667"/>
                </a:lnTo>
                <a:lnTo>
                  <a:pt x="4408504" y="141477"/>
                </a:lnTo>
                <a:lnTo>
                  <a:pt x="4352507" y="141477"/>
                </a:lnTo>
                <a:lnTo>
                  <a:pt x="4352507" y="241871"/>
                </a:lnTo>
                <a:lnTo>
                  <a:pt x="4275312" y="241871"/>
                </a:lnTo>
                <a:lnTo>
                  <a:pt x="4275312" y="106679"/>
                </a:lnTo>
                <a:close/>
                <a:moveTo>
                  <a:pt x="853716" y="101875"/>
                </a:moveTo>
                <a:cubicBezTo>
                  <a:pt x="961402" y="101875"/>
                  <a:pt x="1051773" y="115869"/>
                  <a:pt x="1124829" y="143858"/>
                </a:cubicBezTo>
                <a:lnTo>
                  <a:pt x="1124829" y="364449"/>
                </a:lnTo>
                <a:cubicBezTo>
                  <a:pt x="1050824" y="314164"/>
                  <a:pt x="964248" y="289021"/>
                  <a:pt x="865101" y="289021"/>
                </a:cubicBezTo>
                <a:cubicBezTo>
                  <a:pt x="807225" y="289021"/>
                  <a:pt x="760972" y="299577"/>
                  <a:pt x="726342" y="320687"/>
                </a:cubicBezTo>
                <a:cubicBezTo>
                  <a:pt x="691712" y="341797"/>
                  <a:pt x="674396" y="370142"/>
                  <a:pt x="674396" y="405721"/>
                </a:cubicBezTo>
                <a:cubicBezTo>
                  <a:pt x="674396" y="434185"/>
                  <a:pt x="686256" y="460395"/>
                  <a:pt x="709976" y="484351"/>
                </a:cubicBezTo>
                <a:cubicBezTo>
                  <a:pt x="733695" y="508308"/>
                  <a:pt x="792282" y="540685"/>
                  <a:pt x="885737" y="581483"/>
                </a:cubicBezTo>
                <a:cubicBezTo>
                  <a:pt x="995321" y="628447"/>
                  <a:pt x="1070630" y="678021"/>
                  <a:pt x="1111665" y="730204"/>
                </a:cubicBezTo>
                <a:cubicBezTo>
                  <a:pt x="1152700" y="782387"/>
                  <a:pt x="1173217" y="844532"/>
                  <a:pt x="1173217" y="916639"/>
                </a:cubicBezTo>
                <a:cubicBezTo>
                  <a:pt x="1173217" y="1022428"/>
                  <a:pt x="1135740" y="1103074"/>
                  <a:pt x="1060787" y="1158578"/>
                </a:cubicBezTo>
                <a:cubicBezTo>
                  <a:pt x="985833" y="1214081"/>
                  <a:pt x="879333" y="1241833"/>
                  <a:pt x="741285" y="1241833"/>
                </a:cubicBezTo>
                <a:cubicBezTo>
                  <a:pt x="615098" y="1241833"/>
                  <a:pt x="511681" y="1221434"/>
                  <a:pt x="431034" y="1180637"/>
                </a:cubicBezTo>
                <a:lnTo>
                  <a:pt x="431034" y="945102"/>
                </a:lnTo>
                <a:cubicBezTo>
                  <a:pt x="519745" y="1018633"/>
                  <a:pt x="620553" y="1055398"/>
                  <a:pt x="733458" y="1055398"/>
                </a:cubicBezTo>
                <a:cubicBezTo>
                  <a:pt x="797500" y="1055398"/>
                  <a:pt x="845651" y="1044368"/>
                  <a:pt x="877909" y="1022309"/>
                </a:cubicBezTo>
                <a:cubicBezTo>
                  <a:pt x="910168" y="1000250"/>
                  <a:pt x="926297" y="971905"/>
                  <a:pt x="926297" y="937275"/>
                </a:cubicBezTo>
                <a:cubicBezTo>
                  <a:pt x="926297" y="907388"/>
                  <a:pt x="913489" y="879162"/>
                  <a:pt x="887872" y="852596"/>
                </a:cubicBezTo>
                <a:cubicBezTo>
                  <a:pt x="862255" y="826030"/>
                  <a:pt x="794654" y="789977"/>
                  <a:pt x="685070" y="744435"/>
                </a:cubicBezTo>
                <a:cubicBezTo>
                  <a:pt x="512867" y="671379"/>
                  <a:pt x="426765" y="565116"/>
                  <a:pt x="426765" y="425646"/>
                </a:cubicBezTo>
                <a:cubicBezTo>
                  <a:pt x="426765" y="323177"/>
                  <a:pt x="465783" y="243599"/>
                  <a:pt x="543821" y="186909"/>
                </a:cubicBezTo>
                <a:cubicBezTo>
                  <a:pt x="621858" y="130219"/>
                  <a:pt x="725156" y="101875"/>
                  <a:pt x="853716" y="101875"/>
                </a:cubicBezTo>
                <a:close/>
                <a:moveTo>
                  <a:pt x="1876142" y="62738"/>
                </a:moveTo>
                <a:cubicBezTo>
                  <a:pt x="1915990" y="62738"/>
                  <a:pt x="1948249" y="74004"/>
                  <a:pt x="1972917" y="96538"/>
                </a:cubicBezTo>
                <a:cubicBezTo>
                  <a:pt x="1997585" y="119071"/>
                  <a:pt x="2009919" y="147416"/>
                  <a:pt x="2009919" y="181572"/>
                </a:cubicBezTo>
                <a:cubicBezTo>
                  <a:pt x="2009919" y="216203"/>
                  <a:pt x="1997348" y="245022"/>
                  <a:pt x="1972205" y="268030"/>
                </a:cubicBezTo>
                <a:cubicBezTo>
                  <a:pt x="1947063" y="291038"/>
                  <a:pt x="1915041" y="302541"/>
                  <a:pt x="1876142" y="302541"/>
                </a:cubicBezTo>
                <a:cubicBezTo>
                  <a:pt x="1837716" y="302541"/>
                  <a:pt x="1805932" y="290919"/>
                  <a:pt x="1780789" y="267674"/>
                </a:cubicBezTo>
                <a:cubicBezTo>
                  <a:pt x="1755647" y="244429"/>
                  <a:pt x="1743075" y="215728"/>
                  <a:pt x="1743075" y="181572"/>
                </a:cubicBezTo>
                <a:cubicBezTo>
                  <a:pt x="1743075" y="146467"/>
                  <a:pt x="1755528" y="117885"/>
                  <a:pt x="1780434" y="95826"/>
                </a:cubicBezTo>
                <a:cubicBezTo>
                  <a:pt x="1805339" y="73767"/>
                  <a:pt x="1837242" y="62738"/>
                  <a:pt x="1876142" y="62738"/>
                </a:cubicBezTo>
                <a:close/>
                <a:moveTo>
                  <a:pt x="133066" y="62738"/>
                </a:moveTo>
                <a:cubicBezTo>
                  <a:pt x="172915" y="62738"/>
                  <a:pt x="205174" y="74004"/>
                  <a:pt x="229842" y="96538"/>
                </a:cubicBezTo>
                <a:cubicBezTo>
                  <a:pt x="254510" y="119071"/>
                  <a:pt x="266844" y="147416"/>
                  <a:pt x="266844" y="181572"/>
                </a:cubicBezTo>
                <a:cubicBezTo>
                  <a:pt x="266844" y="216203"/>
                  <a:pt x="254273" y="245022"/>
                  <a:pt x="229130" y="268030"/>
                </a:cubicBezTo>
                <a:cubicBezTo>
                  <a:pt x="203988" y="291038"/>
                  <a:pt x="171966" y="302541"/>
                  <a:pt x="133066" y="302541"/>
                </a:cubicBezTo>
                <a:cubicBezTo>
                  <a:pt x="94641" y="302541"/>
                  <a:pt x="62857" y="290919"/>
                  <a:pt x="37714" y="267674"/>
                </a:cubicBezTo>
                <a:cubicBezTo>
                  <a:pt x="12572" y="244429"/>
                  <a:pt x="0" y="215728"/>
                  <a:pt x="0" y="181572"/>
                </a:cubicBezTo>
                <a:cubicBezTo>
                  <a:pt x="0" y="146467"/>
                  <a:pt x="12453" y="117885"/>
                  <a:pt x="37358" y="95826"/>
                </a:cubicBezTo>
                <a:cubicBezTo>
                  <a:pt x="62264" y="73767"/>
                  <a:pt x="94167" y="62738"/>
                  <a:pt x="133066" y="62738"/>
                </a:cubicBezTo>
                <a:close/>
                <a:moveTo>
                  <a:pt x="2722467" y="57756"/>
                </a:moveTo>
                <a:lnTo>
                  <a:pt x="2951597" y="57756"/>
                </a:lnTo>
                <a:lnTo>
                  <a:pt x="2951597" y="1222620"/>
                </a:lnTo>
                <a:lnTo>
                  <a:pt x="2722467" y="1222620"/>
                </a:lnTo>
                <a:lnTo>
                  <a:pt x="2722467" y="1111613"/>
                </a:lnTo>
                <a:lnTo>
                  <a:pt x="2718909" y="1111613"/>
                </a:lnTo>
                <a:cubicBezTo>
                  <a:pt x="2663405" y="1198426"/>
                  <a:pt x="2581335" y="1241833"/>
                  <a:pt x="2472700" y="1241833"/>
                </a:cubicBezTo>
                <a:cubicBezTo>
                  <a:pt x="2372604" y="1241833"/>
                  <a:pt x="2293025" y="1206491"/>
                  <a:pt x="2233964" y="1135807"/>
                </a:cubicBezTo>
                <a:cubicBezTo>
                  <a:pt x="2174902" y="1065123"/>
                  <a:pt x="2145371" y="968822"/>
                  <a:pt x="2145371" y="846904"/>
                </a:cubicBezTo>
                <a:cubicBezTo>
                  <a:pt x="2145371" y="717870"/>
                  <a:pt x="2178460" y="613860"/>
                  <a:pt x="2244637" y="534874"/>
                </a:cubicBezTo>
                <a:cubicBezTo>
                  <a:pt x="2310815" y="455888"/>
                  <a:pt x="2397272" y="416395"/>
                  <a:pt x="2504010" y="416395"/>
                </a:cubicBezTo>
                <a:cubicBezTo>
                  <a:pt x="2606478" y="416395"/>
                  <a:pt x="2678111" y="453397"/>
                  <a:pt x="2718909" y="527402"/>
                </a:cubicBezTo>
                <a:lnTo>
                  <a:pt x="2722467" y="527402"/>
                </a:lnTo>
                <a:close/>
                <a:moveTo>
                  <a:pt x="1331528" y="57756"/>
                </a:moveTo>
                <a:lnTo>
                  <a:pt x="1560658" y="57756"/>
                </a:lnTo>
                <a:lnTo>
                  <a:pt x="1560658" y="1222620"/>
                </a:lnTo>
                <a:lnTo>
                  <a:pt x="1331528" y="1222620"/>
                </a:lnTo>
                <a:close/>
                <a:moveTo>
                  <a:pt x="3977005" y="0"/>
                </a:moveTo>
                <a:lnTo>
                  <a:pt x="4064410" y="0"/>
                </a:lnTo>
                <a:lnTo>
                  <a:pt x="4345410" y="0"/>
                </a:lnTo>
                <a:lnTo>
                  <a:pt x="4901149" y="0"/>
                </a:lnTo>
                <a:cubicBezTo>
                  <a:pt x="4956338" y="0"/>
                  <a:pt x="5001078" y="44740"/>
                  <a:pt x="5001078" y="99929"/>
                </a:cubicBezTo>
                <a:lnTo>
                  <a:pt x="5001078" y="349746"/>
                </a:lnTo>
                <a:lnTo>
                  <a:pt x="5001078" y="499636"/>
                </a:lnTo>
                <a:cubicBezTo>
                  <a:pt x="5001078" y="554825"/>
                  <a:pt x="4956338" y="599565"/>
                  <a:pt x="4901149" y="599565"/>
                </a:cubicBezTo>
                <a:lnTo>
                  <a:pt x="4345410" y="599565"/>
                </a:lnTo>
                <a:lnTo>
                  <a:pt x="4045260" y="718051"/>
                </a:lnTo>
                <a:lnTo>
                  <a:pt x="4064410" y="599565"/>
                </a:lnTo>
                <a:lnTo>
                  <a:pt x="3977005" y="599565"/>
                </a:lnTo>
                <a:cubicBezTo>
                  <a:pt x="3921816" y="599565"/>
                  <a:pt x="3877076" y="554825"/>
                  <a:pt x="3877076" y="499636"/>
                </a:cubicBezTo>
                <a:lnTo>
                  <a:pt x="3877076" y="349746"/>
                </a:lnTo>
                <a:lnTo>
                  <a:pt x="3877076" y="99929"/>
                </a:lnTo>
                <a:cubicBezTo>
                  <a:pt x="3877076" y="44740"/>
                  <a:pt x="3921816" y="0"/>
                  <a:pt x="3977005" y="0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800" dirty="0">
              <a:solidFill>
                <a:schemeClr val="accent3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67091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矩形: 圆角 31">
            <a:extLst>
              <a:ext uri="{FF2B5EF4-FFF2-40B4-BE49-F238E27FC236}">
                <a16:creationId xmlns="" xmlns:a16="http://schemas.microsoft.com/office/drawing/2014/main" id="{6A3B355F-92F5-468B-8A2E-3CD92537506D}"/>
              </a:ext>
            </a:extLst>
          </p:cNvPr>
          <p:cNvSpPr/>
          <p:nvPr/>
        </p:nvSpPr>
        <p:spPr>
          <a:xfrm>
            <a:off x="739267" y="1360926"/>
            <a:ext cx="10585611" cy="5035730"/>
          </a:xfrm>
          <a:prstGeom prst="roundRect">
            <a:avLst>
              <a:gd name="adj" fmla="val 5213"/>
            </a:avLst>
          </a:prstGeom>
          <a:solidFill>
            <a:schemeClr val="accent2">
              <a:lumMod val="50000"/>
            </a:schemeClr>
          </a:solidFill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: 圆角 30">
            <a:extLst>
              <a:ext uri="{FF2B5EF4-FFF2-40B4-BE49-F238E27FC236}">
                <a16:creationId xmlns="" xmlns:a16="http://schemas.microsoft.com/office/drawing/2014/main" id="{5A1CE4C9-6C58-46E8-A67E-E2F0F39766A5}"/>
              </a:ext>
            </a:extLst>
          </p:cNvPr>
          <p:cNvSpPr/>
          <p:nvPr/>
        </p:nvSpPr>
        <p:spPr>
          <a:xfrm>
            <a:off x="867122" y="1266830"/>
            <a:ext cx="10485092" cy="5035730"/>
          </a:xfrm>
          <a:prstGeom prst="roundRect">
            <a:avLst>
              <a:gd name="adj" fmla="val 5213"/>
            </a:avLst>
          </a:prstGeom>
          <a:solidFill>
            <a:schemeClr val="accent2"/>
          </a:solidFill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箭头: 五边形 7">
            <a:extLst>
              <a:ext uri="{FF2B5EF4-FFF2-40B4-BE49-F238E27FC236}">
                <a16:creationId xmlns="" xmlns:a16="http://schemas.microsoft.com/office/drawing/2014/main" id="{CF5E65A8-EB17-4740-A025-90CA8116AE67}"/>
              </a:ext>
            </a:extLst>
          </p:cNvPr>
          <p:cNvSpPr/>
          <p:nvPr/>
        </p:nvSpPr>
        <p:spPr>
          <a:xfrm>
            <a:off x="5053260" y="3502381"/>
            <a:ext cx="3196061" cy="584776"/>
          </a:xfrm>
          <a:prstGeom prst="homePlate">
            <a:avLst/>
          </a:prstGeom>
          <a:solidFill>
            <a:schemeClr val="accent2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altLang="zh-CN" sz="3200" b="1" smtClean="0">
                <a:solidFill>
                  <a:schemeClr val="accent1">
                    <a:lumMod val="75000"/>
                  </a:schemeClr>
                </a:solidFill>
              </a:rPr>
              <a:t>40</a:t>
            </a:r>
            <a:r>
              <a:rPr lang="en-US" altLang="zh-CN" sz="100" b="1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altLang="zh-CN" sz="3200" b="1" smtClean="0">
                <a:solidFill>
                  <a:schemeClr val="accent1">
                    <a:lumMod val="75000"/>
                  </a:schemeClr>
                </a:solidFill>
              </a:rPr>
              <a:t>00-5999</a:t>
            </a:r>
            <a:r>
              <a:rPr lang="zh-CN" altLang="en-US" sz="3200" b="1" dirty="0">
                <a:solidFill>
                  <a:schemeClr val="accent1">
                    <a:lumMod val="75000"/>
                  </a:schemeClr>
                </a:solidFill>
              </a:rPr>
              <a:t>元</a:t>
            </a:r>
          </a:p>
        </p:txBody>
      </p:sp>
      <p:sp>
        <p:nvSpPr>
          <p:cNvPr id="9" name="标题 1">
            <a:extLst>
              <a:ext uri="{FF2B5EF4-FFF2-40B4-BE49-F238E27FC236}">
                <a16:creationId xmlns="" xmlns:a16="http://schemas.microsoft.com/office/drawing/2014/main" id="{F1B59BAE-7F69-46D3-B3F7-64C42967B548}"/>
              </a:ext>
            </a:extLst>
          </p:cNvPr>
          <p:cNvSpPr txBox="1">
            <a:spLocks/>
          </p:cNvSpPr>
          <p:nvPr/>
        </p:nvSpPr>
        <p:spPr>
          <a:xfrm>
            <a:off x="6032072" y="6337183"/>
            <a:ext cx="5475288" cy="521666"/>
          </a:xfrm>
        </p:spPr>
        <p:txBody>
          <a:bodyPr vert="horz" wrap="none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zh-CN" altLang="en-US" sz="32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n-ea"/>
                <a:ea typeface="+mn-ea"/>
                <a:cs typeface="+mj-cs"/>
                <a:sym typeface="+mn-ea"/>
              </a:defRPr>
            </a:lvl1pPr>
          </a:lstStyle>
          <a:p>
            <a:pPr algn="r">
              <a:lnSpc>
                <a:spcPct val="150000"/>
              </a:lnSpc>
            </a:pPr>
            <a:r>
              <a:rPr lang="zh-CN" altLang="en-US" sz="1050" b="0" spc="0" dirty="0">
                <a:solidFill>
                  <a:schemeClr val="accent3"/>
                </a:solidFill>
              </a:rPr>
              <a:t>数据来源：智联</a:t>
            </a:r>
            <a:r>
              <a:rPr lang="zh-CN" altLang="en-US" sz="1050" b="0" spc="0">
                <a:solidFill>
                  <a:schemeClr val="accent3"/>
                </a:solidFill>
              </a:rPr>
              <a:t>招</a:t>
            </a:r>
            <a:r>
              <a:rPr lang="zh-CN" altLang="en-US" sz="1050" b="0" spc="0" smtClean="0">
                <a:solidFill>
                  <a:schemeClr val="accent3"/>
                </a:solidFill>
              </a:rPr>
              <a:t>聘</a:t>
            </a:r>
            <a:r>
              <a:rPr lang="zh-CN" altLang="en-US" sz="100" b="0" spc="0" smtClean="0">
                <a:solidFill>
                  <a:schemeClr val="accent3"/>
                </a:solidFill>
              </a:rPr>
              <a:t> </a:t>
            </a:r>
            <a:r>
              <a:rPr lang="en-US" altLang="zh-CN" sz="1050" b="0" spc="0" smtClean="0">
                <a:solidFill>
                  <a:schemeClr val="accent3"/>
                </a:solidFill>
              </a:rPr>
              <a:t>--《</a:t>
            </a:r>
            <a:r>
              <a:rPr lang="en-US" altLang="zh-CN" sz="1050" b="0" spc="0" dirty="0">
                <a:solidFill>
                  <a:schemeClr val="accent3"/>
                </a:solidFill>
              </a:rPr>
              <a:t>2019</a:t>
            </a:r>
            <a:r>
              <a:rPr lang="zh-CN" altLang="en-US" sz="1050" b="0" spc="0" dirty="0">
                <a:solidFill>
                  <a:schemeClr val="accent3"/>
                </a:solidFill>
              </a:rPr>
              <a:t>应届毕业生就业力调研报告</a:t>
            </a:r>
            <a:r>
              <a:rPr lang="en-US" altLang="zh-CN" sz="1050" b="0" spc="0" dirty="0">
                <a:solidFill>
                  <a:schemeClr val="accent3"/>
                </a:solidFill>
              </a:rPr>
              <a:t>》</a:t>
            </a:r>
            <a:endParaRPr lang="zh-CN" altLang="en-US" sz="1050" b="0" spc="0" dirty="0">
              <a:solidFill>
                <a:schemeClr val="accent3"/>
              </a:solidFill>
            </a:endParaRPr>
          </a:p>
        </p:txBody>
      </p:sp>
      <p:sp>
        <p:nvSpPr>
          <p:cNvPr id="33" name="矩形: 圆角 32">
            <a:extLst>
              <a:ext uri="{FF2B5EF4-FFF2-40B4-BE49-F238E27FC236}">
                <a16:creationId xmlns="" xmlns:a16="http://schemas.microsoft.com/office/drawing/2014/main" id="{B89FC09F-1305-4773-9715-BE38AF2C78FE}"/>
              </a:ext>
            </a:extLst>
          </p:cNvPr>
          <p:cNvSpPr/>
          <p:nvPr/>
        </p:nvSpPr>
        <p:spPr>
          <a:xfrm>
            <a:off x="1813570" y="889000"/>
            <a:ext cx="4764132" cy="1317996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: 圆角 37">
            <a:extLst>
              <a:ext uri="{FF2B5EF4-FFF2-40B4-BE49-F238E27FC236}">
                <a16:creationId xmlns="" xmlns:a16="http://schemas.microsoft.com/office/drawing/2014/main" id="{4220C9F0-315B-4226-9CAF-9467DE5832E4}"/>
              </a:ext>
            </a:extLst>
          </p:cNvPr>
          <p:cNvSpPr/>
          <p:nvPr/>
        </p:nvSpPr>
        <p:spPr>
          <a:xfrm>
            <a:off x="1813570" y="1023871"/>
            <a:ext cx="4764132" cy="1317996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AB747AC1-1258-4337-A448-BA6F5F2E097B}"/>
              </a:ext>
            </a:extLst>
          </p:cNvPr>
          <p:cNvSpPr/>
          <p:nvPr/>
        </p:nvSpPr>
        <p:spPr>
          <a:xfrm>
            <a:off x="1536987" y="303085"/>
            <a:ext cx="470138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000" b="1">
                <a:solidFill>
                  <a:schemeClr val="bg1"/>
                </a:solidFill>
                <a:latin typeface="+mn-ea"/>
              </a:rPr>
              <a:t>32.4</a:t>
            </a:r>
            <a:r>
              <a:rPr lang="en-US" altLang="zh-CN" sz="2000" b="1" smtClean="0">
                <a:solidFill>
                  <a:schemeClr val="bg1"/>
                </a:solidFill>
                <a:latin typeface="+mn-ea"/>
              </a:rPr>
              <a:t>%</a:t>
            </a:r>
            <a:r>
              <a:rPr lang="en-US" altLang="zh-CN" sz="100" b="1" smtClean="0">
                <a:solidFill>
                  <a:schemeClr val="bg1"/>
                </a:solidFill>
                <a:latin typeface="+mn-ea"/>
              </a:rPr>
              <a:t> </a:t>
            </a:r>
            <a:r>
              <a:rPr lang="zh-CN" altLang="en-US" sz="2000" b="1" smtClean="0">
                <a:solidFill>
                  <a:schemeClr val="bg1"/>
                </a:solidFill>
                <a:latin typeface="+mn-ea"/>
              </a:rPr>
              <a:t>的</a:t>
            </a:r>
            <a:r>
              <a:rPr lang="zh-CN" altLang="en-US" sz="2000" b="1" dirty="0">
                <a:solidFill>
                  <a:schemeClr val="bg1"/>
                </a:solidFill>
                <a:latin typeface="+mn-ea"/>
              </a:rPr>
              <a:t>应届毕业生 </a:t>
            </a:r>
            <a:r>
              <a:rPr lang="zh-CN" altLang="en-US" sz="3200" b="1" dirty="0">
                <a:solidFill>
                  <a:schemeClr val="bg1"/>
                </a:solidFill>
                <a:latin typeface="+mn-ea"/>
              </a:rPr>
              <a:t>期望月薪</a:t>
            </a:r>
            <a:endParaRPr lang="zh-CN" altLang="en-US" sz="20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2C113D80-105A-4AFF-BCAB-8C4A048F07E1}"/>
              </a:ext>
            </a:extLst>
          </p:cNvPr>
          <p:cNvSpPr/>
          <p:nvPr/>
        </p:nvSpPr>
        <p:spPr>
          <a:xfrm>
            <a:off x="1996155" y="1302665"/>
            <a:ext cx="4398961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5400" b="1" spc="-150" smtClean="0">
                <a:solidFill>
                  <a:schemeClr val="accent1"/>
                </a:solidFill>
                <a:latin typeface="+mn-ea"/>
              </a:rPr>
              <a:t>6000-7</a:t>
            </a:r>
            <a:r>
              <a:rPr lang="en-US" altLang="zh-CN" sz="100" b="1" spc="-150" smtClean="0">
                <a:solidFill>
                  <a:schemeClr val="accent1"/>
                </a:solidFill>
                <a:latin typeface="+mn-ea"/>
              </a:rPr>
              <a:t> </a:t>
            </a:r>
            <a:r>
              <a:rPr lang="en-US" altLang="zh-CN" sz="5400" b="1" spc="-150" smtClean="0">
                <a:solidFill>
                  <a:schemeClr val="accent1"/>
                </a:solidFill>
                <a:latin typeface="+mn-ea"/>
              </a:rPr>
              <a:t>999</a:t>
            </a:r>
            <a:r>
              <a:rPr lang="zh-CN" altLang="en-US" sz="5400" b="1" spc="-150" dirty="0">
                <a:solidFill>
                  <a:schemeClr val="accent1"/>
                </a:solidFill>
                <a:latin typeface="+mn-ea"/>
              </a:rPr>
              <a:t>元</a:t>
            </a:r>
            <a:endParaRPr lang="zh-CN" altLang="en-US" sz="5400" b="1" spc="-150" dirty="0">
              <a:solidFill>
                <a:schemeClr val="accent1"/>
              </a:solidFill>
            </a:endParaRPr>
          </a:p>
        </p:txBody>
      </p:sp>
      <p:grpSp>
        <p:nvGrpSpPr>
          <p:cNvPr id="47" name="组合 46">
            <a:extLst>
              <a:ext uri="{FF2B5EF4-FFF2-40B4-BE49-F238E27FC236}">
                <a16:creationId xmlns="" xmlns:a16="http://schemas.microsoft.com/office/drawing/2014/main" id="{0B076105-DEC5-4414-BC7A-92B8E2432B3B}"/>
              </a:ext>
            </a:extLst>
          </p:cNvPr>
          <p:cNvGrpSpPr/>
          <p:nvPr/>
        </p:nvGrpSpPr>
        <p:grpSpPr>
          <a:xfrm>
            <a:off x="4052250" y="2174754"/>
            <a:ext cx="1186500" cy="1113843"/>
            <a:chOff x="1762703" y="1818705"/>
            <a:chExt cx="1436844" cy="1348857"/>
          </a:xfrm>
        </p:grpSpPr>
        <p:sp>
          <p:nvSpPr>
            <p:cNvPr id="43" name="椭圆 42">
              <a:extLst>
                <a:ext uri="{FF2B5EF4-FFF2-40B4-BE49-F238E27FC236}">
                  <a16:creationId xmlns="" xmlns:a16="http://schemas.microsoft.com/office/drawing/2014/main" id="{697D4241-A5D8-4794-BA26-98E4899EBF95}"/>
                </a:ext>
              </a:extLst>
            </p:cNvPr>
            <p:cNvSpPr/>
            <p:nvPr/>
          </p:nvSpPr>
          <p:spPr>
            <a:xfrm>
              <a:off x="2586589" y="1818705"/>
              <a:ext cx="612958" cy="612958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4" name="椭圆 43">
              <a:extLst>
                <a:ext uri="{FF2B5EF4-FFF2-40B4-BE49-F238E27FC236}">
                  <a16:creationId xmlns="" xmlns:a16="http://schemas.microsoft.com/office/drawing/2014/main" id="{26CCEC19-40DD-4AA9-A65F-CC28A722328C}"/>
                </a:ext>
              </a:extLst>
            </p:cNvPr>
            <p:cNvSpPr/>
            <p:nvPr/>
          </p:nvSpPr>
          <p:spPr>
            <a:xfrm>
              <a:off x="2124396" y="2414860"/>
              <a:ext cx="462193" cy="462193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5" name="椭圆 44">
              <a:extLst>
                <a:ext uri="{FF2B5EF4-FFF2-40B4-BE49-F238E27FC236}">
                  <a16:creationId xmlns="" xmlns:a16="http://schemas.microsoft.com/office/drawing/2014/main" id="{41528870-BAC5-471A-B6EF-85D5680D1871}"/>
                </a:ext>
              </a:extLst>
            </p:cNvPr>
            <p:cNvSpPr/>
            <p:nvPr/>
          </p:nvSpPr>
          <p:spPr>
            <a:xfrm>
              <a:off x="1762703" y="2877053"/>
              <a:ext cx="290509" cy="290509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="" xmlns:a16="http://schemas.microsoft.com/office/drawing/2014/main" id="{11E72AC0-665A-4677-B8B0-F6585E799291}"/>
              </a:ext>
            </a:extLst>
          </p:cNvPr>
          <p:cNvGrpSpPr/>
          <p:nvPr/>
        </p:nvGrpSpPr>
        <p:grpSpPr>
          <a:xfrm>
            <a:off x="7933240" y="3048704"/>
            <a:ext cx="3196061" cy="3196061"/>
            <a:chOff x="8261399" y="2806806"/>
            <a:chExt cx="3104638" cy="3104638"/>
          </a:xfrm>
        </p:grpSpPr>
        <p:grpSp>
          <p:nvGrpSpPr>
            <p:cNvPr id="120" name="e199b104-db9d-4977-8dc9-19a31a32103d" descr="2goAAB+LCAAAAAAABADlVU1P4zAQ/S+m3Moq/QhdcguUrvYAVKLisurBJNN2UOJUtiO1qvrfd+K6ZKClq0UgkHqL38xzxvPmYyUamIpItERTNOxyDvR9n0tt+yinWuY3RQoZ2Ya6mIO2CEZEf1ae1GakB5mV4L2WhN+gwrzMHSyi4EdAkFwwqBU4sA8J5jLr4xQt3U3IbzMEnYCy3tHqEprCHzphRfqli3JOPw3EurkNpsNfYDWqKYvGs0VwKvazu4x9WRQZSLVL30Syjx4y+lWRFXqXvHU9Z653kwkmMJpBDo5FphEqG6v0fibTbd4uNU5nVoExHrh7fILEMloUEtFd6dxLM6PLTwaDbrt3HscUJw96TC6oUkoQ17LHworTp9LYnCTwjnUBLN1DNEyc/HTxUFKVgAVtnGXnBmYnaVUKCxG1m6QQ1ZjPzNmFe9W1Sj3Q7jmAcjCHW2JXcW7S6CAxXu8WZB3ScR7GdTH+5G2JBh8xQ7s8KGX3bSldys0LGfcIM4KFPaBLl0d7VAemywXTpcpXrcireVXr0hHr/229D9HrW5T0V/dRK3g91Q/2UPi2JpuVwCXZTGsxwKzarnFS7TvaBgasn+Hbkf8MVhORL4cXhneMypA//KgOXOLWp0vsOu1zJP5HE3+LZH+RwuP1X3TesVnaCgAA">
              <a:extLst>
                <a:ext uri="{FF2B5EF4-FFF2-40B4-BE49-F238E27FC236}">
                  <a16:creationId xmlns="" xmlns:a16="http://schemas.microsoft.com/office/drawing/2014/main" id="{208C8534-02A4-443E-A1FF-479667085AB4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8261399" y="2806806"/>
              <a:ext cx="3104638" cy="3104638"/>
              <a:chOff x="1482800" y="2043153"/>
              <a:chExt cx="2771694" cy="2771694"/>
            </a:xfrm>
          </p:grpSpPr>
          <p:sp>
            <p:nvSpPr>
              <p:cNvPr id="121" name="BackShape">
                <a:extLst>
                  <a:ext uri="{FF2B5EF4-FFF2-40B4-BE49-F238E27FC236}">
                    <a16:creationId xmlns="" xmlns:a16="http://schemas.microsoft.com/office/drawing/2014/main" id="{9D5A9E3C-250C-4FFE-A895-6F36CAC05D4E}"/>
                  </a:ext>
                </a:extLst>
              </p:cNvPr>
              <p:cNvSpPr/>
              <p:nvPr/>
            </p:nvSpPr>
            <p:spPr>
              <a:xfrm>
                <a:off x="1646258" y="2206611"/>
                <a:ext cx="2444778" cy="2444778"/>
              </a:xfrm>
              <a:prstGeom prst="donut">
                <a:avLst>
                  <a:gd name="adj" fmla="val 16825"/>
                </a:avLst>
              </a:prstGeom>
              <a:solidFill>
                <a:schemeClr val="accent2">
                  <a:lumMod val="20000"/>
                  <a:lumOff val="80000"/>
                  <a:alpha val="38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2" name="ValueShape">
                <a:extLst>
                  <a:ext uri="{FF2B5EF4-FFF2-40B4-BE49-F238E27FC236}">
                    <a16:creationId xmlns="" xmlns:a16="http://schemas.microsoft.com/office/drawing/2014/main" id="{C9D5BA14-760C-47E2-BECA-9CBE79A95CEF}"/>
                  </a:ext>
                </a:extLst>
              </p:cNvPr>
              <p:cNvSpPr/>
              <p:nvPr/>
            </p:nvSpPr>
            <p:spPr>
              <a:xfrm>
                <a:off x="1482800" y="2043153"/>
                <a:ext cx="2771694" cy="2771694"/>
              </a:xfrm>
              <a:prstGeom prst="blockArc">
                <a:avLst>
                  <a:gd name="adj1" fmla="val 16200000"/>
                  <a:gd name="adj2" fmla="val 2160000"/>
                  <a:gd name="adj3" fmla="val 9759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55" name="椭圆 54">
              <a:extLst>
                <a:ext uri="{FF2B5EF4-FFF2-40B4-BE49-F238E27FC236}">
                  <a16:creationId xmlns="" xmlns:a16="http://schemas.microsoft.com/office/drawing/2014/main" id="{96CB3644-1DB3-4D4C-96BA-387F3D1F5D65}"/>
                </a:ext>
              </a:extLst>
            </p:cNvPr>
            <p:cNvSpPr/>
            <p:nvPr/>
          </p:nvSpPr>
          <p:spPr>
            <a:xfrm>
              <a:off x="8658981" y="3216128"/>
              <a:ext cx="2285994" cy="2285994"/>
            </a:xfrm>
            <a:prstGeom prst="ellipse">
              <a:avLst/>
            </a:prstGeom>
            <a:solidFill>
              <a:schemeClr val="accent3">
                <a:lumMod val="20000"/>
                <a:lumOff val="80000"/>
              </a:schemeClr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3" name="矩形 52">
              <a:extLst>
                <a:ext uri="{FF2B5EF4-FFF2-40B4-BE49-F238E27FC236}">
                  <a16:creationId xmlns="" xmlns:a16="http://schemas.microsoft.com/office/drawing/2014/main" id="{11BDEC18-F0D4-4A77-B725-F25684EBC6E6}"/>
                </a:ext>
              </a:extLst>
            </p:cNvPr>
            <p:cNvSpPr/>
            <p:nvPr/>
          </p:nvSpPr>
          <p:spPr>
            <a:xfrm rot="20815726">
              <a:off x="8656328" y="4048088"/>
              <a:ext cx="1440674" cy="140517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4400" b="1" smtClean="0">
                  <a:solidFill>
                    <a:schemeClr val="accent1"/>
                  </a:solidFill>
                  <a:latin typeface="+mn-ea"/>
                </a:rPr>
                <a:t>Wh</a:t>
              </a:r>
              <a:r>
                <a:rPr lang="en-US" altLang="zh-CN" sz="100" b="1" smtClean="0">
                  <a:solidFill>
                    <a:schemeClr val="accent1"/>
                  </a:solidFill>
                  <a:latin typeface="+mn-ea"/>
                </a:rPr>
                <a:t> </a:t>
              </a:r>
              <a:r>
                <a:rPr lang="en-US" altLang="zh-CN" sz="4400" b="1" smtClean="0">
                  <a:solidFill>
                    <a:schemeClr val="accent1"/>
                  </a:solidFill>
                  <a:latin typeface="+mn-ea"/>
                </a:rPr>
                <a:t>y</a:t>
              </a:r>
              <a:endParaRPr lang="en-US" altLang="zh-CN" sz="4400" b="1" dirty="0">
                <a:solidFill>
                  <a:schemeClr val="accent1"/>
                </a:solidFill>
                <a:latin typeface="+mn-ea"/>
              </a:endParaRPr>
            </a:p>
            <a:p>
              <a:r>
                <a:rPr lang="en-US" altLang="zh-CN" sz="4400" b="1" dirty="0">
                  <a:solidFill>
                    <a:schemeClr val="accent1"/>
                  </a:solidFill>
                  <a:latin typeface="+mn-ea"/>
                </a:rPr>
                <a:t> </a:t>
              </a:r>
              <a:endParaRPr lang="zh-CN" altLang="en-US" sz="4400" b="1" dirty="0">
                <a:solidFill>
                  <a:schemeClr val="accent1"/>
                </a:solidFill>
              </a:endParaRPr>
            </a:p>
          </p:txBody>
        </p:sp>
        <p:sp>
          <p:nvSpPr>
            <p:cNvPr id="56" name="矩形 55">
              <a:extLst>
                <a:ext uri="{FF2B5EF4-FFF2-40B4-BE49-F238E27FC236}">
                  <a16:creationId xmlns="" xmlns:a16="http://schemas.microsoft.com/office/drawing/2014/main" id="{078A996A-A3B8-495F-BA8A-ED446E7D67C4}"/>
                </a:ext>
              </a:extLst>
            </p:cNvPr>
            <p:cNvSpPr/>
            <p:nvPr/>
          </p:nvSpPr>
          <p:spPr>
            <a:xfrm rot="20815726">
              <a:off x="10298234" y="3745811"/>
              <a:ext cx="670376" cy="132343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8000" b="1" dirty="0">
                  <a:solidFill>
                    <a:schemeClr val="accent1"/>
                  </a:solidFill>
                  <a:latin typeface="+mn-ea"/>
                </a:rPr>
                <a:t>?</a:t>
              </a:r>
              <a:endParaRPr lang="zh-CN" altLang="en-US" sz="8000" b="1" dirty="0">
                <a:solidFill>
                  <a:schemeClr val="accent1"/>
                </a:solidFill>
              </a:endParaRPr>
            </a:p>
          </p:txBody>
        </p:sp>
        <p:pic>
          <p:nvPicPr>
            <p:cNvPr id="54" name="图形 53">
              <a:extLst>
                <a:ext uri="{FF2B5EF4-FFF2-40B4-BE49-F238E27FC236}">
                  <a16:creationId xmlns="" xmlns:a16="http://schemas.microsoft.com/office/drawing/2014/main" id="{AE865E1A-FF11-413A-9A8D-D059C76555B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=""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8732631" y="3298370"/>
              <a:ext cx="2200275" cy="2238375"/>
            </a:xfrm>
            <a:prstGeom prst="rect">
              <a:avLst/>
            </a:prstGeom>
          </p:spPr>
        </p:pic>
      </p:grpSp>
      <p:grpSp>
        <p:nvGrpSpPr>
          <p:cNvPr id="75" name="组合 74">
            <a:extLst>
              <a:ext uri="{FF2B5EF4-FFF2-40B4-BE49-F238E27FC236}">
                <a16:creationId xmlns="" xmlns:a16="http://schemas.microsoft.com/office/drawing/2014/main" id="{551AFDC1-9AC4-4BC9-92B8-0745CE251AD8}"/>
              </a:ext>
            </a:extLst>
          </p:cNvPr>
          <p:cNvGrpSpPr/>
          <p:nvPr/>
        </p:nvGrpSpPr>
        <p:grpSpPr>
          <a:xfrm>
            <a:off x="2127039" y="1082817"/>
            <a:ext cx="4111328" cy="345601"/>
            <a:chOff x="-3852072" y="-1296933"/>
            <a:chExt cx="4111328" cy="345601"/>
          </a:xfrm>
        </p:grpSpPr>
        <p:sp>
          <p:nvSpPr>
            <p:cNvPr id="76" name="ValueShape2">
              <a:extLst>
                <a:ext uri="{FF2B5EF4-FFF2-40B4-BE49-F238E27FC236}">
                  <a16:creationId xmlns="" xmlns:a16="http://schemas.microsoft.com/office/drawing/2014/main" id="{B0DF7A4A-024D-40AC-995E-3AC10EFAFE71}"/>
                </a:ext>
              </a:extLst>
            </p:cNvPr>
            <p:cNvSpPr/>
            <p:nvPr/>
          </p:nvSpPr>
          <p:spPr bwMode="auto">
            <a:xfrm>
              <a:off x="-3840943" y="-1175096"/>
              <a:ext cx="4100199" cy="120921"/>
            </a:xfrm>
            <a:custGeom>
              <a:avLst/>
              <a:gdLst>
                <a:gd name="T0" fmla="*/ 1047 w 1088"/>
                <a:gd name="T1" fmla="*/ 20 h 31"/>
                <a:gd name="T2" fmla="*/ 996 w 1088"/>
                <a:gd name="T3" fmla="*/ 23 h 31"/>
                <a:gd name="T4" fmla="*/ 956 w 1088"/>
                <a:gd name="T5" fmla="*/ 31 h 31"/>
                <a:gd name="T6" fmla="*/ 916 w 1088"/>
                <a:gd name="T7" fmla="*/ 23 h 31"/>
                <a:gd name="T8" fmla="*/ 864 w 1088"/>
                <a:gd name="T9" fmla="*/ 20 h 31"/>
                <a:gd name="T10" fmla="*/ 813 w 1088"/>
                <a:gd name="T11" fmla="*/ 23 h 31"/>
                <a:gd name="T12" fmla="*/ 773 w 1088"/>
                <a:gd name="T13" fmla="*/ 31 h 31"/>
                <a:gd name="T14" fmla="*/ 733 w 1088"/>
                <a:gd name="T15" fmla="*/ 23 h 31"/>
                <a:gd name="T16" fmla="*/ 681 w 1088"/>
                <a:gd name="T17" fmla="*/ 20 h 31"/>
                <a:gd name="T18" fmla="*/ 630 w 1088"/>
                <a:gd name="T19" fmla="*/ 23 h 31"/>
                <a:gd name="T20" fmla="*/ 590 w 1088"/>
                <a:gd name="T21" fmla="*/ 31 h 31"/>
                <a:gd name="T22" fmla="*/ 550 w 1088"/>
                <a:gd name="T23" fmla="*/ 23 h 31"/>
                <a:gd name="T24" fmla="*/ 498 w 1088"/>
                <a:gd name="T25" fmla="*/ 20 h 31"/>
                <a:gd name="T26" fmla="*/ 447 w 1088"/>
                <a:gd name="T27" fmla="*/ 23 h 31"/>
                <a:gd name="T28" fmla="*/ 407 w 1088"/>
                <a:gd name="T29" fmla="*/ 31 h 31"/>
                <a:gd name="T30" fmla="*/ 367 w 1088"/>
                <a:gd name="T31" fmla="*/ 23 h 31"/>
                <a:gd name="T32" fmla="*/ 315 w 1088"/>
                <a:gd name="T33" fmla="*/ 20 h 31"/>
                <a:gd name="T34" fmla="*/ 264 w 1088"/>
                <a:gd name="T35" fmla="*/ 23 h 31"/>
                <a:gd name="T36" fmla="*/ 224 w 1088"/>
                <a:gd name="T37" fmla="*/ 31 h 31"/>
                <a:gd name="T38" fmla="*/ 184 w 1088"/>
                <a:gd name="T39" fmla="*/ 23 h 31"/>
                <a:gd name="T40" fmla="*/ 132 w 1088"/>
                <a:gd name="T41" fmla="*/ 20 h 31"/>
                <a:gd name="T42" fmla="*/ 81 w 1088"/>
                <a:gd name="T43" fmla="*/ 23 h 31"/>
                <a:gd name="T44" fmla="*/ 41 w 1088"/>
                <a:gd name="T45" fmla="*/ 31 h 31"/>
                <a:gd name="T46" fmla="*/ 0 w 1088"/>
                <a:gd name="T47" fmla="*/ 10 h 31"/>
                <a:gd name="T48" fmla="*/ 41 w 1088"/>
                <a:gd name="T49" fmla="*/ 11 h 31"/>
                <a:gd name="T50" fmla="*/ 92 w 1088"/>
                <a:gd name="T51" fmla="*/ 7 h 31"/>
                <a:gd name="T52" fmla="*/ 132 w 1088"/>
                <a:gd name="T53" fmla="*/ 0 h 31"/>
                <a:gd name="T54" fmla="*/ 172 w 1088"/>
                <a:gd name="T55" fmla="*/ 7 h 31"/>
                <a:gd name="T56" fmla="*/ 224 w 1088"/>
                <a:gd name="T57" fmla="*/ 11 h 31"/>
                <a:gd name="T58" fmla="*/ 275 w 1088"/>
                <a:gd name="T59" fmla="*/ 7 h 31"/>
                <a:gd name="T60" fmla="*/ 315 w 1088"/>
                <a:gd name="T61" fmla="*/ 0 h 31"/>
                <a:gd name="T62" fmla="*/ 355 w 1088"/>
                <a:gd name="T63" fmla="*/ 7 h 31"/>
                <a:gd name="T64" fmla="*/ 407 w 1088"/>
                <a:gd name="T65" fmla="*/ 11 h 31"/>
                <a:gd name="T66" fmla="*/ 458 w 1088"/>
                <a:gd name="T67" fmla="*/ 7 h 31"/>
                <a:gd name="T68" fmla="*/ 498 w 1088"/>
                <a:gd name="T69" fmla="*/ 0 h 31"/>
                <a:gd name="T70" fmla="*/ 538 w 1088"/>
                <a:gd name="T71" fmla="*/ 7 h 31"/>
                <a:gd name="T72" fmla="*/ 590 w 1088"/>
                <a:gd name="T73" fmla="*/ 11 h 31"/>
                <a:gd name="T74" fmla="*/ 641 w 1088"/>
                <a:gd name="T75" fmla="*/ 7 h 31"/>
                <a:gd name="T76" fmla="*/ 681 w 1088"/>
                <a:gd name="T77" fmla="*/ 0 h 31"/>
                <a:gd name="T78" fmla="*/ 721 w 1088"/>
                <a:gd name="T79" fmla="*/ 7 h 31"/>
                <a:gd name="T80" fmla="*/ 773 w 1088"/>
                <a:gd name="T81" fmla="*/ 11 h 31"/>
                <a:gd name="T82" fmla="*/ 824 w 1088"/>
                <a:gd name="T83" fmla="*/ 7 h 31"/>
                <a:gd name="T84" fmla="*/ 864 w 1088"/>
                <a:gd name="T85" fmla="*/ 0 h 31"/>
                <a:gd name="T86" fmla="*/ 904 w 1088"/>
                <a:gd name="T87" fmla="*/ 7 h 31"/>
                <a:gd name="T88" fmla="*/ 956 w 1088"/>
                <a:gd name="T89" fmla="*/ 11 h 31"/>
                <a:gd name="T90" fmla="*/ 1007 w 1088"/>
                <a:gd name="T91" fmla="*/ 7 h 31"/>
                <a:gd name="T92" fmla="*/ 1047 w 1088"/>
                <a:gd name="T93" fmla="*/ 0 h 31"/>
                <a:gd name="T94" fmla="*/ 1088 w 1088"/>
                <a:gd name="T95" fmla="*/ 2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088" h="31">
                  <a:moveTo>
                    <a:pt x="1078" y="31"/>
                  </a:moveTo>
                  <a:cubicBezTo>
                    <a:pt x="1067" y="31"/>
                    <a:pt x="1061" y="26"/>
                    <a:pt x="1057" y="23"/>
                  </a:cubicBezTo>
                  <a:cubicBezTo>
                    <a:pt x="1053" y="21"/>
                    <a:pt x="1052" y="20"/>
                    <a:pt x="1047" y="20"/>
                  </a:cubicBezTo>
                  <a:cubicBezTo>
                    <a:pt x="1043" y="20"/>
                    <a:pt x="1041" y="21"/>
                    <a:pt x="1038" y="23"/>
                  </a:cubicBezTo>
                  <a:cubicBezTo>
                    <a:pt x="1033" y="26"/>
                    <a:pt x="1027" y="31"/>
                    <a:pt x="1017" y="31"/>
                  </a:cubicBezTo>
                  <a:cubicBezTo>
                    <a:pt x="1006" y="31"/>
                    <a:pt x="1000" y="26"/>
                    <a:pt x="996" y="23"/>
                  </a:cubicBezTo>
                  <a:cubicBezTo>
                    <a:pt x="992" y="21"/>
                    <a:pt x="991" y="20"/>
                    <a:pt x="986" y="20"/>
                  </a:cubicBezTo>
                  <a:cubicBezTo>
                    <a:pt x="982" y="20"/>
                    <a:pt x="980" y="21"/>
                    <a:pt x="977" y="23"/>
                  </a:cubicBezTo>
                  <a:cubicBezTo>
                    <a:pt x="972" y="26"/>
                    <a:pt x="966" y="31"/>
                    <a:pt x="956" y="31"/>
                  </a:cubicBezTo>
                  <a:cubicBezTo>
                    <a:pt x="945" y="31"/>
                    <a:pt x="939" y="26"/>
                    <a:pt x="935" y="23"/>
                  </a:cubicBezTo>
                  <a:cubicBezTo>
                    <a:pt x="931" y="21"/>
                    <a:pt x="930" y="20"/>
                    <a:pt x="925" y="20"/>
                  </a:cubicBezTo>
                  <a:cubicBezTo>
                    <a:pt x="921" y="20"/>
                    <a:pt x="919" y="21"/>
                    <a:pt x="916" y="23"/>
                  </a:cubicBezTo>
                  <a:cubicBezTo>
                    <a:pt x="911" y="26"/>
                    <a:pt x="905" y="31"/>
                    <a:pt x="895" y="31"/>
                  </a:cubicBezTo>
                  <a:cubicBezTo>
                    <a:pt x="884" y="31"/>
                    <a:pt x="878" y="26"/>
                    <a:pt x="874" y="23"/>
                  </a:cubicBezTo>
                  <a:cubicBezTo>
                    <a:pt x="870" y="21"/>
                    <a:pt x="869" y="20"/>
                    <a:pt x="864" y="20"/>
                  </a:cubicBezTo>
                  <a:cubicBezTo>
                    <a:pt x="860" y="20"/>
                    <a:pt x="858" y="21"/>
                    <a:pt x="855" y="23"/>
                  </a:cubicBezTo>
                  <a:cubicBezTo>
                    <a:pt x="850" y="26"/>
                    <a:pt x="844" y="31"/>
                    <a:pt x="834" y="31"/>
                  </a:cubicBezTo>
                  <a:cubicBezTo>
                    <a:pt x="823" y="31"/>
                    <a:pt x="817" y="26"/>
                    <a:pt x="813" y="23"/>
                  </a:cubicBezTo>
                  <a:cubicBezTo>
                    <a:pt x="809" y="21"/>
                    <a:pt x="808" y="20"/>
                    <a:pt x="803" y="20"/>
                  </a:cubicBezTo>
                  <a:cubicBezTo>
                    <a:pt x="799" y="20"/>
                    <a:pt x="797" y="21"/>
                    <a:pt x="794" y="23"/>
                  </a:cubicBezTo>
                  <a:cubicBezTo>
                    <a:pt x="789" y="26"/>
                    <a:pt x="783" y="31"/>
                    <a:pt x="773" y="31"/>
                  </a:cubicBezTo>
                  <a:cubicBezTo>
                    <a:pt x="762" y="31"/>
                    <a:pt x="756" y="26"/>
                    <a:pt x="752" y="23"/>
                  </a:cubicBezTo>
                  <a:cubicBezTo>
                    <a:pt x="748" y="21"/>
                    <a:pt x="747" y="20"/>
                    <a:pt x="742" y="20"/>
                  </a:cubicBezTo>
                  <a:cubicBezTo>
                    <a:pt x="738" y="20"/>
                    <a:pt x="736" y="21"/>
                    <a:pt x="733" y="23"/>
                  </a:cubicBezTo>
                  <a:cubicBezTo>
                    <a:pt x="728" y="26"/>
                    <a:pt x="722" y="31"/>
                    <a:pt x="712" y="31"/>
                  </a:cubicBezTo>
                  <a:cubicBezTo>
                    <a:pt x="701" y="31"/>
                    <a:pt x="695" y="26"/>
                    <a:pt x="691" y="23"/>
                  </a:cubicBezTo>
                  <a:cubicBezTo>
                    <a:pt x="687" y="21"/>
                    <a:pt x="686" y="20"/>
                    <a:pt x="681" y="20"/>
                  </a:cubicBezTo>
                  <a:cubicBezTo>
                    <a:pt x="677" y="20"/>
                    <a:pt x="675" y="21"/>
                    <a:pt x="672" y="23"/>
                  </a:cubicBezTo>
                  <a:cubicBezTo>
                    <a:pt x="667" y="26"/>
                    <a:pt x="661" y="31"/>
                    <a:pt x="651" y="31"/>
                  </a:cubicBezTo>
                  <a:cubicBezTo>
                    <a:pt x="640" y="31"/>
                    <a:pt x="634" y="26"/>
                    <a:pt x="630" y="23"/>
                  </a:cubicBezTo>
                  <a:cubicBezTo>
                    <a:pt x="626" y="21"/>
                    <a:pt x="625" y="20"/>
                    <a:pt x="620" y="20"/>
                  </a:cubicBezTo>
                  <a:cubicBezTo>
                    <a:pt x="616" y="20"/>
                    <a:pt x="614" y="21"/>
                    <a:pt x="611" y="23"/>
                  </a:cubicBezTo>
                  <a:cubicBezTo>
                    <a:pt x="606" y="26"/>
                    <a:pt x="600" y="31"/>
                    <a:pt x="590" y="31"/>
                  </a:cubicBezTo>
                  <a:cubicBezTo>
                    <a:pt x="579" y="31"/>
                    <a:pt x="573" y="26"/>
                    <a:pt x="569" y="23"/>
                  </a:cubicBezTo>
                  <a:cubicBezTo>
                    <a:pt x="565" y="21"/>
                    <a:pt x="564" y="20"/>
                    <a:pt x="559" y="20"/>
                  </a:cubicBezTo>
                  <a:cubicBezTo>
                    <a:pt x="555" y="20"/>
                    <a:pt x="553" y="21"/>
                    <a:pt x="550" y="23"/>
                  </a:cubicBezTo>
                  <a:cubicBezTo>
                    <a:pt x="545" y="26"/>
                    <a:pt x="539" y="31"/>
                    <a:pt x="529" y="31"/>
                  </a:cubicBezTo>
                  <a:cubicBezTo>
                    <a:pt x="518" y="31"/>
                    <a:pt x="512" y="26"/>
                    <a:pt x="508" y="23"/>
                  </a:cubicBezTo>
                  <a:cubicBezTo>
                    <a:pt x="504" y="21"/>
                    <a:pt x="503" y="20"/>
                    <a:pt x="498" y="20"/>
                  </a:cubicBezTo>
                  <a:cubicBezTo>
                    <a:pt x="494" y="20"/>
                    <a:pt x="492" y="21"/>
                    <a:pt x="489" y="23"/>
                  </a:cubicBezTo>
                  <a:cubicBezTo>
                    <a:pt x="484" y="26"/>
                    <a:pt x="478" y="31"/>
                    <a:pt x="468" y="31"/>
                  </a:cubicBezTo>
                  <a:cubicBezTo>
                    <a:pt x="457" y="31"/>
                    <a:pt x="451" y="26"/>
                    <a:pt x="447" y="23"/>
                  </a:cubicBezTo>
                  <a:cubicBezTo>
                    <a:pt x="443" y="21"/>
                    <a:pt x="442" y="20"/>
                    <a:pt x="437" y="20"/>
                  </a:cubicBezTo>
                  <a:cubicBezTo>
                    <a:pt x="433" y="20"/>
                    <a:pt x="431" y="21"/>
                    <a:pt x="428" y="23"/>
                  </a:cubicBezTo>
                  <a:cubicBezTo>
                    <a:pt x="423" y="26"/>
                    <a:pt x="417" y="31"/>
                    <a:pt x="407" y="31"/>
                  </a:cubicBezTo>
                  <a:cubicBezTo>
                    <a:pt x="396" y="31"/>
                    <a:pt x="390" y="26"/>
                    <a:pt x="386" y="23"/>
                  </a:cubicBezTo>
                  <a:cubicBezTo>
                    <a:pt x="382" y="21"/>
                    <a:pt x="381" y="20"/>
                    <a:pt x="376" y="20"/>
                  </a:cubicBezTo>
                  <a:cubicBezTo>
                    <a:pt x="372" y="20"/>
                    <a:pt x="370" y="21"/>
                    <a:pt x="367" y="23"/>
                  </a:cubicBezTo>
                  <a:cubicBezTo>
                    <a:pt x="362" y="26"/>
                    <a:pt x="356" y="31"/>
                    <a:pt x="346" y="31"/>
                  </a:cubicBezTo>
                  <a:cubicBezTo>
                    <a:pt x="335" y="31"/>
                    <a:pt x="329" y="26"/>
                    <a:pt x="325" y="23"/>
                  </a:cubicBezTo>
                  <a:cubicBezTo>
                    <a:pt x="321" y="21"/>
                    <a:pt x="320" y="20"/>
                    <a:pt x="315" y="20"/>
                  </a:cubicBezTo>
                  <a:cubicBezTo>
                    <a:pt x="311" y="20"/>
                    <a:pt x="309" y="21"/>
                    <a:pt x="306" y="23"/>
                  </a:cubicBezTo>
                  <a:cubicBezTo>
                    <a:pt x="301" y="26"/>
                    <a:pt x="296" y="31"/>
                    <a:pt x="285" y="31"/>
                  </a:cubicBezTo>
                  <a:cubicBezTo>
                    <a:pt x="274" y="31"/>
                    <a:pt x="268" y="26"/>
                    <a:pt x="264" y="23"/>
                  </a:cubicBezTo>
                  <a:cubicBezTo>
                    <a:pt x="260" y="21"/>
                    <a:pt x="259" y="20"/>
                    <a:pt x="254" y="20"/>
                  </a:cubicBezTo>
                  <a:cubicBezTo>
                    <a:pt x="250" y="20"/>
                    <a:pt x="248" y="21"/>
                    <a:pt x="245" y="23"/>
                  </a:cubicBezTo>
                  <a:cubicBezTo>
                    <a:pt x="240" y="26"/>
                    <a:pt x="235" y="31"/>
                    <a:pt x="224" y="31"/>
                  </a:cubicBezTo>
                  <a:cubicBezTo>
                    <a:pt x="213" y="31"/>
                    <a:pt x="207" y="26"/>
                    <a:pt x="203" y="23"/>
                  </a:cubicBezTo>
                  <a:cubicBezTo>
                    <a:pt x="199" y="21"/>
                    <a:pt x="198" y="20"/>
                    <a:pt x="193" y="20"/>
                  </a:cubicBezTo>
                  <a:cubicBezTo>
                    <a:pt x="189" y="20"/>
                    <a:pt x="187" y="21"/>
                    <a:pt x="184" y="23"/>
                  </a:cubicBezTo>
                  <a:cubicBezTo>
                    <a:pt x="179" y="26"/>
                    <a:pt x="174" y="31"/>
                    <a:pt x="163" y="31"/>
                  </a:cubicBezTo>
                  <a:cubicBezTo>
                    <a:pt x="152" y="31"/>
                    <a:pt x="146" y="26"/>
                    <a:pt x="142" y="23"/>
                  </a:cubicBezTo>
                  <a:cubicBezTo>
                    <a:pt x="138" y="21"/>
                    <a:pt x="137" y="20"/>
                    <a:pt x="132" y="20"/>
                  </a:cubicBezTo>
                  <a:cubicBezTo>
                    <a:pt x="128" y="20"/>
                    <a:pt x="126" y="21"/>
                    <a:pt x="123" y="23"/>
                  </a:cubicBezTo>
                  <a:cubicBezTo>
                    <a:pt x="118" y="26"/>
                    <a:pt x="113" y="31"/>
                    <a:pt x="102" y="31"/>
                  </a:cubicBezTo>
                  <a:cubicBezTo>
                    <a:pt x="91" y="31"/>
                    <a:pt x="85" y="26"/>
                    <a:pt x="81" y="23"/>
                  </a:cubicBezTo>
                  <a:cubicBezTo>
                    <a:pt x="77" y="21"/>
                    <a:pt x="76" y="20"/>
                    <a:pt x="71" y="20"/>
                  </a:cubicBezTo>
                  <a:cubicBezTo>
                    <a:pt x="67" y="20"/>
                    <a:pt x="65" y="21"/>
                    <a:pt x="62" y="23"/>
                  </a:cubicBezTo>
                  <a:cubicBezTo>
                    <a:pt x="57" y="26"/>
                    <a:pt x="52" y="31"/>
                    <a:pt x="41" y="31"/>
                  </a:cubicBezTo>
                  <a:cubicBezTo>
                    <a:pt x="30" y="31"/>
                    <a:pt x="24" y="26"/>
                    <a:pt x="20" y="23"/>
                  </a:cubicBezTo>
                  <a:cubicBezTo>
                    <a:pt x="16" y="21"/>
                    <a:pt x="15" y="20"/>
                    <a:pt x="10" y="20"/>
                  </a:cubicBezTo>
                  <a:cubicBezTo>
                    <a:pt x="5" y="20"/>
                    <a:pt x="0" y="15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21" y="0"/>
                    <a:pt x="27" y="4"/>
                    <a:pt x="31" y="7"/>
                  </a:cubicBezTo>
                  <a:cubicBezTo>
                    <a:pt x="35" y="9"/>
                    <a:pt x="36" y="11"/>
                    <a:pt x="41" y="11"/>
                  </a:cubicBezTo>
                  <a:cubicBezTo>
                    <a:pt x="45" y="11"/>
                    <a:pt x="47" y="9"/>
                    <a:pt x="50" y="7"/>
                  </a:cubicBezTo>
                  <a:cubicBezTo>
                    <a:pt x="55" y="4"/>
                    <a:pt x="61" y="0"/>
                    <a:pt x="71" y="0"/>
                  </a:cubicBezTo>
                  <a:cubicBezTo>
                    <a:pt x="82" y="0"/>
                    <a:pt x="88" y="4"/>
                    <a:pt x="92" y="7"/>
                  </a:cubicBezTo>
                  <a:cubicBezTo>
                    <a:pt x="96" y="9"/>
                    <a:pt x="97" y="11"/>
                    <a:pt x="102" y="11"/>
                  </a:cubicBezTo>
                  <a:cubicBezTo>
                    <a:pt x="106" y="11"/>
                    <a:pt x="108" y="9"/>
                    <a:pt x="111" y="7"/>
                  </a:cubicBezTo>
                  <a:cubicBezTo>
                    <a:pt x="116" y="4"/>
                    <a:pt x="122" y="0"/>
                    <a:pt x="132" y="0"/>
                  </a:cubicBezTo>
                  <a:cubicBezTo>
                    <a:pt x="143" y="0"/>
                    <a:pt x="149" y="4"/>
                    <a:pt x="153" y="7"/>
                  </a:cubicBezTo>
                  <a:cubicBezTo>
                    <a:pt x="157" y="9"/>
                    <a:pt x="158" y="11"/>
                    <a:pt x="163" y="11"/>
                  </a:cubicBezTo>
                  <a:cubicBezTo>
                    <a:pt x="167" y="11"/>
                    <a:pt x="169" y="9"/>
                    <a:pt x="172" y="7"/>
                  </a:cubicBezTo>
                  <a:cubicBezTo>
                    <a:pt x="177" y="4"/>
                    <a:pt x="183" y="0"/>
                    <a:pt x="193" y="0"/>
                  </a:cubicBezTo>
                  <a:cubicBezTo>
                    <a:pt x="204" y="0"/>
                    <a:pt x="210" y="4"/>
                    <a:pt x="214" y="7"/>
                  </a:cubicBezTo>
                  <a:cubicBezTo>
                    <a:pt x="218" y="9"/>
                    <a:pt x="219" y="11"/>
                    <a:pt x="224" y="11"/>
                  </a:cubicBezTo>
                  <a:cubicBezTo>
                    <a:pt x="228" y="11"/>
                    <a:pt x="230" y="9"/>
                    <a:pt x="233" y="7"/>
                  </a:cubicBezTo>
                  <a:cubicBezTo>
                    <a:pt x="238" y="4"/>
                    <a:pt x="243" y="0"/>
                    <a:pt x="254" y="0"/>
                  </a:cubicBezTo>
                  <a:cubicBezTo>
                    <a:pt x="265" y="0"/>
                    <a:pt x="271" y="4"/>
                    <a:pt x="275" y="7"/>
                  </a:cubicBezTo>
                  <a:cubicBezTo>
                    <a:pt x="279" y="9"/>
                    <a:pt x="280" y="11"/>
                    <a:pt x="285" y="11"/>
                  </a:cubicBezTo>
                  <a:cubicBezTo>
                    <a:pt x="289" y="11"/>
                    <a:pt x="291" y="9"/>
                    <a:pt x="294" y="7"/>
                  </a:cubicBezTo>
                  <a:cubicBezTo>
                    <a:pt x="299" y="4"/>
                    <a:pt x="304" y="0"/>
                    <a:pt x="315" y="0"/>
                  </a:cubicBezTo>
                  <a:cubicBezTo>
                    <a:pt x="326" y="0"/>
                    <a:pt x="332" y="4"/>
                    <a:pt x="336" y="7"/>
                  </a:cubicBezTo>
                  <a:cubicBezTo>
                    <a:pt x="340" y="9"/>
                    <a:pt x="341" y="11"/>
                    <a:pt x="346" y="11"/>
                  </a:cubicBezTo>
                  <a:cubicBezTo>
                    <a:pt x="350" y="11"/>
                    <a:pt x="352" y="9"/>
                    <a:pt x="355" y="7"/>
                  </a:cubicBezTo>
                  <a:cubicBezTo>
                    <a:pt x="360" y="4"/>
                    <a:pt x="365" y="0"/>
                    <a:pt x="376" y="0"/>
                  </a:cubicBezTo>
                  <a:cubicBezTo>
                    <a:pt x="387" y="0"/>
                    <a:pt x="393" y="4"/>
                    <a:pt x="397" y="7"/>
                  </a:cubicBezTo>
                  <a:cubicBezTo>
                    <a:pt x="401" y="9"/>
                    <a:pt x="402" y="11"/>
                    <a:pt x="407" y="11"/>
                  </a:cubicBezTo>
                  <a:cubicBezTo>
                    <a:pt x="411" y="11"/>
                    <a:pt x="413" y="9"/>
                    <a:pt x="416" y="7"/>
                  </a:cubicBezTo>
                  <a:cubicBezTo>
                    <a:pt x="421" y="4"/>
                    <a:pt x="426" y="0"/>
                    <a:pt x="437" y="0"/>
                  </a:cubicBezTo>
                  <a:cubicBezTo>
                    <a:pt x="448" y="0"/>
                    <a:pt x="454" y="4"/>
                    <a:pt x="458" y="7"/>
                  </a:cubicBezTo>
                  <a:cubicBezTo>
                    <a:pt x="462" y="9"/>
                    <a:pt x="463" y="11"/>
                    <a:pt x="468" y="11"/>
                  </a:cubicBezTo>
                  <a:cubicBezTo>
                    <a:pt x="472" y="11"/>
                    <a:pt x="474" y="9"/>
                    <a:pt x="477" y="7"/>
                  </a:cubicBezTo>
                  <a:cubicBezTo>
                    <a:pt x="481" y="4"/>
                    <a:pt x="487" y="0"/>
                    <a:pt x="498" y="0"/>
                  </a:cubicBezTo>
                  <a:cubicBezTo>
                    <a:pt x="509" y="0"/>
                    <a:pt x="515" y="4"/>
                    <a:pt x="519" y="7"/>
                  </a:cubicBezTo>
                  <a:cubicBezTo>
                    <a:pt x="522" y="9"/>
                    <a:pt x="524" y="11"/>
                    <a:pt x="529" y="11"/>
                  </a:cubicBezTo>
                  <a:cubicBezTo>
                    <a:pt x="533" y="11"/>
                    <a:pt x="535" y="9"/>
                    <a:pt x="538" y="7"/>
                  </a:cubicBezTo>
                  <a:cubicBezTo>
                    <a:pt x="542" y="4"/>
                    <a:pt x="548" y="0"/>
                    <a:pt x="559" y="0"/>
                  </a:cubicBezTo>
                  <a:cubicBezTo>
                    <a:pt x="570" y="0"/>
                    <a:pt x="576" y="4"/>
                    <a:pt x="580" y="7"/>
                  </a:cubicBezTo>
                  <a:cubicBezTo>
                    <a:pt x="583" y="9"/>
                    <a:pt x="585" y="11"/>
                    <a:pt x="590" y="11"/>
                  </a:cubicBezTo>
                  <a:cubicBezTo>
                    <a:pt x="594" y="11"/>
                    <a:pt x="596" y="9"/>
                    <a:pt x="599" y="7"/>
                  </a:cubicBezTo>
                  <a:cubicBezTo>
                    <a:pt x="603" y="4"/>
                    <a:pt x="609" y="0"/>
                    <a:pt x="620" y="0"/>
                  </a:cubicBezTo>
                  <a:cubicBezTo>
                    <a:pt x="631" y="0"/>
                    <a:pt x="637" y="4"/>
                    <a:pt x="641" y="7"/>
                  </a:cubicBezTo>
                  <a:cubicBezTo>
                    <a:pt x="644" y="9"/>
                    <a:pt x="646" y="11"/>
                    <a:pt x="651" y="11"/>
                  </a:cubicBezTo>
                  <a:cubicBezTo>
                    <a:pt x="655" y="11"/>
                    <a:pt x="657" y="9"/>
                    <a:pt x="660" y="7"/>
                  </a:cubicBezTo>
                  <a:cubicBezTo>
                    <a:pt x="664" y="4"/>
                    <a:pt x="670" y="0"/>
                    <a:pt x="681" y="0"/>
                  </a:cubicBezTo>
                  <a:cubicBezTo>
                    <a:pt x="692" y="0"/>
                    <a:pt x="698" y="4"/>
                    <a:pt x="702" y="7"/>
                  </a:cubicBezTo>
                  <a:cubicBezTo>
                    <a:pt x="705" y="9"/>
                    <a:pt x="707" y="11"/>
                    <a:pt x="712" y="11"/>
                  </a:cubicBezTo>
                  <a:cubicBezTo>
                    <a:pt x="716" y="11"/>
                    <a:pt x="718" y="9"/>
                    <a:pt x="721" y="7"/>
                  </a:cubicBezTo>
                  <a:cubicBezTo>
                    <a:pt x="725" y="4"/>
                    <a:pt x="731" y="0"/>
                    <a:pt x="742" y="0"/>
                  </a:cubicBezTo>
                  <a:cubicBezTo>
                    <a:pt x="753" y="0"/>
                    <a:pt x="759" y="4"/>
                    <a:pt x="763" y="7"/>
                  </a:cubicBezTo>
                  <a:cubicBezTo>
                    <a:pt x="766" y="9"/>
                    <a:pt x="768" y="11"/>
                    <a:pt x="773" y="11"/>
                  </a:cubicBezTo>
                  <a:cubicBezTo>
                    <a:pt x="777" y="11"/>
                    <a:pt x="779" y="9"/>
                    <a:pt x="782" y="7"/>
                  </a:cubicBezTo>
                  <a:cubicBezTo>
                    <a:pt x="786" y="4"/>
                    <a:pt x="792" y="0"/>
                    <a:pt x="803" y="0"/>
                  </a:cubicBezTo>
                  <a:cubicBezTo>
                    <a:pt x="814" y="0"/>
                    <a:pt x="820" y="4"/>
                    <a:pt x="824" y="7"/>
                  </a:cubicBezTo>
                  <a:cubicBezTo>
                    <a:pt x="827" y="9"/>
                    <a:pt x="829" y="11"/>
                    <a:pt x="834" y="11"/>
                  </a:cubicBezTo>
                  <a:cubicBezTo>
                    <a:pt x="838" y="11"/>
                    <a:pt x="840" y="9"/>
                    <a:pt x="843" y="7"/>
                  </a:cubicBezTo>
                  <a:cubicBezTo>
                    <a:pt x="847" y="4"/>
                    <a:pt x="853" y="0"/>
                    <a:pt x="864" y="0"/>
                  </a:cubicBezTo>
                  <a:cubicBezTo>
                    <a:pt x="875" y="0"/>
                    <a:pt x="881" y="4"/>
                    <a:pt x="885" y="7"/>
                  </a:cubicBezTo>
                  <a:cubicBezTo>
                    <a:pt x="888" y="9"/>
                    <a:pt x="890" y="11"/>
                    <a:pt x="895" y="11"/>
                  </a:cubicBezTo>
                  <a:cubicBezTo>
                    <a:pt x="899" y="11"/>
                    <a:pt x="901" y="9"/>
                    <a:pt x="904" y="7"/>
                  </a:cubicBezTo>
                  <a:cubicBezTo>
                    <a:pt x="908" y="4"/>
                    <a:pt x="914" y="0"/>
                    <a:pt x="925" y="0"/>
                  </a:cubicBezTo>
                  <a:cubicBezTo>
                    <a:pt x="936" y="0"/>
                    <a:pt x="942" y="4"/>
                    <a:pt x="946" y="7"/>
                  </a:cubicBezTo>
                  <a:cubicBezTo>
                    <a:pt x="950" y="9"/>
                    <a:pt x="951" y="11"/>
                    <a:pt x="956" y="11"/>
                  </a:cubicBezTo>
                  <a:cubicBezTo>
                    <a:pt x="960" y="11"/>
                    <a:pt x="962" y="9"/>
                    <a:pt x="965" y="7"/>
                  </a:cubicBezTo>
                  <a:cubicBezTo>
                    <a:pt x="970" y="4"/>
                    <a:pt x="975" y="0"/>
                    <a:pt x="986" y="0"/>
                  </a:cubicBezTo>
                  <a:cubicBezTo>
                    <a:pt x="997" y="0"/>
                    <a:pt x="1003" y="4"/>
                    <a:pt x="1007" y="7"/>
                  </a:cubicBezTo>
                  <a:cubicBezTo>
                    <a:pt x="1011" y="9"/>
                    <a:pt x="1012" y="11"/>
                    <a:pt x="1017" y="11"/>
                  </a:cubicBezTo>
                  <a:cubicBezTo>
                    <a:pt x="1021" y="11"/>
                    <a:pt x="1023" y="9"/>
                    <a:pt x="1026" y="7"/>
                  </a:cubicBezTo>
                  <a:cubicBezTo>
                    <a:pt x="1031" y="4"/>
                    <a:pt x="1036" y="0"/>
                    <a:pt x="1047" y="0"/>
                  </a:cubicBezTo>
                  <a:cubicBezTo>
                    <a:pt x="1058" y="0"/>
                    <a:pt x="1064" y="4"/>
                    <a:pt x="1068" y="7"/>
                  </a:cubicBezTo>
                  <a:cubicBezTo>
                    <a:pt x="1072" y="9"/>
                    <a:pt x="1073" y="11"/>
                    <a:pt x="1078" y="11"/>
                  </a:cubicBezTo>
                  <a:cubicBezTo>
                    <a:pt x="1083" y="11"/>
                    <a:pt x="1088" y="15"/>
                    <a:pt x="1088" y="21"/>
                  </a:cubicBezTo>
                  <a:cubicBezTo>
                    <a:pt x="1088" y="26"/>
                    <a:pt x="1083" y="31"/>
                    <a:pt x="1078" y="31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100000"/>
                  </a:schemeClr>
                </a:gs>
                <a:gs pos="100000">
                  <a:schemeClr val="accent4">
                    <a:lumMod val="20000"/>
                    <a:lumOff val="80000"/>
                  </a:schemeClr>
                </a:gs>
                <a:gs pos="33000">
                  <a:schemeClr val="accent1">
                    <a:lumMod val="100000"/>
                  </a:schemeClr>
                </a:gs>
                <a:gs pos="33100">
                  <a:schemeClr val="accent4">
                    <a:lumMod val="20000"/>
                    <a:lumOff val="80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7" name="IconShape2">
              <a:extLst>
                <a:ext uri="{FF2B5EF4-FFF2-40B4-BE49-F238E27FC236}">
                  <a16:creationId xmlns="" xmlns:a16="http://schemas.microsoft.com/office/drawing/2014/main" id="{7121DA2F-3D68-4C82-BA89-774257A7925F}"/>
                </a:ext>
              </a:extLst>
            </p:cNvPr>
            <p:cNvSpPr/>
            <p:nvPr/>
          </p:nvSpPr>
          <p:spPr bwMode="auto">
            <a:xfrm>
              <a:off x="-2499007" y="-1296933"/>
              <a:ext cx="411165" cy="345601"/>
            </a:xfrm>
            <a:custGeom>
              <a:avLst/>
              <a:gdLst>
                <a:gd name="connsiteX0" fmla="*/ 536415 w 607227"/>
                <a:gd name="connsiteY0" fmla="*/ 12631 h 510399"/>
                <a:gd name="connsiteX1" fmla="*/ 557192 w 607227"/>
                <a:gd name="connsiteY1" fmla="*/ 21221 h 510399"/>
                <a:gd name="connsiteX2" fmla="*/ 598584 w 607227"/>
                <a:gd name="connsiteY2" fmla="*/ 62633 h 510399"/>
                <a:gd name="connsiteX3" fmla="*/ 598584 w 607227"/>
                <a:gd name="connsiteY3" fmla="*/ 104044 h 510399"/>
                <a:gd name="connsiteX4" fmla="*/ 511175 w 607227"/>
                <a:gd name="connsiteY4" fmla="*/ 191324 h 510399"/>
                <a:gd name="connsiteX5" fmla="*/ 444948 w 607227"/>
                <a:gd name="connsiteY5" fmla="*/ 257453 h 510399"/>
                <a:gd name="connsiteX6" fmla="*/ 339441 w 607227"/>
                <a:gd name="connsiteY6" fmla="*/ 362805 h 510399"/>
                <a:gd name="connsiteX7" fmla="*/ 297968 w 607227"/>
                <a:gd name="connsiteY7" fmla="*/ 404217 h 510399"/>
                <a:gd name="connsiteX8" fmla="*/ 277191 w 607227"/>
                <a:gd name="connsiteY8" fmla="*/ 412807 h 510399"/>
                <a:gd name="connsiteX9" fmla="*/ 256495 w 607227"/>
                <a:gd name="connsiteY9" fmla="*/ 404217 h 510399"/>
                <a:gd name="connsiteX10" fmla="*/ 215023 w 607227"/>
                <a:gd name="connsiteY10" fmla="*/ 362805 h 510399"/>
                <a:gd name="connsiteX11" fmla="*/ 138814 w 607227"/>
                <a:gd name="connsiteY11" fmla="*/ 286790 h 510399"/>
                <a:gd name="connsiteX12" fmla="*/ 138814 w 607227"/>
                <a:gd name="connsiteY12" fmla="*/ 245378 h 510399"/>
                <a:gd name="connsiteX13" fmla="*/ 180286 w 607227"/>
                <a:gd name="connsiteY13" fmla="*/ 203967 h 510399"/>
                <a:gd name="connsiteX14" fmla="*/ 201063 w 607227"/>
                <a:gd name="connsiteY14" fmla="*/ 195376 h 510399"/>
                <a:gd name="connsiteX15" fmla="*/ 221759 w 607227"/>
                <a:gd name="connsiteY15" fmla="*/ 203967 h 510399"/>
                <a:gd name="connsiteX16" fmla="*/ 277191 w 607227"/>
                <a:gd name="connsiteY16" fmla="*/ 259317 h 510399"/>
                <a:gd name="connsiteX17" fmla="*/ 444948 w 607227"/>
                <a:gd name="connsiteY17" fmla="*/ 91807 h 510399"/>
                <a:gd name="connsiteX18" fmla="*/ 503951 w 607227"/>
                <a:gd name="connsiteY18" fmla="*/ 32891 h 510399"/>
                <a:gd name="connsiteX19" fmla="*/ 515719 w 607227"/>
                <a:gd name="connsiteY19" fmla="*/ 21221 h 510399"/>
                <a:gd name="connsiteX20" fmla="*/ 536415 w 607227"/>
                <a:gd name="connsiteY20" fmla="*/ 12631 h 510399"/>
                <a:gd name="connsiteX21" fmla="*/ 61847 w 607227"/>
                <a:gd name="connsiteY21" fmla="*/ 0 h 510399"/>
                <a:gd name="connsiteX22" fmla="*/ 449328 w 607227"/>
                <a:gd name="connsiteY22" fmla="*/ 0 h 510399"/>
                <a:gd name="connsiteX23" fmla="*/ 491858 w 607227"/>
                <a:gd name="connsiteY23" fmla="*/ 17019 h 510399"/>
                <a:gd name="connsiteX24" fmla="*/ 442591 w 607227"/>
                <a:gd name="connsiteY24" fmla="*/ 66130 h 510399"/>
                <a:gd name="connsiteX25" fmla="*/ 66230 w 607227"/>
                <a:gd name="connsiteY25" fmla="*/ 66130 h 510399"/>
                <a:gd name="connsiteX26" fmla="*/ 66230 w 607227"/>
                <a:gd name="connsiteY26" fmla="*/ 444269 h 510399"/>
                <a:gd name="connsiteX27" fmla="*/ 444945 w 607227"/>
                <a:gd name="connsiteY27" fmla="*/ 444269 h 510399"/>
                <a:gd name="connsiteX28" fmla="*/ 444945 w 607227"/>
                <a:gd name="connsiteY28" fmla="*/ 285590 h 510399"/>
                <a:gd name="connsiteX29" fmla="*/ 511175 w 607227"/>
                <a:gd name="connsiteY29" fmla="*/ 219460 h 510399"/>
                <a:gd name="connsiteX30" fmla="*/ 511175 w 607227"/>
                <a:gd name="connsiteY30" fmla="*/ 448645 h 510399"/>
                <a:gd name="connsiteX31" fmla="*/ 449328 w 607227"/>
                <a:gd name="connsiteY31" fmla="*/ 510399 h 510399"/>
                <a:gd name="connsiteX32" fmla="*/ 61847 w 607227"/>
                <a:gd name="connsiteY32" fmla="*/ 510399 h 510399"/>
                <a:gd name="connsiteX33" fmla="*/ 0 w 607227"/>
                <a:gd name="connsiteY33" fmla="*/ 448645 h 510399"/>
                <a:gd name="connsiteX34" fmla="*/ 0 w 607227"/>
                <a:gd name="connsiteY34" fmla="*/ 61673 h 510399"/>
                <a:gd name="connsiteX35" fmla="*/ 61847 w 607227"/>
                <a:gd name="connsiteY35" fmla="*/ 0 h 5103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607227" h="510399">
                  <a:moveTo>
                    <a:pt x="536415" y="12631"/>
                  </a:moveTo>
                  <a:cubicBezTo>
                    <a:pt x="543882" y="12631"/>
                    <a:pt x="551430" y="15467"/>
                    <a:pt x="557192" y="21221"/>
                  </a:cubicBezTo>
                  <a:lnTo>
                    <a:pt x="598584" y="62633"/>
                  </a:lnTo>
                  <a:cubicBezTo>
                    <a:pt x="610108" y="74059"/>
                    <a:pt x="610108" y="92618"/>
                    <a:pt x="598584" y="104044"/>
                  </a:cubicBezTo>
                  <a:lnTo>
                    <a:pt x="511175" y="191324"/>
                  </a:lnTo>
                  <a:lnTo>
                    <a:pt x="444948" y="257453"/>
                  </a:lnTo>
                  <a:lnTo>
                    <a:pt x="339441" y="362805"/>
                  </a:lnTo>
                  <a:lnTo>
                    <a:pt x="297968" y="404217"/>
                  </a:lnTo>
                  <a:cubicBezTo>
                    <a:pt x="292206" y="409971"/>
                    <a:pt x="284739" y="412807"/>
                    <a:pt x="277191" y="412807"/>
                  </a:cubicBezTo>
                  <a:cubicBezTo>
                    <a:pt x="269724" y="412807"/>
                    <a:pt x="262177" y="409971"/>
                    <a:pt x="256495" y="404217"/>
                  </a:cubicBezTo>
                  <a:lnTo>
                    <a:pt x="215023" y="362805"/>
                  </a:lnTo>
                  <a:lnTo>
                    <a:pt x="138814" y="286790"/>
                  </a:lnTo>
                  <a:cubicBezTo>
                    <a:pt x="127370" y="275363"/>
                    <a:pt x="127370" y="256805"/>
                    <a:pt x="138814" y="245378"/>
                  </a:cubicBezTo>
                  <a:lnTo>
                    <a:pt x="180286" y="203967"/>
                  </a:lnTo>
                  <a:cubicBezTo>
                    <a:pt x="186049" y="198213"/>
                    <a:pt x="193515" y="195376"/>
                    <a:pt x="201063" y="195376"/>
                  </a:cubicBezTo>
                  <a:cubicBezTo>
                    <a:pt x="208530" y="195376"/>
                    <a:pt x="215997" y="198213"/>
                    <a:pt x="221759" y="203967"/>
                  </a:cubicBezTo>
                  <a:lnTo>
                    <a:pt x="277191" y="259317"/>
                  </a:lnTo>
                  <a:lnTo>
                    <a:pt x="444948" y="91807"/>
                  </a:lnTo>
                  <a:lnTo>
                    <a:pt x="503951" y="32891"/>
                  </a:lnTo>
                  <a:lnTo>
                    <a:pt x="515719" y="21221"/>
                  </a:lnTo>
                  <a:cubicBezTo>
                    <a:pt x="521401" y="15467"/>
                    <a:pt x="528949" y="12631"/>
                    <a:pt x="536415" y="12631"/>
                  </a:cubicBezTo>
                  <a:close/>
                  <a:moveTo>
                    <a:pt x="61847" y="0"/>
                  </a:moveTo>
                  <a:lnTo>
                    <a:pt x="449328" y="0"/>
                  </a:lnTo>
                  <a:cubicBezTo>
                    <a:pt x="465804" y="0"/>
                    <a:pt x="480738" y="6483"/>
                    <a:pt x="491858" y="17019"/>
                  </a:cubicBezTo>
                  <a:lnTo>
                    <a:pt x="442591" y="66130"/>
                  </a:lnTo>
                  <a:lnTo>
                    <a:pt x="66230" y="66130"/>
                  </a:lnTo>
                  <a:lnTo>
                    <a:pt x="66230" y="444269"/>
                  </a:lnTo>
                  <a:lnTo>
                    <a:pt x="444945" y="444269"/>
                  </a:lnTo>
                  <a:lnTo>
                    <a:pt x="444945" y="285590"/>
                  </a:lnTo>
                  <a:lnTo>
                    <a:pt x="511175" y="219460"/>
                  </a:lnTo>
                  <a:lnTo>
                    <a:pt x="511175" y="448645"/>
                  </a:lnTo>
                  <a:cubicBezTo>
                    <a:pt x="511175" y="482683"/>
                    <a:pt x="483417" y="510399"/>
                    <a:pt x="449328" y="510399"/>
                  </a:cubicBezTo>
                  <a:lnTo>
                    <a:pt x="61847" y="510399"/>
                  </a:lnTo>
                  <a:cubicBezTo>
                    <a:pt x="27758" y="510399"/>
                    <a:pt x="0" y="482683"/>
                    <a:pt x="0" y="448645"/>
                  </a:cubicBezTo>
                  <a:lnTo>
                    <a:pt x="0" y="61673"/>
                  </a:lnTo>
                  <a:cubicBezTo>
                    <a:pt x="0" y="27635"/>
                    <a:pt x="27758" y="0"/>
                    <a:pt x="61847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</p:sp>
        <p:sp>
          <p:nvSpPr>
            <p:cNvPr id="78" name="RelativeShape22">
              <a:extLst>
                <a:ext uri="{FF2B5EF4-FFF2-40B4-BE49-F238E27FC236}">
                  <a16:creationId xmlns="" xmlns:a16="http://schemas.microsoft.com/office/drawing/2014/main" id="{4080EF57-C31F-46B1-9818-DF8D83F3F98C}"/>
                </a:ext>
              </a:extLst>
            </p:cNvPr>
            <p:cNvSpPr/>
            <p:nvPr/>
          </p:nvSpPr>
          <p:spPr>
            <a:xfrm>
              <a:off x="-3852072" y="-1193829"/>
              <a:ext cx="4100198" cy="139392"/>
            </a:xfrm>
            <a:prstGeom prst="roundRect">
              <a:avLst>
                <a:gd name="adj" fmla="val 50000"/>
              </a:avLst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9" name="ValueShape22">
              <a:extLst>
                <a:ext uri="{FF2B5EF4-FFF2-40B4-BE49-F238E27FC236}">
                  <a16:creationId xmlns="" xmlns:a16="http://schemas.microsoft.com/office/drawing/2014/main" id="{D9AE544E-D427-4CA3-B618-D70ABB49C10D}"/>
                </a:ext>
              </a:extLst>
            </p:cNvPr>
            <p:cNvSpPr/>
            <p:nvPr/>
          </p:nvSpPr>
          <p:spPr>
            <a:xfrm>
              <a:off x="-3852072" y="-1193829"/>
              <a:ext cx="1353065" cy="139392"/>
            </a:xfrm>
            <a:prstGeom prst="roundRect">
              <a:avLst>
                <a:gd name="adj" fmla="val 50000"/>
              </a:avLst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91" name="矩形 90">
            <a:extLst>
              <a:ext uri="{FF2B5EF4-FFF2-40B4-BE49-F238E27FC236}">
                <a16:creationId xmlns="" xmlns:a16="http://schemas.microsoft.com/office/drawing/2014/main" id="{485C7D3A-8041-4B76-930B-3D1C71AFEB25}"/>
              </a:ext>
            </a:extLst>
          </p:cNvPr>
          <p:cNvSpPr/>
          <p:nvPr/>
        </p:nvSpPr>
        <p:spPr>
          <a:xfrm>
            <a:off x="4743154" y="2916929"/>
            <a:ext cx="470138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000" b="1" dirty="0">
                <a:solidFill>
                  <a:schemeClr val="accent1"/>
                </a:solidFill>
                <a:latin typeface="+mn-ea"/>
              </a:rPr>
              <a:t>35.2%</a:t>
            </a:r>
            <a:r>
              <a:rPr lang="zh-CN" altLang="en-US" sz="2000" b="1" dirty="0">
                <a:solidFill>
                  <a:schemeClr val="accent1"/>
                </a:solidFill>
                <a:latin typeface="+mn-ea"/>
              </a:rPr>
              <a:t>的应届</a:t>
            </a:r>
            <a:r>
              <a:rPr lang="zh-CN" altLang="en-US" sz="2000" b="1">
                <a:solidFill>
                  <a:schemeClr val="accent1"/>
                </a:solidFill>
                <a:latin typeface="+mn-ea"/>
              </a:rPr>
              <a:t>毕</a:t>
            </a:r>
            <a:r>
              <a:rPr lang="zh-CN" altLang="en-US" sz="2000" b="1" smtClean="0">
                <a:solidFill>
                  <a:schemeClr val="accent1"/>
                </a:solidFill>
                <a:latin typeface="+mn-ea"/>
              </a:rPr>
              <a:t>业</a:t>
            </a:r>
            <a:r>
              <a:rPr lang="zh-CN" altLang="en-US" sz="100" b="1" smtClean="0">
                <a:solidFill>
                  <a:schemeClr val="accent1"/>
                </a:solidFill>
                <a:latin typeface="+mn-ea"/>
              </a:rPr>
              <a:t> </a:t>
            </a:r>
            <a:r>
              <a:rPr lang="zh-CN" altLang="en-US" sz="2000" b="1" smtClean="0">
                <a:solidFill>
                  <a:schemeClr val="accent1"/>
                </a:solidFill>
                <a:latin typeface="+mn-ea"/>
              </a:rPr>
              <a:t>生 </a:t>
            </a:r>
            <a:r>
              <a:rPr lang="zh-CN" altLang="en-US" sz="3200" b="1" dirty="0">
                <a:solidFill>
                  <a:schemeClr val="accent1"/>
                </a:solidFill>
                <a:latin typeface="+mn-ea"/>
              </a:rPr>
              <a:t>签约月薪</a:t>
            </a:r>
            <a:endParaRPr lang="zh-CN" altLang="en-US" sz="2000" b="1" dirty="0">
              <a:solidFill>
                <a:schemeClr val="accent1"/>
              </a:solidFill>
              <a:latin typeface="+mn-ea"/>
            </a:endParaRPr>
          </a:p>
        </p:txBody>
      </p:sp>
      <p:grpSp>
        <p:nvGrpSpPr>
          <p:cNvPr id="108" name="组合 107">
            <a:extLst>
              <a:ext uri="{FF2B5EF4-FFF2-40B4-BE49-F238E27FC236}">
                <a16:creationId xmlns="" xmlns:a16="http://schemas.microsoft.com/office/drawing/2014/main" id="{DC73C845-9FF3-4329-96D7-D6D12AD23DF3}"/>
              </a:ext>
            </a:extLst>
          </p:cNvPr>
          <p:cNvGrpSpPr/>
          <p:nvPr/>
        </p:nvGrpSpPr>
        <p:grpSpPr>
          <a:xfrm>
            <a:off x="5025084" y="4307679"/>
            <a:ext cx="3015841" cy="1402500"/>
            <a:chOff x="5904525" y="2943827"/>
            <a:chExt cx="2911058" cy="1353773"/>
          </a:xfrm>
        </p:grpSpPr>
        <p:sp>
          <p:nvSpPr>
            <p:cNvPr id="109" name="IconShape">
              <a:extLst>
                <a:ext uri="{FF2B5EF4-FFF2-40B4-BE49-F238E27FC236}">
                  <a16:creationId xmlns="" xmlns:a16="http://schemas.microsoft.com/office/drawing/2014/main" id="{ED0E6EE6-EE16-4F99-BA69-47E49B8D713C}"/>
                </a:ext>
              </a:extLst>
            </p:cNvPr>
            <p:cNvSpPr/>
            <p:nvPr/>
          </p:nvSpPr>
          <p:spPr>
            <a:xfrm>
              <a:off x="5904525" y="2943827"/>
              <a:ext cx="531688" cy="603556"/>
            </a:xfrm>
            <a:custGeom>
              <a:avLst/>
              <a:gdLst>
                <a:gd name="connsiteX0" fmla="*/ 71958 w 534049"/>
                <a:gd name="connsiteY0" fmla="*/ 503013 h 606236"/>
                <a:gd name="connsiteX1" fmla="*/ 104966 w 534049"/>
                <a:gd name="connsiteY1" fmla="*/ 503013 h 606236"/>
                <a:gd name="connsiteX2" fmla="*/ 148020 w 534049"/>
                <a:gd name="connsiteY2" fmla="*/ 503013 h 606236"/>
                <a:gd name="connsiteX3" fmla="*/ 209731 w 534049"/>
                <a:gd name="connsiteY3" fmla="*/ 503013 h 606236"/>
                <a:gd name="connsiteX4" fmla="*/ 268571 w 534049"/>
                <a:gd name="connsiteY4" fmla="*/ 573262 h 606236"/>
                <a:gd name="connsiteX5" fmla="*/ 327412 w 534049"/>
                <a:gd name="connsiteY5" fmla="*/ 503013 h 606236"/>
                <a:gd name="connsiteX6" fmla="*/ 384817 w 534049"/>
                <a:gd name="connsiteY6" fmla="*/ 503013 h 606236"/>
                <a:gd name="connsiteX7" fmla="*/ 423566 w 534049"/>
                <a:gd name="connsiteY7" fmla="*/ 503013 h 606236"/>
                <a:gd name="connsiteX8" fmla="*/ 453704 w 534049"/>
                <a:gd name="connsiteY8" fmla="*/ 503013 h 606236"/>
                <a:gd name="connsiteX9" fmla="*/ 456574 w 534049"/>
                <a:gd name="connsiteY9" fmla="*/ 606236 h 606236"/>
                <a:gd name="connsiteX10" fmla="*/ 71958 w 534049"/>
                <a:gd name="connsiteY10" fmla="*/ 606236 h 606236"/>
                <a:gd name="connsiteX11" fmla="*/ 265618 w 534049"/>
                <a:gd name="connsiteY11" fmla="*/ 144835 h 606236"/>
                <a:gd name="connsiteX12" fmla="*/ 417729 w 534049"/>
                <a:gd name="connsiteY12" fmla="*/ 186404 h 606236"/>
                <a:gd name="connsiteX13" fmla="*/ 417729 w 534049"/>
                <a:gd name="connsiteY13" fmla="*/ 270975 h 606236"/>
                <a:gd name="connsiteX14" fmla="*/ 413424 w 534049"/>
                <a:gd name="connsiteY14" fmla="*/ 268109 h 606236"/>
                <a:gd name="connsiteX15" fmla="*/ 423469 w 534049"/>
                <a:gd name="connsiteY15" fmla="*/ 324012 h 606236"/>
                <a:gd name="connsiteX16" fmla="*/ 267053 w 534049"/>
                <a:gd name="connsiteY16" fmla="*/ 480253 h 606236"/>
                <a:gd name="connsiteX17" fmla="*/ 109201 w 534049"/>
                <a:gd name="connsiteY17" fmla="*/ 324012 h 606236"/>
                <a:gd name="connsiteX18" fmla="*/ 119246 w 534049"/>
                <a:gd name="connsiteY18" fmla="*/ 269542 h 606236"/>
                <a:gd name="connsiteX19" fmla="*/ 114941 w 534049"/>
                <a:gd name="connsiteY19" fmla="*/ 270975 h 606236"/>
                <a:gd name="connsiteX20" fmla="*/ 114941 w 534049"/>
                <a:gd name="connsiteY20" fmla="*/ 187838 h 606236"/>
                <a:gd name="connsiteX21" fmla="*/ 265618 w 534049"/>
                <a:gd name="connsiteY21" fmla="*/ 144835 h 606236"/>
                <a:gd name="connsiteX22" fmla="*/ 485238 w 534049"/>
                <a:gd name="connsiteY22" fmla="*/ 140497 h 606236"/>
                <a:gd name="connsiteX23" fmla="*/ 472318 w 534049"/>
                <a:gd name="connsiteY23" fmla="*/ 153400 h 606236"/>
                <a:gd name="connsiteX24" fmla="*/ 485238 w 534049"/>
                <a:gd name="connsiteY24" fmla="*/ 164869 h 606236"/>
                <a:gd name="connsiteX25" fmla="*/ 498159 w 534049"/>
                <a:gd name="connsiteY25" fmla="*/ 153400 h 606236"/>
                <a:gd name="connsiteX26" fmla="*/ 485238 w 534049"/>
                <a:gd name="connsiteY26" fmla="*/ 140497 h 606236"/>
                <a:gd name="connsiteX27" fmla="*/ 483803 w 534049"/>
                <a:gd name="connsiteY27" fmla="*/ 113617 h 606236"/>
                <a:gd name="connsiteX28" fmla="*/ 473753 w 534049"/>
                <a:gd name="connsiteY28" fmla="*/ 118993 h 606236"/>
                <a:gd name="connsiteX29" fmla="*/ 489545 w 534049"/>
                <a:gd name="connsiteY29" fmla="*/ 127595 h 606236"/>
                <a:gd name="connsiteX30" fmla="*/ 489545 w 534049"/>
                <a:gd name="connsiteY30" fmla="*/ 118993 h 606236"/>
                <a:gd name="connsiteX31" fmla="*/ 483803 w 534049"/>
                <a:gd name="connsiteY31" fmla="*/ 113617 h 606236"/>
                <a:gd name="connsiteX32" fmla="*/ 261282 w 534049"/>
                <a:gd name="connsiteY32" fmla="*/ 0 h 606236"/>
                <a:gd name="connsiteX33" fmla="*/ 459397 w 534049"/>
                <a:gd name="connsiteY33" fmla="*/ 110391 h 606236"/>
                <a:gd name="connsiteX34" fmla="*/ 463704 w 534049"/>
                <a:gd name="connsiteY34" fmla="*/ 106090 h 606236"/>
                <a:gd name="connsiteX35" fmla="*/ 503901 w 534049"/>
                <a:gd name="connsiteY35" fmla="*/ 126161 h 606236"/>
                <a:gd name="connsiteX36" fmla="*/ 503901 w 534049"/>
                <a:gd name="connsiteY36" fmla="*/ 134763 h 606236"/>
                <a:gd name="connsiteX37" fmla="*/ 534049 w 534049"/>
                <a:gd name="connsiteY37" fmla="*/ 150533 h 606236"/>
                <a:gd name="connsiteX38" fmla="*/ 503901 w 534049"/>
                <a:gd name="connsiteY38" fmla="*/ 167737 h 606236"/>
                <a:gd name="connsiteX39" fmla="*/ 503901 w 534049"/>
                <a:gd name="connsiteY39" fmla="*/ 292464 h 606236"/>
                <a:gd name="connsiteX40" fmla="*/ 522564 w 534049"/>
                <a:gd name="connsiteY40" fmla="*/ 292464 h 606236"/>
                <a:gd name="connsiteX41" fmla="*/ 522564 w 534049"/>
                <a:gd name="connsiteY41" fmla="*/ 334039 h 606236"/>
                <a:gd name="connsiteX42" fmla="*/ 496723 w 534049"/>
                <a:gd name="connsiteY42" fmla="*/ 318269 h 606236"/>
                <a:gd name="connsiteX43" fmla="*/ 472318 w 534049"/>
                <a:gd name="connsiteY43" fmla="*/ 334039 h 606236"/>
                <a:gd name="connsiteX44" fmla="*/ 472318 w 534049"/>
                <a:gd name="connsiteY44" fmla="*/ 292464 h 606236"/>
                <a:gd name="connsiteX45" fmla="*/ 489545 w 534049"/>
                <a:gd name="connsiteY45" fmla="*/ 292464 h 606236"/>
                <a:gd name="connsiteX46" fmla="*/ 489545 w 534049"/>
                <a:gd name="connsiteY46" fmla="*/ 174905 h 606236"/>
                <a:gd name="connsiteX47" fmla="*/ 436427 w 534049"/>
                <a:gd name="connsiteY47" fmla="*/ 203578 h 606236"/>
                <a:gd name="connsiteX48" fmla="*/ 436427 w 534049"/>
                <a:gd name="connsiteY48" fmla="*/ 177772 h 606236"/>
                <a:gd name="connsiteX49" fmla="*/ 265589 w 534049"/>
                <a:gd name="connsiteY49" fmla="*/ 133329 h 606236"/>
                <a:gd name="connsiteX50" fmla="*/ 97622 w 534049"/>
                <a:gd name="connsiteY50" fmla="*/ 179206 h 606236"/>
                <a:gd name="connsiteX51" fmla="*/ 97622 w 534049"/>
                <a:gd name="connsiteY51" fmla="*/ 193542 h 606236"/>
                <a:gd name="connsiteX52" fmla="*/ 0 w 534049"/>
                <a:gd name="connsiteY52" fmla="*/ 149099 h 606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534049" h="606236">
                  <a:moveTo>
                    <a:pt x="71958" y="503013"/>
                  </a:moveTo>
                  <a:lnTo>
                    <a:pt x="104966" y="503013"/>
                  </a:lnTo>
                  <a:lnTo>
                    <a:pt x="148020" y="503013"/>
                  </a:lnTo>
                  <a:lnTo>
                    <a:pt x="209731" y="503013"/>
                  </a:lnTo>
                  <a:lnTo>
                    <a:pt x="268571" y="573262"/>
                  </a:lnTo>
                  <a:lnTo>
                    <a:pt x="327412" y="503013"/>
                  </a:lnTo>
                  <a:lnTo>
                    <a:pt x="384817" y="503013"/>
                  </a:lnTo>
                  <a:lnTo>
                    <a:pt x="423566" y="503013"/>
                  </a:lnTo>
                  <a:lnTo>
                    <a:pt x="453704" y="503013"/>
                  </a:lnTo>
                  <a:lnTo>
                    <a:pt x="456574" y="606236"/>
                  </a:lnTo>
                  <a:lnTo>
                    <a:pt x="71958" y="606236"/>
                  </a:lnTo>
                  <a:close/>
                  <a:moveTo>
                    <a:pt x="265618" y="144835"/>
                  </a:moveTo>
                  <a:cubicBezTo>
                    <a:pt x="341673" y="144835"/>
                    <a:pt x="417729" y="186404"/>
                    <a:pt x="417729" y="186404"/>
                  </a:cubicBezTo>
                  <a:lnTo>
                    <a:pt x="417729" y="270975"/>
                  </a:lnTo>
                  <a:cubicBezTo>
                    <a:pt x="417729" y="270975"/>
                    <a:pt x="416294" y="269542"/>
                    <a:pt x="413424" y="268109"/>
                  </a:cubicBezTo>
                  <a:cubicBezTo>
                    <a:pt x="419164" y="285309"/>
                    <a:pt x="423469" y="303944"/>
                    <a:pt x="423469" y="324012"/>
                  </a:cubicBezTo>
                  <a:cubicBezTo>
                    <a:pt x="423469" y="410016"/>
                    <a:pt x="353153" y="480253"/>
                    <a:pt x="267053" y="480253"/>
                  </a:cubicBezTo>
                  <a:cubicBezTo>
                    <a:pt x="179517" y="480253"/>
                    <a:pt x="109201" y="410016"/>
                    <a:pt x="109201" y="324012"/>
                  </a:cubicBezTo>
                  <a:cubicBezTo>
                    <a:pt x="109201" y="303944"/>
                    <a:pt x="113506" y="286743"/>
                    <a:pt x="119246" y="269542"/>
                  </a:cubicBezTo>
                  <a:cubicBezTo>
                    <a:pt x="117811" y="269542"/>
                    <a:pt x="114941" y="270975"/>
                    <a:pt x="114941" y="270975"/>
                  </a:cubicBezTo>
                  <a:lnTo>
                    <a:pt x="114941" y="187838"/>
                  </a:lnTo>
                  <a:cubicBezTo>
                    <a:pt x="114941" y="187838"/>
                    <a:pt x="189562" y="144835"/>
                    <a:pt x="265618" y="144835"/>
                  </a:cubicBezTo>
                  <a:close/>
                  <a:moveTo>
                    <a:pt x="485238" y="140497"/>
                  </a:moveTo>
                  <a:cubicBezTo>
                    <a:pt x="478060" y="140497"/>
                    <a:pt x="472318" y="146232"/>
                    <a:pt x="472318" y="153400"/>
                  </a:cubicBezTo>
                  <a:cubicBezTo>
                    <a:pt x="472318" y="160568"/>
                    <a:pt x="478060" y="164869"/>
                    <a:pt x="485238" y="164869"/>
                  </a:cubicBezTo>
                  <a:cubicBezTo>
                    <a:pt x="492416" y="164869"/>
                    <a:pt x="498159" y="160568"/>
                    <a:pt x="498159" y="153400"/>
                  </a:cubicBezTo>
                  <a:cubicBezTo>
                    <a:pt x="498159" y="146232"/>
                    <a:pt x="492416" y="140497"/>
                    <a:pt x="485238" y="140497"/>
                  </a:cubicBezTo>
                  <a:close/>
                  <a:moveTo>
                    <a:pt x="483803" y="113617"/>
                  </a:moveTo>
                  <a:cubicBezTo>
                    <a:pt x="480572" y="114333"/>
                    <a:pt x="476624" y="116842"/>
                    <a:pt x="473753" y="118993"/>
                  </a:cubicBezTo>
                  <a:lnTo>
                    <a:pt x="489545" y="127595"/>
                  </a:lnTo>
                  <a:lnTo>
                    <a:pt x="489545" y="118993"/>
                  </a:lnTo>
                  <a:cubicBezTo>
                    <a:pt x="489545" y="113975"/>
                    <a:pt x="487033" y="112900"/>
                    <a:pt x="483803" y="113617"/>
                  </a:cubicBezTo>
                  <a:close/>
                  <a:moveTo>
                    <a:pt x="261282" y="0"/>
                  </a:moveTo>
                  <a:lnTo>
                    <a:pt x="459397" y="110391"/>
                  </a:lnTo>
                  <a:cubicBezTo>
                    <a:pt x="459397" y="108957"/>
                    <a:pt x="460833" y="107524"/>
                    <a:pt x="463704" y="106090"/>
                  </a:cubicBezTo>
                  <a:cubicBezTo>
                    <a:pt x="511079" y="83152"/>
                    <a:pt x="503901" y="126161"/>
                    <a:pt x="503901" y="126161"/>
                  </a:cubicBezTo>
                  <a:lnTo>
                    <a:pt x="503901" y="134763"/>
                  </a:lnTo>
                  <a:lnTo>
                    <a:pt x="534049" y="150533"/>
                  </a:lnTo>
                  <a:lnTo>
                    <a:pt x="503901" y="167737"/>
                  </a:lnTo>
                  <a:lnTo>
                    <a:pt x="503901" y="292464"/>
                  </a:lnTo>
                  <a:lnTo>
                    <a:pt x="522564" y="292464"/>
                  </a:lnTo>
                  <a:lnTo>
                    <a:pt x="522564" y="334039"/>
                  </a:lnTo>
                  <a:lnTo>
                    <a:pt x="496723" y="318269"/>
                  </a:lnTo>
                  <a:lnTo>
                    <a:pt x="472318" y="334039"/>
                  </a:lnTo>
                  <a:lnTo>
                    <a:pt x="472318" y="292464"/>
                  </a:lnTo>
                  <a:lnTo>
                    <a:pt x="489545" y="292464"/>
                  </a:lnTo>
                  <a:lnTo>
                    <a:pt x="489545" y="174905"/>
                  </a:lnTo>
                  <a:lnTo>
                    <a:pt x="436427" y="203578"/>
                  </a:lnTo>
                  <a:lnTo>
                    <a:pt x="436427" y="177772"/>
                  </a:lnTo>
                  <a:cubicBezTo>
                    <a:pt x="436427" y="177772"/>
                    <a:pt x="350290" y="133329"/>
                    <a:pt x="265589" y="133329"/>
                  </a:cubicBezTo>
                  <a:cubicBezTo>
                    <a:pt x="180888" y="133329"/>
                    <a:pt x="97622" y="179206"/>
                    <a:pt x="97622" y="179206"/>
                  </a:cubicBezTo>
                  <a:lnTo>
                    <a:pt x="97622" y="193542"/>
                  </a:lnTo>
                  <a:lnTo>
                    <a:pt x="0" y="149099"/>
                  </a:ln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0" name="IconShape">
              <a:extLst>
                <a:ext uri="{FF2B5EF4-FFF2-40B4-BE49-F238E27FC236}">
                  <a16:creationId xmlns="" xmlns:a16="http://schemas.microsoft.com/office/drawing/2014/main" id="{61F1D685-7075-4B29-87D6-D1918D865030}"/>
                </a:ext>
              </a:extLst>
            </p:cNvPr>
            <p:cNvSpPr/>
            <p:nvPr/>
          </p:nvSpPr>
          <p:spPr>
            <a:xfrm>
              <a:off x="6499361" y="2943827"/>
              <a:ext cx="531688" cy="603556"/>
            </a:xfrm>
            <a:custGeom>
              <a:avLst/>
              <a:gdLst>
                <a:gd name="connsiteX0" fmla="*/ 71958 w 534049"/>
                <a:gd name="connsiteY0" fmla="*/ 503013 h 606236"/>
                <a:gd name="connsiteX1" fmla="*/ 104966 w 534049"/>
                <a:gd name="connsiteY1" fmla="*/ 503013 h 606236"/>
                <a:gd name="connsiteX2" fmla="*/ 148020 w 534049"/>
                <a:gd name="connsiteY2" fmla="*/ 503013 h 606236"/>
                <a:gd name="connsiteX3" fmla="*/ 209731 w 534049"/>
                <a:gd name="connsiteY3" fmla="*/ 503013 h 606236"/>
                <a:gd name="connsiteX4" fmla="*/ 268571 w 534049"/>
                <a:gd name="connsiteY4" fmla="*/ 573262 h 606236"/>
                <a:gd name="connsiteX5" fmla="*/ 327412 w 534049"/>
                <a:gd name="connsiteY5" fmla="*/ 503013 h 606236"/>
                <a:gd name="connsiteX6" fmla="*/ 384817 w 534049"/>
                <a:gd name="connsiteY6" fmla="*/ 503013 h 606236"/>
                <a:gd name="connsiteX7" fmla="*/ 423566 w 534049"/>
                <a:gd name="connsiteY7" fmla="*/ 503013 h 606236"/>
                <a:gd name="connsiteX8" fmla="*/ 453704 w 534049"/>
                <a:gd name="connsiteY8" fmla="*/ 503013 h 606236"/>
                <a:gd name="connsiteX9" fmla="*/ 456574 w 534049"/>
                <a:gd name="connsiteY9" fmla="*/ 606236 h 606236"/>
                <a:gd name="connsiteX10" fmla="*/ 71958 w 534049"/>
                <a:gd name="connsiteY10" fmla="*/ 606236 h 606236"/>
                <a:gd name="connsiteX11" fmla="*/ 265618 w 534049"/>
                <a:gd name="connsiteY11" fmla="*/ 144835 h 606236"/>
                <a:gd name="connsiteX12" fmla="*/ 417729 w 534049"/>
                <a:gd name="connsiteY12" fmla="*/ 186404 h 606236"/>
                <a:gd name="connsiteX13" fmla="*/ 417729 w 534049"/>
                <a:gd name="connsiteY13" fmla="*/ 270975 h 606236"/>
                <a:gd name="connsiteX14" fmla="*/ 413424 w 534049"/>
                <a:gd name="connsiteY14" fmla="*/ 268109 h 606236"/>
                <a:gd name="connsiteX15" fmla="*/ 423469 w 534049"/>
                <a:gd name="connsiteY15" fmla="*/ 324012 h 606236"/>
                <a:gd name="connsiteX16" fmla="*/ 267053 w 534049"/>
                <a:gd name="connsiteY16" fmla="*/ 480253 h 606236"/>
                <a:gd name="connsiteX17" fmla="*/ 109201 w 534049"/>
                <a:gd name="connsiteY17" fmla="*/ 324012 h 606236"/>
                <a:gd name="connsiteX18" fmla="*/ 119246 w 534049"/>
                <a:gd name="connsiteY18" fmla="*/ 269542 h 606236"/>
                <a:gd name="connsiteX19" fmla="*/ 114941 w 534049"/>
                <a:gd name="connsiteY19" fmla="*/ 270975 h 606236"/>
                <a:gd name="connsiteX20" fmla="*/ 114941 w 534049"/>
                <a:gd name="connsiteY20" fmla="*/ 187838 h 606236"/>
                <a:gd name="connsiteX21" fmla="*/ 265618 w 534049"/>
                <a:gd name="connsiteY21" fmla="*/ 144835 h 606236"/>
                <a:gd name="connsiteX22" fmla="*/ 485238 w 534049"/>
                <a:gd name="connsiteY22" fmla="*/ 140497 h 606236"/>
                <a:gd name="connsiteX23" fmla="*/ 472318 w 534049"/>
                <a:gd name="connsiteY23" fmla="*/ 153400 h 606236"/>
                <a:gd name="connsiteX24" fmla="*/ 485238 w 534049"/>
                <a:gd name="connsiteY24" fmla="*/ 164869 h 606236"/>
                <a:gd name="connsiteX25" fmla="*/ 498159 w 534049"/>
                <a:gd name="connsiteY25" fmla="*/ 153400 h 606236"/>
                <a:gd name="connsiteX26" fmla="*/ 485238 w 534049"/>
                <a:gd name="connsiteY26" fmla="*/ 140497 h 606236"/>
                <a:gd name="connsiteX27" fmla="*/ 483803 w 534049"/>
                <a:gd name="connsiteY27" fmla="*/ 113617 h 606236"/>
                <a:gd name="connsiteX28" fmla="*/ 473753 w 534049"/>
                <a:gd name="connsiteY28" fmla="*/ 118993 h 606236"/>
                <a:gd name="connsiteX29" fmla="*/ 489545 w 534049"/>
                <a:gd name="connsiteY29" fmla="*/ 127595 h 606236"/>
                <a:gd name="connsiteX30" fmla="*/ 489545 w 534049"/>
                <a:gd name="connsiteY30" fmla="*/ 118993 h 606236"/>
                <a:gd name="connsiteX31" fmla="*/ 483803 w 534049"/>
                <a:gd name="connsiteY31" fmla="*/ 113617 h 606236"/>
                <a:gd name="connsiteX32" fmla="*/ 261282 w 534049"/>
                <a:gd name="connsiteY32" fmla="*/ 0 h 606236"/>
                <a:gd name="connsiteX33" fmla="*/ 459397 w 534049"/>
                <a:gd name="connsiteY33" fmla="*/ 110391 h 606236"/>
                <a:gd name="connsiteX34" fmla="*/ 463704 w 534049"/>
                <a:gd name="connsiteY34" fmla="*/ 106090 h 606236"/>
                <a:gd name="connsiteX35" fmla="*/ 503901 w 534049"/>
                <a:gd name="connsiteY35" fmla="*/ 126161 h 606236"/>
                <a:gd name="connsiteX36" fmla="*/ 503901 w 534049"/>
                <a:gd name="connsiteY36" fmla="*/ 134763 h 606236"/>
                <a:gd name="connsiteX37" fmla="*/ 534049 w 534049"/>
                <a:gd name="connsiteY37" fmla="*/ 150533 h 606236"/>
                <a:gd name="connsiteX38" fmla="*/ 503901 w 534049"/>
                <a:gd name="connsiteY38" fmla="*/ 167737 h 606236"/>
                <a:gd name="connsiteX39" fmla="*/ 503901 w 534049"/>
                <a:gd name="connsiteY39" fmla="*/ 292464 h 606236"/>
                <a:gd name="connsiteX40" fmla="*/ 522564 w 534049"/>
                <a:gd name="connsiteY40" fmla="*/ 292464 h 606236"/>
                <a:gd name="connsiteX41" fmla="*/ 522564 w 534049"/>
                <a:gd name="connsiteY41" fmla="*/ 334039 h 606236"/>
                <a:gd name="connsiteX42" fmla="*/ 496723 w 534049"/>
                <a:gd name="connsiteY42" fmla="*/ 318269 h 606236"/>
                <a:gd name="connsiteX43" fmla="*/ 472318 w 534049"/>
                <a:gd name="connsiteY43" fmla="*/ 334039 h 606236"/>
                <a:gd name="connsiteX44" fmla="*/ 472318 w 534049"/>
                <a:gd name="connsiteY44" fmla="*/ 292464 h 606236"/>
                <a:gd name="connsiteX45" fmla="*/ 489545 w 534049"/>
                <a:gd name="connsiteY45" fmla="*/ 292464 h 606236"/>
                <a:gd name="connsiteX46" fmla="*/ 489545 w 534049"/>
                <a:gd name="connsiteY46" fmla="*/ 174905 h 606236"/>
                <a:gd name="connsiteX47" fmla="*/ 436427 w 534049"/>
                <a:gd name="connsiteY47" fmla="*/ 203578 h 606236"/>
                <a:gd name="connsiteX48" fmla="*/ 436427 w 534049"/>
                <a:gd name="connsiteY48" fmla="*/ 177772 h 606236"/>
                <a:gd name="connsiteX49" fmla="*/ 265589 w 534049"/>
                <a:gd name="connsiteY49" fmla="*/ 133329 h 606236"/>
                <a:gd name="connsiteX50" fmla="*/ 97622 w 534049"/>
                <a:gd name="connsiteY50" fmla="*/ 179206 h 606236"/>
                <a:gd name="connsiteX51" fmla="*/ 97622 w 534049"/>
                <a:gd name="connsiteY51" fmla="*/ 193542 h 606236"/>
                <a:gd name="connsiteX52" fmla="*/ 0 w 534049"/>
                <a:gd name="connsiteY52" fmla="*/ 149099 h 606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534049" h="606236">
                  <a:moveTo>
                    <a:pt x="71958" y="503013"/>
                  </a:moveTo>
                  <a:lnTo>
                    <a:pt x="104966" y="503013"/>
                  </a:lnTo>
                  <a:lnTo>
                    <a:pt x="148020" y="503013"/>
                  </a:lnTo>
                  <a:lnTo>
                    <a:pt x="209731" y="503013"/>
                  </a:lnTo>
                  <a:lnTo>
                    <a:pt x="268571" y="573262"/>
                  </a:lnTo>
                  <a:lnTo>
                    <a:pt x="327412" y="503013"/>
                  </a:lnTo>
                  <a:lnTo>
                    <a:pt x="384817" y="503013"/>
                  </a:lnTo>
                  <a:lnTo>
                    <a:pt x="423566" y="503013"/>
                  </a:lnTo>
                  <a:lnTo>
                    <a:pt x="453704" y="503013"/>
                  </a:lnTo>
                  <a:lnTo>
                    <a:pt x="456574" y="606236"/>
                  </a:lnTo>
                  <a:lnTo>
                    <a:pt x="71958" y="606236"/>
                  </a:lnTo>
                  <a:close/>
                  <a:moveTo>
                    <a:pt x="265618" y="144835"/>
                  </a:moveTo>
                  <a:cubicBezTo>
                    <a:pt x="341673" y="144835"/>
                    <a:pt x="417729" y="186404"/>
                    <a:pt x="417729" y="186404"/>
                  </a:cubicBezTo>
                  <a:lnTo>
                    <a:pt x="417729" y="270975"/>
                  </a:lnTo>
                  <a:cubicBezTo>
                    <a:pt x="417729" y="270975"/>
                    <a:pt x="416294" y="269542"/>
                    <a:pt x="413424" y="268109"/>
                  </a:cubicBezTo>
                  <a:cubicBezTo>
                    <a:pt x="419164" y="285309"/>
                    <a:pt x="423469" y="303944"/>
                    <a:pt x="423469" y="324012"/>
                  </a:cubicBezTo>
                  <a:cubicBezTo>
                    <a:pt x="423469" y="410016"/>
                    <a:pt x="353153" y="480253"/>
                    <a:pt x="267053" y="480253"/>
                  </a:cubicBezTo>
                  <a:cubicBezTo>
                    <a:pt x="179517" y="480253"/>
                    <a:pt x="109201" y="410016"/>
                    <a:pt x="109201" y="324012"/>
                  </a:cubicBezTo>
                  <a:cubicBezTo>
                    <a:pt x="109201" y="303944"/>
                    <a:pt x="113506" y="286743"/>
                    <a:pt x="119246" y="269542"/>
                  </a:cubicBezTo>
                  <a:cubicBezTo>
                    <a:pt x="117811" y="269542"/>
                    <a:pt x="114941" y="270975"/>
                    <a:pt x="114941" y="270975"/>
                  </a:cubicBezTo>
                  <a:lnTo>
                    <a:pt x="114941" y="187838"/>
                  </a:lnTo>
                  <a:cubicBezTo>
                    <a:pt x="114941" y="187838"/>
                    <a:pt x="189562" y="144835"/>
                    <a:pt x="265618" y="144835"/>
                  </a:cubicBezTo>
                  <a:close/>
                  <a:moveTo>
                    <a:pt x="485238" y="140497"/>
                  </a:moveTo>
                  <a:cubicBezTo>
                    <a:pt x="478060" y="140497"/>
                    <a:pt x="472318" y="146232"/>
                    <a:pt x="472318" y="153400"/>
                  </a:cubicBezTo>
                  <a:cubicBezTo>
                    <a:pt x="472318" y="160568"/>
                    <a:pt x="478060" y="164869"/>
                    <a:pt x="485238" y="164869"/>
                  </a:cubicBezTo>
                  <a:cubicBezTo>
                    <a:pt x="492416" y="164869"/>
                    <a:pt x="498159" y="160568"/>
                    <a:pt x="498159" y="153400"/>
                  </a:cubicBezTo>
                  <a:cubicBezTo>
                    <a:pt x="498159" y="146232"/>
                    <a:pt x="492416" y="140497"/>
                    <a:pt x="485238" y="140497"/>
                  </a:cubicBezTo>
                  <a:close/>
                  <a:moveTo>
                    <a:pt x="483803" y="113617"/>
                  </a:moveTo>
                  <a:cubicBezTo>
                    <a:pt x="480572" y="114333"/>
                    <a:pt x="476624" y="116842"/>
                    <a:pt x="473753" y="118993"/>
                  </a:cubicBezTo>
                  <a:lnTo>
                    <a:pt x="489545" y="127595"/>
                  </a:lnTo>
                  <a:lnTo>
                    <a:pt x="489545" y="118993"/>
                  </a:lnTo>
                  <a:cubicBezTo>
                    <a:pt x="489545" y="113975"/>
                    <a:pt x="487033" y="112900"/>
                    <a:pt x="483803" y="113617"/>
                  </a:cubicBezTo>
                  <a:close/>
                  <a:moveTo>
                    <a:pt x="261282" y="0"/>
                  </a:moveTo>
                  <a:lnTo>
                    <a:pt x="459397" y="110391"/>
                  </a:lnTo>
                  <a:cubicBezTo>
                    <a:pt x="459397" y="108957"/>
                    <a:pt x="460833" y="107524"/>
                    <a:pt x="463704" y="106090"/>
                  </a:cubicBezTo>
                  <a:cubicBezTo>
                    <a:pt x="511079" y="83152"/>
                    <a:pt x="503901" y="126161"/>
                    <a:pt x="503901" y="126161"/>
                  </a:cubicBezTo>
                  <a:lnTo>
                    <a:pt x="503901" y="134763"/>
                  </a:lnTo>
                  <a:lnTo>
                    <a:pt x="534049" y="150533"/>
                  </a:lnTo>
                  <a:lnTo>
                    <a:pt x="503901" y="167737"/>
                  </a:lnTo>
                  <a:lnTo>
                    <a:pt x="503901" y="292464"/>
                  </a:lnTo>
                  <a:lnTo>
                    <a:pt x="522564" y="292464"/>
                  </a:lnTo>
                  <a:lnTo>
                    <a:pt x="522564" y="334039"/>
                  </a:lnTo>
                  <a:lnTo>
                    <a:pt x="496723" y="318269"/>
                  </a:lnTo>
                  <a:lnTo>
                    <a:pt x="472318" y="334039"/>
                  </a:lnTo>
                  <a:lnTo>
                    <a:pt x="472318" y="292464"/>
                  </a:lnTo>
                  <a:lnTo>
                    <a:pt x="489545" y="292464"/>
                  </a:lnTo>
                  <a:lnTo>
                    <a:pt x="489545" y="174905"/>
                  </a:lnTo>
                  <a:lnTo>
                    <a:pt x="436427" y="203578"/>
                  </a:lnTo>
                  <a:lnTo>
                    <a:pt x="436427" y="177772"/>
                  </a:lnTo>
                  <a:cubicBezTo>
                    <a:pt x="436427" y="177772"/>
                    <a:pt x="350290" y="133329"/>
                    <a:pt x="265589" y="133329"/>
                  </a:cubicBezTo>
                  <a:cubicBezTo>
                    <a:pt x="180888" y="133329"/>
                    <a:pt x="97622" y="179206"/>
                    <a:pt x="97622" y="179206"/>
                  </a:cubicBezTo>
                  <a:lnTo>
                    <a:pt x="97622" y="193542"/>
                  </a:lnTo>
                  <a:lnTo>
                    <a:pt x="0" y="149099"/>
                  </a:ln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1" name="IconShape">
              <a:extLst>
                <a:ext uri="{FF2B5EF4-FFF2-40B4-BE49-F238E27FC236}">
                  <a16:creationId xmlns="" xmlns:a16="http://schemas.microsoft.com/office/drawing/2014/main" id="{12EAAED2-24AC-4A39-8CE2-B84B37BEBCEB}"/>
                </a:ext>
              </a:extLst>
            </p:cNvPr>
            <p:cNvSpPr/>
            <p:nvPr/>
          </p:nvSpPr>
          <p:spPr>
            <a:xfrm>
              <a:off x="7094202" y="2943827"/>
              <a:ext cx="531688" cy="603556"/>
            </a:xfrm>
            <a:custGeom>
              <a:avLst/>
              <a:gdLst>
                <a:gd name="connsiteX0" fmla="*/ 71958 w 534049"/>
                <a:gd name="connsiteY0" fmla="*/ 503013 h 606236"/>
                <a:gd name="connsiteX1" fmla="*/ 104966 w 534049"/>
                <a:gd name="connsiteY1" fmla="*/ 503013 h 606236"/>
                <a:gd name="connsiteX2" fmla="*/ 148020 w 534049"/>
                <a:gd name="connsiteY2" fmla="*/ 503013 h 606236"/>
                <a:gd name="connsiteX3" fmla="*/ 209731 w 534049"/>
                <a:gd name="connsiteY3" fmla="*/ 503013 h 606236"/>
                <a:gd name="connsiteX4" fmla="*/ 268571 w 534049"/>
                <a:gd name="connsiteY4" fmla="*/ 573262 h 606236"/>
                <a:gd name="connsiteX5" fmla="*/ 327412 w 534049"/>
                <a:gd name="connsiteY5" fmla="*/ 503013 h 606236"/>
                <a:gd name="connsiteX6" fmla="*/ 384817 w 534049"/>
                <a:gd name="connsiteY6" fmla="*/ 503013 h 606236"/>
                <a:gd name="connsiteX7" fmla="*/ 423566 w 534049"/>
                <a:gd name="connsiteY7" fmla="*/ 503013 h 606236"/>
                <a:gd name="connsiteX8" fmla="*/ 453704 w 534049"/>
                <a:gd name="connsiteY8" fmla="*/ 503013 h 606236"/>
                <a:gd name="connsiteX9" fmla="*/ 456574 w 534049"/>
                <a:gd name="connsiteY9" fmla="*/ 606236 h 606236"/>
                <a:gd name="connsiteX10" fmla="*/ 71958 w 534049"/>
                <a:gd name="connsiteY10" fmla="*/ 606236 h 606236"/>
                <a:gd name="connsiteX11" fmla="*/ 265618 w 534049"/>
                <a:gd name="connsiteY11" fmla="*/ 144835 h 606236"/>
                <a:gd name="connsiteX12" fmla="*/ 417729 w 534049"/>
                <a:gd name="connsiteY12" fmla="*/ 186404 h 606236"/>
                <a:gd name="connsiteX13" fmla="*/ 417729 w 534049"/>
                <a:gd name="connsiteY13" fmla="*/ 270975 h 606236"/>
                <a:gd name="connsiteX14" fmla="*/ 413424 w 534049"/>
                <a:gd name="connsiteY14" fmla="*/ 268109 h 606236"/>
                <a:gd name="connsiteX15" fmla="*/ 423469 w 534049"/>
                <a:gd name="connsiteY15" fmla="*/ 324012 h 606236"/>
                <a:gd name="connsiteX16" fmla="*/ 267053 w 534049"/>
                <a:gd name="connsiteY16" fmla="*/ 480253 h 606236"/>
                <a:gd name="connsiteX17" fmla="*/ 109201 w 534049"/>
                <a:gd name="connsiteY17" fmla="*/ 324012 h 606236"/>
                <a:gd name="connsiteX18" fmla="*/ 119246 w 534049"/>
                <a:gd name="connsiteY18" fmla="*/ 269542 h 606236"/>
                <a:gd name="connsiteX19" fmla="*/ 114941 w 534049"/>
                <a:gd name="connsiteY19" fmla="*/ 270975 h 606236"/>
                <a:gd name="connsiteX20" fmla="*/ 114941 w 534049"/>
                <a:gd name="connsiteY20" fmla="*/ 187838 h 606236"/>
                <a:gd name="connsiteX21" fmla="*/ 265618 w 534049"/>
                <a:gd name="connsiteY21" fmla="*/ 144835 h 606236"/>
                <a:gd name="connsiteX22" fmla="*/ 485238 w 534049"/>
                <a:gd name="connsiteY22" fmla="*/ 140497 h 606236"/>
                <a:gd name="connsiteX23" fmla="*/ 472318 w 534049"/>
                <a:gd name="connsiteY23" fmla="*/ 153400 h 606236"/>
                <a:gd name="connsiteX24" fmla="*/ 485238 w 534049"/>
                <a:gd name="connsiteY24" fmla="*/ 164869 h 606236"/>
                <a:gd name="connsiteX25" fmla="*/ 498159 w 534049"/>
                <a:gd name="connsiteY25" fmla="*/ 153400 h 606236"/>
                <a:gd name="connsiteX26" fmla="*/ 485238 w 534049"/>
                <a:gd name="connsiteY26" fmla="*/ 140497 h 606236"/>
                <a:gd name="connsiteX27" fmla="*/ 483803 w 534049"/>
                <a:gd name="connsiteY27" fmla="*/ 113617 h 606236"/>
                <a:gd name="connsiteX28" fmla="*/ 473753 w 534049"/>
                <a:gd name="connsiteY28" fmla="*/ 118993 h 606236"/>
                <a:gd name="connsiteX29" fmla="*/ 489545 w 534049"/>
                <a:gd name="connsiteY29" fmla="*/ 127595 h 606236"/>
                <a:gd name="connsiteX30" fmla="*/ 489545 w 534049"/>
                <a:gd name="connsiteY30" fmla="*/ 118993 h 606236"/>
                <a:gd name="connsiteX31" fmla="*/ 483803 w 534049"/>
                <a:gd name="connsiteY31" fmla="*/ 113617 h 606236"/>
                <a:gd name="connsiteX32" fmla="*/ 261282 w 534049"/>
                <a:gd name="connsiteY32" fmla="*/ 0 h 606236"/>
                <a:gd name="connsiteX33" fmla="*/ 459397 w 534049"/>
                <a:gd name="connsiteY33" fmla="*/ 110391 h 606236"/>
                <a:gd name="connsiteX34" fmla="*/ 463704 w 534049"/>
                <a:gd name="connsiteY34" fmla="*/ 106090 h 606236"/>
                <a:gd name="connsiteX35" fmla="*/ 503901 w 534049"/>
                <a:gd name="connsiteY35" fmla="*/ 126161 h 606236"/>
                <a:gd name="connsiteX36" fmla="*/ 503901 w 534049"/>
                <a:gd name="connsiteY36" fmla="*/ 134763 h 606236"/>
                <a:gd name="connsiteX37" fmla="*/ 534049 w 534049"/>
                <a:gd name="connsiteY37" fmla="*/ 150533 h 606236"/>
                <a:gd name="connsiteX38" fmla="*/ 503901 w 534049"/>
                <a:gd name="connsiteY38" fmla="*/ 167737 h 606236"/>
                <a:gd name="connsiteX39" fmla="*/ 503901 w 534049"/>
                <a:gd name="connsiteY39" fmla="*/ 292464 h 606236"/>
                <a:gd name="connsiteX40" fmla="*/ 522564 w 534049"/>
                <a:gd name="connsiteY40" fmla="*/ 292464 h 606236"/>
                <a:gd name="connsiteX41" fmla="*/ 522564 w 534049"/>
                <a:gd name="connsiteY41" fmla="*/ 334039 h 606236"/>
                <a:gd name="connsiteX42" fmla="*/ 496723 w 534049"/>
                <a:gd name="connsiteY42" fmla="*/ 318269 h 606236"/>
                <a:gd name="connsiteX43" fmla="*/ 472318 w 534049"/>
                <a:gd name="connsiteY43" fmla="*/ 334039 h 606236"/>
                <a:gd name="connsiteX44" fmla="*/ 472318 w 534049"/>
                <a:gd name="connsiteY44" fmla="*/ 292464 h 606236"/>
                <a:gd name="connsiteX45" fmla="*/ 489545 w 534049"/>
                <a:gd name="connsiteY45" fmla="*/ 292464 h 606236"/>
                <a:gd name="connsiteX46" fmla="*/ 489545 w 534049"/>
                <a:gd name="connsiteY46" fmla="*/ 174905 h 606236"/>
                <a:gd name="connsiteX47" fmla="*/ 436427 w 534049"/>
                <a:gd name="connsiteY47" fmla="*/ 203578 h 606236"/>
                <a:gd name="connsiteX48" fmla="*/ 436427 w 534049"/>
                <a:gd name="connsiteY48" fmla="*/ 177772 h 606236"/>
                <a:gd name="connsiteX49" fmla="*/ 265589 w 534049"/>
                <a:gd name="connsiteY49" fmla="*/ 133329 h 606236"/>
                <a:gd name="connsiteX50" fmla="*/ 97622 w 534049"/>
                <a:gd name="connsiteY50" fmla="*/ 179206 h 606236"/>
                <a:gd name="connsiteX51" fmla="*/ 97622 w 534049"/>
                <a:gd name="connsiteY51" fmla="*/ 193542 h 606236"/>
                <a:gd name="connsiteX52" fmla="*/ 0 w 534049"/>
                <a:gd name="connsiteY52" fmla="*/ 149099 h 606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534049" h="606236">
                  <a:moveTo>
                    <a:pt x="71958" y="503013"/>
                  </a:moveTo>
                  <a:lnTo>
                    <a:pt x="104966" y="503013"/>
                  </a:lnTo>
                  <a:lnTo>
                    <a:pt x="148020" y="503013"/>
                  </a:lnTo>
                  <a:lnTo>
                    <a:pt x="209731" y="503013"/>
                  </a:lnTo>
                  <a:lnTo>
                    <a:pt x="268571" y="573262"/>
                  </a:lnTo>
                  <a:lnTo>
                    <a:pt x="327412" y="503013"/>
                  </a:lnTo>
                  <a:lnTo>
                    <a:pt x="384817" y="503013"/>
                  </a:lnTo>
                  <a:lnTo>
                    <a:pt x="423566" y="503013"/>
                  </a:lnTo>
                  <a:lnTo>
                    <a:pt x="453704" y="503013"/>
                  </a:lnTo>
                  <a:lnTo>
                    <a:pt x="456574" y="606236"/>
                  </a:lnTo>
                  <a:lnTo>
                    <a:pt x="71958" y="606236"/>
                  </a:lnTo>
                  <a:close/>
                  <a:moveTo>
                    <a:pt x="265618" y="144835"/>
                  </a:moveTo>
                  <a:cubicBezTo>
                    <a:pt x="341673" y="144835"/>
                    <a:pt x="417729" y="186404"/>
                    <a:pt x="417729" y="186404"/>
                  </a:cubicBezTo>
                  <a:lnTo>
                    <a:pt x="417729" y="270975"/>
                  </a:lnTo>
                  <a:cubicBezTo>
                    <a:pt x="417729" y="270975"/>
                    <a:pt x="416294" y="269542"/>
                    <a:pt x="413424" y="268109"/>
                  </a:cubicBezTo>
                  <a:cubicBezTo>
                    <a:pt x="419164" y="285309"/>
                    <a:pt x="423469" y="303944"/>
                    <a:pt x="423469" y="324012"/>
                  </a:cubicBezTo>
                  <a:cubicBezTo>
                    <a:pt x="423469" y="410016"/>
                    <a:pt x="353153" y="480253"/>
                    <a:pt x="267053" y="480253"/>
                  </a:cubicBezTo>
                  <a:cubicBezTo>
                    <a:pt x="179517" y="480253"/>
                    <a:pt x="109201" y="410016"/>
                    <a:pt x="109201" y="324012"/>
                  </a:cubicBezTo>
                  <a:cubicBezTo>
                    <a:pt x="109201" y="303944"/>
                    <a:pt x="113506" y="286743"/>
                    <a:pt x="119246" y="269542"/>
                  </a:cubicBezTo>
                  <a:cubicBezTo>
                    <a:pt x="117811" y="269542"/>
                    <a:pt x="114941" y="270975"/>
                    <a:pt x="114941" y="270975"/>
                  </a:cubicBezTo>
                  <a:lnTo>
                    <a:pt x="114941" y="187838"/>
                  </a:lnTo>
                  <a:cubicBezTo>
                    <a:pt x="114941" y="187838"/>
                    <a:pt x="189562" y="144835"/>
                    <a:pt x="265618" y="144835"/>
                  </a:cubicBezTo>
                  <a:close/>
                  <a:moveTo>
                    <a:pt x="485238" y="140497"/>
                  </a:moveTo>
                  <a:cubicBezTo>
                    <a:pt x="478060" y="140497"/>
                    <a:pt x="472318" y="146232"/>
                    <a:pt x="472318" y="153400"/>
                  </a:cubicBezTo>
                  <a:cubicBezTo>
                    <a:pt x="472318" y="160568"/>
                    <a:pt x="478060" y="164869"/>
                    <a:pt x="485238" y="164869"/>
                  </a:cubicBezTo>
                  <a:cubicBezTo>
                    <a:pt x="492416" y="164869"/>
                    <a:pt x="498159" y="160568"/>
                    <a:pt x="498159" y="153400"/>
                  </a:cubicBezTo>
                  <a:cubicBezTo>
                    <a:pt x="498159" y="146232"/>
                    <a:pt x="492416" y="140497"/>
                    <a:pt x="485238" y="140497"/>
                  </a:cubicBezTo>
                  <a:close/>
                  <a:moveTo>
                    <a:pt x="483803" y="113617"/>
                  </a:moveTo>
                  <a:cubicBezTo>
                    <a:pt x="480572" y="114333"/>
                    <a:pt x="476624" y="116842"/>
                    <a:pt x="473753" y="118993"/>
                  </a:cubicBezTo>
                  <a:lnTo>
                    <a:pt x="489545" y="127595"/>
                  </a:lnTo>
                  <a:lnTo>
                    <a:pt x="489545" y="118993"/>
                  </a:lnTo>
                  <a:cubicBezTo>
                    <a:pt x="489545" y="113975"/>
                    <a:pt x="487033" y="112900"/>
                    <a:pt x="483803" y="113617"/>
                  </a:cubicBezTo>
                  <a:close/>
                  <a:moveTo>
                    <a:pt x="261282" y="0"/>
                  </a:moveTo>
                  <a:lnTo>
                    <a:pt x="459397" y="110391"/>
                  </a:lnTo>
                  <a:cubicBezTo>
                    <a:pt x="459397" y="108957"/>
                    <a:pt x="460833" y="107524"/>
                    <a:pt x="463704" y="106090"/>
                  </a:cubicBezTo>
                  <a:cubicBezTo>
                    <a:pt x="511079" y="83152"/>
                    <a:pt x="503901" y="126161"/>
                    <a:pt x="503901" y="126161"/>
                  </a:cubicBezTo>
                  <a:lnTo>
                    <a:pt x="503901" y="134763"/>
                  </a:lnTo>
                  <a:lnTo>
                    <a:pt x="534049" y="150533"/>
                  </a:lnTo>
                  <a:lnTo>
                    <a:pt x="503901" y="167737"/>
                  </a:lnTo>
                  <a:lnTo>
                    <a:pt x="503901" y="292464"/>
                  </a:lnTo>
                  <a:lnTo>
                    <a:pt x="522564" y="292464"/>
                  </a:lnTo>
                  <a:lnTo>
                    <a:pt x="522564" y="334039"/>
                  </a:lnTo>
                  <a:lnTo>
                    <a:pt x="496723" y="318269"/>
                  </a:lnTo>
                  <a:lnTo>
                    <a:pt x="472318" y="334039"/>
                  </a:lnTo>
                  <a:lnTo>
                    <a:pt x="472318" y="292464"/>
                  </a:lnTo>
                  <a:lnTo>
                    <a:pt x="489545" y="292464"/>
                  </a:lnTo>
                  <a:lnTo>
                    <a:pt x="489545" y="174905"/>
                  </a:lnTo>
                  <a:lnTo>
                    <a:pt x="436427" y="203578"/>
                  </a:lnTo>
                  <a:lnTo>
                    <a:pt x="436427" y="177772"/>
                  </a:lnTo>
                  <a:cubicBezTo>
                    <a:pt x="436427" y="177772"/>
                    <a:pt x="350290" y="133329"/>
                    <a:pt x="265589" y="133329"/>
                  </a:cubicBezTo>
                  <a:cubicBezTo>
                    <a:pt x="180888" y="133329"/>
                    <a:pt x="97622" y="179206"/>
                    <a:pt x="97622" y="179206"/>
                  </a:cubicBezTo>
                  <a:lnTo>
                    <a:pt x="97622" y="193542"/>
                  </a:lnTo>
                  <a:lnTo>
                    <a:pt x="0" y="149099"/>
                  </a:ln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2" name="IconShape">
              <a:extLst>
                <a:ext uri="{FF2B5EF4-FFF2-40B4-BE49-F238E27FC236}">
                  <a16:creationId xmlns="" xmlns:a16="http://schemas.microsoft.com/office/drawing/2014/main" id="{891A95D1-6A51-4FE5-BA88-5DB519F69EE2}"/>
                </a:ext>
              </a:extLst>
            </p:cNvPr>
            <p:cNvSpPr/>
            <p:nvPr/>
          </p:nvSpPr>
          <p:spPr>
            <a:xfrm>
              <a:off x="7689042" y="2943827"/>
              <a:ext cx="531688" cy="603556"/>
            </a:xfrm>
            <a:custGeom>
              <a:avLst/>
              <a:gdLst>
                <a:gd name="connsiteX0" fmla="*/ 71958 w 534049"/>
                <a:gd name="connsiteY0" fmla="*/ 503013 h 606236"/>
                <a:gd name="connsiteX1" fmla="*/ 104966 w 534049"/>
                <a:gd name="connsiteY1" fmla="*/ 503013 h 606236"/>
                <a:gd name="connsiteX2" fmla="*/ 148020 w 534049"/>
                <a:gd name="connsiteY2" fmla="*/ 503013 h 606236"/>
                <a:gd name="connsiteX3" fmla="*/ 209731 w 534049"/>
                <a:gd name="connsiteY3" fmla="*/ 503013 h 606236"/>
                <a:gd name="connsiteX4" fmla="*/ 268571 w 534049"/>
                <a:gd name="connsiteY4" fmla="*/ 573262 h 606236"/>
                <a:gd name="connsiteX5" fmla="*/ 327412 w 534049"/>
                <a:gd name="connsiteY5" fmla="*/ 503013 h 606236"/>
                <a:gd name="connsiteX6" fmla="*/ 384817 w 534049"/>
                <a:gd name="connsiteY6" fmla="*/ 503013 h 606236"/>
                <a:gd name="connsiteX7" fmla="*/ 423566 w 534049"/>
                <a:gd name="connsiteY7" fmla="*/ 503013 h 606236"/>
                <a:gd name="connsiteX8" fmla="*/ 453704 w 534049"/>
                <a:gd name="connsiteY8" fmla="*/ 503013 h 606236"/>
                <a:gd name="connsiteX9" fmla="*/ 456574 w 534049"/>
                <a:gd name="connsiteY9" fmla="*/ 606236 h 606236"/>
                <a:gd name="connsiteX10" fmla="*/ 71958 w 534049"/>
                <a:gd name="connsiteY10" fmla="*/ 606236 h 606236"/>
                <a:gd name="connsiteX11" fmla="*/ 265618 w 534049"/>
                <a:gd name="connsiteY11" fmla="*/ 144835 h 606236"/>
                <a:gd name="connsiteX12" fmla="*/ 417729 w 534049"/>
                <a:gd name="connsiteY12" fmla="*/ 186404 h 606236"/>
                <a:gd name="connsiteX13" fmla="*/ 417729 w 534049"/>
                <a:gd name="connsiteY13" fmla="*/ 270975 h 606236"/>
                <a:gd name="connsiteX14" fmla="*/ 413424 w 534049"/>
                <a:gd name="connsiteY14" fmla="*/ 268109 h 606236"/>
                <a:gd name="connsiteX15" fmla="*/ 423469 w 534049"/>
                <a:gd name="connsiteY15" fmla="*/ 324012 h 606236"/>
                <a:gd name="connsiteX16" fmla="*/ 267053 w 534049"/>
                <a:gd name="connsiteY16" fmla="*/ 480253 h 606236"/>
                <a:gd name="connsiteX17" fmla="*/ 109201 w 534049"/>
                <a:gd name="connsiteY17" fmla="*/ 324012 h 606236"/>
                <a:gd name="connsiteX18" fmla="*/ 119246 w 534049"/>
                <a:gd name="connsiteY18" fmla="*/ 269542 h 606236"/>
                <a:gd name="connsiteX19" fmla="*/ 114941 w 534049"/>
                <a:gd name="connsiteY19" fmla="*/ 270975 h 606236"/>
                <a:gd name="connsiteX20" fmla="*/ 114941 w 534049"/>
                <a:gd name="connsiteY20" fmla="*/ 187838 h 606236"/>
                <a:gd name="connsiteX21" fmla="*/ 265618 w 534049"/>
                <a:gd name="connsiteY21" fmla="*/ 144835 h 606236"/>
                <a:gd name="connsiteX22" fmla="*/ 485238 w 534049"/>
                <a:gd name="connsiteY22" fmla="*/ 140497 h 606236"/>
                <a:gd name="connsiteX23" fmla="*/ 472318 w 534049"/>
                <a:gd name="connsiteY23" fmla="*/ 153400 h 606236"/>
                <a:gd name="connsiteX24" fmla="*/ 485238 w 534049"/>
                <a:gd name="connsiteY24" fmla="*/ 164869 h 606236"/>
                <a:gd name="connsiteX25" fmla="*/ 498159 w 534049"/>
                <a:gd name="connsiteY25" fmla="*/ 153400 h 606236"/>
                <a:gd name="connsiteX26" fmla="*/ 485238 w 534049"/>
                <a:gd name="connsiteY26" fmla="*/ 140497 h 606236"/>
                <a:gd name="connsiteX27" fmla="*/ 483803 w 534049"/>
                <a:gd name="connsiteY27" fmla="*/ 113617 h 606236"/>
                <a:gd name="connsiteX28" fmla="*/ 473753 w 534049"/>
                <a:gd name="connsiteY28" fmla="*/ 118993 h 606236"/>
                <a:gd name="connsiteX29" fmla="*/ 489545 w 534049"/>
                <a:gd name="connsiteY29" fmla="*/ 127595 h 606236"/>
                <a:gd name="connsiteX30" fmla="*/ 489545 w 534049"/>
                <a:gd name="connsiteY30" fmla="*/ 118993 h 606236"/>
                <a:gd name="connsiteX31" fmla="*/ 483803 w 534049"/>
                <a:gd name="connsiteY31" fmla="*/ 113617 h 606236"/>
                <a:gd name="connsiteX32" fmla="*/ 261282 w 534049"/>
                <a:gd name="connsiteY32" fmla="*/ 0 h 606236"/>
                <a:gd name="connsiteX33" fmla="*/ 459397 w 534049"/>
                <a:gd name="connsiteY33" fmla="*/ 110391 h 606236"/>
                <a:gd name="connsiteX34" fmla="*/ 463704 w 534049"/>
                <a:gd name="connsiteY34" fmla="*/ 106090 h 606236"/>
                <a:gd name="connsiteX35" fmla="*/ 503901 w 534049"/>
                <a:gd name="connsiteY35" fmla="*/ 126161 h 606236"/>
                <a:gd name="connsiteX36" fmla="*/ 503901 w 534049"/>
                <a:gd name="connsiteY36" fmla="*/ 134763 h 606236"/>
                <a:gd name="connsiteX37" fmla="*/ 534049 w 534049"/>
                <a:gd name="connsiteY37" fmla="*/ 150533 h 606236"/>
                <a:gd name="connsiteX38" fmla="*/ 503901 w 534049"/>
                <a:gd name="connsiteY38" fmla="*/ 167737 h 606236"/>
                <a:gd name="connsiteX39" fmla="*/ 503901 w 534049"/>
                <a:gd name="connsiteY39" fmla="*/ 292464 h 606236"/>
                <a:gd name="connsiteX40" fmla="*/ 522564 w 534049"/>
                <a:gd name="connsiteY40" fmla="*/ 292464 h 606236"/>
                <a:gd name="connsiteX41" fmla="*/ 522564 w 534049"/>
                <a:gd name="connsiteY41" fmla="*/ 334039 h 606236"/>
                <a:gd name="connsiteX42" fmla="*/ 496723 w 534049"/>
                <a:gd name="connsiteY42" fmla="*/ 318269 h 606236"/>
                <a:gd name="connsiteX43" fmla="*/ 472318 w 534049"/>
                <a:gd name="connsiteY43" fmla="*/ 334039 h 606236"/>
                <a:gd name="connsiteX44" fmla="*/ 472318 w 534049"/>
                <a:gd name="connsiteY44" fmla="*/ 292464 h 606236"/>
                <a:gd name="connsiteX45" fmla="*/ 489545 w 534049"/>
                <a:gd name="connsiteY45" fmla="*/ 292464 h 606236"/>
                <a:gd name="connsiteX46" fmla="*/ 489545 w 534049"/>
                <a:gd name="connsiteY46" fmla="*/ 174905 h 606236"/>
                <a:gd name="connsiteX47" fmla="*/ 436427 w 534049"/>
                <a:gd name="connsiteY47" fmla="*/ 203578 h 606236"/>
                <a:gd name="connsiteX48" fmla="*/ 436427 w 534049"/>
                <a:gd name="connsiteY48" fmla="*/ 177772 h 606236"/>
                <a:gd name="connsiteX49" fmla="*/ 265589 w 534049"/>
                <a:gd name="connsiteY49" fmla="*/ 133329 h 606236"/>
                <a:gd name="connsiteX50" fmla="*/ 97622 w 534049"/>
                <a:gd name="connsiteY50" fmla="*/ 179206 h 606236"/>
                <a:gd name="connsiteX51" fmla="*/ 97622 w 534049"/>
                <a:gd name="connsiteY51" fmla="*/ 193542 h 606236"/>
                <a:gd name="connsiteX52" fmla="*/ 0 w 534049"/>
                <a:gd name="connsiteY52" fmla="*/ 149099 h 606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534049" h="606236">
                  <a:moveTo>
                    <a:pt x="71958" y="503013"/>
                  </a:moveTo>
                  <a:lnTo>
                    <a:pt x="104966" y="503013"/>
                  </a:lnTo>
                  <a:lnTo>
                    <a:pt x="148020" y="503013"/>
                  </a:lnTo>
                  <a:lnTo>
                    <a:pt x="209731" y="503013"/>
                  </a:lnTo>
                  <a:lnTo>
                    <a:pt x="268571" y="573262"/>
                  </a:lnTo>
                  <a:lnTo>
                    <a:pt x="327412" y="503013"/>
                  </a:lnTo>
                  <a:lnTo>
                    <a:pt x="384817" y="503013"/>
                  </a:lnTo>
                  <a:lnTo>
                    <a:pt x="423566" y="503013"/>
                  </a:lnTo>
                  <a:lnTo>
                    <a:pt x="453704" y="503013"/>
                  </a:lnTo>
                  <a:lnTo>
                    <a:pt x="456574" y="606236"/>
                  </a:lnTo>
                  <a:lnTo>
                    <a:pt x="71958" y="606236"/>
                  </a:lnTo>
                  <a:close/>
                  <a:moveTo>
                    <a:pt x="265618" y="144835"/>
                  </a:moveTo>
                  <a:cubicBezTo>
                    <a:pt x="341673" y="144835"/>
                    <a:pt x="417729" y="186404"/>
                    <a:pt x="417729" y="186404"/>
                  </a:cubicBezTo>
                  <a:lnTo>
                    <a:pt x="417729" y="270975"/>
                  </a:lnTo>
                  <a:cubicBezTo>
                    <a:pt x="417729" y="270975"/>
                    <a:pt x="416294" y="269542"/>
                    <a:pt x="413424" y="268109"/>
                  </a:cubicBezTo>
                  <a:cubicBezTo>
                    <a:pt x="419164" y="285309"/>
                    <a:pt x="423469" y="303944"/>
                    <a:pt x="423469" y="324012"/>
                  </a:cubicBezTo>
                  <a:cubicBezTo>
                    <a:pt x="423469" y="410016"/>
                    <a:pt x="353153" y="480253"/>
                    <a:pt x="267053" y="480253"/>
                  </a:cubicBezTo>
                  <a:cubicBezTo>
                    <a:pt x="179517" y="480253"/>
                    <a:pt x="109201" y="410016"/>
                    <a:pt x="109201" y="324012"/>
                  </a:cubicBezTo>
                  <a:cubicBezTo>
                    <a:pt x="109201" y="303944"/>
                    <a:pt x="113506" y="286743"/>
                    <a:pt x="119246" y="269542"/>
                  </a:cubicBezTo>
                  <a:cubicBezTo>
                    <a:pt x="117811" y="269542"/>
                    <a:pt x="114941" y="270975"/>
                    <a:pt x="114941" y="270975"/>
                  </a:cubicBezTo>
                  <a:lnTo>
                    <a:pt x="114941" y="187838"/>
                  </a:lnTo>
                  <a:cubicBezTo>
                    <a:pt x="114941" y="187838"/>
                    <a:pt x="189562" y="144835"/>
                    <a:pt x="265618" y="144835"/>
                  </a:cubicBezTo>
                  <a:close/>
                  <a:moveTo>
                    <a:pt x="485238" y="140497"/>
                  </a:moveTo>
                  <a:cubicBezTo>
                    <a:pt x="478060" y="140497"/>
                    <a:pt x="472318" y="146232"/>
                    <a:pt x="472318" y="153400"/>
                  </a:cubicBezTo>
                  <a:cubicBezTo>
                    <a:pt x="472318" y="160568"/>
                    <a:pt x="478060" y="164869"/>
                    <a:pt x="485238" y="164869"/>
                  </a:cubicBezTo>
                  <a:cubicBezTo>
                    <a:pt x="492416" y="164869"/>
                    <a:pt x="498159" y="160568"/>
                    <a:pt x="498159" y="153400"/>
                  </a:cubicBezTo>
                  <a:cubicBezTo>
                    <a:pt x="498159" y="146232"/>
                    <a:pt x="492416" y="140497"/>
                    <a:pt x="485238" y="140497"/>
                  </a:cubicBezTo>
                  <a:close/>
                  <a:moveTo>
                    <a:pt x="483803" y="113617"/>
                  </a:moveTo>
                  <a:cubicBezTo>
                    <a:pt x="480572" y="114333"/>
                    <a:pt x="476624" y="116842"/>
                    <a:pt x="473753" y="118993"/>
                  </a:cubicBezTo>
                  <a:lnTo>
                    <a:pt x="489545" y="127595"/>
                  </a:lnTo>
                  <a:lnTo>
                    <a:pt x="489545" y="118993"/>
                  </a:lnTo>
                  <a:cubicBezTo>
                    <a:pt x="489545" y="113975"/>
                    <a:pt x="487033" y="112900"/>
                    <a:pt x="483803" y="113617"/>
                  </a:cubicBezTo>
                  <a:close/>
                  <a:moveTo>
                    <a:pt x="261282" y="0"/>
                  </a:moveTo>
                  <a:lnTo>
                    <a:pt x="459397" y="110391"/>
                  </a:lnTo>
                  <a:cubicBezTo>
                    <a:pt x="459397" y="108957"/>
                    <a:pt x="460833" y="107524"/>
                    <a:pt x="463704" y="106090"/>
                  </a:cubicBezTo>
                  <a:cubicBezTo>
                    <a:pt x="511079" y="83152"/>
                    <a:pt x="503901" y="126161"/>
                    <a:pt x="503901" y="126161"/>
                  </a:cubicBezTo>
                  <a:lnTo>
                    <a:pt x="503901" y="134763"/>
                  </a:lnTo>
                  <a:lnTo>
                    <a:pt x="534049" y="150533"/>
                  </a:lnTo>
                  <a:lnTo>
                    <a:pt x="503901" y="167737"/>
                  </a:lnTo>
                  <a:lnTo>
                    <a:pt x="503901" y="292464"/>
                  </a:lnTo>
                  <a:lnTo>
                    <a:pt x="522564" y="292464"/>
                  </a:lnTo>
                  <a:lnTo>
                    <a:pt x="522564" y="334039"/>
                  </a:lnTo>
                  <a:lnTo>
                    <a:pt x="496723" y="318269"/>
                  </a:lnTo>
                  <a:lnTo>
                    <a:pt x="472318" y="334039"/>
                  </a:lnTo>
                  <a:lnTo>
                    <a:pt x="472318" y="292464"/>
                  </a:lnTo>
                  <a:lnTo>
                    <a:pt x="489545" y="292464"/>
                  </a:lnTo>
                  <a:lnTo>
                    <a:pt x="489545" y="174905"/>
                  </a:lnTo>
                  <a:lnTo>
                    <a:pt x="436427" y="203578"/>
                  </a:lnTo>
                  <a:lnTo>
                    <a:pt x="436427" y="177772"/>
                  </a:lnTo>
                  <a:cubicBezTo>
                    <a:pt x="436427" y="177772"/>
                    <a:pt x="350290" y="133329"/>
                    <a:pt x="265589" y="133329"/>
                  </a:cubicBezTo>
                  <a:cubicBezTo>
                    <a:pt x="180888" y="133329"/>
                    <a:pt x="97622" y="179206"/>
                    <a:pt x="97622" y="179206"/>
                  </a:cubicBezTo>
                  <a:lnTo>
                    <a:pt x="97622" y="193542"/>
                  </a:lnTo>
                  <a:lnTo>
                    <a:pt x="0" y="14909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100000"/>
                  </a:schemeClr>
                </a:gs>
                <a:gs pos="100000">
                  <a:schemeClr val="accent2">
                    <a:lumMod val="20000"/>
                    <a:lumOff val="80000"/>
                  </a:schemeClr>
                </a:gs>
                <a:gs pos="50000">
                  <a:schemeClr val="accent1">
                    <a:lumMod val="100000"/>
                  </a:schemeClr>
                </a:gs>
                <a:gs pos="50100">
                  <a:schemeClr val="accent2">
                    <a:lumMod val="20000"/>
                    <a:lumOff val="80000"/>
                  </a:schemeClr>
                </a:gs>
              </a:gsLst>
              <a:lin ang="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3" name="IconShape">
              <a:extLst>
                <a:ext uri="{FF2B5EF4-FFF2-40B4-BE49-F238E27FC236}">
                  <a16:creationId xmlns="" xmlns:a16="http://schemas.microsoft.com/office/drawing/2014/main" id="{B459FB27-B0A3-4B9B-9627-F287CCF18084}"/>
                </a:ext>
              </a:extLst>
            </p:cNvPr>
            <p:cNvSpPr/>
            <p:nvPr/>
          </p:nvSpPr>
          <p:spPr>
            <a:xfrm>
              <a:off x="8283895" y="2943827"/>
              <a:ext cx="531688" cy="603556"/>
            </a:xfrm>
            <a:custGeom>
              <a:avLst/>
              <a:gdLst>
                <a:gd name="connsiteX0" fmla="*/ 71958 w 534049"/>
                <a:gd name="connsiteY0" fmla="*/ 503013 h 606236"/>
                <a:gd name="connsiteX1" fmla="*/ 104966 w 534049"/>
                <a:gd name="connsiteY1" fmla="*/ 503013 h 606236"/>
                <a:gd name="connsiteX2" fmla="*/ 148020 w 534049"/>
                <a:gd name="connsiteY2" fmla="*/ 503013 h 606236"/>
                <a:gd name="connsiteX3" fmla="*/ 209731 w 534049"/>
                <a:gd name="connsiteY3" fmla="*/ 503013 h 606236"/>
                <a:gd name="connsiteX4" fmla="*/ 268571 w 534049"/>
                <a:gd name="connsiteY4" fmla="*/ 573262 h 606236"/>
                <a:gd name="connsiteX5" fmla="*/ 327412 w 534049"/>
                <a:gd name="connsiteY5" fmla="*/ 503013 h 606236"/>
                <a:gd name="connsiteX6" fmla="*/ 384817 w 534049"/>
                <a:gd name="connsiteY6" fmla="*/ 503013 h 606236"/>
                <a:gd name="connsiteX7" fmla="*/ 423566 w 534049"/>
                <a:gd name="connsiteY7" fmla="*/ 503013 h 606236"/>
                <a:gd name="connsiteX8" fmla="*/ 453704 w 534049"/>
                <a:gd name="connsiteY8" fmla="*/ 503013 h 606236"/>
                <a:gd name="connsiteX9" fmla="*/ 456574 w 534049"/>
                <a:gd name="connsiteY9" fmla="*/ 606236 h 606236"/>
                <a:gd name="connsiteX10" fmla="*/ 71958 w 534049"/>
                <a:gd name="connsiteY10" fmla="*/ 606236 h 606236"/>
                <a:gd name="connsiteX11" fmla="*/ 265618 w 534049"/>
                <a:gd name="connsiteY11" fmla="*/ 144835 h 606236"/>
                <a:gd name="connsiteX12" fmla="*/ 417729 w 534049"/>
                <a:gd name="connsiteY12" fmla="*/ 186404 h 606236"/>
                <a:gd name="connsiteX13" fmla="*/ 417729 w 534049"/>
                <a:gd name="connsiteY13" fmla="*/ 270975 h 606236"/>
                <a:gd name="connsiteX14" fmla="*/ 413424 w 534049"/>
                <a:gd name="connsiteY14" fmla="*/ 268109 h 606236"/>
                <a:gd name="connsiteX15" fmla="*/ 423469 w 534049"/>
                <a:gd name="connsiteY15" fmla="*/ 324012 h 606236"/>
                <a:gd name="connsiteX16" fmla="*/ 267053 w 534049"/>
                <a:gd name="connsiteY16" fmla="*/ 480253 h 606236"/>
                <a:gd name="connsiteX17" fmla="*/ 109201 w 534049"/>
                <a:gd name="connsiteY17" fmla="*/ 324012 h 606236"/>
                <a:gd name="connsiteX18" fmla="*/ 119246 w 534049"/>
                <a:gd name="connsiteY18" fmla="*/ 269542 h 606236"/>
                <a:gd name="connsiteX19" fmla="*/ 114941 w 534049"/>
                <a:gd name="connsiteY19" fmla="*/ 270975 h 606236"/>
                <a:gd name="connsiteX20" fmla="*/ 114941 w 534049"/>
                <a:gd name="connsiteY20" fmla="*/ 187838 h 606236"/>
                <a:gd name="connsiteX21" fmla="*/ 265618 w 534049"/>
                <a:gd name="connsiteY21" fmla="*/ 144835 h 606236"/>
                <a:gd name="connsiteX22" fmla="*/ 485238 w 534049"/>
                <a:gd name="connsiteY22" fmla="*/ 140497 h 606236"/>
                <a:gd name="connsiteX23" fmla="*/ 472318 w 534049"/>
                <a:gd name="connsiteY23" fmla="*/ 153400 h 606236"/>
                <a:gd name="connsiteX24" fmla="*/ 485238 w 534049"/>
                <a:gd name="connsiteY24" fmla="*/ 164869 h 606236"/>
                <a:gd name="connsiteX25" fmla="*/ 498159 w 534049"/>
                <a:gd name="connsiteY25" fmla="*/ 153400 h 606236"/>
                <a:gd name="connsiteX26" fmla="*/ 485238 w 534049"/>
                <a:gd name="connsiteY26" fmla="*/ 140497 h 606236"/>
                <a:gd name="connsiteX27" fmla="*/ 483803 w 534049"/>
                <a:gd name="connsiteY27" fmla="*/ 113617 h 606236"/>
                <a:gd name="connsiteX28" fmla="*/ 473753 w 534049"/>
                <a:gd name="connsiteY28" fmla="*/ 118993 h 606236"/>
                <a:gd name="connsiteX29" fmla="*/ 489545 w 534049"/>
                <a:gd name="connsiteY29" fmla="*/ 127595 h 606236"/>
                <a:gd name="connsiteX30" fmla="*/ 489545 w 534049"/>
                <a:gd name="connsiteY30" fmla="*/ 118993 h 606236"/>
                <a:gd name="connsiteX31" fmla="*/ 483803 w 534049"/>
                <a:gd name="connsiteY31" fmla="*/ 113617 h 606236"/>
                <a:gd name="connsiteX32" fmla="*/ 261282 w 534049"/>
                <a:gd name="connsiteY32" fmla="*/ 0 h 606236"/>
                <a:gd name="connsiteX33" fmla="*/ 459397 w 534049"/>
                <a:gd name="connsiteY33" fmla="*/ 110391 h 606236"/>
                <a:gd name="connsiteX34" fmla="*/ 463704 w 534049"/>
                <a:gd name="connsiteY34" fmla="*/ 106090 h 606236"/>
                <a:gd name="connsiteX35" fmla="*/ 503901 w 534049"/>
                <a:gd name="connsiteY35" fmla="*/ 126161 h 606236"/>
                <a:gd name="connsiteX36" fmla="*/ 503901 w 534049"/>
                <a:gd name="connsiteY36" fmla="*/ 134763 h 606236"/>
                <a:gd name="connsiteX37" fmla="*/ 534049 w 534049"/>
                <a:gd name="connsiteY37" fmla="*/ 150533 h 606236"/>
                <a:gd name="connsiteX38" fmla="*/ 503901 w 534049"/>
                <a:gd name="connsiteY38" fmla="*/ 167737 h 606236"/>
                <a:gd name="connsiteX39" fmla="*/ 503901 w 534049"/>
                <a:gd name="connsiteY39" fmla="*/ 292464 h 606236"/>
                <a:gd name="connsiteX40" fmla="*/ 522564 w 534049"/>
                <a:gd name="connsiteY40" fmla="*/ 292464 h 606236"/>
                <a:gd name="connsiteX41" fmla="*/ 522564 w 534049"/>
                <a:gd name="connsiteY41" fmla="*/ 334039 h 606236"/>
                <a:gd name="connsiteX42" fmla="*/ 496723 w 534049"/>
                <a:gd name="connsiteY42" fmla="*/ 318269 h 606236"/>
                <a:gd name="connsiteX43" fmla="*/ 472318 w 534049"/>
                <a:gd name="connsiteY43" fmla="*/ 334039 h 606236"/>
                <a:gd name="connsiteX44" fmla="*/ 472318 w 534049"/>
                <a:gd name="connsiteY44" fmla="*/ 292464 h 606236"/>
                <a:gd name="connsiteX45" fmla="*/ 489545 w 534049"/>
                <a:gd name="connsiteY45" fmla="*/ 292464 h 606236"/>
                <a:gd name="connsiteX46" fmla="*/ 489545 w 534049"/>
                <a:gd name="connsiteY46" fmla="*/ 174905 h 606236"/>
                <a:gd name="connsiteX47" fmla="*/ 436427 w 534049"/>
                <a:gd name="connsiteY47" fmla="*/ 203578 h 606236"/>
                <a:gd name="connsiteX48" fmla="*/ 436427 w 534049"/>
                <a:gd name="connsiteY48" fmla="*/ 177772 h 606236"/>
                <a:gd name="connsiteX49" fmla="*/ 265589 w 534049"/>
                <a:gd name="connsiteY49" fmla="*/ 133329 h 606236"/>
                <a:gd name="connsiteX50" fmla="*/ 97622 w 534049"/>
                <a:gd name="connsiteY50" fmla="*/ 179206 h 606236"/>
                <a:gd name="connsiteX51" fmla="*/ 97622 w 534049"/>
                <a:gd name="connsiteY51" fmla="*/ 193542 h 606236"/>
                <a:gd name="connsiteX52" fmla="*/ 0 w 534049"/>
                <a:gd name="connsiteY52" fmla="*/ 149099 h 606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534049" h="606236">
                  <a:moveTo>
                    <a:pt x="71958" y="503013"/>
                  </a:moveTo>
                  <a:lnTo>
                    <a:pt x="104966" y="503013"/>
                  </a:lnTo>
                  <a:lnTo>
                    <a:pt x="148020" y="503013"/>
                  </a:lnTo>
                  <a:lnTo>
                    <a:pt x="209731" y="503013"/>
                  </a:lnTo>
                  <a:lnTo>
                    <a:pt x="268571" y="573262"/>
                  </a:lnTo>
                  <a:lnTo>
                    <a:pt x="327412" y="503013"/>
                  </a:lnTo>
                  <a:lnTo>
                    <a:pt x="384817" y="503013"/>
                  </a:lnTo>
                  <a:lnTo>
                    <a:pt x="423566" y="503013"/>
                  </a:lnTo>
                  <a:lnTo>
                    <a:pt x="453704" y="503013"/>
                  </a:lnTo>
                  <a:lnTo>
                    <a:pt x="456574" y="606236"/>
                  </a:lnTo>
                  <a:lnTo>
                    <a:pt x="71958" y="606236"/>
                  </a:lnTo>
                  <a:close/>
                  <a:moveTo>
                    <a:pt x="265618" y="144835"/>
                  </a:moveTo>
                  <a:cubicBezTo>
                    <a:pt x="341673" y="144835"/>
                    <a:pt x="417729" y="186404"/>
                    <a:pt x="417729" y="186404"/>
                  </a:cubicBezTo>
                  <a:lnTo>
                    <a:pt x="417729" y="270975"/>
                  </a:lnTo>
                  <a:cubicBezTo>
                    <a:pt x="417729" y="270975"/>
                    <a:pt x="416294" y="269542"/>
                    <a:pt x="413424" y="268109"/>
                  </a:cubicBezTo>
                  <a:cubicBezTo>
                    <a:pt x="419164" y="285309"/>
                    <a:pt x="423469" y="303944"/>
                    <a:pt x="423469" y="324012"/>
                  </a:cubicBezTo>
                  <a:cubicBezTo>
                    <a:pt x="423469" y="410016"/>
                    <a:pt x="353153" y="480253"/>
                    <a:pt x="267053" y="480253"/>
                  </a:cubicBezTo>
                  <a:cubicBezTo>
                    <a:pt x="179517" y="480253"/>
                    <a:pt x="109201" y="410016"/>
                    <a:pt x="109201" y="324012"/>
                  </a:cubicBezTo>
                  <a:cubicBezTo>
                    <a:pt x="109201" y="303944"/>
                    <a:pt x="113506" y="286743"/>
                    <a:pt x="119246" y="269542"/>
                  </a:cubicBezTo>
                  <a:cubicBezTo>
                    <a:pt x="117811" y="269542"/>
                    <a:pt x="114941" y="270975"/>
                    <a:pt x="114941" y="270975"/>
                  </a:cubicBezTo>
                  <a:lnTo>
                    <a:pt x="114941" y="187838"/>
                  </a:lnTo>
                  <a:cubicBezTo>
                    <a:pt x="114941" y="187838"/>
                    <a:pt x="189562" y="144835"/>
                    <a:pt x="265618" y="144835"/>
                  </a:cubicBezTo>
                  <a:close/>
                  <a:moveTo>
                    <a:pt x="485238" y="140497"/>
                  </a:moveTo>
                  <a:cubicBezTo>
                    <a:pt x="478060" y="140497"/>
                    <a:pt x="472318" y="146232"/>
                    <a:pt x="472318" y="153400"/>
                  </a:cubicBezTo>
                  <a:cubicBezTo>
                    <a:pt x="472318" y="160568"/>
                    <a:pt x="478060" y="164869"/>
                    <a:pt x="485238" y="164869"/>
                  </a:cubicBezTo>
                  <a:cubicBezTo>
                    <a:pt x="492416" y="164869"/>
                    <a:pt x="498159" y="160568"/>
                    <a:pt x="498159" y="153400"/>
                  </a:cubicBezTo>
                  <a:cubicBezTo>
                    <a:pt x="498159" y="146232"/>
                    <a:pt x="492416" y="140497"/>
                    <a:pt x="485238" y="140497"/>
                  </a:cubicBezTo>
                  <a:close/>
                  <a:moveTo>
                    <a:pt x="483803" y="113617"/>
                  </a:moveTo>
                  <a:cubicBezTo>
                    <a:pt x="480572" y="114333"/>
                    <a:pt x="476624" y="116842"/>
                    <a:pt x="473753" y="118993"/>
                  </a:cubicBezTo>
                  <a:lnTo>
                    <a:pt x="489545" y="127595"/>
                  </a:lnTo>
                  <a:lnTo>
                    <a:pt x="489545" y="118993"/>
                  </a:lnTo>
                  <a:cubicBezTo>
                    <a:pt x="489545" y="113975"/>
                    <a:pt x="487033" y="112900"/>
                    <a:pt x="483803" y="113617"/>
                  </a:cubicBezTo>
                  <a:close/>
                  <a:moveTo>
                    <a:pt x="261282" y="0"/>
                  </a:moveTo>
                  <a:lnTo>
                    <a:pt x="459397" y="110391"/>
                  </a:lnTo>
                  <a:cubicBezTo>
                    <a:pt x="459397" y="108957"/>
                    <a:pt x="460833" y="107524"/>
                    <a:pt x="463704" y="106090"/>
                  </a:cubicBezTo>
                  <a:cubicBezTo>
                    <a:pt x="511079" y="83152"/>
                    <a:pt x="503901" y="126161"/>
                    <a:pt x="503901" y="126161"/>
                  </a:cubicBezTo>
                  <a:lnTo>
                    <a:pt x="503901" y="134763"/>
                  </a:lnTo>
                  <a:lnTo>
                    <a:pt x="534049" y="150533"/>
                  </a:lnTo>
                  <a:lnTo>
                    <a:pt x="503901" y="167737"/>
                  </a:lnTo>
                  <a:lnTo>
                    <a:pt x="503901" y="292464"/>
                  </a:lnTo>
                  <a:lnTo>
                    <a:pt x="522564" y="292464"/>
                  </a:lnTo>
                  <a:lnTo>
                    <a:pt x="522564" y="334039"/>
                  </a:lnTo>
                  <a:lnTo>
                    <a:pt x="496723" y="318269"/>
                  </a:lnTo>
                  <a:lnTo>
                    <a:pt x="472318" y="334039"/>
                  </a:lnTo>
                  <a:lnTo>
                    <a:pt x="472318" y="292464"/>
                  </a:lnTo>
                  <a:lnTo>
                    <a:pt x="489545" y="292464"/>
                  </a:lnTo>
                  <a:lnTo>
                    <a:pt x="489545" y="174905"/>
                  </a:lnTo>
                  <a:lnTo>
                    <a:pt x="436427" y="203578"/>
                  </a:lnTo>
                  <a:lnTo>
                    <a:pt x="436427" y="177772"/>
                  </a:lnTo>
                  <a:cubicBezTo>
                    <a:pt x="436427" y="177772"/>
                    <a:pt x="350290" y="133329"/>
                    <a:pt x="265589" y="133329"/>
                  </a:cubicBezTo>
                  <a:cubicBezTo>
                    <a:pt x="180888" y="133329"/>
                    <a:pt x="97622" y="179206"/>
                    <a:pt x="97622" y="179206"/>
                  </a:cubicBezTo>
                  <a:lnTo>
                    <a:pt x="97622" y="193542"/>
                  </a:lnTo>
                  <a:lnTo>
                    <a:pt x="0" y="149099"/>
                  </a:ln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4" name="IconShape">
              <a:extLst>
                <a:ext uri="{FF2B5EF4-FFF2-40B4-BE49-F238E27FC236}">
                  <a16:creationId xmlns="" xmlns:a16="http://schemas.microsoft.com/office/drawing/2014/main" id="{007FFF47-6632-49CA-A5CF-3CC243FB7CC6}"/>
                </a:ext>
              </a:extLst>
            </p:cNvPr>
            <p:cNvSpPr/>
            <p:nvPr/>
          </p:nvSpPr>
          <p:spPr>
            <a:xfrm>
              <a:off x="5904525" y="3694044"/>
              <a:ext cx="531688" cy="603556"/>
            </a:xfrm>
            <a:custGeom>
              <a:avLst/>
              <a:gdLst>
                <a:gd name="connsiteX0" fmla="*/ 71958 w 534049"/>
                <a:gd name="connsiteY0" fmla="*/ 503013 h 606236"/>
                <a:gd name="connsiteX1" fmla="*/ 104966 w 534049"/>
                <a:gd name="connsiteY1" fmla="*/ 503013 h 606236"/>
                <a:gd name="connsiteX2" fmla="*/ 148020 w 534049"/>
                <a:gd name="connsiteY2" fmla="*/ 503013 h 606236"/>
                <a:gd name="connsiteX3" fmla="*/ 209731 w 534049"/>
                <a:gd name="connsiteY3" fmla="*/ 503013 h 606236"/>
                <a:gd name="connsiteX4" fmla="*/ 268571 w 534049"/>
                <a:gd name="connsiteY4" fmla="*/ 573262 h 606236"/>
                <a:gd name="connsiteX5" fmla="*/ 327412 w 534049"/>
                <a:gd name="connsiteY5" fmla="*/ 503013 h 606236"/>
                <a:gd name="connsiteX6" fmla="*/ 384817 w 534049"/>
                <a:gd name="connsiteY6" fmla="*/ 503013 h 606236"/>
                <a:gd name="connsiteX7" fmla="*/ 423566 w 534049"/>
                <a:gd name="connsiteY7" fmla="*/ 503013 h 606236"/>
                <a:gd name="connsiteX8" fmla="*/ 453704 w 534049"/>
                <a:gd name="connsiteY8" fmla="*/ 503013 h 606236"/>
                <a:gd name="connsiteX9" fmla="*/ 456574 w 534049"/>
                <a:gd name="connsiteY9" fmla="*/ 606236 h 606236"/>
                <a:gd name="connsiteX10" fmla="*/ 71958 w 534049"/>
                <a:gd name="connsiteY10" fmla="*/ 606236 h 606236"/>
                <a:gd name="connsiteX11" fmla="*/ 265618 w 534049"/>
                <a:gd name="connsiteY11" fmla="*/ 144835 h 606236"/>
                <a:gd name="connsiteX12" fmla="*/ 417729 w 534049"/>
                <a:gd name="connsiteY12" fmla="*/ 186404 h 606236"/>
                <a:gd name="connsiteX13" fmla="*/ 417729 w 534049"/>
                <a:gd name="connsiteY13" fmla="*/ 270975 h 606236"/>
                <a:gd name="connsiteX14" fmla="*/ 413424 w 534049"/>
                <a:gd name="connsiteY14" fmla="*/ 268109 h 606236"/>
                <a:gd name="connsiteX15" fmla="*/ 423469 w 534049"/>
                <a:gd name="connsiteY15" fmla="*/ 324012 h 606236"/>
                <a:gd name="connsiteX16" fmla="*/ 267053 w 534049"/>
                <a:gd name="connsiteY16" fmla="*/ 480253 h 606236"/>
                <a:gd name="connsiteX17" fmla="*/ 109201 w 534049"/>
                <a:gd name="connsiteY17" fmla="*/ 324012 h 606236"/>
                <a:gd name="connsiteX18" fmla="*/ 119246 w 534049"/>
                <a:gd name="connsiteY18" fmla="*/ 269542 h 606236"/>
                <a:gd name="connsiteX19" fmla="*/ 114941 w 534049"/>
                <a:gd name="connsiteY19" fmla="*/ 270975 h 606236"/>
                <a:gd name="connsiteX20" fmla="*/ 114941 w 534049"/>
                <a:gd name="connsiteY20" fmla="*/ 187838 h 606236"/>
                <a:gd name="connsiteX21" fmla="*/ 265618 w 534049"/>
                <a:gd name="connsiteY21" fmla="*/ 144835 h 606236"/>
                <a:gd name="connsiteX22" fmla="*/ 485238 w 534049"/>
                <a:gd name="connsiteY22" fmla="*/ 140497 h 606236"/>
                <a:gd name="connsiteX23" fmla="*/ 472318 w 534049"/>
                <a:gd name="connsiteY23" fmla="*/ 153400 h 606236"/>
                <a:gd name="connsiteX24" fmla="*/ 485238 w 534049"/>
                <a:gd name="connsiteY24" fmla="*/ 164869 h 606236"/>
                <a:gd name="connsiteX25" fmla="*/ 498159 w 534049"/>
                <a:gd name="connsiteY25" fmla="*/ 153400 h 606236"/>
                <a:gd name="connsiteX26" fmla="*/ 485238 w 534049"/>
                <a:gd name="connsiteY26" fmla="*/ 140497 h 606236"/>
                <a:gd name="connsiteX27" fmla="*/ 483803 w 534049"/>
                <a:gd name="connsiteY27" fmla="*/ 113617 h 606236"/>
                <a:gd name="connsiteX28" fmla="*/ 473753 w 534049"/>
                <a:gd name="connsiteY28" fmla="*/ 118993 h 606236"/>
                <a:gd name="connsiteX29" fmla="*/ 489545 w 534049"/>
                <a:gd name="connsiteY29" fmla="*/ 127595 h 606236"/>
                <a:gd name="connsiteX30" fmla="*/ 489545 w 534049"/>
                <a:gd name="connsiteY30" fmla="*/ 118993 h 606236"/>
                <a:gd name="connsiteX31" fmla="*/ 483803 w 534049"/>
                <a:gd name="connsiteY31" fmla="*/ 113617 h 606236"/>
                <a:gd name="connsiteX32" fmla="*/ 261282 w 534049"/>
                <a:gd name="connsiteY32" fmla="*/ 0 h 606236"/>
                <a:gd name="connsiteX33" fmla="*/ 459397 w 534049"/>
                <a:gd name="connsiteY33" fmla="*/ 110391 h 606236"/>
                <a:gd name="connsiteX34" fmla="*/ 463704 w 534049"/>
                <a:gd name="connsiteY34" fmla="*/ 106090 h 606236"/>
                <a:gd name="connsiteX35" fmla="*/ 503901 w 534049"/>
                <a:gd name="connsiteY35" fmla="*/ 126161 h 606236"/>
                <a:gd name="connsiteX36" fmla="*/ 503901 w 534049"/>
                <a:gd name="connsiteY36" fmla="*/ 134763 h 606236"/>
                <a:gd name="connsiteX37" fmla="*/ 534049 w 534049"/>
                <a:gd name="connsiteY37" fmla="*/ 150533 h 606236"/>
                <a:gd name="connsiteX38" fmla="*/ 503901 w 534049"/>
                <a:gd name="connsiteY38" fmla="*/ 167737 h 606236"/>
                <a:gd name="connsiteX39" fmla="*/ 503901 w 534049"/>
                <a:gd name="connsiteY39" fmla="*/ 292464 h 606236"/>
                <a:gd name="connsiteX40" fmla="*/ 522564 w 534049"/>
                <a:gd name="connsiteY40" fmla="*/ 292464 h 606236"/>
                <a:gd name="connsiteX41" fmla="*/ 522564 w 534049"/>
                <a:gd name="connsiteY41" fmla="*/ 334039 h 606236"/>
                <a:gd name="connsiteX42" fmla="*/ 496723 w 534049"/>
                <a:gd name="connsiteY42" fmla="*/ 318269 h 606236"/>
                <a:gd name="connsiteX43" fmla="*/ 472318 w 534049"/>
                <a:gd name="connsiteY43" fmla="*/ 334039 h 606236"/>
                <a:gd name="connsiteX44" fmla="*/ 472318 w 534049"/>
                <a:gd name="connsiteY44" fmla="*/ 292464 h 606236"/>
                <a:gd name="connsiteX45" fmla="*/ 489545 w 534049"/>
                <a:gd name="connsiteY45" fmla="*/ 292464 h 606236"/>
                <a:gd name="connsiteX46" fmla="*/ 489545 w 534049"/>
                <a:gd name="connsiteY46" fmla="*/ 174905 h 606236"/>
                <a:gd name="connsiteX47" fmla="*/ 436427 w 534049"/>
                <a:gd name="connsiteY47" fmla="*/ 203578 h 606236"/>
                <a:gd name="connsiteX48" fmla="*/ 436427 w 534049"/>
                <a:gd name="connsiteY48" fmla="*/ 177772 h 606236"/>
                <a:gd name="connsiteX49" fmla="*/ 265589 w 534049"/>
                <a:gd name="connsiteY49" fmla="*/ 133329 h 606236"/>
                <a:gd name="connsiteX50" fmla="*/ 97622 w 534049"/>
                <a:gd name="connsiteY50" fmla="*/ 179206 h 606236"/>
                <a:gd name="connsiteX51" fmla="*/ 97622 w 534049"/>
                <a:gd name="connsiteY51" fmla="*/ 193542 h 606236"/>
                <a:gd name="connsiteX52" fmla="*/ 0 w 534049"/>
                <a:gd name="connsiteY52" fmla="*/ 149099 h 606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534049" h="606236">
                  <a:moveTo>
                    <a:pt x="71958" y="503013"/>
                  </a:moveTo>
                  <a:lnTo>
                    <a:pt x="104966" y="503013"/>
                  </a:lnTo>
                  <a:lnTo>
                    <a:pt x="148020" y="503013"/>
                  </a:lnTo>
                  <a:lnTo>
                    <a:pt x="209731" y="503013"/>
                  </a:lnTo>
                  <a:lnTo>
                    <a:pt x="268571" y="573262"/>
                  </a:lnTo>
                  <a:lnTo>
                    <a:pt x="327412" y="503013"/>
                  </a:lnTo>
                  <a:lnTo>
                    <a:pt x="384817" y="503013"/>
                  </a:lnTo>
                  <a:lnTo>
                    <a:pt x="423566" y="503013"/>
                  </a:lnTo>
                  <a:lnTo>
                    <a:pt x="453704" y="503013"/>
                  </a:lnTo>
                  <a:lnTo>
                    <a:pt x="456574" y="606236"/>
                  </a:lnTo>
                  <a:lnTo>
                    <a:pt x="71958" y="606236"/>
                  </a:lnTo>
                  <a:close/>
                  <a:moveTo>
                    <a:pt x="265618" y="144835"/>
                  </a:moveTo>
                  <a:cubicBezTo>
                    <a:pt x="341673" y="144835"/>
                    <a:pt x="417729" y="186404"/>
                    <a:pt x="417729" y="186404"/>
                  </a:cubicBezTo>
                  <a:lnTo>
                    <a:pt x="417729" y="270975"/>
                  </a:lnTo>
                  <a:cubicBezTo>
                    <a:pt x="417729" y="270975"/>
                    <a:pt x="416294" y="269542"/>
                    <a:pt x="413424" y="268109"/>
                  </a:cubicBezTo>
                  <a:cubicBezTo>
                    <a:pt x="419164" y="285309"/>
                    <a:pt x="423469" y="303944"/>
                    <a:pt x="423469" y="324012"/>
                  </a:cubicBezTo>
                  <a:cubicBezTo>
                    <a:pt x="423469" y="410016"/>
                    <a:pt x="353153" y="480253"/>
                    <a:pt x="267053" y="480253"/>
                  </a:cubicBezTo>
                  <a:cubicBezTo>
                    <a:pt x="179517" y="480253"/>
                    <a:pt x="109201" y="410016"/>
                    <a:pt x="109201" y="324012"/>
                  </a:cubicBezTo>
                  <a:cubicBezTo>
                    <a:pt x="109201" y="303944"/>
                    <a:pt x="113506" y="286743"/>
                    <a:pt x="119246" y="269542"/>
                  </a:cubicBezTo>
                  <a:cubicBezTo>
                    <a:pt x="117811" y="269542"/>
                    <a:pt x="114941" y="270975"/>
                    <a:pt x="114941" y="270975"/>
                  </a:cubicBezTo>
                  <a:lnTo>
                    <a:pt x="114941" y="187838"/>
                  </a:lnTo>
                  <a:cubicBezTo>
                    <a:pt x="114941" y="187838"/>
                    <a:pt x="189562" y="144835"/>
                    <a:pt x="265618" y="144835"/>
                  </a:cubicBezTo>
                  <a:close/>
                  <a:moveTo>
                    <a:pt x="485238" y="140497"/>
                  </a:moveTo>
                  <a:cubicBezTo>
                    <a:pt x="478060" y="140497"/>
                    <a:pt x="472318" y="146232"/>
                    <a:pt x="472318" y="153400"/>
                  </a:cubicBezTo>
                  <a:cubicBezTo>
                    <a:pt x="472318" y="160568"/>
                    <a:pt x="478060" y="164869"/>
                    <a:pt x="485238" y="164869"/>
                  </a:cubicBezTo>
                  <a:cubicBezTo>
                    <a:pt x="492416" y="164869"/>
                    <a:pt x="498159" y="160568"/>
                    <a:pt x="498159" y="153400"/>
                  </a:cubicBezTo>
                  <a:cubicBezTo>
                    <a:pt x="498159" y="146232"/>
                    <a:pt x="492416" y="140497"/>
                    <a:pt x="485238" y="140497"/>
                  </a:cubicBezTo>
                  <a:close/>
                  <a:moveTo>
                    <a:pt x="483803" y="113617"/>
                  </a:moveTo>
                  <a:cubicBezTo>
                    <a:pt x="480572" y="114333"/>
                    <a:pt x="476624" y="116842"/>
                    <a:pt x="473753" y="118993"/>
                  </a:cubicBezTo>
                  <a:lnTo>
                    <a:pt x="489545" y="127595"/>
                  </a:lnTo>
                  <a:lnTo>
                    <a:pt x="489545" y="118993"/>
                  </a:lnTo>
                  <a:cubicBezTo>
                    <a:pt x="489545" y="113975"/>
                    <a:pt x="487033" y="112900"/>
                    <a:pt x="483803" y="113617"/>
                  </a:cubicBezTo>
                  <a:close/>
                  <a:moveTo>
                    <a:pt x="261282" y="0"/>
                  </a:moveTo>
                  <a:lnTo>
                    <a:pt x="459397" y="110391"/>
                  </a:lnTo>
                  <a:cubicBezTo>
                    <a:pt x="459397" y="108957"/>
                    <a:pt x="460833" y="107524"/>
                    <a:pt x="463704" y="106090"/>
                  </a:cubicBezTo>
                  <a:cubicBezTo>
                    <a:pt x="511079" y="83152"/>
                    <a:pt x="503901" y="126161"/>
                    <a:pt x="503901" y="126161"/>
                  </a:cubicBezTo>
                  <a:lnTo>
                    <a:pt x="503901" y="134763"/>
                  </a:lnTo>
                  <a:lnTo>
                    <a:pt x="534049" y="150533"/>
                  </a:lnTo>
                  <a:lnTo>
                    <a:pt x="503901" y="167737"/>
                  </a:lnTo>
                  <a:lnTo>
                    <a:pt x="503901" y="292464"/>
                  </a:lnTo>
                  <a:lnTo>
                    <a:pt x="522564" y="292464"/>
                  </a:lnTo>
                  <a:lnTo>
                    <a:pt x="522564" y="334039"/>
                  </a:lnTo>
                  <a:lnTo>
                    <a:pt x="496723" y="318269"/>
                  </a:lnTo>
                  <a:lnTo>
                    <a:pt x="472318" y="334039"/>
                  </a:lnTo>
                  <a:lnTo>
                    <a:pt x="472318" y="292464"/>
                  </a:lnTo>
                  <a:lnTo>
                    <a:pt x="489545" y="292464"/>
                  </a:lnTo>
                  <a:lnTo>
                    <a:pt x="489545" y="174905"/>
                  </a:lnTo>
                  <a:lnTo>
                    <a:pt x="436427" y="203578"/>
                  </a:lnTo>
                  <a:lnTo>
                    <a:pt x="436427" y="177772"/>
                  </a:lnTo>
                  <a:cubicBezTo>
                    <a:pt x="436427" y="177772"/>
                    <a:pt x="350290" y="133329"/>
                    <a:pt x="265589" y="133329"/>
                  </a:cubicBezTo>
                  <a:cubicBezTo>
                    <a:pt x="180888" y="133329"/>
                    <a:pt x="97622" y="179206"/>
                    <a:pt x="97622" y="179206"/>
                  </a:cubicBezTo>
                  <a:lnTo>
                    <a:pt x="97622" y="193542"/>
                  </a:lnTo>
                  <a:lnTo>
                    <a:pt x="0" y="149099"/>
                  </a:ln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5" name="IconShape">
              <a:extLst>
                <a:ext uri="{FF2B5EF4-FFF2-40B4-BE49-F238E27FC236}">
                  <a16:creationId xmlns="" xmlns:a16="http://schemas.microsoft.com/office/drawing/2014/main" id="{D2A28D48-E85F-487A-BD86-B91E6686E53A}"/>
                </a:ext>
              </a:extLst>
            </p:cNvPr>
            <p:cNvSpPr/>
            <p:nvPr/>
          </p:nvSpPr>
          <p:spPr>
            <a:xfrm>
              <a:off x="6499361" y="3694044"/>
              <a:ext cx="531688" cy="603556"/>
            </a:xfrm>
            <a:custGeom>
              <a:avLst/>
              <a:gdLst>
                <a:gd name="connsiteX0" fmla="*/ 71958 w 534049"/>
                <a:gd name="connsiteY0" fmla="*/ 503013 h 606236"/>
                <a:gd name="connsiteX1" fmla="*/ 104966 w 534049"/>
                <a:gd name="connsiteY1" fmla="*/ 503013 h 606236"/>
                <a:gd name="connsiteX2" fmla="*/ 148020 w 534049"/>
                <a:gd name="connsiteY2" fmla="*/ 503013 h 606236"/>
                <a:gd name="connsiteX3" fmla="*/ 209731 w 534049"/>
                <a:gd name="connsiteY3" fmla="*/ 503013 h 606236"/>
                <a:gd name="connsiteX4" fmla="*/ 268571 w 534049"/>
                <a:gd name="connsiteY4" fmla="*/ 573262 h 606236"/>
                <a:gd name="connsiteX5" fmla="*/ 327412 w 534049"/>
                <a:gd name="connsiteY5" fmla="*/ 503013 h 606236"/>
                <a:gd name="connsiteX6" fmla="*/ 384817 w 534049"/>
                <a:gd name="connsiteY6" fmla="*/ 503013 h 606236"/>
                <a:gd name="connsiteX7" fmla="*/ 423566 w 534049"/>
                <a:gd name="connsiteY7" fmla="*/ 503013 h 606236"/>
                <a:gd name="connsiteX8" fmla="*/ 453704 w 534049"/>
                <a:gd name="connsiteY8" fmla="*/ 503013 h 606236"/>
                <a:gd name="connsiteX9" fmla="*/ 456574 w 534049"/>
                <a:gd name="connsiteY9" fmla="*/ 606236 h 606236"/>
                <a:gd name="connsiteX10" fmla="*/ 71958 w 534049"/>
                <a:gd name="connsiteY10" fmla="*/ 606236 h 606236"/>
                <a:gd name="connsiteX11" fmla="*/ 265618 w 534049"/>
                <a:gd name="connsiteY11" fmla="*/ 144835 h 606236"/>
                <a:gd name="connsiteX12" fmla="*/ 417729 w 534049"/>
                <a:gd name="connsiteY12" fmla="*/ 186404 h 606236"/>
                <a:gd name="connsiteX13" fmla="*/ 417729 w 534049"/>
                <a:gd name="connsiteY13" fmla="*/ 270975 h 606236"/>
                <a:gd name="connsiteX14" fmla="*/ 413424 w 534049"/>
                <a:gd name="connsiteY14" fmla="*/ 268109 h 606236"/>
                <a:gd name="connsiteX15" fmla="*/ 423469 w 534049"/>
                <a:gd name="connsiteY15" fmla="*/ 324012 h 606236"/>
                <a:gd name="connsiteX16" fmla="*/ 267053 w 534049"/>
                <a:gd name="connsiteY16" fmla="*/ 480253 h 606236"/>
                <a:gd name="connsiteX17" fmla="*/ 109201 w 534049"/>
                <a:gd name="connsiteY17" fmla="*/ 324012 h 606236"/>
                <a:gd name="connsiteX18" fmla="*/ 119246 w 534049"/>
                <a:gd name="connsiteY18" fmla="*/ 269542 h 606236"/>
                <a:gd name="connsiteX19" fmla="*/ 114941 w 534049"/>
                <a:gd name="connsiteY19" fmla="*/ 270975 h 606236"/>
                <a:gd name="connsiteX20" fmla="*/ 114941 w 534049"/>
                <a:gd name="connsiteY20" fmla="*/ 187838 h 606236"/>
                <a:gd name="connsiteX21" fmla="*/ 265618 w 534049"/>
                <a:gd name="connsiteY21" fmla="*/ 144835 h 606236"/>
                <a:gd name="connsiteX22" fmla="*/ 485238 w 534049"/>
                <a:gd name="connsiteY22" fmla="*/ 140497 h 606236"/>
                <a:gd name="connsiteX23" fmla="*/ 472318 w 534049"/>
                <a:gd name="connsiteY23" fmla="*/ 153400 h 606236"/>
                <a:gd name="connsiteX24" fmla="*/ 485238 w 534049"/>
                <a:gd name="connsiteY24" fmla="*/ 164869 h 606236"/>
                <a:gd name="connsiteX25" fmla="*/ 498159 w 534049"/>
                <a:gd name="connsiteY25" fmla="*/ 153400 h 606236"/>
                <a:gd name="connsiteX26" fmla="*/ 485238 w 534049"/>
                <a:gd name="connsiteY26" fmla="*/ 140497 h 606236"/>
                <a:gd name="connsiteX27" fmla="*/ 483803 w 534049"/>
                <a:gd name="connsiteY27" fmla="*/ 113617 h 606236"/>
                <a:gd name="connsiteX28" fmla="*/ 473753 w 534049"/>
                <a:gd name="connsiteY28" fmla="*/ 118993 h 606236"/>
                <a:gd name="connsiteX29" fmla="*/ 489545 w 534049"/>
                <a:gd name="connsiteY29" fmla="*/ 127595 h 606236"/>
                <a:gd name="connsiteX30" fmla="*/ 489545 w 534049"/>
                <a:gd name="connsiteY30" fmla="*/ 118993 h 606236"/>
                <a:gd name="connsiteX31" fmla="*/ 483803 w 534049"/>
                <a:gd name="connsiteY31" fmla="*/ 113617 h 606236"/>
                <a:gd name="connsiteX32" fmla="*/ 261282 w 534049"/>
                <a:gd name="connsiteY32" fmla="*/ 0 h 606236"/>
                <a:gd name="connsiteX33" fmla="*/ 459397 w 534049"/>
                <a:gd name="connsiteY33" fmla="*/ 110391 h 606236"/>
                <a:gd name="connsiteX34" fmla="*/ 463704 w 534049"/>
                <a:gd name="connsiteY34" fmla="*/ 106090 h 606236"/>
                <a:gd name="connsiteX35" fmla="*/ 503901 w 534049"/>
                <a:gd name="connsiteY35" fmla="*/ 126161 h 606236"/>
                <a:gd name="connsiteX36" fmla="*/ 503901 w 534049"/>
                <a:gd name="connsiteY36" fmla="*/ 134763 h 606236"/>
                <a:gd name="connsiteX37" fmla="*/ 534049 w 534049"/>
                <a:gd name="connsiteY37" fmla="*/ 150533 h 606236"/>
                <a:gd name="connsiteX38" fmla="*/ 503901 w 534049"/>
                <a:gd name="connsiteY38" fmla="*/ 167737 h 606236"/>
                <a:gd name="connsiteX39" fmla="*/ 503901 w 534049"/>
                <a:gd name="connsiteY39" fmla="*/ 292464 h 606236"/>
                <a:gd name="connsiteX40" fmla="*/ 522564 w 534049"/>
                <a:gd name="connsiteY40" fmla="*/ 292464 h 606236"/>
                <a:gd name="connsiteX41" fmla="*/ 522564 w 534049"/>
                <a:gd name="connsiteY41" fmla="*/ 334039 h 606236"/>
                <a:gd name="connsiteX42" fmla="*/ 496723 w 534049"/>
                <a:gd name="connsiteY42" fmla="*/ 318269 h 606236"/>
                <a:gd name="connsiteX43" fmla="*/ 472318 w 534049"/>
                <a:gd name="connsiteY43" fmla="*/ 334039 h 606236"/>
                <a:gd name="connsiteX44" fmla="*/ 472318 w 534049"/>
                <a:gd name="connsiteY44" fmla="*/ 292464 h 606236"/>
                <a:gd name="connsiteX45" fmla="*/ 489545 w 534049"/>
                <a:gd name="connsiteY45" fmla="*/ 292464 h 606236"/>
                <a:gd name="connsiteX46" fmla="*/ 489545 w 534049"/>
                <a:gd name="connsiteY46" fmla="*/ 174905 h 606236"/>
                <a:gd name="connsiteX47" fmla="*/ 436427 w 534049"/>
                <a:gd name="connsiteY47" fmla="*/ 203578 h 606236"/>
                <a:gd name="connsiteX48" fmla="*/ 436427 w 534049"/>
                <a:gd name="connsiteY48" fmla="*/ 177772 h 606236"/>
                <a:gd name="connsiteX49" fmla="*/ 265589 w 534049"/>
                <a:gd name="connsiteY49" fmla="*/ 133329 h 606236"/>
                <a:gd name="connsiteX50" fmla="*/ 97622 w 534049"/>
                <a:gd name="connsiteY50" fmla="*/ 179206 h 606236"/>
                <a:gd name="connsiteX51" fmla="*/ 97622 w 534049"/>
                <a:gd name="connsiteY51" fmla="*/ 193542 h 606236"/>
                <a:gd name="connsiteX52" fmla="*/ 0 w 534049"/>
                <a:gd name="connsiteY52" fmla="*/ 149099 h 606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534049" h="606236">
                  <a:moveTo>
                    <a:pt x="71958" y="503013"/>
                  </a:moveTo>
                  <a:lnTo>
                    <a:pt x="104966" y="503013"/>
                  </a:lnTo>
                  <a:lnTo>
                    <a:pt x="148020" y="503013"/>
                  </a:lnTo>
                  <a:lnTo>
                    <a:pt x="209731" y="503013"/>
                  </a:lnTo>
                  <a:lnTo>
                    <a:pt x="268571" y="573262"/>
                  </a:lnTo>
                  <a:lnTo>
                    <a:pt x="327412" y="503013"/>
                  </a:lnTo>
                  <a:lnTo>
                    <a:pt x="384817" y="503013"/>
                  </a:lnTo>
                  <a:lnTo>
                    <a:pt x="423566" y="503013"/>
                  </a:lnTo>
                  <a:lnTo>
                    <a:pt x="453704" y="503013"/>
                  </a:lnTo>
                  <a:lnTo>
                    <a:pt x="456574" y="606236"/>
                  </a:lnTo>
                  <a:lnTo>
                    <a:pt x="71958" y="606236"/>
                  </a:lnTo>
                  <a:close/>
                  <a:moveTo>
                    <a:pt x="265618" y="144835"/>
                  </a:moveTo>
                  <a:cubicBezTo>
                    <a:pt x="341673" y="144835"/>
                    <a:pt x="417729" y="186404"/>
                    <a:pt x="417729" y="186404"/>
                  </a:cubicBezTo>
                  <a:lnTo>
                    <a:pt x="417729" y="270975"/>
                  </a:lnTo>
                  <a:cubicBezTo>
                    <a:pt x="417729" y="270975"/>
                    <a:pt x="416294" y="269542"/>
                    <a:pt x="413424" y="268109"/>
                  </a:cubicBezTo>
                  <a:cubicBezTo>
                    <a:pt x="419164" y="285309"/>
                    <a:pt x="423469" y="303944"/>
                    <a:pt x="423469" y="324012"/>
                  </a:cubicBezTo>
                  <a:cubicBezTo>
                    <a:pt x="423469" y="410016"/>
                    <a:pt x="353153" y="480253"/>
                    <a:pt x="267053" y="480253"/>
                  </a:cubicBezTo>
                  <a:cubicBezTo>
                    <a:pt x="179517" y="480253"/>
                    <a:pt x="109201" y="410016"/>
                    <a:pt x="109201" y="324012"/>
                  </a:cubicBezTo>
                  <a:cubicBezTo>
                    <a:pt x="109201" y="303944"/>
                    <a:pt x="113506" y="286743"/>
                    <a:pt x="119246" y="269542"/>
                  </a:cubicBezTo>
                  <a:cubicBezTo>
                    <a:pt x="117811" y="269542"/>
                    <a:pt x="114941" y="270975"/>
                    <a:pt x="114941" y="270975"/>
                  </a:cubicBezTo>
                  <a:lnTo>
                    <a:pt x="114941" y="187838"/>
                  </a:lnTo>
                  <a:cubicBezTo>
                    <a:pt x="114941" y="187838"/>
                    <a:pt x="189562" y="144835"/>
                    <a:pt x="265618" y="144835"/>
                  </a:cubicBezTo>
                  <a:close/>
                  <a:moveTo>
                    <a:pt x="485238" y="140497"/>
                  </a:moveTo>
                  <a:cubicBezTo>
                    <a:pt x="478060" y="140497"/>
                    <a:pt x="472318" y="146232"/>
                    <a:pt x="472318" y="153400"/>
                  </a:cubicBezTo>
                  <a:cubicBezTo>
                    <a:pt x="472318" y="160568"/>
                    <a:pt x="478060" y="164869"/>
                    <a:pt x="485238" y="164869"/>
                  </a:cubicBezTo>
                  <a:cubicBezTo>
                    <a:pt x="492416" y="164869"/>
                    <a:pt x="498159" y="160568"/>
                    <a:pt x="498159" y="153400"/>
                  </a:cubicBezTo>
                  <a:cubicBezTo>
                    <a:pt x="498159" y="146232"/>
                    <a:pt x="492416" y="140497"/>
                    <a:pt x="485238" y="140497"/>
                  </a:cubicBezTo>
                  <a:close/>
                  <a:moveTo>
                    <a:pt x="483803" y="113617"/>
                  </a:moveTo>
                  <a:cubicBezTo>
                    <a:pt x="480572" y="114333"/>
                    <a:pt x="476624" y="116842"/>
                    <a:pt x="473753" y="118993"/>
                  </a:cubicBezTo>
                  <a:lnTo>
                    <a:pt x="489545" y="127595"/>
                  </a:lnTo>
                  <a:lnTo>
                    <a:pt x="489545" y="118993"/>
                  </a:lnTo>
                  <a:cubicBezTo>
                    <a:pt x="489545" y="113975"/>
                    <a:pt x="487033" y="112900"/>
                    <a:pt x="483803" y="113617"/>
                  </a:cubicBezTo>
                  <a:close/>
                  <a:moveTo>
                    <a:pt x="261282" y="0"/>
                  </a:moveTo>
                  <a:lnTo>
                    <a:pt x="459397" y="110391"/>
                  </a:lnTo>
                  <a:cubicBezTo>
                    <a:pt x="459397" y="108957"/>
                    <a:pt x="460833" y="107524"/>
                    <a:pt x="463704" y="106090"/>
                  </a:cubicBezTo>
                  <a:cubicBezTo>
                    <a:pt x="511079" y="83152"/>
                    <a:pt x="503901" y="126161"/>
                    <a:pt x="503901" y="126161"/>
                  </a:cubicBezTo>
                  <a:lnTo>
                    <a:pt x="503901" y="134763"/>
                  </a:lnTo>
                  <a:lnTo>
                    <a:pt x="534049" y="150533"/>
                  </a:lnTo>
                  <a:lnTo>
                    <a:pt x="503901" y="167737"/>
                  </a:lnTo>
                  <a:lnTo>
                    <a:pt x="503901" y="292464"/>
                  </a:lnTo>
                  <a:lnTo>
                    <a:pt x="522564" y="292464"/>
                  </a:lnTo>
                  <a:lnTo>
                    <a:pt x="522564" y="334039"/>
                  </a:lnTo>
                  <a:lnTo>
                    <a:pt x="496723" y="318269"/>
                  </a:lnTo>
                  <a:lnTo>
                    <a:pt x="472318" y="334039"/>
                  </a:lnTo>
                  <a:lnTo>
                    <a:pt x="472318" y="292464"/>
                  </a:lnTo>
                  <a:lnTo>
                    <a:pt x="489545" y="292464"/>
                  </a:lnTo>
                  <a:lnTo>
                    <a:pt x="489545" y="174905"/>
                  </a:lnTo>
                  <a:lnTo>
                    <a:pt x="436427" y="203578"/>
                  </a:lnTo>
                  <a:lnTo>
                    <a:pt x="436427" y="177772"/>
                  </a:lnTo>
                  <a:cubicBezTo>
                    <a:pt x="436427" y="177772"/>
                    <a:pt x="350290" y="133329"/>
                    <a:pt x="265589" y="133329"/>
                  </a:cubicBezTo>
                  <a:cubicBezTo>
                    <a:pt x="180888" y="133329"/>
                    <a:pt x="97622" y="179206"/>
                    <a:pt x="97622" y="179206"/>
                  </a:cubicBezTo>
                  <a:lnTo>
                    <a:pt x="97622" y="193542"/>
                  </a:lnTo>
                  <a:lnTo>
                    <a:pt x="0" y="149099"/>
                  </a:ln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6" name="IconShape">
              <a:extLst>
                <a:ext uri="{FF2B5EF4-FFF2-40B4-BE49-F238E27FC236}">
                  <a16:creationId xmlns="" xmlns:a16="http://schemas.microsoft.com/office/drawing/2014/main" id="{78ABA64E-D9E7-4E4F-A712-655F95B17BCF}"/>
                </a:ext>
              </a:extLst>
            </p:cNvPr>
            <p:cNvSpPr/>
            <p:nvPr/>
          </p:nvSpPr>
          <p:spPr>
            <a:xfrm>
              <a:off x="7094202" y="3694044"/>
              <a:ext cx="531688" cy="603556"/>
            </a:xfrm>
            <a:custGeom>
              <a:avLst/>
              <a:gdLst>
                <a:gd name="connsiteX0" fmla="*/ 71958 w 534049"/>
                <a:gd name="connsiteY0" fmla="*/ 503013 h 606236"/>
                <a:gd name="connsiteX1" fmla="*/ 104966 w 534049"/>
                <a:gd name="connsiteY1" fmla="*/ 503013 h 606236"/>
                <a:gd name="connsiteX2" fmla="*/ 148020 w 534049"/>
                <a:gd name="connsiteY2" fmla="*/ 503013 h 606236"/>
                <a:gd name="connsiteX3" fmla="*/ 209731 w 534049"/>
                <a:gd name="connsiteY3" fmla="*/ 503013 h 606236"/>
                <a:gd name="connsiteX4" fmla="*/ 268571 w 534049"/>
                <a:gd name="connsiteY4" fmla="*/ 573262 h 606236"/>
                <a:gd name="connsiteX5" fmla="*/ 327412 w 534049"/>
                <a:gd name="connsiteY5" fmla="*/ 503013 h 606236"/>
                <a:gd name="connsiteX6" fmla="*/ 384817 w 534049"/>
                <a:gd name="connsiteY6" fmla="*/ 503013 h 606236"/>
                <a:gd name="connsiteX7" fmla="*/ 423566 w 534049"/>
                <a:gd name="connsiteY7" fmla="*/ 503013 h 606236"/>
                <a:gd name="connsiteX8" fmla="*/ 453704 w 534049"/>
                <a:gd name="connsiteY8" fmla="*/ 503013 h 606236"/>
                <a:gd name="connsiteX9" fmla="*/ 456574 w 534049"/>
                <a:gd name="connsiteY9" fmla="*/ 606236 h 606236"/>
                <a:gd name="connsiteX10" fmla="*/ 71958 w 534049"/>
                <a:gd name="connsiteY10" fmla="*/ 606236 h 606236"/>
                <a:gd name="connsiteX11" fmla="*/ 265618 w 534049"/>
                <a:gd name="connsiteY11" fmla="*/ 144835 h 606236"/>
                <a:gd name="connsiteX12" fmla="*/ 417729 w 534049"/>
                <a:gd name="connsiteY12" fmla="*/ 186404 h 606236"/>
                <a:gd name="connsiteX13" fmla="*/ 417729 w 534049"/>
                <a:gd name="connsiteY13" fmla="*/ 270975 h 606236"/>
                <a:gd name="connsiteX14" fmla="*/ 413424 w 534049"/>
                <a:gd name="connsiteY14" fmla="*/ 268109 h 606236"/>
                <a:gd name="connsiteX15" fmla="*/ 423469 w 534049"/>
                <a:gd name="connsiteY15" fmla="*/ 324012 h 606236"/>
                <a:gd name="connsiteX16" fmla="*/ 267053 w 534049"/>
                <a:gd name="connsiteY16" fmla="*/ 480253 h 606236"/>
                <a:gd name="connsiteX17" fmla="*/ 109201 w 534049"/>
                <a:gd name="connsiteY17" fmla="*/ 324012 h 606236"/>
                <a:gd name="connsiteX18" fmla="*/ 119246 w 534049"/>
                <a:gd name="connsiteY18" fmla="*/ 269542 h 606236"/>
                <a:gd name="connsiteX19" fmla="*/ 114941 w 534049"/>
                <a:gd name="connsiteY19" fmla="*/ 270975 h 606236"/>
                <a:gd name="connsiteX20" fmla="*/ 114941 w 534049"/>
                <a:gd name="connsiteY20" fmla="*/ 187838 h 606236"/>
                <a:gd name="connsiteX21" fmla="*/ 265618 w 534049"/>
                <a:gd name="connsiteY21" fmla="*/ 144835 h 606236"/>
                <a:gd name="connsiteX22" fmla="*/ 485238 w 534049"/>
                <a:gd name="connsiteY22" fmla="*/ 140497 h 606236"/>
                <a:gd name="connsiteX23" fmla="*/ 472318 w 534049"/>
                <a:gd name="connsiteY23" fmla="*/ 153400 h 606236"/>
                <a:gd name="connsiteX24" fmla="*/ 485238 w 534049"/>
                <a:gd name="connsiteY24" fmla="*/ 164869 h 606236"/>
                <a:gd name="connsiteX25" fmla="*/ 498159 w 534049"/>
                <a:gd name="connsiteY25" fmla="*/ 153400 h 606236"/>
                <a:gd name="connsiteX26" fmla="*/ 485238 w 534049"/>
                <a:gd name="connsiteY26" fmla="*/ 140497 h 606236"/>
                <a:gd name="connsiteX27" fmla="*/ 483803 w 534049"/>
                <a:gd name="connsiteY27" fmla="*/ 113617 h 606236"/>
                <a:gd name="connsiteX28" fmla="*/ 473753 w 534049"/>
                <a:gd name="connsiteY28" fmla="*/ 118993 h 606236"/>
                <a:gd name="connsiteX29" fmla="*/ 489545 w 534049"/>
                <a:gd name="connsiteY29" fmla="*/ 127595 h 606236"/>
                <a:gd name="connsiteX30" fmla="*/ 489545 w 534049"/>
                <a:gd name="connsiteY30" fmla="*/ 118993 h 606236"/>
                <a:gd name="connsiteX31" fmla="*/ 483803 w 534049"/>
                <a:gd name="connsiteY31" fmla="*/ 113617 h 606236"/>
                <a:gd name="connsiteX32" fmla="*/ 261282 w 534049"/>
                <a:gd name="connsiteY32" fmla="*/ 0 h 606236"/>
                <a:gd name="connsiteX33" fmla="*/ 459397 w 534049"/>
                <a:gd name="connsiteY33" fmla="*/ 110391 h 606236"/>
                <a:gd name="connsiteX34" fmla="*/ 463704 w 534049"/>
                <a:gd name="connsiteY34" fmla="*/ 106090 h 606236"/>
                <a:gd name="connsiteX35" fmla="*/ 503901 w 534049"/>
                <a:gd name="connsiteY35" fmla="*/ 126161 h 606236"/>
                <a:gd name="connsiteX36" fmla="*/ 503901 w 534049"/>
                <a:gd name="connsiteY36" fmla="*/ 134763 h 606236"/>
                <a:gd name="connsiteX37" fmla="*/ 534049 w 534049"/>
                <a:gd name="connsiteY37" fmla="*/ 150533 h 606236"/>
                <a:gd name="connsiteX38" fmla="*/ 503901 w 534049"/>
                <a:gd name="connsiteY38" fmla="*/ 167737 h 606236"/>
                <a:gd name="connsiteX39" fmla="*/ 503901 w 534049"/>
                <a:gd name="connsiteY39" fmla="*/ 292464 h 606236"/>
                <a:gd name="connsiteX40" fmla="*/ 522564 w 534049"/>
                <a:gd name="connsiteY40" fmla="*/ 292464 h 606236"/>
                <a:gd name="connsiteX41" fmla="*/ 522564 w 534049"/>
                <a:gd name="connsiteY41" fmla="*/ 334039 h 606236"/>
                <a:gd name="connsiteX42" fmla="*/ 496723 w 534049"/>
                <a:gd name="connsiteY42" fmla="*/ 318269 h 606236"/>
                <a:gd name="connsiteX43" fmla="*/ 472318 w 534049"/>
                <a:gd name="connsiteY43" fmla="*/ 334039 h 606236"/>
                <a:gd name="connsiteX44" fmla="*/ 472318 w 534049"/>
                <a:gd name="connsiteY44" fmla="*/ 292464 h 606236"/>
                <a:gd name="connsiteX45" fmla="*/ 489545 w 534049"/>
                <a:gd name="connsiteY45" fmla="*/ 292464 h 606236"/>
                <a:gd name="connsiteX46" fmla="*/ 489545 w 534049"/>
                <a:gd name="connsiteY46" fmla="*/ 174905 h 606236"/>
                <a:gd name="connsiteX47" fmla="*/ 436427 w 534049"/>
                <a:gd name="connsiteY47" fmla="*/ 203578 h 606236"/>
                <a:gd name="connsiteX48" fmla="*/ 436427 w 534049"/>
                <a:gd name="connsiteY48" fmla="*/ 177772 h 606236"/>
                <a:gd name="connsiteX49" fmla="*/ 265589 w 534049"/>
                <a:gd name="connsiteY49" fmla="*/ 133329 h 606236"/>
                <a:gd name="connsiteX50" fmla="*/ 97622 w 534049"/>
                <a:gd name="connsiteY50" fmla="*/ 179206 h 606236"/>
                <a:gd name="connsiteX51" fmla="*/ 97622 w 534049"/>
                <a:gd name="connsiteY51" fmla="*/ 193542 h 606236"/>
                <a:gd name="connsiteX52" fmla="*/ 0 w 534049"/>
                <a:gd name="connsiteY52" fmla="*/ 149099 h 606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534049" h="606236">
                  <a:moveTo>
                    <a:pt x="71958" y="503013"/>
                  </a:moveTo>
                  <a:lnTo>
                    <a:pt x="104966" y="503013"/>
                  </a:lnTo>
                  <a:lnTo>
                    <a:pt x="148020" y="503013"/>
                  </a:lnTo>
                  <a:lnTo>
                    <a:pt x="209731" y="503013"/>
                  </a:lnTo>
                  <a:lnTo>
                    <a:pt x="268571" y="573262"/>
                  </a:lnTo>
                  <a:lnTo>
                    <a:pt x="327412" y="503013"/>
                  </a:lnTo>
                  <a:lnTo>
                    <a:pt x="384817" y="503013"/>
                  </a:lnTo>
                  <a:lnTo>
                    <a:pt x="423566" y="503013"/>
                  </a:lnTo>
                  <a:lnTo>
                    <a:pt x="453704" y="503013"/>
                  </a:lnTo>
                  <a:lnTo>
                    <a:pt x="456574" y="606236"/>
                  </a:lnTo>
                  <a:lnTo>
                    <a:pt x="71958" y="606236"/>
                  </a:lnTo>
                  <a:close/>
                  <a:moveTo>
                    <a:pt x="265618" y="144835"/>
                  </a:moveTo>
                  <a:cubicBezTo>
                    <a:pt x="341673" y="144835"/>
                    <a:pt x="417729" y="186404"/>
                    <a:pt x="417729" y="186404"/>
                  </a:cubicBezTo>
                  <a:lnTo>
                    <a:pt x="417729" y="270975"/>
                  </a:lnTo>
                  <a:cubicBezTo>
                    <a:pt x="417729" y="270975"/>
                    <a:pt x="416294" y="269542"/>
                    <a:pt x="413424" y="268109"/>
                  </a:cubicBezTo>
                  <a:cubicBezTo>
                    <a:pt x="419164" y="285309"/>
                    <a:pt x="423469" y="303944"/>
                    <a:pt x="423469" y="324012"/>
                  </a:cubicBezTo>
                  <a:cubicBezTo>
                    <a:pt x="423469" y="410016"/>
                    <a:pt x="353153" y="480253"/>
                    <a:pt x="267053" y="480253"/>
                  </a:cubicBezTo>
                  <a:cubicBezTo>
                    <a:pt x="179517" y="480253"/>
                    <a:pt x="109201" y="410016"/>
                    <a:pt x="109201" y="324012"/>
                  </a:cubicBezTo>
                  <a:cubicBezTo>
                    <a:pt x="109201" y="303944"/>
                    <a:pt x="113506" y="286743"/>
                    <a:pt x="119246" y="269542"/>
                  </a:cubicBezTo>
                  <a:cubicBezTo>
                    <a:pt x="117811" y="269542"/>
                    <a:pt x="114941" y="270975"/>
                    <a:pt x="114941" y="270975"/>
                  </a:cubicBezTo>
                  <a:lnTo>
                    <a:pt x="114941" y="187838"/>
                  </a:lnTo>
                  <a:cubicBezTo>
                    <a:pt x="114941" y="187838"/>
                    <a:pt x="189562" y="144835"/>
                    <a:pt x="265618" y="144835"/>
                  </a:cubicBezTo>
                  <a:close/>
                  <a:moveTo>
                    <a:pt x="485238" y="140497"/>
                  </a:moveTo>
                  <a:cubicBezTo>
                    <a:pt x="478060" y="140497"/>
                    <a:pt x="472318" y="146232"/>
                    <a:pt x="472318" y="153400"/>
                  </a:cubicBezTo>
                  <a:cubicBezTo>
                    <a:pt x="472318" y="160568"/>
                    <a:pt x="478060" y="164869"/>
                    <a:pt x="485238" y="164869"/>
                  </a:cubicBezTo>
                  <a:cubicBezTo>
                    <a:pt x="492416" y="164869"/>
                    <a:pt x="498159" y="160568"/>
                    <a:pt x="498159" y="153400"/>
                  </a:cubicBezTo>
                  <a:cubicBezTo>
                    <a:pt x="498159" y="146232"/>
                    <a:pt x="492416" y="140497"/>
                    <a:pt x="485238" y="140497"/>
                  </a:cubicBezTo>
                  <a:close/>
                  <a:moveTo>
                    <a:pt x="483803" y="113617"/>
                  </a:moveTo>
                  <a:cubicBezTo>
                    <a:pt x="480572" y="114333"/>
                    <a:pt x="476624" y="116842"/>
                    <a:pt x="473753" y="118993"/>
                  </a:cubicBezTo>
                  <a:lnTo>
                    <a:pt x="489545" y="127595"/>
                  </a:lnTo>
                  <a:lnTo>
                    <a:pt x="489545" y="118993"/>
                  </a:lnTo>
                  <a:cubicBezTo>
                    <a:pt x="489545" y="113975"/>
                    <a:pt x="487033" y="112900"/>
                    <a:pt x="483803" y="113617"/>
                  </a:cubicBezTo>
                  <a:close/>
                  <a:moveTo>
                    <a:pt x="261282" y="0"/>
                  </a:moveTo>
                  <a:lnTo>
                    <a:pt x="459397" y="110391"/>
                  </a:lnTo>
                  <a:cubicBezTo>
                    <a:pt x="459397" y="108957"/>
                    <a:pt x="460833" y="107524"/>
                    <a:pt x="463704" y="106090"/>
                  </a:cubicBezTo>
                  <a:cubicBezTo>
                    <a:pt x="511079" y="83152"/>
                    <a:pt x="503901" y="126161"/>
                    <a:pt x="503901" y="126161"/>
                  </a:cubicBezTo>
                  <a:lnTo>
                    <a:pt x="503901" y="134763"/>
                  </a:lnTo>
                  <a:lnTo>
                    <a:pt x="534049" y="150533"/>
                  </a:lnTo>
                  <a:lnTo>
                    <a:pt x="503901" y="167737"/>
                  </a:lnTo>
                  <a:lnTo>
                    <a:pt x="503901" y="292464"/>
                  </a:lnTo>
                  <a:lnTo>
                    <a:pt x="522564" y="292464"/>
                  </a:lnTo>
                  <a:lnTo>
                    <a:pt x="522564" y="334039"/>
                  </a:lnTo>
                  <a:lnTo>
                    <a:pt x="496723" y="318269"/>
                  </a:lnTo>
                  <a:lnTo>
                    <a:pt x="472318" y="334039"/>
                  </a:lnTo>
                  <a:lnTo>
                    <a:pt x="472318" y="292464"/>
                  </a:lnTo>
                  <a:lnTo>
                    <a:pt x="489545" y="292464"/>
                  </a:lnTo>
                  <a:lnTo>
                    <a:pt x="489545" y="174905"/>
                  </a:lnTo>
                  <a:lnTo>
                    <a:pt x="436427" y="203578"/>
                  </a:lnTo>
                  <a:lnTo>
                    <a:pt x="436427" y="177772"/>
                  </a:lnTo>
                  <a:cubicBezTo>
                    <a:pt x="436427" y="177772"/>
                    <a:pt x="350290" y="133329"/>
                    <a:pt x="265589" y="133329"/>
                  </a:cubicBezTo>
                  <a:cubicBezTo>
                    <a:pt x="180888" y="133329"/>
                    <a:pt x="97622" y="179206"/>
                    <a:pt x="97622" y="179206"/>
                  </a:cubicBezTo>
                  <a:lnTo>
                    <a:pt x="97622" y="193542"/>
                  </a:lnTo>
                  <a:lnTo>
                    <a:pt x="0" y="149099"/>
                  </a:ln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7" name="IconShape">
              <a:extLst>
                <a:ext uri="{FF2B5EF4-FFF2-40B4-BE49-F238E27FC236}">
                  <a16:creationId xmlns="" xmlns:a16="http://schemas.microsoft.com/office/drawing/2014/main" id="{F96E1552-ACBB-4AC1-BADF-280D21C6A643}"/>
                </a:ext>
              </a:extLst>
            </p:cNvPr>
            <p:cNvSpPr/>
            <p:nvPr/>
          </p:nvSpPr>
          <p:spPr>
            <a:xfrm>
              <a:off x="7689042" y="3694044"/>
              <a:ext cx="531688" cy="603556"/>
            </a:xfrm>
            <a:custGeom>
              <a:avLst/>
              <a:gdLst>
                <a:gd name="connsiteX0" fmla="*/ 71958 w 534049"/>
                <a:gd name="connsiteY0" fmla="*/ 503013 h 606236"/>
                <a:gd name="connsiteX1" fmla="*/ 104966 w 534049"/>
                <a:gd name="connsiteY1" fmla="*/ 503013 h 606236"/>
                <a:gd name="connsiteX2" fmla="*/ 148020 w 534049"/>
                <a:gd name="connsiteY2" fmla="*/ 503013 h 606236"/>
                <a:gd name="connsiteX3" fmla="*/ 209731 w 534049"/>
                <a:gd name="connsiteY3" fmla="*/ 503013 h 606236"/>
                <a:gd name="connsiteX4" fmla="*/ 268571 w 534049"/>
                <a:gd name="connsiteY4" fmla="*/ 573262 h 606236"/>
                <a:gd name="connsiteX5" fmla="*/ 327412 w 534049"/>
                <a:gd name="connsiteY5" fmla="*/ 503013 h 606236"/>
                <a:gd name="connsiteX6" fmla="*/ 384817 w 534049"/>
                <a:gd name="connsiteY6" fmla="*/ 503013 h 606236"/>
                <a:gd name="connsiteX7" fmla="*/ 423566 w 534049"/>
                <a:gd name="connsiteY7" fmla="*/ 503013 h 606236"/>
                <a:gd name="connsiteX8" fmla="*/ 453704 w 534049"/>
                <a:gd name="connsiteY8" fmla="*/ 503013 h 606236"/>
                <a:gd name="connsiteX9" fmla="*/ 456574 w 534049"/>
                <a:gd name="connsiteY9" fmla="*/ 606236 h 606236"/>
                <a:gd name="connsiteX10" fmla="*/ 71958 w 534049"/>
                <a:gd name="connsiteY10" fmla="*/ 606236 h 606236"/>
                <a:gd name="connsiteX11" fmla="*/ 265618 w 534049"/>
                <a:gd name="connsiteY11" fmla="*/ 144835 h 606236"/>
                <a:gd name="connsiteX12" fmla="*/ 417729 w 534049"/>
                <a:gd name="connsiteY12" fmla="*/ 186404 h 606236"/>
                <a:gd name="connsiteX13" fmla="*/ 417729 w 534049"/>
                <a:gd name="connsiteY13" fmla="*/ 270975 h 606236"/>
                <a:gd name="connsiteX14" fmla="*/ 413424 w 534049"/>
                <a:gd name="connsiteY14" fmla="*/ 268109 h 606236"/>
                <a:gd name="connsiteX15" fmla="*/ 423469 w 534049"/>
                <a:gd name="connsiteY15" fmla="*/ 324012 h 606236"/>
                <a:gd name="connsiteX16" fmla="*/ 267053 w 534049"/>
                <a:gd name="connsiteY16" fmla="*/ 480253 h 606236"/>
                <a:gd name="connsiteX17" fmla="*/ 109201 w 534049"/>
                <a:gd name="connsiteY17" fmla="*/ 324012 h 606236"/>
                <a:gd name="connsiteX18" fmla="*/ 119246 w 534049"/>
                <a:gd name="connsiteY18" fmla="*/ 269542 h 606236"/>
                <a:gd name="connsiteX19" fmla="*/ 114941 w 534049"/>
                <a:gd name="connsiteY19" fmla="*/ 270975 h 606236"/>
                <a:gd name="connsiteX20" fmla="*/ 114941 w 534049"/>
                <a:gd name="connsiteY20" fmla="*/ 187838 h 606236"/>
                <a:gd name="connsiteX21" fmla="*/ 265618 w 534049"/>
                <a:gd name="connsiteY21" fmla="*/ 144835 h 606236"/>
                <a:gd name="connsiteX22" fmla="*/ 485238 w 534049"/>
                <a:gd name="connsiteY22" fmla="*/ 140497 h 606236"/>
                <a:gd name="connsiteX23" fmla="*/ 472318 w 534049"/>
                <a:gd name="connsiteY23" fmla="*/ 153400 h 606236"/>
                <a:gd name="connsiteX24" fmla="*/ 485238 w 534049"/>
                <a:gd name="connsiteY24" fmla="*/ 164869 h 606236"/>
                <a:gd name="connsiteX25" fmla="*/ 498159 w 534049"/>
                <a:gd name="connsiteY25" fmla="*/ 153400 h 606236"/>
                <a:gd name="connsiteX26" fmla="*/ 485238 w 534049"/>
                <a:gd name="connsiteY26" fmla="*/ 140497 h 606236"/>
                <a:gd name="connsiteX27" fmla="*/ 483803 w 534049"/>
                <a:gd name="connsiteY27" fmla="*/ 113617 h 606236"/>
                <a:gd name="connsiteX28" fmla="*/ 473753 w 534049"/>
                <a:gd name="connsiteY28" fmla="*/ 118993 h 606236"/>
                <a:gd name="connsiteX29" fmla="*/ 489545 w 534049"/>
                <a:gd name="connsiteY29" fmla="*/ 127595 h 606236"/>
                <a:gd name="connsiteX30" fmla="*/ 489545 w 534049"/>
                <a:gd name="connsiteY30" fmla="*/ 118993 h 606236"/>
                <a:gd name="connsiteX31" fmla="*/ 483803 w 534049"/>
                <a:gd name="connsiteY31" fmla="*/ 113617 h 606236"/>
                <a:gd name="connsiteX32" fmla="*/ 261282 w 534049"/>
                <a:gd name="connsiteY32" fmla="*/ 0 h 606236"/>
                <a:gd name="connsiteX33" fmla="*/ 459397 w 534049"/>
                <a:gd name="connsiteY33" fmla="*/ 110391 h 606236"/>
                <a:gd name="connsiteX34" fmla="*/ 463704 w 534049"/>
                <a:gd name="connsiteY34" fmla="*/ 106090 h 606236"/>
                <a:gd name="connsiteX35" fmla="*/ 503901 w 534049"/>
                <a:gd name="connsiteY35" fmla="*/ 126161 h 606236"/>
                <a:gd name="connsiteX36" fmla="*/ 503901 w 534049"/>
                <a:gd name="connsiteY36" fmla="*/ 134763 h 606236"/>
                <a:gd name="connsiteX37" fmla="*/ 534049 w 534049"/>
                <a:gd name="connsiteY37" fmla="*/ 150533 h 606236"/>
                <a:gd name="connsiteX38" fmla="*/ 503901 w 534049"/>
                <a:gd name="connsiteY38" fmla="*/ 167737 h 606236"/>
                <a:gd name="connsiteX39" fmla="*/ 503901 w 534049"/>
                <a:gd name="connsiteY39" fmla="*/ 292464 h 606236"/>
                <a:gd name="connsiteX40" fmla="*/ 522564 w 534049"/>
                <a:gd name="connsiteY40" fmla="*/ 292464 h 606236"/>
                <a:gd name="connsiteX41" fmla="*/ 522564 w 534049"/>
                <a:gd name="connsiteY41" fmla="*/ 334039 h 606236"/>
                <a:gd name="connsiteX42" fmla="*/ 496723 w 534049"/>
                <a:gd name="connsiteY42" fmla="*/ 318269 h 606236"/>
                <a:gd name="connsiteX43" fmla="*/ 472318 w 534049"/>
                <a:gd name="connsiteY43" fmla="*/ 334039 h 606236"/>
                <a:gd name="connsiteX44" fmla="*/ 472318 w 534049"/>
                <a:gd name="connsiteY44" fmla="*/ 292464 h 606236"/>
                <a:gd name="connsiteX45" fmla="*/ 489545 w 534049"/>
                <a:gd name="connsiteY45" fmla="*/ 292464 h 606236"/>
                <a:gd name="connsiteX46" fmla="*/ 489545 w 534049"/>
                <a:gd name="connsiteY46" fmla="*/ 174905 h 606236"/>
                <a:gd name="connsiteX47" fmla="*/ 436427 w 534049"/>
                <a:gd name="connsiteY47" fmla="*/ 203578 h 606236"/>
                <a:gd name="connsiteX48" fmla="*/ 436427 w 534049"/>
                <a:gd name="connsiteY48" fmla="*/ 177772 h 606236"/>
                <a:gd name="connsiteX49" fmla="*/ 265589 w 534049"/>
                <a:gd name="connsiteY49" fmla="*/ 133329 h 606236"/>
                <a:gd name="connsiteX50" fmla="*/ 97622 w 534049"/>
                <a:gd name="connsiteY50" fmla="*/ 179206 h 606236"/>
                <a:gd name="connsiteX51" fmla="*/ 97622 w 534049"/>
                <a:gd name="connsiteY51" fmla="*/ 193542 h 606236"/>
                <a:gd name="connsiteX52" fmla="*/ 0 w 534049"/>
                <a:gd name="connsiteY52" fmla="*/ 149099 h 606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534049" h="606236">
                  <a:moveTo>
                    <a:pt x="71958" y="503013"/>
                  </a:moveTo>
                  <a:lnTo>
                    <a:pt x="104966" y="503013"/>
                  </a:lnTo>
                  <a:lnTo>
                    <a:pt x="148020" y="503013"/>
                  </a:lnTo>
                  <a:lnTo>
                    <a:pt x="209731" y="503013"/>
                  </a:lnTo>
                  <a:lnTo>
                    <a:pt x="268571" y="573262"/>
                  </a:lnTo>
                  <a:lnTo>
                    <a:pt x="327412" y="503013"/>
                  </a:lnTo>
                  <a:lnTo>
                    <a:pt x="384817" y="503013"/>
                  </a:lnTo>
                  <a:lnTo>
                    <a:pt x="423566" y="503013"/>
                  </a:lnTo>
                  <a:lnTo>
                    <a:pt x="453704" y="503013"/>
                  </a:lnTo>
                  <a:lnTo>
                    <a:pt x="456574" y="606236"/>
                  </a:lnTo>
                  <a:lnTo>
                    <a:pt x="71958" y="606236"/>
                  </a:lnTo>
                  <a:close/>
                  <a:moveTo>
                    <a:pt x="265618" y="144835"/>
                  </a:moveTo>
                  <a:cubicBezTo>
                    <a:pt x="341673" y="144835"/>
                    <a:pt x="417729" y="186404"/>
                    <a:pt x="417729" y="186404"/>
                  </a:cubicBezTo>
                  <a:lnTo>
                    <a:pt x="417729" y="270975"/>
                  </a:lnTo>
                  <a:cubicBezTo>
                    <a:pt x="417729" y="270975"/>
                    <a:pt x="416294" y="269542"/>
                    <a:pt x="413424" y="268109"/>
                  </a:cubicBezTo>
                  <a:cubicBezTo>
                    <a:pt x="419164" y="285309"/>
                    <a:pt x="423469" y="303944"/>
                    <a:pt x="423469" y="324012"/>
                  </a:cubicBezTo>
                  <a:cubicBezTo>
                    <a:pt x="423469" y="410016"/>
                    <a:pt x="353153" y="480253"/>
                    <a:pt x="267053" y="480253"/>
                  </a:cubicBezTo>
                  <a:cubicBezTo>
                    <a:pt x="179517" y="480253"/>
                    <a:pt x="109201" y="410016"/>
                    <a:pt x="109201" y="324012"/>
                  </a:cubicBezTo>
                  <a:cubicBezTo>
                    <a:pt x="109201" y="303944"/>
                    <a:pt x="113506" y="286743"/>
                    <a:pt x="119246" y="269542"/>
                  </a:cubicBezTo>
                  <a:cubicBezTo>
                    <a:pt x="117811" y="269542"/>
                    <a:pt x="114941" y="270975"/>
                    <a:pt x="114941" y="270975"/>
                  </a:cubicBezTo>
                  <a:lnTo>
                    <a:pt x="114941" y="187838"/>
                  </a:lnTo>
                  <a:cubicBezTo>
                    <a:pt x="114941" y="187838"/>
                    <a:pt x="189562" y="144835"/>
                    <a:pt x="265618" y="144835"/>
                  </a:cubicBezTo>
                  <a:close/>
                  <a:moveTo>
                    <a:pt x="485238" y="140497"/>
                  </a:moveTo>
                  <a:cubicBezTo>
                    <a:pt x="478060" y="140497"/>
                    <a:pt x="472318" y="146232"/>
                    <a:pt x="472318" y="153400"/>
                  </a:cubicBezTo>
                  <a:cubicBezTo>
                    <a:pt x="472318" y="160568"/>
                    <a:pt x="478060" y="164869"/>
                    <a:pt x="485238" y="164869"/>
                  </a:cubicBezTo>
                  <a:cubicBezTo>
                    <a:pt x="492416" y="164869"/>
                    <a:pt x="498159" y="160568"/>
                    <a:pt x="498159" y="153400"/>
                  </a:cubicBezTo>
                  <a:cubicBezTo>
                    <a:pt x="498159" y="146232"/>
                    <a:pt x="492416" y="140497"/>
                    <a:pt x="485238" y="140497"/>
                  </a:cubicBezTo>
                  <a:close/>
                  <a:moveTo>
                    <a:pt x="483803" y="113617"/>
                  </a:moveTo>
                  <a:cubicBezTo>
                    <a:pt x="480572" y="114333"/>
                    <a:pt x="476624" y="116842"/>
                    <a:pt x="473753" y="118993"/>
                  </a:cubicBezTo>
                  <a:lnTo>
                    <a:pt x="489545" y="127595"/>
                  </a:lnTo>
                  <a:lnTo>
                    <a:pt x="489545" y="118993"/>
                  </a:lnTo>
                  <a:cubicBezTo>
                    <a:pt x="489545" y="113975"/>
                    <a:pt x="487033" y="112900"/>
                    <a:pt x="483803" y="113617"/>
                  </a:cubicBezTo>
                  <a:close/>
                  <a:moveTo>
                    <a:pt x="261282" y="0"/>
                  </a:moveTo>
                  <a:lnTo>
                    <a:pt x="459397" y="110391"/>
                  </a:lnTo>
                  <a:cubicBezTo>
                    <a:pt x="459397" y="108957"/>
                    <a:pt x="460833" y="107524"/>
                    <a:pt x="463704" y="106090"/>
                  </a:cubicBezTo>
                  <a:cubicBezTo>
                    <a:pt x="511079" y="83152"/>
                    <a:pt x="503901" y="126161"/>
                    <a:pt x="503901" y="126161"/>
                  </a:cubicBezTo>
                  <a:lnTo>
                    <a:pt x="503901" y="134763"/>
                  </a:lnTo>
                  <a:lnTo>
                    <a:pt x="534049" y="150533"/>
                  </a:lnTo>
                  <a:lnTo>
                    <a:pt x="503901" y="167737"/>
                  </a:lnTo>
                  <a:lnTo>
                    <a:pt x="503901" y="292464"/>
                  </a:lnTo>
                  <a:lnTo>
                    <a:pt x="522564" y="292464"/>
                  </a:lnTo>
                  <a:lnTo>
                    <a:pt x="522564" y="334039"/>
                  </a:lnTo>
                  <a:lnTo>
                    <a:pt x="496723" y="318269"/>
                  </a:lnTo>
                  <a:lnTo>
                    <a:pt x="472318" y="334039"/>
                  </a:lnTo>
                  <a:lnTo>
                    <a:pt x="472318" y="292464"/>
                  </a:lnTo>
                  <a:lnTo>
                    <a:pt x="489545" y="292464"/>
                  </a:lnTo>
                  <a:lnTo>
                    <a:pt x="489545" y="174905"/>
                  </a:lnTo>
                  <a:lnTo>
                    <a:pt x="436427" y="203578"/>
                  </a:lnTo>
                  <a:lnTo>
                    <a:pt x="436427" y="177772"/>
                  </a:lnTo>
                  <a:cubicBezTo>
                    <a:pt x="436427" y="177772"/>
                    <a:pt x="350290" y="133329"/>
                    <a:pt x="265589" y="133329"/>
                  </a:cubicBezTo>
                  <a:cubicBezTo>
                    <a:pt x="180888" y="133329"/>
                    <a:pt x="97622" y="179206"/>
                    <a:pt x="97622" y="179206"/>
                  </a:cubicBezTo>
                  <a:lnTo>
                    <a:pt x="97622" y="193542"/>
                  </a:lnTo>
                  <a:lnTo>
                    <a:pt x="0" y="149099"/>
                  </a:ln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8" name="IconShape">
              <a:extLst>
                <a:ext uri="{FF2B5EF4-FFF2-40B4-BE49-F238E27FC236}">
                  <a16:creationId xmlns="" xmlns:a16="http://schemas.microsoft.com/office/drawing/2014/main" id="{62F5E76E-84D8-423B-9041-3E3D00447490}"/>
                </a:ext>
              </a:extLst>
            </p:cNvPr>
            <p:cNvSpPr/>
            <p:nvPr/>
          </p:nvSpPr>
          <p:spPr>
            <a:xfrm>
              <a:off x="8283895" y="3694044"/>
              <a:ext cx="531688" cy="603556"/>
            </a:xfrm>
            <a:custGeom>
              <a:avLst/>
              <a:gdLst>
                <a:gd name="connsiteX0" fmla="*/ 71958 w 534049"/>
                <a:gd name="connsiteY0" fmla="*/ 503013 h 606236"/>
                <a:gd name="connsiteX1" fmla="*/ 104966 w 534049"/>
                <a:gd name="connsiteY1" fmla="*/ 503013 h 606236"/>
                <a:gd name="connsiteX2" fmla="*/ 148020 w 534049"/>
                <a:gd name="connsiteY2" fmla="*/ 503013 h 606236"/>
                <a:gd name="connsiteX3" fmla="*/ 209731 w 534049"/>
                <a:gd name="connsiteY3" fmla="*/ 503013 h 606236"/>
                <a:gd name="connsiteX4" fmla="*/ 268571 w 534049"/>
                <a:gd name="connsiteY4" fmla="*/ 573262 h 606236"/>
                <a:gd name="connsiteX5" fmla="*/ 327412 w 534049"/>
                <a:gd name="connsiteY5" fmla="*/ 503013 h 606236"/>
                <a:gd name="connsiteX6" fmla="*/ 384817 w 534049"/>
                <a:gd name="connsiteY6" fmla="*/ 503013 h 606236"/>
                <a:gd name="connsiteX7" fmla="*/ 423566 w 534049"/>
                <a:gd name="connsiteY7" fmla="*/ 503013 h 606236"/>
                <a:gd name="connsiteX8" fmla="*/ 453704 w 534049"/>
                <a:gd name="connsiteY8" fmla="*/ 503013 h 606236"/>
                <a:gd name="connsiteX9" fmla="*/ 456574 w 534049"/>
                <a:gd name="connsiteY9" fmla="*/ 606236 h 606236"/>
                <a:gd name="connsiteX10" fmla="*/ 71958 w 534049"/>
                <a:gd name="connsiteY10" fmla="*/ 606236 h 606236"/>
                <a:gd name="connsiteX11" fmla="*/ 265618 w 534049"/>
                <a:gd name="connsiteY11" fmla="*/ 144835 h 606236"/>
                <a:gd name="connsiteX12" fmla="*/ 417729 w 534049"/>
                <a:gd name="connsiteY12" fmla="*/ 186404 h 606236"/>
                <a:gd name="connsiteX13" fmla="*/ 417729 w 534049"/>
                <a:gd name="connsiteY13" fmla="*/ 270975 h 606236"/>
                <a:gd name="connsiteX14" fmla="*/ 413424 w 534049"/>
                <a:gd name="connsiteY14" fmla="*/ 268109 h 606236"/>
                <a:gd name="connsiteX15" fmla="*/ 423469 w 534049"/>
                <a:gd name="connsiteY15" fmla="*/ 324012 h 606236"/>
                <a:gd name="connsiteX16" fmla="*/ 267053 w 534049"/>
                <a:gd name="connsiteY16" fmla="*/ 480253 h 606236"/>
                <a:gd name="connsiteX17" fmla="*/ 109201 w 534049"/>
                <a:gd name="connsiteY17" fmla="*/ 324012 h 606236"/>
                <a:gd name="connsiteX18" fmla="*/ 119246 w 534049"/>
                <a:gd name="connsiteY18" fmla="*/ 269542 h 606236"/>
                <a:gd name="connsiteX19" fmla="*/ 114941 w 534049"/>
                <a:gd name="connsiteY19" fmla="*/ 270975 h 606236"/>
                <a:gd name="connsiteX20" fmla="*/ 114941 w 534049"/>
                <a:gd name="connsiteY20" fmla="*/ 187838 h 606236"/>
                <a:gd name="connsiteX21" fmla="*/ 265618 w 534049"/>
                <a:gd name="connsiteY21" fmla="*/ 144835 h 606236"/>
                <a:gd name="connsiteX22" fmla="*/ 485238 w 534049"/>
                <a:gd name="connsiteY22" fmla="*/ 140497 h 606236"/>
                <a:gd name="connsiteX23" fmla="*/ 472318 w 534049"/>
                <a:gd name="connsiteY23" fmla="*/ 153400 h 606236"/>
                <a:gd name="connsiteX24" fmla="*/ 485238 w 534049"/>
                <a:gd name="connsiteY24" fmla="*/ 164869 h 606236"/>
                <a:gd name="connsiteX25" fmla="*/ 498159 w 534049"/>
                <a:gd name="connsiteY25" fmla="*/ 153400 h 606236"/>
                <a:gd name="connsiteX26" fmla="*/ 485238 w 534049"/>
                <a:gd name="connsiteY26" fmla="*/ 140497 h 606236"/>
                <a:gd name="connsiteX27" fmla="*/ 483803 w 534049"/>
                <a:gd name="connsiteY27" fmla="*/ 113617 h 606236"/>
                <a:gd name="connsiteX28" fmla="*/ 473753 w 534049"/>
                <a:gd name="connsiteY28" fmla="*/ 118993 h 606236"/>
                <a:gd name="connsiteX29" fmla="*/ 489545 w 534049"/>
                <a:gd name="connsiteY29" fmla="*/ 127595 h 606236"/>
                <a:gd name="connsiteX30" fmla="*/ 489545 w 534049"/>
                <a:gd name="connsiteY30" fmla="*/ 118993 h 606236"/>
                <a:gd name="connsiteX31" fmla="*/ 483803 w 534049"/>
                <a:gd name="connsiteY31" fmla="*/ 113617 h 606236"/>
                <a:gd name="connsiteX32" fmla="*/ 261282 w 534049"/>
                <a:gd name="connsiteY32" fmla="*/ 0 h 606236"/>
                <a:gd name="connsiteX33" fmla="*/ 459397 w 534049"/>
                <a:gd name="connsiteY33" fmla="*/ 110391 h 606236"/>
                <a:gd name="connsiteX34" fmla="*/ 463704 w 534049"/>
                <a:gd name="connsiteY34" fmla="*/ 106090 h 606236"/>
                <a:gd name="connsiteX35" fmla="*/ 503901 w 534049"/>
                <a:gd name="connsiteY35" fmla="*/ 126161 h 606236"/>
                <a:gd name="connsiteX36" fmla="*/ 503901 w 534049"/>
                <a:gd name="connsiteY36" fmla="*/ 134763 h 606236"/>
                <a:gd name="connsiteX37" fmla="*/ 534049 w 534049"/>
                <a:gd name="connsiteY37" fmla="*/ 150533 h 606236"/>
                <a:gd name="connsiteX38" fmla="*/ 503901 w 534049"/>
                <a:gd name="connsiteY38" fmla="*/ 167737 h 606236"/>
                <a:gd name="connsiteX39" fmla="*/ 503901 w 534049"/>
                <a:gd name="connsiteY39" fmla="*/ 292464 h 606236"/>
                <a:gd name="connsiteX40" fmla="*/ 522564 w 534049"/>
                <a:gd name="connsiteY40" fmla="*/ 292464 h 606236"/>
                <a:gd name="connsiteX41" fmla="*/ 522564 w 534049"/>
                <a:gd name="connsiteY41" fmla="*/ 334039 h 606236"/>
                <a:gd name="connsiteX42" fmla="*/ 496723 w 534049"/>
                <a:gd name="connsiteY42" fmla="*/ 318269 h 606236"/>
                <a:gd name="connsiteX43" fmla="*/ 472318 w 534049"/>
                <a:gd name="connsiteY43" fmla="*/ 334039 h 606236"/>
                <a:gd name="connsiteX44" fmla="*/ 472318 w 534049"/>
                <a:gd name="connsiteY44" fmla="*/ 292464 h 606236"/>
                <a:gd name="connsiteX45" fmla="*/ 489545 w 534049"/>
                <a:gd name="connsiteY45" fmla="*/ 292464 h 606236"/>
                <a:gd name="connsiteX46" fmla="*/ 489545 w 534049"/>
                <a:gd name="connsiteY46" fmla="*/ 174905 h 606236"/>
                <a:gd name="connsiteX47" fmla="*/ 436427 w 534049"/>
                <a:gd name="connsiteY47" fmla="*/ 203578 h 606236"/>
                <a:gd name="connsiteX48" fmla="*/ 436427 w 534049"/>
                <a:gd name="connsiteY48" fmla="*/ 177772 h 606236"/>
                <a:gd name="connsiteX49" fmla="*/ 265589 w 534049"/>
                <a:gd name="connsiteY49" fmla="*/ 133329 h 606236"/>
                <a:gd name="connsiteX50" fmla="*/ 97622 w 534049"/>
                <a:gd name="connsiteY50" fmla="*/ 179206 h 606236"/>
                <a:gd name="connsiteX51" fmla="*/ 97622 w 534049"/>
                <a:gd name="connsiteY51" fmla="*/ 193542 h 606236"/>
                <a:gd name="connsiteX52" fmla="*/ 0 w 534049"/>
                <a:gd name="connsiteY52" fmla="*/ 149099 h 606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534049" h="606236">
                  <a:moveTo>
                    <a:pt x="71958" y="503013"/>
                  </a:moveTo>
                  <a:lnTo>
                    <a:pt x="104966" y="503013"/>
                  </a:lnTo>
                  <a:lnTo>
                    <a:pt x="148020" y="503013"/>
                  </a:lnTo>
                  <a:lnTo>
                    <a:pt x="209731" y="503013"/>
                  </a:lnTo>
                  <a:lnTo>
                    <a:pt x="268571" y="573262"/>
                  </a:lnTo>
                  <a:lnTo>
                    <a:pt x="327412" y="503013"/>
                  </a:lnTo>
                  <a:lnTo>
                    <a:pt x="384817" y="503013"/>
                  </a:lnTo>
                  <a:lnTo>
                    <a:pt x="423566" y="503013"/>
                  </a:lnTo>
                  <a:lnTo>
                    <a:pt x="453704" y="503013"/>
                  </a:lnTo>
                  <a:lnTo>
                    <a:pt x="456574" y="606236"/>
                  </a:lnTo>
                  <a:lnTo>
                    <a:pt x="71958" y="606236"/>
                  </a:lnTo>
                  <a:close/>
                  <a:moveTo>
                    <a:pt x="265618" y="144835"/>
                  </a:moveTo>
                  <a:cubicBezTo>
                    <a:pt x="341673" y="144835"/>
                    <a:pt x="417729" y="186404"/>
                    <a:pt x="417729" y="186404"/>
                  </a:cubicBezTo>
                  <a:lnTo>
                    <a:pt x="417729" y="270975"/>
                  </a:lnTo>
                  <a:cubicBezTo>
                    <a:pt x="417729" y="270975"/>
                    <a:pt x="416294" y="269542"/>
                    <a:pt x="413424" y="268109"/>
                  </a:cubicBezTo>
                  <a:cubicBezTo>
                    <a:pt x="419164" y="285309"/>
                    <a:pt x="423469" y="303944"/>
                    <a:pt x="423469" y="324012"/>
                  </a:cubicBezTo>
                  <a:cubicBezTo>
                    <a:pt x="423469" y="410016"/>
                    <a:pt x="353153" y="480253"/>
                    <a:pt x="267053" y="480253"/>
                  </a:cubicBezTo>
                  <a:cubicBezTo>
                    <a:pt x="179517" y="480253"/>
                    <a:pt x="109201" y="410016"/>
                    <a:pt x="109201" y="324012"/>
                  </a:cubicBezTo>
                  <a:cubicBezTo>
                    <a:pt x="109201" y="303944"/>
                    <a:pt x="113506" y="286743"/>
                    <a:pt x="119246" y="269542"/>
                  </a:cubicBezTo>
                  <a:cubicBezTo>
                    <a:pt x="117811" y="269542"/>
                    <a:pt x="114941" y="270975"/>
                    <a:pt x="114941" y="270975"/>
                  </a:cubicBezTo>
                  <a:lnTo>
                    <a:pt x="114941" y="187838"/>
                  </a:lnTo>
                  <a:cubicBezTo>
                    <a:pt x="114941" y="187838"/>
                    <a:pt x="189562" y="144835"/>
                    <a:pt x="265618" y="144835"/>
                  </a:cubicBezTo>
                  <a:close/>
                  <a:moveTo>
                    <a:pt x="485238" y="140497"/>
                  </a:moveTo>
                  <a:cubicBezTo>
                    <a:pt x="478060" y="140497"/>
                    <a:pt x="472318" y="146232"/>
                    <a:pt x="472318" y="153400"/>
                  </a:cubicBezTo>
                  <a:cubicBezTo>
                    <a:pt x="472318" y="160568"/>
                    <a:pt x="478060" y="164869"/>
                    <a:pt x="485238" y="164869"/>
                  </a:cubicBezTo>
                  <a:cubicBezTo>
                    <a:pt x="492416" y="164869"/>
                    <a:pt x="498159" y="160568"/>
                    <a:pt x="498159" y="153400"/>
                  </a:cubicBezTo>
                  <a:cubicBezTo>
                    <a:pt x="498159" y="146232"/>
                    <a:pt x="492416" y="140497"/>
                    <a:pt x="485238" y="140497"/>
                  </a:cubicBezTo>
                  <a:close/>
                  <a:moveTo>
                    <a:pt x="483803" y="113617"/>
                  </a:moveTo>
                  <a:cubicBezTo>
                    <a:pt x="480572" y="114333"/>
                    <a:pt x="476624" y="116842"/>
                    <a:pt x="473753" y="118993"/>
                  </a:cubicBezTo>
                  <a:lnTo>
                    <a:pt x="489545" y="127595"/>
                  </a:lnTo>
                  <a:lnTo>
                    <a:pt x="489545" y="118993"/>
                  </a:lnTo>
                  <a:cubicBezTo>
                    <a:pt x="489545" y="113975"/>
                    <a:pt x="487033" y="112900"/>
                    <a:pt x="483803" y="113617"/>
                  </a:cubicBezTo>
                  <a:close/>
                  <a:moveTo>
                    <a:pt x="261282" y="0"/>
                  </a:moveTo>
                  <a:lnTo>
                    <a:pt x="459397" y="110391"/>
                  </a:lnTo>
                  <a:cubicBezTo>
                    <a:pt x="459397" y="108957"/>
                    <a:pt x="460833" y="107524"/>
                    <a:pt x="463704" y="106090"/>
                  </a:cubicBezTo>
                  <a:cubicBezTo>
                    <a:pt x="511079" y="83152"/>
                    <a:pt x="503901" y="126161"/>
                    <a:pt x="503901" y="126161"/>
                  </a:cubicBezTo>
                  <a:lnTo>
                    <a:pt x="503901" y="134763"/>
                  </a:lnTo>
                  <a:lnTo>
                    <a:pt x="534049" y="150533"/>
                  </a:lnTo>
                  <a:lnTo>
                    <a:pt x="503901" y="167737"/>
                  </a:lnTo>
                  <a:lnTo>
                    <a:pt x="503901" y="292464"/>
                  </a:lnTo>
                  <a:lnTo>
                    <a:pt x="522564" y="292464"/>
                  </a:lnTo>
                  <a:lnTo>
                    <a:pt x="522564" y="334039"/>
                  </a:lnTo>
                  <a:lnTo>
                    <a:pt x="496723" y="318269"/>
                  </a:lnTo>
                  <a:lnTo>
                    <a:pt x="472318" y="334039"/>
                  </a:lnTo>
                  <a:lnTo>
                    <a:pt x="472318" y="292464"/>
                  </a:lnTo>
                  <a:lnTo>
                    <a:pt x="489545" y="292464"/>
                  </a:lnTo>
                  <a:lnTo>
                    <a:pt x="489545" y="174905"/>
                  </a:lnTo>
                  <a:lnTo>
                    <a:pt x="436427" y="203578"/>
                  </a:lnTo>
                  <a:lnTo>
                    <a:pt x="436427" y="177772"/>
                  </a:lnTo>
                  <a:cubicBezTo>
                    <a:pt x="436427" y="177772"/>
                    <a:pt x="350290" y="133329"/>
                    <a:pt x="265589" y="133329"/>
                  </a:cubicBezTo>
                  <a:cubicBezTo>
                    <a:pt x="180888" y="133329"/>
                    <a:pt x="97622" y="179206"/>
                    <a:pt x="97622" y="179206"/>
                  </a:cubicBezTo>
                  <a:lnTo>
                    <a:pt x="97622" y="193542"/>
                  </a:lnTo>
                  <a:lnTo>
                    <a:pt x="0" y="149099"/>
                  </a:ln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12" name="椭圆 11">
            <a:extLst>
              <a:ext uri="{FF2B5EF4-FFF2-40B4-BE49-F238E27FC236}">
                <a16:creationId xmlns="" xmlns:a16="http://schemas.microsoft.com/office/drawing/2014/main" id="{E828C00F-4666-4C7C-8E15-362E5CEF2FBC}"/>
              </a:ext>
            </a:extLst>
          </p:cNvPr>
          <p:cNvSpPr/>
          <p:nvPr/>
        </p:nvSpPr>
        <p:spPr>
          <a:xfrm>
            <a:off x="7814434" y="3688081"/>
            <a:ext cx="196512" cy="196510"/>
          </a:xfrm>
          <a:prstGeom prst="ellipse">
            <a:avLst/>
          </a:prstGeom>
          <a:solidFill>
            <a:schemeClr val="accent2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3200" b="1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4" name="图形 3">
            <a:extLst>
              <a:ext uri="{FF2B5EF4-FFF2-40B4-BE49-F238E27FC236}">
                <a16:creationId xmlns="" xmlns:a16="http://schemas.microsoft.com/office/drawing/2014/main" id="{9489B829-0D81-46FE-ACD7-1BD89C9C121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=""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860297" y="2068222"/>
            <a:ext cx="2703658" cy="6522903"/>
          </a:xfrm>
          <a:prstGeom prst="rect">
            <a:avLst/>
          </a:prstGeom>
        </p:spPr>
      </p:pic>
      <p:sp>
        <p:nvSpPr>
          <p:cNvPr id="41" name="任意多边形: 形状 40">
            <a:extLst>
              <a:ext uri="{FF2B5EF4-FFF2-40B4-BE49-F238E27FC236}">
                <a16:creationId xmlns="" xmlns:a16="http://schemas.microsoft.com/office/drawing/2014/main" id="{D3E92CA2-54C9-4210-8534-46FCCAF609D8}"/>
              </a:ext>
            </a:extLst>
          </p:cNvPr>
          <p:cNvSpPr/>
          <p:nvPr/>
        </p:nvSpPr>
        <p:spPr>
          <a:xfrm>
            <a:off x="8835541" y="1508948"/>
            <a:ext cx="2271698" cy="564092"/>
          </a:xfrm>
          <a:custGeom>
            <a:avLst/>
            <a:gdLst>
              <a:gd name="connsiteX0" fmla="*/ 2558091 w 5001078"/>
              <a:gd name="connsiteY0" fmla="*/ 592868 h 1241833"/>
              <a:gd name="connsiteX1" fmla="*/ 2426091 w 5001078"/>
              <a:gd name="connsiteY1" fmla="*/ 659401 h 1241833"/>
              <a:gd name="connsiteX2" fmla="*/ 2378059 w 5001078"/>
              <a:gd name="connsiteY2" fmla="*/ 839788 h 1241833"/>
              <a:gd name="connsiteX3" fmla="*/ 2424313 w 5001078"/>
              <a:gd name="connsiteY3" fmla="*/ 1006654 h 1241833"/>
              <a:gd name="connsiteX4" fmla="*/ 2551686 w 5001078"/>
              <a:gd name="connsiteY4" fmla="*/ 1065360 h 1241833"/>
              <a:gd name="connsiteX5" fmla="*/ 2676925 w 5001078"/>
              <a:gd name="connsiteY5" fmla="*/ 1003452 h 1241833"/>
              <a:gd name="connsiteX6" fmla="*/ 2726024 w 5001078"/>
              <a:gd name="connsiteY6" fmla="*/ 842634 h 1241833"/>
              <a:gd name="connsiteX7" fmla="*/ 2726024 w 5001078"/>
              <a:gd name="connsiteY7" fmla="*/ 777168 h 1241833"/>
              <a:gd name="connsiteX8" fmla="*/ 2677993 w 5001078"/>
              <a:gd name="connsiteY8" fmla="*/ 645169 h 1241833"/>
              <a:gd name="connsiteX9" fmla="*/ 2558091 w 5001078"/>
              <a:gd name="connsiteY9" fmla="*/ 592868 h 1241833"/>
              <a:gd name="connsiteX10" fmla="*/ 3505446 w 5001078"/>
              <a:gd name="connsiteY10" fmla="*/ 573655 h 1241833"/>
              <a:gd name="connsiteX11" fmla="*/ 3400843 w 5001078"/>
              <a:gd name="connsiteY11" fmla="*/ 622043 h 1241833"/>
              <a:gd name="connsiteX12" fmla="*/ 3343917 w 5001078"/>
              <a:gd name="connsiteY12" fmla="*/ 750128 h 1241833"/>
              <a:gd name="connsiteX13" fmla="*/ 3648475 w 5001078"/>
              <a:gd name="connsiteY13" fmla="*/ 750128 h 1241833"/>
              <a:gd name="connsiteX14" fmla="*/ 3505446 w 5001078"/>
              <a:gd name="connsiteY14" fmla="*/ 573655 h 1241833"/>
              <a:gd name="connsiteX15" fmla="*/ 1760153 w 5001078"/>
              <a:gd name="connsiteY15" fmla="*/ 435608 h 1241833"/>
              <a:gd name="connsiteX16" fmla="*/ 1989283 w 5001078"/>
              <a:gd name="connsiteY16" fmla="*/ 435608 h 1241833"/>
              <a:gd name="connsiteX17" fmla="*/ 1989283 w 5001078"/>
              <a:gd name="connsiteY17" fmla="*/ 1222620 h 1241833"/>
              <a:gd name="connsiteX18" fmla="*/ 1760153 w 5001078"/>
              <a:gd name="connsiteY18" fmla="*/ 1222620 h 1241833"/>
              <a:gd name="connsiteX19" fmla="*/ 17078 w 5001078"/>
              <a:gd name="connsiteY19" fmla="*/ 435608 h 1241833"/>
              <a:gd name="connsiteX20" fmla="*/ 246208 w 5001078"/>
              <a:gd name="connsiteY20" fmla="*/ 435608 h 1241833"/>
              <a:gd name="connsiteX21" fmla="*/ 246208 w 5001078"/>
              <a:gd name="connsiteY21" fmla="*/ 1222620 h 1241833"/>
              <a:gd name="connsiteX22" fmla="*/ 17078 w 5001078"/>
              <a:gd name="connsiteY22" fmla="*/ 1222620 h 1241833"/>
              <a:gd name="connsiteX23" fmla="*/ 3506869 w 5001078"/>
              <a:gd name="connsiteY23" fmla="*/ 416395 h 1241833"/>
              <a:gd name="connsiteX24" fmla="*/ 3768377 w 5001078"/>
              <a:gd name="connsiteY24" fmla="*/ 517796 h 1241833"/>
              <a:gd name="connsiteX25" fmla="*/ 3862662 w 5001078"/>
              <a:gd name="connsiteY25" fmla="*/ 796381 h 1241833"/>
              <a:gd name="connsiteX26" fmla="*/ 3862662 w 5001078"/>
              <a:gd name="connsiteY26" fmla="*/ 893868 h 1241833"/>
              <a:gd name="connsiteX27" fmla="*/ 3344628 w 5001078"/>
              <a:gd name="connsiteY27" fmla="*/ 893868 h 1241833"/>
              <a:gd name="connsiteX28" fmla="*/ 3565219 w 5001078"/>
              <a:gd name="connsiteY28" fmla="*/ 1076745 h 1241833"/>
              <a:gd name="connsiteX29" fmla="*/ 3795061 w 5001078"/>
              <a:gd name="connsiteY29" fmla="*/ 1012703 h 1241833"/>
              <a:gd name="connsiteX30" fmla="*/ 3795061 w 5001078"/>
              <a:gd name="connsiteY30" fmla="*/ 1181348 h 1241833"/>
              <a:gd name="connsiteX31" fmla="*/ 3513274 w 5001078"/>
              <a:gd name="connsiteY31" fmla="*/ 1241833 h 1241833"/>
              <a:gd name="connsiteX32" fmla="*/ 3221169 w 5001078"/>
              <a:gd name="connsiteY32" fmla="*/ 1135807 h 1241833"/>
              <a:gd name="connsiteX33" fmla="*/ 3116921 w 5001078"/>
              <a:gd name="connsiteY33" fmla="*/ 840499 h 1241833"/>
              <a:gd name="connsiteX34" fmla="*/ 3227929 w 5001078"/>
              <a:gd name="connsiteY34" fmla="*/ 534162 h 1241833"/>
              <a:gd name="connsiteX35" fmla="*/ 3506869 w 5001078"/>
              <a:gd name="connsiteY35" fmla="*/ 416395 h 1241833"/>
              <a:gd name="connsiteX36" fmla="*/ 4744735 w 5001078"/>
              <a:gd name="connsiteY36" fmla="*/ 353465 h 1241833"/>
              <a:gd name="connsiteX37" fmla="*/ 4801132 w 5001078"/>
              <a:gd name="connsiteY37" fmla="*/ 353465 h 1241833"/>
              <a:gd name="connsiteX38" fmla="*/ 4801132 w 5001078"/>
              <a:gd name="connsiteY38" fmla="*/ 424660 h 1241833"/>
              <a:gd name="connsiteX39" fmla="*/ 4744735 w 5001078"/>
              <a:gd name="connsiteY39" fmla="*/ 424660 h 1241833"/>
              <a:gd name="connsiteX40" fmla="*/ 4548747 w 5001078"/>
              <a:gd name="connsiteY40" fmla="*/ 353465 h 1241833"/>
              <a:gd name="connsiteX41" fmla="*/ 4604744 w 5001078"/>
              <a:gd name="connsiteY41" fmla="*/ 353465 h 1241833"/>
              <a:gd name="connsiteX42" fmla="*/ 4604744 w 5001078"/>
              <a:gd name="connsiteY42" fmla="*/ 424660 h 1241833"/>
              <a:gd name="connsiteX43" fmla="*/ 4548747 w 5001078"/>
              <a:gd name="connsiteY43" fmla="*/ 424660 h 1241833"/>
              <a:gd name="connsiteX44" fmla="*/ 4689538 w 5001078"/>
              <a:gd name="connsiteY44" fmla="*/ 304667 h 1241833"/>
              <a:gd name="connsiteX45" fmla="*/ 4689538 w 5001078"/>
              <a:gd name="connsiteY45" fmla="*/ 492255 h 1241833"/>
              <a:gd name="connsiteX46" fmla="*/ 4744734 w 5001078"/>
              <a:gd name="connsiteY46" fmla="*/ 492255 h 1241833"/>
              <a:gd name="connsiteX47" fmla="*/ 4744734 w 5001078"/>
              <a:gd name="connsiteY47" fmla="*/ 473456 h 1241833"/>
              <a:gd name="connsiteX48" fmla="*/ 4801131 w 5001078"/>
              <a:gd name="connsiteY48" fmla="*/ 473456 h 1241833"/>
              <a:gd name="connsiteX49" fmla="*/ 4801131 w 5001078"/>
              <a:gd name="connsiteY49" fmla="*/ 492255 h 1241833"/>
              <a:gd name="connsiteX50" fmla="*/ 4856327 w 5001078"/>
              <a:gd name="connsiteY50" fmla="*/ 492255 h 1241833"/>
              <a:gd name="connsiteX51" fmla="*/ 4856327 w 5001078"/>
              <a:gd name="connsiteY51" fmla="*/ 304667 h 1241833"/>
              <a:gd name="connsiteX52" fmla="*/ 4493550 w 5001078"/>
              <a:gd name="connsiteY52" fmla="*/ 304667 h 1241833"/>
              <a:gd name="connsiteX53" fmla="*/ 4493550 w 5001078"/>
              <a:gd name="connsiteY53" fmla="*/ 492255 h 1241833"/>
              <a:gd name="connsiteX54" fmla="*/ 4548746 w 5001078"/>
              <a:gd name="connsiteY54" fmla="*/ 492255 h 1241833"/>
              <a:gd name="connsiteX55" fmla="*/ 4548746 w 5001078"/>
              <a:gd name="connsiteY55" fmla="*/ 473456 h 1241833"/>
              <a:gd name="connsiteX56" fmla="*/ 4604743 w 5001078"/>
              <a:gd name="connsiteY56" fmla="*/ 473456 h 1241833"/>
              <a:gd name="connsiteX57" fmla="*/ 4604743 w 5001078"/>
              <a:gd name="connsiteY57" fmla="*/ 492255 h 1241833"/>
              <a:gd name="connsiteX58" fmla="*/ 4659939 w 5001078"/>
              <a:gd name="connsiteY58" fmla="*/ 492255 h 1241833"/>
              <a:gd name="connsiteX59" fmla="*/ 4659939 w 5001078"/>
              <a:gd name="connsiteY59" fmla="*/ 304667 h 1241833"/>
              <a:gd name="connsiteX60" fmla="*/ 4590345 w 5001078"/>
              <a:gd name="connsiteY60" fmla="*/ 171076 h 1241833"/>
              <a:gd name="connsiteX61" fmla="*/ 4759934 w 5001078"/>
              <a:gd name="connsiteY61" fmla="*/ 171076 h 1241833"/>
              <a:gd name="connsiteX62" fmla="*/ 4759934 w 5001078"/>
              <a:gd name="connsiteY62" fmla="*/ 223073 h 1241833"/>
              <a:gd name="connsiteX63" fmla="*/ 4590345 w 5001078"/>
              <a:gd name="connsiteY63" fmla="*/ 223073 h 1241833"/>
              <a:gd name="connsiteX64" fmla="*/ 4531147 w 5001078"/>
              <a:gd name="connsiteY64" fmla="*/ 120678 h 1241833"/>
              <a:gd name="connsiteX65" fmla="*/ 4531147 w 5001078"/>
              <a:gd name="connsiteY65" fmla="*/ 273469 h 1241833"/>
              <a:gd name="connsiteX66" fmla="*/ 4819130 w 5001078"/>
              <a:gd name="connsiteY66" fmla="*/ 273469 h 1241833"/>
              <a:gd name="connsiteX67" fmla="*/ 4819130 w 5001078"/>
              <a:gd name="connsiteY67" fmla="*/ 120678 h 1241833"/>
              <a:gd name="connsiteX68" fmla="*/ 4215316 w 5001078"/>
              <a:gd name="connsiteY68" fmla="*/ 106679 h 1241833"/>
              <a:gd name="connsiteX69" fmla="*/ 4215316 w 5001078"/>
              <a:gd name="connsiteY69" fmla="*/ 241871 h 1241833"/>
              <a:gd name="connsiteX70" fmla="*/ 4138520 w 5001078"/>
              <a:gd name="connsiteY70" fmla="*/ 241871 h 1241833"/>
              <a:gd name="connsiteX71" fmla="*/ 4138520 w 5001078"/>
              <a:gd name="connsiteY71" fmla="*/ 141477 h 1241833"/>
              <a:gd name="connsiteX72" fmla="*/ 4082524 w 5001078"/>
              <a:gd name="connsiteY72" fmla="*/ 141477 h 1241833"/>
              <a:gd name="connsiteX73" fmla="*/ 4082524 w 5001078"/>
              <a:gd name="connsiteY73" fmla="*/ 294667 h 1241833"/>
              <a:gd name="connsiteX74" fmla="*/ 4215316 w 5001078"/>
              <a:gd name="connsiteY74" fmla="*/ 294667 h 1241833"/>
              <a:gd name="connsiteX75" fmla="*/ 4215316 w 5001078"/>
              <a:gd name="connsiteY75" fmla="*/ 427459 h 1241833"/>
              <a:gd name="connsiteX76" fmla="*/ 4124121 w 5001078"/>
              <a:gd name="connsiteY76" fmla="*/ 427459 h 1241833"/>
              <a:gd name="connsiteX77" fmla="*/ 4124121 w 5001078"/>
              <a:gd name="connsiteY77" fmla="*/ 329465 h 1241833"/>
              <a:gd name="connsiteX78" fmla="*/ 4068125 w 5001078"/>
              <a:gd name="connsiteY78" fmla="*/ 329465 h 1241833"/>
              <a:gd name="connsiteX79" fmla="*/ 4068125 w 5001078"/>
              <a:gd name="connsiteY79" fmla="*/ 480256 h 1241833"/>
              <a:gd name="connsiteX80" fmla="*/ 4366906 w 5001078"/>
              <a:gd name="connsiteY80" fmla="*/ 480256 h 1241833"/>
              <a:gd name="connsiteX81" fmla="*/ 4366906 w 5001078"/>
              <a:gd name="connsiteY81" fmla="*/ 499055 h 1241833"/>
              <a:gd name="connsiteX82" fmla="*/ 4422903 w 5001078"/>
              <a:gd name="connsiteY82" fmla="*/ 499055 h 1241833"/>
              <a:gd name="connsiteX83" fmla="*/ 4422903 w 5001078"/>
              <a:gd name="connsiteY83" fmla="*/ 329465 h 1241833"/>
              <a:gd name="connsiteX84" fmla="*/ 4366906 w 5001078"/>
              <a:gd name="connsiteY84" fmla="*/ 329465 h 1241833"/>
              <a:gd name="connsiteX85" fmla="*/ 4366906 w 5001078"/>
              <a:gd name="connsiteY85" fmla="*/ 427459 h 1241833"/>
              <a:gd name="connsiteX86" fmla="*/ 4275312 w 5001078"/>
              <a:gd name="connsiteY86" fmla="*/ 427459 h 1241833"/>
              <a:gd name="connsiteX87" fmla="*/ 4275312 w 5001078"/>
              <a:gd name="connsiteY87" fmla="*/ 294667 h 1241833"/>
              <a:gd name="connsiteX88" fmla="*/ 4408504 w 5001078"/>
              <a:gd name="connsiteY88" fmla="*/ 294667 h 1241833"/>
              <a:gd name="connsiteX89" fmla="*/ 4408504 w 5001078"/>
              <a:gd name="connsiteY89" fmla="*/ 141477 h 1241833"/>
              <a:gd name="connsiteX90" fmla="*/ 4352507 w 5001078"/>
              <a:gd name="connsiteY90" fmla="*/ 141477 h 1241833"/>
              <a:gd name="connsiteX91" fmla="*/ 4352507 w 5001078"/>
              <a:gd name="connsiteY91" fmla="*/ 241871 h 1241833"/>
              <a:gd name="connsiteX92" fmla="*/ 4275312 w 5001078"/>
              <a:gd name="connsiteY92" fmla="*/ 241871 h 1241833"/>
              <a:gd name="connsiteX93" fmla="*/ 4275312 w 5001078"/>
              <a:gd name="connsiteY93" fmla="*/ 106679 h 1241833"/>
              <a:gd name="connsiteX94" fmla="*/ 853716 w 5001078"/>
              <a:gd name="connsiteY94" fmla="*/ 101875 h 1241833"/>
              <a:gd name="connsiteX95" fmla="*/ 1124829 w 5001078"/>
              <a:gd name="connsiteY95" fmla="*/ 143858 h 1241833"/>
              <a:gd name="connsiteX96" fmla="*/ 1124829 w 5001078"/>
              <a:gd name="connsiteY96" fmla="*/ 364449 h 1241833"/>
              <a:gd name="connsiteX97" fmla="*/ 865101 w 5001078"/>
              <a:gd name="connsiteY97" fmla="*/ 289021 h 1241833"/>
              <a:gd name="connsiteX98" fmla="*/ 726342 w 5001078"/>
              <a:gd name="connsiteY98" fmla="*/ 320687 h 1241833"/>
              <a:gd name="connsiteX99" fmla="*/ 674396 w 5001078"/>
              <a:gd name="connsiteY99" fmla="*/ 405721 h 1241833"/>
              <a:gd name="connsiteX100" fmla="*/ 709976 w 5001078"/>
              <a:gd name="connsiteY100" fmla="*/ 484351 h 1241833"/>
              <a:gd name="connsiteX101" fmla="*/ 885737 w 5001078"/>
              <a:gd name="connsiteY101" fmla="*/ 581483 h 1241833"/>
              <a:gd name="connsiteX102" fmla="*/ 1111665 w 5001078"/>
              <a:gd name="connsiteY102" fmla="*/ 730204 h 1241833"/>
              <a:gd name="connsiteX103" fmla="*/ 1173217 w 5001078"/>
              <a:gd name="connsiteY103" fmla="*/ 916639 h 1241833"/>
              <a:gd name="connsiteX104" fmla="*/ 1060787 w 5001078"/>
              <a:gd name="connsiteY104" fmla="*/ 1158578 h 1241833"/>
              <a:gd name="connsiteX105" fmla="*/ 741285 w 5001078"/>
              <a:gd name="connsiteY105" fmla="*/ 1241833 h 1241833"/>
              <a:gd name="connsiteX106" fmla="*/ 431034 w 5001078"/>
              <a:gd name="connsiteY106" fmla="*/ 1180637 h 1241833"/>
              <a:gd name="connsiteX107" fmla="*/ 431034 w 5001078"/>
              <a:gd name="connsiteY107" fmla="*/ 945102 h 1241833"/>
              <a:gd name="connsiteX108" fmla="*/ 733458 w 5001078"/>
              <a:gd name="connsiteY108" fmla="*/ 1055398 h 1241833"/>
              <a:gd name="connsiteX109" fmla="*/ 877909 w 5001078"/>
              <a:gd name="connsiteY109" fmla="*/ 1022309 h 1241833"/>
              <a:gd name="connsiteX110" fmla="*/ 926297 w 5001078"/>
              <a:gd name="connsiteY110" fmla="*/ 937275 h 1241833"/>
              <a:gd name="connsiteX111" fmla="*/ 887872 w 5001078"/>
              <a:gd name="connsiteY111" fmla="*/ 852596 h 1241833"/>
              <a:gd name="connsiteX112" fmla="*/ 685070 w 5001078"/>
              <a:gd name="connsiteY112" fmla="*/ 744435 h 1241833"/>
              <a:gd name="connsiteX113" fmla="*/ 426765 w 5001078"/>
              <a:gd name="connsiteY113" fmla="*/ 425646 h 1241833"/>
              <a:gd name="connsiteX114" fmla="*/ 543821 w 5001078"/>
              <a:gd name="connsiteY114" fmla="*/ 186909 h 1241833"/>
              <a:gd name="connsiteX115" fmla="*/ 853716 w 5001078"/>
              <a:gd name="connsiteY115" fmla="*/ 101875 h 1241833"/>
              <a:gd name="connsiteX116" fmla="*/ 1876142 w 5001078"/>
              <a:gd name="connsiteY116" fmla="*/ 62738 h 1241833"/>
              <a:gd name="connsiteX117" fmla="*/ 1972917 w 5001078"/>
              <a:gd name="connsiteY117" fmla="*/ 96538 h 1241833"/>
              <a:gd name="connsiteX118" fmla="*/ 2009919 w 5001078"/>
              <a:gd name="connsiteY118" fmla="*/ 181572 h 1241833"/>
              <a:gd name="connsiteX119" fmla="*/ 1972205 w 5001078"/>
              <a:gd name="connsiteY119" fmla="*/ 268030 h 1241833"/>
              <a:gd name="connsiteX120" fmla="*/ 1876142 w 5001078"/>
              <a:gd name="connsiteY120" fmla="*/ 302541 h 1241833"/>
              <a:gd name="connsiteX121" fmla="*/ 1780789 w 5001078"/>
              <a:gd name="connsiteY121" fmla="*/ 267674 h 1241833"/>
              <a:gd name="connsiteX122" fmla="*/ 1743075 w 5001078"/>
              <a:gd name="connsiteY122" fmla="*/ 181572 h 1241833"/>
              <a:gd name="connsiteX123" fmla="*/ 1780434 w 5001078"/>
              <a:gd name="connsiteY123" fmla="*/ 95826 h 1241833"/>
              <a:gd name="connsiteX124" fmla="*/ 1876142 w 5001078"/>
              <a:gd name="connsiteY124" fmla="*/ 62738 h 1241833"/>
              <a:gd name="connsiteX125" fmla="*/ 133066 w 5001078"/>
              <a:gd name="connsiteY125" fmla="*/ 62738 h 1241833"/>
              <a:gd name="connsiteX126" fmla="*/ 229842 w 5001078"/>
              <a:gd name="connsiteY126" fmla="*/ 96538 h 1241833"/>
              <a:gd name="connsiteX127" fmla="*/ 266844 w 5001078"/>
              <a:gd name="connsiteY127" fmla="*/ 181572 h 1241833"/>
              <a:gd name="connsiteX128" fmla="*/ 229130 w 5001078"/>
              <a:gd name="connsiteY128" fmla="*/ 268030 h 1241833"/>
              <a:gd name="connsiteX129" fmla="*/ 133066 w 5001078"/>
              <a:gd name="connsiteY129" fmla="*/ 302541 h 1241833"/>
              <a:gd name="connsiteX130" fmla="*/ 37714 w 5001078"/>
              <a:gd name="connsiteY130" fmla="*/ 267674 h 1241833"/>
              <a:gd name="connsiteX131" fmla="*/ 0 w 5001078"/>
              <a:gd name="connsiteY131" fmla="*/ 181572 h 1241833"/>
              <a:gd name="connsiteX132" fmla="*/ 37358 w 5001078"/>
              <a:gd name="connsiteY132" fmla="*/ 95826 h 1241833"/>
              <a:gd name="connsiteX133" fmla="*/ 133066 w 5001078"/>
              <a:gd name="connsiteY133" fmla="*/ 62738 h 1241833"/>
              <a:gd name="connsiteX134" fmla="*/ 2722467 w 5001078"/>
              <a:gd name="connsiteY134" fmla="*/ 57756 h 1241833"/>
              <a:gd name="connsiteX135" fmla="*/ 2951597 w 5001078"/>
              <a:gd name="connsiteY135" fmla="*/ 57756 h 1241833"/>
              <a:gd name="connsiteX136" fmla="*/ 2951597 w 5001078"/>
              <a:gd name="connsiteY136" fmla="*/ 1222620 h 1241833"/>
              <a:gd name="connsiteX137" fmla="*/ 2722467 w 5001078"/>
              <a:gd name="connsiteY137" fmla="*/ 1222620 h 1241833"/>
              <a:gd name="connsiteX138" fmla="*/ 2722467 w 5001078"/>
              <a:gd name="connsiteY138" fmla="*/ 1111613 h 1241833"/>
              <a:gd name="connsiteX139" fmla="*/ 2718909 w 5001078"/>
              <a:gd name="connsiteY139" fmla="*/ 1111613 h 1241833"/>
              <a:gd name="connsiteX140" fmla="*/ 2472700 w 5001078"/>
              <a:gd name="connsiteY140" fmla="*/ 1241833 h 1241833"/>
              <a:gd name="connsiteX141" fmla="*/ 2233964 w 5001078"/>
              <a:gd name="connsiteY141" fmla="*/ 1135807 h 1241833"/>
              <a:gd name="connsiteX142" fmla="*/ 2145371 w 5001078"/>
              <a:gd name="connsiteY142" fmla="*/ 846904 h 1241833"/>
              <a:gd name="connsiteX143" fmla="*/ 2244637 w 5001078"/>
              <a:gd name="connsiteY143" fmla="*/ 534874 h 1241833"/>
              <a:gd name="connsiteX144" fmla="*/ 2504010 w 5001078"/>
              <a:gd name="connsiteY144" fmla="*/ 416395 h 1241833"/>
              <a:gd name="connsiteX145" fmla="*/ 2718909 w 5001078"/>
              <a:gd name="connsiteY145" fmla="*/ 527402 h 1241833"/>
              <a:gd name="connsiteX146" fmla="*/ 2722467 w 5001078"/>
              <a:gd name="connsiteY146" fmla="*/ 527402 h 1241833"/>
              <a:gd name="connsiteX147" fmla="*/ 1331528 w 5001078"/>
              <a:gd name="connsiteY147" fmla="*/ 57756 h 1241833"/>
              <a:gd name="connsiteX148" fmla="*/ 1560658 w 5001078"/>
              <a:gd name="connsiteY148" fmla="*/ 57756 h 1241833"/>
              <a:gd name="connsiteX149" fmla="*/ 1560658 w 5001078"/>
              <a:gd name="connsiteY149" fmla="*/ 1222620 h 1241833"/>
              <a:gd name="connsiteX150" fmla="*/ 1331528 w 5001078"/>
              <a:gd name="connsiteY150" fmla="*/ 1222620 h 1241833"/>
              <a:gd name="connsiteX151" fmla="*/ 3977005 w 5001078"/>
              <a:gd name="connsiteY151" fmla="*/ 0 h 1241833"/>
              <a:gd name="connsiteX152" fmla="*/ 4064410 w 5001078"/>
              <a:gd name="connsiteY152" fmla="*/ 0 h 1241833"/>
              <a:gd name="connsiteX153" fmla="*/ 4345410 w 5001078"/>
              <a:gd name="connsiteY153" fmla="*/ 0 h 1241833"/>
              <a:gd name="connsiteX154" fmla="*/ 4901149 w 5001078"/>
              <a:gd name="connsiteY154" fmla="*/ 0 h 1241833"/>
              <a:gd name="connsiteX155" fmla="*/ 5001078 w 5001078"/>
              <a:gd name="connsiteY155" fmla="*/ 99929 h 1241833"/>
              <a:gd name="connsiteX156" fmla="*/ 5001078 w 5001078"/>
              <a:gd name="connsiteY156" fmla="*/ 349746 h 1241833"/>
              <a:gd name="connsiteX157" fmla="*/ 5001078 w 5001078"/>
              <a:gd name="connsiteY157" fmla="*/ 499636 h 1241833"/>
              <a:gd name="connsiteX158" fmla="*/ 4901149 w 5001078"/>
              <a:gd name="connsiteY158" fmla="*/ 599565 h 1241833"/>
              <a:gd name="connsiteX159" fmla="*/ 4345410 w 5001078"/>
              <a:gd name="connsiteY159" fmla="*/ 599565 h 1241833"/>
              <a:gd name="connsiteX160" fmla="*/ 4045260 w 5001078"/>
              <a:gd name="connsiteY160" fmla="*/ 718051 h 1241833"/>
              <a:gd name="connsiteX161" fmla="*/ 4064410 w 5001078"/>
              <a:gd name="connsiteY161" fmla="*/ 599565 h 1241833"/>
              <a:gd name="connsiteX162" fmla="*/ 3977005 w 5001078"/>
              <a:gd name="connsiteY162" fmla="*/ 599565 h 1241833"/>
              <a:gd name="connsiteX163" fmla="*/ 3877076 w 5001078"/>
              <a:gd name="connsiteY163" fmla="*/ 499636 h 1241833"/>
              <a:gd name="connsiteX164" fmla="*/ 3877076 w 5001078"/>
              <a:gd name="connsiteY164" fmla="*/ 349746 h 1241833"/>
              <a:gd name="connsiteX165" fmla="*/ 3877076 w 5001078"/>
              <a:gd name="connsiteY165" fmla="*/ 99929 h 1241833"/>
              <a:gd name="connsiteX166" fmla="*/ 3977005 w 5001078"/>
              <a:gd name="connsiteY166" fmla="*/ 0 h 12418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</a:cxnLst>
            <a:rect l="l" t="t" r="r" b="b"/>
            <a:pathLst>
              <a:path w="5001078" h="1241833">
                <a:moveTo>
                  <a:pt x="2558091" y="592868"/>
                </a:moveTo>
                <a:cubicBezTo>
                  <a:pt x="2502113" y="592868"/>
                  <a:pt x="2458113" y="615046"/>
                  <a:pt x="2426091" y="659401"/>
                </a:cubicBezTo>
                <a:cubicBezTo>
                  <a:pt x="2394070" y="703757"/>
                  <a:pt x="2378059" y="763885"/>
                  <a:pt x="2378059" y="839788"/>
                </a:cubicBezTo>
                <a:cubicBezTo>
                  <a:pt x="2378059" y="911895"/>
                  <a:pt x="2393477" y="967517"/>
                  <a:pt x="2424313" y="1006654"/>
                </a:cubicBezTo>
                <a:cubicBezTo>
                  <a:pt x="2455148" y="1045791"/>
                  <a:pt x="2497606" y="1065360"/>
                  <a:pt x="2551686" y="1065360"/>
                </a:cubicBezTo>
                <a:cubicBezTo>
                  <a:pt x="2602446" y="1065360"/>
                  <a:pt x="2644192" y="1044724"/>
                  <a:pt x="2676925" y="1003452"/>
                </a:cubicBezTo>
                <a:cubicBezTo>
                  <a:pt x="2709658" y="962180"/>
                  <a:pt x="2726024" y="908574"/>
                  <a:pt x="2726024" y="842634"/>
                </a:cubicBezTo>
                <a:lnTo>
                  <a:pt x="2726024" y="777168"/>
                </a:lnTo>
                <a:cubicBezTo>
                  <a:pt x="2726024" y="724037"/>
                  <a:pt x="2710014" y="680037"/>
                  <a:pt x="2677993" y="645169"/>
                </a:cubicBezTo>
                <a:cubicBezTo>
                  <a:pt x="2645971" y="610302"/>
                  <a:pt x="2606004" y="592868"/>
                  <a:pt x="2558091" y="592868"/>
                </a:cubicBezTo>
                <a:close/>
                <a:moveTo>
                  <a:pt x="3505446" y="573655"/>
                </a:moveTo>
                <a:cubicBezTo>
                  <a:pt x="3466072" y="573655"/>
                  <a:pt x="3431205" y="589784"/>
                  <a:pt x="3400843" y="622043"/>
                </a:cubicBezTo>
                <a:cubicBezTo>
                  <a:pt x="3370483" y="654301"/>
                  <a:pt x="3351507" y="696997"/>
                  <a:pt x="3343917" y="750128"/>
                </a:cubicBezTo>
                <a:lnTo>
                  <a:pt x="3648475" y="750128"/>
                </a:lnTo>
                <a:cubicBezTo>
                  <a:pt x="3648475" y="632480"/>
                  <a:pt x="3600799" y="573655"/>
                  <a:pt x="3505446" y="573655"/>
                </a:cubicBezTo>
                <a:close/>
                <a:moveTo>
                  <a:pt x="1760153" y="435608"/>
                </a:moveTo>
                <a:lnTo>
                  <a:pt x="1989283" y="435608"/>
                </a:lnTo>
                <a:lnTo>
                  <a:pt x="1989283" y="1222620"/>
                </a:lnTo>
                <a:lnTo>
                  <a:pt x="1760153" y="1222620"/>
                </a:lnTo>
                <a:close/>
                <a:moveTo>
                  <a:pt x="17078" y="435608"/>
                </a:moveTo>
                <a:lnTo>
                  <a:pt x="246208" y="435608"/>
                </a:lnTo>
                <a:lnTo>
                  <a:pt x="246208" y="1222620"/>
                </a:lnTo>
                <a:lnTo>
                  <a:pt x="17078" y="1222620"/>
                </a:lnTo>
                <a:close/>
                <a:moveTo>
                  <a:pt x="3506869" y="416395"/>
                </a:moveTo>
                <a:cubicBezTo>
                  <a:pt x="3618351" y="416395"/>
                  <a:pt x="3705520" y="450195"/>
                  <a:pt x="3768377" y="517796"/>
                </a:cubicBezTo>
                <a:cubicBezTo>
                  <a:pt x="3831233" y="585396"/>
                  <a:pt x="3862662" y="678258"/>
                  <a:pt x="3862662" y="796381"/>
                </a:cubicBezTo>
                <a:lnTo>
                  <a:pt x="3862662" y="893868"/>
                </a:lnTo>
                <a:lnTo>
                  <a:pt x="3344628" y="893868"/>
                </a:lnTo>
                <a:cubicBezTo>
                  <a:pt x="3352693" y="1015786"/>
                  <a:pt x="3426223" y="1076745"/>
                  <a:pt x="3565219" y="1076745"/>
                </a:cubicBezTo>
                <a:cubicBezTo>
                  <a:pt x="3652033" y="1076745"/>
                  <a:pt x="3728647" y="1055398"/>
                  <a:pt x="3795061" y="1012703"/>
                </a:cubicBezTo>
                <a:lnTo>
                  <a:pt x="3795061" y="1181348"/>
                </a:lnTo>
                <a:cubicBezTo>
                  <a:pt x="3723429" y="1221671"/>
                  <a:pt x="3629499" y="1241833"/>
                  <a:pt x="3513274" y="1241833"/>
                </a:cubicBezTo>
                <a:cubicBezTo>
                  <a:pt x="3388035" y="1241833"/>
                  <a:pt x="3290667" y="1206491"/>
                  <a:pt x="3221169" y="1135807"/>
                </a:cubicBezTo>
                <a:cubicBezTo>
                  <a:pt x="3151671" y="1065123"/>
                  <a:pt x="3116921" y="966687"/>
                  <a:pt x="3116921" y="840499"/>
                </a:cubicBezTo>
                <a:cubicBezTo>
                  <a:pt x="3116921" y="714786"/>
                  <a:pt x="3153924" y="612674"/>
                  <a:pt x="3227929" y="534162"/>
                </a:cubicBezTo>
                <a:cubicBezTo>
                  <a:pt x="3301933" y="455651"/>
                  <a:pt x="3394914" y="416395"/>
                  <a:pt x="3506869" y="416395"/>
                </a:cubicBezTo>
                <a:close/>
                <a:moveTo>
                  <a:pt x="4744735" y="353465"/>
                </a:moveTo>
                <a:lnTo>
                  <a:pt x="4801132" y="353465"/>
                </a:lnTo>
                <a:lnTo>
                  <a:pt x="4801132" y="424660"/>
                </a:lnTo>
                <a:lnTo>
                  <a:pt x="4744735" y="424660"/>
                </a:lnTo>
                <a:close/>
                <a:moveTo>
                  <a:pt x="4548747" y="353465"/>
                </a:moveTo>
                <a:lnTo>
                  <a:pt x="4604744" y="353465"/>
                </a:lnTo>
                <a:lnTo>
                  <a:pt x="4604744" y="424660"/>
                </a:lnTo>
                <a:lnTo>
                  <a:pt x="4548747" y="424660"/>
                </a:lnTo>
                <a:close/>
                <a:moveTo>
                  <a:pt x="4689538" y="304667"/>
                </a:moveTo>
                <a:lnTo>
                  <a:pt x="4689538" y="492255"/>
                </a:lnTo>
                <a:lnTo>
                  <a:pt x="4744734" y="492255"/>
                </a:lnTo>
                <a:lnTo>
                  <a:pt x="4744734" y="473456"/>
                </a:lnTo>
                <a:lnTo>
                  <a:pt x="4801131" y="473456"/>
                </a:lnTo>
                <a:lnTo>
                  <a:pt x="4801131" y="492255"/>
                </a:lnTo>
                <a:lnTo>
                  <a:pt x="4856327" y="492255"/>
                </a:lnTo>
                <a:lnTo>
                  <a:pt x="4856327" y="304667"/>
                </a:lnTo>
                <a:close/>
                <a:moveTo>
                  <a:pt x="4493550" y="304667"/>
                </a:moveTo>
                <a:lnTo>
                  <a:pt x="4493550" y="492255"/>
                </a:lnTo>
                <a:lnTo>
                  <a:pt x="4548746" y="492255"/>
                </a:lnTo>
                <a:lnTo>
                  <a:pt x="4548746" y="473456"/>
                </a:lnTo>
                <a:lnTo>
                  <a:pt x="4604743" y="473456"/>
                </a:lnTo>
                <a:lnTo>
                  <a:pt x="4604743" y="492255"/>
                </a:lnTo>
                <a:lnTo>
                  <a:pt x="4659939" y="492255"/>
                </a:lnTo>
                <a:lnTo>
                  <a:pt x="4659939" y="304667"/>
                </a:lnTo>
                <a:close/>
                <a:moveTo>
                  <a:pt x="4590345" y="171076"/>
                </a:moveTo>
                <a:lnTo>
                  <a:pt x="4759934" y="171076"/>
                </a:lnTo>
                <a:lnTo>
                  <a:pt x="4759934" y="223073"/>
                </a:lnTo>
                <a:lnTo>
                  <a:pt x="4590345" y="223073"/>
                </a:lnTo>
                <a:close/>
                <a:moveTo>
                  <a:pt x="4531147" y="120678"/>
                </a:moveTo>
                <a:lnTo>
                  <a:pt x="4531147" y="273469"/>
                </a:lnTo>
                <a:lnTo>
                  <a:pt x="4819130" y="273469"/>
                </a:lnTo>
                <a:lnTo>
                  <a:pt x="4819130" y="120678"/>
                </a:lnTo>
                <a:close/>
                <a:moveTo>
                  <a:pt x="4215316" y="106679"/>
                </a:moveTo>
                <a:lnTo>
                  <a:pt x="4215316" y="241871"/>
                </a:lnTo>
                <a:lnTo>
                  <a:pt x="4138520" y="241871"/>
                </a:lnTo>
                <a:lnTo>
                  <a:pt x="4138520" y="141477"/>
                </a:lnTo>
                <a:lnTo>
                  <a:pt x="4082524" y="141477"/>
                </a:lnTo>
                <a:lnTo>
                  <a:pt x="4082524" y="294667"/>
                </a:lnTo>
                <a:lnTo>
                  <a:pt x="4215316" y="294667"/>
                </a:lnTo>
                <a:lnTo>
                  <a:pt x="4215316" y="427459"/>
                </a:lnTo>
                <a:lnTo>
                  <a:pt x="4124121" y="427459"/>
                </a:lnTo>
                <a:lnTo>
                  <a:pt x="4124121" y="329465"/>
                </a:lnTo>
                <a:lnTo>
                  <a:pt x="4068125" y="329465"/>
                </a:lnTo>
                <a:lnTo>
                  <a:pt x="4068125" y="480256"/>
                </a:lnTo>
                <a:lnTo>
                  <a:pt x="4366906" y="480256"/>
                </a:lnTo>
                <a:lnTo>
                  <a:pt x="4366906" y="499055"/>
                </a:lnTo>
                <a:lnTo>
                  <a:pt x="4422903" y="499055"/>
                </a:lnTo>
                <a:lnTo>
                  <a:pt x="4422903" y="329465"/>
                </a:lnTo>
                <a:lnTo>
                  <a:pt x="4366906" y="329465"/>
                </a:lnTo>
                <a:lnTo>
                  <a:pt x="4366906" y="427459"/>
                </a:lnTo>
                <a:lnTo>
                  <a:pt x="4275312" y="427459"/>
                </a:lnTo>
                <a:lnTo>
                  <a:pt x="4275312" y="294667"/>
                </a:lnTo>
                <a:lnTo>
                  <a:pt x="4408504" y="294667"/>
                </a:lnTo>
                <a:lnTo>
                  <a:pt x="4408504" y="141477"/>
                </a:lnTo>
                <a:lnTo>
                  <a:pt x="4352507" y="141477"/>
                </a:lnTo>
                <a:lnTo>
                  <a:pt x="4352507" y="241871"/>
                </a:lnTo>
                <a:lnTo>
                  <a:pt x="4275312" y="241871"/>
                </a:lnTo>
                <a:lnTo>
                  <a:pt x="4275312" y="106679"/>
                </a:lnTo>
                <a:close/>
                <a:moveTo>
                  <a:pt x="853716" y="101875"/>
                </a:moveTo>
                <a:cubicBezTo>
                  <a:pt x="961402" y="101875"/>
                  <a:pt x="1051773" y="115869"/>
                  <a:pt x="1124829" y="143858"/>
                </a:cubicBezTo>
                <a:lnTo>
                  <a:pt x="1124829" y="364449"/>
                </a:lnTo>
                <a:cubicBezTo>
                  <a:pt x="1050824" y="314164"/>
                  <a:pt x="964248" y="289021"/>
                  <a:pt x="865101" y="289021"/>
                </a:cubicBezTo>
                <a:cubicBezTo>
                  <a:pt x="807225" y="289021"/>
                  <a:pt x="760972" y="299577"/>
                  <a:pt x="726342" y="320687"/>
                </a:cubicBezTo>
                <a:cubicBezTo>
                  <a:pt x="691712" y="341797"/>
                  <a:pt x="674396" y="370142"/>
                  <a:pt x="674396" y="405721"/>
                </a:cubicBezTo>
                <a:cubicBezTo>
                  <a:pt x="674396" y="434185"/>
                  <a:pt x="686256" y="460395"/>
                  <a:pt x="709976" y="484351"/>
                </a:cubicBezTo>
                <a:cubicBezTo>
                  <a:pt x="733695" y="508308"/>
                  <a:pt x="792282" y="540685"/>
                  <a:pt x="885737" y="581483"/>
                </a:cubicBezTo>
                <a:cubicBezTo>
                  <a:pt x="995321" y="628447"/>
                  <a:pt x="1070630" y="678021"/>
                  <a:pt x="1111665" y="730204"/>
                </a:cubicBezTo>
                <a:cubicBezTo>
                  <a:pt x="1152700" y="782387"/>
                  <a:pt x="1173217" y="844532"/>
                  <a:pt x="1173217" y="916639"/>
                </a:cubicBezTo>
                <a:cubicBezTo>
                  <a:pt x="1173217" y="1022428"/>
                  <a:pt x="1135740" y="1103074"/>
                  <a:pt x="1060787" y="1158578"/>
                </a:cubicBezTo>
                <a:cubicBezTo>
                  <a:pt x="985833" y="1214081"/>
                  <a:pt x="879333" y="1241833"/>
                  <a:pt x="741285" y="1241833"/>
                </a:cubicBezTo>
                <a:cubicBezTo>
                  <a:pt x="615098" y="1241833"/>
                  <a:pt x="511681" y="1221434"/>
                  <a:pt x="431034" y="1180637"/>
                </a:cubicBezTo>
                <a:lnTo>
                  <a:pt x="431034" y="945102"/>
                </a:lnTo>
                <a:cubicBezTo>
                  <a:pt x="519745" y="1018633"/>
                  <a:pt x="620553" y="1055398"/>
                  <a:pt x="733458" y="1055398"/>
                </a:cubicBezTo>
                <a:cubicBezTo>
                  <a:pt x="797500" y="1055398"/>
                  <a:pt x="845651" y="1044368"/>
                  <a:pt x="877909" y="1022309"/>
                </a:cubicBezTo>
                <a:cubicBezTo>
                  <a:pt x="910168" y="1000250"/>
                  <a:pt x="926297" y="971905"/>
                  <a:pt x="926297" y="937275"/>
                </a:cubicBezTo>
                <a:cubicBezTo>
                  <a:pt x="926297" y="907388"/>
                  <a:pt x="913489" y="879162"/>
                  <a:pt x="887872" y="852596"/>
                </a:cubicBezTo>
                <a:cubicBezTo>
                  <a:pt x="862255" y="826030"/>
                  <a:pt x="794654" y="789977"/>
                  <a:pt x="685070" y="744435"/>
                </a:cubicBezTo>
                <a:cubicBezTo>
                  <a:pt x="512867" y="671379"/>
                  <a:pt x="426765" y="565116"/>
                  <a:pt x="426765" y="425646"/>
                </a:cubicBezTo>
                <a:cubicBezTo>
                  <a:pt x="426765" y="323177"/>
                  <a:pt x="465783" y="243599"/>
                  <a:pt x="543821" y="186909"/>
                </a:cubicBezTo>
                <a:cubicBezTo>
                  <a:pt x="621858" y="130219"/>
                  <a:pt x="725156" y="101875"/>
                  <a:pt x="853716" y="101875"/>
                </a:cubicBezTo>
                <a:close/>
                <a:moveTo>
                  <a:pt x="1876142" y="62738"/>
                </a:moveTo>
                <a:cubicBezTo>
                  <a:pt x="1915990" y="62738"/>
                  <a:pt x="1948249" y="74004"/>
                  <a:pt x="1972917" y="96538"/>
                </a:cubicBezTo>
                <a:cubicBezTo>
                  <a:pt x="1997585" y="119071"/>
                  <a:pt x="2009919" y="147416"/>
                  <a:pt x="2009919" y="181572"/>
                </a:cubicBezTo>
                <a:cubicBezTo>
                  <a:pt x="2009919" y="216203"/>
                  <a:pt x="1997348" y="245022"/>
                  <a:pt x="1972205" y="268030"/>
                </a:cubicBezTo>
                <a:cubicBezTo>
                  <a:pt x="1947063" y="291038"/>
                  <a:pt x="1915041" y="302541"/>
                  <a:pt x="1876142" y="302541"/>
                </a:cubicBezTo>
                <a:cubicBezTo>
                  <a:pt x="1837716" y="302541"/>
                  <a:pt x="1805932" y="290919"/>
                  <a:pt x="1780789" y="267674"/>
                </a:cubicBezTo>
                <a:cubicBezTo>
                  <a:pt x="1755647" y="244429"/>
                  <a:pt x="1743075" y="215728"/>
                  <a:pt x="1743075" y="181572"/>
                </a:cubicBezTo>
                <a:cubicBezTo>
                  <a:pt x="1743075" y="146467"/>
                  <a:pt x="1755528" y="117885"/>
                  <a:pt x="1780434" y="95826"/>
                </a:cubicBezTo>
                <a:cubicBezTo>
                  <a:pt x="1805339" y="73767"/>
                  <a:pt x="1837242" y="62738"/>
                  <a:pt x="1876142" y="62738"/>
                </a:cubicBezTo>
                <a:close/>
                <a:moveTo>
                  <a:pt x="133066" y="62738"/>
                </a:moveTo>
                <a:cubicBezTo>
                  <a:pt x="172915" y="62738"/>
                  <a:pt x="205174" y="74004"/>
                  <a:pt x="229842" y="96538"/>
                </a:cubicBezTo>
                <a:cubicBezTo>
                  <a:pt x="254510" y="119071"/>
                  <a:pt x="266844" y="147416"/>
                  <a:pt x="266844" y="181572"/>
                </a:cubicBezTo>
                <a:cubicBezTo>
                  <a:pt x="266844" y="216203"/>
                  <a:pt x="254273" y="245022"/>
                  <a:pt x="229130" y="268030"/>
                </a:cubicBezTo>
                <a:cubicBezTo>
                  <a:pt x="203988" y="291038"/>
                  <a:pt x="171966" y="302541"/>
                  <a:pt x="133066" y="302541"/>
                </a:cubicBezTo>
                <a:cubicBezTo>
                  <a:pt x="94641" y="302541"/>
                  <a:pt x="62857" y="290919"/>
                  <a:pt x="37714" y="267674"/>
                </a:cubicBezTo>
                <a:cubicBezTo>
                  <a:pt x="12572" y="244429"/>
                  <a:pt x="0" y="215728"/>
                  <a:pt x="0" y="181572"/>
                </a:cubicBezTo>
                <a:cubicBezTo>
                  <a:pt x="0" y="146467"/>
                  <a:pt x="12453" y="117885"/>
                  <a:pt x="37358" y="95826"/>
                </a:cubicBezTo>
                <a:cubicBezTo>
                  <a:pt x="62264" y="73767"/>
                  <a:pt x="94167" y="62738"/>
                  <a:pt x="133066" y="62738"/>
                </a:cubicBezTo>
                <a:close/>
                <a:moveTo>
                  <a:pt x="2722467" y="57756"/>
                </a:moveTo>
                <a:lnTo>
                  <a:pt x="2951597" y="57756"/>
                </a:lnTo>
                <a:lnTo>
                  <a:pt x="2951597" y="1222620"/>
                </a:lnTo>
                <a:lnTo>
                  <a:pt x="2722467" y="1222620"/>
                </a:lnTo>
                <a:lnTo>
                  <a:pt x="2722467" y="1111613"/>
                </a:lnTo>
                <a:lnTo>
                  <a:pt x="2718909" y="1111613"/>
                </a:lnTo>
                <a:cubicBezTo>
                  <a:pt x="2663405" y="1198426"/>
                  <a:pt x="2581335" y="1241833"/>
                  <a:pt x="2472700" y="1241833"/>
                </a:cubicBezTo>
                <a:cubicBezTo>
                  <a:pt x="2372604" y="1241833"/>
                  <a:pt x="2293025" y="1206491"/>
                  <a:pt x="2233964" y="1135807"/>
                </a:cubicBezTo>
                <a:cubicBezTo>
                  <a:pt x="2174902" y="1065123"/>
                  <a:pt x="2145371" y="968822"/>
                  <a:pt x="2145371" y="846904"/>
                </a:cubicBezTo>
                <a:cubicBezTo>
                  <a:pt x="2145371" y="717870"/>
                  <a:pt x="2178460" y="613860"/>
                  <a:pt x="2244637" y="534874"/>
                </a:cubicBezTo>
                <a:cubicBezTo>
                  <a:pt x="2310815" y="455888"/>
                  <a:pt x="2397272" y="416395"/>
                  <a:pt x="2504010" y="416395"/>
                </a:cubicBezTo>
                <a:cubicBezTo>
                  <a:pt x="2606478" y="416395"/>
                  <a:pt x="2678111" y="453397"/>
                  <a:pt x="2718909" y="527402"/>
                </a:cubicBezTo>
                <a:lnTo>
                  <a:pt x="2722467" y="527402"/>
                </a:lnTo>
                <a:close/>
                <a:moveTo>
                  <a:pt x="1331528" y="57756"/>
                </a:moveTo>
                <a:lnTo>
                  <a:pt x="1560658" y="57756"/>
                </a:lnTo>
                <a:lnTo>
                  <a:pt x="1560658" y="1222620"/>
                </a:lnTo>
                <a:lnTo>
                  <a:pt x="1331528" y="1222620"/>
                </a:lnTo>
                <a:close/>
                <a:moveTo>
                  <a:pt x="3977005" y="0"/>
                </a:moveTo>
                <a:lnTo>
                  <a:pt x="4064410" y="0"/>
                </a:lnTo>
                <a:lnTo>
                  <a:pt x="4345410" y="0"/>
                </a:lnTo>
                <a:lnTo>
                  <a:pt x="4901149" y="0"/>
                </a:lnTo>
                <a:cubicBezTo>
                  <a:pt x="4956338" y="0"/>
                  <a:pt x="5001078" y="44740"/>
                  <a:pt x="5001078" y="99929"/>
                </a:cubicBezTo>
                <a:lnTo>
                  <a:pt x="5001078" y="349746"/>
                </a:lnTo>
                <a:lnTo>
                  <a:pt x="5001078" y="499636"/>
                </a:lnTo>
                <a:cubicBezTo>
                  <a:pt x="5001078" y="554825"/>
                  <a:pt x="4956338" y="599565"/>
                  <a:pt x="4901149" y="599565"/>
                </a:cubicBezTo>
                <a:lnTo>
                  <a:pt x="4345410" y="599565"/>
                </a:lnTo>
                <a:lnTo>
                  <a:pt x="4045260" y="718051"/>
                </a:lnTo>
                <a:lnTo>
                  <a:pt x="4064410" y="599565"/>
                </a:lnTo>
                <a:lnTo>
                  <a:pt x="3977005" y="599565"/>
                </a:lnTo>
                <a:cubicBezTo>
                  <a:pt x="3921816" y="599565"/>
                  <a:pt x="3877076" y="554825"/>
                  <a:pt x="3877076" y="499636"/>
                </a:cubicBezTo>
                <a:lnTo>
                  <a:pt x="3877076" y="349746"/>
                </a:lnTo>
                <a:lnTo>
                  <a:pt x="3877076" y="99929"/>
                </a:lnTo>
                <a:cubicBezTo>
                  <a:pt x="3877076" y="44740"/>
                  <a:pt x="3921816" y="0"/>
                  <a:pt x="3977005" y="0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  <a:alpha val="32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800" dirty="0">
              <a:solidFill>
                <a:schemeClr val="accent3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矩形: 圆角 100">
            <a:extLst>
              <a:ext uri="{FF2B5EF4-FFF2-40B4-BE49-F238E27FC236}">
                <a16:creationId xmlns="" xmlns:a16="http://schemas.microsoft.com/office/drawing/2014/main" id="{0C479EF2-1578-4A04-9BFD-CE2937794AC0}"/>
              </a:ext>
            </a:extLst>
          </p:cNvPr>
          <p:cNvSpPr/>
          <p:nvPr/>
        </p:nvSpPr>
        <p:spPr>
          <a:xfrm>
            <a:off x="830834" y="2026760"/>
            <a:ext cx="10521379" cy="3982154"/>
          </a:xfrm>
          <a:prstGeom prst="roundRect">
            <a:avLst>
              <a:gd name="adj" fmla="val 5718"/>
            </a:avLst>
          </a:prstGeom>
          <a:solidFill>
            <a:schemeClr val="accent3">
              <a:lumMod val="20000"/>
              <a:lumOff val="80000"/>
            </a:schemeClr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1" name="任意多边形: 形状 170">
            <a:extLst>
              <a:ext uri="{FF2B5EF4-FFF2-40B4-BE49-F238E27FC236}">
                <a16:creationId xmlns="" xmlns:a16="http://schemas.microsoft.com/office/drawing/2014/main" id="{D7916480-B04C-4161-8BF5-5D435FC6791A}"/>
              </a:ext>
            </a:extLst>
          </p:cNvPr>
          <p:cNvSpPr/>
          <p:nvPr/>
        </p:nvSpPr>
        <p:spPr>
          <a:xfrm>
            <a:off x="8835541" y="2230668"/>
            <a:ext cx="2271698" cy="564092"/>
          </a:xfrm>
          <a:custGeom>
            <a:avLst/>
            <a:gdLst>
              <a:gd name="connsiteX0" fmla="*/ 2558091 w 5001078"/>
              <a:gd name="connsiteY0" fmla="*/ 592868 h 1241833"/>
              <a:gd name="connsiteX1" fmla="*/ 2426091 w 5001078"/>
              <a:gd name="connsiteY1" fmla="*/ 659401 h 1241833"/>
              <a:gd name="connsiteX2" fmla="*/ 2378059 w 5001078"/>
              <a:gd name="connsiteY2" fmla="*/ 839788 h 1241833"/>
              <a:gd name="connsiteX3" fmla="*/ 2424313 w 5001078"/>
              <a:gd name="connsiteY3" fmla="*/ 1006654 h 1241833"/>
              <a:gd name="connsiteX4" fmla="*/ 2551686 w 5001078"/>
              <a:gd name="connsiteY4" fmla="*/ 1065360 h 1241833"/>
              <a:gd name="connsiteX5" fmla="*/ 2676925 w 5001078"/>
              <a:gd name="connsiteY5" fmla="*/ 1003452 h 1241833"/>
              <a:gd name="connsiteX6" fmla="*/ 2726024 w 5001078"/>
              <a:gd name="connsiteY6" fmla="*/ 842634 h 1241833"/>
              <a:gd name="connsiteX7" fmla="*/ 2726024 w 5001078"/>
              <a:gd name="connsiteY7" fmla="*/ 777168 h 1241833"/>
              <a:gd name="connsiteX8" fmla="*/ 2677993 w 5001078"/>
              <a:gd name="connsiteY8" fmla="*/ 645169 h 1241833"/>
              <a:gd name="connsiteX9" fmla="*/ 2558091 w 5001078"/>
              <a:gd name="connsiteY9" fmla="*/ 592868 h 1241833"/>
              <a:gd name="connsiteX10" fmla="*/ 3505446 w 5001078"/>
              <a:gd name="connsiteY10" fmla="*/ 573655 h 1241833"/>
              <a:gd name="connsiteX11" fmla="*/ 3400843 w 5001078"/>
              <a:gd name="connsiteY11" fmla="*/ 622043 h 1241833"/>
              <a:gd name="connsiteX12" fmla="*/ 3343917 w 5001078"/>
              <a:gd name="connsiteY12" fmla="*/ 750128 h 1241833"/>
              <a:gd name="connsiteX13" fmla="*/ 3648475 w 5001078"/>
              <a:gd name="connsiteY13" fmla="*/ 750128 h 1241833"/>
              <a:gd name="connsiteX14" fmla="*/ 3505446 w 5001078"/>
              <a:gd name="connsiteY14" fmla="*/ 573655 h 1241833"/>
              <a:gd name="connsiteX15" fmla="*/ 1760153 w 5001078"/>
              <a:gd name="connsiteY15" fmla="*/ 435608 h 1241833"/>
              <a:gd name="connsiteX16" fmla="*/ 1989283 w 5001078"/>
              <a:gd name="connsiteY16" fmla="*/ 435608 h 1241833"/>
              <a:gd name="connsiteX17" fmla="*/ 1989283 w 5001078"/>
              <a:gd name="connsiteY17" fmla="*/ 1222620 h 1241833"/>
              <a:gd name="connsiteX18" fmla="*/ 1760153 w 5001078"/>
              <a:gd name="connsiteY18" fmla="*/ 1222620 h 1241833"/>
              <a:gd name="connsiteX19" fmla="*/ 17078 w 5001078"/>
              <a:gd name="connsiteY19" fmla="*/ 435608 h 1241833"/>
              <a:gd name="connsiteX20" fmla="*/ 246208 w 5001078"/>
              <a:gd name="connsiteY20" fmla="*/ 435608 h 1241833"/>
              <a:gd name="connsiteX21" fmla="*/ 246208 w 5001078"/>
              <a:gd name="connsiteY21" fmla="*/ 1222620 h 1241833"/>
              <a:gd name="connsiteX22" fmla="*/ 17078 w 5001078"/>
              <a:gd name="connsiteY22" fmla="*/ 1222620 h 1241833"/>
              <a:gd name="connsiteX23" fmla="*/ 3506869 w 5001078"/>
              <a:gd name="connsiteY23" fmla="*/ 416395 h 1241833"/>
              <a:gd name="connsiteX24" fmla="*/ 3768377 w 5001078"/>
              <a:gd name="connsiteY24" fmla="*/ 517796 h 1241833"/>
              <a:gd name="connsiteX25" fmla="*/ 3862662 w 5001078"/>
              <a:gd name="connsiteY25" fmla="*/ 796381 h 1241833"/>
              <a:gd name="connsiteX26" fmla="*/ 3862662 w 5001078"/>
              <a:gd name="connsiteY26" fmla="*/ 893868 h 1241833"/>
              <a:gd name="connsiteX27" fmla="*/ 3344628 w 5001078"/>
              <a:gd name="connsiteY27" fmla="*/ 893868 h 1241833"/>
              <a:gd name="connsiteX28" fmla="*/ 3565219 w 5001078"/>
              <a:gd name="connsiteY28" fmla="*/ 1076745 h 1241833"/>
              <a:gd name="connsiteX29" fmla="*/ 3795061 w 5001078"/>
              <a:gd name="connsiteY29" fmla="*/ 1012703 h 1241833"/>
              <a:gd name="connsiteX30" fmla="*/ 3795061 w 5001078"/>
              <a:gd name="connsiteY30" fmla="*/ 1181348 h 1241833"/>
              <a:gd name="connsiteX31" fmla="*/ 3513274 w 5001078"/>
              <a:gd name="connsiteY31" fmla="*/ 1241833 h 1241833"/>
              <a:gd name="connsiteX32" fmla="*/ 3221169 w 5001078"/>
              <a:gd name="connsiteY32" fmla="*/ 1135807 h 1241833"/>
              <a:gd name="connsiteX33" fmla="*/ 3116921 w 5001078"/>
              <a:gd name="connsiteY33" fmla="*/ 840499 h 1241833"/>
              <a:gd name="connsiteX34" fmla="*/ 3227929 w 5001078"/>
              <a:gd name="connsiteY34" fmla="*/ 534162 h 1241833"/>
              <a:gd name="connsiteX35" fmla="*/ 3506869 w 5001078"/>
              <a:gd name="connsiteY35" fmla="*/ 416395 h 1241833"/>
              <a:gd name="connsiteX36" fmla="*/ 4744735 w 5001078"/>
              <a:gd name="connsiteY36" fmla="*/ 353465 h 1241833"/>
              <a:gd name="connsiteX37" fmla="*/ 4801132 w 5001078"/>
              <a:gd name="connsiteY37" fmla="*/ 353465 h 1241833"/>
              <a:gd name="connsiteX38" fmla="*/ 4801132 w 5001078"/>
              <a:gd name="connsiteY38" fmla="*/ 424660 h 1241833"/>
              <a:gd name="connsiteX39" fmla="*/ 4744735 w 5001078"/>
              <a:gd name="connsiteY39" fmla="*/ 424660 h 1241833"/>
              <a:gd name="connsiteX40" fmla="*/ 4548747 w 5001078"/>
              <a:gd name="connsiteY40" fmla="*/ 353465 h 1241833"/>
              <a:gd name="connsiteX41" fmla="*/ 4604744 w 5001078"/>
              <a:gd name="connsiteY41" fmla="*/ 353465 h 1241833"/>
              <a:gd name="connsiteX42" fmla="*/ 4604744 w 5001078"/>
              <a:gd name="connsiteY42" fmla="*/ 424660 h 1241833"/>
              <a:gd name="connsiteX43" fmla="*/ 4548747 w 5001078"/>
              <a:gd name="connsiteY43" fmla="*/ 424660 h 1241833"/>
              <a:gd name="connsiteX44" fmla="*/ 4689538 w 5001078"/>
              <a:gd name="connsiteY44" fmla="*/ 304667 h 1241833"/>
              <a:gd name="connsiteX45" fmla="*/ 4689538 w 5001078"/>
              <a:gd name="connsiteY45" fmla="*/ 492255 h 1241833"/>
              <a:gd name="connsiteX46" fmla="*/ 4744734 w 5001078"/>
              <a:gd name="connsiteY46" fmla="*/ 492255 h 1241833"/>
              <a:gd name="connsiteX47" fmla="*/ 4744734 w 5001078"/>
              <a:gd name="connsiteY47" fmla="*/ 473456 h 1241833"/>
              <a:gd name="connsiteX48" fmla="*/ 4801131 w 5001078"/>
              <a:gd name="connsiteY48" fmla="*/ 473456 h 1241833"/>
              <a:gd name="connsiteX49" fmla="*/ 4801131 w 5001078"/>
              <a:gd name="connsiteY49" fmla="*/ 492255 h 1241833"/>
              <a:gd name="connsiteX50" fmla="*/ 4856327 w 5001078"/>
              <a:gd name="connsiteY50" fmla="*/ 492255 h 1241833"/>
              <a:gd name="connsiteX51" fmla="*/ 4856327 w 5001078"/>
              <a:gd name="connsiteY51" fmla="*/ 304667 h 1241833"/>
              <a:gd name="connsiteX52" fmla="*/ 4493550 w 5001078"/>
              <a:gd name="connsiteY52" fmla="*/ 304667 h 1241833"/>
              <a:gd name="connsiteX53" fmla="*/ 4493550 w 5001078"/>
              <a:gd name="connsiteY53" fmla="*/ 492255 h 1241833"/>
              <a:gd name="connsiteX54" fmla="*/ 4548746 w 5001078"/>
              <a:gd name="connsiteY54" fmla="*/ 492255 h 1241833"/>
              <a:gd name="connsiteX55" fmla="*/ 4548746 w 5001078"/>
              <a:gd name="connsiteY55" fmla="*/ 473456 h 1241833"/>
              <a:gd name="connsiteX56" fmla="*/ 4604743 w 5001078"/>
              <a:gd name="connsiteY56" fmla="*/ 473456 h 1241833"/>
              <a:gd name="connsiteX57" fmla="*/ 4604743 w 5001078"/>
              <a:gd name="connsiteY57" fmla="*/ 492255 h 1241833"/>
              <a:gd name="connsiteX58" fmla="*/ 4659939 w 5001078"/>
              <a:gd name="connsiteY58" fmla="*/ 492255 h 1241833"/>
              <a:gd name="connsiteX59" fmla="*/ 4659939 w 5001078"/>
              <a:gd name="connsiteY59" fmla="*/ 304667 h 1241833"/>
              <a:gd name="connsiteX60" fmla="*/ 4590345 w 5001078"/>
              <a:gd name="connsiteY60" fmla="*/ 171076 h 1241833"/>
              <a:gd name="connsiteX61" fmla="*/ 4759934 w 5001078"/>
              <a:gd name="connsiteY61" fmla="*/ 171076 h 1241833"/>
              <a:gd name="connsiteX62" fmla="*/ 4759934 w 5001078"/>
              <a:gd name="connsiteY62" fmla="*/ 223073 h 1241833"/>
              <a:gd name="connsiteX63" fmla="*/ 4590345 w 5001078"/>
              <a:gd name="connsiteY63" fmla="*/ 223073 h 1241833"/>
              <a:gd name="connsiteX64" fmla="*/ 4531147 w 5001078"/>
              <a:gd name="connsiteY64" fmla="*/ 120678 h 1241833"/>
              <a:gd name="connsiteX65" fmla="*/ 4531147 w 5001078"/>
              <a:gd name="connsiteY65" fmla="*/ 273469 h 1241833"/>
              <a:gd name="connsiteX66" fmla="*/ 4819130 w 5001078"/>
              <a:gd name="connsiteY66" fmla="*/ 273469 h 1241833"/>
              <a:gd name="connsiteX67" fmla="*/ 4819130 w 5001078"/>
              <a:gd name="connsiteY67" fmla="*/ 120678 h 1241833"/>
              <a:gd name="connsiteX68" fmla="*/ 4215316 w 5001078"/>
              <a:gd name="connsiteY68" fmla="*/ 106679 h 1241833"/>
              <a:gd name="connsiteX69" fmla="*/ 4215316 w 5001078"/>
              <a:gd name="connsiteY69" fmla="*/ 241871 h 1241833"/>
              <a:gd name="connsiteX70" fmla="*/ 4138520 w 5001078"/>
              <a:gd name="connsiteY70" fmla="*/ 241871 h 1241833"/>
              <a:gd name="connsiteX71" fmla="*/ 4138520 w 5001078"/>
              <a:gd name="connsiteY71" fmla="*/ 141477 h 1241833"/>
              <a:gd name="connsiteX72" fmla="*/ 4082524 w 5001078"/>
              <a:gd name="connsiteY72" fmla="*/ 141477 h 1241833"/>
              <a:gd name="connsiteX73" fmla="*/ 4082524 w 5001078"/>
              <a:gd name="connsiteY73" fmla="*/ 294667 h 1241833"/>
              <a:gd name="connsiteX74" fmla="*/ 4215316 w 5001078"/>
              <a:gd name="connsiteY74" fmla="*/ 294667 h 1241833"/>
              <a:gd name="connsiteX75" fmla="*/ 4215316 w 5001078"/>
              <a:gd name="connsiteY75" fmla="*/ 427459 h 1241833"/>
              <a:gd name="connsiteX76" fmla="*/ 4124121 w 5001078"/>
              <a:gd name="connsiteY76" fmla="*/ 427459 h 1241833"/>
              <a:gd name="connsiteX77" fmla="*/ 4124121 w 5001078"/>
              <a:gd name="connsiteY77" fmla="*/ 329465 h 1241833"/>
              <a:gd name="connsiteX78" fmla="*/ 4068125 w 5001078"/>
              <a:gd name="connsiteY78" fmla="*/ 329465 h 1241833"/>
              <a:gd name="connsiteX79" fmla="*/ 4068125 w 5001078"/>
              <a:gd name="connsiteY79" fmla="*/ 480256 h 1241833"/>
              <a:gd name="connsiteX80" fmla="*/ 4366906 w 5001078"/>
              <a:gd name="connsiteY80" fmla="*/ 480256 h 1241833"/>
              <a:gd name="connsiteX81" fmla="*/ 4366906 w 5001078"/>
              <a:gd name="connsiteY81" fmla="*/ 499055 h 1241833"/>
              <a:gd name="connsiteX82" fmla="*/ 4422903 w 5001078"/>
              <a:gd name="connsiteY82" fmla="*/ 499055 h 1241833"/>
              <a:gd name="connsiteX83" fmla="*/ 4422903 w 5001078"/>
              <a:gd name="connsiteY83" fmla="*/ 329465 h 1241833"/>
              <a:gd name="connsiteX84" fmla="*/ 4366906 w 5001078"/>
              <a:gd name="connsiteY84" fmla="*/ 329465 h 1241833"/>
              <a:gd name="connsiteX85" fmla="*/ 4366906 w 5001078"/>
              <a:gd name="connsiteY85" fmla="*/ 427459 h 1241833"/>
              <a:gd name="connsiteX86" fmla="*/ 4275312 w 5001078"/>
              <a:gd name="connsiteY86" fmla="*/ 427459 h 1241833"/>
              <a:gd name="connsiteX87" fmla="*/ 4275312 w 5001078"/>
              <a:gd name="connsiteY87" fmla="*/ 294667 h 1241833"/>
              <a:gd name="connsiteX88" fmla="*/ 4408504 w 5001078"/>
              <a:gd name="connsiteY88" fmla="*/ 294667 h 1241833"/>
              <a:gd name="connsiteX89" fmla="*/ 4408504 w 5001078"/>
              <a:gd name="connsiteY89" fmla="*/ 141477 h 1241833"/>
              <a:gd name="connsiteX90" fmla="*/ 4352507 w 5001078"/>
              <a:gd name="connsiteY90" fmla="*/ 141477 h 1241833"/>
              <a:gd name="connsiteX91" fmla="*/ 4352507 w 5001078"/>
              <a:gd name="connsiteY91" fmla="*/ 241871 h 1241833"/>
              <a:gd name="connsiteX92" fmla="*/ 4275312 w 5001078"/>
              <a:gd name="connsiteY92" fmla="*/ 241871 h 1241833"/>
              <a:gd name="connsiteX93" fmla="*/ 4275312 w 5001078"/>
              <a:gd name="connsiteY93" fmla="*/ 106679 h 1241833"/>
              <a:gd name="connsiteX94" fmla="*/ 853716 w 5001078"/>
              <a:gd name="connsiteY94" fmla="*/ 101875 h 1241833"/>
              <a:gd name="connsiteX95" fmla="*/ 1124829 w 5001078"/>
              <a:gd name="connsiteY95" fmla="*/ 143858 h 1241833"/>
              <a:gd name="connsiteX96" fmla="*/ 1124829 w 5001078"/>
              <a:gd name="connsiteY96" fmla="*/ 364449 h 1241833"/>
              <a:gd name="connsiteX97" fmla="*/ 865101 w 5001078"/>
              <a:gd name="connsiteY97" fmla="*/ 289021 h 1241833"/>
              <a:gd name="connsiteX98" fmla="*/ 726342 w 5001078"/>
              <a:gd name="connsiteY98" fmla="*/ 320687 h 1241833"/>
              <a:gd name="connsiteX99" fmla="*/ 674396 w 5001078"/>
              <a:gd name="connsiteY99" fmla="*/ 405721 h 1241833"/>
              <a:gd name="connsiteX100" fmla="*/ 709976 w 5001078"/>
              <a:gd name="connsiteY100" fmla="*/ 484351 h 1241833"/>
              <a:gd name="connsiteX101" fmla="*/ 885737 w 5001078"/>
              <a:gd name="connsiteY101" fmla="*/ 581483 h 1241833"/>
              <a:gd name="connsiteX102" fmla="*/ 1111665 w 5001078"/>
              <a:gd name="connsiteY102" fmla="*/ 730204 h 1241833"/>
              <a:gd name="connsiteX103" fmla="*/ 1173217 w 5001078"/>
              <a:gd name="connsiteY103" fmla="*/ 916639 h 1241833"/>
              <a:gd name="connsiteX104" fmla="*/ 1060787 w 5001078"/>
              <a:gd name="connsiteY104" fmla="*/ 1158578 h 1241833"/>
              <a:gd name="connsiteX105" fmla="*/ 741285 w 5001078"/>
              <a:gd name="connsiteY105" fmla="*/ 1241833 h 1241833"/>
              <a:gd name="connsiteX106" fmla="*/ 431034 w 5001078"/>
              <a:gd name="connsiteY106" fmla="*/ 1180637 h 1241833"/>
              <a:gd name="connsiteX107" fmla="*/ 431034 w 5001078"/>
              <a:gd name="connsiteY107" fmla="*/ 945102 h 1241833"/>
              <a:gd name="connsiteX108" fmla="*/ 733458 w 5001078"/>
              <a:gd name="connsiteY108" fmla="*/ 1055398 h 1241833"/>
              <a:gd name="connsiteX109" fmla="*/ 877909 w 5001078"/>
              <a:gd name="connsiteY109" fmla="*/ 1022309 h 1241833"/>
              <a:gd name="connsiteX110" fmla="*/ 926297 w 5001078"/>
              <a:gd name="connsiteY110" fmla="*/ 937275 h 1241833"/>
              <a:gd name="connsiteX111" fmla="*/ 887872 w 5001078"/>
              <a:gd name="connsiteY111" fmla="*/ 852596 h 1241833"/>
              <a:gd name="connsiteX112" fmla="*/ 685070 w 5001078"/>
              <a:gd name="connsiteY112" fmla="*/ 744435 h 1241833"/>
              <a:gd name="connsiteX113" fmla="*/ 426765 w 5001078"/>
              <a:gd name="connsiteY113" fmla="*/ 425646 h 1241833"/>
              <a:gd name="connsiteX114" fmla="*/ 543821 w 5001078"/>
              <a:gd name="connsiteY114" fmla="*/ 186909 h 1241833"/>
              <a:gd name="connsiteX115" fmla="*/ 853716 w 5001078"/>
              <a:gd name="connsiteY115" fmla="*/ 101875 h 1241833"/>
              <a:gd name="connsiteX116" fmla="*/ 1876142 w 5001078"/>
              <a:gd name="connsiteY116" fmla="*/ 62738 h 1241833"/>
              <a:gd name="connsiteX117" fmla="*/ 1972917 w 5001078"/>
              <a:gd name="connsiteY117" fmla="*/ 96538 h 1241833"/>
              <a:gd name="connsiteX118" fmla="*/ 2009919 w 5001078"/>
              <a:gd name="connsiteY118" fmla="*/ 181572 h 1241833"/>
              <a:gd name="connsiteX119" fmla="*/ 1972205 w 5001078"/>
              <a:gd name="connsiteY119" fmla="*/ 268030 h 1241833"/>
              <a:gd name="connsiteX120" fmla="*/ 1876142 w 5001078"/>
              <a:gd name="connsiteY120" fmla="*/ 302541 h 1241833"/>
              <a:gd name="connsiteX121" fmla="*/ 1780789 w 5001078"/>
              <a:gd name="connsiteY121" fmla="*/ 267674 h 1241833"/>
              <a:gd name="connsiteX122" fmla="*/ 1743075 w 5001078"/>
              <a:gd name="connsiteY122" fmla="*/ 181572 h 1241833"/>
              <a:gd name="connsiteX123" fmla="*/ 1780434 w 5001078"/>
              <a:gd name="connsiteY123" fmla="*/ 95826 h 1241833"/>
              <a:gd name="connsiteX124" fmla="*/ 1876142 w 5001078"/>
              <a:gd name="connsiteY124" fmla="*/ 62738 h 1241833"/>
              <a:gd name="connsiteX125" fmla="*/ 133066 w 5001078"/>
              <a:gd name="connsiteY125" fmla="*/ 62738 h 1241833"/>
              <a:gd name="connsiteX126" fmla="*/ 229842 w 5001078"/>
              <a:gd name="connsiteY126" fmla="*/ 96538 h 1241833"/>
              <a:gd name="connsiteX127" fmla="*/ 266844 w 5001078"/>
              <a:gd name="connsiteY127" fmla="*/ 181572 h 1241833"/>
              <a:gd name="connsiteX128" fmla="*/ 229130 w 5001078"/>
              <a:gd name="connsiteY128" fmla="*/ 268030 h 1241833"/>
              <a:gd name="connsiteX129" fmla="*/ 133066 w 5001078"/>
              <a:gd name="connsiteY129" fmla="*/ 302541 h 1241833"/>
              <a:gd name="connsiteX130" fmla="*/ 37714 w 5001078"/>
              <a:gd name="connsiteY130" fmla="*/ 267674 h 1241833"/>
              <a:gd name="connsiteX131" fmla="*/ 0 w 5001078"/>
              <a:gd name="connsiteY131" fmla="*/ 181572 h 1241833"/>
              <a:gd name="connsiteX132" fmla="*/ 37358 w 5001078"/>
              <a:gd name="connsiteY132" fmla="*/ 95826 h 1241833"/>
              <a:gd name="connsiteX133" fmla="*/ 133066 w 5001078"/>
              <a:gd name="connsiteY133" fmla="*/ 62738 h 1241833"/>
              <a:gd name="connsiteX134" fmla="*/ 2722467 w 5001078"/>
              <a:gd name="connsiteY134" fmla="*/ 57756 h 1241833"/>
              <a:gd name="connsiteX135" fmla="*/ 2951597 w 5001078"/>
              <a:gd name="connsiteY135" fmla="*/ 57756 h 1241833"/>
              <a:gd name="connsiteX136" fmla="*/ 2951597 w 5001078"/>
              <a:gd name="connsiteY136" fmla="*/ 1222620 h 1241833"/>
              <a:gd name="connsiteX137" fmla="*/ 2722467 w 5001078"/>
              <a:gd name="connsiteY137" fmla="*/ 1222620 h 1241833"/>
              <a:gd name="connsiteX138" fmla="*/ 2722467 w 5001078"/>
              <a:gd name="connsiteY138" fmla="*/ 1111613 h 1241833"/>
              <a:gd name="connsiteX139" fmla="*/ 2718909 w 5001078"/>
              <a:gd name="connsiteY139" fmla="*/ 1111613 h 1241833"/>
              <a:gd name="connsiteX140" fmla="*/ 2472700 w 5001078"/>
              <a:gd name="connsiteY140" fmla="*/ 1241833 h 1241833"/>
              <a:gd name="connsiteX141" fmla="*/ 2233964 w 5001078"/>
              <a:gd name="connsiteY141" fmla="*/ 1135807 h 1241833"/>
              <a:gd name="connsiteX142" fmla="*/ 2145371 w 5001078"/>
              <a:gd name="connsiteY142" fmla="*/ 846904 h 1241833"/>
              <a:gd name="connsiteX143" fmla="*/ 2244637 w 5001078"/>
              <a:gd name="connsiteY143" fmla="*/ 534874 h 1241833"/>
              <a:gd name="connsiteX144" fmla="*/ 2504010 w 5001078"/>
              <a:gd name="connsiteY144" fmla="*/ 416395 h 1241833"/>
              <a:gd name="connsiteX145" fmla="*/ 2718909 w 5001078"/>
              <a:gd name="connsiteY145" fmla="*/ 527402 h 1241833"/>
              <a:gd name="connsiteX146" fmla="*/ 2722467 w 5001078"/>
              <a:gd name="connsiteY146" fmla="*/ 527402 h 1241833"/>
              <a:gd name="connsiteX147" fmla="*/ 1331528 w 5001078"/>
              <a:gd name="connsiteY147" fmla="*/ 57756 h 1241833"/>
              <a:gd name="connsiteX148" fmla="*/ 1560658 w 5001078"/>
              <a:gd name="connsiteY148" fmla="*/ 57756 h 1241833"/>
              <a:gd name="connsiteX149" fmla="*/ 1560658 w 5001078"/>
              <a:gd name="connsiteY149" fmla="*/ 1222620 h 1241833"/>
              <a:gd name="connsiteX150" fmla="*/ 1331528 w 5001078"/>
              <a:gd name="connsiteY150" fmla="*/ 1222620 h 1241833"/>
              <a:gd name="connsiteX151" fmla="*/ 3977005 w 5001078"/>
              <a:gd name="connsiteY151" fmla="*/ 0 h 1241833"/>
              <a:gd name="connsiteX152" fmla="*/ 4064410 w 5001078"/>
              <a:gd name="connsiteY152" fmla="*/ 0 h 1241833"/>
              <a:gd name="connsiteX153" fmla="*/ 4345410 w 5001078"/>
              <a:gd name="connsiteY153" fmla="*/ 0 h 1241833"/>
              <a:gd name="connsiteX154" fmla="*/ 4901149 w 5001078"/>
              <a:gd name="connsiteY154" fmla="*/ 0 h 1241833"/>
              <a:gd name="connsiteX155" fmla="*/ 5001078 w 5001078"/>
              <a:gd name="connsiteY155" fmla="*/ 99929 h 1241833"/>
              <a:gd name="connsiteX156" fmla="*/ 5001078 w 5001078"/>
              <a:gd name="connsiteY156" fmla="*/ 349746 h 1241833"/>
              <a:gd name="connsiteX157" fmla="*/ 5001078 w 5001078"/>
              <a:gd name="connsiteY157" fmla="*/ 499636 h 1241833"/>
              <a:gd name="connsiteX158" fmla="*/ 4901149 w 5001078"/>
              <a:gd name="connsiteY158" fmla="*/ 599565 h 1241833"/>
              <a:gd name="connsiteX159" fmla="*/ 4345410 w 5001078"/>
              <a:gd name="connsiteY159" fmla="*/ 599565 h 1241833"/>
              <a:gd name="connsiteX160" fmla="*/ 4045260 w 5001078"/>
              <a:gd name="connsiteY160" fmla="*/ 718051 h 1241833"/>
              <a:gd name="connsiteX161" fmla="*/ 4064410 w 5001078"/>
              <a:gd name="connsiteY161" fmla="*/ 599565 h 1241833"/>
              <a:gd name="connsiteX162" fmla="*/ 3977005 w 5001078"/>
              <a:gd name="connsiteY162" fmla="*/ 599565 h 1241833"/>
              <a:gd name="connsiteX163" fmla="*/ 3877076 w 5001078"/>
              <a:gd name="connsiteY163" fmla="*/ 499636 h 1241833"/>
              <a:gd name="connsiteX164" fmla="*/ 3877076 w 5001078"/>
              <a:gd name="connsiteY164" fmla="*/ 349746 h 1241833"/>
              <a:gd name="connsiteX165" fmla="*/ 3877076 w 5001078"/>
              <a:gd name="connsiteY165" fmla="*/ 99929 h 1241833"/>
              <a:gd name="connsiteX166" fmla="*/ 3977005 w 5001078"/>
              <a:gd name="connsiteY166" fmla="*/ 0 h 12418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</a:cxnLst>
            <a:rect l="l" t="t" r="r" b="b"/>
            <a:pathLst>
              <a:path w="5001078" h="1241833">
                <a:moveTo>
                  <a:pt x="2558091" y="592868"/>
                </a:moveTo>
                <a:cubicBezTo>
                  <a:pt x="2502113" y="592868"/>
                  <a:pt x="2458113" y="615046"/>
                  <a:pt x="2426091" y="659401"/>
                </a:cubicBezTo>
                <a:cubicBezTo>
                  <a:pt x="2394070" y="703757"/>
                  <a:pt x="2378059" y="763885"/>
                  <a:pt x="2378059" y="839788"/>
                </a:cubicBezTo>
                <a:cubicBezTo>
                  <a:pt x="2378059" y="911895"/>
                  <a:pt x="2393477" y="967517"/>
                  <a:pt x="2424313" y="1006654"/>
                </a:cubicBezTo>
                <a:cubicBezTo>
                  <a:pt x="2455148" y="1045791"/>
                  <a:pt x="2497606" y="1065360"/>
                  <a:pt x="2551686" y="1065360"/>
                </a:cubicBezTo>
                <a:cubicBezTo>
                  <a:pt x="2602446" y="1065360"/>
                  <a:pt x="2644192" y="1044724"/>
                  <a:pt x="2676925" y="1003452"/>
                </a:cubicBezTo>
                <a:cubicBezTo>
                  <a:pt x="2709658" y="962180"/>
                  <a:pt x="2726024" y="908574"/>
                  <a:pt x="2726024" y="842634"/>
                </a:cubicBezTo>
                <a:lnTo>
                  <a:pt x="2726024" y="777168"/>
                </a:lnTo>
                <a:cubicBezTo>
                  <a:pt x="2726024" y="724037"/>
                  <a:pt x="2710014" y="680037"/>
                  <a:pt x="2677993" y="645169"/>
                </a:cubicBezTo>
                <a:cubicBezTo>
                  <a:pt x="2645971" y="610302"/>
                  <a:pt x="2606004" y="592868"/>
                  <a:pt x="2558091" y="592868"/>
                </a:cubicBezTo>
                <a:close/>
                <a:moveTo>
                  <a:pt x="3505446" y="573655"/>
                </a:moveTo>
                <a:cubicBezTo>
                  <a:pt x="3466072" y="573655"/>
                  <a:pt x="3431205" y="589784"/>
                  <a:pt x="3400843" y="622043"/>
                </a:cubicBezTo>
                <a:cubicBezTo>
                  <a:pt x="3370483" y="654301"/>
                  <a:pt x="3351507" y="696997"/>
                  <a:pt x="3343917" y="750128"/>
                </a:cubicBezTo>
                <a:lnTo>
                  <a:pt x="3648475" y="750128"/>
                </a:lnTo>
                <a:cubicBezTo>
                  <a:pt x="3648475" y="632480"/>
                  <a:pt x="3600799" y="573655"/>
                  <a:pt x="3505446" y="573655"/>
                </a:cubicBezTo>
                <a:close/>
                <a:moveTo>
                  <a:pt x="1760153" y="435608"/>
                </a:moveTo>
                <a:lnTo>
                  <a:pt x="1989283" y="435608"/>
                </a:lnTo>
                <a:lnTo>
                  <a:pt x="1989283" y="1222620"/>
                </a:lnTo>
                <a:lnTo>
                  <a:pt x="1760153" y="1222620"/>
                </a:lnTo>
                <a:close/>
                <a:moveTo>
                  <a:pt x="17078" y="435608"/>
                </a:moveTo>
                <a:lnTo>
                  <a:pt x="246208" y="435608"/>
                </a:lnTo>
                <a:lnTo>
                  <a:pt x="246208" y="1222620"/>
                </a:lnTo>
                <a:lnTo>
                  <a:pt x="17078" y="1222620"/>
                </a:lnTo>
                <a:close/>
                <a:moveTo>
                  <a:pt x="3506869" y="416395"/>
                </a:moveTo>
                <a:cubicBezTo>
                  <a:pt x="3618351" y="416395"/>
                  <a:pt x="3705520" y="450195"/>
                  <a:pt x="3768377" y="517796"/>
                </a:cubicBezTo>
                <a:cubicBezTo>
                  <a:pt x="3831233" y="585396"/>
                  <a:pt x="3862662" y="678258"/>
                  <a:pt x="3862662" y="796381"/>
                </a:cubicBezTo>
                <a:lnTo>
                  <a:pt x="3862662" y="893868"/>
                </a:lnTo>
                <a:lnTo>
                  <a:pt x="3344628" y="893868"/>
                </a:lnTo>
                <a:cubicBezTo>
                  <a:pt x="3352693" y="1015786"/>
                  <a:pt x="3426223" y="1076745"/>
                  <a:pt x="3565219" y="1076745"/>
                </a:cubicBezTo>
                <a:cubicBezTo>
                  <a:pt x="3652033" y="1076745"/>
                  <a:pt x="3728647" y="1055398"/>
                  <a:pt x="3795061" y="1012703"/>
                </a:cubicBezTo>
                <a:lnTo>
                  <a:pt x="3795061" y="1181348"/>
                </a:lnTo>
                <a:cubicBezTo>
                  <a:pt x="3723429" y="1221671"/>
                  <a:pt x="3629499" y="1241833"/>
                  <a:pt x="3513274" y="1241833"/>
                </a:cubicBezTo>
                <a:cubicBezTo>
                  <a:pt x="3388035" y="1241833"/>
                  <a:pt x="3290667" y="1206491"/>
                  <a:pt x="3221169" y="1135807"/>
                </a:cubicBezTo>
                <a:cubicBezTo>
                  <a:pt x="3151671" y="1065123"/>
                  <a:pt x="3116921" y="966687"/>
                  <a:pt x="3116921" y="840499"/>
                </a:cubicBezTo>
                <a:cubicBezTo>
                  <a:pt x="3116921" y="714786"/>
                  <a:pt x="3153924" y="612674"/>
                  <a:pt x="3227929" y="534162"/>
                </a:cubicBezTo>
                <a:cubicBezTo>
                  <a:pt x="3301933" y="455651"/>
                  <a:pt x="3394914" y="416395"/>
                  <a:pt x="3506869" y="416395"/>
                </a:cubicBezTo>
                <a:close/>
                <a:moveTo>
                  <a:pt x="4744735" y="353465"/>
                </a:moveTo>
                <a:lnTo>
                  <a:pt x="4801132" y="353465"/>
                </a:lnTo>
                <a:lnTo>
                  <a:pt x="4801132" y="424660"/>
                </a:lnTo>
                <a:lnTo>
                  <a:pt x="4744735" y="424660"/>
                </a:lnTo>
                <a:close/>
                <a:moveTo>
                  <a:pt x="4548747" y="353465"/>
                </a:moveTo>
                <a:lnTo>
                  <a:pt x="4604744" y="353465"/>
                </a:lnTo>
                <a:lnTo>
                  <a:pt x="4604744" y="424660"/>
                </a:lnTo>
                <a:lnTo>
                  <a:pt x="4548747" y="424660"/>
                </a:lnTo>
                <a:close/>
                <a:moveTo>
                  <a:pt x="4689538" y="304667"/>
                </a:moveTo>
                <a:lnTo>
                  <a:pt x="4689538" y="492255"/>
                </a:lnTo>
                <a:lnTo>
                  <a:pt x="4744734" y="492255"/>
                </a:lnTo>
                <a:lnTo>
                  <a:pt x="4744734" y="473456"/>
                </a:lnTo>
                <a:lnTo>
                  <a:pt x="4801131" y="473456"/>
                </a:lnTo>
                <a:lnTo>
                  <a:pt x="4801131" y="492255"/>
                </a:lnTo>
                <a:lnTo>
                  <a:pt x="4856327" y="492255"/>
                </a:lnTo>
                <a:lnTo>
                  <a:pt x="4856327" y="304667"/>
                </a:lnTo>
                <a:close/>
                <a:moveTo>
                  <a:pt x="4493550" y="304667"/>
                </a:moveTo>
                <a:lnTo>
                  <a:pt x="4493550" y="492255"/>
                </a:lnTo>
                <a:lnTo>
                  <a:pt x="4548746" y="492255"/>
                </a:lnTo>
                <a:lnTo>
                  <a:pt x="4548746" y="473456"/>
                </a:lnTo>
                <a:lnTo>
                  <a:pt x="4604743" y="473456"/>
                </a:lnTo>
                <a:lnTo>
                  <a:pt x="4604743" y="492255"/>
                </a:lnTo>
                <a:lnTo>
                  <a:pt x="4659939" y="492255"/>
                </a:lnTo>
                <a:lnTo>
                  <a:pt x="4659939" y="304667"/>
                </a:lnTo>
                <a:close/>
                <a:moveTo>
                  <a:pt x="4590345" y="171076"/>
                </a:moveTo>
                <a:lnTo>
                  <a:pt x="4759934" y="171076"/>
                </a:lnTo>
                <a:lnTo>
                  <a:pt x="4759934" y="223073"/>
                </a:lnTo>
                <a:lnTo>
                  <a:pt x="4590345" y="223073"/>
                </a:lnTo>
                <a:close/>
                <a:moveTo>
                  <a:pt x="4531147" y="120678"/>
                </a:moveTo>
                <a:lnTo>
                  <a:pt x="4531147" y="273469"/>
                </a:lnTo>
                <a:lnTo>
                  <a:pt x="4819130" y="273469"/>
                </a:lnTo>
                <a:lnTo>
                  <a:pt x="4819130" y="120678"/>
                </a:lnTo>
                <a:close/>
                <a:moveTo>
                  <a:pt x="4215316" y="106679"/>
                </a:moveTo>
                <a:lnTo>
                  <a:pt x="4215316" y="241871"/>
                </a:lnTo>
                <a:lnTo>
                  <a:pt x="4138520" y="241871"/>
                </a:lnTo>
                <a:lnTo>
                  <a:pt x="4138520" y="141477"/>
                </a:lnTo>
                <a:lnTo>
                  <a:pt x="4082524" y="141477"/>
                </a:lnTo>
                <a:lnTo>
                  <a:pt x="4082524" y="294667"/>
                </a:lnTo>
                <a:lnTo>
                  <a:pt x="4215316" y="294667"/>
                </a:lnTo>
                <a:lnTo>
                  <a:pt x="4215316" y="427459"/>
                </a:lnTo>
                <a:lnTo>
                  <a:pt x="4124121" y="427459"/>
                </a:lnTo>
                <a:lnTo>
                  <a:pt x="4124121" y="329465"/>
                </a:lnTo>
                <a:lnTo>
                  <a:pt x="4068125" y="329465"/>
                </a:lnTo>
                <a:lnTo>
                  <a:pt x="4068125" y="480256"/>
                </a:lnTo>
                <a:lnTo>
                  <a:pt x="4366906" y="480256"/>
                </a:lnTo>
                <a:lnTo>
                  <a:pt x="4366906" y="499055"/>
                </a:lnTo>
                <a:lnTo>
                  <a:pt x="4422903" y="499055"/>
                </a:lnTo>
                <a:lnTo>
                  <a:pt x="4422903" y="329465"/>
                </a:lnTo>
                <a:lnTo>
                  <a:pt x="4366906" y="329465"/>
                </a:lnTo>
                <a:lnTo>
                  <a:pt x="4366906" y="427459"/>
                </a:lnTo>
                <a:lnTo>
                  <a:pt x="4275312" y="427459"/>
                </a:lnTo>
                <a:lnTo>
                  <a:pt x="4275312" y="294667"/>
                </a:lnTo>
                <a:lnTo>
                  <a:pt x="4408504" y="294667"/>
                </a:lnTo>
                <a:lnTo>
                  <a:pt x="4408504" y="141477"/>
                </a:lnTo>
                <a:lnTo>
                  <a:pt x="4352507" y="141477"/>
                </a:lnTo>
                <a:lnTo>
                  <a:pt x="4352507" y="241871"/>
                </a:lnTo>
                <a:lnTo>
                  <a:pt x="4275312" y="241871"/>
                </a:lnTo>
                <a:lnTo>
                  <a:pt x="4275312" y="106679"/>
                </a:lnTo>
                <a:close/>
                <a:moveTo>
                  <a:pt x="853716" y="101875"/>
                </a:moveTo>
                <a:cubicBezTo>
                  <a:pt x="961402" y="101875"/>
                  <a:pt x="1051773" y="115869"/>
                  <a:pt x="1124829" y="143858"/>
                </a:cubicBezTo>
                <a:lnTo>
                  <a:pt x="1124829" y="364449"/>
                </a:lnTo>
                <a:cubicBezTo>
                  <a:pt x="1050824" y="314164"/>
                  <a:pt x="964248" y="289021"/>
                  <a:pt x="865101" y="289021"/>
                </a:cubicBezTo>
                <a:cubicBezTo>
                  <a:pt x="807225" y="289021"/>
                  <a:pt x="760972" y="299577"/>
                  <a:pt x="726342" y="320687"/>
                </a:cubicBezTo>
                <a:cubicBezTo>
                  <a:pt x="691712" y="341797"/>
                  <a:pt x="674396" y="370142"/>
                  <a:pt x="674396" y="405721"/>
                </a:cubicBezTo>
                <a:cubicBezTo>
                  <a:pt x="674396" y="434185"/>
                  <a:pt x="686256" y="460395"/>
                  <a:pt x="709976" y="484351"/>
                </a:cubicBezTo>
                <a:cubicBezTo>
                  <a:pt x="733695" y="508308"/>
                  <a:pt x="792282" y="540685"/>
                  <a:pt x="885737" y="581483"/>
                </a:cubicBezTo>
                <a:cubicBezTo>
                  <a:pt x="995321" y="628447"/>
                  <a:pt x="1070630" y="678021"/>
                  <a:pt x="1111665" y="730204"/>
                </a:cubicBezTo>
                <a:cubicBezTo>
                  <a:pt x="1152700" y="782387"/>
                  <a:pt x="1173217" y="844532"/>
                  <a:pt x="1173217" y="916639"/>
                </a:cubicBezTo>
                <a:cubicBezTo>
                  <a:pt x="1173217" y="1022428"/>
                  <a:pt x="1135740" y="1103074"/>
                  <a:pt x="1060787" y="1158578"/>
                </a:cubicBezTo>
                <a:cubicBezTo>
                  <a:pt x="985833" y="1214081"/>
                  <a:pt x="879333" y="1241833"/>
                  <a:pt x="741285" y="1241833"/>
                </a:cubicBezTo>
                <a:cubicBezTo>
                  <a:pt x="615098" y="1241833"/>
                  <a:pt x="511681" y="1221434"/>
                  <a:pt x="431034" y="1180637"/>
                </a:cubicBezTo>
                <a:lnTo>
                  <a:pt x="431034" y="945102"/>
                </a:lnTo>
                <a:cubicBezTo>
                  <a:pt x="519745" y="1018633"/>
                  <a:pt x="620553" y="1055398"/>
                  <a:pt x="733458" y="1055398"/>
                </a:cubicBezTo>
                <a:cubicBezTo>
                  <a:pt x="797500" y="1055398"/>
                  <a:pt x="845651" y="1044368"/>
                  <a:pt x="877909" y="1022309"/>
                </a:cubicBezTo>
                <a:cubicBezTo>
                  <a:pt x="910168" y="1000250"/>
                  <a:pt x="926297" y="971905"/>
                  <a:pt x="926297" y="937275"/>
                </a:cubicBezTo>
                <a:cubicBezTo>
                  <a:pt x="926297" y="907388"/>
                  <a:pt x="913489" y="879162"/>
                  <a:pt x="887872" y="852596"/>
                </a:cubicBezTo>
                <a:cubicBezTo>
                  <a:pt x="862255" y="826030"/>
                  <a:pt x="794654" y="789977"/>
                  <a:pt x="685070" y="744435"/>
                </a:cubicBezTo>
                <a:cubicBezTo>
                  <a:pt x="512867" y="671379"/>
                  <a:pt x="426765" y="565116"/>
                  <a:pt x="426765" y="425646"/>
                </a:cubicBezTo>
                <a:cubicBezTo>
                  <a:pt x="426765" y="323177"/>
                  <a:pt x="465783" y="243599"/>
                  <a:pt x="543821" y="186909"/>
                </a:cubicBezTo>
                <a:cubicBezTo>
                  <a:pt x="621858" y="130219"/>
                  <a:pt x="725156" y="101875"/>
                  <a:pt x="853716" y="101875"/>
                </a:cubicBezTo>
                <a:close/>
                <a:moveTo>
                  <a:pt x="1876142" y="62738"/>
                </a:moveTo>
                <a:cubicBezTo>
                  <a:pt x="1915990" y="62738"/>
                  <a:pt x="1948249" y="74004"/>
                  <a:pt x="1972917" y="96538"/>
                </a:cubicBezTo>
                <a:cubicBezTo>
                  <a:pt x="1997585" y="119071"/>
                  <a:pt x="2009919" y="147416"/>
                  <a:pt x="2009919" y="181572"/>
                </a:cubicBezTo>
                <a:cubicBezTo>
                  <a:pt x="2009919" y="216203"/>
                  <a:pt x="1997348" y="245022"/>
                  <a:pt x="1972205" y="268030"/>
                </a:cubicBezTo>
                <a:cubicBezTo>
                  <a:pt x="1947063" y="291038"/>
                  <a:pt x="1915041" y="302541"/>
                  <a:pt x="1876142" y="302541"/>
                </a:cubicBezTo>
                <a:cubicBezTo>
                  <a:pt x="1837716" y="302541"/>
                  <a:pt x="1805932" y="290919"/>
                  <a:pt x="1780789" y="267674"/>
                </a:cubicBezTo>
                <a:cubicBezTo>
                  <a:pt x="1755647" y="244429"/>
                  <a:pt x="1743075" y="215728"/>
                  <a:pt x="1743075" y="181572"/>
                </a:cubicBezTo>
                <a:cubicBezTo>
                  <a:pt x="1743075" y="146467"/>
                  <a:pt x="1755528" y="117885"/>
                  <a:pt x="1780434" y="95826"/>
                </a:cubicBezTo>
                <a:cubicBezTo>
                  <a:pt x="1805339" y="73767"/>
                  <a:pt x="1837242" y="62738"/>
                  <a:pt x="1876142" y="62738"/>
                </a:cubicBezTo>
                <a:close/>
                <a:moveTo>
                  <a:pt x="133066" y="62738"/>
                </a:moveTo>
                <a:cubicBezTo>
                  <a:pt x="172915" y="62738"/>
                  <a:pt x="205174" y="74004"/>
                  <a:pt x="229842" y="96538"/>
                </a:cubicBezTo>
                <a:cubicBezTo>
                  <a:pt x="254510" y="119071"/>
                  <a:pt x="266844" y="147416"/>
                  <a:pt x="266844" y="181572"/>
                </a:cubicBezTo>
                <a:cubicBezTo>
                  <a:pt x="266844" y="216203"/>
                  <a:pt x="254273" y="245022"/>
                  <a:pt x="229130" y="268030"/>
                </a:cubicBezTo>
                <a:cubicBezTo>
                  <a:pt x="203988" y="291038"/>
                  <a:pt x="171966" y="302541"/>
                  <a:pt x="133066" y="302541"/>
                </a:cubicBezTo>
                <a:cubicBezTo>
                  <a:pt x="94641" y="302541"/>
                  <a:pt x="62857" y="290919"/>
                  <a:pt x="37714" y="267674"/>
                </a:cubicBezTo>
                <a:cubicBezTo>
                  <a:pt x="12572" y="244429"/>
                  <a:pt x="0" y="215728"/>
                  <a:pt x="0" y="181572"/>
                </a:cubicBezTo>
                <a:cubicBezTo>
                  <a:pt x="0" y="146467"/>
                  <a:pt x="12453" y="117885"/>
                  <a:pt x="37358" y="95826"/>
                </a:cubicBezTo>
                <a:cubicBezTo>
                  <a:pt x="62264" y="73767"/>
                  <a:pt x="94167" y="62738"/>
                  <a:pt x="133066" y="62738"/>
                </a:cubicBezTo>
                <a:close/>
                <a:moveTo>
                  <a:pt x="2722467" y="57756"/>
                </a:moveTo>
                <a:lnTo>
                  <a:pt x="2951597" y="57756"/>
                </a:lnTo>
                <a:lnTo>
                  <a:pt x="2951597" y="1222620"/>
                </a:lnTo>
                <a:lnTo>
                  <a:pt x="2722467" y="1222620"/>
                </a:lnTo>
                <a:lnTo>
                  <a:pt x="2722467" y="1111613"/>
                </a:lnTo>
                <a:lnTo>
                  <a:pt x="2718909" y="1111613"/>
                </a:lnTo>
                <a:cubicBezTo>
                  <a:pt x="2663405" y="1198426"/>
                  <a:pt x="2581335" y="1241833"/>
                  <a:pt x="2472700" y="1241833"/>
                </a:cubicBezTo>
                <a:cubicBezTo>
                  <a:pt x="2372604" y="1241833"/>
                  <a:pt x="2293025" y="1206491"/>
                  <a:pt x="2233964" y="1135807"/>
                </a:cubicBezTo>
                <a:cubicBezTo>
                  <a:pt x="2174902" y="1065123"/>
                  <a:pt x="2145371" y="968822"/>
                  <a:pt x="2145371" y="846904"/>
                </a:cubicBezTo>
                <a:cubicBezTo>
                  <a:pt x="2145371" y="717870"/>
                  <a:pt x="2178460" y="613860"/>
                  <a:pt x="2244637" y="534874"/>
                </a:cubicBezTo>
                <a:cubicBezTo>
                  <a:pt x="2310815" y="455888"/>
                  <a:pt x="2397272" y="416395"/>
                  <a:pt x="2504010" y="416395"/>
                </a:cubicBezTo>
                <a:cubicBezTo>
                  <a:pt x="2606478" y="416395"/>
                  <a:pt x="2678111" y="453397"/>
                  <a:pt x="2718909" y="527402"/>
                </a:cubicBezTo>
                <a:lnTo>
                  <a:pt x="2722467" y="527402"/>
                </a:lnTo>
                <a:close/>
                <a:moveTo>
                  <a:pt x="1331528" y="57756"/>
                </a:moveTo>
                <a:lnTo>
                  <a:pt x="1560658" y="57756"/>
                </a:lnTo>
                <a:lnTo>
                  <a:pt x="1560658" y="1222620"/>
                </a:lnTo>
                <a:lnTo>
                  <a:pt x="1331528" y="1222620"/>
                </a:lnTo>
                <a:close/>
                <a:moveTo>
                  <a:pt x="3977005" y="0"/>
                </a:moveTo>
                <a:lnTo>
                  <a:pt x="4064410" y="0"/>
                </a:lnTo>
                <a:lnTo>
                  <a:pt x="4345410" y="0"/>
                </a:lnTo>
                <a:lnTo>
                  <a:pt x="4901149" y="0"/>
                </a:lnTo>
                <a:cubicBezTo>
                  <a:pt x="4956338" y="0"/>
                  <a:pt x="5001078" y="44740"/>
                  <a:pt x="5001078" y="99929"/>
                </a:cubicBezTo>
                <a:lnTo>
                  <a:pt x="5001078" y="349746"/>
                </a:lnTo>
                <a:lnTo>
                  <a:pt x="5001078" y="499636"/>
                </a:lnTo>
                <a:cubicBezTo>
                  <a:pt x="5001078" y="554825"/>
                  <a:pt x="4956338" y="599565"/>
                  <a:pt x="4901149" y="599565"/>
                </a:cubicBezTo>
                <a:lnTo>
                  <a:pt x="4345410" y="599565"/>
                </a:lnTo>
                <a:lnTo>
                  <a:pt x="4045260" y="718051"/>
                </a:lnTo>
                <a:lnTo>
                  <a:pt x="4064410" y="599565"/>
                </a:lnTo>
                <a:lnTo>
                  <a:pt x="3977005" y="599565"/>
                </a:lnTo>
                <a:cubicBezTo>
                  <a:pt x="3921816" y="599565"/>
                  <a:pt x="3877076" y="554825"/>
                  <a:pt x="3877076" y="499636"/>
                </a:cubicBezTo>
                <a:lnTo>
                  <a:pt x="3877076" y="349746"/>
                </a:lnTo>
                <a:lnTo>
                  <a:pt x="3877076" y="99929"/>
                </a:lnTo>
                <a:cubicBezTo>
                  <a:pt x="3877076" y="44740"/>
                  <a:pt x="3921816" y="0"/>
                  <a:pt x="397700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800" dirty="0">
              <a:solidFill>
                <a:schemeClr val="accent3"/>
              </a:solidFill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85214BCB-892B-4DA5-A91F-8F528032AC50}"/>
              </a:ext>
            </a:extLst>
          </p:cNvPr>
          <p:cNvSpPr/>
          <p:nvPr/>
        </p:nvSpPr>
        <p:spPr>
          <a:xfrm>
            <a:off x="6048766" y="726954"/>
            <a:ext cx="4493538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chemeClr val="accent2"/>
                </a:solidFill>
                <a:latin typeface="+mj-ea"/>
              </a:rPr>
              <a:t>新一线城市</a:t>
            </a:r>
            <a:r>
              <a:rPr lang="zh-CN" altLang="en-US" sz="2800" dirty="0">
                <a:solidFill>
                  <a:schemeClr val="accent2"/>
                </a:solidFill>
                <a:latin typeface="+mj-ea"/>
              </a:rPr>
              <a:t>吸引力维持首位</a:t>
            </a:r>
            <a:endParaRPr lang="en-US" altLang="zh-CN" sz="2800" dirty="0">
              <a:solidFill>
                <a:schemeClr val="accent2"/>
              </a:solidFill>
              <a:latin typeface="+mj-ea"/>
            </a:endParaRPr>
          </a:p>
          <a:p>
            <a:r>
              <a:rPr lang="zh-CN" altLang="en-US" sz="2800">
                <a:solidFill>
                  <a:schemeClr val="accent2"/>
                </a:solidFill>
                <a:latin typeface="+mj-ea"/>
              </a:rPr>
              <a:t>一</a:t>
            </a:r>
            <a:r>
              <a:rPr lang="zh-CN" altLang="en-US" sz="2800" smtClean="0">
                <a:solidFill>
                  <a:schemeClr val="accent2"/>
                </a:solidFill>
                <a:latin typeface="+mj-ea"/>
              </a:rPr>
              <a:t>线</a:t>
            </a:r>
            <a:r>
              <a:rPr lang="zh-CN" altLang="en-US" sz="100" smtClean="0">
                <a:solidFill>
                  <a:schemeClr val="accent2"/>
                </a:solidFill>
                <a:latin typeface="+mj-ea"/>
              </a:rPr>
              <a:t> </a:t>
            </a:r>
            <a:r>
              <a:rPr lang="zh-CN" altLang="en-US" sz="2800" smtClean="0">
                <a:solidFill>
                  <a:schemeClr val="accent2"/>
                </a:solidFill>
                <a:latin typeface="+mj-ea"/>
              </a:rPr>
              <a:t>城</a:t>
            </a:r>
            <a:r>
              <a:rPr lang="zh-CN" altLang="en-US" sz="2800" dirty="0">
                <a:solidFill>
                  <a:schemeClr val="accent2"/>
                </a:solidFill>
                <a:latin typeface="+mj-ea"/>
              </a:rPr>
              <a:t>市吸引力有所上升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F6785D08-ED06-4784-9564-B3C1A2C0D864}"/>
              </a:ext>
            </a:extLst>
          </p:cNvPr>
          <p:cNvGrpSpPr/>
          <p:nvPr/>
        </p:nvGrpSpPr>
        <p:grpSpPr>
          <a:xfrm>
            <a:off x="830835" y="726954"/>
            <a:ext cx="1980029" cy="923330"/>
            <a:chOff x="830835" y="597816"/>
            <a:chExt cx="2258384" cy="1053133"/>
          </a:xfrm>
        </p:grpSpPr>
        <p:sp>
          <p:nvSpPr>
            <p:cNvPr id="6" name="矩形 5">
              <a:extLst>
                <a:ext uri="{FF2B5EF4-FFF2-40B4-BE49-F238E27FC236}">
                  <a16:creationId xmlns="" xmlns:a16="http://schemas.microsoft.com/office/drawing/2014/main" id="{EBB0F352-26F0-4539-A0AF-7644A294BFCD}"/>
                </a:ext>
              </a:extLst>
            </p:cNvPr>
            <p:cNvSpPr/>
            <p:nvPr/>
          </p:nvSpPr>
          <p:spPr>
            <a:xfrm>
              <a:off x="856343" y="603936"/>
              <a:ext cx="1009542" cy="1009543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cxnSp>
          <p:nvCxnSpPr>
            <p:cNvPr id="7" name="直接连接符 6">
              <a:extLst>
                <a:ext uri="{FF2B5EF4-FFF2-40B4-BE49-F238E27FC236}">
                  <a16:creationId xmlns="" xmlns:a16="http://schemas.microsoft.com/office/drawing/2014/main" id="{CFD097B9-CA8C-41AC-AC4E-1574CBF27D6B}"/>
                </a:ext>
              </a:extLst>
            </p:cNvPr>
            <p:cNvCxnSpPr/>
            <p:nvPr/>
          </p:nvCxnSpPr>
          <p:spPr>
            <a:xfrm>
              <a:off x="856343" y="603263"/>
              <a:ext cx="1035050" cy="1035050"/>
            </a:xfrm>
            <a:prstGeom prst="line">
              <a:avLst/>
            </a:prstGeom>
            <a:ln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>
              <a:extLst>
                <a:ext uri="{FF2B5EF4-FFF2-40B4-BE49-F238E27FC236}">
                  <a16:creationId xmlns="" xmlns:a16="http://schemas.microsoft.com/office/drawing/2014/main" id="{6A1AB3E5-0597-4ECB-9EEF-19E9E8DA97C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30835" y="610504"/>
              <a:ext cx="1035050" cy="1035050"/>
            </a:xfrm>
            <a:prstGeom prst="line">
              <a:avLst/>
            </a:prstGeom>
            <a:ln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矩形 8">
              <a:extLst>
                <a:ext uri="{FF2B5EF4-FFF2-40B4-BE49-F238E27FC236}">
                  <a16:creationId xmlns="" xmlns:a16="http://schemas.microsoft.com/office/drawing/2014/main" id="{DF11F9F7-0144-4836-A2C6-AB5E36563DF0}"/>
                </a:ext>
              </a:extLst>
            </p:cNvPr>
            <p:cNvSpPr/>
            <p:nvPr/>
          </p:nvSpPr>
          <p:spPr>
            <a:xfrm>
              <a:off x="856343" y="597816"/>
              <a:ext cx="1009542" cy="105313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5400" b="1" dirty="0">
                  <a:solidFill>
                    <a:schemeClr val="accent1"/>
                  </a:solidFill>
                </a:rPr>
                <a:t>期</a:t>
              </a:r>
            </a:p>
          </p:txBody>
        </p:sp>
        <p:grpSp>
          <p:nvGrpSpPr>
            <p:cNvPr id="10" name="组合 9">
              <a:extLst>
                <a:ext uri="{FF2B5EF4-FFF2-40B4-BE49-F238E27FC236}">
                  <a16:creationId xmlns="" xmlns:a16="http://schemas.microsoft.com/office/drawing/2014/main" id="{CE14A851-2D07-4F77-BDDC-3F040B85E88F}"/>
                </a:ext>
              </a:extLst>
            </p:cNvPr>
            <p:cNvGrpSpPr/>
            <p:nvPr/>
          </p:nvGrpSpPr>
          <p:grpSpPr>
            <a:xfrm>
              <a:off x="2028661" y="597816"/>
              <a:ext cx="1060558" cy="1053133"/>
              <a:chOff x="2028661" y="780988"/>
              <a:chExt cx="1060558" cy="1053133"/>
            </a:xfrm>
          </p:grpSpPr>
          <p:sp>
            <p:nvSpPr>
              <p:cNvPr id="11" name="矩形 10">
                <a:extLst>
                  <a:ext uri="{FF2B5EF4-FFF2-40B4-BE49-F238E27FC236}">
                    <a16:creationId xmlns="" xmlns:a16="http://schemas.microsoft.com/office/drawing/2014/main" id="{291F731B-3F5D-417F-845D-A9404A0B2449}"/>
                  </a:ext>
                </a:extLst>
              </p:cNvPr>
              <p:cNvSpPr/>
              <p:nvPr/>
            </p:nvSpPr>
            <p:spPr>
              <a:xfrm>
                <a:off x="2054169" y="787108"/>
                <a:ext cx="1009542" cy="1009543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cxnSp>
            <p:nvCxnSpPr>
              <p:cNvPr id="12" name="直接连接符 11">
                <a:extLst>
                  <a:ext uri="{FF2B5EF4-FFF2-40B4-BE49-F238E27FC236}">
                    <a16:creationId xmlns="" xmlns:a16="http://schemas.microsoft.com/office/drawing/2014/main" id="{7B07EFA8-83ED-4A72-87DD-DE8F2CB03645}"/>
                  </a:ext>
                </a:extLst>
              </p:cNvPr>
              <p:cNvCxnSpPr/>
              <p:nvPr/>
            </p:nvCxnSpPr>
            <p:spPr>
              <a:xfrm>
                <a:off x="2054169" y="786435"/>
                <a:ext cx="1035050" cy="1035050"/>
              </a:xfrm>
              <a:prstGeom prst="line">
                <a:avLst/>
              </a:prstGeom>
              <a:ln>
                <a:prstDash val="dash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直接连接符 12">
                <a:extLst>
                  <a:ext uri="{FF2B5EF4-FFF2-40B4-BE49-F238E27FC236}">
                    <a16:creationId xmlns="" xmlns:a16="http://schemas.microsoft.com/office/drawing/2014/main" id="{71C1BE88-2194-4CA2-A36F-8FBEBD41B072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028661" y="793676"/>
                <a:ext cx="1035050" cy="1035050"/>
              </a:xfrm>
              <a:prstGeom prst="line">
                <a:avLst/>
              </a:prstGeom>
              <a:ln>
                <a:prstDash val="dash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4" name="矩形 13">
                <a:extLst>
                  <a:ext uri="{FF2B5EF4-FFF2-40B4-BE49-F238E27FC236}">
                    <a16:creationId xmlns="" xmlns:a16="http://schemas.microsoft.com/office/drawing/2014/main" id="{F7A0EEF1-E655-4C49-AE35-AB6F1550865D}"/>
                  </a:ext>
                </a:extLst>
              </p:cNvPr>
              <p:cNvSpPr/>
              <p:nvPr/>
            </p:nvSpPr>
            <p:spPr>
              <a:xfrm>
                <a:off x="2041415" y="780988"/>
                <a:ext cx="1009542" cy="105313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5400" b="1" dirty="0">
                    <a:solidFill>
                      <a:schemeClr val="accent1"/>
                    </a:solidFill>
                  </a:rPr>
                  <a:t>望</a:t>
                </a:r>
              </a:p>
            </p:txBody>
          </p:sp>
        </p:grpSp>
      </p:grpSp>
      <p:grpSp>
        <p:nvGrpSpPr>
          <p:cNvPr id="15" name="组合 14">
            <a:extLst>
              <a:ext uri="{FF2B5EF4-FFF2-40B4-BE49-F238E27FC236}">
                <a16:creationId xmlns="" xmlns:a16="http://schemas.microsoft.com/office/drawing/2014/main" id="{1775DD86-48CB-45AB-B0D0-3A11CC2393DB}"/>
              </a:ext>
            </a:extLst>
          </p:cNvPr>
          <p:cNvGrpSpPr/>
          <p:nvPr/>
        </p:nvGrpSpPr>
        <p:grpSpPr>
          <a:xfrm>
            <a:off x="2939035" y="726954"/>
            <a:ext cx="1980029" cy="923330"/>
            <a:chOff x="830835" y="597816"/>
            <a:chExt cx="2258384" cy="1053133"/>
          </a:xfrm>
        </p:grpSpPr>
        <p:sp>
          <p:nvSpPr>
            <p:cNvPr id="16" name="矩形 15">
              <a:extLst>
                <a:ext uri="{FF2B5EF4-FFF2-40B4-BE49-F238E27FC236}">
                  <a16:creationId xmlns="" xmlns:a16="http://schemas.microsoft.com/office/drawing/2014/main" id="{164362CF-1461-4516-BEA1-788175E35B58}"/>
                </a:ext>
              </a:extLst>
            </p:cNvPr>
            <p:cNvSpPr/>
            <p:nvPr/>
          </p:nvSpPr>
          <p:spPr>
            <a:xfrm>
              <a:off x="856343" y="603936"/>
              <a:ext cx="1009542" cy="1009543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cxnSp>
          <p:nvCxnSpPr>
            <p:cNvPr id="17" name="直接连接符 16">
              <a:extLst>
                <a:ext uri="{FF2B5EF4-FFF2-40B4-BE49-F238E27FC236}">
                  <a16:creationId xmlns="" xmlns:a16="http://schemas.microsoft.com/office/drawing/2014/main" id="{72814E30-2CEA-42F5-9039-E84378DFBAE0}"/>
                </a:ext>
              </a:extLst>
            </p:cNvPr>
            <p:cNvCxnSpPr/>
            <p:nvPr/>
          </p:nvCxnSpPr>
          <p:spPr>
            <a:xfrm>
              <a:off x="856343" y="603263"/>
              <a:ext cx="1035050" cy="1035050"/>
            </a:xfrm>
            <a:prstGeom prst="line">
              <a:avLst/>
            </a:prstGeom>
            <a:ln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>
              <a:extLst>
                <a:ext uri="{FF2B5EF4-FFF2-40B4-BE49-F238E27FC236}">
                  <a16:creationId xmlns="" xmlns:a16="http://schemas.microsoft.com/office/drawing/2014/main" id="{CE2B1098-0A1E-4138-AF66-6528910E666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30835" y="610504"/>
              <a:ext cx="1035050" cy="1035050"/>
            </a:xfrm>
            <a:prstGeom prst="line">
              <a:avLst/>
            </a:prstGeom>
            <a:ln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矩形 18">
              <a:extLst>
                <a:ext uri="{FF2B5EF4-FFF2-40B4-BE49-F238E27FC236}">
                  <a16:creationId xmlns="" xmlns:a16="http://schemas.microsoft.com/office/drawing/2014/main" id="{03C5149A-F0D9-42DD-8617-D9EB4AB0D284}"/>
                </a:ext>
              </a:extLst>
            </p:cNvPr>
            <p:cNvSpPr/>
            <p:nvPr/>
          </p:nvSpPr>
          <p:spPr>
            <a:xfrm>
              <a:off x="856343" y="597816"/>
              <a:ext cx="1009542" cy="105313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5400" b="1" dirty="0">
                  <a:solidFill>
                    <a:schemeClr val="accent1"/>
                  </a:solidFill>
                </a:rPr>
                <a:t>就</a:t>
              </a:r>
            </a:p>
          </p:txBody>
        </p:sp>
        <p:grpSp>
          <p:nvGrpSpPr>
            <p:cNvPr id="20" name="组合 19">
              <a:extLst>
                <a:ext uri="{FF2B5EF4-FFF2-40B4-BE49-F238E27FC236}">
                  <a16:creationId xmlns="" xmlns:a16="http://schemas.microsoft.com/office/drawing/2014/main" id="{C18590DA-0966-4329-A033-F9A2F9AB5E79}"/>
                </a:ext>
              </a:extLst>
            </p:cNvPr>
            <p:cNvGrpSpPr/>
            <p:nvPr/>
          </p:nvGrpSpPr>
          <p:grpSpPr>
            <a:xfrm>
              <a:off x="2028661" y="597816"/>
              <a:ext cx="1060558" cy="1053133"/>
              <a:chOff x="2028661" y="780988"/>
              <a:chExt cx="1060558" cy="1053133"/>
            </a:xfrm>
          </p:grpSpPr>
          <p:sp>
            <p:nvSpPr>
              <p:cNvPr id="21" name="矩形 20">
                <a:extLst>
                  <a:ext uri="{FF2B5EF4-FFF2-40B4-BE49-F238E27FC236}">
                    <a16:creationId xmlns="" xmlns:a16="http://schemas.microsoft.com/office/drawing/2014/main" id="{D8D5778A-1381-47DA-94A7-7F95F6DF5087}"/>
                  </a:ext>
                </a:extLst>
              </p:cNvPr>
              <p:cNvSpPr/>
              <p:nvPr/>
            </p:nvSpPr>
            <p:spPr>
              <a:xfrm>
                <a:off x="2054169" y="787108"/>
                <a:ext cx="1009542" cy="1009543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cxnSp>
            <p:nvCxnSpPr>
              <p:cNvPr id="22" name="直接连接符 21">
                <a:extLst>
                  <a:ext uri="{FF2B5EF4-FFF2-40B4-BE49-F238E27FC236}">
                    <a16:creationId xmlns="" xmlns:a16="http://schemas.microsoft.com/office/drawing/2014/main" id="{B8567334-73D9-4E6F-966A-F7522615DCB8}"/>
                  </a:ext>
                </a:extLst>
              </p:cNvPr>
              <p:cNvCxnSpPr/>
              <p:nvPr/>
            </p:nvCxnSpPr>
            <p:spPr>
              <a:xfrm>
                <a:off x="2054169" y="786435"/>
                <a:ext cx="1035050" cy="1035050"/>
              </a:xfrm>
              <a:prstGeom prst="line">
                <a:avLst/>
              </a:prstGeom>
              <a:ln>
                <a:prstDash val="dash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>
                <a:extLst>
                  <a:ext uri="{FF2B5EF4-FFF2-40B4-BE49-F238E27FC236}">
                    <a16:creationId xmlns="" xmlns:a16="http://schemas.microsoft.com/office/drawing/2014/main" id="{ECC20EC1-DFC6-4086-BAD5-5073244F624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028661" y="793676"/>
                <a:ext cx="1035050" cy="1035050"/>
              </a:xfrm>
              <a:prstGeom prst="line">
                <a:avLst/>
              </a:prstGeom>
              <a:ln>
                <a:prstDash val="dash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4" name="矩形 23">
                <a:extLst>
                  <a:ext uri="{FF2B5EF4-FFF2-40B4-BE49-F238E27FC236}">
                    <a16:creationId xmlns="" xmlns:a16="http://schemas.microsoft.com/office/drawing/2014/main" id="{0D7671C8-4639-429E-9658-2985978E7912}"/>
                  </a:ext>
                </a:extLst>
              </p:cNvPr>
              <p:cNvSpPr/>
              <p:nvPr/>
            </p:nvSpPr>
            <p:spPr>
              <a:xfrm>
                <a:off x="2041415" y="780988"/>
                <a:ext cx="1009542" cy="105313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5400" b="1" dirty="0">
                    <a:solidFill>
                      <a:schemeClr val="accent1"/>
                    </a:solidFill>
                  </a:rPr>
                  <a:t>业</a:t>
                </a:r>
              </a:p>
            </p:txBody>
          </p:sp>
        </p:grpSp>
      </p:grpSp>
      <p:sp>
        <p:nvSpPr>
          <p:cNvPr id="26" name="矩形 25">
            <a:extLst>
              <a:ext uri="{FF2B5EF4-FFF2-40B4-BE49-F238E27FC236}">
                <a16:creationId xmlns="" xmlns:a16="http://schemas.microsoft.com/office/drawing/2014/main" id="{D9241837-BB56-46E2-AD4E-F2FAF4BBD8D3}"/>
              </a:ext>
            </a:extLst>
          </p:cNvPr>
          <p:cNvSpPr/>
          <p:nvPr/>
        </p:nvSpPr>
        <p:spPr>
          <a:xfrm>
            <a:off x="5069599" y="732320"/>
            <a:ext cx="885112" cy="88511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cxnSp>
        <p:nvCxnSpPr>
          <p:cNvPr id="27" name="直接连接符 26">
            <a:extLst>
              <a:ext uri="{FF2B5EF4-FFF2-40B4-BE49-F238E27FC236}">
                <a16:creationId xmlns="" xmlns:a16="http://schemas.microsoft.com/office/drawing/2014/main" id="{A44BC48C-A254-4A73-BC74-4365453EECF9}"/>
              </a:ext>
            </a:extLst>
          </p:cNvPr>
          <p:cNvCxnSpPr/>
          <p:nvPr/>
        </p:nvCxnSpPr>
        <p:spPr>
          <a:xfrm>
            <a:off x="5069599" y="731730"/>
            <a:ext cx="907476" cy="907476"/>
          </a:xfrm>
          <a:prstGeom prst="line">
            <a:avLst/>
          </a:prstGeom>
          <a:ln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>
            <a:extLst>
              <a:ext uri="{FF2B5EF4-FFF2-40B4-BE49-F238E27FC236}">
                <a16:creationId xmlns="" xmlns:a16="http://schemas.microsoft.com/office/drawing/2014/main" id="{147A980E-6D60-428F-ACD5-F120B5F50091}"/>
              </a:ext>
            </a:extLst>
          </p:cNvPr>
          <p:cNvCxnSpPr>
            <a:cxnSpLocks/>
          </p:cNvCxnSpPr>
          <p:nvPr/>
        </p:nvCxnSpPr>
        <p:spPr>
          <a:xfrm flipH="1">
            <a:off x="5047235" y="738078"/>
            <a:ext cx="907476" cy="907476"/>
          </a:xfrm>
          <a:prstGeom prst="line">
            <a:avLst/>
          </a:prstGeom>
          <a:ln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矩形 28">
            <a:extLst>
              <a:ext uri="{FF2B5EF4-FFF2-40B4-BE49-F238E27FC236}">
                <a16:creationId xmlns="" xmlns:a16="http://schemas.microsoft.com/office/drawing/2014/main" id="{6F3AE1AA-2A50-4FC5-815C-DEEC0722F767}"/>
              </a:ext>
            </a:extLst>
          </p:cNvPr>
          <p:cNvSpPr/>
          <p:nvPr/>
        </p:nvSpPr>
        <p:spPr>
          <a:xfrm>
            <a:off x="5069599" y="726954"/>
            <a:ext cx="88511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5400" b="1" dirty="0">
                <a:solidFill>
                  <a:schemeClr val="accent1"/>
                </a:solidFill>
              </a:rPr>
              <a:t>地</a:t>
            </a: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C3C3CA57-A33D-4FA7-B880-FE28CDF2F363}"/>
              </a:ext>
            </a:extLst>
          </p:cNvPr>
          <p:cNvSpPr/>
          <p:nvPr/>
        </p:nvSpPr>
        <p:spPr>
          <a:xfrm>
            <a:off x="1395022" y="5174024"/>
            <a:ext cx="4653744" cy="7201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700" b="1" dirty="0">
                <a:solidFill>
                  <a:schemeClr val="accent1"/>
                </a:solidFill>
                <a:latin typeface="arial" panose="020B0604020202020204" pitchFamily="34" charset="0"/>
              </a:rPr>
              <a:t>成都  杭州  重庆  武汉  西安  苏州  天津  </a:t>
            </a:r>
            <a:endParaRPr lang="en-US" altLang="zh-CN" sz="1700" b="1" dirty="0">
              <a:solidFill>
                <a:schemeClr val="accent1"/>
              </a:solidFill>
              <a:latin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1700" b="1" dirty="0">
                <a:solidFill>
                  <a:schemeClr val="accent1"/>
                </a:solidFill>
                <a:latin typeface="arial" panose="020B0604020202020204" pitchFamily="34" charset="0"/>
              </a:rPr>
              <a:t>南京 长沙  郑州  东莞  青</a:t>
            </a:r>
            <a:r>
              <a:rPr lang="zh-CN" altLang="en-US" sz="1700" b="1">
                <a:solidFill>
                  <a:schemeClr val="accent1"/>
                </a:solidFill>
                <a:latin typeface="arial" panose="020B0604020202020204" pitchFamily="34" charset="0"/>
              </a:rPr>
              <a:t>岛  </a:t>
            </a:r>
            <a:r>
              <a:rPr lang="zh-CN" altLang="en-US" sz="1700" b="1" smtClean="0">
                <a:solidFill>
                  <a:schemeClr val="accent1"/>
                </a:solidFill>
                <a:latin typeface="arial" panose="020B0604020202020204" pitchFamily="34" charset="0"/>
              </a:rPr>
              <a:t>沈</a:t>
            </a:r>
            <a:r>
              <a:rPr lang="zh-CN" altLang="en-US" sz="100" b="1" smtClean="0">
                <a:solidFill>
                  <a:schemeClr val="accent1"/>
                </a:solidFill>
                <a:latin typeface="arial" panose="020B0604020202020204" pitchFamily="34" charset="0"/>
              </a:rPr>
              <a:t> </a:t>
            </a:r>
            <a:r>
              <a:rPr lang="zh-CN" altLang="en-US" sz="1700" b="1" smtClean="0">
                <a:solidFill>
                  <a:schemeClr val="accent1"/>
                </a:solidFill>
                <a:latin typeface="arial" panose="020B0604020202020204" pitchFamily="34" charset="0"/>
              </a:rPr>
              <a:t>阳  </a:t>
            </a:r>
            <a:r>
              <a:rPr lang="zh-CN" altLang="en-US" sz="1700" b="1" dirty="0">
                <a:solidFill>
                  <a:schemeClr val="accent1"/>
                </a:solidFill>
                <a:latin typeface="arial" panose="020B0604020202020204" pitchFamily="34" charset="0"/>
              </a:rPr>
              <a:t>宁波  昆明 </a:t>
            </a:r>
          </a:p>
        </p:txBody>
      </p:sp>
      <p:sp>
        <p:nvSpPr>
          <p:cNvPr id="35" name="矩形 34">
            <a:extLst>
              <a:ext uri="{FF2B5EF4-FFF2-40B4-BE49-F238E27FC236}">
                <a16:creationId xmlns="" xmlns:a16="http://schemas.microsoft.com/office/drawing/2014/main" id="{259091B5-AD17-418B-986C-86E749A7E867}"/>
              </a:ext>
            </a:extLst>
          </p:cNvPr>
          <p:cNvSpPr/>
          <p:nvPr/>
        </p:nvSpPr>
        <p:spPr>
          <a:xfrm>
            <a:off x="7254027" y="5285982"/>
            <a:ext cx="2954655" cy="3539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700" b="1" dirty="0">
                <a:solidFill>
                  <a:schemeClr val="accent1"/>
                </a:solidFill>
                <a:latin typeface="arial" panose="020B0604020202020204" pitchFamily="34" charset="0"/>
              </a:rPr>
              <a:t>北京  上海  广</a:t>
            </a:r>
            <a:r>
              <a:rPr lang="zh-CN" altLang="en-US" sz="1700" b="1">
                <a:solidFill>
                  <a:schemeClr val="accent1"/>
                </a:solidFill>
                <a:latin typeface="arial" panose="020B0604020202020204" pitchFamily="34" charset="0"/>
              </a:rPr>
              <a:t>州  </a:t>
            </a:r>
            <a:r>
              <a:rPr lang="zh-CN" altLang="en-US" sz="100" b="1" smtClean="0">
                <a:solidFill>
                  <a:schemeClr val="accent1"/>
                </a:solidFill>
                <a:latin typeface="arial" panose="020B0604020202020204" pitchFamily="34" charset="0"/>
              </a:rPr>
              <a:t> </a:t>
            </a:r>
            <a:r>
              <a:rPr lang="zh-CN" altLang="en-US" sz="1700" b="1" smtClean="0">
                <a:solidFill>
                  <a:schemeClr val="accent1"/>
                </a:solidFill>
                <a:latin typeface="arial" panose="020B0604020202020204" pitchFamily="34" charset="0"/>
              </a:rPr>
              <a:t>深</a:t>
            </a:r>
            <a:r>
              <a:rPr lang="zh-CN" altLang="en-US" sz="1700" b="1" dirty="0">
                <a:solidFill>
                  <a:schemeClr val="accent1"/>
                </a:solidFill>
                <a:latin typeface="arial" panose="020B0604020202020204" pitchFamily="34" charset="0"/>
              </a:rPr>
              <a:t>圳 </a:t>
            </a:r>
          </a:p>
        </p:txBody>
      </p:sp>
      <p:grpSp>
        <p:nvGrpSpPr>
          <p:cNvPr id="160" name="组合 159">
            <a:extLst>
              <a:ext uri="{FF2B5EF4-FFF2-40B4-BE49-F238E27FC236}">
                <a16:creationId xmlns="" xmlns:a16="http://schemas.microsoft.com/office/drawing/2014/main" id="{02D27CD7-93EB-4708-8D69-38AB24440204}"/>
              </a:ext>
            </a:extLst>
          </p:cNvPr>
          <p:cNvGrpSpPr/>
          <p:nvPr/>
        </p:nvGrpSpPr>
        <p:grpSpPr>
          <a:xfrm>
            <a:off x="1468513" y="2845047"/>
            <a:ext cx="4028738" cy="2061896"/>
            <a:chOff x="1415716" y="3765461"/>
            <a:chExt cx="3566243" cy="1795374"/>
          </a:xfrm>
        </p:grpSpPr>
        <p:sp>
          <p:nvSpPr>
            <p:cNvPr id="154" name="矩形 153">
              <a:extLst>
                <a:ext uri="{FF2B5EF4-FFF2-40B4-BE49-F238E27FC236}">
                  <a16:creationId xmlns="" xmlns:a16="http://schemas.microsoft.com/office/drawing/2014/main" id="{739A3CE1-6ECD-4884-9A29-697B7CF4E462}"/>
                </a:ext>
              </a:extLst>
            </p:cNvPr>
            <p:cNvSpPr/>
            <p:nvPr/>
          </p:nvSpPr>
          <p:spPr>
            <a:xfrm>
              <a:off x="2288894" y="4322784"/>
              <a:ext cx="499219" cy="1124678"/>
            </a:xfrm>
            <a:custGeom>
              <a:avLst/>
              <a:gdLst>
                <a:gd name="connsiteX0" fmla="*/ 0 w 534586"/>
                <a:gd name="connsiteY0" fmla="*/ 0 h 1124678"/>
                <a:gd name="connsiteX1" fmla="*/ 534586 w 534586"/>
                <a:gd name="connsiteY1" fmla="*/ 0 h 1124678"/>
                <a:gd name="connsiteX2" fmla="*/ 534586 w 534586"/>
                <a:gd name="connsiteY2" fmla="*/ 1124678 h 1124678"/>
                <a:gd name="connsiteX3" fmla="*/ 0 w 534586"/>
                <a:gd name="connsiteY3" fmla="*/ 1124678 h 1124678"/>
                <a:gd name="connsiteX4" fmla="*/ 0 w 534586"/>
                <a:gd name="connsiteY4" fmla="*/ 0 h 1124678"/>
                <a:gd name="connsiteX0" fmla="*/ 0 w 534586"/>
                <a:gd name="connsiteY0" fmla="*/ 0 h 1124678"/>
                <a:gd name="connsiteX1" fmla="*/ 465530 w 534586"/>
                <a:gd name="connsiteY1" fmla="*/ 292894 h 1124678"/>
                <a:gd name="connsiteX2" fmla="*/ 534586 w 534586"/>
                <a:gd name="connsiteY2" fmla="*/ 1124678 h 1124678"/>
                <a:gd name="connsiteX3" fmla="*/ 0 w 534586"/>
                <a:gd name="connsiteY3" fmla="*/ 1124678 h 1124678"/>
                <a:gd name="connsiteX4" fmla="*/ 0 w 534586"/>
                <a:gd name="connsiteY4" fmla="*/ 0 h 1124678"/>
                <a:gd name="connsiteX0" fmla="*/ 0 w 534586"/>
                <a:gd name="connsiteY0" fmla="*/ 0 h 1124678"/>
                <a:gd name="connsiteX1" fmla="*/ 501249 w 534586"/>
                <a:gd name="connsiteY1" fmla="*/ 135731 h 1124678"/>
                <a:gd name="connsiteX2" fmla="*/ 534586 w 534586"/>
                <a:gd name="connsiteY2" fmla="*/ 1124678 h 1124678"/>
                <a:gd name="connsiteX3" fmla="*/ 0 w 534586"/>
                <a:gd name="connsiteY3" fmla="*/ 1124678 h 1124678"/>
                <a:gd name="connsiteX4" fmla="*/ 0 w 534586"/>
                <a:gd name="connsiteY4" fmla="*/ 0 h 1124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4586" h="1124678">
                  <a:moveTo>
                    <a:pt x="0" y="0"/>
                  </a:moveTo>
                  <a:lnTo>
                    <a:pt x="501249" y="135731"/>
                  </a:lnTo>
                  <a:lnTo>
                    <a:pt x="534586" y="1124678"/>
                  </a:lnTo>
                  <a:lnTo>
                    <a:pt x="0" y="11246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5" name="椭圆 154">
              <a:extLst>
                <a:ext uri="{FF2B5EF4-FFF2-40B4-BE49-F238E27FC236}">
                  <a16:creationId xmlns="" xmlns:a16="http://schemas.microsoft.com/office/drawing/2014/main" id="{22A32F68-2C63-483A-B1CF-4AE37CA988BF}"/>
                </a:ext>
              </a:extLst>
            </p:cNvPr>
            <p:cNvSpPr/>
            <p:nvPr/>
          </p:nvSpPr>
          <p:spPr>
            <a:xfrm>
              <a:off x="2152350" y="5112464"/>
              <a:ext cx="238426" cy="23842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6" name="椭圆 155">
              <a:extLst>
                <a:ext uri="{FF2B5EF4-FFF2-40B4-BE49-F238E27FC236}">
                  <a16:creationId xmlns="" xmlns:a16="http://schemas.microsoft.com/office/drawing/2014/main" id="{D9D2396A-87DF-4C68-87D0-5B46B5CA7A97}"/>
                </a:ext>
              </a:extLst>
            </p:cNvPr>
            <p:cNvSpPr/>
            <p:nvPr/>
          </p:nvSpPr>
          <p:spPr>
            <a:xfrm>
              <a:off x="3211540" y="4941809"/>
              <a:ext cx="238426" cy="23842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7" name="椭圆 156">
              <a:extLst>
                <a:ext uri="{FF2B5EF4-FFF2-40B4-BE49-F238E27FC236}">
                  <a16:creationId xmlns="" xmlns:a16="http://schemas.microsoft.com/office/drawing/2014/main" id="{3B3701DE-891B-48E1-AAFA-CB3505F0135E}"/>
                </a:ext>
              </a:extLst>
            </p:cNvPr>
            <p:cNvSpPr/>
            <p:nvPr/>
          </p:nvSpPr>
          <p:spPr>
            <a:xfrm>
              <a:off x="4774637" y="5105922"/>
              <a:ext cx="179539" cy="1795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8" name="矩形 153">
              <a:extLst>
                <a:ext uri="{FF2B5EF4-FFF2-40B4-BE49-F238E27FC236}">
                  <a16:creationId xmlns="" xmlns:a16="http://schemas.microsoft.com/office/drawing/2014/main" id="{CAE4D46A-96BA-42F8-A83E-C93F951DB70A}"/>
                </a:ext>
              </a:extLst>
            </p:cNvPr>
            <p:cNvSpPr/>
            <p:nvPr/>
          </p:nvSpPr>
          <p:spPr>
            <a:xfrm>
              <a:off x="4038875" y="4322784"/>
              <a:ext cx="499219" cy="1124678"/>
            </a:xfrm>
            <a:custGeom>
              <a:avLst/>
              <a:gdLst>
                <a:gd name="connsiteX0" fmla="*/ 0 w 534586"/>
                <a:gd name="connsiteY0" fmla="*/ 0 h 1124678"/>
                <a:gd name="connsiteX1" fmla="*/ 534586 w 534586"/>
                <a:gd name="connsiteY1" fmla="*/ 0 h 1124678"/>
                <a:gd name="connsiteX2" fmla="*/ 534586 w 534586"/>
                <a:gd name="connsiteY2" fmla="*/ 1124678 h 1124678"/>
                <a:gd name="connsiteX3" fmla="*/ 0 w 534586"/>
                <a:gd name="connsiteY3" fmla="*/ 1124678 h 1124678"/>
                <a:gd name="connsiteX4" fmla="*/ 0 w 534586"/>
                <a:gd name="connsiteY4" fmla="*/ 0 h 1124678"/>
                <a:gd name="connsiteX0" fmla="*/ 0 w 534586"/>
                <a:gd name="connsiteY0" fmla="*/ 0 h 1124678"/>
                <a:gd name="connsiteX1" fmla="*/ 465530 w 534586"/>
                <a:gd name="connsiteY1" fmla="*/ 292894 h 1124678"/>
                <a:gd name="connsiteX2" fmla="*/ 534586 w 534586"/>
                <a:gd name="connsiteY2" fmla="*/ 1124678 h 1124678"/>
                <a:gd name="connsiteX3" fmla="*/ 0 w 534586"/>
                <a:gd name="connsiteY3" fmla="*/ 1124678 h 1124678"/>
                <a:gd name="connsiteX4" fmla="*/ 0 w 534586"/>
                <a:gd name="connsiteY4" fmla="*/ 0 h 1124678"/>
                <a:gd name="connsiteX0" fmla="*/ 0 w 534586"/>
                <a:gd name="connsiteY0" fmla="*/ 0 h 1124678"/>
                <a:gd name="connsiteX1" fmla="*/ 501249 w 534586"/>
                <a:gd name="connsiteY1" fmla="*/ 135731 h 1124678"/>
                <a:gd name="connsiteX2" fmla="*/ 534586 w 534586"/>
                <a:gd name="connsiteY2" fmla="*/ 1124678 h 1124678"/>
                <a:gd name="connsiteX3" fmla="*/ 0 w 534586"/>
                <a:gd name="connsiteY3" fmla="*/ 1124678 h 1124678"/>
                <a:gd name="connsiteX4" fmla="*/ 0 w 534586"/>
                <a:gd name="connsiteY4" fmla="*/ 0 h 1124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4586" h="1124678">
                  <a:moveTo>
                    <a:pt x="0" y="0"/>
                  </a:moveTo>
                  <a:lnTo>
                    <a:pt x="501249" y="135731"/>
                  </a:lnTo>
                  <a:lnTo>
                    <a:pt x="534586" y="1124678"/>
                  </a:lnTo>
                  <a:lnTo>
                    <a:pt x="0" y="11246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9" name="椭圆 158">
              <a:extLst>
                <a:ext uri="{FF2B5EF4-FFF2-40B4-BE49-F238E27FC236}">
                  <a16:creationId xmlns="" xmlns:a16="http://schemas.microsoft.com/office/drawing/2014/main" id="{18578DC0-0AC0-4C1E-A971-FCD559115E44}"/>
                </a:ext>
              </a:extLst>
            </p:cNvPr>
            <p:cNvSpPr/>
            <p:nvPr/>
          </p:nvSpPr>
          <p:spPr>
            <a:xfrm>
              <a:off x="3932952" y="5112464"/>
              <a:ext cx="238426" cy="23842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53" name="组合 152">
              <a:extLst>
                <a:ext uri="{FF2B5EF4-FFF2-40B4-BE49-F238E27FC236}">
                  <a16:creationId xmlns="" xmlns:a16="http://schemas.microsoft.com/office/drawing/2014/main" id="{7E54C8B6-07FD-466B-802A-AB2449ED05F6}"/>
                </a:ext>
              </a:extLst>
            </p:cNvPr>
            <p:cNvGrpSpPr/>
            <p:nvPr/>
          </p:nvGrpSpPr>
          <p:grpSpPr>
            <a:xfrm>
              <a:off x="1415716" y="3765461"/>
              <a:ext cx="3566243" cy="1795374"/>
              <a:chOff x="940588" y="3652088"/>
              <a:chExt cx="3566243" cy="1795374"/>
            </a:xfrm>
          </p:grpSpPr>
          <p:grpSp>
            <p:nvGrpSpPr>
              <p:cNvPr id="52" name="图形 30">
                <a:extLst>
                  <a:ext uri="{FF2B5EF4-FFF2-40B4-BE49-F238E27FC236}">
                    <a16:creationId xmlns="" xmlns:a16="http://schemas.microsoft.com/office/drawing/2014/main" id="{24080F9E-1CAA-49F7-B407-5105B5691967}"/>
                  </a:ext>
                </a:extLst>
              </p:cNvPr>
              <p:cNvGrpSpPr/>
              <p:nvPr/>
            </p:nvGrpSpPr>
            <p:grpSpPr>
              <a:xfrm>
                <a:off x="940588" y="3652088"/>
                <a:ext cx="1795375" cy="1795374"/>
                <a:chOff x="9314703" y="3443572"/>
                <a:chExt cx="1795375" cy="1795374"/>
              </a:xfrm>
              <a:solidFill>
                <a:schemeClr val="accent1"/>
              </a:solidFill>
            </p:grpSpPr>
            <p:sp>
              <p:nvSpPr>
                <p:cNvPr id="53" name="任意多边形: 形状 52">
                  <a:extLst>
                    <a:ext uri="{FF2B5EF4-FFF2-40B4-BE49-F238E27FC236}">
                      <a16:creationId xmlns="" xmlns:a16="http://schemas.microsoft.com/office/drawing/2014/main" id="{100BC35F-FD90-4725-93D2-486DB0D7473C}"/>
                    </a:ext>
                  </a:extLst>
                </p:cNvPr>
                <p:cNvSpPr/>
                <p:nvPr/>
              </p:nvSpPr>
              <p:spPr>
                <a:xfrm>
                  <a:off x="10391971" y="4580672"/>
                  <a:ext cx="59831" cy="119662"/>
                </a:xfrm>
                <a:custGeom>
                  <a:avLst/>
                  <a:gdLst>
                    <a:gd name="connsiteX0" fmla="*/ 59831 w 59831"/>
                    <a:gd name="connsiteY0" fmla="*/ 29894 h 119662"/>
                    <a:gd name="connsiteX1" fmla="*/ 29894 w 59831"/>
                    <a:gd name="connsiteY1" fmla="*/ 0 h 119662"/>
                    <a:gd name="connsiteX2" fmla="*/ 0 w 59831"/>
                    <a:gd name="connsiteY2" fmla="*/ 29894 h 119662"/>
                    <a:gd name="connsiteX3" fmla="*/ 0 w 59831"/>
                    <a:gd name="connsiteY3" fmla="*/ 89769 h 119662"/>
                    <a:gd name="connsiteX4" fmla="*/ 29894 w 59831"/>
                    <a:gd name="connsiteY4" fmla="*/ 119662 h 119662"/>
                    <a:gd name="connsiteX5" fmla="*/ 59831 w 59831"/>
                    <a:gd name="connsiteY5" fmla="*/ 89769 h 119662"/>
                    <a:gd name="connsiteX6" fmla="*/ 59831 w 59831"/>
                    <a:gd name="connsiteY6" fmla="*/ 29894 h 1196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59831" h="119662">
                      <a:moveTo>
                        <a:pt x="59831" y="29894"/>
                      </a:moveTo>
                      <a:cubicBezTo>
                        <a:pt x="59831" y="13413"/>
                        <a:pt x="46418" y="0"/>
                        <a:pt x="29894" y="0"/>
                      </a:cubicBezTo>
                      <a:cubicBezTo>
                        <a:pt x="13369" y="0"/>
                        <a:pt x="0" y="13413"/>
                        <a:pt x="0" y="29894"/>
                      </a:cubicBezTo>
                      <a:lnTo>
                        <a:pt x="0" y="89769"/>
                      </a:lnTo>
                      <a:cubicBezTo>
                        <a:pt x="0" y="106250"/>
                        <a:pt x="13413" y="119662"/>
                        <a:pt x="29894" y="119662"/>
                      </a:cubicBezTo>
                      <a:cubicBezTo>
                        <a:pt x="46418" y="119662"/>
                        <a:pt x="59831" y="106250"/>
                        <a:pt x="59831" y="89769"/>
                      </a:cubicBezTo>
                      <a:lnTo>
                        <a:pt x="59831" y="29894"/>
                      </a:lnTo>
                      <a:close/>
                    </a:path>
                  </a:pathLst>
                </a:custGeom>
                <a:grpFill/>
                <a:ln w="437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4" name="任意多边形: 形状 53">
                  <a:extLst>
                    <a:ext uri="{FF2B5EF4-FFF2-40B4-BE49-F238E27FC236}">
                      <a16:creationId xmlns="" xmlns:a16="http://schemas.microsoft.com/office/drawing/2014/main" id="{93AA1671-9D32-4A95-8DCF-3A39869A64D6}"/>
                    </a:ext>
                  </a:extLst>
                </p:cNvPr>
                <p:cNvSpPr/>
                <p:nvPr/>
              </p:nvSpPr>
              <p:spPr>
                <a:xfrm>
                  <a:off x="10391971" y="4939703"/>
                  <a:ext cx="59831" cy="179537"/>
                </a:xfrm>
                <a:custGeom>
                  <a:avLst/>
                  <a:gdLst>
                    <a:gd name="connsiteX0" fmla="*/ 29894 w 59831"/>
                    <a:gd name="connsiteY0" fmla="*/ 0 h 179537"/>
                    <a:gd name="connsiteX1" fmla="*/ 0 w 59831"/>
                    <a:gd name="connsiteY1" fmla="*/ 29937 h 179537"/>
                    <a:gd name="connsiteX2" fmla="*/ 0 w 59831"/>
                    <a:gd name="connsiteY2" fmla="*/ 149600 h 179537"/>
                    <a:gd name="connsiteX3" fmla="*/ 29894 w 59831"/>
                    <a:gd name="connsiteY3" fmla="*/ 179537 h 179537"/>
                    <a:gd name="connsiteX4" fmla="*/ 59831 w 59831"/>
                    <a:gd name="connsiteY4" fmla="*/ 149600 h 179537"/>
                    <a:gd name="connsiteX5" fmla="*/ 59831 w 59831"/>
                    <a:gd name="connsiteY5" fmla="*/ 29937 h 179537"/>
                    <a:gd name="connsiteX6" fmla="*/ 29894 w 59831"/>
                    <a:gd name="connsiteY6" fmla="*/ 0 h 179537"/>
                    <a:gd name="connsiteX7" fmla="*/ 29894 w 59831"/>
                    <a:gd name="connsiteY7" fmla="*/ 0 h 1795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9831" h="179537">
                      <a:moveTo>
                        <a:pt x="29894" y="0"/>
                      </a:moveTo>
                      <a:cubicBezTo>
                        <a:pt x="13369" y="0"/>
                        <a:pt x="0" y="13413"/>
                        <a:pt x="0" y="29937"/>
                      </a:cubicBezTo>
                      <a:lnTo>
                        <a:pt x="0" y="149600"/>
                      </a:lnTo>
                      <a:cubicBezTo>
                        <a:pt x="0" y="166125"/>
                        <a:pt x="13413" y="179537"/>
                        <a:pt x="29894" y="179537"/>
                      </a:cubicBezTo>
                      <a:cubicBezTo>
                        <a:pt x="46418" y="179537"/>
                        <a:pt x="59831" y="166125"/>
                        <a:pt x="59831" y="149600"/>
                      </a:cubicBezTo>
                      <a:lnTo>
                        <a:pt x="59831" y="29937"/>
                      </a:lnTo>
                      <a:cubicBezTo>
                        <a:pt x="59831" y="13413"/>
                        <a:pt x="46418" y="0"/>
                        <a:pt x="29894" y="0"/>
                      </a:cubicBezTo>
                      <a:lnTo>
                        <a:pt x="29894" y="0"/>
                      </a:lnTo>
                      <a:close/>
                    </a:path>
                  </a:pathLst>
                </a:custGeom>
                <a:grpFill/>
                <a:ln w="437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5" name="任意多边形: 形状 54">
                  <a:extLst>
                    <a:ext uri="{FF2B5EF4-FFF2-40B4-BE49-F238E27FC236}">
                      <a16:creationId xmlns="" xmlns:a16="http://schemas.microsoft.com/office/drawing/2014/main" id="{0D91F595-AD79-4771-81E8-B25A54D7E37B}"/>
                    </a:ext>
                  </a:extLst>
                </p:cNvPr>
                <p:cNvSpPr/>
                <p:nvPr/>
              </p:nvSpPr>
              <p:spPr>
                <a:xfrm>
                  <a:off x="10511634" y="4221553"/>
                  <a:ext cx="59831" cy="119706"/>
                </a:xfrm>
                <a:custGeom>
                  <a:avLst/>
                  <a:gdLst>
                    <a:gd name="connsiteX0" fmla="*/ 59831 w 59831"/>
                    <a:gd name="connsiteY0" fmla="*/ 29938 h 119706"/>
                    <a:gd name="connsiteX1" fmla="*/ 29937 w 59831"/>
                    <a:gd name="connsiteY1" fmla="*/ 0 h 119706"/>
                    <a:gd name="connsiteX2" fmla="*/ 0 w 59831"/>
                    <a:gd name="connsiteY2" fmla="*/ 29938 h 119706"/>
                    <a:gd name="connsiteX3" fmla="*/ 0 w 59831"/>
                    <a:gd name="connsiteY3" fmla="*/ 89769 h 119706"/>
                    <a:gd name="connsiteX4" fmla="*/ 29937 w 59831"/>
                    <a:gd name="connsiteY4" fmla="*/ 119706 h 119706"/>
                    <a:gd name="connsiteX5" fmla="*/ 59831 w 59831"/>
                    <a:gd name="connsiteY5" fmla="*/ 89769 h 119706"/>
                    <a:gd name="connsiteX6" fmla="*/ 59831 w 59831"/>
                    <a:gd name="connsiteY6" fmla="*/ 29938 h 1197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59831" h="119706">
                      <a:moveTo>
                        <a:pt x="59831" y="29938"/>
                      </a:moveTo>
                      <a:cubicBezTo>
                        <a:pt x="59831" y="13413"/>
                        <a:pt x="46418" y="0"/>
                        <a:pt x="29937" y="0"/>
                      </a:cubicBezTo>
                      <a:cubicBezTo>
                        <a:pt x="13412" y="0"/>
                        <a:pt x="0" y="13413"/>
                        <a:pt x="0" y="29938"/>
                      </a:cubicBezTo>
                      <a:lnTo>
                        <a:pt x="0" y="89769"/>
                      </a:lnTo>
                      <a:cubicBezTo>
                        <a:pt x="0" y="106294"/>
                        <a:pt x="13412" y="119706"/>
                        <a:pt x="29937" y="119706"/>
                      </a:cubicBezTo>
                      <a:cubicBezTo>
                        <a:pt x="46462" y="119706"/>
                        <a:pt x="59831" y="106294"/>
                        <a:pt x="59831" y="89769"/>
                      </a:cubicBezTo>
                      <a:lnTo>
                        <a:pt x="59831" y="29938"/>
                      </a:lnTo>
                      <a:close/>
                    </a:path>
                  </a:pathLst>
                </a:custGeom>
                <a:grpFill/>
                <a:ln w="437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" name="任意多边形: 形状 55">
                  <a:extLst>
                    <a:ext uri="{FF2B5EF4-FFF2-40B4-BE49-F238E27FC236}">
                      <a16:creationId xmlns="" xmlns:a16="http://schemas.microsoft.com/office/drawing/2014/main" id="{30D73CAB-6F52-44FE-9F56-579B365F5062}"/>
                    </a:ext>
                  </a:extLst>
                </p:cNvPr>
                <p:cNvSpPr/>
                <p:nvPr/>
              </p:nvSpPr>
              <p:spPr>
                <a:xfrm>
                  <a:off x="10391971" y="4401090"/>
                  <a:ext cx="59831" cy="119706"/>
                </a:xfrm>
                <a:custGeom>
                  <a:avLst/>
                  <a:gdLst>
                    <a:gd name="connsiteX0" fmla="*/ 59831 w 59831"/>
                    <a:gd name="connsiteY0" fmla="*/ 29937 h 119706"/>
                    <a:gd name="connsiteX1" fmla="*/ 29894 w 59831"/>
                    <a:gd name="connsiteY1" fmla="*/ 0 h 119706"/>
                    <a:gd name="connsiteX2" fmla="*/ 0 w 59831"/>
                    <a:gd name="connsiteY2" fmla="*/ 29937 h 119706"/>
                    <a:gd name="connsiteX3" fmla="*/ 0 w 59831"/>
                    <a:gd name="connsiteY3" fmla="*/ 89769 h 119706"/>
                    <a:gd name="connsiteX4" fmla="*/ 29894 w 59831"/>
                    <a:gd name="connsiteY4" fmla="*/ 119706 h 119706"/>
                    <a:gd name="connsiteX5" fmla="*/ 59831 w 59831"/>
                    <a:gd name="connsiteY5" fmla="*/ 89769 h 119706"/>
                    <a:gd name="connsiteX6" fmla="*/ 59831 w 59831"/>
                    <a:gd name="connsiteY6" fmla="*/ 29937 h 1197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59831" h="119706">
                      <a:moveTo>
                        <a:pt x="59831" y="29937"/>
                      </a:moveTo>
                      <a:cubicBezTo>
                        <a:pt x="59831" y="13413"/>
                        <a:pt x="46418" y="0"/>
                        <a:pt x="29894" y="0"/>
                      </a:cubicBezTo>
                      <a:cubicBezTo>
                        <a:pt x="13369" y="0"/>
                        <a:pt x="0" y="13413"/>
                        <a:pt x="0" y="29937"/>
                      </a:cubicBezTo>
                      <a:lnTo>
                        <a:pt x="0" y="89769"/>
                      </a:lnTo>
                      <a:cubicBezTo>
                        <a:pt x="0" y="106294"/>
                        <a:pt x="13413" y="119706"/>
                        <a:pt x="29894" y="119706"/>
                      </a:cubicBezTo>
                      <a:cubicBezTo>
                        <a:pt x="46418" y="119706"/>
                        <a:pt x="59831" y="106294"/>
                        <a:pt x="59831" y="89769"/>
                      </a:cubicBezTo>
                      <a:lnTo>
                        <a:pt x="59831" y="29937"/>
                      </a:lnTo>
                      <a:close/>
                    </a:path>
                  </a:pathLst>
                </a:custGeom>
                <a:grpFill/>
                <a:ln w="437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7" name="任意多边形: 形状 56">
                  <a:extLst>
                    <a:ext uri="{FF2B5EF4-FFF2-40B4-BE49-F238E27FC236}">
                      <a16:creationId xmlns="" xmlns:a16="http://schemas.microsoft.com/office/drawing/2014/main" id="{D847C9D3-2A54-44FF-A3B7-13511B000793}"/>
                    </a:ext>
                  </a:extLst>
                </p:cNvPr>
                <p:cNvSpPr/>
                <p:nvPr/>
              </p:nvSpPr>
              <p:spPr>
                <a:xfrm>
                  <a:off x="10391971" y="4760209"/>
                  <a:ext cx="59831" cy="119706"/>
                </a:xfrm>
                <a:custGeom>
                  <a:avLst/>
                  <a:gdLst>
                    <a:gd name="connsiteX0" fmla="*/ 59831 w 59831"/>
                    <a:gd name="connsiteY0" fmla="*/ 29894 h 119706"/>
                    <a:gd name="connsiteX1" fmla="*/ 29894 w 59831"/>
                    <a:gd name="connsiteY1" fmla="*/ 0 h 119706"/>
                    <a:gd name="connsiteX2" fmla="*/ 0 w 59831"/>
                    <a:gd name="connsiteY2" fmla="*/ 29894 h 119706"/>
                    <a:gd name="connsiteX3" fmla="*/ 0 w 59831"/>
                    <a:gd name="connsiteY3" fmla="*/ 89769 h 119706"/>
                    <a:gd name="connsiteX4" fmla="*/ 29894 w 59831"/>
                    <a:gd name="connsiteY4" fmla="*/ 119706 h 119706"/>
                    <a:gd name="connsiteX5" fmla="*/ 59831 w 59831"/>
                    <a:gd name="connsiteY5" fmla="*/ 89769 h 119706"/>
                    <a:gd name="connsiteX6" fmla="*/ 59831 w 59831"/>
                    <a:gd name="connsiteY6" fmla="*/ 29894 h 1197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59831" h="119706">
                      <a:moveTo>
                        <a:pt x="59831" y="29894"/>
                      </a:moveTo>
                      <a:cubicBezTo>
                        <a:pt x="59831" y="13369"/>
                        <a:pt x="46418" y="0"/>
                        <a:pt x="29894" y="0"/>
                      </a:cubicBezTo>
                      <a:cubicBezTo>
                        <a:pt x="13369" y="0"/>
                        <a:pt x="0" y="13413"/>
                        <a:pt x="0" y="29894"/>
                      </a:cubicBezTo>
                      <a:lnTo>
                        <a:pt x="0" y="89769"/>
                      </a:lnTo>
                      <a:cubicBezTo>
                        <a:pt x="0" y="106294"/>
                        <a:pt x="13413" y="119706"/>
                        <a:pt x="29894" y="119706"/>
                      </a:cubicBezTo>
                      <a:cubicBezTo>
                        <a:pt x="46418" y="119706"/>
                        <a:pt x="59831" y="106294"/>
                        <a:pt x="59831" y="89769"/>
                      </a:cubicBezTo>
                      <a:lnTo>
                        <a:pt x="59831" y="29894"/>
                      </a:lnTo>
                      <a:close/>
                    </a:path>
                  </a:pathLst>
                </a:custGeom>
                <a:grpFill/>
                <a:ln w="437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8" name="任意多边形: 形状 57">
                  <a:extLst>
                    <a:ext uri="{FF2B5EF4-FFF2-40B4-BE49-F238E27FC236}">
                      <a16:creationId xmlns="" xmlns:a16="http://schemas.microsoft.com/office/drawing/2014/main" id="{927B53FA-12B5-4755-90F7-20854AD071AE}"/>
                    </a:ext>
                  </a:extLst>
                </p:cNvPr>
                <p:cNvSpPr/>
                <p:nvPr/>
              </p:nvSpPr>
              <p:spPr>
                <a:xfrm>
                  <a:off x="10511634" y="4401090"/>
                  <a:ext cx="59831" cy="119706"/>
                </a:xfrm>
                <a:custGeom>
                  <a:avLst/>
                  <a:gdLst>
                    <a:gd name="connsiteX0" fmla="*/ 59831 w 59831"/>
                    <a:gd name="connsiteY0" fmla="*/ 29937 h 119706"/>
                    <a:gd name="connsiteX1" fmla="*/ 29937 w 59831"/>
                    <a:gd name="connsiteY1" fmla="*/ 0 h 119706"/>
                    <a:gd name="connsiteX2" fmla="*/ 0 w 59831"/>
                    <a:gd name="connsiteY2" fmla="*/ 29937 h 119706"/>
                    <a:gd name="connsiteX3" fmla="*/ 0 w 59831"/>
                    <a:gd name="connsiteY3" fmla="*/ 89769 h 119706"/>
                    <a:gd name="connsiteX4" fmla="*/ 29937 w 59831"/>
                    <a:gd name="connsiteY4" fmla="*/ 119706 h 119706"/>
                    <a:gd name="connsiteX5" fmla="*/ 59831 w 59831"/>
                    <a:gd name="connsiteY5" fmla="*/ 89769 h 119706"/>
                    <a:gd name="connsiteX6" fmla="*/ 59831 w 59831"/>
                    <a:gd name="connsiteY6" fmla="*/ 29937 h 1197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59831" h="119706">
                      <a:moveTo>
                        <a:pt x="59831" y="29937"/>
                      </a:moveTo>
                      <a:cubicBezTo>
                        <a:pt x="59831" y="13413"/>
                        <a:pt x="46418" y="0"/>
                        <a:pt x="29937" y="0"/>
                      </a:cubicBezTo>
                      <a:cubicBezTo>
                        <a:pt x="13412" y="0"/>
                        <a:pt x="0" y="13413"/>
                        <a:pt x="0" y="29937"/>
                      </a:cubicBezTo>
                      <a:lnTo>
                        <a:pt x="0" y="89769"/>
                      </a:lnTo>
                      <a:cubicBezTo>
                        <a:pt x="0" y="106294"/>
                        <a:pt x="13412" y="119706"/>
                        <a:pt x="29937" y="119706"/>
                      </a:cubicBezTo>
                      <a:cubicBezTo>
                        <a:pt x="46462" y="119706"/>
                        <a:pt x="59831" y="106294"/>
                        <a:pt x="59831" y="89769"/>
                      </a:cubicBezTo>
                      <a:lnTo>
                        <a:pt x="59831" y="29937"/>
                      </a:lnTo>
                      <a:close/>
                    </a:path>
                  </a:pathLst>
                </a:custGeom>
                <a:grpFill/>
                <a:ln w="437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9" name="任意多边形: 形状 58">
                  <a:extLst>
                    <a:ext uri="{FF2B5EF4-FFF2-40B4-BE49-F238E27FC236}">
                      <a16:creationId xmlns="" xmlns:a16="http://schemas.microsoft.com/office/drawing/2014/main" id="{1596754F-01E2-410A-A92A-1005413F56AD}"/>
                    </a:ext>
                  </a:extLst>
                </p:cNvPr>
                <p:cNvSpPr/>
                <p:nvPr/>
              </p:nvSpPr>
              <p:spPr>
                <a:xfrm>
                  <a:off x="10272265" y="4221553"/>
                  <a:ext cx="59830" cy="119706"/>
                </a:xfrm>
                <a:custGeom>
                  <a:avLst/>
                  <a:gdLst>
                    <a:gd name="connsiteX0" fmla="*/ 59831 w 59830"/>
                    <a:gd name="connsiteY0" fmla="*/ 29938 h 119706"/>
                    <a:gd name="connsiteX1" fmla="*/ 29937 w 59830"/>
                    <a:gd name="connsiteY1" fmla="*/ 0 h 119706"/>
                    <a:gd name="connsiteX2" fmla="*/ 0 w 59830"/>
                    <a:gd name="connsiteY2" fmla="*/ 29938 h 119706"/>
                    <a:gd name="connsiteX3" fmla="*/ 0 w 59830"/>
                    <a:gd name="connsiteY3" fmla="*/ 89769 h 119706"/>
                    <a:gd name="connsiteX4" fmla="*/ 29937 w 59830"/>
                    <a:gd name="connsiteY4" fmla="*/ 119706 h 119706"/>
                    <a:gd name="connsiteX5" fmla="*/ 59831 w 59830"/>
                    <a:gd name="connsiteY5" fmla="*/ 89769 h 119706"/>
                    <a:gd name="connsiteX6" fmla="*/ 59831 w 59830"/>
                    <a:gd name="connsiteY6" fmla="*/ 29938 h 1197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59830" h="119706">
                      <a:moveTo>
                        <a:pt x="59831" y="29938"/>
                      </a:moveTo>
                      <a:cubicBezTo>
                        <a:pt x="59831" y="13413"/>
                        <a:pt x="46418" y="0"/>
                        <a:pt x="29937" y="0"/>
                      </a:cubicBezTo>
                      <a:cubicBezTo>
                        <a:pt x="13412" y="0"/>
                        <a:pt x="0" y="13413"/>
                        <a:pt x="0" y="29938"/>
                      </a:cubicBezTo>
                      <a:lnTo>
                        <a:pt x="0" y="89769"/>
                      </a:lnTo>
                      <a:cubicBezTo>
                        <a:pt x="0" y="106294"/>
                        <a:pt x="13412" y="119706"/>
                        <a:pt x="29937" y="119706"/>
                      </a:cubicBezTo>
                      <a:cubicBezTo>
                        <a:pt x="46462" y="119706"/>
                        <a:pt x="59831" y="106294"/>
                        <a:pt x="59831" y="89769"/>
                      </a:cubicBezTo>
                      <a:lnTo>
                        <a:pt x="59831" y="29938"/>
                      </a:lnTo>
                      <a:close/>
                    </a:path>
                  </a:pathLst>
                </a:custGeom>
                <a:grpFill/>
                <a:ln w="437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0" name="任意多边形: 形状 59">
                  <a:extLst>
                    <a:ext uri="{FF2B5EF4-FFF2-40B4-BE49-F238E27FC236}">
                      <a16:creationId xmlns="" xmlns:a16="http://schemas.microsoft.com/office/drawing/2014/main" id="{1C42EB32-30FF-4C94-A0AA-5BB7FE647672}"/>
                    </a:ext>
                  </a:extLst>
                </p:cNvPr>
                <p:cNvSpPr/>
                <p:nvPr/>
              </p:nvSpPr>
              <p:spPr>
                <a:xfrm>
                  <a:off x="10391971" y="4221553"/>
                  <a:ext cx="59831" cy="119706"/>
                </a:xfrm>
                <a:custGeom>
                  <a:avLst/>
                  <a:gdLst>
                    <a:gd name="connsiteX0" fmla="*/ 59831 w 59831"/>
                    <a:gd name="connsiteY0" fmla="*/ 29938 h 119706"/>
                    <a:gd name="connsiteX1" fmla="*/ 29894 w 59831"/>
                    <a:gd name="connsiteY1" fmla="*/ 0 h 119706"/>
                    <a:gd name="connsiteX2" fmla="*/ 0 w 59831"/>
                    <a:gd name="connsiteY2" fmla="*/ 29938 h 119706"/>
                    <a:gd name="connsiteX3" fmla="*/ 0 w 59831"/>
                    <a:gd name="connsiteY3" fmla="*/ 89769 h 119706"/>
                    <a:gd name="connsiteX4" fmla="*/ 29894 w 59831"/>
                    <a:gd name="connsiteY4" fmla="*/ 119706 h 119706"/>
                    <a:gd name="connsiteX5" fmla="*/ 59831 w 59831"/>
                    <a:gd name="connsiteY5" fmla="*/ 89769 h 119706"/>
                    <a:gd name="connsiteX6" fmla="*/ 59831 w 59831"/>
                    <a:gd name="connsiteY6" fmla="*/ 29938 h 1197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59831" h="119706">
                      <a:moveTo>
                        <a:pt x="59831" y="29938"/>
                      </a:moveTo>
                      <a:cubicBezTo>
                        <a:pt x="59831" y="13413"/>
                        <a:pt x="46418" y="0"/>
                        <a:pt x="29894" y="0"/>
                      </a:cubicBezTo>
                      <a:cubicBezTo>
                        <a:pt x="13369" y="0"/>
                        <a:pt x="0" y="13413"/>
                        <a:pt x="0" y="29938"/>
                      </a:cubicBezTo>
                      <a:lnTo>
                        <a:pt x="0" y="89769"/>
                      </a:lnTo>
                      <a:cubicBezTo>
                        <a:pt x="0" y="106294"/>
                        <a:pt x="13413" y="119706"/>
                        <a:pt x="29894" y="119706"/>
                      </a:cubicBezTo>
                      <a:cubicBezTo>
                        <a:pt x="46418" y="119706"/>
                        <a:pt x="59831" y="106294"/>
                        <a:pt x="59831" y="89769"/>
                      </a:cubicBezTo>
                      <a:lnTo>
                        <a:pt x="59831" y="29938"/>
                      </a:lnTo>
                      <a:close/>
                    </a:path>
                  </a:pathLst>
                </a:custGeom>
                <a:grpFill/>
                <a:ln w="437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1" name="任意多边形: 形状 60">
                  <a:extLst>
                    <a:ext uri="{FF2B5EF4-FFF2-40B4-BE49-F238E27FC236}">
                      <a16:creationId xmlns="" xmlns:a16="http://schemas.microsoft.com/office/drawing/2014/main" id="{9BD02455-56B8-4934-B536-46D53CCD22DB}"/>
                    </a:ext>
                  </a:extLst>
                </p:cNvPr>
                <p:cNvSpPr/>
                <p:nvPr/>
              </p:nvSpPr>
              <p:spPr>
                <a:xfrm>
                  <a:off x="10511634" y="3862522"/>
                  <a:ext cx="59831" cy="119662"/>
                </a:xfrm>
                <a:custGeom>
                  <a:avLst/>
                  <a:gdLst>
                    <a:gd name="connsiteX0" fmla="*/ 59831 w 59831"/>
                    <a:gd name="connsiteY0" fmla="*/ 89725 h 119662"/>
                    <a:gd name="connsiteX1" fmla="*/ 59831 w 59831"/>
                    <a:gd name="connsiteY1" fmla="*/ 29894 h 119662"/>
                    <a:gd name="connsiteX2" fmla="*/ 29937 w 59831"/>
                    <a:gd name="connsiteY2" fmla="*/ 0 h 119662"/>
                    <a:gd name="connsiteX3" fmla="*/ 0 w 59831"/>
                    <a:gd name="connsiteY3" fmla="*/ 29894 h 119662"/>
                    <a:gd name="connsiteX4" fmla="*/ 0 w 59831"/>
                    <a:gd name="connsiteY4" fmla="*/ 89769 h 119662"/>
                    <a:gd name="connsiteX5" fmla="*/ 29937 w 59831"/>
                    <a:gd name="connsiteY5" fmla="*/ 119662 h 119662"/>
                    <a:gd name="connsiteX6" fmla="*/ 59831 w 59831"/>
                    <a:gd name="connsiteY6" fmla="*/ 89725 h 119662"/>
                    <a:gd name="connsiteX7" fmla="*/ 59831 w 59831"/>
                    <a:gd name="connsiteY7" fmla="*/ 89725 h 1196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9831" h="119662">
                      <a:moveTo>
                        <a:pt x="59831" y="89725"/>
                      </a:moveTo>
                      <a:lnTo>
                        <a:pt x="59831" y="29894"/>
                      </a:lnTo>
                      <a:cubicBezTo>
                        <a:pt x="59831" y="13413"/>
                        <a:pt x="46418" y="0"/>
                        <a:pt x="29937" y="0"/>
                      </a:cubicBezTo>
                      <a:cubicBezTo>
                        <a:pt x="13412" y="0"/>
                        <a:pt x="0" y="13413"/>
                        <a:pt x="0" y="29894"/>
                      </a:cubicBezTo>
                      <a:lnTo>
                        <a:pt x="0" y="89769"/>
                      </a:lnTo>
                      <a:cubicBezTo>
                        <a:pt x="0" y="106250"/>
                        <a:pt x="13412" y="119662"/>
                        <a:pt x="29937" y="119662"/>
                      </a:cubicBezTo>
                      <a:cubicBezTo>
                        <a:pt x="46418" y="119662"/>
                        <a:pt x="59831" y="106250"/>
                        <a:pt x="59831" y="89725"/>
                      </a:cubicBezTo>
                      <a:lnTo>
                        <a:pt x="59831" y="89725"/>
                      </a:lnTo>
                      <a:close/>
                    </a:path>
                  </a:pathLst>
                </a:custGeom>
                <a:grpFill/>
                <a:ln w="437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" name="任意多边形: 形状 61">
                  <a:extLst>
                    <a:ext uri="{FF2B5EF4-FFF2-40B4-BE49-F238E27FC236}">
                      <a16:creationId xmlns="" xmlns:a16="http://schemas.microsoft.com/office/drawing/2014/main" id="{BF478254-EBC8-4308-BA4F-D862894F5B59}"/>
                    </a:ext>
                  </a:extLst>
                </p:cNvPr>
                <p:cNvSpPr/>
                <p:nvPr/>
              </p:nvSpPr>
              <p:spPr>
                <a:xfrm>
                  <a:off x="10272265" y="4401090"/>
                  <a:ext cx="59830" cy="119706"/>
                </a:xfrm>
                <a:custGeom>
                  <a:avLst/>
                  <a:gdLst>
                    <a:gd name="connsiteX0" fmla="*/ 59831 w 59830"/>
                    <a:gd name="connsiteY0" fmla="*/ 29937 h 119706"/>
                    <a:gd name="connsiteX1" fmla="*/ 29937 w 59830"/>
                    <a:gd name="connsiteY1" fmla="*/ 0 h 119706"/>
                    <a:gd name="connsiteX2" fmla="*/ 0 w 59830"/>
                    <a:gd name="connsiteY2" fmla="*/ 29937 h 119706"/>
                    <a:gd name="connsiteX3" fmla="*/ 0 w 59830"/>
                    <a:gd name="connsiteY3" fmla="*/ 89769 h 119706"/>
                    <a:gd name="connsiteX4" fmla="*/ 29937 w 59830"/>
                    <a:gd name="connsiteY4" fmla="*/ 119706 h 119706"/>
                    <a:gd name="connsiteX5" fmla="*/ 59831 w 59830"/>
                    <a:gd name="connsiteY5" fmla="*/ 89769 h 119706"/>
                    <a:gd name="connsiteX6" fmla="*/ 59831 w 59830"/>
                    <a:gd name="connsiteY6" fmla="*/ 29937 h 1197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59830" h="119706">
                      <a:moveTo>
                        <a:pt x="59831" y="29937"/>
                      </a:moveTo>
                      <a:cubicBezTo>
                        <a:pt x="59831" y="13413"/>
                        <a:pt x="46418" y="0"/>
                        <a:pt x="29937" y="0"/>
                      </a:cubicBezTo>
                      <a:cubicBezTo>
                        <a:pt x="13412" y="0"/>
                        <a:pt x="0" y="13413"/>
                        <a:pt x="0" y="29937"/>
                      </a:cubicBezTo>
                      <a:lnTo>
                        <a:pt x="0" y="89769"/>
                      </a:lnTo>
                      <a:cubicBezTo>
                        <a:pt x="0" y="106294"/>
                        <a:pt x="13412" y="119706"/>
                        <a:pt x="29937" y="119706"/>
                      </a:cubicBezTo>
                      <a:cubicBezTo>
                        <a:pt x="46462" y="119706"/>
                        <a:pt x="59831" y="106294"/>
                        <a:pt x="59831" y="89769"/>
                      </a:cubicBezTo>
                      <a:lnTo>
                        <a:pt x="59831" y="29937"/>
                      </a:lnTo>
                      <a:close/>
                    </a:path>
                  </a:pathLst>
                </a:custGeom>
                <a:grpFill/>
                <a:ln w="437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3" name="任意多边形: 形状 62">
                  <a:extLst>
                    <a:ext uri="{FF2B5EF4-FFF2-40B4-BE49-F238E27FC236}">
                      <a16:creationId xmlns="" xmlns:a16="http://schemas.microsoft.com/office/drawing/2014/main" id="{3C33594B-D757-4D72-8B6F-92B4CEAD277B}"/>
                    </a:ext>
                  </a:extLst>
                </p:cNvPr>
                <p:cNvSpPr/>
                <p:nvPr/>
              </p:nvSpPr>
              <p:spPr>
                <a:xfrm>
                  <a:off x="10631340" y="3862522"/>
                  <a:ext cx="59831" cy="119662"/>
                </a:xfrm>
                <a:custGeom>
                  <a:avLst/>
                  <a:gdLst>
                    <a:gd name="connsiteX0" fmla="*/ 59831 w 59831"/>
                    <a:gd name="connsiteY0" fmla="*/ 29894 h 119662"/>
                    <a:gd name="connsiteX1" fmla="*/ 29894 w 59831"/>
                    <a:gd name="connsiteY1" fmla="*/ 0 h 119662"/>
                    <a:gd name="connsiteX2" fmla="*/ 0 w 59831"/>
                    <a:gd name="connsiteY2" fmla="*/ 29894 h 119662"/>
                    <a:gd name="connsiteX3" fmla="*/ 0 w 59831"/>
                    <a:gd name="connsiteY3" fmla="*/ 89769 h 119662"/>
                    <a:gd name="connsiteX4" fmla="*/ 29894 w 59831"/>
                    <a:gd name="connsiteY4" fmla="*/ 119662 h 119662"/>
                    <a:gd name="connsiteX5" fmla="*/ 59831 w 59831"/>
                    <a:gd name="connsiteY5" fmla="*/ 89769 h 119662"/>
                    <a:gd name="connsiteX6" fmla="*/ 59831 w 59831"/>
                    <a:gd name="connsiteY6" fmla="*/ 29894 h 1196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59831" h="119662">
                      <a:moveTo>
                        <a:pt x="59831" y="29894"/>
                      </a:moveTo>
                      <a:cubicBezTo>
                        <a:pt x="59831" y="13413"/>
                        <a:pt x="46419" y="0"/>
                        <a:pt x="29894" y="0"/>
                      </a:cubicBezTo>
                      <a:cubicBezTo>
                        <a:pt x="13369" y="0"/>
                        <a:pt x="0" y="13413"/>
                        <a:pt x="0" y="29894"/>
                      </a:cubicBezTo>
                      <a:lnTo>
                        <a:pt x="0" y="89769"/>
                      </a:lnTo>
                      <a:cubicBezTo>
                        <a:pt x="0" y="106250"/>
                        <a:pt x="13413" y="119662"/>
                        <a:pt x="29894" y="119662"/>
                      </a:cubicBezTo>
                      <a:cubicBezTo>
                        <a:pt x="46419" y="119662"/>
                        <a:pt x="59831" y="106250"/>
                        <a:pt x="59831" y="89769"/>
                      </a:cubicBezTo>
                      <a:lnTo>
                        <a:pt x="59831" y="29894"/>
                      </a:lnTo>
                      <a:close/>
                    </a:path>
                  </a:pathLst>
                </a:custGeom>
                <a:grpFill/>
                <a:ln w="437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4" name="任意多边形: 形状 63">
                  <a:extLst>
                    <a:ext uri="{FF2B5EF4-FFF2-40B4-BE49-F238E27FC236}">
                      <a16:creationId xmlns="" xmlns:a16="http://schemas.microsoft.com/office/drawing/2014/main" id="{C6E412EB-BCC6-403D-9CCC-09566853C7B7}"/>
                    </a:ext>
                  </a:extLst>
                </p:cNvPr>
                <p:cNvSpPr/>
                <p:nvPr/>
              </p:nvSpPr>
              <p:spPr>
                <a:xfrm>
                  <a:off x="10272222" y="4580628"/>
                  <a:ext cx="59831" cy="119662"/>
                </a:xfrm>
                <a:custGeom>
                  <a:avLst/>
                  <a:gdLst>
                    <a:gd name="connsiteX0" fmla="*/ 29937 w 59831"/>
                    <a:gd name="connsiteY0" fmla="*/ 0 h 119662"/>
                    <a:gd name="connsiteX1" fmla="*/ 0 w 59831"/>
                    <a:gd name="connsiteY1" fmla="*/ 29894 h 119662"/>
                    <a:gd name="connsiteX2" fmla="*/ 0 w 59831"/>
                    <a:gd name="connsiteY2" fmla="*/ 89769 h 119662"/>
                    <a:gd name="connsiteX3" fmla="*/ 29937 w 59831"/>
                    <a:gd name="connsiteY3" fmla="*/ 119662 h 119662"/>
                    <a:gd name="connsiteX4" fmla="*/ 59831 w 59831"/>
                    <a:gd name="connsiteY4" fmla="*/ 89769 h 119662"/>
                    <a:gd name="connsiteX5" fmla="*/ 59831 w 59831"/>
                    <a:gd name="connsiteY5" fmla="*/ 29894 h 119662"/>
                    <a:gd name="connsiteX6" fmla="*/ 29937 w 59831"/>
                    <a:gd name="connsiteY6" fmla="*/ 0 h 119662"/>
                    <a:gd name="connsiteX7" fmla="*/ 29937 w 59831"/>
                    <a:gd name="connsiteY7" fmla="*/ 0 h 1196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9831" h="119662">
                      <a:moveTo>
                        <a:pt x="29937" y="0"/>
                      </a:moveTo>
                      <a:cubicBezTo>
                        <a:pt x="13412" y="0"/>
                        <a:pt x="0" y="13413"/>
                        <a:pt x="0" y="29894"/>
                      </a:cubicBezTo>
                      <a:lnTo>
                        <a:pt x="0" y="89769"/>
                      </a:lnTo>
                      <a:cubicBezTo>
                        <a:pt x="0" y="106250"/>
                        <a:pt x="13412" y="119662"/>
                        <a:pt x="29937" y="119662"/>
                      </a:cubicBezTo>
                      <a:cubicBezTo>
                        <a:pt x="46462" y="119662"/>
                        <a:pt x="59831" y="106250"/>
                        <a:pt x="59831" y="89769"/>
                      </a:cubicBezTo>
                      <a:lnTo>
                        <a:pt x="59831" y="29894"/>
                      </a:lnTo>
                      <a:cubicBezTo>
                        <a:pt x="59875" y="13413"/>
                        <a:pt x="46462" y="0"/>
                        <a:pt x="29937" y="0"/>
                      </a:cubicBezTo>
                      <a:lnTo>
                        <a:pt x="29937" y="0"/>
                      </a:lnTo>
                      <a:close/>
                    </a:path>
                  </a:pathLst>
                </a:custGeom>
                <a:grpFill/>
                <a:ln w="437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5" name="任意多边形: 形状 64">
                  <a:extLst>
                    <a:ext uri="{FF2B5EF4-FFF2-40B4-BE49-F238E27FC236}">
                      <a16:creationId xmlns="" xmlns:a16="http://schemas.microsoft.com/office/drawing/2014/main" id="{6885C16E-2657-4F52-A786-301ACF7C4923}"/>
                    </a:ext>
                  </a:extLst>
                </p:cNvPr>
                <p:cNvSpPr/>
                <p:nvPr/>
              </p:nvSpPr>
              <p:spPr>
                <a:xfrm>
                  <a:off x="10751003" y="4760209"/>
                  <a:ext cx="59831" cy="119706"/>
                </a:xfrm>
                <a:custGeom>
                  <a:avLst/>
                  <a:gdLst>
                    <a:gd name="connsiteX0" fmla="*/ 59831 w 59831"/>
                    <a:gd name="connsiteY0" fmla="*/ 29894 h 119706"/>
                    <a:gd name="connsiteX1" fmla="*/ 29937 w 59831"/>
                    <a:gd name="connsiteY1" fmla="*/ 0 h 119706"/>
                    <a:gd name="connsiteX2" fmla="*/ 0 w 59831"/>
                    <a:gd name="connsiteY2" fmla="*/ 29894 h 119706"/>
                    <a:gd name="connsiteX3" fmla="*/ 0 w 59831"/>
                    <a:gd name="connsiteY3" fmla="*/ 89769 h 119706"/>
                    <a:gd name="connsiteX4" fmla="*/ 29937 w 59831"/>
                    <a:gd name="connsiteY4" fmla="*/ 119706 h 119706"/>
                    <a:gd name="connsiteX5" fmla="*/ 59831 w 59831"/>
                    <a:gd name="connsiteY5" fmla="*/ 89769 h 119706"/>
                    <a:gd name="connsiteX6" fmla="*/ 59831 w 59831"/>
                    <a:gd name="connsiteY6" fmla="*/ 29894 h 1197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59831" h="119706">
                      <a:moveTo>
                        <a:pt x="59831" y="29894"/>
                      </a:moveTo>
                      <a:cubicBezTo>
                        <a:pt x="59831" y="13369"/>
                        <a:pt x="46418" y="0"/>
                        <a:pt x="29937" y="0"/>
                      </a:cubicBezTo>
                      <a:cubicBezTo>
                        <a:pt x="13412" y="0"/>
                        <a:pt x="0" y="13413"/>
                        <a:pt x="0" y="29894"/>
                      </a:cubicBezTo>
                      <a:lnTo>
                        <a:pt x="0" y="89769"/>
                      </a:lnTo>
                      <a:cubicBezTo>
                        <a:pt x="0" y="106294"/>
                        <a:pt x="13412" y="119706"/>
                        <a:pt x="29937" y="119706"/>
                      </a:cubicBezTo>
                      <a:cubicBezTo>
                        <a:pt x="46462" y="119706"/>
                        <a:pt x="59831" y="106294"/>
                        <a:pt x="59831" y="89769"/>
                      </a:cubicBezTo>
                      <a:lnTo>
                        <a:pt x="59831" y="29894"/>
                      </a:lnTo>
                      <a:close/>
                    </a:path>
                  </a:pathLst>
                </a:custGeom>
                <a:grpFill/>
                <a:ln w="437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6" name="任意多边形: 形状 65">
                  <a:extLst>
                    <a:ext uri="{FF2B5EF4-FFF2-40B4-BE49-F238E27FC236}">
                      <a16:creationId xmlns="" xmlns:a16="http://schemas.microsoft.com/office/drawing/2014/main" id="{CF2078D8-E04F-483C-9E64-6F3D36CC5783}"/>
                    </a:ext>
                  </a:extLst>
                </p:cNvPr>
                <p:cNvSpPr/>
                <p:nvPr/>
              </p:nvSpPr>
              <p:spPr>
                <a:xfrm>
                  <a:off x="10751003" y="4939703"/>
                  <a:ext cx="59831" cy="179537"/>
                </a:xfrm>
                <a:custGeom>
                  <a:avLst/>
                  <a:gdLst>
                    <a:gd name="connsiteX0" fmla="*/ 29937 w 59831"/>
                    <a:gd name="connsiteY0" fmla="*/ 0 h 179537"/>
                    <a:gd name="connsiteX1" fmla="*/ 0 w 59831"/>
                    <a:gd name="connsiteY1" fmla="*/ 29937 h 179537"/>
                    <a:gd name="connsiteX2" fmla="*/ 0 w 59831"/>
                    <a:gd name="connsiteY2" fmla="*/ 149600 h 179537"/>
                    <a:gd name="connsiteX3" fmla="*/ 29937 w 59831"/>
                    <a:gd name="connsiteY3" fmla="*/ 179537 h 179537"/>
                    <a:gd name="connsiteX4" fmla="*/ 59831 w 59831"/>
                    <a:gd name="connsiteY4" fmla="*/ 149600 h 179537"/>
                    <a:gd name="connsiteX5" fmla="*/ 59831 w 59831"/>
                    <a:gd name="connsiteY5" fmla="*/ 29937 h 179537"/>
                    <a:gd name="connsiteX6" fmla="*/ 29937 w 59831"/>
                    <a:gd name="connsiteY6" fmla="*/ 0 h 179537"/>
                    <a:gd name="connsiteX7" fmla="*/ 29937 w 59831"/>
                    <a:gd name="connsiteY7" fmla="*/ 0 h 1795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9831" h="179537">
                      <a:moveTo>
                        <a:pt x="29937" y="0"/>
                      </a:moveTo>
                      <a:cubicBezTo>
                        <a:pt x="13412" y="0"/>
                        <a:pt x="0" y="13413"/>
                        <a:pt x="0" y="29937"/>
                      </a:cubicBezTo>
                      <a:lnTo>
                        <a:pt x="0" y="149600"/>
                      </a:lnTo>
                      <a:cubicBezTo>
                        <a:pt x="0" y="166125"/>
                        <a:pt x="13412" y="179537"/>
                        <a:pt x="29937" y="179537"/>
                      </a:cubicBezTo>
                      <a:cubicBezTo>
                        <a:pt x="46462" y="179537"/>
                        <a:pt x="59831" y="166125"/>
                        <a:pt x="59831" y="149600"/>
                      </a:cubicBezTo>
                      <a:lnTo>
                        <a:pt x="59831" y="29937"/>
                      </a:lnTo>
                      <a:cubicBezTo>
                        <a:pt x="59831" y="13413"/>
                        <a:pt x="46418" y="0"/>
                        <a:pt x="29937" y="0"/>
                      </a:cubicBezTo>
                      <a:lnTo>
                        <a:pt x="29937" y="0"/>
                      </a:lnTo>
                      <a:close/>
                    </a:path>
                  </a:pathLst>
                </a:custGeom>
                <a:grpFill/>
                <a:ln w="437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7" name="任意多边形: 形状 66">
                  <a:extLst>
                    <a:ext uri="{FF2B5EF4-FFF2-40B4-BE49-F238E27FC236}">
                      <a16:creationId xmlns="" xmlns:a16="http://schemas.microsoft.com/office/drawing/2014/main" id="{9014FC7D-F9BB-48FE-9C2D-57693F4367CF}"/>
                    </a:ext>
                  </a:extLst>
                </p:cNvPr>
                <p:cNvSpPr/>
                <p:nvPr/>
              </p:nvSpPr>
              <p:spPr>
                <a:xfrm>
                  <a:off x="10870709" y="4580628"/>
                  <a:ext cx="59831" cy="119662"/>
                </a:xfrm>
                <a:custGeom>
                  <a:avLst/>
                  <a:gdLst>
                    <a:gd name="connsiteX0" fmla="*/ 29894 w 59831"/>
                    <a:gd name="connsiteY0" fmla="*/ 0 h 119662"/>
                    <a:gd name="connsiteX1" fmla="*/ 0 w 59831"/>
                    <a:gd name="connsiteY1" fmla="*/ 29894 h 119662"/>
                    <a:gd name="connsiteX2" fmla="*/ 0 w 59831"/>
                    <a:gd name="connsiteY2" fmla="*/ 89769 h 119662"/>
                    <a:gd name="connsiteX3" fmla="*/ 29894 w 59831"/>
                    <a:gd name="connsiteY3" fmla="*/ 119662 h 119662"/>
                    <a:gd name="connsiteX4" fmla="*/ 59831 w 59831"/>
                    <a:gd name="connsiteY4" fmla="*/ 89769 h 119662"/>
                    <a:gd name="connsiteX5" fmla="*/ 59831 w 59831"/>
                    <a:gd name="connsiteY5" fmla="*/ 29894 h 119662"/>
                    <a:gd name="connsiteX6" fmla="*/ 29894 w 59831"/>
                    <a:gd name="connsiteY6" fmla="*/ 0 h 119662"/>
                    <a:gd name="connsiteX7" fmla="*/ 29894 w 59831"/>
                    <a:gd name="connsiteY7" fmla="*/ 0 h 1196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9831" h="119662">
                      <a:moveTo>
                        <a:pt x="29894" y="0"/>
                      </a:moveTo>
                      <a:cubicBezTo>
                        <a:pt x="13369" y="0"/>
                        <a:pt x="0" y="13413"/>
                        <a:pt x="0" y="29894"/>
                      </a:cubicBezTo>
                      <a:lnTo>
                        <a:pt x="0" y="89769"/>
                      </a:lnTo>
                      <a:cubicBezTo>
                        <a:pt x="0" y="106250"/>
                        <a:pt x="13413" y="119662"/>
                        <a:pt x="29894" y="119662"/>
                      </a:cubicBezTo>
                      <a:cubicBezTo>
                        <a:pt x="46419" y="119662"/>
                        <a:pt x="59831" y="106250"/>
                        <a:pt x="59831" y="89769"/>
                      </a:cubicBezTo>
                      <a:lnTo>
                        <a:pt x="59831" y="29894"/>
                      </a:lnTo>
                      <a:cubicBezTo>
                        <a:pt x="59831" y="13413"/>
                        <a:pt x="46419" y="0"/>
                        <a:pt x="29894" y="0"/>
                      </a:cubicBezTo>
                      <a:lnTo>
                        <a:pt x="29894" y="0"/>
                      </a:lnTo>
                      <a:close/>
                    </a:path>
                  </a:pathLst>
                </a:custGeom>
                <a:grpFill/>
                <a:ln w="437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8" name="任意多边形: 形状 67">
                  <a:extLst>
                    <a:ext uri="{FF2B5EF4-FFF2-40B4-BE49-F238E27FC236}">
                      <a16:creationId xmlns="" xmlns:a16="http://schemas.microsoft.com/office/drawing/2014/main" id="{1E0AA016-949C-4E97-9D9B-14B67ED909DA}"/>
                    </a:ext>
                  </a:extLst>
                </p:cNvPr>
                <p:cNvSpPr/>
                <p:nvPr/>
              </p:nvSpPr>
              <p:spPr>
                <a:xfrm>
                  <a:off x="10391971" y="3623109"/>
                  <a:ext cx="658275" cy="1077224"/>
                </a:xfrm>
                <a:custGeom>
                  <a:avLst/>
                  <a:gdLst>
                    <a:gd name="connsiteX0" fmla="*/ 29894 w 658275"/>
                    <a:gd name="connsiteY0" fmla="*/ 359075 h 1077224"/>
                    <a:gd name="connsiteX1" fmla="*/ 59831 w 658275"/>
                    <a:gd name="connsiteY1" fmla="*/ 329181 h 1077224"/>
                    <a:gd name="connsiteX2" fmla="*/ 59831 w 658275"/>
                    <a:gd name="connsiteY2" fmla="*/ 202944 h 1077224"/>
                    <a:gd name="connsiteX3" fmla="*/ 359075 w 658275"/>
                    <a:gd name="connsiteY3" fmla="*/ 128122 h 1077224"/>
                    <a:gd name="connsiteX4" fmla="*/ 359075 w 658275"/>
                    <a:gd name="connsiteY4" fmla="*/ 628425 h 1077224"/>
                    <a:gd name="connsiteX5" fmla="*/ 378493 w 658275"/>
                    <a:gd name="connsiteY5" fmla="*/ 656478 h 1077224"/>
                    <a:gd name="connsiteX6" fmla="*/ 598444 w 658275"/>
                    <a:gd name="connsiteY6" fmla="*/ 738927 h 1077224"/>
                    <a:gd name="connsiteX7" fmla="*/ 598444 w 658275"/>
                    <a:gd name="connsiteY7" fmla="*/ 1047331 h 1077224"/>
                    <a:gd name="connsiteX8" fmla="*/ 628381 w 658275"/>
                    <a:gd name="connsiteY8" fmla="*/ 1077225 h 1077224"/>
                    <a:gd name="connsiteX9" fmla="*/ 658275 w 658275"/>
                    <a:gd name="connsiteY9" fmla="*/ 1047331 h 1077224"/>
                    <a:gd name="connsiteX10" fmla="*/ 658275 w 658275"/>
                    <a:gd name="connsiteY10" fmla="*/ 718150 h 1077224"/>
                    <a:gd name="connsiteX11" fmla="*/ 638857 w 658275"/>
                    <a:gd name="connsiteY11" fmla="*/ 690097 h 1077224"/>
                    <a:gd name="connsiteX12" fmla="*/ 418907 w 658275"/>
                    <a:gd name="connsiteY12" fmla="*/ 607649 h 1077224"/>
                    <a:gd name="connsiteX13" fmla="*/ 418907 w 658275"/>
                    <a:gd name="connsiteY13" fmla="*/ 29894 h 1077224"/>
                    <a:gd name="connsiteX14" fmla="*/ 389013 w 658275"/>
                    <a:gd name="connsiteY14" fmla="*/ 0 h 1077224"/>
                    <a:gd name="connsiteX15" fmla="*/ 359075 w 658275"/>
                    <a:gd name="connsiteY15" fmla="*/ 29894 h 1077224"/>
                    <a:gd name="connsiteX16" fmla="*/ 359075 w 658275"/>
                    <a:gd name="connsiteY16" fmla="*/ 66362 h 1077224"/>
                    <a:gd name="connsiteX17" fmla="*/ 22662 w 658275"/>
                    <a:gd name="connsiteY17" fmla="*/ 150477 h 1077224"/>
                    <a:gd name="connsiteX18" fmla="*/ 0 w 658275"/>
                    <a:gd name="connsiteY18" fmla="*/ 179494 h 1077224"/>
                    <a:gd name="connsiteX19" fmla="*/ 0 w 658275"/>
                    <a:gd name="connsiteY19" fmla="*/ 329137 h 1077224"/>
                    <a:gd name="connsiteX20" fmla="*/ 29894 w 658275"/>
                    <a:gd name="connsiteY20" fmla="*/ 359075 h 1077224"/>
                    <a:gd name="connsiteX21" fmla="*/ 29894 w 658275"/>
                    <a:gd name="connsiteY21" fmla="*/ 359075 h 10772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658275" h="1077224">
                      <a:moveTo>
                        <a:pt x="29894" y="359075"/>
                      </a:moveTo>
                      <a:cubicBezTo>
                        <a:pt x="46418" y="359075"/>
                        <a:pt x="59831" y="345662"/>
                        <a:pt x="59831" y="329181"/>
                      </a:cubicBezTo>
                      <a:lnTo>
                        <a:pt x="59831" y="202944"/>
                      </a:lnTo>
                      <a:lnTo>
                        <a:pt x="359075" y="128122"/>
                      </a:lnTo>
                      <a:lnTo>
                        <a:pt x="359075" y="628425"/>
                      </a:lnTo>
                      <a:cubicBezTo>
                        <a:pt x="359075" y="640917"/>
                        <a:pt x="366834" y="652051"/>
                        <a:pt x="378493" y="656478"/>
                      </a:cubicBezTo>
                      <a:lnTo>
                        <a:pt x="598444" y="738927"/>
                      </a:lnTo>
                      <a:lnTo>
                        <a:pt x="598444" y="1047331"/>
                      </a:lnTo>
                      <a:cubicBezTo>
                        <a:pt x="598444" y="1063812"/>
                        <a:pt x="611856" y="1077225"/>
                        <a:pt x="628381" y="1077225"/>
                      </a:cubicBezTo>
                      <a:cubicBezTo>
                        <a:pt x="644906" y="1077225"/>
                        <a:pt x="658275" y="1063812"/>
                        <a:pt x="658275" y="1047331"/>
                      </a:cubicBezTo>
                      <a:lnTo>
                        <a:pt x="658275" y="718150"/>
                      </a:lnTo>
                      <a:cubicBezTo>
                        <a:pt x="658275" y="705658"/>
                        <a:pt x="650517" y="694524"/>
                        <a:pt x="638857" y="690097"/>
                      </a:cubicBezTo>
                      <a:lnTo>
                        <a:pt x="418907" y="607649"/>
                      </a:lnTo>
                      <a:lnTo>
                        <a:pt x="418907" y="29894"/>
                      </a:lnTo>
                      <a:cubicBezTo>
                        <a:pt x="418907" y="13413"/>
                        <a:pt x="405494" y="0"/>
                        <a:pt x="389013" y="0"/>
                      </a:cubicBezTo>
                      <a:cubicBezTo>
                        <a:pt x="372488" y="0"/>
                        <a:pt x="359075" y="13413"/>
                        <a:pt x="359075" y="29894"/>
                      </a:cubicBezTo>
                      <a:lnTo>
                        <a:pt x="359075" y="66362"/>
                      </a:lnTo>
                      <a:lnTo>
                        <a:pt x="22662" y="150477"/>
                      </a:lnTo>
                      <a:cubicBezTo>
                        <a:pt x="9336" y="153808"/>
                        <a:pt x="0" y="165774"/>
                        <a:pt x="0" y="179494"/>
                      </a:cubicBezTo>
                      <a:lnTo>
                        <a:pt x="0" y="329137"/>
                      </a:lnTo>
                      <a:cubicBezTo>
                        <a:pt x="-44" y="345662"/>
                        <a:pt x="13369" y="359075"/>
                        <a:pt x="29894" y="359075"/>
                      </a:cubicBezTo>
                      <a:lnTo>
                        <a:pt x="29894" y="359075"/>
                      </a:lnTo>
                      <a:close/>
                    </a:path>
                  </a:pathLst>
                </a:custGeom>
                <a:grpFill/>
                <a:ln w="437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9" name="任意多边形: 形状 68">
                  <a:extLst>
                    <a:ext uri="{FF2B5EF4-FFF2-40B4-BE49-F238E27FC236}">
                      <a16:creationId xmlns="" xmlns:a16="http://schemas.microsoft.com/office/drawing/2014/main" id="{56283476-832E-4FD1-9D3B-AA6522B7453A}"/>
                    </a:ext>
                  </a:extLst>
                </p:cNvPr>
                <p:cNvSpPr/>
                <p:nvPr/>
              </p:nvSpPr>
              <p:spPr>
                <a:xfrm>
                  <a:off x="10870709" y="4401090"/>
                  <a:ext cx="59831" cy="119706"/>
                </a:xfrm>
                <a:custGeom>
                  <a:avLst/>
                  <a:gdLst>
                    <a:gd name="connsiteX0" fmla="*/ 59831 w 59831"/>
                    <a:gd name="connsiteY0" fmla="*/ 29937 h 119706"/>
                    <a:gd name="connsiteX1" fmla="*/ 29894 w 59831"/>
                    <a:gd name="connsiteY1" fmla="*/ 0 h 119706"/>
                    <a:gd name="connsiteX2" fmla="*/ 0 w 59831"/>
                    <a:gd name="connsiteY2" fmla="*/ 29937 h 119706"/>
                    <a:gd name="connsiteX3" fmla="*/ 0 w 59831"/>
                    <a:gd name="connsiteY3" fmla="*/ 89769 h 119706"/>
                    <a:gd name="connsiteX4" fmla="*/ 29894 w 59831"/>
                    <a:gd name="connsiteY4" fmla="*/ 119706 h 119706"/>
                    <a:gd name="connsiteX5" fmla="*/ 59831 w 59831"/>
                    <a:gd name="connsiteY5" fmla="*/ 89769 h 119706"/>
                    <a:gd name="connsiteX6" fmla="*/ 59831 w 59831"/>
                    <a:gd name="connsiteY6" fmla="*/ 29937 h 1197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59831" h="119706">
                      <a:moveTo>
                        <a:pt x="59831" y="29937"/>
                      </a:moveTo>
                      <a:cubicBezTo>
                        <a:pt x="59831" y="13413"/>
                        <a:pt x="46419" y="0"/>
                        <a:pt x="29894" y="0"/>
                      </a:cubicBezTo>
                      <a:cubicBezTo>
                        <a:pt x="13369" y="0"/>
                        <a:pt x="0" y="13413"/>
                        <a:pt x="0" y="29937"/>
                      </a:cubicBezTo>
                      <a:lnTo>
                        <a:pt x="0" y="89769"/>
                      </a:lnTo>
                      <a:cubicBezTo>
                        <a:pt x="0" y="106294"/>
                        <a:pt x="13413" y="119706"/>
                        <a:pt x="29894" y="119706"/>
                      </a:cubicBezTo>
                      <a:cubicBezTo>
                        <a:pt x="46419" y="119706"/>
                        <a:pt x="59831" y="106294"/>
                        <a:pt x="59831" y="89769"/>
                      </a:cubicBezTo>
                      <a:lnTo>
                        <a:pt x="59831" y="29937"/>
                      </a:lnTo>
                      <a:close/>
                    </a:path>
                  </a:pathLst>
                </a:custGeom>
                <a:grpFill/>
                <a:ln w="437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0" name="任意多边形: 形状 69">
                  <a:extLst>
                    <a:ext uri="{FF2B5EF4-FFF2-40B4-BE49-F238E27FC236}">
                      <a16:creationId xmlns="" xmlns:a16="http://schemas.microsoft.com/office/drawing/2014/main" id="{CE1F6189-11AB-43DB-8DD0-398DC0AD7555}"/>
                    </a:ext>
                  </a:extLst>
                </p:cNvPr>
                <p:cNvSpPr/>
                <p:nvPr/>
              </p:nvSpPr>
              <p:spPr>
                <a:xfrm>
                  <a:off x="10751003" y="4401090"/>
                  <a:ext cx="59831" cy="119706"/>
                </a:xfrm>
                <a:custGeom>
                  <a:avLst/>
                  <a:gdLst>
                    <a:gd name="connsiteX0" fmla="*/ 59831 w 59831"/>
                    <a:gd name="connsiteY0" fmla="*/ 29937 h 119706"/>
                    <a:gd name="connsiteX1" fmla="*/ 29937 w 59831"/>
                    <a:gd name="connsiteY1" fmla="*/ 0 h 119706"/>
                    <a:gd name="connsiteX2" fmla="*/ 0 w 59831"/>
                    <a:gd name="connsiteY2" fmla="*/ 29937 h 119706"/>
                    <a:gd name="connsiteX3" fmla="*/ 0 w 59831"/>
                    <a:gd name="connsiteY3" fmla="*/ 89769 h 119706"/>
                    <a:gd name="connsiteX4" fmla="*/ 29937 w 59831"/>
                    <a:gd name="connsiteY4" fmla="*/ 119706 h 119706"/>
                    <a:gd name="connsiteX5" fmla="*/ 59831 w 59831"/>
                    <a:gd name="connsiteY5" fmla="*/ 89769 h 119706"/>
                    <a:gd name="connsiteX6" fmla="*/ 59831 w 59831"/>
                    <a:gd name="connsiteY6" fmla="*/ 29937 h 1197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59831" h="119706">
                      <a:moveTo>
                        <a:pt x="59831" y="29937"/>
                      </a:moveTo>
                      <a:cubicBezTo>
                        <a:pt x="59831" y="13413"/>
                        <a:pt x="46418" y="0"/>
                        <a:pt x="29937" y="0"/>
                      </a:cubicBezTo>
                      <a:cubicBezTo>
                        <a:pt x="13412" y="0"/>
                        <a:pt x="0" y="13413"/>
                        <a:pt x="0" y="29937"/>
                      </a:cubicBezTo>
                      <a:lnTo>
                        <a:pt x="0" y="89769"/>
                      </a:lnTo>
                      <a:cubicBezTo>
                        <a:pt x="0" y="106294"/>
                        <a:pt x="13412" y="119706"/>
                        <a:pt x="29937" y="119706"/>
                      </a:cubicBezTo>
                      <a:cubicBezTo>
                        <a:pt x="46462" y="119706"/>
                        <a:pt x="59831" y="106294"/>
                        <a:pt x="59831" y="89769"/>
                      </a:cubicBezTo>
                      <a:lnTo>
                        <a:pt x="59831" y="29937"/>
                      </a:lnTo>
                      <a:close/>
                    </a:path>
                  </a:pathLst>
                </a:custGeom>
                <a:grpFill/>
                <a:ln w="437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1" name="任意多边形: 形状 70">
                  <a:extLst>
                    <a:ext uri="{FF2B5EF4-FFF2-40B4-BE49-F238E27FC236}">
                      <a16:creationId xmlns="" xmlns:a16="http://schemas.microsoft.com/office/drawing/2014/main" id="{413277AE-1F37-4766-9DF7-E2862AADD40E}"/>
                    </a:ext>
                  </a:extLst>
                </p:cNvPr>
                <p:cNvSpPr/>
                <p:nvPr/>
              </p:nvSpPr>
              <p:spPr>
                <a:xfrm>
                  <a:off x="10511634" y="4760209"/>
                  <a:ext cx="59831" cy="119706"/>
                </a:xfrm>
                <a:custGeom>
                  <a:avLst/>
                  <a:gdLst>
                    <a:gd name="connsiteX0" fmla="*/ 59831 w 59831"/>
                    <a:gd name="connsiteY0" fmla="*/ 29894 h 119706"/>
                    <a:gd name="connsiteX1" fmla="*/ 29937 w 59831"/>
                    <a:gd name="connsiteY1" fmla="*/ 0 h 119706"/>
                    <a:gd name="connsiteX2" fmla="*/ 0 w 59831"/>
                    <a:gd name="connsiteY2" fmla="*/ 29894 h 119706"/>
                    <a:gd name="connsiteX3" fmla="*/ 0 w 59831"/>
                    <a:gd name="connsiteY3" fmla="*/ 89769 h 119706"/>
                    <a:gd name="connsiteX4" fmla="*/ 29937 w 59831"/>
                    <a:gd name="connsiteY4" fmla="*/ 119706 h 119706"/>
                    <a:gd name="connsiteX5" fmla="*/ 59831 w 59831"/>
                    <a:gd name="connsiteY5" fmla="*/ 89769 h 119706"/>
                    <a:gd name="connsiteX6" fmla="*/ 59831 w 59831"/>
                    <a:gd name="connsiteY6" fmla="*/ 29894 h 1197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59831" h="119706">
                      <a:moveTo>
                        <a:pt x="59831" y="29894"/>
                      </a:moveTo>
                      <a:cubicBezTo>
                        <a:pt x="59831" y="13369"/>
                        <a:pt x="46418" y="0"/>
                        <a:pt x="29937" y="0"/>
                      </a:cubicBezTo>
                      <a:cubicBezTo>
                        <a:pt x="13412" y="0"/>
                        <a:pt x="0" y="13413"/>
                        <a:pt x="0" y="29894"/>
                      </a:cubicBezTo>
                      <a:lnTo>
                        <a:pt x="0" y="89769"/>
                      </a:lnTo>
                      <a:cubicBezTo>
                        <a:pt x="0" y="106294"/>
                        <a:pt x="13412" y="119706"/>
                        <a:pt x="29937" y="119706"/>
                      </a:cubicBezTo>
                      <a:cubicBezTo>
                        <a:pt x="46462" y="119706"/>
                        <a:pt x="59831" y="106294"/>
                        <a:pt x="59831" y="89769"/>
                      </a:cubicBezTo>
                      <a:lnTo>
                        <a:pt x="59831" y="29894"/>
                      </a:lnTo>
                      <a:close/>
                    </a:path>
                  </a:pathLst>
                </a:custGeom>
                <a:grpFill/>
                <a:ln w="437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2" name="任意多边形: 形状 71">
                  <a:extLst>
                    <a:ext uri="{FF2B5EF4-FFF2-40B4-BE49-F238E27FC236}">
                      <a16:creationId xmlns="" xmlns:a16="http://schemas.microsoft.com/office/drawing/2014/main" id="{504E2D0F-EC85-4811-B63E-54E683AA9D99}"/>
                    </a:ext>
                  </a:extLst>
                </p:cNvPr>
                <p:cNvSpPr/>
                <p:nvPr/>
              </p:nvSpPr>
              <p:spPr>
                <a:xfrm>
                  <a:off x="10751003" y="4580672"/>
                  <a:ext cx="59831" cy="119662"/>
                </a:xfrm>
                <a:custGeom>
                  <a:avLst/>
                  <a:gdLst>
                    <a:gd name="connsiteX0" fmla="*/ 59831 w 59831"/>
                    <a:gd name="connsiteY0" fmla="*/ 29894 h 119662"/>
                    <a:gd name="connsiteX1" fmla="*/ 29937 w 59831"/>
                    <a:gd name="connsiteY1" fmla="*/ 0 h 119662"/>
                    <a:gd name="connsiteX2" fmla="*/ 0 w 59831"/>
                    <a:gd name="connsiteY2" fmla="*/ 29894 h 119662"/>
                    <a:gd name="connsiteX3" fmla="*/ 0 w 59831"/>
                    <a:gd name="connsiteY3" fmla="*/ 89769 h 119662"/>
                    <a:gd name="connsiteX4" fmla="*/ 29937 w 59831"/>
                    <a:gd name="connsiteY4" fmla="*/ 119662 h 119662"/>
                    <a:gd name="connsiteX5" fmla="*/ 59831 w 59831"/>
                    <a:gd name="connsiteY5" fmla="*/ 89769 h 119662"/>
                    <a:gd name="connsiteX6" fmla="*/ 59831 w 59831"/>
                    <a:gd name="connsiteY6" fmla="*/ 29894 h 1196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59831" h="119662">
                      <a:moveTo>
                        <a:pt x="59831" y="29894"/>
                      </a:moveTo>
                      <a:cubicBezTo>
                        <a:pt x="59831" y="13413"/>
                        <a:pt x="46418" y="0"/>
                        <a:pt x="29937" y="0"/>
                      </a:cubicBezTo>
                      <a:cubicBezTo>
                        <a:pt x="13412" y="0"/>
                        <a:pt x="0" y="13413"/>
                        <a:pt x="0" y="29894"/>
                      </a:cubicBezTo>
                      <a:lnTo>
                        <a:pt x="0" y="89769"/>
                      </a:lnTo>
                      <a:cubicBezTo>
                        <a:pt x="0" y="106250"/>
                        <a:pt x="13412" y="119662"/>
                        <a:pt x="29937" y="119662"/>
                      </a:cubicBezTo>
                      <a:cubicBezTo>
                        <a:pt x="46462" y="119662"/>
                        <a:pt x="59831" y="106250"/>
                        <a:pt x="59831" y="89769"/>
                      </a:cubicBezTo>
                      <a:lnTo>
                        <a:pt x="59831" y="29894"/>
                      </a:lnTo>
                      <a:close/>
                    </a:path>
                  </a:pathLst>
                </a:custGeom>
                <a:grpFill/>
                <a:ln w="437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3" name="任意多边形: 形状 72">
                  <a:extLst>
                    <a:ext uri="{FF2B5EF4-FFF2-40B4-BE49-F238E27FC236}">
                      <a16:creationId xmlns="" xmlns:a16="http://schemas.microsoft.com/office/drawing/2014/main" id="{75B70CF4-06DD-41AB-8459-80707527D9CE}"/>
                    </a:ext>
                  </a:extLst>
                </p:cNvPr>
                <p:cNvSpPr/>
                <p:nvPr/>
              </p:nvSpPr>
              <p:spPr>
                <a:xfrm>
                  <a:off x="10511634" y="4939703"/>
                  <a:ext cx="59831" cy="179537"/>
                </a:xfrm>
                <a:custGeom>
                  <a:avLst/>
                  <a:gdLst>
                    <a:gd name="connsiteX0" fmla="*/ 29937 w 59831"/>
                    <a:gd name="connsiteY0" fmla="*/ 0 h 179537"/>
                    <a:gd name="connsiteX1" fmla="*/ 0 w 59831"/>
                    <a:gd name="connsiteY1" fmla="*/ 29937 h 179537"/>
                    <a:gd name="connsiteX2" fmla="*/ 0 w 59831"/>
                    <a:gd name="connsiteY2" fmla="*/ 149600 h 179537"/>
                    <a:gd name="connsiteX3" fmla="*/ 29937 w 59831"/>
                    <a:gd name="connsiteY3" fmla="*/ 179537 h 179537"/>
                    <a:gd name="connsiteX4" fmla="*/ 59831 w 59831"/>
                    <a:gd name="connsiteY4" fmla="*/ 149600 h 179537"/>
                    <a:gd name="connsiteX5" fmla="*/ 59831 w 59831"/>
                    <a:gd name="connsiteY5" fmla="*/ 29937 h 179537"/>
                    <a:gd name="connsiteX6" fmla="*/ 29937 w 59831"/>
                    <a:gd name="connsiteY6" fmla="*/ 0 h 179537"/>
                    <a:gd name="connsiteX7" fmla="*/ 29937 w 59831"/>
                    <a:gd name="connsiteY7" fmla="*/ 0 h 1795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9831" h="179537">
                      <a:moveTo>
                        <a:pt x="29937" y="0"/>
                      </a:moveTo>
                      <a:cubicBezTo>
                        <a:pt x="13412" y="0"/>
                        <a:pt x="0" y="13413"/>
                        <a:pt x="0" y="29937"/>
                      </a:cubicBezTo>
                      <a:lnTo>
                        <a:pt x="0" y="149600"/>
                      </a:lnTo>
                      <a:cubicBezTo>
                        <a:pt x="0" y="166125"/>
                        <a:pt x="13412" y="179537"/>
                        <a:pt x="29937" y="179537"/>
                      </a:cubicBezTo>
                      <a:cubicBezTo>
                        <a:pt x="46462" y="179537"/>
                        <a:pt x="59831" y="166125"/>
                        <a:pt x="59831" y="149600"/>
                      </a:cubicBezTo>
                      <a:lnTo>
                        <a:pt x="59831" y="29937"/>
                      </a:lnTo>
                      <a:cubicBezTo>
                        <a:pt x="59831" y="13413"/>
                        <a:pt x="46418" y="0"/>
                        <a:pt x="29937" y="0"/>
                      </a:cubicBezTo>
                      <a:lnTo>
                        <a:pt x="29937" y="0"/>
                      </a:lnTo>
                      <a:close/>
                    </a:path>
                  </a:pathLst>
                </a:custGeom>
                <a:grpFill/>
                <a:ln w="437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4" name="任意多边形: 形状 73">
                  <a:extLst>
                    <a:ext uri="{FF2B5EF4-FFF2-40B4-BE49-F238E27FC236}">
                      <a16:creationId xmlns="" xmlns:a16="http://schemas.microsoft.com/office/drawing/2014/main" id="{C4289F8D-0377-41A4-8902-D28988CDB7DA}"/>
                    </a:ext>
                  </a:extLst>
                </p:cNvPr>
                <p:cNvSpPr/>
                <p:nvPr/>
              </p:nvSpPr>
              <p:spPr>
                <a:xfrm>
                  <a:off x="10511634" y="4580672"/>
                  <a:ext cx="59831" cy="119662"/>
                </a:xfrm>
                <a:custGeom>
                  <a:avLst/>
                  <a:gdLst>
                    <a:gd name="connsiteX0" fmla="*/ 59831 w 59831"/>
                    <a:gd name="connsiteY0" fmla="*/ 29894 h 119662"/>
                    <a:gd name="connsiteX1" fmla="*/ 29937 w 59831"/>
                    <a:gd name="connsiteY1" fmla="*/ 0 h 119662"/>
                    <a:gd name="connsiteX2" fmla="*/ 0 w 59831"/>
                    <a:gd name="connsiteY2" fmla="*/ 29894 h 119662"/>
                    <a:gd name="connsiteX3" fmla="*/ 0 w 59831"/>
                    <a:gd name="connsiteY3" fmla="*/ 89769 h 119662"/>
                    <a:gd name="connsiteX4" fmla="*/ 29937 w 59831"/>
                    <a:gd name="connsiteY4" fmla="*/ 119662 h 119662"/>
                    <a:gd name="connsiteX5" fmla="*/ 59831 w 59831"/>
                    <a:gd name="connsiteY5" fmla="*/ 89769 h 119662"/>
                    <a:gd name="connsiteX6" fmla="*/ 59831 w 59831"/>
                    <a:gd name="connsiteY6" fmla="*/ 29894 h 1196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59831" h="119662">
                      <a:moveTo>
                        <a:pt x="59831" y="29894"/>
                      </a:moveTo>
                      <a:cubicBezTo>
                        <a:pt x="59831" y="13413"/>
                        <a:pt x="46418" y="0"/>
                        <a:pt x="29937" y="0"/>
                      </a:cubicBezTo>
                      <a:cubicBezTo>
                        <a:pt x="13412" y="0"/>
                        <a:pt x="0" y="13413"/>
                        <a:pt x="0" y="29894"/>
                      </a:cubicBezTo>
                      <a:lnTo>
                        <a:pt x="0" y="89769"/>
                      </a:lnTo>
                      <a:cubicBezTo>
                        <a:pt x="0" y="106250"/>
                        <a:pt x="13412" y="119662"/>
                        <a:pt x="29937" y="119662"/>
                      </a:cubicBezTo>
                      <a:cubicBezTo>
                        <a:pt x="46462" y="119662"/>
                        <a:pt x="59831" y="106250"/>
                        <a:pt x="59831" y="89769"/>
                      </a:cubicBezTo>
                      <a:lnTo>
                        <a:pt x="59831" y="29894"/>
                      </a:lnTo>
                      <a:close/>
                    </a:path>
                  </a:pathLst>
                </a:custGeom>
                <a:grpFill/>
                <a:ln w="437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5" name="任意多边形: 形状 74">
                  <a:extLst>
                    <a:ext uri="{FF2B5EF4-FFF2-40B4-BE49-F238E27FC236}">
                      <a16:creationId xmlns="" xmlns:a16="http://schemas.microsoft.com/office/drawing/2014/main" id="{C3CA666F-58A0-4710-847E-84777C11F2C4}"/>
                    </a:ext>
                  </a:extLst>
                </p:cNvPr>
                <p:cNvSpPr/>
                <p:nvPr/>
              </p:nvSpPr>
              <p:spPr>
                <a:xfrm>
                  <a:off x="10152515" y="3982168"/>
                  <a:ext cx="538656" cy="1137072"/>
                </a:xfrm>
                <a:custGeom>
                  <a:avLst/>
                  <a:gdLst>
                    <a:gd name="connsiteX0" fmla="*/ 508719 w 538656"/>
                    <a:gd name="connsiteY0" fmla="*/ 1137073 h 1137072"/>
                    <a:gd name="connsiteX1" fmla="*/ 538656 w 538656"/>
                    <a:gd name="connsiteY1" fmla="*/ 1107179 h 1137072"/>
                    <a:gd name="connsiteX2" fmla="*/ 538656 w 538656"/>
                    <a:gd name="connsiteY2" fmla="*/ 149616 h 1137072"/>
                    <a:gd name="connsiteX3" fmla="*/ 515995 w 538656"/>
                    <a:gd name="connsiteY3" fmla="*/ 120599 h 1137072"/>
                    <a:gd name="connsiteX4" fmla="*/ 37214 w 538656"/>
                    <a:gd name="connsiteY4" fmla="*/ 893 h 1137072"/>
                    <a:gd name="connsiteX5" fmla="*/ 11528 w 538656"/>
                    <a:gd name="connsiteY5" fmla="*/ 6328 h 1137072"/>
                    <a:gd name="connsiteX6" fmla="*/ 0 w 538656"/>
                    <a:gd name="connsiteY6" fmla="*/ 29910 h 1137072"/>
                    <a:gd name="connsiteX7" fmla="*/ 0 w 538656"/>
                    <a:gd name="connsiteY7" fmla="*/ 688229 h 1137072"/>
                    <a:gd name="connsiteX8" fmla="*/ 29938 w 538656"/>
                    <a:gd name="connsiteY8" fmla="*/ 718122 h 1137072"/>
                    <a:gd name="connsiteX9" fmla="*/ 59875 w 538656"/>
                    <a:gd name="connsiteY9" fmla="*/ 688229 h 1137072"/>
                    <a:gd name="connsiteX10" fmla="*/ 59875 w 538656"/>
                    <a:gd name="connsiteY10" fmla="*/ 68263 h 1137072"/>
                    <a:gd name="connsiteX11" fmla="*/ 478781 w 538656"/>
                    <a:gd name="connsiteY11" fmla="*/ 172979 h 1137072"/>
                    <a:gd name="connsiteX12" fmla="*/ 478781 w 538656"/>
                    <a:gd name="connsiteY12" fmla="*/ 1107179 h 1137072"/>
                    <a:gd name="connsiteX13" fmla="*/ 508719 w 538656"/>
                    <a:gd name="connsiteY13" fmla="*/ 1137073 h 1137072"/>
                    <a:gd name="connsiteX14" fmla="*/ 508719 w 538656"/>
                    <a:gd name="connsiteY14" fmla="*/ 1137073 h 11370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538656" h="1137072">
                      <a:moveTo>
                        <a:pt x="508719" y="1137073"/>
                      </a:moveTo>
                      <a:cubicBezTo>
                        <a:pt x="525244" y="1137073"/>
                        <a:pt x="538656" y="1123660"/>
                        <a:pt x="538656" y="1107179"/>
                      </a:cubicBezTo>
                      <a:lnTo>
                        <a:pt x="538656" y="149616"/>
                      </a:lnTo>
                      <a:cubicBezTo>
                        <a:pt x="538656" y="135897"/>
                        <a:pt x="529276" y="123931"/>
                        <a:pt x="515995" y="120599"/>
                      </a:cubicBezTo>
                      <a:lnTo>
                        <a:pt x="37214" y="893"/>
                      </a:lnTo>
                      <a:cubicBezTo>
                        <a:pt x="28316" y="-1342"/>
                        <a:pt x="18760" y="674"/>
                        <a:pt x="11528" y="6328"/>
                      </a:cubicBezTo>
                      <a:cubicBezTo>
                        <a:pt x="4252" y="11983"/>
                        <a:pt x="0" y="20705"/>
                        <a:pt x="0" y="29910"/>
                      </a:cubicBezTo>
                      <a:lnTo>
                        <a:pt x="0" y="688229"/>
                      </a:lnTo>
                      <a:cubicBezTo>
                        <a:pt x="0" y="704710"/>
                        <a:pt x="13413" y="718122"/>
                        <a:pt x="29938" y="718122"/>
                      </a:cubicBezTo>
                      <a:cubicBezTo>
                        <a:pt x="46462" y="718122"/>
                        <a:pt x="59875" y="704710"/>
                        <a:pt x="59875" y="688229"/>
                      </a:cubicBezTo>
                      <a:lnTo>
                        <a:pt x="59875" y="68263"/>
                      </a:lnTo>
                      <a:lnTo>
                        <a:pt x="478781" y="172979"/>
                      </a:lnTo>
                      <a:lnTo>
                        <a:pt x="478781" y="1107179"/>
                      </a:lnTo>
                      <a:cubicBezTo>
                        <a:pt x="478825" y="1123660"/>
                        <a:pt x="492238" y="1137073"/>
                        <a:pt x="508719" y="1137073"/>
                      </a:cubicBezTo>
                      <a:lnTo>
                        <a:pt x="508719" y="1137073"/>
                      </a:lnTo>
                      <a:close/>
                    </a:path>
                  </a:pathLst>
                </a:custGeom>
                <a:grpFill/>
                <a:ln w="437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6" name="任意多边形: 形状 75">
                  <a:extLst>
                    <a:ext uri="{FF2B5EF4-FFF2-40B4-BE49-F238E27FC236}">
                      <a16:creationId xmlns="" xmlns:a16="http://schemas.microsoft.com/office/drawing/2014/main" id="{D93BF373-A2F2-4DE5-B4F3-6AC902C48CB6}"/>
                    </a:ext>
                  </a:extLst>
                </p:cNvPr>
                <p:cNvSpPr/>
                <p:nvPr/>
              </p:nvSpPr>
              <p:spPr>
                <a:xfrm>
                  <a:off x="9913190" y="4042059"/>
                  <a:ext cx="59831" cy="119662"/>
                </a:xfrm>
                <a:custGeom>
                  <a:avLst/>
                  <a:gdLst>
                    <a:gd name="connsiteX0" fmla="*/ 59831 w 59831"/>
                    <a:gd name="connsiteY0" fmla="*/ 29894 h 119662"/>
                    <a:gd name="connsiteX1" fmla="*/ 29893 w 59831"/>
                    <a:gd name="connsiteY1" fmla="*/ 0 h 119662"/>
                    <a:gd name="connsiteX2" fmla="*/ 0 w 59831"/>
                    <a:gd name="connsiteY2" fmla="*/ 29894 h 119662"/>
                    <a:gd name="connsiteX3" fmla="*/ 0 w 59831"/>
                    <a:gd name="connsiteY3" fmla="*/ 89725 h 119662"/>
                    <a:gd name="connsiteX4" fmla="*/ 29893 w 59831"/>
                    <a:gd name="connsiteY4" fmla="*/ 119662 h 119662"/>
                    <a:gd name="connsiteX5" fmla="*/ 59831 w 59831"/>
                    <a:gd name="connsiteY5" fmla="*/ 89725 h 119662"/>
                    <a:gd name="connsiteX6" fmla="*/ 59831 w 59831"/>
                    <a:gd name="connsiteY6" fmla="*/ 29894 h 1196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59831" h="119662">
                      <a:moveTo>
                        <a:pt x="59831" y="29894"/>
                      </a:moveTo>
                      <a:cubicBezTo>
                        <a:pt x="59831" y="13369"/>
                        <a:pt x="46418" y="0"/>
                        <a:pt x="29893" y="0"/>
                      </a:cubicBezTo>
                      <a:cubicBezTo>
                        <a:pt x="13369" y="0"/>
                        <a:pt x="0" y="13413"/>
                        <a:pt x="0" y="29894"/>
                      </a:cubicBezTo>
                      <a:lnTo>
                        <a:pt x="0" y="89725"/>
                      </a:lnTo>
                      <a:cubicBezTo>
                        <a:pt x="0" y="106250"/>
                        <a:pt x="13413" y="119662"/>
                        <a:pt x="29893" y="119662"/>
                      </a:cubicBezTo>
                      <a:cubicBezTo>
                        <a:pt x="46418" y="119662"/>
                        <a:pt x="59831" y="106250"/>
                        <a:pt x="59831" y="89725"/>
                      </a:cubicBezTo>
                      <a:lnTo>
                        <a:pt x="59831" y="29894"/>
                      </a:lnTo>
                      <a:close/>
                    </a:path>
                  </a:pathLst>
                </a:custGeom>
                <a:grpFill/>
                <a:ln w="437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7" name="任意多边形: 形状 76">
                  <a:extLst>
                    <a:ext uri="{FF2B5EF4-FFF2-40B4-BE49-F238E27FC236}">
                      <a16:creationId xmlns="" xmlns:a16="http://schemas.microsoft.com/office/drawing/2014/main" id="{ACB4ADF8-9342-4BA5-AC6D-47850462C994}"/>
                    </a:ext>
                  </a:extLst>
                </p:cNvPr>
                <p:cNvSpPr/>
                <p:nvPr/>
              </p:nvSpPr>
              <p:spPr>
                <a:xfrm>
                  <a:off x="9913190" y="3862522"/>
                  <a:ext cx="59831" cy="119662"/>
                </a:xfrm>
                <a:custGeom>
                  <a:avLst/>
                  <a:gdLst>
                    <a:gd name="connsiteX0" fmla="*/ 59831 w 59831"/>
                    <a:gd name="connsiteY0" fmla="*/ 29894 h 119662"/>
                    <a:gd name="connsiteX1" fmla="*/ 29893 w 59831"/>
                    <a:gd name="connsiteY1" fmla="*/ 0 h 119662"/>
                    <a:gd name="connsiteX2" fmla="*/ 0 w 59831"/>
                    <a:gd name="connsiteY2" fmla="*/ 29894 h 119662"/>
                    <a:gd name="connsiteX3" fmla="*/ 0 w 59831"/>
                    <a:gd name="connsiteY3" fmla="*/ 89769 h 119662"/>
                    <a:gd name="connsiteX4" fmla="*/ 29893 w 59831"/>
                    <a:gd name="connsiteY4" fmla="*/ 119662 h 119662"/>
                    <a:gd name="connsiteX5" fmla="*/ 59831 w 59831"/>
                    <a:gd name="connsiteY5" fmla="*/ 89769 h 119662"/>
                    <a:gd name="connsiteX6" fmla="*/ 59831 w 59831"/>
                    <a:gd name="connsiteY6" fmla="*/ 29894 h 1196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59831" h="119662">
                      <a:moveTo>
                        <a:pt x="59831" y="29894"/>
                      </a:moveTo>
                      <a:cubicBezTo>
                        <a:pt x="59831" y="13413"/>
                        <a:pt x="46418" y="0"/>
                        <a:pt x="29893" y="0"/>
                      </a:cubicBezTo>
                      <a:cubicBezTo>
                        <a:pt x="13369" y="0"/>
                        <a:pt x="0" y="13413"/>
                        <a:pt x="0" y="29894"/>
                      </a:cubicBezTo>
                      <a:lnTo>
                        <a:pt x="0" y="89769"/>
                      </a:lnTo>
                      <a:cubicBezTo>
                        <a:pt x="0" y="106250"/>
                        <a:pt x="13413" y="119662"/>
                        <a:pt x="29893" y="119662"/>
                      </a:cubicBezTo>
                      <a:cubicBezTo>
                        <a:pt x="46418" y="119662"/>
                        <a:pt x="59831" y="106250"/>
                        <a:pt x="59831" y="89769"/>
                      </a:cubicBezTo>
                      <a:lnTo>
                        <a:pt x="59831" y="29894"/>
                      </a:lnTo>
                      <a:close/>
                    </a:path>
                  </a:pathLst>
                </a:custGeom>
                <a:grpFill/>
                <a:ln w="437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8" name="任意多边形: 形状 77">
                  <a:extLst>
                    <a:ext uri="{FF2B5EF4-FFF2-40B4-BE49-F238E27FC236}">
                      <a16:creationId xmlns="" xmlns:a16="http://schemas.microsoft.com/office/drawing/2014/main" id="{FB1610FD-0AD2-4D16-ACD0-084426A1F907}"/>
                    </a:ext>
                  </a:extLst>
                </p:cNvPr>
                <p:cNvSpPr/>
                <p:nvPr/>
              </p:nvSpPr>
              <p:spPr>
                <a:xfrm>
                  <a:off x="9673822" y="4760209"/>
                  <a:ext cx="59831" cy="119706"/>
                </a:xfrm>
                <a:custGeom>
                  <a:avLst/>
                  <a:gdLst>
                    <a:gd name="connsiteX0" fmla="*/ 59831 w 59831"/>
                    <a:gd name="connsiteY0" fmla="*/ 29894 h 119706"/>
                    <a:gd name="connsiteX1" fmla="*/ 29893 w 59831"/>
                    <a:gd name="connsiteY1" fmla="*/ 0 h 119706"/>
                    <a:gd name="connsiteX2" fmla="*/ 0 w 59831"/>
                    <a:gd name="connsiteY2" fmla="*/ 29894 h 119706"/>
                    <a:gd name="connsiteX3" fmla="*/ 0 w 59831"/>
                    <a:gd name="connsiteY3" fmla="*/ 89769 h 119706"/>
                    <a:gd name="connsiteX4" fmla="*/ 29893 w 59831"/>
                    <a:gd name="connsiteY4" fmla="*/ 119706 h 119706"/>
                    <a:gd name="connsiteX5" fmla="*/ 59831 w 59831"/>
                    <a:gd name="connsiteY5" fmla="*/ 89769 h 119706"/>
                    <a:gd name="connsiteX6" fmla="*/ 59831 w 59831"/>
                    <a:gd name="connsiteY6" fmla="*/ 29894 h 1197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59831" h="119706">
                      <a:moveTo>
                        <a:pt x="59831" y="29894"/>
                      </a:moveTo>
                      <a:cubicBezTo>
                        <a:pt x="59831" y="13369"/>
                        <a:pt x="46418" y="0"/>
                        <a:pt x="29893" y="0"/>
                      </a:cubicBezTo>
                      <a:cubicBezTo>
                        <a:pt x="13369" y="0"/>
                        <a:pt x="0" y="13413"/>
                        <a:pt x="0" y="29894"/>
                      </a:cubicBezTo>
                      <a:lnTo>
                        <a:pt x="0" y="89769"/>
                      </a:lnTo>
                      <a:cubicBezTo>
                        <a:pt x="0" y="106294"/>
                        <a:pt x="13369" y="119706"/>
                        <a:pt x="29893" y="119706"/>
                      </a:cubicBezTo>
                      <a:cubicBezTo>
                        <a:pt x="46418" y="119706"/>
                        <a:pt x="59831" y="106294"/>
                        <a:pt x="59831" y="89769"/>
                      </a:cubicBezTo>
                      <a:lnTo>
                        <a:pt x="59831" y="29894"/>
                      </a:lnTo>
                      <a:close/>
                    </a:path>
                  </a:pathLst>
                </a:custGeom>
                <a:grpFill/>
                <a:ln w="437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9" name="任意多边形: 形状 78">
                  <a:extLst>
                    <a:ext uri="{FF2B5EF4-FFF2-40B4-BE49-F238E27FC236}">
                      <a16:creationId xmlns="" xmlns:a16="http://schemas.microsoft.com/office/drawing/2014/main" id="{D5B3CD59-74CC-4B87-8996-59CDE8485EDD}"/>
                    </a:ext>
                  </a:extLst>
                </p:cNvPr>
                <p:cNvSpPr/>
                <p:nvPr/>
              </p:nvSpPr>
              <p:spPr>
                <a:xfrm>
                  <a:off x="9434409" y="4281428"/>
                  <a:ext cx="418905" cy="837812"/>
                </a:xfrm>
                <a:custGeom>
                  <a:avLst/>
                  <a:gdLst>
                    <a:gd name="connsiteX0" fmla="*/ 29894 w 418905"/>
                    <a:gd name="connsiteY0" fmla="*/ 239369 h 837812"/>
                    <a:gd name="connsiteX1" fmla="*/ 59831 w 418905"/>
                    <a:gd name="connsiteY1" fmla="*/ 209431 h 837812"/>
                    <a:gd name="connsiteX2" fmla="*/ 59831 w 418905"/>
                    <a:gd name="connsiteY2" fmla="*/ 59831 h 837812"/>
                    <a:gd name="connsiteX3" fmla="*/ 359075 w 418905"/>
                    <a:gd name="connsiteY3" fmla="*/ 59831 h 837812"/>
                    <a:gd name="connsiteX4" fmla="*/ 359075 w 418905"/>
                    <a:gd name="connsiteY4" fmla="*/ 807875 h 837812"/>
                    <a:gd name="connsiteX5" fmla="*/ 389013 w 418905"/>
                    <a:gd name="connsiteY5" fmla="*/ 837813 h 837812"/>
                    <a:gd name="connsiteX6" fmla="*/ 418906 w 418905"/>
                    <a:gd name="connsiteY6" fmla="*/ 807875 h 837812"/>
                    <a:gd name="connsiteX7" fmla="*/ 418906 w 418905"/>
                    <a:gd name="connsiteY7" fmla="*/ 29894 h 837812"/>
                    <a:gd name="connsiteX8" fmla="*/ 389013 w 418905"/>
                    <a:gd name="connsiteY8" fmla="*/ 0 h 837812"/>
                    <a:gd name="connsiteX9" fmla="*/ 29937 w 418905"/>
                    <a:gd name="connsiteY9" fmla="*/ 0 h 837812"/>
                    <a:gd name="connsiteX10" fmla="*/ 0 w 418905"/>
                    <a:gd name="connsiteY10" fmla="*/ 29894 h 837812"/>
                    <a:gd name="connsiteX11" fmla="*/ 0 w 418905"/>
                    <a:gd name="connsiteY11" fmla="*/ 209431 h 837812"/>
                    <a:gd name="connsiteX12" fmla="*/ 29894 w 418905"/>
                    <a:gd name="connsiteY12" fmla="*/ 239369 h 837812"/>
                    <a:gd name="connsiteX13" fmla="*/ 29894 w 418905"/>
                    <a:gd name="connsiteY13" fmla="*/ 239369 h 8378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18905" h="837812">
                      <a:moveTo>
                        <a:pt x="29894" y="239369"/>
                      </a:moveTo>
                      <a:cubicBezTo>
                        <a:pt x="46418" y="239369"/>
                        <a:pt x="59831" y="225956"/>
                        <a:pt x="59831" y="209431"/>
                      </a:cubicBezTo>
                      <a:lnTo>
                        <a:pt x="59831" y="59831"/>
                      </a:lnTo>
                      <a:lnTo>
                        <a:pt x="359075" y="59831"/>
                      </a:lnTo>
                      <a:lnTo>
                        <a:pt x="359075" y="807875"/>
                      </a:lnTo>
                      <a:cubicBezTo>
                        <a:pt x="359075" y="824400"/>
                        <a:pt x="372488" y="837813"/>
                        <a:pt x="389013" y="837813"/>
                      </a:cubicBezTo>
                      <a:cubicBezTo>
                        <a:pt x="405537" y="837813"/>
                        <a:pt x="418906" y="824400"/>
                        <a:pt x="418906" y="807875"/>
                      </a:cubicBezTo>
                      <a:lnTo>
                        <a:pt x="418906" y="29894"/>
                      </a:lnTo>
                      <a:cubicBezTo>
                        <a:pt x="418906" y="13369"/>
                        <a:pt x="405494" y="0"/>
                        <a:pt x="389013" y="0"/>
                      </a:cubicBezTo>
                      <a:lnTo>
                        <a:pt x="29937" y="0"/>
                      </a:lnTo>
                      <a:cubicBezTo>
                        <a:pt x="13413" y="0"/>
                        <a:pt x="0" y="13413"/>
                        <a:pt x="0" y="29894"/>
                      </a:cubicBezTo>
                      <a:lnTo>
                        <a:pt x="0" y="209431"/>
                      </a:lnTo>
                      <a:cubicBezTo>
                        <a:pt x="0" y="225956"/>
                        <a:pt x="13369" y="239369"/>
                        <a:pt x="29894" y="239369"/>
                      </a:cubicBezTo>
                      <a:lnTo>
                        <a:pt x="29894" y="239369"/>
                      </a:lnTo>
                      <a:close/>
                    </a:path>
                  </a:pathLst>
                </a:custGeom>
                <a:grpFill/>
                <a:ln w="437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0" name="任意多边形: 形状 79">
                  <a:extLst>
                    <a:ext uri="{FF2B5EF4-FFF2-40B4-BE49-F238E27FC236}">
                      <a16:creationId xmlns="" xmlns:a16="http://schemas.microsoft.com/office/drawing/2014/main" id="{3360C1D7-444A-407B-9793-5016640AC6C7}"/>
                    </a:ext>
                  </a:extLst>
                </p:cNvPr>
                <p:cNvSpPr/>
                <p:nvPr/>
              </p:nvSpPr>
              <p:spPr>
                <a:xfrm>
                  <a:off x="9793484" y="4042059"/>
                  <a:ext cx="59831" cy="119662"/>
                </a:xfrm>
                <a:custGeom>
                  <a:avLst/>
                  <a:gdLst>
                    <a:gd name="connsiteX0" fmla="*/ 0 w 59831"/>
                    <a:gd name="connsiteY0" fmla="*/ 29894 h 119662"/>
                    <a:gd name="connsiteX1" fmla="*/ 0 w 59831"/>
                    <a:gd name="connsiteY1" fmla="*/ 89725 h 119662"/>
                    <a:gd name="connsiteX2" fmla="*/ 29938 w 59831"/>
                    <a:gd name="connsiteY2" fmla="*/ 119663 h 119662"/>
                    <a:gd name="connsiteX3" fmla="*/ 59831 w 59831"/>
                    <a:gd name="connsiteY3" fmla="*/ 89725 h 119662"/>
                    <a:gd name="connsiteX4" fmla="*/ 59831 w 59831"/>
                    <a:gd name="connsiteY4" fmla="*/ 29894 h 119662"/>
                    <a:gd name="connsiteX5" fmla="*/ 29938 w 59831"/>
                    <a:gd name="connsiteY5" fmla="*/ 0 h 119662"/>
                    <a:gd name="connsiteX6" fmla="*/ 0 w 59831"/>
                    <a:gd name="connsiteY6" fmla="*/ 29894 h 119662"/>
                    <a:gd name="connsiteX7" fmla="*/ 0 w 59831"/>
                    <a:gd name="connsiteY7" fmla="*/ 29894 h 1196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9831" h="119662">
                      <a:moveTo>
                        <a:pt x="0" y="29894"/>
                      </a:moveTo>
                      <a:lnTo>
                        <a:pt x="0" y="89725"/>
                      </a:lnTo>
                      <a:cubicBezTo>
                        <a:pt x="0" y="106250"/>
                        <a:pt x="13413" y="119663"/>
                        <a:pt x="29938" y="119663"/>
                      </a:cubicBezTo>
                      <a:cubicBezTo>
                        <a:pt x="46463" y="119663"/>
                        <a:pt x="59831" y="106250"/>
                        <a:pt x="59831" y="89725"/>
                      </a:cubicBezTo>
                      <a:lnTo>
                        <a:pt x="59831" y="29894"/>
                      </a:lnTo>
                      <a:cubicBezTo>
                        <a:pt x="59831" y="13369"/>
                        <a:pt x="46419" y="0"/>
                        <a:pt x="29938" y="0"/>
                      </a:cubicBezTo>
                      <a:cubicBezTo>
                        <a:pt x="13413" y="-44"/>
                        <a:pt x="0" y="13369"/>
                        <a:pt x="0" y="29894"/>
                      </a:cubicBezTo>
                      <a:lnTo>
                        <a:pt x="0" y="29894"/>
                      </a:lnTo>
                      <a:close/>
                    </a:path>
                  </a:pathLst>
                </a:custGeom>
                <a:grpFill/>
                <a:ln w="437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1" name="任意多边形: 形状 80">
                  <a:extLst>
                    <a:ext uri="{FF2B5EF4-FFF2-40B4-BE49-F238E27FC236}">
                      <a16:creationId xmlns="" xmlns:a16="http://schemas.microsoft.com/office/drawing/2014/main" id="{78A7CEB0-779B-45B3-8ABF-771663792BF9}"/>
                    </a:ext>
                  </a:extLst>
                </p:cNvPr>
                <p:cNvSpPr/>
                <p:nvPr/>
              </p:nvSpPr>
              <p:spPr>
                <a:xfrm>
                  <a:off x="9913190" y="3682940"/>
                  <a:ext cx="59831" cy="119706"/>
                </a:xfrm>
                <a:custGeom>
                  <a:avLst/>
                  <a:gdLst>
                    <a:gd name="connsiteX0" fmla="*/ 59831 w 59831"/>
                    <a:gd name="connsiteY0" fmla="*/ 29938 h 119706"/>
                    <a:gd name="connsiteX1" fmla="*/ 29893 w 59831"/>
                    <a:gd name="connsiteY1" fmla="*/ 0 h 119706"/>
                    <a:gd name="connsiteX2" fmla="*/ 0 w 59831"/>
                    <a:gd name="connsiteY2" fmla="*/ 29938 h 119706"/>
                    <a:gd name="connsiteX3" fmla="*/ 0 w 59831"/>
                    <a:gd name="connsiteY3" fmla="*/ 89769 h 119706"/>
                    <a:gd name="connsiteX4" fmla="*/ 29893 w 59831"/>
                    <a:gd name="connsiteY4" fmla="*/ 119706 h 119706"/>
                    <a:gd name="connsiteX5" fmla="*/ 59831 w 59831"/>
                    <a:gd name="connsiteY5" fmla="*/ 89769 h 119706"/>
                    <a:gd name="connsiteX6" fmla="*/ 59831 w 59831"/>
                    <a:gd name="connsiteY6" fmla="*/ 29938 h 1197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59831" h="119706">
                      <a:moveTo>
                        <a:pt x="59831" y="29938"/>
                      </a:moveTo>
                      <a:cubicBezTo>
                        <a:pt x="59831" y="13413"/>
                        <a:pt x="46418" y="0"/>
                        <a:pt x="29893" y="0"/>
                      </a:cubicBezTo>
                      <a:cubicBezTo>
                        <a:pt x="13369" y="0"/>
                        <a:pt x="0" y="13413"/>
                        <a:pt x="0" y="29938"/>
                      </a:cubicBezTo>
                      <a:lnTo>
                        <a:pt x="0" y="89769"/>
                      </a:lnTo>
                      <a:cubicBezTo>
                        <a:pt x="0" y="106294"/>
                        <a:pt x="13413" y="119706"/>
                        <a:pt x="29893" y="119706"/>
                      </a:cubicBezTo>
                      <a:cubicBezTo>
                        <a:pt x="46418" y="119706"/>
                        <a:pt x="59831" y="106294"/>
                        <a:pt x="59831" y="89769"/>
                      </a:cubicBezTo>
                      <a:lnTo>
                        <a:pt x="59831" y="29938"/>
                      </a:lnTo>
                      <a:close/>
                    </a:path>
                  </a:pathLst>
                </a:custGeom>
                <a:grpFill/>
                <a:ln w="437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2" name="任意多边形: 形状 81">
                  <a:extLst>
                    <a:ext uri="{FF2B5EF4-FFF2-40B4-BE49-F238E27FC236}">
                      <a16:creationId xmlns="" xmlns:a16="http://schemas.microsoft.com/office/drawing/2014/main" id="{9F0BA92D-21EE-43F2-B67B-C0DC808FB099}"/>
                    </a:ext>
                  </a:extLst>
                </p:cNvPr>
                <p:cNvSpPr/>
                <p:nvPr/>
              </p:nvSpPr>
              <p:spPr>
                <a:xfrm>
                  <a:off x="9673822" y="4939703"/>
                  <a:ext cx="59831" cy="179537"/>
                </a:xfrm>
                <a:custGeom>
                  <a:avLst/>
                  <a:gdLst>
                    <a:gd name="connsiteX0" fmla="*/ 29893 w 59831"/>
                    <a:gd name="connsiteY0" fmla="*/ 0 h 179537"/>
                    <a:gd name="connsiteX1" fmla="*/ 0 w 59831"/>
                    <a:gd name="connsiteY1" fmla="*/ 29937 h 179537"/>
                    <a:gd name="connsiteX2" fmla="*/ 0 w 59831"/>
                    <a:gd name="connsiteY2" fmla="*/ 149600 h 179537"/>
                    <a:gd name="connsiteX3" fmla="*/ 29893 w 59831"/>
                    <a:gd name="connsiteY3" fmla="*/ 179537 h 179537"/>
                    <a:gd name="connsiteX4" fmla="*/ 59831 w 59831"/>
                    <a:gd name="connsiteY4" fmla="*/ 149600 h 179537"/>
                    <a:gd name="connsiteX5" fmla="*/ 59831 w 59831"/>
                    <a:gd name="connsiteY5" fmla="*/ 29937 h 179537"/>
                    <a:gd name="connsiteX6" fmla="*/ 29893 w 59831"/>
                    <a:gd name="connsiteY6" fmla="*/ 0 h 179537"/>
                    <a:gd name="connsiteX7" fmla="*/ 29893 w 59831"/>
                    <a:gd name="connsiteY7" fmla="*/ 0 h 1795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9831" h="179537">
                      <a:moveTo>
                        <a:pt x="29893" y="0"/>
                      </a:moveTo>
                      <a:cubicBezTo>
                        <a:pt x="13369" y="0"/>
                        <a:pt x="0" y="13413"/>
                        <a:pt x="0" y="29937"/>
                      </a:cubicBezTo>
                      <a:lnTo>
                        <a:pt x="0" y="149600"/>
                      </a:lnTo>
                      <a:cubicBezTo>
                        <a:pt x="0" y="166125"/>
                        <a:pt x="13369" y="179537"/>
                        <a:pt x="29893" y="179537"/>
                      </a:cubicBezTo>
                      <a:cubicBezTo>
                        <a:pt x="46418" y="179537"/>
                        <a:pt x="59831" y="166125"/>
                        <a:pt x="59831" y="149600"/>
                      </a:cubicBezTo>
                      <a:lnTo>
                        <a:pt x="59831" y="29937"/>
                      </a:lnTo>
                      <a:cubicBezTo>
                        <a:pt x="59831" y="13413"/>
                        <a:pt x="46418" y="0"/>
                        <a:pt x="29893" y="0"/>
                      </a:cubicBezTo>
                      <a:lnTo>
                        <a:pt x="29893" y="0"/>
                      </a:lnTo>
                      <a:close/>
                    </a:path>
                  </a:pathLst>
                </a:custGeom>
                <a:grpFill/>
                <a:ln w="437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3" name="任意多边形: 形状 82">
                  <a:extLst>
                    <a:ext uri="{FF2B5EF4-FFF2-40B4-BE49-F238E27FC236}">
                      <a16:creationId xmlns="" xmlns:a16="http://schemas.microsoft.com/office/drawing/2014/main" id="{2421ADDA-7CA9-4673-A380-BE3DEF8D39CB}"/>
                    </a:ext>
                  </a:extLst>
                </p:cNvPr>
                <p:cNvSpPr/>
                <p:nvPr/>
              </p:nvSpPr>
              <p:spPr>
                <a:xfrm>
                  <a:off x="9314703" y="4580628"/>
                  <a:ext cx="1795375" cy="658318"/>
                </a:xfrm>
                <a:custGeom>
                  <a:avLst/>
                  <a:gdLst>
                    <a:gd name="connsiteX0" fmla="*/ 1765437 w 1795375"/>
                    <a:gd name="connsiteY0" fmla="*/ 598444 h 658318"/>
                    <a:gd name="connsiteX1" fmla="*/ 1705606 w 1795375"/>
                    <a:gd name="connsiteY1" fmla="*/ 598444 h 658318"/>
                    <a:gd name="connsiteX2" fmla="*/ 1705606 w 1795375"/>
                    <a:gd name="connsiteY2" fmla="*/ 414655 h 658318"/>
                    <a:gd name="connsiteX3" fmla="*/ 1795375 w 1795375"/>
                    <a:gd name="connsiteY3" fmla="*/ 299200 h 658318"/>
                    <a:gd name="connsiteX4" fmla="*/ 1675669 w 1795375"/>
                    <a:gd name="connsiteY4" fmla="*/ 179494 h 658318"/>
                    <a:gd name="connsiteX5" fmla="*/ 1555962 w 1795375"/>
                    <a:gd name="connsiteY5" fmla="*/ 299200 h 658318"/>
                    <a:gd name="connsiteX6" fmla="*/ 1645731 w 1795375"/>
                    <a:gd name="connsiteY6" fmla="*/ 414655 h 658318"/>
                    <a:gd name="connsiteX7" fmla="*/ 1645731 w 1795375"/>
                    <a:gd name="connsiteY7" fmla="*/ 598444 h 658318"/>
                    <a:gd name="connsiteX8" fmla="*/ 897644 w 1795375"/>
                    <a:gd name="connsiteY8" fmla="*/ 598444 h 658318"/>
                    <a:gd name="connsiteX9" fmla="*/ 897644 w 1795375"/>
                    <a:gd name="connsiteY9" fmla="*/ 475713 h 658318"/>
                    <a:gd name="connsiteX10" fmla="*/ 1017306 w 1795375"/>
                    <a:gd name="connsiteY10" fmla="*/ 329137 h 658318"/>
                    <a:gd name="connsiteX11" fmla="*/ 867706 w 1795375"/>
                    <a:gd name="connsiteY11" fmla="*/ 179494 h 658318"/>
                    <a:gd name="connsiteX12" fmla="*/ 718106 w 1795375"/>
                    <a:gd name="connsiteY12" fmla="*/ 329137 h 658318"/>
                    <a:gd name="connsiteX13" fmla="*/ 837768 w 1795375"/>
                    <a:gd name="connsiteY13" fmla="*/ 475713 h 658318"/>
                    <a:gd name="connsiteX14" fmla="*/ 837768 w 1795375"/>
                    <a:gd name="connsiteY14" fmla="*/ 598444 h 658318"/>
                    <a:gd name="connsiteX15" fmla="*/ 179537 w 1795375"/>
                    <a:gd name="connsiteY15" fmla="*/ 598444 h 658318"/>
                    <a:gd name="connsiteX16" fmla="*/ 179537 w 1795375"/>
                    <a:gd name="connsiteY16" fmla="*/ 296219 h 658318"/>
                    <a:gd name="connsiteX17" fmla="*/ 299244 w 1795375"/>
                    <a:gd name="connsiteY17" fmla="*/ 149600 h 658318"/>
                    <a:gd name="connsiteX18" fmla="*/ 149644 w 1795375"/>
                    <a:gd name="connsiteY18" fmla="*/ 0 h 658318"/>
                    <a:gd name="connsiteX19" fmla="*/ 44 w 1795375"/>
                    <a:gd name="connsiteY19" fmla="*/ 149600 h 658318"/>
                    <a:gd name="connsiteX20" fmla="*/ 119706 w 1795375"/>
                    <a:gd name="connsiteY20" fmla="*/ 296219 h 658318"/>
                    <a:gd name="connsiteX21" fmla="*/ 119706 w 1795375"/>
                    <a:gd name="connsiteY21" fmla="*/ 598444 h 658318"/>
                    <a:gd name="connsiteX22" fmla="*/ 29937 w 1795375"/>
                    <a:gd name="connsiteY22" fmla="*/ 598444 h 658318"/>
                    <a:gd name="connsiteX23" fmla="*/ 0 w 1795375"/>
                    <a:gd name="connsiteY23" fmla="*/ 628381 h 658318"/>
                    <a:gd name="connsiteX24" fmla="*/ 29937 w 1795375"/>
                    <a:gd name="connsiteY24" fmla="*/ 658319 h 658318"/>
                    <a:gd name="connsiteX25" fmla="*/ 1765481 w 1795375"/>
                    <a:gd name="connsiteY25" fmla="*/ 658319 h 658318"/>
                    <a:gd name="connsiteX26" fmla="*/ 1795375 w 1795375"/>
                    <a:gd name="connsiteY26" fmla="*/ 628381 h 658318"/>
                    <a:gd name="connsiteX27" fmla="*/ 1765437 w 1795375"/>
                    <a:gd name="connsiteY27" fmla="*/ 598444 h 658318"/>
                    <a:gd name="connsiteX28" fmla="*/ 1765437 w 1795375"/>
                    <a:gd name="connsiteY28" fmla="*/ 598444 h 658318"/>
                    <a:gd name="connsiteX29" fmla="*/ 59831 w 1795375"/>
                    <a:gd name="connsiteY29" fmla="*/ 149600 h 658318"/>
                    <a:gd name="connsiteX30" fmla="*/ 149600 w 1795375"/>
                    <a:gd name="connsiteY30" fmla="*/ 59831 h 658318"/>
                    <a:gd name="connsiteX31" fmla="*/ 239369 w 1795375"/>
                    <a:gd name="connsiteY31" fmla="*/ 149600 h 658318"/>
                    <a:gd name="connsiteX32" fmla="*/ 149600 w 1795375"/>
                    <a:gd name="connsiteY32" fmla="*/ 239369 h 658318"/>
                    <a:gd name="connsiteX33" fmla="*/ 59831 w 1795375"/>
                    <a:gd name="connsiteY33" fmla="*/ 149600 h 658318"/>
                    <a:gd name="connsiteX34" fmla="*/ 59831 w 1795375"/>
                    <a:gd name="connsiteY34" fmla="*/ 149600 h 658318"/>
                    <a:gd name="connsiteX35" fmla="*/ 777981 w 1795375"/>
                    <a:gd name="connsiteY35" fmla="*/ 329181 h 658318"/>
                    <a:gd name="connsiteX36" fmla="*/ 867750 w 1795375"/>
                    <a:gd name="connsiteY36" fmla="*/ 239413 h 658318"/>
                    <a:gd name="connsiteX37" fmla="*/ 957519 w 1795375"/>
                    <a:gd name="connsiteY37" fmla="*/ 329181 h 658318"/>
                    <a:gd name="connsiteX38" fmla="*/ 867750 w 1795375"/>
                    <a:gd name="connsiteY38" fmla="*/ 418950 h 658318"/>
                    <a:gd name="connsiteX39" fmla="*/ 777981 w 1795375"/>
                    <a:gd name="connsiteY39" fmla="*/ 329181 h 658318"/>
                    <a:gd name="connsiteX40" fmla="*/ 777981 w 1795375"/>
                    <a:gd name="connsiteY40" fmla="*/ 329181 h 658318"/>
                    <a:gd name="connsiteX41" fmla="*/ 1615837 w 1795375"/>
                    <a:gd name="connsiteY41" fmla="*/ 299244 h 658318"/>
                    <a:gd name="connsiteX42" fmla="*/ 1675669 w 1795375"/>
                    <a:gd name="connsiteY42" fmla="*/ 239413 h 658318"/>
                    <a:gd name="connsiteX43" fmla="*/ 1735500 w 1795375"/>
                    <a:gd name="connsiteY43" fmla="*/ 299244 h 658318"/>
                    <a:gd name="connsiteX44" fmla="*/ 1675669 w 1795375"/>
                    <a:gd name="connsiteY44" fmla="*/ 359075 h 658318"/>
                    <a:gd name="connsiteX45" fmla="*/ 1615837 w 1795375"/>
                    <a:gd name="connsiteY45" fmla="*/ 299244 h 658318"/>
                    <a:gd name="connsiteX46" fmla="*/ 1615837 w 1795375"/>
                    <a:gd name="connsiteY46" fmla="*/ 299244 h 6583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</a:cxnLst>
                  <a:rect l="l" t="t" r="r" b="b"/>
                  <a:pathLst>
                    <a:path w="1795375" h="658318">
                      <a:moveTo>
                        <a:pt x="1765437" y="598444"/>
                      </a:moveTo>
                      <a:lnTo>
                        <a:pt x="1705606" y="598444"/>
                      </a:lnTo>
                      <a:lnTo>
                        <a:pt x="1705606" y="414655"/>
                      </a:lnTo>
                      <a:cubicBezTo>
                        <a:pt x="1757065" y="401286"/>
                        <a:pt x="1795375" y="354823"/>
                        <a:pt x="1795375" y="299200"/>
                      </a:cubicBezTo>
                      <a:cubicBezTo>
                        <a:pt x="1795375" y="233188"/>
                        <a:pt x="1741681" y="179494"/>
                        <a:pt x="1675669" y="179494"/>
                      </a:cubicBezTo>
                      <a:cubicBezTo>
                        <a:pt x="1609657" y="179494"/>
                        <a:pt x="1555962" y="233188"/>
                        <a:pt x="1555962" y="299200"/>
                      </a:cubicBezTo>
                      <a:cubicBezTo>
                        <a:pt x="1555962" y="354779"/>
                        <a:pt x="1594272" y="401286"/>
                        <a:pt x="1645731" y="414655"/>
                      </a:cubicBezTo>
                      <a:lnTo>
                        <a:pt x="1645731" y="598444"/>
                      </a:lnTo>
                      <a:lnTo>
                        <a:pt x="897644" y="598444"/>
                      </a:lnTo>
                      <a:lnTo>
                        <a:pt x="897644" y="475713"/>
                      </a:lnTo>
                      <a:cubicBezTo>
                        <a:pt x="965847" y="461818"/>
                        <a:pt x="1017306" y="401373"/>
                        <a:pt x="1017306" y="329137"/>
                      </a:cubicBezTo>
                      <a:cubicBezTo>
                        <a:pt x="1017306" y="246645"/>
                        <a:pt x="950199" y="179494"/>
                        <a:pt x="867706" y="179494"/>
                      </a:cubicBezTo>
                      <a:cubicBezTo>
                        <a:pt x="785213" y="179494"/>
                        <a:pt x="718106" y="246601"/>
                        <a:pt x="718106" y="329137"/>
                      </a:cubicBezTo>
                      <a:cubicBezTo>
                        <a:pt x="718106" y="401373"/>
                        <a:pt x="769609" y="461818"/>
                        <a:pt x="837768" y="475713"/>
                      </a:cubicBezTo>
                      <a:lnTo>
                        <a:pt x="837768" y="598444"/>
                      </a:lnTo>
                      <a:lnTo>
                        <a:pt x="179537" y="598444"/>
                      </a:lnTo>
                      <a:lnTo>
                        <a:pt x="179537" y="296219"/>
                      </a:lnTo>
                      <a:cubicBezTo>
                        <a:pt x="247741" y="282281"/>
                        <a:pt x="299244" y="221880"/>
                        <a:pt x="299244" y="149600"/>
                      </a:cubicBezTo>
                      <a:cubicBezTo>
                        <a:pt x="299244" y="67107"/>
                        <a:pt x="232136" y="0"/>
                        <a:pt x="149644" y="0"/>
                      </a:cubicBezTo>
                      <a:cubicBezTo>
                        <a:pt x="67151" y="0"/>
                        <a:pt x="44" y="67107"/>
                        <a:pt x="44" y="149600"/>
                      </a:cubicBezTo>
                      <a:cubicBezTo>
                        <a:pt x="44" y="221836"/>
                        <a:pt x="51547" y="282281"/>
                        <a:pt x="119706" y="296219"/>
                      </a:cubicBezTo>
                      <a:lnTo>
                        <a:pt x="119706" y="598444"/>
                      </a:lnTo>
                      <a:lnTo>
                        <a:pt x="29937" y="598444"/>
                      </a:lnTo>
                      <a:cubicBezTo>
                        <a:pt x="13413" y="598444"/>
                        <a:pt x="0" y="611856"/>
                        <a:pt x="0" y="628381"/>
                      </a:cubicBezTo>
                      <a:cubicBezTo>
                        <a:pt x="0" y="644906"/>
                        <a:pt x="13413" y="658319"/>
                        <a:pt x="29937" y="658319"/>
                      </a:cubicBezTo>
                      <a:lnTo>
                        <a:pt x="1765481" y="658319"/>
                      </a:lnTo>
                      <a:cubicBezTo>
                        <a:pt x="1782006" y="658319"/>
                        <a:pt x="1795375" y="644906"/>
                        <a:pt x="1795375" y="628381"/>
                      </a:cubicBezTo>
                      <a:cubicBezTo>
                        <a:pt x="1795375" y="611856"/>
                        <a:pt x="1782006" y="598444"/>
                        <a:pt x="1765437" y="598444"/>
                      </a:cubicBezTo>
                      <a:lnTo>
                        <a:pt x="1765437" y="598444"/>
                      </a:lnTo>
                      <a:close/>
                      <a:moveTo>
                        <a:pt x="59831" y="149600"/>
                      </a:moveTo>
                      <a:cubicBezTo>
                        <a:pt x="59831" y="100113"/>
                        <a:pt x="100113" y="59831"/>
                        <a:pt x="149600" y="59831"/>
                      </a:cubicBezTo>
                      <a:cubicBezTo>
                        <a:pt x="199087" y="59831"/>
                        <a:pt x="239369" y="100113"/>
                        <a:pt x="239369" y="149600"/>
                      </a:cubicBezTo>
                      <a:cubicBezTo>
                        <a:pt x="239369" y="199087"/>
                        <a:pt x="199087" y="239369"/>
                        <a:pt x="149600" y="239369"/>
                      </a:cubicBezTo>
                      <a:cubicBezTo>
                        <a:pt x="100157" y="239369"/>
                        <a:pt x="59831" y="199087"/>
                        <a:pt x="59831" y="149600"/>
                      </a:cubicBezTo>
                      <a:lnTo>
                        <a:pt x="59831" y="149600"/>
                      </a:lnTo>
                      <a:close/>
                      <a:moveTo>
                        <a:pt x="777981" y="329181"/>
                      </a:moveTo>
                      <a:cubicBezTo>
                        <a:pt x="777981" y="279695"/>
                        <a:pt x="818263" y="239413"/>
                        <a:pt x="867750" y="239413"/>
                      </a:cubicBezTo>
                      <a:cubicBezTo>
                        <a:pt x="917237" y="239413"/>
                        <a:pt x="957519" y="279695"/>
                        <a:pt x="957519" y="329181"/>
                      </a:cubicBezTo>
                      <a:cubicBezTo>
                        <a:pt x="957519" y="378668"/>
                        <a:pt x="917237" y="418950"/>
                        <a:pt x="867750" y="418950"/>
                      </a:cubicBezTo>
                      <a:cubicBezTo>
                        <a:pt x="818307" y="418950"/>
                        <a:pt x="777981" y="378668"/>
                        <a:pt x="777981" y="329181"/>
                      </a:cubicBezTo>
                      <a:lnTo>
                        <a:pt x="777981" y="329181"/>
                      </a:lnTo>
                      <a:close/>
                      <a:moveTo>
                        <a:pt x="1615837" y="299244"/>
                      </a:moveTo>
                      <a:cubicBezTo>
                        <a:pt x="1615837" y="266238"/>
                        <a:pt x="1642663" y="239413"/>
                        <a:pt x="1675669" y="239413"/>
                      </a:cubicBezTo>
                      <a:cubicBezTo>
                        <a:pt x="1708675" y="239413"/>
                        <a:pt x="1735500" y="266238"/>
                        <a:pt x="1735500" y="299244"/>
                      </a:cubicBezTo>
                      <a:cubicBezTo>
                        <a:pt x="1735500" y="332250"/>
                        <a:pt x="1708675" y="359075"/>
                        <a:pt x="1675669" y="359075"/>
                      </a:cubicBezTo>
                      <a:cubicBezTo>
                        <a:pt x="1642663" y="359075"/>
                        <a:pt x="1615837" y="332250"/>
                        <a:pt x="1615837" y="299244"/>
                      </a:cubicBezTo>
                      <a:lnTo>
                        <a:pt x="1615837" y="299244"/>
                      </a:lnTo>
                      <a:close/>
                    </a:path>
                  </a:pathLst>
                </a:custGeom>
                <a:grpFill/>
                <a:ln w="437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4" name="任意多边形: 形状 83">
                  <a:extLst>
                    <a:ext uri="{FF2B5EF4-FFF2-40B4-BE49-F238E27FC236}">
                      <a16:creationId xmlns="" xmlns:a16="http://schemas.microsoft.com/office/drawing/2014/main" id="{E9A068C3-75D4-4046-B299-94074DC81417}"/>
                    </a:ext>
                  </a:extLst>
                </p:cNvPr>
                <p:cNvSpPr/>
                <p:nvPr/>
              </p:nvSpPr>
              <p:spPr>
                <a:xfrm>
                  <a:off x="9554115" y="4939703"/>
                  <a:ext cx="59874" cy="179537"/>
                </a:xfrm>
                <a:custGeom>
                  <a:avLst/>
                  <a:gdLst>
                    <a:gd name="connsiteX0" fmla="*/ 0 w 59874"/>
                    <a:gd name="connsiteY0" fmla="*/ 29937 h 179537"/>
                    <a:gd name="connsiteX1" fmla="*/ 0 w 59874"/>
                    <a:gd name="connsiteY1" fmla="*/ 149600 h 179537"/>
                    <a:gd name="connsiteX2" fmla="*/ 29937 w 59874"/>
                    <a:gd name="connsiteY2" fmla="*/ 179537 h 179537"/>
                    <a:gd name="connsiteX3" fmla="*/ 59875 w 59874"/>
                    <a:gd name="connsiteY3" fmla="*/ 149600 h 179537"/>
                    <a:gd name="connsiteX4" fmla="*/ 59875 w 59874"/>
                    <a:gd name="connsiteY4" fmla="*/ 29937 h 179537"/>
                    <a:gd name="connsiteX5" fmla="*/ 29937 w 59874"/>
                    <a:gd name="connsiteY5" fmla="*/ 0 h 179537"/>
                    <a:gd name="connsiteX6" fmla="*/ 0 w 59874"/>
                    <a:gd name="connsiteY6" fmla="*/ 29937 h 179537"/>
                    <a:gd name="connsiteX7" fmla="*/ 0 w 59874"/>
                    <a:gd name="connsiteY7" fmla="*/ 29937 h 1795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9874" h="179537">
                      <a:moveTo>
                        <a:pt x="0" y="29937"/>
                      </a:moveTo>
                      <a:lnTo>
                        <a:pt x="0" y="149600"/>
                      </a:lnTo>
                      <a:cubicBezTo>
                        <a:pt x="0" y="166125"/>
                        <a:pt x="13413" y="179537"/>
                        <a:pt x="29937" y="179537"/>
                      </a:cubicBezTo>
                      <a:cubicBezTo>
                        <a:pt x="46462" y="179537"/>
                        <a:pt x="59875" y="166125"/>
                        <a:pt x="59875" y="149600"/>
                      </a:cubicBezTo>
                      <a:lnTo>
                        <a:pt x="59875" y="29937"/>
                      </a:lnTo>
                      <a:cubicBezTo>
                        <a:pt x="59875" y="13413"/>
                        <a:pt x="46462" y="0"/>
                        <a:pt x="29937" y="0"/>
                      </a:cubicBezTo>
                      <a:cubicBezTo>
                        <a:pt x="13369" y="0"/>
                        <a:pt x="0" y="13413"/>
                        <a:pt x="0" y="29937"/>
                      </a:cubicBezTo>
                      <a:lnTo>
                        <a:pt x="0" y="29937"/>
                      </a:lnTo>
                      <a:close/>
                    </a:path>
                  </a:pathLst>
                </a:custGeom>
                <a:grpFill/>
                <a:ln w="437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5" name="任意多边形: 形状 84">
                  <a:extLst>
                    <a:ext uri="{FF2B5EF4-FFF2-40B4-BE49-F238E27FC236}">
                      <a16:creationId xmlns="" xmlns:a16="http://schemas.microsoft.com/office/drawing/2014/main" id="{1863EE32-9DC1-4F14-96BF-0C87423A84E7}"/>
                    </a:ext>
                  </a:extLst>
                </p:cNvPr>
                <p:cNvSpPr/>
                <p:nvPr/>
              </p:nvSpPr>
              <p:spPr>
                <a:xfrm>
                  <a:off x="9673822" y="4401090"/>
                  <a:ext cx="59831" cy="119706"/>
                </a:xfrm>
                <a:custGeom>
                  <a:avLst/>
                  <a:gdLst>
                    <a:gd name="connsiteX0" fmla="*/ 59831 w 59831"/>
                    <a:gd name="connsiteY0" fmla="*/ 29937 h 119706"/>
                    <a:gd name="connsiteX1" fmla="*/ 29893 w 59831"/>
                    <a:gd name="connsiteY1" fmla="*/ 0 h 119706"/>
                    <a:gd name="connsiteX2" fmla="*/ 0 w 59831"/>
                    <a:gd name="connsiteY2" fmla="*/ 29937 h 119706"/>
                    <a:gd name="connsiteX3" fmla="*/ 0 w 59831"/>
                    <a:gd name="connsiteY3" fmla="*/ 89769 h 119706"/>
                    <a:gd name="connsiteX4" fmla="*/ 29893 w 59831"/>
                    <a:gd name="connsiteY4" fmla="*/ 119706 h 119706"/>
                    <a:gd name="connsiteX5" fmla="*/ 59831 w 59831"/>
                    <a:gd name="connsiteY5" fmla="*/ 89769 h 119706"/>
                    <a:gd name="connsiteX6" fmla="*/ 59831 w 59831"/>
                    <a:gd name="connsiteY6" fmla="*/ 29937 h 1197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59831" h="119706">
                      <a:moveTo>
                        <a:pt x="59831" y="29937"/>
                      </a:moveTo>
                      <a:cubicBezTo>
                        <a:pt x="59831" y="13413"/>
                        <a:pt x="46418" y="0"/>
                        <a:pt x="29893" y="0"/>
                      </a:cubicBezTo>
                      <a:cubicBezTo>
                        <a:pt x="13369" y="0"/>
                        <a:pt x="0" y="13413"/>
                        <a:pt x="0" y="29937"/>
                      </a:cubicBezTo>
                      <a:lnTo>
                        <a:pt x="0" y="89769"/>
                      </a:lnTo>
                      <a:cubicBezTo>
                        <a:pt x="0" y="106294"/>
                        <a:pt x="13413" y="119706"/>
                        <a:pt x="29893" y="119706"/>
                      </a:cubicBezTo>
                      <a:cubicBezTo>
                        <a:pt x="46418" y="119706"/>
                        <a:pt x="59831" y="106294"/>
                        <a:pt x="59831" y="89769"/>
                      </a:cubicBezTo>
                      <a:lnTo>
                        <a:pt x="59831" y="29937"/>
                      </a:lnTo>
                      <a:close/>
                    </a:path>
                  </a:pathLst>
                </a:custGeom>
                <a:grpFill/>
                <a:ln w="437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6" name="任意多边形: 形状 85">
                  <a:extLst>
                    <a:ext uri="{FF2B5EF4-FFF2-40B4-BE49-F238E27FC236}">
                      <a16:creationId xmlns="" xmlns:a16="http://schemas.microsoft.com/office/drawing/2014/main" id="{01D49EE1-C690-4359-8491-012E05C3DB51}"/>
                    </a:ext>
                  </a:extLst>
                </p:cNvPr>
                <p:cNvSpPr/>
                <p:nvPr/>
              </p:nvSpPr>
              <p:spPr>
                <a:xfrm>
                  <a:off x="9673822" y="4580672"/>
                  <a:ext cx="59831" cy="119662"/>
                </a:xfrm>
                <a:custGeom>
                  <a:avLst/>
                  <a:gdLst>
                    <a:gd name="connsiteX0" fmla="*/ 59831 w 59831"/>
                    <a:gd name="connsiteY0" fmla="*/ 29894 h 119662"/>
                    <a:gd name="connsiteX1" fmla="*/ 29893 w 59831"/>
                    <a:gd name="connsiteY1" fmla="*/ 0 h 119662"/>
                    <a:gd name="connsiteX2" fmla="*/ 0 w 59831"/>
                    <a:gd name="connsiteY2" fmla="*/ 29894 h 119662"/>
                    <a:gd name="connsiteX3" fmla="*/ 0 w 59831"/>
                    <a:gd name="connsiteY3" fmla="*/ 89769 h 119662"/>
                    <a:gd name="connsiteX4" fmla="*/ 29893 w 59831"/>
                    <a:gd name="connsiteY4" fmla="*/ 119662 h 119662"/>
                    <a:gd name="connsiteX5" fmla="*/ 59831 w 59831"/>
                    <a:gd name="connsiteY5" fmla="*/ 89769 h 119662"/>
                    <a:gd name="connsiteX6" fmla="*/ 59831 w 59831"/>
                    <a:gd name="connsiteY6" fmla="*/ 29894 h 1196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59831" h="119662">
                      <a:moveTo>
                        <a:pt x="59831" y="29894"/>
                      </a:moveTo>
                      <a:cubicBezTo>
                        <a:pt x="59831" y="13413"/>
                        <a:pt x="46418" y="0"/>
                        <a:pt x="29893" y="0"/>
                      </a:cubicBezTo>
                      <a:cubicBezTo>
                        <a:pt x="13369" y="0"/>
                        <a:pt x="0" y="13413"/>
                        <a:pt x="0" y="29894"/>
                      </a:cubicBezTo>
                      <a:lnTo>
                        <a:pt x="0" y="89769"/>
                      </a:lnTo>
                      <a:cubicBezTo>
                        <a:pt x="0" y="106250"/>
                        <a:pt x="13413" y="119662"/>
                        <a:pt x="29893" y="119662"/>
                      </a:cubicBezTo>
                      <a:cubicBezTo>
                        <a:pt x="46418" y="119662"/>
                        <a:pt x="59831" y="106250"/>
                        <a:pt x="59831" y="89769"/>
                      </a:cubicBezTo>
                      <a:lnTo>
                        <a:pt x="59831" y="29894"/>
                      </a:lnTo>
                      <a:close/>
                    </a:path>
                  </a:pathLst>
                </a:custGeom>
                <a:grpFill/>
                <a:ln w="437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7" name="任意多边形: 形状 86">
                  <a:extLst>
                    <a:ext uri="{FF2B5EF4-FFF2-40B4-BE49-F238E27FC236}">
                      <a16:creationId xmlns="" xmlns:a16="http://schemas.microsoft.com/office/drawing/2014/main" id="{CC2A2228-9073-425F-8DEC-A9797CEAB8CF}"/>
                    </a:ext>
                  </a:extLst>
                </p:cNvPr>
                <p:cNvSpPr/>
                <p:nvPr/>
              </p:nvSpPr>
              <p:spPr>
                <a:xfrm>
                  <a:off x="9554115" y="4401090"/>
                  <a:ext cx="59874" cy="119706"/>
                </a:xfrm>
                <a:custGeom>
                  <a:avLst/>
                  <a:gdLst>
                    <a:gd name="connsiteX0" fmla="*/ 0 w 59874"/>
                    <a:gd name="connsiteY0" fmla="*/ 29937 h 119706"/>
                    <a:gd name="connsiteX1" fmla="*/ 0 w 59874"/>
                    <a:gd name="connsiteY1" fmla="*/ 89769 h 119706"/>
                    <a:gd name="connsiteX2" fmla="*/ 29937 w 59874"/>
                    <a:gd name="connsiteY2" fmla="*/ 119706 h 119706"/>
                    <a:gd name="connsiteX3" fmla="*/ 59875 w 59874"/>
                    <a:gd name="connsiteY3" fmla="*/ 89769 h 119706"/>
                    <a:gd name="connsiteX4" fmla="*/ 59875 w 59874"/>
                    <a:gd name="connsiteY4" fmla="*/ 29937 h 119706"/>
                    <a:gd name="connsiteX5" fmla="*/ 29937 w 59874"/>
                    <a:gd name="connsiteY5" fmla="*/ 0 h 119706"/>
                    <a:gd name="connsiteX6" fmla="*/ 0 w 59874"/>
                    <a:gd name="connsiteY6" fmla="*/ 29937 h 119706"/>
                    <a:gd name="connsiteX7" fmla="*/ 0 w 59874"/>
                    <a:gd name="connsiteY7" fmla="*/ 29937 h 1197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9874" h="119706">
                      <a:moveTo>
                        <a:pt x="0" y="29937"/>
                      </a:moveTo>
                      <a:lnTo>
                        <a:pt x="0" y="89769"/>
                      </a:lnTo>
                      <a:cubicBezTo>
                        <a:pt x="0" y="106294"/>
                        <a:pt x="13413" y="119706"/>
                        <a:pt x="29937" y="119706"/>
                      </a:cubicBezTo>
                      <a:cubicBezTo>
                        <a:pt x="46462" y="119706"/>
                        <a:pt x="59875" y="106294"/>
                        <a:pt x="59875" y="89769"/>
                      </a:cubicBezTo>
                      <a:lnTo>
                        <a:pt x="59875" y="29937"/>
                      </a:lnTo>
                      <a:cubicBezTo>
                        <a:pt x="59875" y="13413"/>
                        <a:pt x="46462" y="0"/>
                        <a:pt x="29937" y="0"/>
                      </a:cubicBezTo>
                      <a:cubicBezTo>
                        <a:pt x="13369" y="0"/>
                        <a:pt x="0" y="13413"/>
                        <a:pt x="0" y="29937"/>
                      </a:cubicBezTo>
                      <a:lnTo>
                        <a:pt x="0" y="29937"/>
                      </a:lnTo>
                      <a:close/>
                    </a:path>
                  </a:pathLst>
                </a:custGeom>
                <a:grpFill/>
                <a:ln w="437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8" name="任意多边形: 形状 87">
                  <a:extLst>
                    <a:ext uri="{FF2B5EF4-FFF2-40B4-BE49-F238E27FC236}">
                      <a16:creationId xmlns="" xmlns:a16="http://schemas.microsoft.com/office/drawing/2014/main" id="{7B2B87E4-678D-4E44-8FF9-775781233BDE}"/>
                    </a:ext>
                  </a:extLst>
                </p:cNvPr>
                <p:cNvSpPr/>
                <p:nvPr/>
              </p:nvSpPr>
              <p:spPr>
                <a:xfrm>
                  <a:off x="9913190" y="4580672"/>
                  <a:ext cx="59831" cy="119662"/>
                </a:xfrm>
                <a:custGeom>
                  <a:avLst/>
                  <a:gdLst>
                    <a:gd name="connsiteX0" fmla="*/ 59831 w 59831"/>
                    <a:gd name="connsiteY0" fmla="*/ 29894 h 119662"/>
                    <a:gd name="connsiteX1" fmla="*/ 29893 w 59831"/>
                    <a:gd name="connsiteY1" fmla="*/ 0 h 119662"/>
                    <a:gd name="connsiteX2" fmla="*/ 0 w 59831"/>
                    <a:gd name="connsiteY2" fmla="*/ 29894 h 119662"/>
                    <a:gd name="connsiteX3" fmla="*/ 0 w 59831"/>
                    <a:gd name="connsiteY3" fmla="*/ 89769 h 119662"/>
                    <a:gd name="connsiteX4" fmla="*/ 29893 w 59831"/>
                    <a:gd name="connsiteY4" fmla="*/ 119662 h 119662"/>
                    <a:gd name="connsiteX5" fmla="*/ 59831 w 59831"/>
                    <a:gd name="connsiteY5" fmla="*/ 89769 h 119662"/>
                    <a:gd name="connsiteX6" fmla="*/ 59831 w 59831"/>
                    <a:gd name="connsiteY6" fmla="*/ 29894 h 1196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59831" h="119662">
                      <a:moveTo>
                        <a:pt x="59831" y="29894"/>
                      </a:moveTo>
                      <a:cubicBezTo>
                        <a:pt x="59831" y="13413"/>
                        <a:pt x="46418" y="0"/>
                        <a:pt x="29893" y="0"/>
                      </a:cubicBezTo>
                      <a:cubicBezTo>
                        <a:pt x="13369" y="0"/>
                        <a:pt x="0" y="13413"/>
                        <a:pt x="0" y="29894"/>
                      </a:cubicBezTo>
                      <a:lnTo>
                        <a:pt x="0" y="89769"/>
                      </a:lnTo>
                      <a:cubicBezTo>
                        <a:pt x="0" y="106250"/>
                        <a:pt x="13413" y="119662"/>
                        <a:pt x="29893" y="119662"/>
                      </a:cubicBezTo>
                      <a:cubicBezTo>
                        <a:pt x="46418" y="119662"/>
                        <a:pt x="59831" y="106250"/>
                        <a:pt x="59831" y="89769"/>
                      </a:cubicBezTo>
                      <a:lnTo>
                        <a:pt x="59831" y="29894"/>
                      </a:lnTo>
                      <a:close/>
                    </a:path>
                  </a:pathLst>
                </a:custGeom>
                <a:grpFill/>
                <a:ln w="437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9" name="任意多边形: 形状 88">
                  <a:extLst>
                    <a:ext uri="{FF2B5EF4-FFF2-40B4-BE49-F238E27FC236}">
                      <a16:creationId xmlns="" xmlns:a16="http://schemas.microsoft.com/office/drawing/2014/main" id="{A334B491-8BCE-4AFE-B2BC-4EA677EF6AB4}"/>
                    </a:ext>
                  </a:extLst>
                </p:cNvPr>
                <p:cNvSpPr/>
                <p:nvPr/>
              </p:nvSpPr>
              <p:spPr>
                <a:xfrm>
                  <a:off x="10032853" y="4221553"/>
                  <a:ext cx="59830" cy="119706"/>
                </a:xfrm>
                <a:custGeom>
                  <a:avLst/>
                  <a:gdLst>
                    <a:gd name="connsiteX0" fmla="*/ 59831 w 59830"/>
                    <a:gd name="connsiteY0" fmla="*/ 29938 h 119706"/>
                    <a:gd name="connsiteX1" fmla="*/ 29937 w 59830"/>
                    <a:gd name="connsiteY1" fmla="*/ 0 h 119706"/>
                    <a:gd name="connsiteX2" fmla="*/ 0 w 59830"/>
                    <a:gd name="connsiteY2" fmla="*/ 29938 h 119706"/>
                    <a:gd name="connsiteX3" fmla="*/ 0 w 59830"/>
                    <a:gd name="connsiteY3" fmla="*/ 89769 h 119706"/>
                    <a:gd name="connsiteX4" fmla="*/ 29937 w 59830"/>
                    <a:gd name="connsiteY4" fmla="*/ 119706 h 119706"/>
                    <a:gd name="connsiteX5" fmla="*/ 59831 w 59830"/>
                    <a:gd name="connsiteY5" fmla="*/ 89769 h 119706"/>
                    <a:gd name="connsiteX6" fmla="*/ 59831 w 59830"/>
                    <a:gd name="connsiteY6" fmla="*/ 29938 h 1197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59830" h="119706">
                      <a:moveTo>
                        <a:pt x="59831" y="29938"/>
                      </a:moveTo>
                      <a:cubicBezTo>
                        <a:pt x="59831" y="13413"/>
                        <a:pt x="46418" y="0"/>
                        <a:pt x="29937" y="0"/>
                      </a:cubicBezTo>
                      <a:cubicBezTo>
                        <a:pt x="13412" y="0"/>
                        <a:pt x="0" y="13413"/>
                        <a:pt x="0" y="29938"/>
                      </a:cubicBezTo>
                      <a:lnTo>
                        <a:pt x="0" y="89769"/>
                      </a:lnTo>
                      <a:cubicBezTo>
                        <a:pt x="0" y="106294"/>
                        <a:pt x="13412" y="119706"/>
                        <a:pt x="29937" y="119706"/>
                      </a:cubicBezTo>
                      <a:cubicBezTo>
                        <a:pt x="46462" y="119706"/>
                        <a:pt x="59831" y="106294"/>
                        <a:pt x="59831" y="89769"/>
                      </a:cubicBezTo>
                      <a:lnTo>
                        <a:pt x="59831" y="29938"/>
                      </a:lnTo>
                      <a:close/>
                    </a:path>
                  </a:pathLst>
                </a:custGeom>
                <a:grpFill/>
                <a:ln w="437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0" name="任意多边形: 形状 89">
                  <a:extLst>
                    <a:ext uri="{FF2B5EF4-FFF2-40B4-BE49-F238E27FC236}">
                      <a16:creationId xmlns="" xmlns:a16="http://schemas.microsoft.com/office/drawing/2014/main" id="{CF946331-B8C5-437F-966E-29FACCE6EC67}"/>
                    </a:ext>
                  </a:extLst>
                </p:cNvPr>
                <p:cNvSpPr/>
                <p:nvPr/>
              </p:nvSpPr>
              <p:spPr>
                <a:xfrm>
                  <a:off x="10032853" y="4042059"/>
                  <a:ext cx="59830" cy="119662"/>
                </a:xfrm>
                <a:custGeom>
                  <a:avLst/>
                  <a:gdLst>
                    <a:gd name="connsiteX0" fmla="*/ 59831 w 59830"/>
                    <a:gd name="connsiteY0" fmla="*/ 29894 h 119662"/>
                    <a:gd name="connsiteX1" fmla="*/ 29937 w 59830"/>
                    <a:gd name="connsiteY1" fmla="*/ 0 h 119662"/>
                    <a:gd name="connsiteX2" fmla="*/ 0 w 59830"/>
                    <a:gd name="connsiteY2" fmla="*/ 29894 h 119662"/>
                    <a:gd name="connsiteX3" fmla="*/ 0 w 59830"/>
                    <a:gd name="connsiteY3" fmla="*/ 89725 h 119662"/>
                    <a:gd name="connsiteX4" fmla="*/ 29937 w 59830"/>
                    <a:gd name="connsiteY4" fmla="*/ 119662 h 119662"/>
                    <a:gd name="connsiteX5" fmla="*/ 59831 w 59830"/>
                    <a:gd name="connsiteY5" fmla="*/ 89725 h 119662"/>
                    <a:gd name="connsiteX6" fmla="*/ 59831 w 59830"/>
                    <a:gd name="connsiteY6" fmla="*/ 29894 h 1196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59830" h="119662">
                      <a:moveTo>
                        <a:pt x="59831" y="29894"/>
                      </a:moveTo>
                      <a:cubicBezTo>
                        <a:pt x="59831" y="13369"/>
                        <a:pt x="46418" y="0"/>
                        <a:pt x="29937" y="0"/>
                      </a:cubicBezTo>
                      <a:cubicBezTo>
                        <a:pt x="13412" y="0"/>
                        <a:pt x="0" y="13413"/>
                        <a:pt x="0" y="29894"/>
                      </a:cubicBezTo>
                      <a:lnTo>
                        <a:pt x="0" y="89725"/>
                      </a:lnTo>
                      <a:cubicBezTo>
                        <a:pt x="0" y="106250"/>
                        <a:pt x="13412" y="119662"/>
                        <a:pt x="29937" y="119662"/>
                      </a:cubicBezTo>
                      <a:cubicBezTo>
                        <a:pt x="46462" y="119662"/>
                        <a:pt x="59831" y="106250"/>
                        <a:pt x="59831" y="89725"/>
                      </a:cubicBezTo>
                      <a:lnTo>
                        <a:pt x="59831" y="29894"/>
                      </a:lnTo>
                      <a:close/>
                    </a:path>
                  </a:pathLst>
                </a:custGeom>
                <a:grpFill/>
                <a:ln w="437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1" name="任意多边形: 形状 90">
                  <a:extLst>
                    <a:ext uri="{FF2B5EF4-FFF2-40B4-BE49-F238E27FC236}">
                      <a16:creationId xmlns="" xmlns:a16="http://schemas.microsoft.com/office/drawing/2014/main" id="{F2E67707-F639-4DA2-BCD8-04F0560B382F}"/>
                    </a:ext>
                  </a:extLst>
                </p:cNvPr>
                <p:cNvSpPr/>
                <p:nvPr/>
              </p:nvSpPr>
              <p:spPr>
                <a:xfrm>
                  <a:off x="10032853" y="4401090"/>
                  <a:ext cx="59830" cy="119706"/>
                </a:xfrm>
                <a:custGeom>
                  <a:avLst/>
                  <a:gdLst>
                    <a:gd name="connsiteX0" fmla="*/ 59831 w 59830"/>
                    <a:gd name="connsiteY0" fmla="*/ 29937 h 119706"/>
                    <a:gd name="connsiteX1" fmla="*/ 29937 w 59830"/>
                    <a:gd name="connsiteY1" fmla="*/ 0 h 119706"/>
                    <a:gd name="connsiteX2" fmla="*/ 0 w 59830"/>
                    <a:gd name="connsiteY2" fmla="*/ 29937 h 119706"/>
                    <a:gd name="connsiteX3" fmla="*/ 0 w 59830"/>
                    <a:gd name="connsiteY3" fmla="*/ 89769 h 119706"/>
                    <a:gd name="connsiteX4" fmla="*/ 29937 w 59830"/>
                    <a:gd name="connsiteY4" fmla="*/ 119706 h 119706"/>
                    <a:gd name="connsiteX5" fmla="*/ 59831 w 59830"/>
                    <a:gd name="connsiteY5" fmla="*/ 89769 h 119706"/>
                    <a:gd name="connsiteX6" fmla="*/ 59831 w 59830"/>
                    <a:gd name="connsiteY6" fmla="*/ 29937 h 1197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59830" h="119706">
                      <a:moveTo>
                        <a:pt x="59831" y="29937"/>
                      </a:moveTo>
                      <a:cubicBezTo>
                        <a:pt x="59831" y="13413"/>
                        <a:pt x="46418" y="0"/>
                        <a:pt x="29937" y="0"/>
                      </a:cubicBezTo>
                      <a:cubicBezTo>
                        <a:pt x="13412" y="0"/>
                        <a:pt x="0" y="13413"/>
                        <a:pt x="0" y="29937"/>
                      </a:cubicBezTo>
                      <a:lnTo>
                        <a:pt x="0" y="89769"/>
                      </a:lnTo>
                      <a:cubicBezTo>
                        <a:pt x="0" y="106294"/>
                        <a:pt x="13412" y="119706"/>
                        <a:pt x="29937" y="119706"/>
                      </a:cubicBezTo>
                      <a:cubicBezTo>
                        <a:pt x="46462" y="119706"/>
                        <a:pt x="59831" y="106294"/>
                        <a:pt x="59831" y="89769"/>
                      </a:cubicBezTo>
                      <a:lnTo>
                        <a:pt x="59831" y="29937"/>
                      </a:lnTo>
                      <a:close/>
                    </a:path>
                  </a:pathLst>
                </a:custGeom>
                <a:grpFill/>
                <a:ln w="437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2" name="任意多边形: 形状 91">
                  <a:extLst>
                    <a:ext uri="{FF2B5EF4-FFF2-40B4-BE49-F238E27FC236}">
                      <a16:creationId xmlns="" xmlns:a16="http://schemas.microsoft.com/office/drawing/2014/main" id="{66D8E368-25AE-4892-9ACE-DD996B1D1101}"/>
                    </a:ext>
                  </a:extLst>
                </p:cNvPr>
                <p:cNvSpPr/>
                <p:nvPr/>
              </p:nvSpPr>
              <p:spPr>
                <a:xfrm>
                  <a:off x="10032853" y="4580628"/>
                  <a:ext cx="59830" cy="119662"/>
                </a:xfrm>
                <a:custGeom>
                  <a:avLst/>
                  <a:gdLst>
                    <a:gd name="connsiteX0" fmla="*/ 29937 w 59830"/>
                    <a:gd name="connsiteY0" fmla="*/ 0 h 119662"/>
                    <a:gd name="connsiteX1" fmla="*/ 0 w 59830"/>
                    <a:gd name="connsiteY1" fmla="*/ 29894 h 119662"/>
                    <a:gd name="connsiteX2" fmla="*/ 0 w 59830"/>
                    <a:gd name="connsiteY2" fmla="*/ 89769 h 119662"/>
                    <a:gd name="connsiteX3" fmla="*/ 29937 w 59830"/>
                    <a:gd name="connsiteY3" fmla="*/ 119662 h 119662"/>
                    <a:gd name="connsiteX4" fmla="*/ 59831 w 59830"/>
                    <a:gd name="connsiteY4" fmla="*/ 89769 h 119662"/>
                    <a:gd name="connsiteX5" fmla="*/ 59831 w 59830"/>
                    <a:gd name="connsiteY5" fmla="*/ 29894 h 119662"/>
                    <a:gd name="connsiteX6" fmla="*/ 29937 w 59830"/>
                    <a:gd name="connsiteY6" fmla="*/ 0 h 119662"/>
                    <a:gd name="connsiteX7" fmla="*/ 29937 w 59830"/>
                    <a:gd name="connsiteY7" fmla="*/ 0 h 1196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9830" h="119662">
                      <a:moveTo>
                        <a:pt x="29937" y="0"/>
                      </a:moveTo>
                      <a:cubicBezTo>
                        <a:pt x="13412" y="0"/>
                        <a:pt x="0" y="13413"/>
                        <a:pt x="0" y="29894"/>
                      </a:cubicBezTo>
                      <a:lnTo>
                        <a:pt x="0" y="89769"/>
                      </a:lnTo>
                      <a:cubicBezTo>
                        <a:pt x="0" y="106250"/>
                        <a:pt x="13412" y="119662"/>
                        <a:pt x="29937" y="119662"/>
                      </a:cubicBezTo>
                      <a:cubicBezTo>
                        <a:pt x="46462" y="119662"/>
                        <a:pt x="59831" y="106250"/>
                        <a:pt x="59831" y="89769"/>
                      </a:cubicBezTo>
                      <a:lnTo>
                        <a:pt x="59831" y="29894"/>
                      </a:lnTo>
                      <a:cubicBezTo>
                        <a:pt x="59831" y="13413"/>
                        <a:pt x="46462" y="0"/>
                        <a:pt x="29937" y="0"/>
                      </a:cubicBezTo>
                      <a:lnTo>
                        <a:pt x="29937" y="0"/>
                      </a:lnTo>
                      <a:close/>
                    </a:path>
                  </a:pathLst>
                </a:custGeom>
                <a:grpFill/>
                <a:ln w="437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3" name="任意多边形: 形状 92">
                  <a:extLst>
                    <a:ext uri="{FF2B5EF4-FFF2-40B4-BE49-F238E27FC236}">
                      <a16:creationId xmlns="" xmlns:a16="http://schemas.microsoft.com/office/drawing/2014/main" id="{FC3ADEC3-AE54-4404-A514-A24B7635823D}"/>
                    </a:ext>
                  </a:extLst>
                </p:cNvPr>
                <p:cNvSpPr/>
                <p:nvPr/>
              </p:nvSpPr>
              <p:spPr>
                <a:xfrm>
                  <a:off x="10032853" y="3862522"/>
                  <a:ext cx="59830" cy="119662"/>
                </a:xfrm>
                <a:custGeom>
                  <a:avLst/>
                  <a:gdLst>
                    <a:gd name="connsiteX0" fmla="*/ 59831 w 59830"/>
                    <a:gd name="connsiteY0" fmla="*/ 29894 h 119662"/>
                    <a:gd name="connsiteX1" fmla="*/ 29937 w 59830"/>
                    <a:gd name="connsiteY1" fmla="*/ 0 h 119662"/>
                    <a:gd name="connsiteX2" fmla="*/ 0 w 59830"/>
                    <a:gd name="connsiteY2" fmla="*/ 29894 h 119662"/>
                    <a:gd name="connsiteX3" fmla="*/ 0 w 59830"/>
                    <a:gd name="connsiteY3" fmla="*/ 89769 h 119662"/>
                    <a:gd name="connsiteX4" fmla="*/ 29937 w 59830"/>
                    <a:gd name="connsiteY4" fmla="*/ 119662 h 119662"/>
                    <a:gd name="connsiteX5" fmla="*/ 59831 w 59830"/>
                    <a:gd name="connsiteY5" fmla="*/ 89769 h 119662"/>
                    <a:gd name="connsiteX6" fmla="*/ 59831 w 59830"/>
                    <a:gd name="connsiteY6" fmla="*/ 29894 h 1196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59830" h="119662">
                      <a:moveTo>
                        <a:pt x="59831" y="29894"/>
                      </a:moveTo>
                      <a:cubicBezTo>
                        <a:pt x="59831" y="13413"/>
                        <a:pt x="46418" y="0"/>
                        <a:pt x="29937" y="0"/>
                      </a:cubicBezTo>
                      <a:cubicBezTo>
                        <a:pt x="13412" y="0"/>
                        <a:pt x="0" y="13413"/>
                        <a:pt x="0" y="29894"/>
                      </a:cubicBezTo>
                      <a:lnTo>
                        <a:pt x="0" y="89769"/>
                      </a:lnTo>
                      <a:cubicBezTo>
                        <a:pt x="0" y="106250"/>
                        <a:pt x="13412" y="119662"/>
                        <a:pt x="29937" y="119662"/>
                      </a:cubicBezTo>
                      <a:cubicBezTo>
                        <a:pt x="46462" y="119662"/>
                        <a:pt x="59831" y="106250"/>
                        <a:pt x="59831" y="89769"/>
                      </a:cubicBezTo>
                      <a:lnTo>
                        <a:pt x="59831" y="29894"/>
                      </a:lnTo>
                      <a:close/>
                    </a:path>
                  </a:pathLst>
                </a:custGeom>
                <a:grpFill/>
                <a:ln w="437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4" name="任意多边形: 形状 93">
                  <a:extLst>
                    <a:ext uri="{FF2B5EF4-FFF2-40B4-BE49-F238E27FC236}">
                      <a16:creationId xmlns="" xmlns:a16="http://schemas.microsoft.com/office/drawing/2014/main" id="{36F4470B-ECFD-4561-8D59-C70F3802A2BC}"/>
                    </a:ext>
                  </a:extLst>
                </p:cNvPr>
                <p:cNvSpPr/>
                <p:nvPr/>
              </p:nvSpPr>
              <p:spPr>
                <a:xfrm>
                  <a:off x="9913190" y="4760209"/>
                  <a:ext cx="59831" cy="119706"/>
                </a:xfrm>
                <a:custGeom>
                  <a:avLst/>
                  <a:gdLst>
                    <a:gd name="connsiteX0" fmla="*/ 59831 w 59831"/>
                    <a:gd name="connsiteY0" fmla="*/ 29894 h 119706"/>
                    <a:gd name="connsiteX1" fmla="*/ 29893 w 59831"/>
                    <a:gd name="connsiteY1" fmla="*/ 0 h 119706"/>
                    <a:gd name="connsiteX2" fmla="*/ 0 w 59831"/>
                    <a:gd name="connsiteY2" fmla="*/ 29894 h 119706"/>
                    <a:gd name="connsiteX3" fmla="*/ 0 w 59831"/>
                    <a:gd name="connsiteY3" fmla="*/ 89769 h 119706"/>
                    <a:gd name="connsiteX4" fmla="*/ 29893 w 59831"/>
                    <a:gd name="connsiteY4" fmla="*/ 119706 h 119706"/>
                    <a:gd name="connsiteX5" fmla="*/ 59831 w 59831"/>
                    <a:gd name="connsiteY5" fmla="*/ 89769 h 119706"/>
                    <a:gd name="connsiteX6" fmla="*/ 59831 w 59831"/>
                    <a:gd name="connsiteY6" fmla="*/ 29894 h 1197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59831" h="119706">
                      <a:moveTo>
                        <a:pt x="59831" y="29894"/>
                      </a:moveTo>
                      <a:cubicBezTo>
                        <a:pt x="59831" y="13369"/>
                        <a:pt x="46418" y="0"/>
                        <a:pt x="29893" y="0"/>
                      </a:cubicBezTo>
                      <a:cubicBezTo>
                        <a:pt x="13369" y="0"/>
                        <a:pt x="0" y="13413"/>
                        <a:pt x="0" y="29894"/>
                      </a:cubicBezTo>
                      <a:lnTo>
                        <a:pt x="0" y="89769"/>
                      </a:lnTo>
                      <a:cubicBezTo>
                        <a:pt x="0" y="106294"/>
                        <a:pt x="13413" y="119706"/>
                        <a:pt x="29893" y="119706"/>
                      </a:cubicBezTo>
                      <a:cubicBezTo>
                        <a:pt x="46418" y="119706"/>
                        <a:pt x="59831" y="106294"/>
                        <a:pt x="59831" y="89769"/>
                      </a:cubicBezTo>
                      <a:lnTo>
                        <a:pt x="59831" y="29894"/>
                      </a:lnTo>
                      <a:close/>
                    </a:path>
                  </a:pathLst>
                </a:custGeom>
                <a:grpFill/>
                <a:ln w="437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5" name="任意多边形: 形状 94">
                  <a:extLst>
                    <a:ext uri="{FF2B5EF4-FFF2-40B4-BE49-F238E27FC236}">
                      <a16:creationId xmlns="" xmlns:a16="http://schemas.microsoft.com/office/drawing/2014/main" id="{9145FFF4-E856-4D1D-9F78-6D1CB03BBD9F}"/>
                    </a:ext>
                  </a:extLst>
                </p:cNvPr>
                <p:cNvSpPr/>
                <p:nvPr/>
              </p:nvSpPr>
              <p:spPr>
                <a:xfrm>
                  <a:off x="9673821" y="3443572"/>
                  <a:ext cx="538568" cy="777981"/>
                </a:xfrm>
                <a:custGeom>
                  <a:avLst/>
                  <a:gdLst>
                    <a:gd name="connsiteX0" fmla="*/ 29894 w 538568"/>
                    <a:gd name="connsiteY0" fmla="*/ 777981 h 777981"/>
                    <a:gd name="connsiteX1" fmla="*/ 59831 w 538568"/>
                    <a:gd name="connsiteY1" fmla="*/ 748088 h 777981"/>
                    <a:gd name="connsiteX2" fmla="*/ 59831 w 538568"/>
                    <a:gd name="connsiteY2" fmla="*/ 527216 h 777981"/>
                    <a:gd name="connsiteX3" fmla="*/ 162969 w 538568"/>
                    <a:gd name="connsiteY3" fmla="*/ 475625 h 777981"/>
                    <a:gd name="connsiteX4" fmla="*/ 179494 w 538568"/>
                    <a:gd name="connsiteY4" fmla="*/ 448844 h 777981"/>
                    <a:gd name="connsiteX5" fmla="*/ 179494 w 538568"/>
                    <a:gd name="connsiteY5" fmla="*/ 198035 h 777981"/>
                    <a:gd name="connsiteX6" fmla="*/ 329094 w 538568"/>
                    <a:gd name="connsiteY6" fmla="*/ 123213 h 777981"/>
                    <a:gd name="connsiteX7" fmla="*/ 478694 w 538568"/>
                    <a:gd name="connsiteY7" fmla="*/ 198035 h 777981"/>
                    <a:gd name="connsiteX8" fmla="*/ 478694 w 538568"/>
                    <a:gd name="connsiteY8" fmla="*/ 448844 h 777981"/>
                    <a:gd name="connsiteX9" fmla="*/ 508631 w 538568"/>
                    <a:gd name="connsiteY9" fmla="*/ 478781 h 777981"/>
                    <a:gd name="connsiteX10" fmla="*/ 538569 w 538568"/>
                    <a:gd name="connsiteY10" fmla="*/ 448844 h 777981"/>
                    <a:gd name="connsiteX11" fmla="*/ 538569 w 538568"/>
                    <a:gd name="connsiteY11" fmla="*/ 179537 h 777981"/>
                    <a:gd name="connsiteX12" fmla="*/ 522000 w 538568"/>
                    <a:gd name="connsiteY12" fmla="*/ 152756 h 777981"/>
                    <a:gd name="connsiteX13" fmla="*/ 359031 w 538568"/>
                    <a:gd name="connsiteY13" fmla="*/ 71271 h 777981"/>
                    <a:gd name="connsiteX14" fmla="*/ 359031 w 538568"/>
                    <a:gd name="connsiteY14" fmla="*/ 29938 h 777981"/>
                    <a:gd name="connsiteX15" fmla="*/ 329094 w 538568"/>
                    <a:gd name="connsiteY15" fmla="*/ 0 h 777981"/>
                    <a:gd name="connsiteX16" fmla="*/ 299200 w 538568"/>
                    <a:gd name="connsiteY16" fmla="*/ 29938 h 777981"/>
                    <a:gd name="connsiteX17" fmla="*/ 299200 w 538568"/>
                    <a:gd name="connsiteY17" fmla="*/ 71271 h 777981"/>
                    <a:gd name="connsiteX18" fmla="*/ 136231 w 538568"/>
                    <a:gd name="connsiteY18" fmla="*/ 152756 h 777981"/>
                    <a:gd name="connsiteX19" fmla="*/ 119662 w 538568"/>
                    <a:gd name="connsiteY19" fmla="*/ 179537 h 777981"/>
                    <a:gd name="connsiteX20" fmla="*/ 119662 w 538568"/>
                    <a:gd name="connsiteY20" fmla="*/ 430346 h 777981"/>
                    <a:gd name="connsiteX21" fmla="*/ 16525 w 538568"/>
                    <a:gd name="connsiteY21" fmla="*/ 481893 h 777981"/>
                    <a:gd name="connsiteX22" fmla="*/ 0 w 538568"/>
                    <a:gd name="connsiteY22" fmla="*/ 508675 h 777981"/>
                    <a:gd name="connsiteX23" fmla="*/ 0 w 538568"/>
                    <a:gd name="connsiteY23" fmla="*/ 748044 h 777981"/>
                    <a:gd name="connsiteX24" fmla="*/ 29894 w 538568"/>
                    <a:gd name="connsiteY24" fmla="*/ 777981 h 777981"/>
                    <a:gd name="connsiteX25" fmla="*/ 29894 w 538568"/>
                    <a:gd name="connsiteY25" fmla="*/ 777981 h 7779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</a:cxnLst>
                  <a:rect l="l" t="t" r="r" b="b"/>
                  <a:pathLst>
                    <a:path w="538568" h="777981">
                      <a:moveTo>
                        <a:pt x="29894" y="777981"/>
                      </a:moveTo>
                      <a:cubicBezTo>
                        <a:pt x="46418" y="777981"/>
                        <a:pt x="59831" y="764569"/>
                        <a:pt x="59831" y="748088"/>
                      </a:cubicBezTo>
                      <a:lnTo>
                        <a:pt x="59831" y="527216"/>
                      </a:lnTo>
                      <a:lnTo>
                        <a:pt x="162969" y="475625"/>
                      </a:lnTo>
                      <a:cubicBezTo>
                        <a:pt x="173094" y="470541"/>
                        <a:pt x="179494" y="460196"/>
                        <a:pt x="179494" y="448844"/>
                      </a:cubicBezTo>
                      <a:lnTo>
                        <a:pt x="179494" y="198035"/>
                      </a:lnTo>
                      <a:lnTo>
                        <a:pt x="329094" y="123213"/>
                      </a:lnTo>
                      <a:lnTo>
                        <a:pt x="478694" y="198035"/>
                      </a:lnTo>
                      <a:lnTo>
                        <a:pt x="478694" y="448844"/>
                      </a:lnTo>
                      <a:cubicBezTo>
                        <a:pt x="478694" y="465369"/>
                        <a:pt x="492107" y="478781"/>
                        <a:pt x="508631" y="478781"/>
                      </a:cubicBezTo>
                      <a:cubicBezTo>
                        <a:pt x="525156" y="478781"/>
                        <a:pt x="538569" y="465369"/>
                        <a:pt x="538569" y="448844"/>
                      </a:cubicBezTo>
                      <a:lnTo>
                        <a:pt x="538569" y="179537"/>
                      </a:lnTo>
                      <a:cubicBezTo>
                        <a:pt x="538569" y="168185"/>
                        <a:pt x="532169" y="157840"/>
                        <a:pt x="522000" y="152756"/>
                      </a:cubicBezTo>
                      <a:lnTo>
                        <a:pt x="359031" y="71271"/>
                      </a:lnTo>
                      <a:lnTo>
                        <a:pt x="359031" y="29938"/>
                      </a:lnTo>
                      <a:cubicBezTo>
                        <a:pt x="359031" y="13413"/>
                        <a:pt x="345618" y="0"/>
                        <a:pt x="329094" y="0"/>
                      </a:cubicBezTo>
                      <a:cubicBezTo>
                        <a:pt x="312569" y="0"/>
                        <a:pt x="299200" y="13413"/>
                        <a:pt x="299200" y="29938"/>
                      </a:cubicBezTo>
                      <a:lnTo>
                        <a:pt x="299200" y="71271"/>
                      </a:lnTo>
                      <a:lnTo>
                        <a:pt x="136231" y="152756"/>
                      </a:lnTo>
                      <a:cubicBezTo>
                        <a:pt x="126062" y="157840"/>
                        <a:pt x="119662" y="168185"/>
                        <a:pt x="119662" y="179537"/>
                      </a:cubicBezTo>
                      <a:lnTo>
                        <a:pt x="119662" y="430346"/>
                      </a:lnTo>
                      <a:lnTo>
                        <a:pt x="16525" y="481893"/>
                      </a:lnTo>
                      <a:cubicBezTo>
                        <a:pt x="6399" y="486978"/>
                        <a:pt x="0" y="497322"/>
                        <a:pt x="0" y="508675"/>
                      </a:cubicBezTo>
                      <a:lnTo>
                        <a:pt x="0" y="748044"/>
                      </a:lnTo>
                      <a:cubicBezTo>
                        <a:pt x="-44" y="764569"/>
                        <a:pt x="13369" y="777981"/>
                        <a:pt x="29894" y="777981"/>
                      </a:cubicBezTo>
                      <a:lnTo>
                        <a:pt x="29894" y="777981"/>
                      </a:lnTo>
                      <a:close/>
                    </a:path>
                  </a:pathLst>
                </a:custGeom>
                <a:grpFill/>
                <a:ln w="437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6" name="任意多边形: 形状 95">
                  <a:extLst>
                    <a:ext uri="{FF2B5EF4-FFF2-40B4-BE49-F238E27FC236}">
                      <a16:creationId xmlns="" xmlns:a16="http://schemas.microsoft.com/office/drawing/2014/main" id="{3D824675-6189-4545-BF2E-A87627DDC627}"/>
                    </a:ext>
                  </a:extLst>
                </p:cNvPr>
                <p:cNvSpPr/>
                <p:nvPr/>
              </p:nvSpPr>
              <p:spPr>
                <a:xfrm>
                  <a:off x="9913190" y="4401090"/>
                  <a:ext cx="59831" cy="119706"/>
                </a:xfrm>
                <a:custGeom>
                  <a:avLst/>
                  <a:gdLst>
                    <a:gd name="connsiteX0" fmla="*/ 59831 w 59831"/>
                    <a:gd name="connsiteY0" fmla="*/ 29937 h 119706"/>
                    <a:gd name="connsiteX1" fmla="*/ 29893 w 59831"/>
                    <a:gd name="connsiteY1" fmla="*/ 0 h 119706"/>
                    <a:gd name="connsiteX2" fmla="*/ 0 w 59831"/>
                    <a:gd name="connsiteY2" fmla="*/ 29937 h 119706"/>
                    <a:gd name="connsiteX3" fmla="*/ 0 w 59831"/>
                    <a:gd name="connsiteY3" fmla="*/ 89769 h 119706"/>
                    <a:gd name="connsiteX4" fmla="*/ 29893 w 59831"/>
                    <a:gd name="connsiteY4" fmla="*/ 119706 h 119706"/>
                    <a:gd name="connsiteX5" fmla="*/ 59831 w 59831"/>
                    <a:gd name="connsiteY5" fmla="*/ 89769 h 119706"/>
                    <a:gd name="connsiteX6" fmla="*/ 59831 w 59831"/>
                    <a:gd name="connsiteY6" fmla="*/ 29937 h 1197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59831" h="119706">
                      <a:moveTo>
                        <a:pt x="59831" y="29937"/>
                      </a:moveTo>
                      <a:cubicBezTo>
                        <a:pt x="59831" y="13413"/>
                        <a:pt x="46418" y="0"/>
                        <a:pt x="29893" y="0"/>
                      </a:cubicBezTo>
                      <a:cubicBezTo>
                        <a:pt x="13369" y="0"/>
                        <a:pt x="0" y="13413"/>
                        <a:pt x="0" y="29937"/>
                      </a:cubicBezTo>
                      <a:lnTo>
                        <a:pt x="0" y="89769"/>
                      </a:lnTo>
                      <a:cubicBezTo>
                        <a:pt x="0" y="106294"/>
                        <a:pt x="13413" y="119706"/>
                        <a:pt x="29893" y="119706"/>
                      </a:cubicBezTo>
                      <a:cubicBezTo>
                        <a:pt x="46418" y="119706"/>
                        <a:pt x="59831" y="106294"/>
                        <a:pt x="59831" y="89769"/>
                      </a:cubicBezTo>
                      <a:lnTo>
                        <a:pt x="59831" y="29937"/>
                      </a:lnTo>
                      <a:close/>
                    </a:path>
                  </a:pathLst>
                </a:custGeom>
                <a:grpFill/>
                <a:ln w="437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7" name="任意多边形: 形状 96">
                  <a:extLst>
                    <a:ext uri="{FF2B5EF4-FFF2-40B4-BE49-F238E27FC236}">
                      <a16:creationId xmlns="" xmlns:a16="http://schemas.microsoft.com/office/drawing/2014/main" id="{1CB63B27-B666-4B1C-B3F8-8996BA275388}"/>
                    </a:ext>
                  </a:extLst>
                </p:cNvPr>
                <p:cNvSpPr/>
                <p:nvPr/>
              </p:nvSpPr>
              <p:spPr>
                <a:xfrm>
                  <a:off x="9913190" y="4939703"/>
                  <a:ext cx="59831" cy="179537"/>
                </a:xfrm>
                <a:custGeom>
                  <a:avLst/>
                  <a:gdLst>
                    <a:gd name="connsiteX0" fmla="*/ 29893 w 59831"/>
                    <a:gd name="connsiteY0" fmla="*/ 0 h 179537"/>
                    <a:gd name="connsiteX1" fmla="*/ 0 w 59831"/>
                    <a:gd name="connsiteY1" fmla="*/ 29937 h 179537"/>
                    <a:gd name="connsiteX2" fmla="*/ 0 w 59831"/>
                    <a:gd name="connsiteY2" fmla="*/ 149600 h 179537"/>
                    <a:gd name="connsiteX3" fmla="*/ 29893 w 59831"/>
                    <a:gd name="connsiteY3" fmla="*/ 179537 h 179537"/>
                    <a:gd name="connsiteX4" fmla="*/ 59831 w 59831"/>
                    <a:gd name="connsiteY4" fmla="*/ 149600 h 179537"/>
                    <a:gd name="connsiteX5" fmla="*/ 59831 w 59831"/>
                    <a:gd name="connsiteY5" fmla="*/ 29937 h 179537"/>
                    <a:gd name="connsiteX6" fmla="*/ 29893 w 59831"/>
                    <a:gd name="connsiteY6" fmla="*/ 0 h 179537"/>
                    <a:gd name="connsiteX7" fmla="*/ 29893 w 59831"/>
                    <a:gd name="connsiteY7" fmla="*/ 0 h 1795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9831" h="179537">
                      <a:moveTo>
                        <a:pt x="29893" y="0"/>
                      </a:moveTo>
                      <a:cubicBezTo>
                        <a:pt x="13369" y="0"/>
                        <a:pt x="0" y="13413"/>
                        <a:pt x="0" y="29937"/>
                      </a:cubicBezTo>
                      <a:lnTo>
                        <a:pt x="0" y="149600"/>
                      </a:lnTo>
                      <a:cubicBezTo>
                        <a:pt x="0" y="166125"/>
                        <a:pt x="13413" y="179537"/>
                        <a:pt x="29893" y="179537"/>
                      </a:cubicBezTo>
                      <a:cubicBezTo>
                        <a:pt x="46418" y="179537"/>
                        <a:pt x="59831" y="166125"/>
                        <a:pt x="59831" y="149600"/>
                      </a:cubicBezTo>
                      <a:lnTo>
                        <a:pt x="59831" y="29937"/>
                      </a:lnTo>
                      <a:cubicBezTo>
                        <a:pt x="59831" y="13413"/>
                        <a:pt x="46418" y="0"/>
                        <a:pt x="29893" y="0"/>
                      </a:cubicBezTo>
                      <a:lnTo>
                        <a:pt x="29893" y="0"/>
                      </a:lnTo>
                      <a:close/>
                    </a:path>
                  </a:pathLst>
                </a:custGeom>
                <a:grpFill/>
                <a:ln w="437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8" name="任意多边形: 形状 97">
                  <a:extLst>
                    <a:ext uri="{FF2B5EF4-FFF2-40B4-BE49-F238E27FC236}">
                      <a16:creationId xmlns="" xmlns:a16="http://schemas.microsoft.com/office/drawing/2014/main" id="{1367DA84-6C77-441C-9B47-1B5EEABE0160}"/>
                    </a:ext>
                  </a:extLst>
                </p:cNvPr>
                <p:cNvSpPr/>
                <p:nvPr/>
              </p:nvSpPr>
              <p:spPr>
                <a:xfrm>
                  <a:off x="10032853" y="3682940"/>
                  <a:ext cx="59830" cy="119706"/>
                </a:xfrm>
                <a:custGeom>
                  <a:avLst/>
                  <a:gdLst>
                    <a:gd name="connsiteX0" fmla="*/ 59831 w 59830"/>
                    <a:gd name="connsiteY0" fmla="*/ 29938 h 119706"/>
                    <a:gd name="connsiteX1" fmla="*/ 29937 w 59830"/>
                    <a:gd name="connsiteY1" fmla="*/ 0 h 119706"/>
                    <a:gd name="connsiteX2" fmla="*/ 0 w 59830"/>
                    <a:gd name="connsiteY2" fmla="*/ 29938 h 119706"/>
                    <a:gd name="connsiteX3" fmla="*/ 0 w 59830"/>
                    <a:gd name="connsiteY3" fmla="*/ 89769 h 119706"/>
                    <a:gd name="connsiteX4" fmla="*/ 29937 w 59830"/>
                    <a:gd name="connsiteY4" fmla="*/ 119706 h 119706"/>
                    <a:gd name="connsiteX5" fmla="*/ 59831 w 59830"/>
                    <a:gd name="connsiteY5" fmla="*/ 89769 h 119706"/>
                    <a:gd name="connsiteX6" fmla="*/ 59831 w 59830"/>
                    <a:gd name="connsiteY6" fmla="*/ 29938 h 1197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59830" h="119706">
                      <a:moveTo>
                        <a:pt x="59831" y="29938"/>
                      </a:moveTo>
                      <a:cubicBezTo>
                        <a:pt x="59831" y="13413"/>
                        <a:pt x="46418" y="0"/>
                        <a:pt x="29937" y="0"/>
                      </a:cubicBezTo>
                      <a:cubicBezTo>
                        <a:pt x="13412" y="0"/>
                        <a:pt x="0" y="13413"/>
                        <a:pt x="0" y="29938"/>
                      </a:cubicBezTo>
                      <a:lnTo>
                        <a:pt x="0" y="89769"/>
                      </a:lnTo>
                      <a:cubicBezTo>
                        <a:pt x="0" y="106294"/>
                        <a:pt x="13412" y="119706"/>
                        <a:pt x="29937" y="119706"/>
                      </a:cubicBezTo>
                      <a:cubicBezTo>
                        <a:pt x="46462" y="119706"/>
                        <a:pt x="59831" y="106294"/>
                        <a:pt x="59831" y="89769"/>
                      </a:cubicBezTo>
                      <a:lnTo>
                        <a:pt x="59831" y="29938"/>
                      </a:lnTo>
                      <a:close/>
                    </a:path>
                  </a:pathLst>
                </a:custGeom>
                <a:grpFill/>
                <a:ln w="437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9" name="任意多边形: 形状 98">
                  <a:extLst>
                    <a:ext uri="{FF2B5EF4-FFF2-40B4-BE49-F238E27FC236}">
                      <a16:creationId xmlns="" xmlns:a16="http://schemas.microsoft.com/office/drawing/2014/main" id="{7D2E908E-931D-4E0E-B22A-C7D58B7958C6}"/>
                    </a:ext>
                  </a:extLst>
                </p:cNvPr>
                <p:cNvSpPr/>
                <p:nvPr/>
              </p:nvSpPr>
              <p:spPr>
                <a:xfrm>
                  <a:off x="9913190" y="4221553"/>
                  <a:ext cx="59831" cy="119706"/>
                </a:xfrm>
                <a:custGeom>
                  <a:avLst/>
                  <a:gdLst>
                    <a:gd name="connsiteX0" fmla="*/ 59831 w 59831"/>
                    <a:gd name="connsiteY0" fmla="*/ 29938 h 119706"/>
                    <a:gd name="connsiteX1" fmla="*/ 29893 w 59831"/>
                    <a:gd name="connsiteY1" fmla="*/ 0 h 119706"/>
                    <a:gd name="connsiteX2" fmla="*/ 0 w 59831"/>
                    <a:gd name="connsiteY2" fmla="*/ 29938 h 119706"/>
                    <a:gd name="connsiteX3" fmla="*/ 0 w 59831"/>
                    <a:gd name="connsiteY3" fmla="*/ 89769 h 119706"/>
                    <a:gd name="connsiteX4" fmla="*/ 29893 w 59831"/>
                    <a:gd name="connsiteY4" fmla="*/ 119706 h 119706"/>
                    <a:gd name="connsiteX5" fmla="*/ 59831 w 59831"/>
                    <a:gd name="connsiteY5" fmla="*/ 89769 h 119706"/>
                    <a:gd name="connsiteX6" fmla="*/ 59831 w 59831"/>
                    <a:gd name="connsiteY6" fmla="*/ 29938 h 1197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59831" h="119706">
                      <a:moveTo>
                        <a:pt x="59831" y="29938"/>
                      </a:moveTo>
                      <a:cubicBezTo>
                        <a:pt x="59831" y="13413"/>
                        <a:pt x="46418" y="0"/>
                        <a:pt x="29893" y="0"/>
                      </a:cubicBezTo>
                      <a:cubicBezTo>
                        <a:pt x="13369" y="0"/>
                        <a:pt x="0" y="13413"/>
                        <a:pt x="0" y="29938"/>
                      </a:cubicBezTo>
                      <a:lnTo>
                        <a:pt x="0" y="89769"/>
                      </a:lnTo>
                      <a:cubicBezTo>
                        <a:pt x="0" y="106294"/>
                        <a:pt x="13413" y="119706"/>
                        <a:pt x="29893" y="119706"/>
                      </a:cubicBezTo>
                      <a:cubicBezTo>
                        <a:pt x="46418" y="119706"/>
                        <a:pt x="59831" y="106294"/>
                        <a:pt x="59831" y="89769"/>
                      </a:cubicBezTo>
                      <a:lnTo>
                        <a:pt x="59831" y="29938"/>
                      </a:lnTo>
                      <a:close/>
                    </a:path>
                  </a:pathLst>
                </a:custGeom>
                <a:grpFill/>
                <a:ln w="437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04" name="图形 30">
                <a:extLst>
                  <a:ext uri="{FF2B5EF4-FFF2-40B4-BE49-F238E27FC236}">
                    <a16:creationId xmlns="" xmlns:a16="http://schemas.microsoft.com/office/drawing/2014/main" id="{ADCD7EF8-0948-4588-8783-6FA012174BC1}"/>
                  </a:ext>
                </a:extLst>
              </p:cNvPr>
              <p:cNvGrpSpPr/>
              <p:nvPr/>
            </p:nvGrpSpPr>
            <p:grpSpPr>
              <a:xfrm>
                <a:off x="2711456" y="3652088"/>
                <a:ext cx="1795375" cy="1795374"/>
                <a:chOff x="9314703" y="3443572"/>
                <a:chExt cx="1795375" cy="1795374"/>
              </a:xfrm>
              <a:solidFill>
                <a:schemeClr val="accent1"/>
              </a:solidFill>
            </p:grpSpPr>
            <p:sp>
              <p:nvSpPr>
                <p:cNvPr id="105" name="任意多边形: 形状 104">
                  <a:extLst>
                    <a:ext uri="{FF2B5EF4-FFF2-40B4-BE49-F238E27FC236}">
                      <a16:creationId xmlns="" xmlns:a16="http://schemas.microsoft.com/office/drawing/2014/main" id="{433ECDE2-4EE1-4BA4-A1FC-D9111835E899}"/>
                    </a:ext>
                  </a:extLst>
                </p:cNvPr>
                <p:cNvSpPr/>
                <p:nvPr/>
              </p:nvSpPr>
              <p:spPr>
                <a:xfrm>
                  <a:off x="10391971" y="4580672"/>
                  <a:ext cx="59831" cy="119662"/>
                </a:xfrm>
                <a:custGeom>
                  <a:avLst/>
                  <a:gdLst>
                    <a:gd name="connsiteX0" fmla="*/ 59831 w 59831"/>
                    <a:gd name="connsiteY0" fmla="*/ 29894 h 119662"/>
                    <a:gd name="connsiteX1" fmla="*/ 29894 w 59831"/>
                    <a:gd name="connsiteY1" fmla="*/ 0 h 119662"/>
                    <a:gd name="connsiteX2" fmla="*/ 0 w 59831"/>
                    <a:gd name="connsiteY2" fmla="*/ 29894 h 119662"/>
                    <a:gd name="connsiteX3" fmla="*/ 0 w 59831"/>
                    <a:gd name="connsiteY3" fmla="*/ 89769 h 119662"/>
                    <a:gd name="connsiteX4" fmla="*/ 29894 w 59831"/>
                    <a:gd name="connsiteY4" fmla="*/ 119662 h 119662"/>
                    <a:gd name="connsiteX5" fmla="*/ 59831 w 59831"/>
                    <a:gd name="connsiteY5" fmla="*/ 89769 h 119662"/>
                    <a:gd name="connsiteX6" fmla="*/ 59831 w 59831"/>
                    <a:gd name="connsiteY6" fmla="*/ 29894 h 1196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59831" h="119662">
                      <a:moveTo>
                        <a:pt x="59831" y="29894"/>
                      </a:moveTo>
                      <a:cubicBezTo>
                        <a:pt x="59831" y="13413"/>
                        <a:pt x="46418" y="0"/>
                        <a:pt x="29894" y="0"/>
                      </a:cubicBezTo>
                      <a:cubicBezTo>
                        <a:pt x="13369" y="0"/>
                        <a:pt x="0" y="13413"/>
                        <a:pt x="0" y="29894"/>
                      </a:cubicBezTo>
                      <a:lnTo>
                        <a:pt x="0" y="89769"/>
                      </a:lnTo>
                      <a:cubicBezTo>
                        <a:pt x="0" y="106250"/>
                        <a:pt x="13413" y="119662"/>
                        <a:pt x="29894" y="119662"/>
                      </a:cubicBezTo>
                      <a:cubicBezTo>
                        <a:pt x="46418" y="119662"/>
                        <a:pt x="59831" y="106250"/>
                        <a:pt x="59831" y="89769"/>
                      </a:cubicBezTo>
                      <a:lnTo>
                        <a:pt x="59831" y="29894"/>
                      </a:lnTo>
                      <a:close/>
                    </a:path>
                  </a:pathLst>
                </a:custGeom>
                <a:grpFill/>
                <a:ln w="437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6" name="任意多边形: 形状 105">
                  <a:extLst>
                    <a:ext uri="{FF2B5EF4-FFF2-40B4-BE49-F238E27FC236}">
                      <a16:creationId xmlns="" xmlns:a16="http://schemas.microsoft.com/office/drawing/2014/main" id="{667DD67B-CC11-4949-B961-D2612483F50A}"/>
                    </a:ext>
                  </a:extLst>
                </p:cNvPr>
                <p:cNvSpPr/>
                <p:nvPr/>
              </p:nvSpPr>
              <p:spPr>
                <a:xfrm>
                  <a:off x="10391971" y="4939703"/>
                  <a:ext cx="59831" cy="179537"/>
                </a:xfrm>
                <a:custGeom>
                  <a:avLst/>
                  <a:gdLst>
                    <a:gd name="connsiteX0" fmla="*/ 29894 w 59831"/>
                    <a:gd name="connsiteY0" fmla="*/ 0 h 179537"/>
                    <a:gd name="connsiteX1" fmla="*/ 0 w 59831"/>
                    <a:gd name="connsiteY1" fmla="*/ 29937 h 179537"/>
                    <a:gd name="connsiteX2" fmla="*/ 0 w 59831"/>
                    <a:gd name="connsiteY2" fmla="*/ 149600 h 179537"/>
                    <a:gd name="connsiteX3" fmla="*/ 29894 w 59831"/>
                    <a:gd name="connsiteY3" fmla="*/ 179537 h 179537"/>
                    <a:gd name="connsiteX4" fmla="*/ 59831 w 59831"/>
                    <a:gd name="connsiteY4" fmla="*/ 149600 h 179537"/>
                    <a:gd name="connsiteX5" fmla="*/ 59831 w 59831"/>
                    <a:gd name="connsiteY5" fmla="*/ 29937 h 179537"/>
                    <a:gd name="connsiteX6" fmla="*/ 29894 w 59831"/>
                    <a:gd name="connsiteY6" fmla="*/ 0 h 179537"/>
                    <a:gd name="connsiteX7" fmla="*/ 29894 w 59831"/>
                    <a:gd name="connsiteY7" fmla="*/ 0 h 1795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9831" h="179537">
                      <a:moveTo>
                        <a:pt x="29894" y="0"/>
                      </a:moveTo>
                      <a:cubicBezTo>
                        <a:pt x="13369" y="0"/>
                        <a:pt x="0" y="13413"/>
                        <a:pt x="0" y="29937"/>
                      </a:cubicBezTo>
                      <a:lnTo>
                        <a:pt x="0" y="149600"/>
                      </a:lnTo>
                      <a:cubicBezTo>
                        <a:pt x="0" y="166125"/>
                        <a:pt x="13413" y="179537"/>
                        <a:pt x="29894" y="179537"/>
                      </a:cubicBezTo>
                      <a:cubicBezTo>
                        <a:pt x="46418" y="179537"/>
                        <a:pt x="59831" y="166125"/>
                        <a:pt x="59831" y="149600"/>
                      </a:cubicBezTo>
                      <a:lnTo>
                        <a:pt x="59831" y="29937"/>
                      </a:lnTo>
                      <a:cubicBezTo>
                        <a:pt x="59831" y="13413"/>
                        <a:pt x="46418" y="0"/>
                        <a:pt x="29894" y="0"/>
                      </a:cubicBezTo>
                      <a:lnTo>
                        <a:pt x="29894" y="0"/>
                      </a:lnTo>
                      <a:close/>
                    </a:path>
                  </a:pathLst>
                </a:custGeom>
                <a:grpFill/>
                <a:ln w="437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7" name="任意多边形: 形状 106">
                  <a:extLst>
                    <a:ext uri="{FF2B5EF4-FFF2-40B4-BE49-F238E27FC236}">
                      <a16:creationId xmlns="" xmlns:a16="http://schemas.microsoft.com/office/drawing/2014/main" id="{C3136185-292E-47B1-AFEB-2FAA195688FA}"/>
                    </a:ext>
                  </a:extLst>
                </p:cNvPr>
                <p:cNvSpPr/>
                <p:nvPr/>
              </p:nvSpPr>
              <p:spPr>
                <a:xfrm>
                  <a:off x="10511634" y="4221553"/>
                  <a:ext cx="59831" cy="119706"/>
                </a:xfrm>
                <a:custGeom>
                  <a:avLst/>
                  <a:gdLst>
                    <a:gd name="connsiteX0" fmla="*/ 59831 w 59831"/>
                    <a:gd name="connsiteY0" fmla="*/ 29938 h 119706"/>
                    <a:gd name="connsiteX1" fmla="*/ 29937 w 59831"/>
                    <a:gd name="connsiteY1" fmla="*/ 0 h 119706"/>
                    <a:gd name="connsiteX2" fmla="*/ 0 w 59831"/>
                    <a:gd name="connsiteY2" fmla="*/ 29938 h 119706"/>
                    <a:gd name="connsiteX3" fmla="*/ 0 w 59831"/>
                    <a:gd name="connsiteY3" fmla="*/ 89769 h 119706"/>
                    <a:gd name="connsiteX4" fmla="*/ 29937 w 59831"/>
                    <a:gd name="connsiteY4" fmla="*/ 119706 h 119706"/>
                    <a:gd name="connsiteX5" fmla="*/ 59831 w 59831"/>
                    <a:gd name="connsiteY5" fmla="*/ 89769 h 119706"/>
                    <a:gd name="connsiteX6" fmla="*/ 59831 w 59831"/>
                    <a:gd name="connsiteY6" fmla="*/ 29938 h 1197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59831" h="119706">
                      <a:moveTo>
                        <a:pt x="59831" y="29938"/>
                      </a:moveTo>
                      <a:cubicBezTo>
                        <a:pt x="59831" y="13413"/>
                        <a:pt x="46418" y="0"/>
                        <a:pt x="29937" y="0"/>
                      </a:cubicBezTo>
                      <a:cubicBezTo>
                        <a:pt x="13412" y="0"/>
                        <a:pt x="0" y="13413"/>
                        <a:pt x="0" y="29938"/>
                      </a:cubicBezTo>
                      <a:lnTo>
                        <a:pt x="0" y="89769"/>
                      </a:lnTo>
                      <a:cubicBezTo>
                        <a:pt x="0" y="106294"/>
                        <a:pt x="13412" y="119706"/>
                        <a:pt x="29937" y="119706"/>
                      </a:cubicBezTo>
                      <a:cubicBezTo>
                        <a:pt x="46462" y="119706"/>
                        <a:pt x="59831" y="106294"/>
                        <a:pt x="59831" y="89769"/>
                      </a:cubicBezTo>
                      <a:lnTo>
                        <a:pt x="59831" y="29938"/>
                      </a:lnTo>
                      <a:close/>
                    </a:path>
                  </a:pathLst>
                </a:custGeom>
                <a:grpFill/>
                <a:ln w="437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8" name="任意多边形: 形状 107">
                  <a:extLst>
                    <a:ext uri="{FF2B5EF4-FFF2-40B4-BE49-F238E27FC236}">
                      <a16:creationId xmlns="" xmlns:a16="http://schemas.microsoft.com/office/drawing/2014/main" id="{DD22A9BA-366E-4667-B04B-EF8EA3B2A8DB}"/>
                    </a:ext>
                  </a:extLst>
                </p:cNvPr>
                <p:cNvSpPr/>
                <p:nvPr/>
              </p:nvSpPr>
              <p:spPr>
                <a:xfrm>
                  <a:off x="10391971" y="4401090"/>
                  <a:ext cx="59831" cy="119706"/>
                </a:xfrm>
                <a:custGeom>
                  <a:avLst/>
                  <a:gdLst>
                    <a:gd name="connsiteX0" fmla="*/ 59831 w 59831"/>
                    <a:gd name="connsiteY0" fmla="*/ 29937 h 119706"/>
                    <a:gd name="connsiteX1" fmla="*/ 29894 w 59831"/>
                    <a:gd name="connsiteY1" fmla="*/ 0 h 119706"/>
                    <a:gd name="connsiteX2" fmla="*/ 0 w 59831"/>
                    <a:gd name="connsiteY2" fmla="*/ 29937 h 119706"/>
                    <a:gd name="connsiteX3" fmla="*/ 0 w 59831"/>
                    <a:gd name="connsiteY3" fmla="*/ 89769 h 119706"/>
                    <a:gd name="connsiteX4" fmla="*/ 29894 w 59831"/>
                    <a:gd name="connsiteY4" fmla="*/ 119706 h 119706"/>
                    <a:gd name="connsiteX5" fmla="*/ 59831 w 59831"/>
                    <a:gd name="connsiteY5" fmla="*/ 89769 h 119706"/>
                    <a:gd name="connsiteX6" fmla="*/ 59831 w 59831"/>
                    <a:gd name="connsiteY6" fmla="*/ 29937 h 1197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59831" h="119706">
                      <a:moveTo>
                        <a:pt x="59831" y="29937"/>
                      </a:moveTo>
                      <a:cubicBezTo>
                        <a:pt x="59831" y="13413"/>
                        <a:pt x="46418" y="0"/>
                        <a:pt x="29894" y="0"/>
                      </a:cubicBezTo>
                      <a:cubicBezTo>
                        <a:pt x="13369" y="0"/>
                        <a:pt x="0" y="13413"/>
                        <a:pt x="0" y="29937"/>
                      </a:cubicBezTo>
                      <a:lnTo>
                        <a:pt x="0" y="89769"/>
                      </a:lnTo>
                      <a:cubicBezTo>
                        <a:pt x="0" y="106294"/>
                        <a:pt x="13413" y="119706"/>
                        <a:pt x="29894" y="119706"/>
                      </a:cubicBezTo>
                      <a:cubicBezTo>
                        <a:pt x="46418" y="119706"/>
                        <a:pt x="59831" y="106294"/>
                        <a:pt x="59831" y="89769"/>
                      </a:cubicBezTo>
                      <a:lnTo>
                        <a:pt x="59831" y="29937"/>
                      </a:lnTo>
                      <a:close/>
                    </a:path>
                  </a:pathLst>
                </a:custGeom>
                <a:grpFill/>
                <a:ln w="437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9" name="任意多边形: 形状 108">
                  <a:extLst>
                    <a:ext uri="{FF2B5EF4-FFF2-40B4-BE49-F238E27FC236}">
                      <a16:creationId xmlns="" xmlns:a16="http://schemas.microsoft.com/office/drawing/2014/main" id="{8AE0733B-EDB3-47A1-BD05-E5B21FA55D3E}"/>
                    </a:ext>
                  </a:extLst>
                </p:cNvPr>
                <p:cNvSpPr/>
                <p:nvPr/>
              </p:nvSpPr>
              <p:spPr>
                <a:xfrm>
                  <a:off x="10391971" y="4760209"/>
                  <a:ext cx="59831" cy="119706"/>
                </a:xfrm>
                <a:custGeom>
                  <a:avLst/>
                  <a:gdLst>
                    <a:gd name="connsiteX0" fmla="*/ 59831 w 59831"/>
                    <a:gd name="connsiteY0" fmla="*/ 29894 h 119706"/>
                    <a:gd name="connsiteX1" fmla="*/ 29894 w 59831"/>
                    <a:gd name="connsiteY1" fmla="*/ 0 h 119706"/>
                    <a:gd name="connsiteX2" fmla="*/ 0 w 59831"/>
                    <a:gd name="connsiteY2" fmla="*/ 29894 h 119706"/>
                    <a:gd name="connsiteX3" fmla="*/ 0 w 59831"/>
                    <a:gd name="connsiteY3" fmla="*/ 89769 h 119706"/>
                    <a:gd name="connsiteX4" fmla="*/ 29894 w 59831"/>
                    <a:gd name="connsiteY4" fmla="*/ 119706 h 119706"/>
                    <a:gd name="connsiteX5" fmla="*/ 59831 w 59831"/>
                    <a:gd name="connsiteY5" fmla="*/ 89769 h 119706"/>
                    <a:gd name="connsiteX6" fmla="*/ 59831 w 59831"/>
                    <a:gd name="connsiteY6" fmla="*/ 29894 h 1197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59831" h="119706">
                      <a:moveTo>
                        <a:pt x="59831" y="29894"/>
                      </a:moveTo>
                      <a:cubicBezTo>
                        <a:pt x="59831" y="13369"/>
                        <a:pt x="46418" y="0"/>
                        <a:pt x="29894" y="0"/>
                      </a:cubicBezTo>
                      <a:cubicBezTo>
                        <a:pt x="13369" y="0"/>
                        <a:pt x="0" y="13413"/>
                        <a:pt x="0" y="29894"/>
                      </a:cubicBezTo>
                      <a:lnTo>
                        <a:pt x="0" y="89769"/>
                      </a:lnTo>
                      <a:cubicBezTo>
                        <a:pt x="0" y="106294"/>
                        <a:pt x="13413" y="119706"/>
                        <a:pt x="29894" y="119706"/>
                      </a:cubicBezTo>
                      <a:cubicBezTo>
                        <a:pt x="46418" y="119706"/>
                        <a:pt x="59831" y="106294"/>
                        <a:pt x="59831" y="89769"/>
                      </a:cubicBezTo>
                      <a:lnTo>
                        <a:pt x="59831" y="29894"/>
                      </a:lnTo>
                      <a:close/>
                    </a:path>
                  </a:pathLst>
                </a:custGeom>
                <a:grpFill/>
                <a:ln w="437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0" name="任意多边形: 形状 109">
                  <a:extLst>
                    <a:ext uri="{FF2B5EF4-FFF2-40B4-BE49-F238E27FC236}">
                      <a16:creationId xmlns="" xmlns:a16="http://schemas.microsoft.com/office/drawing/2014/main" id="{EEA744C3-463C-473A-B779-0DF4C854C2C5}"/>
                    </a:ext>
                  </a:extLst>
                </p:cNvPr>
                <p:cNvSpPr/>
                <p:nvPr/>
              </p:nvSpPr>
              <p:spPr>
                <a:xfrm>
                  <a:off x="10511634" y="4401090"/>
                  <a:ext cx="59831" cy="119706"/>
                </a:xfrm>
                <a:custGeom>
                  <a:avLst/>
                  <a:gdLst>
                    <a:gd name="connsiteX0" fmla="*/ 59831 w 59831"/>
                    <a:gd name="connsiteY0" fmla="*/ 29937 h 119706"/>
                    <a:gd name="connsiteX1" fmla="*/ 29937 w 59831"/>
                    <a:gd name="connsiteY1" fmla="*/ 0 h 119706"/>
                    <a:gd name="connsiteX2" fmla="*/ 0 w 59831"/>
                    <a:gd name="connsiteY2" fmla="*/ 29937 h 119706"/>
                    <a:gd name="connsiteX3" fmla="*/ 0 w 59831"/>
                    <a:gd name="connsiteY3" fmla="*/ 89769 h 119706"/>
                    <a:gd name="connsiteX4" fmla="*/ 29937 w 59831"/>
                    <a:gd name="connsiteY4" fmla="*/ 119706 h 119706"/>
                    <a:gd name="connsiteX5" fmla="*/ 59831 w 59831"/>
                    <a:gd name="connsiteY5" fmla="*/ 89769 h 119706"/>
                    <a:gd name="connsiteX6" fmla="*/ 59831 w 59831"/>
                    <a:gd name="connsiteY6" fmla="*/ 29937 h 1197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59831" h="119706">
                      <a:moveTo>
                        <a:pt x="59831" y="29937"/>
                      </a:moveTo>
                      <a:cubicBezTo>
                        <a:pt x="59831" y="13413"/>
                        <a:pt x="46418" y="0"/>
                        <a:pt x="29937" y="0"/>
                      </a:cubicBezTo>
                      <a:cubicBezTo>
                        <a:pt x="13412" y="0"/>
                        <a:pt x="0" y="13413"/>
                        <a:pt x="0" y="29937"/>
                      </a:cubicBezTo>
                      <a:lnTo>
                        <a:pt x="0" y="89769"/>
                      </a:lnTo>
                      <a:cubicBezTo>
                        <a:pt x="0" y="106294"/>
                        <a:pt x="13412" y="119706"/>
                        <a:pt x="29937" y="119706"/>
                      </a:cubicBezTo>
                      <a:cubicBezTo>
                        <a:pt x="46462" y="119706"/>
                        <a:pt x="59831" y="106294"/>
                        <a:pt x="59831" y="89769"/>
                      </a:cubicBezTo>
                      <a:lnTo>
                        <a:pt x="59831" y="29937"/>
                      </a:lnTo>
                      <a:close/>
                    </a:path>
                  </a:pathLst>
                </a:custGeom>
                <a:grpFill/>
                <a:ln w="437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1" name="任意多边形: 形状 110">
                  <a:extLst>
                    <a:ext uri="{FF2B5EF4-FFF2-40B4-BE49-F238E27FC236}">
                      <a16:creationId xmlns="" xmlns:a16="http://schemas.microsoft.com/office/drawing/2014/main" id="{69D7B9C6-EF25-4E39-9CAC-A581F00A95D6}"/>
                    </a:ext>
                  </a:extLst>
                </p:cNvPr>
                <p:cNvSpPr/>
                <p:nvPr/>
              </p:nvSpPr>
              <p:spPr>
                <a:xfrm>
                  <a:off x="10272265" y="4221553"/>
                  <a:ext cx="59830" cy="119706"/>
                </a:xfrm>
                <a:custGeom>
                  <a:avLst/>
                  <a:gdLst>
                    <a:gd name="connsiteX0" fmla="*/ 59831 w 59830"/>
                    <a:gd name="connsiteY0" fmla="*/ 29938 h 119706"/>
                    <a:gd name="connsiteX1" fmla="*/ 29937 w 59830"/>
                    <a:gd name="connsiteY1" fmla="*/ 0 h 119706"/>
                    <a:gd name="connsiteX2" fmla="*/ 0 w 59830"/>
                    <a:gd name="connsiteY2" fmla="*/ 29938 h 119706"/>
                    <a:gd name="connsiteX3" fmla="*/ 0 w 59830"/>
                    <a:gd name="connsiteY3" fmla="*/ 89769 h 119706"/>
                    <a:gd name="connsiteX4" fmla="*/ 29937 w 59830"/>
                    <a:gd name="connsiteY4" fmla="*/ 119706 h 119706"/>
                    <a:gd name="connsiteX5" fmla="*/ 59831 w 59830"/>
                    <a:gd name="connsiteY5" fmla="*/ 89769 h 119706"/>
                    <a:gd name="connsiteX6" fmla="*/ 59831 w 59830"/>
                    <a:gd name="connsiteY6" fmla="*/ 29938 h 1197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59830" h="119706">
                      <a:moveTo>
                        <a:pt x="59831" y="29938"/>
                      </a:moveTo>
                      <a:cubicBezTo>
                        <a:pt x="59831" y="13413"/>
                        <a:pt x="46418" y="0"/>
                        <a:pt x="29937" y="0"/>
                      </a:cubicBezTo>
                      <a:cubicBezTo>
                        <a:pt x="13412" y="0"/>
                        <a:pt x="0" y="13413"/>
                        <a:pt x="0" y="29938"/>
                      </a:cubicBezTo>
                      <a:lnTo>
                        <a:pt x="0" y="89769"/>
                      </a:lnTo>
                      <a:cubicBezTo>
                        <a:pt x="0" y="106294"/>
                        <a:pt x="13412" y="119706"/>
                        <a:pt x="29937" y="119706"/>
                      </a:cubicBezTo>
                      <a:cubicBezTo>
                        <a:pt x="46462" y="119706"/>
                        <a:pt x="59831" y="106294"/>
                        <a:pt x="59831" y="89769"/>
                      </a:cubicBezTo>
                      <a:lnTo>
                        <a:pt x="59831" y="29938"/>
                      </a:lnTo>
                      <a:close/>
                    </a:path>
                  </a:pathLst>
                </a:custGeom>
                <a:grpFill/>
                <a:ln w="437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2" name="任意多边形: 形状 111">
                  <a:extLst>
                    <a:ext uri="{FF2B5EF4-FFF2-40B4-BE49-F238E27FC236}">
                      <a16:creationId xmlns="" xmlns:a16="http://schemas.microsoft.com/office/drawing/2014/main" id="{DB05C920-EB2C-4406-B068-977E3F0B7FC0}"/>
                    </a:ext>
                  </a:extLst>
                </p:cNvPr>
                <p:cNvSpPr/>
                <p:nvPr/>
              </p:nvSpPr>
              <p:spPr>
                <a:xfrm>
                  <a:off x="10391971" y="4221553"/>
                  <a:ext cx="59831" cy="119706"/>
                </a:xfrm>
                <a:custGeom>
                  <a:avLst/>
                  <a:gdLst>
                    <a:gd name="connsiteX0" fmla="*/ 59831 w 59831"/>
                    <a:gd name="connsiteY0" fmla="*/ 29938 h 119706"/>
                    <a:gd name="connsiteX1" fmla="*/ 29894 w 59831"/>
                    <a:gd name="connsiteY1" fmla="*/ 0 h 119706"/>
                    <a:gd name="connsiteX2" fmla="*/ 0 w 59831"/>
                    <a:gd name="connsiteY2" fmla="*/ 29938 h 119706"/>
                    <a:gd name="connsiteX3" fmla="*/ 0 w 59831"/>
                    <a:gd name="connsiteY3" fmla="*/ 89769 h 119706"/>
                    <a:gd name="connsiteX4" fmla="*/ 29894 w 59831"/>
                    <a:gd name="connsiteY4" fmla="*/ 119706 h 119706"/>
                    <a:gd name="connsiteX5" fmla="*/ 59831 w 59831"/>
                    <a:gd name="connsiteY5" fmla="*/ 89769 h 119706"/>
                    <a:gd name="connsiteX6" fmla="*/ 59831 w 59831"/>
                    <a:gd name="connsiteY6" fmla="*/ 29938 h 1197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59831" h="119706">
                      <a:moveTo>
                        <a:pt x="59831" y="29938"/>
                      </a:moveTo>
                      <a:cubicBezTo>
                        <a:pt x="59831" y="13413"/>
                        <a:pt x="46418" y="0"/>
                        <a:pt x="29894" y="0"/>
                      </a:cubicBezTo>
                      <a:cubicBezTo>
                        <a:pt x="13369" y="0"/>
                        <a:pt x="0" y="13413"/>
                        <a:pt x="0" y="29938"/>
                      </a:cubicBezTo>
                      <a:lnTo>
                        <a:pt x="0" y="89769"/>
                      </a:lnTo>
                      <a:cubicBezTo>
                        <a:pt x="0" y="106294"/>
                        <a:pt x="13413" y="119706"/>
                        <a:pt x="29894" y="119706"/>
                      </a:cubicBezTo>
                      <a:cubicBezTo>
                        <a:pt x="46418" y="119706"/>
                        <a:pt x="59831" y="106294"/>
                        <a:pt x="59831" y="89769"/>
                      </a:cubicBezTo>
                      <a:lnTo>
                        <a:pt x="59831" y="29938"/>
                      </a:lnTo>
                      <a:close/>
                    </a:path>
                  </a:pathLst>
                </a:custGeom>
                <a:grpFill/>
                <a:ln w="437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3" name="任意多边形: 形状 112">
                  <a:extLst>
                    <a:ext uri="{FF2B5EF4-FFF2-40B4-BE49-F238E27FC236}">
                      <a16:creationId xmlns="" xmlns:a16="http://schemas.microsoft.com/office/drawing/2014/main" id="{1A70ECF9-97ED-4E9A-9657-24B5CA18C1F1}"/>
                    </a:ext>
                  </a:extLst>
                </p:cNvPr>
                <p:cNvSpPr/>
                <p:nvPr/>
              </p:nvSpPr>
              <p:spPr>
                <a:xfrm>
                  <a:off x="10511634" y="3862522"/>
                  <a:ext cx="59831" cy="119662"/>
                </a:xfrm>
                <a:custGeom>
                  <a:avLst/>
                  <a:gdLst>
                    <a:gd name="connsiteX0" fmla="*/ 59831 w 59831"/>
                    <a:gd name="connsiteY0" fmla="*/ 89725 h 119662"/>
                    <a:gd name="connsiteX1" fmla="*/ 59831 w 59831"/>
                    <a:gd name="connsiteY1" fmla="*/ 29894 h 119662"/>
                    <a:gd name="connsiteX2" fmla="*/ 29937 w 59831"/>
                    <a:gd name="connsiteY2" fmla="*/ 0 h 119662"/>
                    <a:gd name="connsiteX3" fmla="*/ 0 w 59831"/>
                    <a:gd name="connsiteY3" fmla="*/ 29894 h 119662"/>
                    <a:gd name="connsiteX4" fmla="*/ 0 w 59831"/>
                    <a:gd name="connsiteY4" fmla="*/ 89769 h 119662"/>
                    <a:gd name="connsiteX5" fmla="*/ 29937 w 59831"/>
                    <a:gd name="connsiteY5" fmla="*/ 119662 h 119662"/>
                    <a:gd name="connsiteX6" fmla="*/ 59831 w 59831"/>
                    <a:gd name="connsiteY6" fmla="*/ 89725 h 119662"/>
                    <a:gd name="connsiteX7" fmla="*/ 59831 w 59831"/>
                    <a:gd name="connsiteY7" fmla="*/ 89725 h 1196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9831" h="119662">
                      <a:moveTo>
                        <a:pt x="59831" y="89725"/>
                      </a:moveTo>
                      <a:lnTo>
                        <a:pt x="59831" y="29894"/>
                      </a:lnTo>
                      <a:cubicBezTo>
                        <a:pt x="59831" y="13413"/>
                        <a:pt x="46418" y="0"/>
                        <a:pt x="29937" y="0"/>
                      </a:cubicBezTo>
                      <a:cubicBezTo>
                        <a:pt x="13412" y="0"/>
                        <a:pt x="0" y="13413"/>
                        <a:pt x="0" y="29894"/>
                      </a:cubicBezTo>
                      <a:lnTo>
                        <a:pt x="0" y="89769"/>
                      </a:lnTo>
                      <a:cubicBezTo>
                        <a:pt x="0" y="106250"/>
                        <a:pt x="13412" y="119662"/>
                        <a:pt x="29937" y="119662"/>
                      </a:cubicBezTo>
                      <a:cubicBezTo>
                        <a:pt x="46418" y="119662"/>
                        <a:pt x="59831" y="106250"/>
                        <a:pt x="59831" y="89725"/>
                      </a:cubicBezTo>
                      <a:lnTo>
                        <a:pt x="59831" y="89725"/>
                      </a:lnTo>
                      <a:close/>
                    </a:path>
                  </a:pathLst>
                </a:custGeom>
                <a:grpFill/>
                <a:ln w="437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4" name="任意多边形: 形状 113">
                  <a:extLst>
                    <a:ext uri="{FF2B5EF4-FFF2-40B4-BE49-F238E27FC236}">
                      <a16:creationId xmlns="" xmlns:a16="http://schemas.microsoft.com/office/drawing/2014/main" id="{F82513AE-80EA-4E1D-98D2-963390D35A3C}"/>
                    </a:ext>
                  </a:extLst>
                </p:cNvPr>
                <p:cNvSpPr/>
                <p:nvPr/>
              </p:nvSpPr>
              <p:spPr>
                <a:xfrm>
                  <a:off x="10272265" y="4401090"/>
                  <a:ext cx="59830" cy="119706"/>
                </a:xfrm>
                <a:custGeom>
                  <a:avLst/>
                  <a:gdLst>
                    <a:gd name="connsiteX0" fmla="*/ 59831 w 59830"/>
                    <a:gd name="connsiteY0" fmla="*/ 29937 h 119706"/>
                    <a:gd name="connsiteX1" fmla="*/ 29937 w 59830"/>
                    <a:gd name="connsiteY1" fmla="*/ 0 h 119706"/>
                    <a:gd name="connsiteX2" fmla="*/ 0 w 59830"/>
                    <a:gd name="connsiteY2" fmla="*/ 29937 h 119706"/>
                    <a:gd name="connsiteX3" fmla="*/ 0 w 59830"/>
                    <a:gd name="connsiteY3" fmla="*/ 89769 h 119706"/>
                    <a:gd name="connsiteX4" fmla="*/ 29937 w 59830"/>
                    <a:gd name="connsiteY4" fmla="*/ 119706 h 119706"/>
                    <a:gd name="connsiteX5" fmla="*/ 59831 w 59830"/>
                    <a:gd name="connsiteY5" fmla="*/ 89769 h 119706"/>
                    <a:gd name="connsiteX6" fmla="*/ 59831 w 59830"/>
                    <a:gd name="connsiteY6" fmla="*/ 29937 h 1197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59830" h="119706">
                      <a:moveTo>
                        <a:pt x="59831" y="29937"/>
                      </a:moveTo>
                      <a:cubicBezTo>
                        <a:pt x="59831" y="13413"/>
                        <a:pt x="46418" y="0"/>
                        <a:pt x="29937" y="0"/>
                      </a:cubicBezTo>
                      <a:cubicBezTo>
                        <a:pt x="13412" y="0"/>
                        <a:pt x="0" y="13413"/>
                        <a:pt x="0" y="29937"/>
                      </a:cubicBezTo>
                      <a:lnTo>
                        <a:pt x="0" y="89769"/>
                      </a:lnTo>
                      <a:cubicBezTo>
                        <a:pt x="0" y="106294"/>
                        <a:pt x="13412" y="119706"/>
                        <a:pt x="29937" y="119706"/>
                      </a:cubicBezTo>
                      <a:cubicBezTo>
                        <a:pt x="46462" y="119706"/>
                        <a:pt x="59831" y="106294"/>
                        <a:pt x="59831" y="89769"/>
                      </a:cubicBezTo>
                      <a:lnTo>
                        <a:pt x="59831" y="29937"/>
                      </a:lnTo>
                      <a:close/>
                    </a:path>
                  </a:pathLst>
                </a:custGeom>
                <a:grpFill/>
                <a:ln w="437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5" name="任意多边形: 形状 114">
                  <a:extLst>
                    <a:ext uri="{FF2B5EF4-FFF2-40B4-BE49-F238E27FC236}">
                      <a16:creationId xmlns="" xmlns:a16="http://schemas.microsoft.com/office/drawing/2014/main" id="{80434CAF-7358-4B0F-A215-A21E1CBB0D1E}"/>
                    </a:ext>
                  </a:extLst>
                </p:cNvPr>
                <p:cNvSpPr/>
                <p:nvPr/>
              </p:nvSpPr>
              <p:spPr>
                <a:xfrm>
                  <a:off x="10631340" y="3862522"/>
                  <a:ext cx="59831" cy="119662"/>
                </a:xfrm>
                <a:custGeom>
                  <a:avLst/>
                  <a:gdLst>
                    <a:gd name="connsiteX0" fmla="*/ 59831 w 59831"/>
                    <a:gd name="connsiteY0" fmla="*/ 29894 h 119662"/>
                    <a:gd name="connsiteX1" fmla="*/ 29894 w 59831"/>
                    <a:gd name="connsiteY1" fmla="*/ 0 h 119662"/>
                    <a:gd name="connsiteX2" fmla="*/ 0 w 59831"/>
                    <a:gd name="connsiteY2" fmla="*/ 29894 h 119662"/>
                    <a:gd name="connsiteX3" fmla="*/ 0 w 59831"/>
                    <a:gd name="connsiteY3" fmla="*/ 89769 h 119662"/>
                    <a:gd name="connsiteX4" fmla="*/ 29894 w 59831"/>
                    <a:gd name="connsiteY4" fmla="*/ 119662 h 119662"/>
                    <a:gd name="connsiteX5" fmla="*/ 59831 w 59831"/>
                    <a:gd name="connsiteY5" fmla="*/ 89769 h 119662"/>
                    <a:gd name="connsiteX6" fmla="*/ 59831 w 59831"/>
                    <a:gd name="connsiteY6" fmla="*/ 29894 h 1196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59831" h="119662">
                      <a:moveTo>
                        <a:pt x="59831" y="29894"/>
                      </a:moveTo>
                      <a:cubicBezTo>
                        <a:pt x="59831" y="13413"/>
                        <a:pt x="46419" y="0"/>
                        <a:pt x="29894" y="0"/>
                      </a:cubicBezTo>
                      <a:cubicBezTo>
                        <a:pt x="13369" y="0"/>
                        <a:pt x="0" y="13413"/>
                        <a:pt x="0" y="29894"/>
                      </a:cubicBezTo>
                      <a:lnTo>
                        <a:pt x="0" y="89769"/>
                      </a:lnTo>
                      <a:cubicBezTo>
                        <a:pt x="0" y="106250"/>
                        <a:pt x="13413" y="119662"/>
                        <a:pt x="29894" y="119662"/>
                      </a:cubicBezTo>
                      <a:cubicBezTo>
                        <a:pt x="46419" y="119662"/>
                        <a:pt x="59831" y="106250"/>
                        <a:pt x="59831" y="89769"/>
                      </a:cubicBezTo>
                      <a:lnTo>
                        <a:pt x="59831" y="29894"/>
                      </a:lnTo>
                      <a:close/>
                    </a:path>
                  </a:pathLst>
                </a:custGeom>
                <a:grpFill/>
                <a:ln w="437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6" name="任意多边形: 形状 115">
                  <a:extLst>
                    <a:ext uri="{FF2B5EF4-FFF2-40B4-BE49-F238E27FC236}">
                      <a16:creationId xmlns="" xmlns:a16="http://schemas.microsoft.com/office/drawing/2014/main" id="{01F14434-6AF5-4D23-A284-C39584DF1B2B}"/>
                    </a:ext>
                  </a:extLst>
                </p:cNvPr>
                <p:cNvSpPr/>
                <p:nvPr/>
              </p:nvSpPr>
              <p:spPr>
                <a:xfrm>
                  <a:off x="10272222" y="4580628"/>
                  <a:ext cx="59831" cy="119662"/>
                </a:xfrm>
                <a:custGeom>
                  <a:avLst/>
                  <a:gdLst>
                    <a:gd name="connsiteX0" fmla="*/ 29937 w 59831"/>
                    <a:gd name="connsiteY0" fmla="*/ 0 h 119662"/>
                    <a:gd name="connsiteX1" fmla="*/ 0 w 59831"/>
                    <a:gd name="connsiteY1" fmla="*/ 29894 h 119662"/>
                    <a:gd name="connsiteX2" fmla="*/ 0 w 59831"/>
                    <a:gd name="connsiteY2" fmla="*/ 89769 h 119662"/>
                    <a:gd name="connsiteX3" fmla="*/ 29937 w 59831"/>
                    <a:gd name="connsiteY3" fmla="*/ 119662 h 119662"/>
                    <a:gd name="connsiteX4" fmla="*/ 59831 w 59831"/>
                    <a:gd name="connsiteY4" fmla="*/ 89769 h 119662"/>
                    <a:gd name="connsiteX5" fmla="*/ 59831 w 59831"/>
                    <a:gd name="connsiteY5" fmla="*/ 29894 h 119662"/>
                    <a:gd name="connsiteX6" fmla="*/ 29937 w 59831"/>
                    <a:gd name="connsiteY6" fmla="*/ 0 h 119662"/>
                    <a:gd name="connsiteX7" fmla="*/ 29937 w 59831"/>
                    <a:gd name="connsiteY7" fmla="*/ 0 h 1196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9831" h="119662">
                      <a:moveTo>
                        <a:pt x="29937" y="0"/>
                      </a:moveTo>
                      <a:cubicBezTo>
                        <a:pt x="13412" y="0"/>
                        <a:pt x="0" y="13413"/>
                        <a:pt x="0" y="29894"/>
                      </a:cubicBezTo>
                      <a:lnTo>
                        <a:pt x="0" y="89769"/>
                      </a:lnTo>
                      <a:cubicBezTo>
                        <a:pt x="0" y="106250"/>
                        <a:pt x="13412" y="119662"/>
                        <a:pt x="29937" y="119662"/>
                      </a:cubicBezTo>
                      <a:cubicBezTo>
                        <a:pt x="46462" y="119662"/>
                        <a:pt x="59831" y="106250"/>
                        <a:pt x="59831" y="89769"/>
                      </a:cubicBezTo>
                      <a:lnTo>
                        <a:pt x="59831" y="29894"/>
                      </a:lnTo>
                      <a:cubicBezTo>
                        <a:pt x="59875" y="13413"/>
                        <a:pt x="46462" y="0"/>
                        <a:pt x="29937" y="0"/>
                      </a:cubicBezTo>
                      <a:lnTo>
                        <a:pt x="29937" y="0"/>
                      </a:lnTo>
                      <a:close/>
                    </a:path>
                  </a:pathLst>
                </a:custGeom>
                <a:grpFill/>
                <a:ln w="437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7" name="任意多边形: 形状 116">
                  <a:extLst>
                    <a:ext uri="{FF2B5EF4-FFF2-40B4-BE49-F238E27FC236}">
                      <a16:creationId xmlns="" xmlns:a16="http://schemas.microsoft.com/office/drawing/2014/main" id="{1BDDE1C7-4784-45FC-BB7E-4CB17D62ED36}"/>
                    </a:ext>
                  </a:extLst>
                </p:cNvPr>
                <p:cNvSpPr/>
                <p:nvPr/>
              </p:nvSpPr>
              <p:spPr>
                <a:xfrm>
                  <a:off x="10751003" y="4760209"/>
                  <a:ext cx="59831" cy="119706"/>
                </a:xfrm>
                <a:custGeom>
                  <a:avLst/>
                  <a:gdLst>
                    <a:gd name="connsiteX0" fmla="*/ 59831 w 59831"/>
                    <a:gd name="connsiteY0" fmla="*/ 29894 h 119706"/>
                    <a:gd name="connsiteX1" fmla="*/ 29937 w 59831"/>
                    <a:gd name="connsiteY1" fmla="*/ 0 h 119706"/>
                    <a:gd name="connsiteX2" fmla="*/ 0 w 59831"/>
                    <a:gd name="connsiteY2" fmla="*/ 29894 h 119706"/>
                    <a:gd name="connsiteX3" fmla="*/ 0 w 59831"/>
                    <a:gd name="connsiteY3" fmla="*/ 89769 h 119706"/>
                    <a:gd name="connsiteX4" fmla="*/ 29937 w 59831"/>
                    <a:gd name="connsiteY4" fmla="*/ 119706 h 119706"/>
                    <a:gd name="connsiteX5" fmla="*/ 59831 w 59831"/>
                    <a:gd name="connsiteY5" fmla="*/ 89769 h 119706"/>
                    <a:gd name="connsiteX6" fmla="*/ 59831 w 59831"/>
                    <a:gd name="connsiteY6" fmla="*/ 29894 h 1197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59831" h="119706">
                      <a:moveTo>
                        <a:pt x="59831" y="29894"/>
                      </a:moveTo>
                      <a:cubicBezTo>
                        <a:pt x="59831" y="13369"/>
                        <a:pt x="46418" y="0"/>
                        <a:pt x="29937" y="0"/>
                      </a:cubicBezTo>
                      <a:cubicBezTo>
                        <a:pt x="13412" y="0"/>
                        <a:pt x="0" y="13413"/>
                        <a:pt x="0" y="29894"/>
                      </a:cubicBezTo>
                      <a:lnTo>
                        <a:pt x="0" y="89769"/>
                      </a:lnTo>
                      <a:cubicBezTo>
                        <a:pt x="0" y="106294"/>
                        <a:pt x="13412" y="119706"/>
                        <a:pt x="29937" y="119706"/>
                      </a:cubicBezTo>
                      <a:cubicBezTo>
                        <a:pt x="46462" y="119706"/>
                        <a:pt x="59831" y="106294"/>
                        <a:pt x="59831" y="89769"/>
                      </a:cubicBezTo>
                      <a:lnTo>
                        <a:pt x="59831" y="29894"/>
                      </a:lnTo>
                      <a:close/>
                    </a:path>
                  </a:pathLst>
                </a:custGeom>
                <a:grpFill/>
                <a:ln w="437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8" name="任意多边形: 形状 117">
                  <a:extLst>
                    <a:ext uri="{FF2B5EF4-FFF2-40B4-BE49-F238E27FC236}">
                      <a16:creationId xmlns="" xmlns:a16="http://schemas.microsoft.com/office/drawing/2014/main" id="{7CDA2050-0CC2-4FD9-8D48-8FD0E3E1D87B}"/>
                    </a:ext>
                  </a:extLst>
                </p:cNvPr>
                <p:cNvSpPr/>
                <p:nvPr/>
              </p:nvSpPr>
              <p:spPr>
                <a:xfrm>
                  <a:off x="10751003" y="4939703"/>
                  <a:ext cx="59831" cy="179537"/>
                </a:xfrm>
                <a:custGeom>
                  <a:avLst/>
                  <a:gdLst>
                    <a:gd name="connsiteX0" fmla="*/ 29937 w 59831"/>
                    <a:gd name="connsiteY0" fmla="*/ 0 h 179537"/>
                    <a:gd name="connsiteX1" fmla="*/ 0 w 59831"/>
                    <a:gd name="connsiteY1" fmla="*/ 29937 h 179537"/>
                    <a:gd name="connsiteX2" fmla="*/ 0 w 59831"/>
                    <a:gd name="connsiteY2" fmla="*/ 149600 h 179537"/>
                    <a:gd name="connsiteX3" fmla="*/ 29937 w 59831"/>
                    <a:gd name="connsiteY3" fmla="*/ 179537 h 179537"/>
                    <a:gd name="connsiteX4" fmla="*/ 59831 w 59831"/>
                    <a:gd name="connsiteY4" fmla="*/ 149600 h 179537"/>
                    <a:gd name="connsiteX5" fmla="*/ 59831 w 59831"/>
                    <a:gd name="connsiteY5" fmla="*/ 29937 h 179537"/>
                    <a:gd name="connsiteX6" fmla="*/ 29937 w 59831"/>
                    <a:gd name="connsiteY6" fmla="*/ 0 h 179537"/>
                    <a:gd name="connsiteX7" fmla="*/ 29937 w 59831"/>
                    <a:gd name="connsiteY7" fmla="*/ 0 h 1795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9831" h="179537">
                      <a:moveTo>
                        <a:pt x="29937" y="0"/>
                      </a:moveTo>
                      <a:cubicBezTo>
                        <a:pt x="13412" y="0"/>
                        <a:pt x="0" y="13413"/>
                        <a:pt x="0" y="29937"/>
                      </a:cubicBezTo>
                      <a:lnTo>
                        <a:pt x="0" y="149600"/>
                      </a:lnTo>
                      <a:cubicBezTo>
                        <a:pt x="0" y="166125"/>
                        <a:pt x="13412" y="179537"/>
                        <a:pt x="29937" y="179537"/>
                      </a:cubicBezTo>
                      <a:cubicBezTo>
                        <a:pt x="46462" y="179537"/>
                        <a:pt x="59831" y="166125"/>
                        <a:pt x="59831" y="149600"/>
                      </a:cubicBezTo>
                      <a:lnTo>
                        <a:pt x="59831" y="29937"/>
                      </a:lnTo>
                      <a:cubicBezTo>
                        <a:pt x="59831" y="13413"/>
                        <a:pt x="46418" y="0"/>
                        <a:pt x="29937" y="0"/>
                      </a:cubicBezTo>
                      <a:lnTo>
                        <a:pt x="29937" y="0"/>
                      </a:lnTo>
                      <a:close/>
                    </a:path>
                  </a:pathLst>
                </a:custGeom>
                <a:grpFill/>
                <a:ln w="437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9" name="任意多边形: 形状 118">
                  <a:extLst>
                    <a:ext uri="{FF2B5EF4-FFF2-40B4-BE49-F238E27FC236}">
                      <a16:creationId xmlns="" xmlns:a16="http://schemas.microsoft.com/office/drawing/2014/main" id="{B5FA04FF-D7C9-426B-AA50-0E2C408B4571}"/>
                    </a:ext>
                  </a:extLst>
                </p:cNvPr>
                <p:cNvSpPr/>
                <p:nvPr/>
              </p:nvSpPr>
              <p:spPr>
                <a:xfrm>
                  <a:off x="10870709" y="4580628"/>
                  <a:ext cx="59831" cy="119662"/>
                </a:xfrm>
                <a:custGeom>
                  <a:avLst/>
                  <a:gdLst>
                    <a:gd name="connsiteX0" fmla="*/ 29894 w 59831"/>
                    <a:gd name="connsiteY0" fmla="*/ 0 h 119662"/>
                    <a:gd name="connsiteX1" fmla="*/ 0 w 59831"/>
                    <a:gd name="connsiteY1" fmla="*/ 29894 h 119662"/>
                    <a:gd name="connsiteX2" fmla="*/ 0 w 59831"/>
                    <a:gd name="connsiteY2" fmla="*/ 89769 h 119662"/>
                    <a:gd name="connsiteX3" fmla="*/ 29894 w 59831"/>
                    <a:gd name="connsiteY3" fmla="*/ 119662 h 119662"/>
                    <a:gd name="connsiteX4" fmla="*/ 59831 w 59831"/>
                    <a:gd name="connsiteY4" fmla="*/ 89769 h 119662"/>
                    <a:gd name="connsiteX5" fmla="*/ 59831 w 59831"/>
                    <a:gd name="connsiteY5" fmla="*/ 29894 h 119662"/>
                    <a:gd name="connsiteX6" fmla="*/ 29894 w 59831"/>
                    <a:gd name="connsiteY6" fmla="*/ 0 h 119662"/>
                    <a:gd name="connsiteX7" fmla="*/ 29894 w 59831"/>
                    <a:gd name="connsiteY7" fmla="*/ 0 h 1196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9831" h="119662">
                      <a:moveTo>
                        <a:pt x="29894" y="0"/>
                      </a:moveTo>
                      <a:cubicBezTo>
                        <a:pt x="13369" y="0"/>
                        <a:pt x="0" y="13413"/>
                        <a:pt x="0" y="29894"/>
                      </a:cubicBezTo>
                      <a:lnTo>
                        <a:pt x="0" y="89769"/>
                      </a:lnTo>
                      <a:cubicBezTo>
                        <a:pt x="0" y="106250"/>
                        <a:pt x="13413" y="119662"/>
                        <a:pt x="29894" y="119662"/>
                      </a:cubicBezTo>
                      <a:cubicBezTo>
                        <a:pt x="46419" y="119662"/>
                        <a:pt x="59831" y="106250"/>
                        <a:pt x="59831" y="89769"/>
                      </a:cubicBezTo>
                      <a:lnTo>
                        <a:pt x="59831" y="29894"/>
                      </a:lnTo>
                      <a:cubicBezTo>
                        <a:pt x="59831" y="13413"/>
                        <a:pt x="46419" y="0"/>
                        <a:pt x="29894" y="0"/>
                      </a:cubicBezTo>
                      <a:lnTo>
                        <a:pt x="29894" y="0"/>
                      </a:lnTo>
                      <a:close/>
                    </a:path>
                  </a:pathLst>
                </a:custGeom>
                <a:grpFill/>
                <a:ln w="437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0" name="任意多边形: 形状 119">
                  <a:extLst>
                    <a:ext uri="{FF2B5EF4-FFF2-40B4-BE49-F238E27FC236}">
                      <a16:creationId xmlns="" xmlns:a16="http://schemas.microsoft.com/office/drawing/2014/main" id="{71D44AEB-3DAE-4180-863C-9A571CE1D2B7}"/>
                    </a:ext>
                  </a:extLst>
                </p:cNvPr>
                <p:cNvSpPr/>
                <p:nvPr/>
              </p:nvSpPr>
              <p:spPr>
                <a:xfrm>
                  <a:off x="10391971" y="3623109"/>
                  <a:ext cx="658275" cy="1077224"/>
                </a:xfrm>
                <a:custGeom>
                  <a:avLst/>
                  <a:gdLst>
                    <a:gd name="connsiteX0" fmla="*/ 29894 w 658275"/>
                    <a:gd name="connsiteY0" fmla="*/ 359075 h 1077224"/>
                    <a:gd name="connsiteX1" fmla="*/ 59831 w 658275"/>
                    <a:gd name="connsiteY1" fmla="*/ 329181 h 1077224"/>
                    <a:gd name="connsiteX2" fmla="*/ 59831 w 658275"/>
                    <a:gd name="connsiteY2" fmla="*/ 202944 h 1077224"/>
                    <a:gd name="connsiteX3" fmla="*/ 359075 w 658275"/>
                    <a:gd name="connsiteY3" fmla="*/ 128122 h 1077224"/>
                    <a:gd name="connsiteX4" fmla="*/ 359075 w 658275"/>
                    <a:gd name="connsiteY4" fmla="*/ 628425 h 1077224"/>
                    <a:gd name="connsiteX5" fmla="*/ 378493 w 658275"/>
                    <a:gd name="connsiteY5" fmla="*/ 656478 h 1077224"/>
                    <a:gd name="connsiteX6" fmla="*/ 598444 w 658275"/>
                    <a:gd name="connsiteY6" fmla="*/ 738927 h 1077224"/>
                    <a:gd name="connsiteX7" fmla="*/ 598444 w 658275"/>
                    <a:gd name="connsiteY7" fmla="*/ 1047331 h 1077224"/>
                    <a:gd name="connsiteX8" fmla="*/ 628381 w 658275"/>
                    <a:gd name="connsiteY8" fmla="*/ 1077225 h 1077224"/>
                    <a:gd name="connsiteX9" fmla="*/ 658275 w 658275"/>
                    <a:gd name="connsiteY9" fmla="*/ 1047331 h 1077224"/>
                    <a:gd name="connsiteX10" fmla="*/ 658275 w 658275"/>
                    <a:gd name="connsiteY10" fmla="*/ 718150 h 1077224"/>
                    <a:gd name="connsiteX11" fmla="*/ 638857 w 658275"/>
                    <a:gd name="connsiteY11" fmla="*/ 690097 h 1077224"/>
                    <a:gd name="connsiteX12" fmla="*/ 418907 w 658275"/>
                    <a:gd name="connsiteY12" fmla="*/ 607649 h 1077224"/>
                    <a:gd name="connsiteX13" fmla="*/ 418907 w 658275"/>
                    <a:gd name="connsiteY13" fmla="*/ 29894 h 1077224"/>
                    <a:gd name="connsiteX14" fmla="*/ 389013 w 658275"/>
                    <a:gd name="connsiteY14" fmla="*/ 0 h 1077224"/>
                    <a:gd name="connsiteX15" fmla="*/ 359075 w 658275"/>
                    <a:gd name="connsiteY15" fmla="*/ 29894 h 1077224"/>
                    <a:gd name="connsiteX16" fmla="*/ 359075 w 658275"/>
                    <a:gd name="connsiteY16" fmla="*/ 66362 h 1077224"/>
                    <a:gd name="connsiteX17" fmla="*/ 22662 w 658275"/>
                    <a:gd name="connsiteY17" fmla="*/ 150477 h 1077224"/>
                    <a:gd name="connsiteX18" fmla="*/ 0 w 658275"/>
                    <a:gd name="connsiteY18" fmla="*/ 179494 h 1077224"/>
                    <a:gd name="connsiteX19" fmla="*/ 0 w 658275"/>
                    <a:gd name="connsiteY19" fmla="*/ 329137 h 1077224"/>
                    <a:gd name="connsiteX20" fmla="*/ 29894 w 658275"/>
                    <a:gd name="connsiteY20" fmla="*/ 359075 h 1077224"/>
                    <a:gd name="connsiteX21" fmla="*/ 29894 w 658275"/>
                    <a:gd name="connsiteY21" fmla="*/ 359075 h 10772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658275" h="1077224">
                      <a:moveTo>
                        <a:pt x="29894" y="359075"/>
                      </a:moveTo>
                      <a:cubicBezTo>
                        <a:pt x="46418" y="359075"/>
                        <a:pt x="59831" y="345662"/>
                        <a:pt x="59831" y="329181"/>
                      </a:cubicBezTo>
                      <a:lnTo>
                        <a:pt x="59831" y="202944"/>
                      </a:lnTo>
                      <a:lnTo>
                        <a:pt x="359075" y="128122"/>
                      </a:lnTo>
                      <a:lnTo>
                        <a:pt x="359075" y="628425"/>
                      </a:lnTo>
                      <a:cubicBezTo>
                        <a:pt x="359075" y="640917"/>
                        <a:pt x="366834" y="652051"/>
                        <a:pt x="378493" y="656478"/>
                      </a:cubicBezTo>
                      <a:lnTo>
                        <a:pt x="598444" y="738927"/>
                      </a:lnTo>
                      <a:lnTo>
                        <a:pt x="598444" y="1047331"/>
                      </a:lnTo>
                      <a:cubicBezTo>
                        <a:pt x="598444" y="1063812"/>
                        <a:pt x="611856" y="1077225"/>
                        <a:pt x="628381" y="1077225"/>
                      </a:cubicBezTo>
                      <a:cubicBezTo>
                        <a:pt x="644906" y="1077225"/>
                        <a:pt x="658275" y="1063812"/>
                        <a:pt x="658275" y="1047331"/>
                      </a:cubicBezTo>
                      <a:lnTo>
                        <a:pt x="658275" y="718150"/>
                      </a:lnTo>
                      <a:cubicBezTo>
                        <a:pt x="658275" y="705658"/>
                        <a:pt x="650517" y="694524"/>
                        <a:pt x="638857" y="690097"/>
                      </a:cubicBezTo>
                      <a:lnTo>
                        <a:pt x="418907" y="607649"/>
                      </a:lnTo>
                      <a:lnTo>
                        <a:pt x="418907" y="29894"/>
                      </a:lnTo>
                      <a:cubicBezTo>
                        <a:pt x="418907" y="13413"/>
                        <a:pt x="405494" y="0"/>
                        <a:pt x="389013" y="0"/>
                      </a:cubicBezTo>
                      <a:cubicBezTo>
                        <a:pt x="372488" y="0"/>
                        <a:pt x="359075" y="13413"/>
                        <a:pt x="359075" y="29894"/>
                      </a:cubicBezTo>
                      <a:lnTo>
                        <a:pt x="359075" y="66362"/>
                      </a:lnTo>
                      <a:lnTo>
                        <a:pt x="22662" y="150477"/>
                      </a:lnTo>
                      <a:cubicBezTo>
                        <a:pt x="9336" y="153808"/>
                        <a:pt x="0" y="165774"/>
                        <a:pt x="0" y="179494"/>
                      </a:cubicBezTo>
                      <a:lnTo>
                        <a:pt x="0" y="329137"/>
                      </a:lnTo>
                      <a:cubicBezTo>
                        <a:pt x="-44" y="345662"/>
                        <a:pt x="13369" y="359075"/>
                        <a:pt x="29894" y="359075"/>
                      </a:cubicBezTo>
                      <a:lnTo>
                        <a:pt x="29894" y="359075"/>
                      </a:lnTo>
                      <a:close/>
                    </a:path>
                  </a:pathLst>
                </a:custGeom>
                <a:grpFill/>
                <a:ln w="437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1" name="任意多边形: 形状 120">
                  <a:extLst>
                    <a:ext uri="{FF2B5EF4-FFF2-40B4-BE49-F238E27FC236}">
                      <a16:creationId xmlns="" xmlns:a16="http://schemas.microsoft.com/office/drawing/2014/main" id="{A219E5AC-F059-4825-B917-F7D4C759259F}"/>
                    </a:ext>
                  </a:extLst>
                </p:cNvPr>
                <p:cNvSpPr/>
                <p:nvPr/>
              </p:nvSpPr>
              <p:spPr>
                <a:xfrm>
                  <a:off x="10870709" y="4401090"/>
                  <a:ext cx="59831" cy="119706"/>
                </a:xfrm>
                <a:custGeom>
                  <a:avLst/>
                  <a:gdLst>
                    <a:gd name="connsiteX0" fmla="*/ 59831 w 59831"/>
                    <a:gd name="connsiteY0" fmla="*/ 29937 h 119706"/>
                    <a:gd name="connsiteX1" fmla="*/ 29894 w 59831"/>
                    <a:gd name="connsiteY1" fmla="*/ 0 h 119706"/>
                    <a:gd name="connsiteX2" fmla="*/ 0 w 59831"/>
                    <a:gd name="connsiteY2" fmla="*/ 29937 h 119706"/>
                    <a:gd name="connsiteX3" fmla="*/ 0 w 59831"/>
                    <a:gd name="connsiteY3" fmla="*/ 89769 h 119706"/>
                    <a:gd name="connsiteX4" fmla="*/ 29894 w 59831"/>
                    <a:gd name="connsiteY4" fmla="*/ 119706 h 119706"/>
                    <a:gd name="connsiteX5" fmla="*/ 59831 w 59831"/>
                    <a:gd name="connsiteY5" fmla="*/ 89769 h 119706"/>
                    <a:gd name="connsiteX6" fmla="*/ 59831 w 59831"/>
                    <a:gd name="connsiteY6" fmla="*/ 29937 h 1197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59831" h="119706">
                      <a:moveTo>
                        <a:pt x="59831" y="29937"/>
                      </a:moveTo>
                      <a:cubicBezTo>
                        <a:pt x="59831" y="13413"/>
                        <a:pt x="46419" y="0"/>
                        <a:pt x="29894" y="0"/>
                      </a:cubicBezTo>
                      <a:cubicBezTo>
                        <a:pt x="13369" y="0"/>
                        <a:pt x="0" y="13413"/>
                        <a:pt x="0" y="29937"/>
                      </a:cubicBezTo>
                      <a:lnTo>
                        <a:pt x="0" y="89769"/>
                      </a:lnTo>
                      <a:cubicBezTo>
                        <a:pt x="0" y="106294"/>
                        <a:pt x="13413" y="119706"/>
                        <a:pt x="29894" y="119706"/>
                      </a:cubicBezTo>
                      <a:cubicBezTo>
                        <a:pt x="46419" y="119706"/>
                        <a:pt x="59831" y="106294"/>
                        <a:pt x="59831" y="89769"/>
                      </a:cubicBezTo>
                      <a:lnTo>
                        <a:pt x="59831" y="29937"/>
                      </a:lnTo>
                      <a:close/>
                    </a:path>
                  </a:pathLst>
                </a:custGeom>
                <a:grpFill/>
                <a:ln w="437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2" name="任意多边形: 形状 121">
                  <a:extLst>
                    <a:ext uri="{FF2B5EF4-FFF2-40B4-BE49-F238E27FC236}">
                      <a16:creationId xmlns="" xmlns:a16="http://schemas.microsoft.com/office/drawing/2014/main" id="{F4739043-C73F-4BBD-8ACA-BBAB38F4EF02}"/>
                    </a:ext>
                  </a:extLst>
                </p:cNvPr>
                <p:cNvSpPr/>
                <p:nvPr/>
              </p:nvSpPr>
              <p:spPr>
                <a:xfrm>
                  <a:off x="10751003" y="4401090"/>
                  <a:ext cx="59831" cy="119706"/>
                </a:xfrm>
                <a:custGeom>
                  <a:avLst/>
                  <a:gdLst>
                    <a:gd name="connsiteX0" fmla="*/ 59831 w 59831"/>
                    <a:gd name="connsiteY0" fmla="*/ 29937 h 119706"/>
                    <a:gd name="connsiteX1" fmla="*/ 29937 w 59831"/>
                    <a:gd name="connsiteY1" fmla="*/ 0 h 119706"/>
                    <a:gd name="connsiteX2" fmla="*/ 0 w 59831"/>
                    <a:gd name="connsiteY2" fmla="*/ 29937 h 119706"/>
                    <a:gd name="connsiteX3" fmla="*/ 0 w 59831"/>
                    <a:gd name="connsiteY3" fmla="*/ 89769 h 119706"/>
                    <a:gd name="connsiteX4" fmla="*/ 29937 w 59831"/>
                    <a:gd name="connsiteY4" fmla="*/ 119706 h 119706"/>
                    <a:gd name="connsiteX5" fmla="*/ 59831 w 59831"/>
                    <a:gd name="connsiteY5" fmla="*/ 89769 h 119706"/>
                    <a:gd name="connsiteX6" fmla="*/ 59831 w 59831"/>
                    <a:gd name="connsiteY6" fmla="*/ 29937 h 1197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59831" h="119706">
                      <a:moveTo>
                        <a:pt x="59831" y="29937"/>
                      </a:moveTo>
                      <a:cubicBezTo>
                        <a:pt x="59831" y="13413"/>
                        <a:pt x="46418" y="0"/>
                        <a:pt x="29937" y="0"/>
                      </a:cubicBezTo>
                      <a:cubicBezTo>
                        <a:pt x="13412" y="0"/>
                        <a:pt x="0" y="13413"/>
                        <a:pt x="0" y="29937"/>
                      </a:cubicBezTo>
                      <a:lnTo>
                        <a:pt x="0" y="89769"/>
                      </a:lnTo>
                      <a:cubicBezTo>
                        <a:pt x="0" y="106294"/>
                        <a:pt x="13412" y="119706"/>
                        <a:pt x="29937" y="119706"/>
                      </a:cubicBezTo>
                      <a:cubicBezTo>
                        <a:pt x="46462" y="119706"/>
                        <a:pt x="59831" y="106294"/>
                        <a:pt x="59831" y="89769"/>
                      </a:cubicBezTo>
                      <a:lnTo>
                        <a:pt x="59831" y="29937"/>
                      </a:lnTo>
                      <a:close/>
                    </a:path>
                  </a:pathLst>
                </a:custGeom>
                <a:grpFill/>
                <a:ln w="437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3" name="任意多边形: 形状 122">
                  <a:extLst>
                    <a:ext uri="{FF2B5EF4-FFF2-40B4-BE49-F238E27FC236}">
                      <a16:creationId xmlns="" xmlns:a16="http://schemas.microsoft.com/office/drawing/2014/main" id="{86532A6B-2924-4826-93A0-11BBC9908BAB}"/>
                    </a:ext>
                  </a:extLst>
                </p:cNvPr>
                <p:cNvSpPr/>
                <p:nvPr/>
              </p:nvSpPr>
              <p:spPr>
                <a:xfrm>
                  <a:off x="10511634" y="4760209"/>
                  <a:ext cx="59831" cy="119706"/>
                </a:xfrm>
                <a:custGeom>
                  <a:avLst/>
                  <a:gdLst>
                    <a:gd name="connsiteX0" fmla="*/ 59831 w 59831"/>
                    <a:gd name="connsiteY0" fmla="*/ 29894 h 119706"/>
                    <a:gd name="connsiteX1" fmla="*/ 29937 w 59831"/>
                    <a:gd name="connsiteY1" fmla="*/ 0 h 119706"/>
                    <a:gd name="connsiteX2" fmla="*/ 0 w 59831"/>
                    <a:gd name="connsiteY2" fmla="*/ 29894 h 119706"/>
                    <a:gd name="connsiteX3" fmla="*/ 0 w 59831"/>
                    <a:gd name="connsiteY3" fmla="*/ 89769 h 119706"/>
                    <a:gd name="connsiteX4" fmla="*/ 29937 w 59831"/>
                    <a:gd name="connsiteY4" fmla="*/ 119706 h 119706"/>
                    <a:gd name="connsiteX5" fmla="*/ 59831 w 59831"/>
                    <a:gd name="connsiteY5" fmla="*/ 89769 h 119706"/>
                    <a:gd name="connsiteX6" fmla="*/ 59831 w 59831"/>
                    <a:gd name="connsiteY6" fmla="*/ 29894 h 1197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59831" h="119706">
                      <a:moveTo>
                        <a:pt x="59831" y="29894"/>
                      </a:moveTo>
                      <a:cubicBezTo>
                        <a:pt x="59831" y="13369"/>
                        <a:pt x="46418" y="0"/>
                        <a:pt x="29937" y="0"/>
                      </a:cubicBezTo>
                      <a:cubicBezTo>
                        <a:pt x="13412" y="0"/>
                        <a:pt x="0" y="13413"/>
                        <a:pt x="0" y="29894"/>
                      </a:cubicBezTo>
                      <a:lnTo>
                        <a:pt x="0" y="89769"/>
                      </a:lnTo>
                      <a:cubicBezTo>
                        <a:pt x="0" y="106294"/>
                        <a:pt x="13412" y="119706"/>
                        <a:pt x="29937" y="119706"/>
                      </a:cubicBezTo>
                      <a:cubicBezTo>
                        <a:pt x="46462" y="119706"/>
                        <a:pt x="59831" y="106294"/>
                        <a:pt x="59831" y="89769"/>
                      </a:cubicBezTo>
                      <a:lnTo>
                        <a:pt x="59831" y="29894"/>
                      </a:lnTo>
                      <a:close/>
                    </a:path>
                  </a:pathLst>
                </a:custGeom>
                <a:grpFill/>
                <a:ln w="437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4" name="任意多边形: 形状 123">
                  <a:extLst>
                    <a:ext uri="{FF2B5EF4-FFF2-40B4-BE49-F238E27FC236}">
                      <a16:creationId xmlns="" xmlns:a16="http://schemas.microsoft.com/office/drawing/2014/main" id="{ABF2E26D-754F-4F5D-8B96-1FB606FA6F21}"/>
                    </a:ext>
                  </a:extLst>
                </p:cNvPr>
                <p:cNvSpPr/>
                <p:nvPr/>
              </p:nvSpPr>
              <p:spPr>
                <a:xfrm>
                  <a:off x="10751003" y="4580672"/>
                  <a:ext cx="59831" cy="119662"/>
                </a:xfrm>
                <a:custGeom>
                  <a:avLst/>
                  <a:gdLst>
                    <a:gd name="connsiteX0" fmla="*/ 59831 w 59831"/>
                    <a:gd name="connsiteY0" fmla="*/ 29894 h 119662"/>
                    <a:gd name="connsiteX1" fmla="*/ 29937 w 59831"/>
                    <a:gd name="connsiteY1" fmla="*/ 0 h 119662"/>
                    <a:gd name="connsiteX2" fmla="*/ 0 w 59831"/>
                    <a:gd name="connsiteY2" fmla="*/ 29894 h 119662"/>
                    <a:gd name="connsiteX3" fmla="*/ 0 w 59831"/>
                    <a:gd name="connsiteY3" fmla="*/ 89769 h 119662"/>
                    <a:gd name="connsiteX4" fmla="*/ 29937 w 59831"/>
                    <a:gd name="connsiteY4" fmla="*/ 119662 h 119662"/>
                    <a:gd name="connsiteX5" fmla="*/ 59831 w 59831"/>
                    <a:gd name="connsiteY5" fmla="*/ 89769 h 119662"/>
                    <a:gd name="connsiteX6" fmla="*/ 59831 w 59831"/>
                    <a:gd name="connsiteY6" fmla="*/ 29894 h 1196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59831" h="119662">
                      <a:moveTo>
                        <a:pt x="59831" y="29894"/>
                      </a:moveTo>
                      <a:cubicBezTo>
                        <a:pt x="59831" y="13413"/>
                        <a:pt x="46418" y="0"/>
                        <a:pt x="29937" y="0"/>
                      </a:cubicBezTo>
                      <a:cubicBezTo>
                        <a:pt x="13412" y="0"/>
                        <a:pt x="0" y="13413"/>
                        <a:pt x="0" y="29894"/>
                      </a:cubicBezTo>
                      <a:lnTo>
                        <a:pt x="0" y="89769"/>
                      </a:lnTo>
                      <a:cubicBezTo>
                        <a:pt x="0" y="106250"/>
                        <a:pt x="13412" y="119662"/>
                        <a:pt x="29937" y="119662"/>
                      </a:cubicBezTo>
                      <a:cubicBezTo>
                        <a:pt x="46462" y="119662"/>
                        <a:pt x="59831" y="106250"/>
                        <a:pt x="59831" y="89769"/>
                      </a:cubicBezTo>
                      <a:lnTo>
                        <a:pt x="59831" y="29894"/>
                      </a:lnTo>
                      <a:close/>
                    </a:path>
                  </a:pathLst>
                </a:custGeom>
                <a:grpFill/>
                <a:ln w="437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5" name="任意多边形: 形状 124">
                  <a:extLst>
                    <a:ext uri="{FF2B5EF4-FFF2-40B4-BE49-F238E27FC236}">
                      <a16:creationId xmlns="" xmlns:a16="http://schemas.microsoft.com/office/drawing/2014/main" id="{61525751-BB47-4B43-8FFD-6E0860756F8A}"/>
                    </a:ext>
                  </a:extLst>
                </p:cNvPr>
                <p:cNvSpPr/>
                <p:nvPr/>
              </p:nvSpPr>
              <p:spPr>
                <a:xfrm>
                  <a:off x="10511634" y="4939703"/>
                  <a:ext cx="59831" cy="179537"/>
                </a:xfrm>
                <a:custGeom>
                  <a:avLst/>
                  <a:gdLst>
                    <a:gd name="connsiteX0" fmla="*/ 29937 w 59831"/>
                    <a:gd name="connsiteY0" fmla="*/ 0 h 179537"/>
                    <a:gd name="connsiteX1" fmla="*/ 0 w 59831"/>
                    <a:gd name="connsiteY1" fmla="*/ 29937 h 179537"/>
                    <a:gd name="connsiteX2" fmla="*/ 0 w 59831"/>
                    <a:gd name="connsiteY2" fmla="*/ 149600 h 179537"/>
                    <a:gd name="connsiteX3" fmla="*/ 29937 w 59831"/>
                    <a:gd name="connsiteY3" fmla="*/ 179537 h 179537"/>
                    <a:gd name="connsiteX4" fmla="*/ 59831 w 59831"/>
                    <a:gd name="connsiteY4" fmla="*/ 149600 h 179537"/>
                    <a:gd name="connsiteX5" fmla="*/ 59831 w 59831"/>
                    <a:gd name="connsiteY5" fmla="*/ 29937 h 179537"/>
                    <a:gd name="connsiteX6" fmla="*/ 29937 w 59831"/>
                    <a:gd name="connsiteY6" fmla="*/ 0 h 179537"/>
                    <a:gd name="connsiteX7" fmla="*/ 29937 w 59831"/>
                    <a:gd name="connsiteY7" fmla="*/ 0 h 1795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9831" h="179537">
                      <a:moveTo>
                        <a:pt x="29937" y="0"/>
                      </a:moveTo>
                      <a:cubicBezTo>
                        <a:pt x="13412" y="0"/>
                        <a:pt x="0" y="13413"/>
                        <a:pt x="0" y="29937"/>
                      </a:cubicBezTo>
                      <a:lnTo>
                        <a:pt x="0" y="149600"/>
                      </a:lnTo>
                      <a:cubicBezTo>
                        <a:pt x="0" y="166125"/>
                        <a:pt x="13412" y="179537"/>
                        <a:pt x="29937" y="179537"/>
                      </a:cubicBezTo>
                      <a:cubicBezTo>
                        <a:pt x="46462" y="179537"/>
                        <a:pt x="59831" y="166125"/>
                        <a:pt x="59831" y="149600"/>
                      </a:cubicBezTo>
                      <a:lnTo>
                        <a:pt x="59831" y="29937"/>
                      </a:lnTo>
                      <a:cubicBezTo>
                        <a:pt x="59831" y="13413"/>
                        <a:pt x="46418" y="0"/>
                        <a:pt x="29937" y="0"/>
                      </a:cubicBezTo>
                      <a:lnTo>
                        <a:pt x="29937" y="0"/>
                      </a:lnTo>
                      <a:close/>
                    </a:path>
                  </a:pathLst>
                </a:custGeom>
                <a:grpFill/>
                <a:ln w="437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6" name="任意多边形: 形状 125">
                  <a:extLst>
                    <a:ext uri="{FF2B5EF4-FFF2-40B4-BE49-F238E27FC236}">
                      <a16:creationId xmlns="" xmlns:a16="http://schemas.microsoft.com/office/drawing/2014/main" id="{8B81C949-4040-421D-91C8-133D73A2BD3F}"/>
                    </a:ext>
                  </a:extLst>
                </p:cNvPr>
                <p:cNvSpPr/>
                <p:nvPr/>
              </p:nvSpPr>
              <p:spPr>
                <a:xfrm>
                  <a:off x="10511634" y="4580672"/>
                  <a:ext cx="59831" cy="119662"/>
                </a:xfrm>
                <a:custGeom>
                  <a:avLst/>
                  <a:gdLst>
                    <a:gd name="connsiteX0" fmla="*/ 59831 w 59831"/>
                    <a:gd name="connsiteY0" fmla="*/ 29894 h 119662"/>
                    <a:gd name="connsiteX1" fmla="*/ 29937 w 59831"/>
                    <a:gd name="connsiteY1" fmla="*/ 0 h 119662"/>
                    <a:gd name="connsiteX2" fmla="*/ 0 w 59831"/>
                    <a:gd name="connsiteY2" fmla="*/ 29894 h 119662"/>
                    <a:gd name="connsiteX3" fmla="*/ 0 w 59831"/>
                    <a:gd name="connsiteY3" fmla="*/ 89769 h 119662"/>
                    <a:gd name="connsiteX4" fmla="*/ 29937 w 59831"/>
                    <a:gd name="connsiteY4" fmla="*/ 119662 h 119662"/>
                    <a:gd name="connsiteX5" fmla="*/ 59831 w 59831"/>
                    <a:gd name="connsiteY5" fmla="*/ 89769 h 119662"/>
                    <a:gd name="connsiteX6" fmla="*/ 59831 w 59831"/>
                    <a:gd name="connsiteY6" fmla="*/ 29894 h 1196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59831" h="119662">
                      <a:moveTo>
                        <a:pt x="59831" y="29894"/>
                      </a:moveTo>
                      <a:cubicBezTo>
                        <a:pt x="59831" y="13413"/>
                        <a:pt x="46418" y="0"/>
                        <a:pt x="29937" y="0"/>
                      </a:cubicBezTo>
                      <a:cubicBezTo>
                        <a:pt x="13412" y="0"/>
                        <a:pt x="0" y="13413"/>
                        <a:pt x="0" y="29894"/>
                      </a:cubicBezTo>
                      <a:lnTo>
                        <a:pt x="0" y="89769"/>
                      </a:lnTo>
                      <a:cubicBezTo>
                        <a:pt x="0" y="106250"/>
                        <a:pt x="13412" y="119662"/>
                        <a:pt x="29937" y="119662"/>
                      </a:cubicBezTo>
                      <a:cubicBezTo>
                        <a:pt x="46462" y="119662"/>
                        <a:pt x="59831" y="106250"/>
                        <a:pt x="59831" y="89769"/>
                      </a:cubicBezTo>
                      <a:lnTo>
                        <a:pt x="59831" y="29894"/>
                      </a:lnTo>
                      <a:close/>
                    </a:path>
                  </a:pathLst>
                </a:custGeom>
                <a:grpFill/>
                <a:ln w="437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7" name="任意多边形: 形状 126">
                  <a:extLst>
                    <a:ext uri="{FF2B5EF4-FFF2-40B4-BE49-F238E27FC236}">
                      <a16:creationId xmlns="" xmlns:a16="http://schemas.microsoft.com/office/drawing/2014/main" id="{8E054D06-156A-4E22-9446-51E25781B7E0}"/>
                    </a:ext>
                  </a:extLst>
                </p:cNvPr>
                <p:cNvSpPr/>
                <p:nvPr/>
              </p:nvSpPr>
              <p:spPr>
                <a:xfrm>
                  <a:off x="10152515" y="3982168"/>
                  <a:ext cx="538656" cy="1137072"/>
                </a:xfrm>
                <a:custGeom>
                  <a:avLst/>
                  <a:gdLst>
                    <a:gd name="connsiteX0" fmla="*/ 508719 w 538656"/>
                    <a:gd name="connsiteY0" fmla="*/ 1137073 h 1137072"/>
                    <a:gd name="connsiteX1" fmla="*/ 538656 w 538656"/>
                    <a:gd name="connsiteY1" fmla="*/ 1107179 h 1137072"/>
                    <a:gd name="connsiteX2" fmla="*/ 538656 w 538656"/>
                    <a:gd name="connsiteY2" fmla="*/ 149616 h 1137072"/>
                    <a:gd name="connsiteX3" fmla="*/ 515995 w 538656"/>
                    <a:gd name="connsiteY3" fmla="*/ 120599 h 1137072"/>
                    <a:gd name="connsiteX4" fmla="*/ 37214 w 538656"/>
                    <a:gd name="connsiteY4" fmla="*/ 893 h 1137072"/>
                    <a:gd name="connsiteX5" fmla="*/ 11528 w 538656"/>
                    <a:gd name="connsiteY5" fmla="*/ 6328 h 1137072"/>
                    <a:gd name="connsiteX6" fmla="*/ 0 w 538656"/>
                    <a:gd name="connsiteY6" fmla="*/ 29910 h 1137072"/>
                    <a:gd name="connsiteX7" fmla="*/ 0 w 538656"/>
                    <a:gd name="connsiteY7" fmla="*/ 688229 h 1137072"/>
                    <a:gd name="connsiteX8" fmla="*/ 29938 w 538656"/>
                    <a:gd name="connsiteY8" fmla="*/ 718122 h 1137072"/>
                    <a:gd name="connsiteX9" fmla="*/ 59875 w 538656"/>
                    <a:gd name="connsiteY9" fmla="*/ 688229 h 1137072"/>
                    <a:gd name="connsiteX10" fmla="*/ 59875 w 538656"/>
                    <a:gd name="connsiteY10" fmla="*/ 68263 h 1137072"/>
                    <a:gd name="connsiteX11" fmla="*/ 478781 w 538656"/>
                    <a:gd name="connsiteY11" fmla="*/ 172979 h 1137072"/>
                    <a:gd name="connsiteX12" fmla="*/ 478781 w 538656"/>
                    <a:gd name="connsiteY12" fmla="*/ 1107179 h 1137072"/>
                    <a:gd name="connsiteX13" fmla="*/ 508719 w 538656"/>
                    <a:gd name="connsiteY13" fmla="*/ 1137073 h 1137072"/>
                    <a:gd name="connsiteX14" fmla="*/ 508719 w 538656"/>
                    <a:gd name="connsiteY14" fmla="*/ 1137073 h 11370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538656" h="1137072">
                      <a:moveTo>
                        <a:pt x="508719" y="1137073"/>
                      </a:moveTo>
                      <a:cubicBezTo>
                        <a:pt x="525244" y="1137073"/>
                        <a:pt x="538656" y="1123660"/>
                        <a:pt x="538656" y="1107179"/>
                      </a:cubicBezTo>
                      <a:lnTo>
                        <a:pt x="538656" y="149616"/>
                      </a:lnTo>
                      <a:cubicBezTo>
                        <a:pt x="538656" y="135897"/>
                        <a:pt x="529276" y="123931"/>
                        <a:pt x="515995" y="120599"/>
                      </a:cubicBezTo>
                      <a:lnTo>
                        <a:pt x="37214" y="893"/>
                      </a:lnTo>
                      <a:cubicBezTo>
                        <a:pt x="28316" y="-1342"/>
                        <a:pt x="18760" y="674"/>
                        <a:pt x="11528" y="6328"/>
                      </a:cubicBezTo>
                      <a:cubicBezTo>
                        <a:pt x="4252" y="11983"/>
                        <a:pt x="0" y="20705"/>
                        <a:pt x="0" y="29910"/>
                      </a:cubicBezTo>
                      <a:lnTo>
                        <a:pt x="0" y="688229"/>
                      </a:lnTo>
                      <a:cubicBezTo>
                        <a:pt x="0" y="704710"/>
                        <a:pt x="13413" y="718122"/>
                        <a:pt x="29938" y="718122"/>
                      </a:cubicBezTo>
                      <a:cubicBezTo>
                        <a:pt x="46462" y="718122"/>
                        <a:pt x="59875" y="704710"/>
                        <a:pt x="59875" y="688229"/>
                      </a:cubicBezTo>
                      <a:lnTo>
                        <a:pt x="59875" y="68263"/>
                      </a:lnTo>
                      <a:lnTo>
                        <a:pt x="478781" y="172979"/>
                      </a:lnTo>
                      <a:lnTo>
                        <a:pt x="478781" y="1107179"/>
                      </a:lnTo>
                      <a:cubicBezTo>
                        <a:pt x="478825" y="1123660"/>
                        <a:pt x="492238" y="1137073"/>
                        <a:pt x="508719" y="1137073"/>
                      </a:cubicBezTo>
                      <a:lnTo>
                        <a:pt x="508719" y="1137073"/>
                      </a:lnTo>
                      <a:close/>
                    </a:path>
                  </a:pathLst>
                </a:custGeom>
                <a:grpFill/>
                <a:ln w="437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8" name="任意多边形: 形状 127">
                  <a:extLst>
                    <a:ext uri="{FF2B5EF4-FFF2-40B4-BE49-F238E27FC236}">
                      <a16:creationId xmlns="" xmlns:a16="http://schemas.microsoft.com/office/drawing/2014/main" id="{BCFD86A2-9716-453E-AD7B-7773E77A7DFA}"/>
                    </a:ext>
                  </a:extLst>
                </p:cNvPr>
                <p:cNvSpPr/>
                <p:nvPr/>
              </p:nvSpPr>
              <p:spPr>
                <a:xfrm>
                  <a:off x="9913190" y="4042059"/>
                  <a:ext cx="59831" cy="119662"/>
                </a:xfrm>
                <a:custGeom>
                  <a:avLst/>
                  <a:gdLst>
                    <a:gd name="connsiteX0" fmla="*/ 59831 w 59831"/>
                    <a:gd name="connsiteY0" fmla="*/ 29894 h 119662"/>
                    <a:gd name="connsiteX1" fmla="*/ 29893 w 59831"/>
                    <a:gd name="connsiteY1" fmla="*/ 0 h 119662"/>
                    <a:gd name="connsiteX2" fmla="*/ 0 w 59831"/>
                    <a:gd name="connsiteY2" fmla="*/ 29894 h 119662"/>
                    <a:gd name="connsiteX3" fmla="*/ 0 w 59831"/>
                    <a:gd name="connsiteY3" fmla="*/ 89725 h 119662"/>
                    <a:gd name="connsiteX4" fmla="*/ 29893 w 59831"/>
                    <a:gd name="connsiteY4" fmla="*/ 119662 h 119662"/>
                    <a:gd name="connsiteX5" fmla="*/ 59831 w 59831"/>
                    <a:gd name="connsiteY5" fmla="*/ 89725 h 119662"/>
                    <a:gd name="connsiteX6" fmla="*/ 59831 w 59831"/>
                    <a:gd name="connsiteY6" fmla="*/ 29894 h 1196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59831" h="119662">
                      <a:moveTo>
                        <a:pt x="59831" y="29894"/>
                      </a:moveTo>
                      <a:cubicBezTo>
                        <a:pt x="59831" y="13369"/>
                        <a:pt x="46418" y="0"/>
                        <a:pt x="29893" y="0"/>
                      </a:cubicBezTo>
                      <a:cubicBezTo>
                        <a:pt x="13369" y="0"/>
                        <a:pt x="0" y="13413"/>
                        <a:pt x="0" y="29894"/>
                      </a:cubicBezTo>
                      <a:lnTo>
                        <a:pt x="0" y="89725"/>
                      </a:lnTo>
                      <a:cubicBezTo>
                        <a:pt x="0" y="106250"/>
                        <a:pt x="13413" y="119662"/>
                        <a:pt x="29893" y="119662"/>
                      </a:cubicBezTo>
                      <a:cubicBezTo>
                        <a:pt x="46418" y="119662"/>
                        <a:pt x="59831" y="106250"/>
                        <a:pt x="59831" y="89725"/>
                      </a:cubicBezTo>
                      <a:lnTo>
                        <a:pt x="59831" y="29894"/>
                      </a:lnTo>
                      <a:close/>
                    </a:path>
                  </a:pathLst>
                </a:custGeom>
                <a:grpFill/>
                <a:ln w="437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9" name="任意多边形: 形状 128">
                  <a:extLst>
                    <a:ext uri="{FF2B5EF4-FFF2-40B4-BE49-F238E27FC236}">
                      <a16:creationId xmlns="" xmlns:a16="http://schemas.microsoft.com/office/drawing/2014/main" id="{95AEBE57-32B4-4CF3-98B1-2285C2ECC7BA}"/>
                    </a:ext>
                  </a:extLst>
                </p:cNvPr>
                <p:cNvSpPr/>
                <p:nvPr/>
              </p:nvSpPr>
              <p:spPr>
                <a:xfrm>
                  <a:off x="9913190" y="3862522"/>
                  <a:ext cx="59831" cy="119662"/>
                </a:xfrm>
                <a:custGeom>
                  <a:avLst/>
                  <a:gdLst>
                    <a:gd name="connsiteX0" fmla="*/ 59831 w 59831"/>
                    <a:gd name="connsiteY0" fmla="*/ 29894 h 119662"/>
                    <a:gd name="connsiteX1" fmla="*/ 29893 w 59831"/>
                    <a:gd name="connsiteY1" fmla="*/ 0 h 119662"/>
                    <a:gd name="connsiteX2" fmla="*/ 0 w 59831"/>
                    <a:gd name="connsiteY2" fmla="*/ 29894 h 119662"/>
                    <a:gd name="connsiteX3" fmla="*/ 0 w 59831"/>
                    <a:gd name="connsiteY3" fmla="*/ 89769 h 119662"/>
                    <a:gd name="connsiteX4" fmla="*/ 29893 w 59831"/>
                    <a:gd name="connsiteY4" fmla="*/ 119662 h 119662"/>
                    <a:gd name="connsiteX5" fmla="*/ 59831 w 59831"/>
                    <a:gd name="connsiteY5" fmla="*/ 89769 h 119662"/>
                    <a:gd name="connsiteX6" fmla="*/ 59831 w 59831"/>
                    <a:gd name="connsiteY6" fmla="*/ 29894 h 1196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59831" h="119662">
                      <a:moveTo>
                        <a:pt x="59831" y="29894"/>
                      </a:moveTo>
                      <a:cubicBezTo>
                        <a:pt x="59831" y="13413"/>
                        <a:pt x="46418" y="0"/>
                        <a:pt x="29893" y="0"/>
                      </a:cubicBezTo>
                      <a:cubicBezTo>
                        <a:pt x="13369" y="0"/>
                        <a:pt x="0" y="13413"/>
                        <a:pt x="0" y="29894"/>
                      </a:cubicBezTo>
                      <a:lnTo>
                        <a:pt x="0" y="89769"/>
                      </a:lnTo>
                      <a:cubicBezTo>
                        <a:pt x="0" y="106250"/>
                        <a:pt x="13413" y="119662"/>
                        <a:pt x="29893" y="119662"/>
                      </a:cubicBezTo>
                      <a:cubicBezTo>
                        <a:pt x="46418" y="119662"/>
                        <a:pt x="59831" y="106250"/>
                        <a:pt x="59831" y="89769"/>
                      </a:cubicBezTo>
                      <a:lnTo>
                        <a:pt x="59831" y="29894"/>
                      </a:lnTo>
                      <a:close/>
                    </a:path>
                  </a:pathLst>
                </a:custGeom>
                <a:grpFill/>
                <a:ln w="437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0" name="任意多边形: 形状 129">
                  <a:extLst>
                    <a:ext uri="{FF2B5EF4-FFF2-40B4-BE49-F238E27FC236}">
                      <a16:creationId xmlns="" xmlns:a16="http://schemas.microsoft.com/office/drawing/2014/main" id="{F3FBFC70-D27C-454F-B644-BD3403D280B6}"/>
                    </a:ext>
                  </a:extLst>
                </p:cNvPr>
                <p:cNvSpPr/>
                <p:nvPr/>
              </p:nvSpPr>
              <p:spPr>
                <a:xfrm>
                  <a:off x="9673822" y="4760209"/>
                  <a:ext cx="59831" cy="119706"/>
                </a:xfrm>
                <a:custGeom>
                  <a:avLst/>
                  <a:gdLst>
                    <a:gd name="connsiteX0" fmla="*/ 59831 w 59831"/>
                    <a:gd name="connsiteY0" fmla="*/ 29894 h 119706"/>
                    <a:gd name="connsiteX1" fmla="*/ 29893 w 59831"/>
                    <a:gd name="connsiteY1" fmla="*/ 0 h 119706"/>
                    <a:gd name="connsiteX2" fmla="*/ 0 w 59831"/>
                    <a:gd name="connsiteY2" fmla="*/ 29894 h 119706"/>
                    <a:gd name="connsiteX3" fmla="*/ 0 w 59831"/>
                    <a:gd name="connsiteY3" fmla="*/ 89769 h 119706"/>
                    <a:gd name="connsiteX4" fmla="*/ 29893 w 59831"/>
                    <a:gd name="connsiteY4" fmla="*/ 119706 h 119706"/>
                    <a:gd name="connsiteX5" fmla="*/ 59831 w 59831"/>
                    <a:gd name="connsiteY5" fmla="*/ 89769 h 119706"/>
                    <a:gd name="connsiteX6" fmla="*/ 59831 w 59831"/>
                    <a:gd name="connsiteY6" fmla="*/ 29894 h 1197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59831" h="119706">
                      <a:moveTo>
                        <a:pt x="59831" y="29894"/>
                      </a:moveTo>
                      <a:cubicBezTo>
                        <a:pt x="59831" y="13369"/>
                        <a:pt x="46418" y="0"/>
                        <a:pt x="29893" y="0"/>
                      </a:cubicBezTo>
                      <a:cubicBezTo>
                        <a:pt x="13369" y="0"/>
                        <a:pt x="0" y="13413"/>
                        <a:pt x="0" y="29894"/>
                      </a:cubicBezTo>
                      <a:lnTo>
                        <a:pt x="0" y="89769"/>
                      </a:lnTo>
                      <a:cubicBezTo>
                        <a:pt x="0" y="106294"/>
                        <a:pt x="13369" y="119706"/>
                        <a:pt x="29893" y="119706"/>
                      </a:cubicBezTo>
                      <a:cubicBezTo>
                        <a:pt x="46418" y="119706"/>
                        <a:pt x="59831" y="106294"/>
                        <a:pt x="59831" y="89769"/>
                      </a:cubicBezTo>
                      <a:lnTo>
                        <a:pt x="59831" y="29894"/>
                      </a:lnTo>
                      <a:close/>
                    </a:path>
                  </a:pathLst>
                </a:custGeom>
                <a:grpFill/>
                <a:ln w="437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1" name="任意多边形: 形状 130">
                  <a:extLst>
                    <a:ext uri="{FF2B5EF4-FFF2-40B4-BE49-F238E27FC236}">
                      <a16:creationId xmlns="" xmlns:a16="http://schemas.microsoft.com/office/drawing/2014/main" id="{2552436E-DBCE-401C-A69E-7167DA4E6C7B}"/>
                    </a:ext>
                  </a:extLst>
                </p:cNvPr>
                <p:cNvSpPr/>
                <p:nvPr/>
              </p:nvSpPr>
              <p:spPr>
                <a:xfrm>
                  <a:off x="9434409" y="4281428"/>
                  <a:ext cx="418905" cy="837812"/>
                </a:xfrm>
                <a:custGeom>
                  <a:avLst/>
                  <a:gdLst>
                    <a:gd name="connsiteX0" fmla="*/ 29894 w 418905"/>
                    <a:gd name="connsiteY0" fmla="*/ 239369 h 837812"/>
                    <a:gd name="connsiteX1" fmla="*/ 59831 w 418905"/>
                    <a:gd name="connsiteY1" fmla="*/ 209431 h 837812"/>
                    <a:gd name="connsiteX2" fmla="*/ 59831 w 418905"/>
                    <a:gd name="connsiteY2" fmla="*/ 59831 h 837812"/>
                    <a:gd name="connsiteX3" fmla="*/ 359075 w 418905"/>
                    <a:gd name="connsiteY3" fmla="*/ 59831 h 837812"/>
                    <a:gd name="connsiteX4" fmla="*/ 359075 w 418905"/>
                    <a:gd name="connsiteY4" fmla="*/ 807875 h 837812"/>
                    <a:gd name="connsiteX5" fmla="*/ 389013 w 418905"/>
                    <a:gd name="connsiteY5" fmla="*/ 837813 h 837812"/>
                    <a:gd name="connsiteX6" fmla="*/ 418906 w 418905"/>
                    <a:gd name="connsiteY6" fmla="*/ 807875 h 837812"/>
                    <a:gd name="connsiteX7" fmla="*/ 418906 w 418905"/>
                    <a:gd name="connsiteY7" fmla="*/ 29894 h 837812"/>
                    <a:gd name="connsiteX8" fmla="*/ 389013 w 418905"/>
                    <a:gd name="connsiteY8" fmla="*/ 0 h 837812"/>
                    <a:gd name="connsiteX9" fmla="*/ 29937 w 418905"/>
                    <a:gd name="connsiteY9" fmla="*/ 0 h 837812"/>
                    <a:gd name="connsiteX10" fmla="*/ 0 w 418905"/>
                    <a:gd name="connsiteY10" fmla="*/ 29894 h 837812"/>
                    <a:gd name="connsiteX11" fmla="*/ 0 w 418905"/>
                    <a:gd name="connsiteY11" fmla="*/ 209431 h 837812"/>
                    <a:gd name="connsiteX12" fmla="*/ 29894 w 418905"/>
                    <a:gd name="connsiteY12" fmla="*/ 239369 h 837812"/>
                    <a:gd name="connsiteX13" fmla="*/ 29894 w 418905"/>
                    <a:gd name="connsiteY13" fmla="*/ 239369 h 8378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18905" h="837812">
                      <a:moveTo>
                        <a:pt x="29894" y="239369"/>
                      </a:moveTo>
                      <a:cubicBezTo>
                        <a:pt x="46418" y="239369"/>
                        <a:pt x="59831" y="225956"/>
                        <a:pt x="59831" y="209431"/>
                      </a:cubicBezTo>
                      <a:lnTo>
                        <a:pt x="59831" y="59831"/>
                      </a:lnTo>
                      <a:lnTo>
                        <a:pt x="359075" y="59831"/>
                      </a:lnTo>
                      <a:lnTo>
                        <a:pt x="359075" y="807875"/>
                      </a:lnTo>
                      <a:cubicBezTo>
                        <a:pt x="359075" y="824400"/>
                        <a:pt x="372488" y="837813"/>
                        <a:pt x="389013" y="837813"/>
                      </a:cubicBezTo>
                      <a:cubicBezTo>
                        <a:pt x="405537" y="837813"/>
                        <a:pt x="418906" y="824400"/>
                        <a:pt x="418906" y="807875"/>
                      </a:cubicBezTo>
                      <a:lnTo>
                        <a:pt x="418906" y="29894"/>
                      </a:lnTo>
                      <a:cubicBezTo>
                        <a:pt x="418906" y="13369"/>
                        <a:pt x="405494" y="0"/>
                        <a:pt x="389013" y="0"/>
                      </a:cubicBezTo>
                      <a:lnTo>
                        <a:pt x="29937" y="0"/>
                      </a:lnTo>
                      <a:cubicBezTo>
                        <a:pt x="13413" y="0"/>
                        <a:pt x="0" y="13413"/>
                        <a:pt x="0" y="29894"/>
                      </a:cubicBezTo>
                      <a:lnTo>
                        <a:pt x="0" y="209431"/>
                      </a:lnTo>
                      <a:cubicBezTo>
                        <a:pt x="0" y="225956"/>
                        <a:pt x="13369" y="239369"/>
                        <a:pt x="29894" y="239369"/>
                      </a:cubicBezTo>
                      <a:lnTo>
                        <a:pt x="29894" y="239369"/>
                      </a:lnTo>
                      <a:close/>
                    </a:path>
                  </a:pathLst>
                </a:custGeom>
                <a:grpFill/>
                <a:ln w="437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2" name="任意多边形: 形状 131">
                  <a:extLst>
                    <a:ext uri="{FF2B5EF4-FFF2-40B4-BE49-F238E27FC236}">
                      <a16:creationId xmlns="" xmlns:a16="http://schemas.microsoft.com/office/drawing/2014/main" id="{822CDA20-94DA-45D0-B78A-FCF797EA393C}"/>
                    </a:ext>
                  </a:extLst>
                </p:cNvPr>
                <p:cNvSpPr/>
                <p:nvPr/>
              </p:nvSpPr>
              <p:spPr>
                <a:xfrm>
                  <a:off x="9793484" y="4042059"/>
                  <a:ext cx="59831" cy="119662"/>
                </a:xfrm>
                <a:custGeom>
                  <a:avLst/>
                  <a:gdLst>
                    <a:gd name="connsiteX0" fmla="*/ 0 w 59831"/>
                    <a:gd name="connsiteY0" fmla="*/ 29894 h 119662"/>
                    <a:gd name="connsiteX1" fmla="*/ 0 w 59831"/>
                    <a:gd name="connsiteY1" fmla="*/ 89725 h 119662"/>
                    <a:gd name="connsiteX2" fmla="*/ 29938 w 59831"/>
                    <a:gd name="connsiteY2" fmla="*/ 119663 h 119662"/>
                    <a:gd name="connsiteX3" fmla="*/ 59831 w 59831"/>
                    <a:gd name="connsiteY3" fmla="*/ 89725 h 119662"/>
                    <a:gd name="connsiteX4" fmla="*/ 59831 w 59831"/>
                    <a:gd name="connsiteY4" fmla="*/ 29894 h 119662"/>
                    <a:gd name="connsiteX5" fmla="*/ 29938 w 59831"/>
                    <a:gd name="connsiteY5" fmla="*/ 0 h 119662"/>
                    <a:gd name="connsiteX6" fmla="*/ 0 w 59831"/>
                    <a:gd name="connsiteY6" fmla="*/ 29894 h 119662"/>
                    <a:gd name="connsiteX7" fmla="*/ 0 w 59831"/>
                    <a:gd name="connsiteY7" fmla="*/ 29894 h 1196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9831" h="119662">
                      <a:moveTo>
                        <a:pt x="0" y="29894"/>
                      </a:moveTo>
                      <a:lnTo>
                        <a:pt x="0" y="89725"/>
                      </a:lnTo>
                      <a:cubicBezTo>
                        <a:pt x="0" y="106250"/>
                        <a:pt x="13413" y="119663"/>
                        <a:pt x="29938" y="119663"/>
                      </a:cubicBezTo>
                      <a:cubicBezTo>
                        <a:pt x="46463" y="119663"/>
                        <a:pt x="59831" y="106250"/>
                        <a:pt x="59831" y="89725"/>
                      </a:cubicBezTo>
                      <a:lnTo>
                        <a:pt x="59831" y="29894"/>
                      </a:lnTo>
                      <a:cubicBezTo>
                        <a:pt x="59831" y="13369"/>
                        <a:pt x="46419" y="0"/>
                        <a:pt x="29938" y="0"/>
                      </a:cubicBezTo>
                      <a:cubicBezTo>
                        <a:pt x="13413" y="-44"/>
                        <a:pt x="0" y="13369"/>
                        <a:pt x="0" y="29894"/>
                      </a:cubicBezTo>
                      <a:lnTo>
                        <a:pt x="0" y="29894"/>
                      </a:lnTo>
                      <a:close/>
                    </a:path>
                  </a:pathLst>
                </a:custGeom>
                <a:grpFill/>
                <a:ln w="437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3" name="任意多边形: 形状 132">
                  <a:extLst>
                    <a:ext uri="{FF2B5EF4-FFF2-40B4-BE49-F238E27FC236}">
                      <a16:creationId xmlns="" xmlns:a16="http://schemas.microsoft.com/office/drawing/2014/main" id="{40D5AF45-E3D8-4376-8697-6A1A32712CD9}"/>
                    </a:ext>
                  </a:extLst>
                </p:cNvPr>
                <p:cNvSpPr/>
                <p:nvPr/>
              </p:nvSpPr>
              <p:spPr>
                <a:xfrm>
                  <a:off x="9913190" y="3682940"/>
                  <a:ext cx="59831" cy="119706"/>
                </a:xfrm>
                <a:custGeom>
                  <a:avLst/>
                  <a:gdLst>
                    <a:gd name="connsiteX0" fmla="*/ 59831 w 59831"/>
                    <a:gd name="connsiteY0" fmla="*/ 29938 h 119706"/>
                    <a:gd name="connsiteX1" fmla="*/ 29893 w 59831"/>
                    <a:gd name="connsiteY1" fmla="*/ 0 h 119706"/>
                    <a:gd name="connsiteX2" fmla="*/ 0 w 59831"/>
                    <a:gd name="connsiteY2" fmla="*/ 29938 h 119706"/>
                    <a:gd name="connsiteX3" fmla="*/ 0 w 59831"/>
                    <a:gd name="connsiteY3" fmla="*/ 89769 h 119706"/>
                    <a:gd name="connsiteX4" fmla="*/ 29893 w 59831"/>
                    <a:gd name="connsiteY4" fmla="*/ 119706 h 119706"/>
                    <a:gd name="connsiteX5" fmla="*/ 59831 w 59831"/>
                    <a:gd name="connsiteY5" fmla="*/ 89769 h 119706"/>
                    <a:gd name="connsiteX6" fmla="*/ 59831 w 59831"/>
                    <a:gd name="connsiteY6" fmla="*/ 29938 h 1197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59831" h="119706">
                      <a:moveTo>
                        <a:pt x="59831" y="29938"/>
                      </a:moveTo>
                      <a:cubicBezTo>
                        <a:pt x="59831" y="13413"/>
                        <a:pt x="46418" y="0"/>
                        <a:pt x="29893" y="0"/>
                      </a:cubicBezTo>
                      <a:cubicBezTo>
                        <a:pt x="13369" y="0"/>
                        <a:pt x="0" y="13413"/>
                        <a:pt x="0" y="29938"/>
                      </a:cubicBezTo>
                      <a:lnTo>
                        <a:pt x="0" y="89769"/>
                      </a:lnTo>
                      <a:cubicBezTo>
                        <a:pt x="0" y="106294"/>
                        <a:pt x="13413" y="119706"/>
                        <a:pt x="29893" y="119706"/>
                      </a:cubicBezTo>
                      <a:cubicBezTo>
                        <a:pt x="46418" y="119706"/>
                        <a:pt x="59831" y="106294"/>
                        <a:pt x="59831" y="89769"/>
                      </a:cubicBezTo>
                      <a:lnTo>
                        <a:pt x="59831" y="29938"/>
                      </a:lnTo>
                      <a:close/>
                    </a:path>
                  </a:pathLst>
                </a:custGeom>
                <a:grpFill/>
                <a:ln w="437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4" name="任意多边形: 形状 133">
                  <a:extLst>
                    <a:ext uri="{FF2B5EF4-FFF2-40B4-BE49-F238E27FC236}">
                      <a16:creationId xmlns="" xmlns:a16="http://schemas.microsoft.com/office/drawing/2014/main" id="{A1C61CA7-2469-4B16-8F9C-5B7900E7A15A}"/>
                    </a:ext>
                  </a:extLst>
                </p:cNvPr>
                <p:cNvSpPr/>
                <p:nvPr/>
              </p:nvSpPr>
              <p:spPr>
                <a:xfrm>
                  <a:off x="9673822" y="4939703"/>
                  <a:ext cx="59831" cy="179537"/>
                </a:xfrm>
                <a:custGeom>
                  <a:avLst/>
                  <a:gdLst>
                    <a:gd name="connsiteX0" fmla="*/ 29893 w 59831"/>
                    <a:gd name="connsiteY0" fmla="*/ 0 h 179537"/>
                    <a:gd name="connsiteX1" fmla="*/ 0 w 59831"/>
                    <a:gd name="connsiteY1" fmla="*/ 29937 h 179537"/>
                    <a:gd name="connsiteX2" fmla="*/ 0 w 59831"/>
                    <a:gd name="connsiteY2" fmla="*/ 149600 h 179537"/>
                    <a:gd name="connsiteX3" fmla="*/ 29893 w 59831"/>
                    <a:gd name="connsiteY3" fmla="*/ 179537 h 179537"/>
                    <a:gd name="connsiteX4" fmla="*/ 59831 w 59831"/>
                    <a:gd name="connsiteY4" fmla="*/ 149600 h 179537"/>
                    <a:gd name="connsiteX5" fmla="*/ 59831 w 59831"/>
                    <a:gd name="connsiteY5" fmla="*/ 29937 h 179537"/>
                    <a:gd name="connsiteX6" fmla="*/ 29893 w 59831"/>
                    <a:gd name="connsiteY6" fmla="*/ 0 h 179537"/>
                    <a:gd name="connsiteX7" fmla="*/ 29893 w 59831"/>
                    <a:gd name="connsiteY7" fmla="*/ 0 h 1795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9831" h="179537">
                      <a:moveTo>
                        <a:pt x="29893" y="0"/>
                      </a:moveTo>
                      <a:cubicBezTo>
                        <a:pt x="13369" y="0"/>
                        <a:pt x="0" y="13413"/>
                        <a:pt x="0" y="29937"/>
                      </a:cubicBezTo>
                      <a:lnTo>
                        <a:pt x="0" y="149600"/>
                      </a:lnTo>
                      <a:cubicBezTo>
                        <a:pt x="0" y="166125"/>
                        <a:pt x="13369" y="179537"/>
                        <a:pt x="29893" y="179537"/>
                      </a:cubicBezTo>
                      <a:cubicBezTo>
                        <a:pt x="46418" y="179537"/>
                        <a:pt x="59831" y="166125"/>
                        <a:pt x="59831" y="149600"/>
                      </a:cubicBezTo>
                      <a:lnTo>
                        <a:pt x="59831" y="29937"/>
                      </a:lnTo>
                      <a:cubicBezTo>
                        <a:pt x="59831" y="13413"/>
                        <a:pt x="46418" y="0"/>
                        <a:pt x="29893" y="0"/>
                      </a:cubicBezTo>
                      <a:lnTo>
                        <a:pt x="29893" y="0"/>
                      </a:lnTo>
                      <a:close/>
                    </a:path>
                  </a:pathLst>
                </a:custGeom>
                <a:grpFill/>
                <a:ln w="437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5" name="任意多边形: 形状 134">
                  <a:extLst>
                    <a:ext uri="{FF2B5EF4-FFF2-40B4-BE49-F238E27FC236}">
                      <a16:creationId xmlns="" xmlns:a16="http://schemas.microsoft.com/office/drawing/2014/main" id="{2D4286C1-189A-401A-BE8B-2815B44FF3EC}"/>
                    </a:ext>
                  </a:extLst>
                </p:cNvPr>
                <p:cNvSpPr/>
                <p:nvPr/>
              </p:nvSpPr>
              <p:spPr>
                <a:xfrm>
                  <a:off x="9314703" y="4580628"/>
                  <a:ext cx="1795375" cy="658318"/>
                </a:xfrm>
                <a:custGeom>
                  <a:avLst/>
                  <a:gdLst>
                    <a:gd name="connsiteX0" fmla="*/ 1765437 w 1795375"/>
                    <a:gd name="connsiteY0" fmla="*/ 598444 h 658318"/>
                    <a:gd name="connsiteX1" fmla="*/ 1705606 w 1795375"/>
                    <a:gd name="connsiteY1" fmla="*/ 598444 h 658318"/>
                    <a:gd name="connsiteX2" fmla="*/ 1705606 w 1795375"/>
                    <a:gd name="connsiteY2" fmla="*/ 414655 h 658318"/>
                    <a:gd name="connsiteX3" fmla="*/ 1795375 w 1795375"/>
                    <a:gd name="connsiteY3" fmla="*/ 299200 h 658318"/>
                    <a:gd name="connsiteX4" fmla="*/ 1675669 w 1795375"/>
                    <a:gd name="connsiteY4" fmla="*/ 179494 h 658318"/>
                    <a:gd name="connsiteX5" fmla="*/ 1555962 w 1795375"/>
                    <a:gd name="connsiteY5" fmla="*/ 299200 h 658318"/>
                    <a:gd name="connsiteX6" fmla="*/ 1645731 w 1795375"/>
                    <a:gd name="connsiteY6" fmla="*/ 414655 h 658318"/>
                    <a:gd name="connsiteX7" fmla="*/ 1645731 w 1795375"/>
                    <a:gd name="connsiteY7" fmla="*/ 598444 h 658318"/>
                    <a:gd name="connsiteX8" fmla="*/ 897644 w 1795375"/>
                    <a:gd name="connsiteY8" fmla="*/ 598444 h 658318"/>
                    <a:gd name="connsiteX9" fmla="*/ 897644 w 1795375"/>
                    <a:gd name="connsiteY9" fmla="*/ 475713 h 658318"/>
                    <a:gd name="connsiteX10" fmla="*/ 1017306 w 1795375"/>
                    <a:gd name="connsiteY10" fmla="*/ 329137 h 658318"/>
                    <a:gd name="connsiteX11" fmla="*/ 867706 w 1795375"/>
                    <a:gd name="connsiteY11" fmla="*/ 179494 h 658318"/>
                    <a:gd name="connsiteX12" fmla="*/ 718106 w 1795375"/>
                    <a:gd name="connsiteY12" fmla="*/ 329137 h 658318"/>
                    <a:gd name="connsiteX13" fmla="*/ 837768 w 1795375"/>
                    <a:gd name="connsiteY13" fmla="*/ 475713 h 658318"/>
                    <a:gd name="connsiteX14" fmla="*/ 837768 w 1795375"/>
                    <a:gd name="connsiteY14" fmla="*/ 598444 h 658318"/>
                    <a:gd name="connsiteX15" fmla="*/ 179537 w 1795375"/>
                    <a:gd name="connsiteY15" fmla="*/ 598444 h 658318"/>
                    <a:gd name="connsiteX16" fmla="*/ 179537 w 1795375"/>
                    <a:gd name="connsiteY16" fmla="*/ 296219 h 658318"/>
                    <a:gd name="connsiteX17" fmla="*/ 299244 w 1795375"/>
                    <a:gd name="connsiteY17" fmla="*/ 149600 h 658318"/>
                    <a:gd name="connsiteX18" fmla="*/ 149644 w 1795375"/>
                    <a:gd name="connsiteY18" fmla="*/ 0 h 658318"/>
                    <a:gd name="connsiteX19" fmla="*/ 44 w 1795375"/>
                    <a:gd name="connsiteY19" fmla="*/ 149600 h 658318"/>
                    <a:gd name="connsiteX20" fmla="*/ 119706 w 1795375"/>
                    <a:gd name="connsiteY20" fmla="*/ 296219 h 658318"/>
                    <a:gd name="connsiteX21" fmla="*/ 119706 w 1795375"/>
                    <a:gd name="connsiteY21" fmla="*/ 598444 h 658318"/>
                    <a:gd name="connsiteX22" fmla="*/ 29937 w 1795375"/>
                    <a:gd name="connsiteY22" fmla="*/ 598444 h 658318"/>
                    <a:gd name="connsiteX23" fmla="*/ 0 w 1795375"/>
                    <a:gd name="connsiteY23" fmla="*/ 628381 h 658318"/>
                    <a:gd name="connsiteX24" fmla="*/ 29937 w 1795375"/>
                    <a:gd name="connsiteY24" fmla="*/ 658319 h 658318"/>
                    <a:gd name="connsiteX25" fmla="*/ 1765481 w 1795375"/>
                    <a:gd name="connsiteY25" fmla="*/ 658319 h 658318"/>
                    <a:gd name="connsiteX26" fmla="*/ 1795375 w 1795375"/>
                    <a:gd name="connsiteY26" fmla="*/ 628381 h 658318"/>
                    <a:gd name="connsiteX27" fmla="*/ 1765437 w 1795375"/>
                    <a:gd name="connsiteY27" fmla="*/ 598444 h 658318"/>
                    <a:gd name="connsiteX28" fmla="*/ 1765437 w 1795375"/>
                    <a:gd name="connsiteY28" fmla="*/ 598444 h 658318"/>
                    <a:gd name="connsiteX29" fmla="*/ 59831 w 1795375"/>
                    <a:gd name="connsiteY29" fmla="*/ 149600 h 658318"/>
                    <a:gd name="connsiteX30" fmla="*/ 149600 w 1795375"/>
                    <a:gd name="connsiteY30" fmla="*/ 59831 h 658318"/>
                    <a:gd name="connsiteX31" fmla="*/ 239369 w 1795375"/>
                    <a:gd name="connsiteY31" fmla="*/ 149600 h 658318"/>
                    <a:gd name="connsiteX32" fmla="*/ 149600 w 1795375"/>
                    <a:gd name="connsiteY32" fmla="*/ 239369 h 658318"/>
                    <a:gd name="connsiteX33" fmla="*/ 59831 w 1795375"/>
                    <a:gd name="connsiteY33" fmla="*/ 149600 h 658318"/>
                    <a:gd name="connsiteX34" fmla="*/ 59831 w 1795375"/>
                    <a:gd name="connsiteY34" fmla="*/ 149600 h 658318"/>
                    <a:gd name="connsiteX35" fmla="*/ 777981 w 1795375"/>
                    <a:gd name="connsiteY35" fmla="*/ 329181 h 658318"/>
                    <a:gd name="connsiteX36" fmla="*/ 867750 w 1795375"/>
                    <a:gd name="connsiteY36" fmla="*/ 239413 h 658318"/>
                    <a:gd name="connsiteX37" fmla="*/ 957519 w 1795375"/>
                    <a:gd name="connsiteY37" fmla="*/ 329181 h 658318"/>
                    <a:gd name="connsiteX38" fmla="*/ 867750 w 1795375"/>
                    <a:gd name="connsiteY38" fmla="*/ 418950 h 658318"/>
                    <a:gd name="connsiteX39" fmla="*/ 777981 w 1795375"/>
                    <a:gd name="connsiteY39" fmla="*/ 329181 h 658318"/>
                    <a:gd name="connsiteX40" fmla="*/ 777981 w 1795375"/>
                    <a:gd name="connsiteY40" fmla="*/ 329181 h 658318"/>
                    <a:gd name="connsiteX41" fmla="*/ 1615837 w 1795375"/>
                    <a:gd name="connsiteY41" fmla="*/ 299244 h 658318"/>
                    <a:gd name="connsiteX42" fmla="*/ 1675669 w 1795375"/>
                    <a:gd name="connsiteY42" fmla="*/ 239413 h 658318"/>
                    <a:gd name="connsiteX43" fmla="*/ 1735500 w 1795375"/>
                    <a:gd name="connsiteY43" fmla="*/ 299244 h 658318"/>
                    <a:gd name="connsiteX44" fmla="*/ 1675669 w 1795375"/>
                    <a:gd name="connsiteY44" fmla="*/ 359075 h 658318"/>
                    <a:gd name="connsiteX45" fmla="*/ 1615837 w 1795375"/>
                    <a:gd name="connsiteY45" fmla="*/ 299244 h 658318"/>
                    <a:gd name="connsiteX46" fmla="*/ 1615837 w 1795375"/>
                    <a:gd name="connsiteY46" fmla="*/ 299244 h 6583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</a:cxnLst>
                  <a:rect l="l" t="t" r="r" b="b"/>
                  <a:pathLst>
                    <a:path w="1795375" h="658318">
                      <a:moveTo>
                        <a:pt x="1765437" y="598444"/>
                      </a:moveTo>
                      <a:lnTo>
                        <a:pt x="1705606" y="598444"/>
                      </a:lnTo>
                      <a:lnTo>
                        <a:pt x="1705606" y="414655"/>
                      </a:lnTo>
                      <a:cubicBezTo>
                        <a:pt x="1757065" y="401286"/>
                        <a:pt x="1795375" y="354823"/>
                        <a:pt x="1795375" y="299200"/>
                      </a:cubicBezTo>
                      <a:cubicBezTo>
                        <a:pt x="1795375" y="233188"/>
                        <a:pt x="1741681" y="179494"/>
                        <a:pt x="1675669" y="179494"/>
                      </a:cubicBezTo>
                      <a:cubicBezTo>
                        <a:pt x="1609657" y="179494"/>
                        <a:pt x="1555962" y="233188"/>
                        <a:pt x="1555962" y="299200"/>
                      </a:cubicBezTo>
                      <a:cubicBezTo>
                        <a:pt x="1555962" y="354779"/>
                        <a:pt x="1594272" y="401286"/>
                        <a:pt x="1645731" y="414655"/>
                      </a:cubicBezTo>
                      <a:lnTo>
                        <a:pt x="1645731" y="598444"/>
                      </a:lnTo>
                      <a:lnTo>
                        <a:pt x="897644" y="598444"/>
                      </a:lnTo>
                      <a:lnTo>
                        <a:pt x="897644" y="475713"/>
                      </a:lnTo>
                      <a:cubicBezTo>
                        <a:pt x="965847" y="461818"/>
                        <a:pt x="1017306" y="401373"/>
                        <a:pt x="1017306" y="329137"/>
                      </a:cubicBezTo>
                      <a:cubicBezTo>
                        <a:pt x="1017306" y="246645"/>
                        <a:pt x="950199" y="179494"/>
                        <a:pt x="867706" y="179494"/>
                      </a:cubicBezTo>
                      <a:cubicBezTo>
                        <a:pt x="785213" y="179494"/>
                        <a:pt x="718106" y="246601"/>
                        <a:pt x="718106" y="329137"/>
                      </a:cubicBezTo>
                      <a:cubicBezTo>
                        <a:pt x="718106" y="401373"/>
                        <a:pt x="769609" y="461818"/>
                        <a:pt x="837768" y="475713"/>
                      </a:cubicBezTo>
                      <a:lnTo>
                        <a:pt x="837768" y="598444"/>
                      </a:lnTo>
                      <a:lnTo>
                        <a:pt x="179537" y="598444"/>
                      </a:lnTo>
                      <a:lnTo>
                        <a:pt x="179537" y="296219"/>
                      </a:lnTo>
                      <a:cubicBezTo>
                        <a:pt x="247741" y="282281"/>
                        <a:pt x="299244" y="221880"/>
                        <a:pt x="299244" y="149600"/>
                      </a:cubicBezTo>
                      <a:cubicBezTo>
                        <a:pt x="299244" y="67107"/>
                        <a:pt x="232136" y="0"/>
                        <a:pt x="149644" y="0"/>
                      </a:cubicBezTo>
                      <a:cubicBezTo>
                        <a:pt x="67151" y="0"/>
                        <a:pt x="44" y="67107"/>
                        <a:pt x="44" y="149600"/>
                      </a:cubicBezTo>
                      <a:cubicBezTo>
                        <a:pt x="44" y="221836"/>
                        <a:pt x="51547" y="282281"/>
                        <a:pt x="119706" y="296219"/>
                      </a:cubicBezTo>
                      <a:lnTo>
                        <a:pt x="119706" y="598444"/>
                      </a:lnTo>
                      <a:lnTo>
                        <a:pt x="29937" y="598444"/>
                      </a:lnTo>
                      <a:cubicBezTo>
                        <a:pt x="13413" y="598444"/>
                        <a:pt x="0" y="611856"/>
                        <a:pt x="0" y="628381"/>
                      </a:cubicBezTo>
                      <a:cubicBezTo>
                        <a:pt x="0" y="644906"/>
                        <a:pt x="13413" y="658319"/>
                        <a:pt x="29937" y="658319"/>
                      </a:cubicBezTo>
                      <a:lnTo>
                        <a:pt x="1765481" y="658319"/>
                      </a:lnTo>
                      <a:cubicBezTo>
                        <a:pt x="1782006" y="658319"/>
                        <a:pt x="1795375" y="644906"/>
                        <a:pt x="1795375" y="628381"/>
                      </a:cubicBezTo>
                      <a:cubicBezTo>
                        <a:pt x="1795375" y="611856"/>
                        <a:pt x="1782006" y="598444"/>
                        <a:pt x="1765437" y="598444"/>
                      </a:cubicBezTo>
                      <a:lnTo>
                        <a:pt x="1765437" y="598444"/>
                      </a:lnTo>
                      <a:close/>
                      <a:moveTo>
                        <a:pt x="59831" y="149600"/>
                      </a:moveTo>
                      <a:cubicBezTo>
                        <a:pt x="59831" y="100113"/>
                        <a:pt x="100113" y="59831"/>
                        <a:pt x="149600" y="59831"/>
                      </a:cubicBezTo>
                      <a:cubicBezTo>
                        <a:pt x="199087" y="59831"/>
                        <a:pt x="239369" y="100113"/>
                        <a:pt x="239369" y="149600"/>
                      </a:cubicBezTo>
                      <a:cubicBezTo>
                        <a:pt x="239369" y="199087"/>
                        <a:pt x="199087" y="239369"/>
                        <a:pt x="149600" y="239369"/>
                      </a:cubicBezTo>
                      <a:cubicBezTo>
                        <a:pt x="100157" y="239369"/>
                        <a:pt x="59831" y="199087"/>
                        <a:pt x="59831" y="149600"/>
                      </a:cubicBezTo>
                      <a:lnTo>
                        <a:pt x="59831" y="149600"/>
                      </a:lnTo>
                      <a:close/>
                      <a:moveTo>
                        <a:pt x="777981" y="329181"/>
                      </a:moveTo>
                      <a:cubicBezTo>
                        <a:pt x="777981" y="279695"/>
                        <a:pt x="818263" y="239413"/>
                        <a:pt x="867750" y="239413"/>
                      </a:cubicBezTo>
                      <a:cubicBezTo>
                        <a:pt x="917237" y="239413"/>
                        <a:pt x="957519" y="279695"/>
                        <a:pt x="957519" y="329181"/>
                      </a:cubicBezTo>
                      <a:cubicBezTo>
                        <a:pt x="957519" y="378668"/>
                        <a:pt x="917237" y="418950"/>
                        <a:pt x="867750" y="418950"/>
                      </a:cubicBezTo>
                      <a:cubicBezTo>
                        <a:pt x="818307" y="418950"/>
                        <a:pt x="777981" y="378668"/>
                        <a:pt x="777981" y="329181"/>
                      </a:cubicBezTo>
                      <a:lnTo>
                        <a:pt x="777981" y="329181"/>
                      </a:lnTo>
                      <a:close/>
                      <a:moveTo>
                        <a:pt x="1615837" y="299244"/>
                      </a:moveTo>
                      <a:cubicBezTo>
                        <a:pt x="1615837" y="266238"/>
                        <a:pt x="1642663" y="239413"/>
                        <a:pt x="1675669" y="239413"/>
                      </a:cubicBezTo>
                      <a:cubicBezTo>
                        <a:pt x="1708675" y="239413"/>
                        <a:pt x="1735500" y="266238"/>
                        <a:pt x="1735500" y="299244"/>
                      </a:cubicBezTo>
                      <a:cubicBezTo>
                        <a:pt x="1735500" y="332250"/>
                        <a:pt x="1708675" y="359075"/>
                        <a:pt x="1675669" y="359075"/>
                      </a:cubicBezTo>
                      <a:cubicBezTo>
                        <a:pt x="1642663" y="359075"/>
                        <a:pt x="1615837" y="332250"/>
                        <a:pt x="1615837" y="299244"/>
                      </a:cubicBezTo>
                      <a:lnTo>
                        <a:pt x="1615837" y="299244"/>
                      </a:lnTo>
                      <a:close/>
                    </a:path>
                  </a:pathLst>
                </a:custGeom>
                <a:grpFill/>
                <a:ln w="437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6" name="任意多边形: 形状 135">
                  <a:extLst>
                    <a:ext uri="{FF2B5EF4-FFF2-40B4-BE49-F238E27FC236}">
                      <a16:creationId xmlns="" xmlns:a16="http://schemas.microsoft.com/office/drawing/2014/main" id="{E1CF6033-584A-4658-BE44-5EC5F92D904C}"/>
                    </a:ext>
                  </a:extLst>
                </p:cNvPr>
                <p:cNvSpPr/>
                <p:nvPr/>
              </p:nvSpPr>
              <p:spPr>
                <a:xfrm>
                  <a:off x="9554115" y="4939703"/>
                  <a:ext cx="59874" cy="179537"/>
                </a:xfrm>
                <a:custGeom>
                  <a:avLst/>
                  <a:gdLst>
                    <a:gd name="connsiteX0" fmla="*/ 0 w 59874"/>
                    <a:gd name="connsiteY0" fmla="*/ 29937 h 179537"/>
                    <a:gd name="connsiteX1" fmla="*/ 0 w 59874"/>
                    <a:gd name="connsiteY1" fmla="*/ 149600 h 179537"/>
                    <a:gd name="connsiteX2" fmla="*/ 29937 w 59874"/>
                    <a:gd name="connsiteY2" fmla="*/ 179537 h 179537"/>
                    <a:gd name="connsiteX3" fmla="*/ 59875 w 59874"/>
                    <a:gd name="connsiteY3" fmla="*/ 149600 h 179537"/>
                    <a:gd name="connsiteX4" fmla="*/ 59875 w 59874"/>
                    <a:gd name="connsiteY4" fmla="*/ 29937 h 179537"/>
                    <a:gd name="connsiteX5" fmla="*/ 29937 w 59874"/>
                    <a:gd name="connsiteY5" fmla="*/ 0 h 179537"/>
                    <a:gd name="connsiteX6" fmla="*/ 0 w 59874"/>
                    <a:gd name="connsiteY6" fmla="*/ 29937 h 179537"/>
                    <a:gd name="connsiteX7" fmla="*/ 0 w 59874"/>
                    <a:gd name="connsiteY7" fmla="*/ 29937 h 1795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9874" h="179537">
                      <a:moveTo>
                        <a:pt x="0" y="29937"/>
                      </a:moveTo>
                      <a:lnTo>
                        <a:pt x="0" y="149600"/>
                      </a:lnTo>
                      <a:cubicBezTo>
                        <a:pt x="0" y="166125"/>
                        <a:pt x="13413" y="179537"/>
                        <a:pt x="29937" y="179537"/>
                      </a:cubicBezTo>
                      <a:cubicBezTo>
                        <a:pt x="46462" y="179537"/>
                        <a:pt x="59875" y="166125"/>
                        <a:pt x="59875" y="149600"/>
                      </a:cubicBezTo>
                      <a:lnTo>
                        <a:pt x="59875" y="29937"/>
                      </a:lnTo>
                      <a:cubicBezTo>
                        <a:pt x="59875" y="13413"/>
                        <a:pt x="46462" y="0"/>
                        <a:pt x="29937" y="0"/>
                      </a:cubicBezTo>
                      <a:cubicBezTo>
                        <a:pt x="13369" y="0"/>
                        <a:pt x="0" y="13413"/>
                        <a:pt x="0" y="29937"/>
                      </a:cubicBezTo>
                      <a:lnTo>
                        <a:pt x="0" y="29937"/>
                      </a:lnTo>
                      <a:close/>
                    </a:path>
                  </a:pathLst>
                </a:custGeom>
                <a:grpFill/>
                <a:ln w="437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7" name="任意多边形: 形状 136">
                  <a:extLst>
                    <a:ext uri="{FF2B5EF4-FFF2-40B4-BE49-F238E27FC236}">
                      <a16:creationId xmlns="" xmlns:a16="http://schemas.microsoft.com/office/drawing/2014/main" id="{30308E9D-C40A-4324-917D-EBDB1872A150}"/>
                    </a:ext>
                  </a:extLst>
                </p:cNvPr>
                <p:cNvSpPr/>
                <p:nvPr/>
              </p:nvSpPr>
              <p:spPr>
                <a:xfrm>
                  <a:off x="9673822" y="4401090"/>
                  <a:ext cx="59831" cy="119706"/>
                </a:xfrm>
                <a:custGeom>
                  <a:avLst/>
                  <a:gdLst>
                    <a:gd name="connsiteX0" fmla="*/ 59831 w 59831"/>
                    <a:gd name="connsiteY0" fmla="*/ 29937 h 119706"/>
                    <a:gd name="connsiteX1" fmla="*/ 29893 w 59831"/>
                    <a:gd name="connsiteY1" fmla="*/ 0 h 119706"/>
                    <a:gd name="connsiteX2" fmla="*/ 0 w 59831"/>
                    <a:gd name="connsiteY2" fmla="*/ 29937 h 119706"/>
                    <a:gd name="connsiteX3" fmla="*/ 0 w 59831"/>
                    <a:gd name="connsiteY3" fmla="*/ 89769 h 119706"/>
                    <a:gd name="connsiteX4" fmla="*/ 29893 w 59831"/>
                    <a:gd name="connsiteY4" fmla="*/ 119706 h 119706"/>
                    <a:gd name="connsiteX5" fmla="*/ 59831 w 59831"/>
                    <a:gd name="connsiteY5" fmla="*/ 89769 h 119706"/>
                    <a:gd name="connsiteX6" fmla="*/ 59831 w 59831"/>
                    <a:gd name="connsiteY6" fmla="*/ 29937 h 1197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59831" h="119706">
                      <a:moveTo>
                        <a:pt x="59831" y="29937"/>
                      </a:moveTo>
                      <a:cubicBezTo>
                        <a:pt x="59831" y="13413"/>
                        <a:pt x="46418" y="0"/>
                        <a:pt x="29893" y="0"/>
                      </a:cubicBezTo>
                      <a:cubicBezTo>
                        <a:pt x="13369" y="0"/>
                        <a:pt x="0" y="13413"/>
                        <a:pt x="0" y="29937"/>
                      </a:cubicBezTo>
                      <a:lnTo>
                        <a:pt x="0" y="89769"/>
                      </a:lnTo>
                      <a:cubicBezTo>
                        <a:pt x="0" y="106294"/>
                        <a:pt x="13413" y="119706"/>
                        <a:pt x="29893" y="119706"/>
                      </a:cubicBezTo>
                      <a:cubicBezTo>
                        <a:pt x="46418" y="119706"/>
                        <a:pt x="59831" y="106294"/>
                        <a:pt x="59831" y="89769"/>
                      </a:cubicBezTo>
                      <a:lnTo>
                        <a:pt x="59831" y="29937"/>
                      </a:lnTo>
                      <a:close/>
                    </a:path>
                  </a:pathLst>
                </a:custGeom>
                <a:grpFill/>
                <a:ln w="437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8" name="任意多边形: 形状 137">
                  <a:extLst>
                    <a:ext uri="{FF2B5EF4-FFF2-40B4-BE49-F238E27FC236}">
                      <a16:creationId xmlns="" xmlns:a16="http://schemas.microsoft.com/office/drawing/2014/main" id="{4624B9E2-9C52-4DD7-93E3-0D9C628CCBC4}"/>
                    </a:ext>
                  </a:extLst>
                </p:cNvPr>
                <p:cNvSpPr/>
                <p:nvPr/>
              </p:nvSpPr>
              <p:spPr>
                <a:xfrm>
                  <a:off x="9673822" y="4580672"/>
                  <a:ext cx="59831" cy="119662"/>
                </a:xfrm>
                <a:custGeom>
                  <a:avLst/>
                  <a:gdLst>
                    <a:gd name="connsiteX0" fmla="*/ 59831 w 59831"/>
                    <a:gd name="connsiteY0" fmla="*/ 29894 h 119662"/>
                    <a:gd name="connsiteX1" fmla="*/ 29893 w 59831"/>
                    <a:gd name="connsiteY1" fmla="*/ 0 h 119662"/>
                    <a:gd name="connsiteX2" fmla="*/ 0 w 59831"/>
                    <a:gd name="connsiteY2" fmla="*/ 29894 h 119662"/>
                    <a:gd name="connsiteX3" fmla="*/ 0 w 59831"/>
                    <a:gd name="connsiteY3" fmla="*/ 89769 h 119662"/>
                    <a:gd name="connsiteX4" fmla="*/ 29893 w 59831"/>
                    <a:gd name="connsiteY4" fmla="*/ 119662 h 119662"/>
                    <a:gd name="connsiteX5" fmla="*/ 59831 w 59831"/>
                    <a:gd name="connsiteY5" fmla="*/ 89769 h 119662"/>
                    <a:gd name="connsiteX6" fmla="*/ 59831 w 59831"/>
                    <a:gd name="connsiteY6" fmla="*/ 29894 h 1196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59831" h="119662">
                      <a:moveTo>
                        <a:pt x="59831" y="29894"/>
                      </a:moveTo>
                      <a:cubicBezTo>
                        <a:pt x="59831" y="13413"/>
                        <a:pt x="46418" y="0"/>
                        <a:pt x="29893" y="0"/>
                      </a:cubicBezTo>
                      <a:cubicBezTo>
                        <a:pt x="13369" y="0"/>
                        <a:pt x="0" y="13413"/>
                        <a:pt x="0" y="29894"/>
                      </a:cubicBezTo>
                      <a:lnTo>
                        <a:pt x="0" y="89769"/>
                      </a:lnTo>
                      <a:cubicBezTo>
                        <a:pt x="0" y="106250"/>
                        <a:pt x="13413" y="119662"/>
                        <a:pt x="29893" y="119662"/>
                      </a:cubicBezTo>
                      <a:cubicBezTo>
                        <a:pt x="46418" y="119662"/>
                        <a:pt x="59831" y="106250"/>
                        <a:pt x="59831" y="89769"/>
                      </a:cubicBezTo>
                      <a:lnTo>
                        <a:pt x="59831" y="29894"/>
                      </a:lnTo>
                      <a:close/>
                    </a:path>
                  </a:pathLst>
                </a:custGeom>
                <a:grpFill/>
                <a:ln w="437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9" name="任意多边形: 形状 138">
                  <a:extLst>
                    <a:ext uri="{FF2B5EF4-FFF2-40B4-BE49-F238E27FC236}">
                      <a16:creationId xmlns="" xmlns:a16="http://schemas.microsoft.com/office/drawing/2014/main" id="{CF4261A7-E678-4B59-9142-E7CB22453EDB}"/>
                    </a:ext>
                  </a:extLst>
                </p:cNvPr>
                <p:cNvSpPr/>
                <p:nvPr/>
              </p:nvSpPr>
              <p:spPr>
                <a:xfrm>
                  <a:off x="9554115" y="4401090"/>
                  <a:ext cx="59874" cy="119706"/>
                </a:xfrm>
                <a:custGeom>
                  <a:avLst/>
                  <a:gdLst>
                    <a:gd name="connsiteX0" fmla="*/ 0 w 59874"/>
                    <a:gd name="connsiteY0" fmla="*/ 29937 h 119706"/>
                    <a:gd name="connsiteX1" fmla="*/ 0 w 59874"/>
                    <a:gd name="connsiteY1" fmla="*/ 89769 h 119706"/>
                    <a:gd name="connsiteX2" fmla="*/ 29937 w 59874"/>
                    <a:gd name="connsiteY2" fmla="*/ 119706 h 119706"/>
                    <a:gd name="connsiteX3" fmla="*/ 59875 w 59874"/>
                    <a:gd name="connsiteY3" fmla="*/ 89769 h 119706"/>
                    <a:gd name="connsiteX4" fmla="*/ 59875 w 59874"/>
                    <a:gd name="connsiteY4" fmla="*/ 29937 h 119706"/>
                    <a:gd name="connsiteX5" fmla="*/ 29937 w 59874"/>
                    <a:gd name="connsiteY5" fmla="*/ 0 h 119706"/>
                    <a:gd name="connsiteX6" fmla="*/ 0 w 59874"/>
                    <a:gd name="connsiteY6" fmla="*/ 29937 h 119706"/>
                    <a:gd name="connsiteX7" fmla="*/ 0 w 59874"/>
                    <a:gd name="connsiteY7" fmla="*/ 29937 h 1197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9874" h="119706">
                      <a:moveTo>
                        <a:pt x="0" y="29937"/>
                      </a:moveTo>
                      <a:lnTo>
                        <a:pt x="0" y="89769"/>
                      </a:lnTo>
                      <a:cubicBezTo>
                        <a:pt x="0" y="106294"/>
                        <a:pt x="13413" y="119706"/>
                        <a:pt x="29937" y="119706"/>
                      </a:cubicBezTo>
                      <a:cubicBezTo>
                        <a:pt x="46462" y="119706"/>
                        <a:pt x="59875" y="106294"/>
                        <a:pt x="59875" y="89769"/>
                      </a:cubicBezTo>
                      <a:lnTo>
                        <a:pt x="59875" y="29937"/>
                      </a:lnTo>
                      <a:cubicBezTo>
                        <a:pt x="59875" y="13413"/>
                        <a:pt x="46462" y="0"/>
                        <a:pt x="29937" y="0"/>
                      </a:cubicBezTo>
                      <a:cubicBezTo>
                        <a:pt x="13369" y="0"/>
                        <a:pt x="0" y="13413"/>
                        <a:pt x="0" y="29937"/>
                      </a:cubicBezTo>
                      <a:lnTo>
                        <a:pt x="0" y="29937"/>
                      </a:lnTo>
                      <a:close/>
                    </a:path>
                  </a:pathLst>
                </a:custGeom>
                <a:grpFill/>
                <a:ln w="437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0" name="任意多边形: 形状 139">
                  <a:extLst>
                    <a:ext uri="{FF2B5EF4-FFF2-40B4-BE49-F238E27FC236}">
                      <a16:creationId xmlns="" xmlns:a16="http://schemas.microsoft.com/office/drawing/2014/main" id="{539FAD73-B70A-4798-9A05-C9D290C70968}"/>
                    </a:ext>
                  </a:extLst>
                </p:cNvPr>
                <p:cNvSpPr/>
                <p:nvPr/>
              </p:nvSpPr>
              <p:spPr>
                <a:xfrm>
                  <a:off x="9913190" y="4580672"/>
                  <a:ext cx="59831" cy="119662"/>
                </a:xfrm>
                <a:custGeom>
                  <a:avLst/>
                  <a:gdLst>
                    <a:gd name="connsiteX0" fmla="*/ 59831 w 59831"/>
                    <a:gd name="connsiteY0" fmla="*/ 29894 h 119662"/>
                    <a:gd name="connsiteX1" fmla="*/ 29893 w 59831"/>
                    <a:gd name="connsiteY1" fmla="*/ 0 h 119662"/>
                    <a:gd name="connsiteX2" fmla="*/ 0 w 59831"/>
                    <a:gd name="connsiteY2" fmla="*/ 29894 h 119662"/>
                    <a:gd name="connsiteX3" fmla="*/ 0 w 59831"/>
                    <a:gd name="connsiteY3" fmla="*/ 89769 h 119662"/>
                    <a:gd name="connsiteX4" fmla="*/ 29893 w 59831"/>
                    <a:gd name="connsiteY4" fmla="*/ 119662 h 119662"/>
                    <a:gd name="connsiteX5" fmla="*/ 59831 w 59831"/>
                    <a:gd name="connsiteY5" fmla="*/ 89769 h 119662"/>
                    <a:gd name="connsiteX6" fmla="*/ 59831 w 59831"/>
                    <a:gd name="connsiteY6" fmla="*/ 29894 h 1196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59831" h="119662">
                      <a:moveTo>
                        <a:pt x="59831" y="29894"/>
                      </a:moveTo>
                      <a:cubicBezTo>
                        <a:pt x="59831" y="13413"/>
                        <a:pt x="46418" y="0"/>
                        <a:pt x="29893" y="0"/>
                      </a:cubicBezTo>
                      <a:cubicBezTo>
                        <a:pt x="13369" y="0"/>
                        <a:pt x="0" y="13413"/>
                        <a:pt x="0" y="29894"/>
                      </a:cubicBezTo>
                      <a:lnTo>
                        <a:pt x="0" y="89769"/>
                      </a:lnTo>
                      <a:cubicBezTo>
                        <a:pt x="0" y="106250"/>
                        <a:pt x="13413" y="119662"/>
                        <a:pt x="29893" y="119662"/>
                      </a:cubicBezTo>
                      <a:cubicBezTo>
                        <a:pt x="46418" y="119662"/>
                        <a:pt x="59831" y="106250"/>
                        <a:pt x="59831" y="89769"/>
                      </a:cubicBezTo>
                      <a:lnTo>
                        <a:pt x="59831" y="29894"/>
                      </a:lnTo>
                      <a:close/>
                    </a:path>
                  </a:pathLst>
                </a:custGeom>
                <a:grpFill/>
                <a:ln w="437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1" name="任意多边形: 形状 140">
                  <a:extLst>
                    <a:ext uri="{FF2B5EF4-FFF2-40B4-BE49-F238E27FC236}">
                      <a16:creationId xmlns="" xmlns:a16="http://schemas.microsoft.com/office/drawing/2014/main" id="{94F90AA4-93DE-48CA-A6DD-CC31AEA79AFB}"/>
                    </a:ext>
                  </a:extLst>
                </p:cNvPr>
                <p:cNvSpPr/>
                <p:nvPr/>
              </p:nvSpPr>
              <p:spPr>
                <a:xfrm>
                  <a:off x="10032853" y="4221553"/>
                  <a:ext cx="59830" cy="119706"/>
                </a:xfrm>
                <a:custGeom>
                  <a:avLst/>
                  <a:gdLst>
                    <a:gd name="connsiteX0" fmla="*/ 59831 w 59830"/>
                    <a:gd name="connsiteY0" fmla="*/ 29938 h 119706"/>
                    <a:gd name="connsiteX1" fmla="*/ 29937 w 59830"/>
                    <a:gd name="connsiteY1" fmla="*/ 0 h 119706"/>
                    <a:gd name="connsiteX2" fmla="*/ 0 w 59830"/>
                    <a:gd name="connsiteY2" fmla="*/ 29938 h 119706"/>
                    <a:gd name="connsiteX3" fmla="*/ 0 w 59830"/>
                    <a:gd name="connsiteY3" fmla="*/ 89769 h 119706"/>
                    <a:gd name="connsiteX4" fmla="*/ 29937 w 59830"/>
                    <a:gd name="connsiteY4" fmla="*/ 119706 h 119706"/>
                    <a:gd name="connsiteX5" fmla="*/ 59831 w 59830"/>
                    <a:gd name="connsiteY5" fmla="*/ 89769 h 119706"/>
                    <a:gd name="connsiteX6" fmla="*/ 59831 w 59830"/>
                    <a:gd name="connsiteY6" fmla="*/ 29938 h 1197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59830" h="119706">
                      <a:moveTo>
                        <a:pt x="59831" y="29938"/>
                      </a:moveTo>
                      <a:cubicBezTo>
                        <a:pt x="59831" y="13413"/>
                        <a:pt x="46418" y="0"/>
                        <a:pt x="29937" y="0"/>
                      </a:cubicBezTo>
                      <a:cubicBezTo>
                        <a:pt x="13412" y="0"/>
                        <a:pt x="0" y="13413"/>
                        <a:pt x="0" y="29938"/>
                      </a:cubicBezTo>
                      <a:lnTo>
                        <a:pt x="0" y="89769"/>
                      </a:lnTo>
                      <a:cubicBezTo>
                        <a:pt x="0" y="106294"/>
                        <a:pt x="13412" y="119706"/>
                        <a:pt x="29937" y="119706"/>
                      </a:cubicBezTo>
                      <a:cubicBezTo>
                        <a:pt x="46462" y="119706"/>
                        <a:pt x="59831" y="106294"/>
                        <a:pt x="59831" y="89769"/>
                      </a:cubicBezTo>
                      <a:lnTo>
                        <a:pt x="59831" y="29938"/>
                      </a:lnTo>
                      <a:close/>
                    </a:path>
                  </a:pathLst>
                </a:custGeom>
                <a:grpFill/>
                <a:ln w="437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2" name="任意多边形: 形状 141">
                  <a:extLst>
                    <a:ext uri="{FF2B5EF4-FFF2-40B4-BE49-F238E27FC236}">
                      <a16:creationId xmlns="" xmlns:a16="http://schemas.microsoft.com/office/drawing/2014/main" id="{DB865E9E-06BD-4231-95BA-B5223010E5AE}"/>
                    </a:ext>
                  </a:extLst>
                </p:cNvPr>
                <p:cNvSpPr/>
                <p:nvPr/>
              </p:nvSpPr>
              <p:spPr>
                <a:xfrm>
                  <a:off x="10032853" y="4042059"/>
                  <a:ext cx="59830" cy="119662"/>
                </a:xfrm>
                <a:custGeom>
                  <a:avLst/>
                  <a:gdLst>
                    <a:gd name="connsiteX0" fmla="*/ 59831 w 59830"/>
                    <a:gd name="connsiteY0" fmla="*/ 29894 h 119662"/>
                    <a:gd name="connsiteX1" fmla="*/ 29937 w 59830"/>
                    <a:gd name="connsiteY1" fmla="*/ 0 h 119662"/>
                    <a:gd name="connsiteX2" fmla="*/ 0 w 59830"/>
                    <a:gd name="connsiteY2" fmla="*/ 29894 h 119662"/>
                    <a:gd name="connsiteX3" fmla="*/ 0 w 59830"/>
                    <a:gd name="connsiteY3" fmla="*/ 89725 h 119662"/>
                    <a:gd name="connsiteX4" fmla="*/ 29937 w 59830"/>
                    <a:gd name="connsiteY4" fmla="*/ 119662 h 119662"/>
                    <a:gd name="connsiteX5" fmla="*/ 59831 w 59830"/>
                    <a:gd name="connsiteY5" fmla="*/ 89725 h 119662"/>
                    <a:gd name="connsiteX6" fmla="*/ 59831 w 59830"/>
                    <a:gd name="connsiteY6" fmla="*/ 29894 h 1196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59830" h="119662">
                      <a:moveTo>
                        <a:pt x="59831" y="29894"/>
                      </a:moveTo>
                      <a:cubicBezTo>
                        <a:pt x="59831" y="13369"/>
                        <a:pt x="46418" y="0"/>
                        <a:pt x="29937" y="0"/>
                      </a:cubicBezTo>
                      <a:cubicBezTo>
                        <a:pt x="13412" y="0"/>
                        <a:pt x="0" y="13413"/>
                        <a:pt x="0" y="29894"/>
                      </a:cubicBezTo>
                      <a:lnTo>
                        <a:pt x="0" y="89725"/>
                      </a:lnTo>
                      <a:cubicBezTo>
                        <a:pt x="0" y="106250"/>
                        <a:pt x="13412" y="119662"/>
                        <a:pt x="29937" y="119662"/>
                      </a:cubicBezTo>
                      <a:cubicBezTo>
                        <a:pt x="46462" y="119662"/>
                        <a:pt x="59831" y="106250"/>
                        <a:pt x="59831" y="89725"/>
                      </a:cubicBezTo>
                      <a:lnTo>
                        <a:pt x="59831" y="29894"/>
                      </a:lnTo>
                      <a:close/>
                    </a:path>
                  </a:pathLst>
                </a:custGeom>
                <a:grpFill/>
                <a:ln w="437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3" name="任意多边形: 形状 142">
                  <a:extLst>
                    <a:ext uri="{FF2B5EF4-FFF2-40B4-BE49-F238E27FC236}">
                      <a16:creationId xmlns="" xmlns:a16="http://schemas.microsoft.com/office/drawing/2014/main" id="{8B6B9E32-280F-4D83-B466-28C0A75D5A5A}"/>
                    </a:ext>
                  </a:extLst>
                </p:cNvPr>
                <p:cNvSpPr/>
                <p:nvPr/>
              </p:nvSpPr>
              <p:spPr>
                <a:xfrm>
                  <a:off x="10032853" y="4401090"/>
                  <a:ext cx="59830" cy="119706"/>
                </a:xfrm>
                <a:custGeom>
                  <a:avLst/>
                  <a:gdLst>
                    <a:gd name="connsiteX0" fmla="*/ 59831 w 59830"/>
                    <a:gd name="connsiteY0" fmla="*/ 29937 h 119706"/>
                    <a:gd name="connsiteX1" fmla="*/ 29937 w 59830"/>
                    <a:gd name="connsiteY1" fmla="*/ 0 h 119706"/>
                    <a:gd name="connsiteX2" fmla="*/ 0 w 59830"/>
                    <a:gd name="connsiteY2" fmla="*/ 29937 h 119706"/>
                    <a:gd name="connsiteX3" fmla="*/ 0 w 59830"/>
                    <a:gd name="connsiteY3" fmla="*/ 89769 h 119706"/>
                    <a:gd name="connsiteX4" fmla="*/ 29937 w 59830"/>
                    <a:gd name="connsiteY4" fmla="*/ 119706 h 119706"/>
                    <a:gd name="connsiteX5" fmla="*/ 59831 w 59830"/>
                    <a:gd name="connsiteY5" fmla="*/ 89769 h 119706"/>
                    <a:gd name="connsiteX6" fmla="*/ 59831 w 59830"/>
                    <a:gd name="connsiteY6" fmla="*/ 29937 h 1197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59830" h="119706">
                      <a:moveTo>
                        <a:pt x="59831" y="29937"/>
                      </a:moveTo>
                      <a:cubicBezTo>
                        <a:pt x="59831" y="13413"/>
                        <a:pt x="46418" y="0"/>
                        <a:pt x="29937" y="0"/>
                      </a:cubicBezTo>
                      <a:cubicBezTo>
                        <a:pt x="13412" y="0"/>
                        <a:pt x="0" y="13413"/>
                        <a:pt x="0" y="29937"/>
                      </a:cubicBezTo>
                      <a:lnTo>
                        <a:pt x="0" y="89769"/>
                      </a:lnTo>
                      <a:cubicBezTo>
                        <a:pt x="0" y="106294"/>
                        <a:pt x="13412" y="119706"/>
                        <a:pt x="29937" y="119706"/>
                      </a:cubicBezTo>
                      <a:cubicBezTo>
                        <a:pt x="46462" y="119706"/>
                        <a:pt x="59831" y="106294"/>
                        <a:pt x="59831" y="89769"/>
                      </a:cubicBezTo>
                      <a:lnTo>
                        <a:pt x="59831" y="29937"/>
                      </a:lnTo>
                      <a:close/>
                    </a:path>
                  </a:pathLst>
                </a:custGeom>
                <a:grpFill/>
                <a:ln w="437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4" name="任意多边形: 形状 143">
                  <a:extLst>
                    <a:ext uri="{FF2B5EF4-FFF2-40B4-BE49-F238E27FC236}">
                      <a16:creationId xmlns="" xmlns:a16="http://schemas.microsoft.com/office/drawing/2014/main" id="{BC3935EA-6A40-45B3-9518-AE130EFEB55C}"/>
                    </a:ext>
                  </a:extLst>
                </p:cNvPr>
                <p:cNvSpPr/>
                <p:nvPr/>
              </p:nvSpPr>
              <p:spPr>
                <a:xfrm>
                  <a:off x="10032853" y="4580628"/>
                  <a:ext cx="59830" cy="119662"/>
                </a:xfrm>
                <a:custGeom>
                  <a:avLst/>
                  <a:gdLst>
                    <a:gd name="connsiteX0" fmla="*/ 29937 w 59830"/>
                    <a:gd name="connsiteY0" fmla="*/ 0 h 119662"/>
                    <a:gd name="connsiteX1" fmla="*/ 0 w 59830"/>
                    <a:gd name="connsiteY1" fmla="*/ 29894 h 119662"/>
                    <a:gd name="connsiteX2" fmla="*/ 0 w 59830"/>
                    <a:gd name="connsiteY2" fmla="*/ 89769 h 119662"/>
                    <a:gd name="connsiteX3" fmla="*/ 29937 w 59830"/>
                    <a:gd name="connsiteY3" fmla="*/ 119662 h 119662"/>
                    <a:gd name="connsiteX4" fmla="*/ 59831 w 59830"/>
                    <a:gd name="connsiteY4" fmla="*/ 89769 h 119662"/>
                    <a:gd name="connsiteX5" fmla="*/ 59831 w 59830"/>
                    <a:gd name="connsiteY5" fmla="*/ 29894 h 119662"/>
                    <a:gd name="connsiteX6" fmla="*/ 29937 w 59830"/>
                    <a:gd name="connsiteY6" fmla="*/ 0 h 119662"/>
                    <a:gd name="connsiteX7" fmla="*/ 29937 w 59830"/>
                    <a:gd name="connsiteY7" fmla="*/ 0 h 1196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9830" h="119662">
                      <a:moveTo>
                        <a:pt x="29937" y="0"/>
                      </a:moveTo>
                      <a:cubicBezTo>
                        <a:pt x="13412" y="0"/>
                        <a:pt x="0" y="13413"/>
                        <a:pt x="0" y="29894"/>
                      </a:cubicBezTo>
                      <a:lnTo>
                        <a:pt x="0" y="89769"/>
                      </a:lnTo>
                      <a:cubicBezTo>
                        <a:pt x="0" y="106250"/>
                        <a:pt x="13412" y="119662"/>
                        <a:pt x="29937" y="119662"/>
                      </a:cubicBezTo>
                      <a:cubicBezTo>
                        <a:pt x="46462" y="119662"/>
                        <a:pt x="59831" y="106250"/>
                        <a:pt x="59831" y="89769"/>
                      </a:cubicBezTo>
                      <a:lnTo>
                        <a:pt x="59831" y="29894"/>
                      </a:lnTo>
                      <a:cubicBezTo>
                        <a:pt x="59831" y="13413"/>
                        <a:pt x="46462" y="0"/>
                        <a:pt x="29937" y="0"/>
                      </a:cubicBezTo>
                      <a:lnTo>
                        <a:pt x="29937" y="0"/>
                      </a:lnTo>
                      <a:close/>
                    </a:path>
                  </a:pathLst>
                </a:custGeom>
                <a:grpFill/>
                <a:ln w="437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5" name="任意多边形: 形状 144">
                  <a:extLst>
                    <a:ext uri="{FF2B5EF4-FFF2-40B4-BE49-F238E27FC236}">
                      <a16:creationId xmlns="" xmlns:a16="http://schemas.microsoft.com/office/drawing/2014/main" id="{CCFCFF31-E4F5-4385-84F2-D867B9ED1444}"/>
                    </a:ext>
                  </a:extLst>
                </p:cNvPr>
                <p:cNvSpPr/>
                <p:nvPr/>
              </p:nvSpPr>
              <p:spPr>
                <a:xfrm>
                  <a:off x="10032853" y="3862522"/>
                  <a:ext cx="59830" cy="119662"/>
                </a:xfrm>
                <a:custGeom>
                  <a:avLst/>
                  <a:gdLst>
                    <a:gd name="connsiteX0" fmla="*/ 59831 w 59830"/>
                    <a:gd name="connsiteY0" fmla="*/ 29894 h 119662"/>
                    <a:gd name="connsiteX1" fmla="*/ 29937 w 59830"/>
                    <a:gd name="connsiteY1" fmla="*/ 0 h 119662"/>
                    <a:gd name="connsiteX2" fmla="*/ 0 w 59830"/>
                    <a:gd name="connsiteY2" fmla="*/ 29894 h 119662"/>
                    <a:gd name="connsiteX3" fmla="*/ 0 w 59830"/>
                    <a:gd name="connsiteY3" fmla="*/ 89769 h 119662"/>
                    <a:gd name="connsiteX4" fmla="*/ 29937 w 59830"/>
                    <a:gd name="connsiteY4" fmla="*/ 119662 h 119662"/>
                    <a:gd name="connsiteX5" fmla="*/ 59831 w 59830"/>
                    <a:gd name="connsiteY5" fmla="*/ 89769 h 119662"/>
                    <a:gd name="connsiteX6" fmla="*/ 59831 w 59830"/>
                    <a:gd name="connsiteY6" fmla="*/ 29894 h 1196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59830" h="119662">
                      <a:moveTo>
                        <a:pt x="59831" y="29894"/>
                      </a:moveTo>
                      <a:cubicBezTo>
                        <a:pt x="59831" y="13413"/>
                        <a:pt x="46418" y="0"/>
                        <a:pt x="29937" y="0"/>
                      </a:cubicBezTo>
                      <a:cubicBezTo>
                        <a:pt x="13412" y="0"/>
                        <a:pt x="0" y="13413"/>
                        <a:pt x="0" y="29894"/>
                      </a:cubicBezTo>
                      <a:lnTo>
                        <a:pt x="0" y="89769"/>
                      </a:lnTo>
                      <a:cubicBezTo>
                        <a:pt x="0" y="106250"/>
                        <a:pt x="13412" y="119662"/>
                        <a:pt x="29937" y="119662"/>
                      </a:cubicBezTo>
                      <a:cubicBezTo>
                        <a:pt x="46462" y="119662"/>
                        <a:pt x="59831" y="106250"/>
                        <a:pt x="59831" y="89769"/>
                      </a:cubicBezTo>
                      <a:lnTo>
                        <a:pt x="59831" y="29894"/>
                      </a:lnTo>
                      <a:close/>
                    </a:path>
                  </a:pathLst>
                </a:custGeom>
                <a:grpFill/>
                <a:ln w="437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6" name="任意多边形: 形状 145">
                  <a:extLst>
                    <a:ext uri="{FF2B5EF4-FFF2-40B4-BE49-F238E27FC236}">
                      <a16:creationId xmlns="" xmlns:a16="http://schemas.microsoft.com/office/drawing/2014/main" id="{D8D476E8-73CB-4A27-A363-2A82C4F31987}"/>
                    </a:ext>
                  </a:extLst>
                </p:cNvPr>
                <p:cNvSpPr/>
                <p:nvPr/>
              </p:nvSpPr>
              <p:spPr>
                <a:xfrm>
                  <a:off x="9913190" y="4760209"/>
                  <a:ext cx="59831" cy="119706"/>
                </a:xfrm>
                <a:custGeom>
                  <a:avLst/>
                  <a:gdLst>
                    <a:gd name="connsiteX0" fmla="*/ 59831 w 59831"/>
                    <a:gd name="connsiteY0" fmla="*/ 29894 h 119706"/>
                    <a:gd name="connsiteX1" fmla="*/ 29893 w 59831"/>
                    <a:gd name="connsiteY1" fmla="*/ 0 h 119706"/>
                    <a:gd name="connsiteX2" fmla="*/ 0 w 59831"/>
                    <a:gd name="connsiteY2" fmla="*/ 29894 h 119706"/>
                    <a:gd name="connsiteX3" fmla="*/ 0 w 59831"/>
                    <a:gd name="connsiteY3" fmla="*/ 89769 h 119706"/>
                    <a:gd name="connsiteX4" fmla="*/ 29893 w 59831"/>
                    <a:gd name="connsiteY4" fmla="*/ 119706 h 119706"/>
                    <a:gd name="connsiteX5" fmla="*/ 59831 w 59831"/>
                    <a:gd name="connsiteY5" fmla="*/ 89769 h 119706"/>
                    <a:gd name="connsiteX6" fmla="*/ 59831 w 59831"/>
                    <a:gd name="connsiteY6" fmla="*/ 29894 h 1197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59831" h="119706">
                      <a:moveTo>
                        <a:pt x="59831" y="29894"/>
                      </a:moveTo>
                      <a:cubicBezTo>
                        <a:pt x="59831" y="13369"/>
                        <a:pt x="46418" y="0"/>
                        <a:pt x="29893" y="0"/>
                      </a:cubicBezTo>
                      <a:cubicBezTo>
                        <a:pt x="13369" y="0"/>
                        <a:pt x="0" y="13413"/>
                        <a:pt x="0" y="29894"/>
                      </a:cubicBezTo>
                      <a:lnTo>
                        <a:pt x="0" y="89769"/>
                      </a:lnTo>
                      <a:cubicBezTo>
                        <a:pt x="0" y="106294"/>
                        <a:pt x="13413" y="119706"/>
                        <a:pt x="29893" y="119706"/>
                      </a:cubicBezTo>
                      <a:cubicBezTo>
                        <a:pt x="46418" y="119706"/>
                        <a:pt x="59831" y="106294"/>
                        <a:pt x="59831" y="89769"/>
                      </a:cubicBezTo>
                      <a:lnTo>
                        <a:pt x="59831" y="29894"/>
                      </a:lnTo>
                      <a:close/>
                    </a:path>
                  </a:pathLst>
                </a:custGeom>
                <a:grpFill/>
                <a:ln w="437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7" name="任意多边形: 形状 146">
                  <a:extLst>
                    <a:ext uri="{FF2B5EF4-FFF2-40B4-BE49-F238E27FC236}">
                      <a16:creationId xmlns="" xmlns:a16="http://schemas.microsoft.com/office/drawing/2014/main" id="{4B657C0F-1AA8-43A1-8AA9-2091955C44B9}"/>
                    </a:ext>
                  </a:extLst>
                </p:cNvPr>
                <p:cNvSpPr/>
                <p:nvPr/>
              </p:nvSpPr>
              <p:spPr>
                <a:xfrm>
                  <a:off x="9673821" y="3443572"/>
                  <a:ext cx="538568" cy="777981"/>
                </a:xfrm>
                <a:custGeom>
                  <a:avLst/>
                  <a:gdLst>
                    <a:gd name="connsiteX0" fmla="*/ 29894 w 538568"/>
                    <a:gd name="connsiteY0" fmla="*/ 777981 h 777981"/>
                    <a:gd name="connsiteX1" fmla="*/ 59831 w 538568"/>
                    <a:gd name="connsiteY1" fmla="*/ 748088 h 777981"/>
                    <a:gd name="connsiteX2" fmla="*/ 59831 w 538568"/>
                    <a:gd name="connsiteY2" fmla="*/ 527216 h 777981"/>
                    <a:gd name="connsiteX3" fmla="*/ 162969 w 538568"/>
                    <a:gd name="connsiteY3" fmla="*/ 475625 h 777981"/>
                    <a:gd name="connsiteX4" fmla="*/ 179494 w 538568"/>
                    <a:gd name="connsiteY4" fmla="*/ 448844 h 777981"/>
                    <a:gd name="connsiteX5" fmla="*/ 179494 w 538568"/>
                    <a:gd name="connsiteY5" fmla="*/ 198035 h 777981"/>
                    <a:gd name="connsiteX6" fmla="*/ 329094 w 538568"/>
                    <a:gd name="connsiteY6" fmla="*/ 123213 h 777981"/>
                    <a:gd name="connsiteX7" fmla="*/ 478694 w 538568"/>
                    <a:gd name="connsiteY7" fmla="*/ 198035 h 777981"/>
                    <a:gd name="connsiteX8" fmla="*/ 478694 w 538568"/>
                    <a:gd name="connsiteY8" fmla="*/ 448844 h 777981"/>
                    <a:gd name="connsiteX9" fmla="*/ 508631 w 538568"/>
                    <a:gd name="connsiteY9" fmla="*/ 478781 h 777981"/>
                    <a:gd name="connsiteX10" fmla="*/ 538569 w 538568"/>
                    <a:gd name="connsiteY10" fmla="*/ 448844 h 777981"/>
                    <a:gd name="connsiteX11" fmla="*/ 538569 w 538568"/>
                    <a:gd name="connsiteY11" fmla="*/ 179537 h 777981"/>
                    <a:gd name="connsiteX12" fmla="*/ 522000 w 538568"/>
                    <a:gd name="connsiteY12" fmla="*/ 152756 h 777981"/>
                    <a:gd name="connsiteX13" fmla="*/ 359031 w 538568"/>
                    <a:gd name="connsiteY13" fmla="*/ 71271 h 777981"/>
                    <a:gd name="connsiteX14" fmla="*/ 359031 w 538568"/>
                    <a:gd name="connsiteY14" fmla="*/ 29938 h 777981"/>
                    <a:gd name="connsiteX15" fmla="*/ 329094 w 538568"/>
                    <a:gd name="connsiteY15" fmla="*/ 0 h 777981"/>
                    <a:gd name="connsiteX16" fmla="*/ 299200 w 538568"/>
                    <a:gd name="connsiteY16" fmla="*/ 29938 h 777981"/>
                    <a:gd name="connsiteX17" fmla="*/ 299200 w 538568"/>
                    <a:gd name="connsiteY17" fmla="*/ 71271 h 777981"/>
                    <a:gd name="connsiteX18" fmla="*/ 136231 w 538568"/>
                    <a:gd name="connsiteY18" fmla="*/ 152756 h 777981"/>
                    <a:gd name="connsiteX19" fmla="*/ 119662 w 538568"/>
                    <a:gd name="connsiteY19" fmla="*/ 179537 h 777981"/>
                    <a:gd name="connsiteX20" fmla="*/ 119662 w 538568"/>
                    <a:gd name="connsiteY20" fmla="*/ 430346 h 777981"/>
                    <a:gd name="connsiteX21" fmla="*/ 16525 w 538568"/>
                    <a:gd name="connsiteY21" fmla="*/ 481893 h 777981"/>
                    <a:gd name="connsiteX22" fmla="*/ 0 w 538568"/>
                    <a:gd name="connsiteY22" fmla="*/ 508675 h 777981"/>
                    <a:gd name="connsiteX23" fmla="*/ 0 w 538568"/>
                    <a:gd name="connsiteY23" fmla="*/ 748044 h 777981"/>
                    <a:gd name="connsiteX24" fmla="*/ 29894 w 538568"/>
                    <a:gd name="connsiteY24" fmla="*/ 777981 h 777981"/>
                    <a:gd name="connsiteX25" fmla="*/ 29894 w 538568"/>
                    <a:gd name="connsiteY25" fmla="*/ 777981 h 7779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</a:cxnLst>
                  <a:rect l="l" t="t" r="r" b="b"/>
                  <a:pathLst>
                    <a:path w="538568" h="777981">
                      <a:moveTo>
                        <a:pt x="29894" y="777981"/>
                      </a:moveTo>
                      <a:cubicBezTo>
                        <a:pt x="46418" y="777981"/>
                        <a:pt x="59831" y="764569"/>
                        <a:pt x="59831" y="748088"/>
                      </a:cubicBezTo>
                      <a:lnTo>
                        <a:pt x="59831" y="527216"/>
                      </a:lnTo>
                      <a:lnTo>
                        <a:pt x="162969" y="475625"/>
                      </a:lnTo>
                      <a:cubicBezTo>
                        <a:pt x="173094" y="470541"/>
                        <a:pt x="179494" y="460196"/>
                        <a:pt x="179494" y="448844"/>
                      </a:cubicBezTo>
                      <a:lnTo>
                        <a:pt x="179494" y="198035"/>
                      </a:lnTo>
                      <a:lnTo>
                        <a:pt x="329094" y="123213"/>
                      </a:lnTo>
                      <a:lnTo>
                        <a:pt x="478694" y="198035"/>
                      </a:lnTo>
                      <a:lnTo>
                        <a:pt x="478694" y="448844"/>
                      </a:lnTo>
                      <a:cubicBezTo>
                        <a:pt x="478694" y="465369"/>
                        <a:pt x="492107" y="478781"/>
                        <a:pt x="508631" y="478781"/>
                      </a:cubicBezTo>
                      <a:cubicBezTo>
                        <a:pt x="525156" y="478781"/>
                        <a:pt x="538569" y="465369"/>
                        <a:pt x="538569" y="448844"/>
                      </a:cubicBezTo>
                      <a:lnTo>
                        <a:pt x="538569" y="179537"/>
                      </a:lnTo>
                      <a:cubicBezTo>
                        <a:pt x="538569" y="168185"/>
                        <a:pt x="532169" y="157840"/>
                        <a:pt x="522000" y="152756"/>
                      </a:cubicBezTo>
                      <a:lnTo>
                        <a:pt x="359031" y="71271"/>
                      </a:lnTo>
                      <a:lnTo>
                        <a:pt x="359031" y="29938"/>
                      </a:lnTo>
                      <a:cubicBezTo>
                        <a:pt x="359031" y="13413"/>
                        <a:pt x="345618" y="0"/>
                        <a:pt x="329094" y="0"/>
                      </a:cubicBezTo>
                      <a:cubicBezTo>
                        <a:pt x="312569" y="0"/>
                        <a:pt x="299200" y="13413"/>
                        <a:pt x="299200" y="29938"/>
                      </a:cubicBezTo>
                      <a:lnTo>
                        <a:pt x="299200" y="71271"/>
                      </a:lnTo>
                      <a:lnTo>
                        <a:pt x="136231" y="152756"/>
                      </a:lnTo>
                      <a:cubicBezTo>
                        <a:pt x="126062" y="157840"/>
                        <a:pt x="119662" y="168185"/>
                        <a:pt x="119662" y="179537"/>
                      </a:cubicBezTo>
                      <a:lnTo>
                        <a:pt x="119662" y="430346"/>
                      </a:lnTo>
                      <a:lnTo>
                        <a:pt x="16525" y="481893"/>
                      </a:lnTo>
                      <a:cubicBezTo>
                        <a:pt x="6399" y="486978"/>
                        <a:pt x="0" y="497322"/>
                        <a:pt x="0" y="508675"/>
                      </a:cubicBezTo>
                      <a:lnTo>
                        <a:pt x="0" y="748044"/>
                      </a:lnTo>
                      <a:cubicBezTo>
                        <a:pt x="-44" y="764569"/>
                        <a:pt x="13369" y="777981"/>
                        <a:pt x="29894" y="777981"/>
                      </a:cubicBezTo>
                      <a:lnTo>
                        <a:pt x="29894" y="777981"/>
                      </a:lnTo>
                      <a:close/>
                    </a:path>
                  </a:pathLst>
                </a:custGeom>
                <a:grpFill/>
                <a:ln w="437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8" name="任意多边形: 形状 147">
                  <a:extLst>
                    <a:ext uri="{FF2B5EF4-FFF2-40B4-BE49-F238E27FC236}">
                      <a16:creationId xmlns="" xmlns:a16="http://schemas.microsoft.com/office/drawing/2014/main" id="{67B5261E-631E-40CD-8DD7-8A30D9B30CBB}"/>
                    </a:ext>
                  </a:extLst>
                </p:cNvPr>
                <p:cNvSpPr/>
                <p:nvPr/>
              </p:nvSpPr>
              <p:spPr>
                <a:xfrm>
                  <a:off x="9913190" y="4401090"/>
                  <a:ext cx="59831" cy="119706"/>
                </a:xfrm>
                <a:custGeom>
                  <a:avLst/>
                  <a:gdLst>
                    <a:gd name="connsiteX0" fmla="*/ 59831 w 59831"/>
                    <a:gd name="connsiteY0" fmla="*/ 29937 h 119706"/>
                    <a:gd name="connsiteX1" fmla="*/ 29893 w 59831"/>
                    <a:gd name="connsiteY1" fmla="*/ 0 h 119706"/>
                    <a:gd name="connsiteX2" fmla="*/ 0 w 59831"/>
                    <a:gd name="connsiteY2" fmla="*/ 29937 h 119706"/>
                    <a:gd name="connsiteX3" fmla="*/ 0 w 59831"/>
                    <a:gd name="connsiteY3" fmla="*/ 89769 h 119706"/>
                    <a:gd name="connsiteX4" fmla="*/ 29893 w 59831"/>
                    <a:gd name="connsiteY4" fmla="*/ 119706 h 119706"/>
                    <a:gd name="connsiteX5" fmla="*/ 59831 w 59831"/>
                    <a:gd name="connsiteY5" fmla="*/ 89769 h 119706"/>
                    <a:gd name="connsiteX6" fmla="*/ 59831 w 59831"/>
                    <a:gd name="connsiteY6" fmla="*/ 29937 h 1197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59831" h="119706">
                      <a:moveTo>
                        <a:pt x="59831" y="29937"/>
                      </a:moveTo>
                      <a:cubicBezTo>
                        <a:pt x="59831" y="13413"/>
                        <a:pt x="46418" y="0"/>
                        <a:pt x="29893" y="0"/>
                      </a:cubicBezTo>
                      <a:cubicBezTo>
                        <a:pt x="13369" y="0"/>
                        <a:pt x="0" y="13413"/>
                        <a:pt x="0" y="29937"/>
                      </a:cubicBezTo>
                      <a:lnTo>
                        <a:pt x="0" y="89769"/>
                      </a:lnTo>
                      <a:cubicBezTo>
                        <a:pt x="0" y="106294"/>
                        <a:pt x="13413" y="119706"/>
                        <a:pt x="29893" y="119706"/>
                      </a:cubicBezTo>
                      <a:cubicBezTo>
                        <a:pt x="46418" y="119706"/>
                        <a:pt x="59831" y="106294"/>
                        <a:pt x="59831" y="89769"/>
                      </a:cubicBezTo>
                      <a:lnTo>
                        <a:pt x="59831" y="29937"/>
                      </a:lnTo>
                      <a:close/>
                    </a:path>
                  </a:pathLst>
                </a:custGeom>
                <a:grpFill/>
                <a:ln w="437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9" name="任意多边形: 形状 148">
                  <a:extLst>
                    <a:ext uri="{FF2B5EF4-FFF2-40B4-BE49-F238E27FC236}">
                      <a16:creationId xmlns="" xmlns:a16="http://schemas.microsoft.com/office/drawing/2014/main" id="{8733C580-620E-4CCE-B07C-E7326C66AC26}"/>
                    </a:ext>
                  </a:extLst>
                </p:cNvPr>
                <p:cNvSpPr/>
                <p:nvPr/>
              </p:nvSpPr>
              <p:spPr>
                <a:xfrm>
                  <a:off x="9913190" y="4939703"/>
                  <a:ext cx="59831" cy="179537"/>
                </a:xfrm>
                <a:custGeom>
                  <a:avLst/>
                  <a:gdLst>
                    <a:gd name="connsiteX0" fmla="*/ 29893 w 59831"/>
                    <a:gd name="connsiteY0" fmla="*/ 0 h 179537"/>
                    <a:gd name="connsiteX1" fmla="*/ 0 w 59831"/>
                    <a:gd name="connsiteY1" fmla="*/ 29937 h 179537"/>
                    <a:gd name="connsiteX2" fmla="*/ 0 w 59831"/>
                    <a:gd name="connsiteY2" fmla="*/ 149600 h 179537"/>
                    <a:gd name="connsiteX3" fmla="*/ 29893 w 59831"/>
                    <a:gd name="connsiteY3" fmla="*/ 179537 h 179537"/>
                    <a:gd name="connsiteX4" fmla="*/ 59831 w 59831"/>
                    <a:gd name="connsiteY4" fmla="*/ 149600 h 179537"/>
                    <a:gd name="connsiteX5" fmla="*/ 59831 w 59831"/>
                    <a:gd name="connsiteY5" fmla="*/ 29937 h 179537"/>
                    <a:gd name="connsiteX6" fmla="*/ 29893 w 59831"/>
                    <a:gd name="connsiteY6" fmla="*/ 0 h 179537"/>
                    <a:gd name="connsiteX7" fmla="*/ 29893 w 59831"/>
                    <a:gd name="connsiteY7" fmla="*/ 0 h 1795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9831" h="179537">
                      <a:moveTo>
                        <a:pt x="29893" y="0"/>
                      </a:moveTo>
                      <a:cubicBezTo>
                        <a:pt x="13369" y="0"/>
                        <a:pt x="0" y="13413"/>
                        <a:pt x="0" y="29937"/>
                      </a:cubicBezTo>
                      <a:lnTo>
                        <a:pt x="0" y="149600"/>
                      </a:lnTo>
                      <a:cubicBezTo>
                        <a:pt x="0" y="166125"/>
                        <a:pt x="13413" y="179537"/>
                        <a:pt x="29893" y="179537"/>
                      </a:cubicBezTo>
                      <a:cubicBezTo>
                        <a:pt x="46418" y="179537"/>
                        <a:pt x="59831" y="166125"/>
                        <a:pt x="59831" y="149600"/>
                      </a:cubicBezTo>
                      <a:lnTo>
                        <a:pt x="59831" y="29937"/>
                      </a:lnTo>
                      <a:cubicBezTo>
                        <a:pt x="59831" y="13413"/>
                        <a:pt x="46418" y="0"/>
                        <a:pt x="29893" y="0"/>
                      </a:cubicBezTo>
                      <a:lnTo>
                        <a:pt x="29893" y="0"/>
                      </a:lnTo>
                      <a:close/>
                    </a:path>
                  </a:pathLst>
                </a:custGeom>
                <a:grpFill/>
                <a:ln w="437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0" name="任意多边形: 形状 149">
                  <a:extLst>
                    <a:ext uri="{FF2B5EF4-FFF2-40B4-BE49-F238E27FC236}">
                      <a16:creationId xmlns="" xmlns:a16="http://schemas.microsoft.com/office/drawing/2014/main" id="{52F64091-F73E-4F47-8812-DD56B05CC4DB}"/>
                    </a:ext>
                  </a:extLst>
                </p:cNvPr>
                <p:cNvSpPr/>
                <p:nvPr/>
              </p:nvSpPr>
              <p:spPr>
                <a:xfrm>
                  <a:off x="10032853" y="3682940"/>
                  <a:ext cx="59830" cy="119706"/>
                </a:xfrm>
                <a:custGeom>
                  <a:avLst/>
                  <a:gdLst>
                    <a:gd name="connsiteX0" fmla="*/ 59831 w 59830"/>
                    <a:gd name="connsiteY0" fmla="*/ 29938 h 119706"/>
                    <a:gd name="connsiteX1" fmla="*/ 29937 w 59830"/>
                    <a:gd name="connsiteY1" fmla="*/ 0 h 119706"/>
                    <a:gd name="connsiteX2" fmla="*/ 0 w 59830"/>
                    <a:gd name="connsiteY2" fmla="*/ 29938 h 119706"/>
                    <a:gd name="connsiteX3" fmla="*/ 0 w 59830"/>
                    <a:gd name="connsiteY3" fmla="*/ 89769 h 119706"/>
                    <a:gd name="connsiteX4" fmla="*/ 29937 w 59830"/>
                    <a:gd name="connsiteY4" fmla="*/ 119706 h 119706"/>
                    <a:gd name="connsiteX5" fmla="*/ 59831 w 59830"/>
                    <a:gd name="connsiteY5" fmla="*/ 89769 h 119706"/>
                    <a:gd name="connsiteX6" fmla="*/ 59831 w 59830"/>
                    <a:gd name="connsiteY6" fmla="*/ 29938 h 1197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59830" h="119706">
                      <a:moveTo>
                        <a:pt x="59831" y="29938"/>
                      </a:moveTo>
                      <a:cubicBezTo>
                        <a:pt x="59831" y="13413"/>
                        <a:pt x="46418" y="0"/>
                        <a:pt x="29937" y="0"/>
                      </a:cubicBezTo>
                      <a:cubicBezTo>
                        <a:pt x="13412" y="0"/>
                        <a:pt x="0" y="13413"/>
                        <a:pt x="0" y="29938"/>
                      </a:cubicBezTo>
                      <a:lnTo>
                        <a:pt x="0" y="89769"/>
                      </a:lnTo>
                      <a:cubicBezTo>
                        <a:pt x="0" y="106294"/>
                        <a:pt x="13412" y="119706"/>
                        <a:pt x="29937" y="119706"/>
                      </a:cubicBezTo>
                      <a:cubicBezTo>
                        <a:pt x="46462" y="119706"/>
                        <a:pt x="59831" y="106294"/>
                        <a:pt x="59831" y="89769"/>
                      </a:cubicBezTo>
                      <a:lnTo>
                        <a:pt x="59831" y="29938"/>
                      </a:lnTo>
                      <a:close/>
                    </a:path>
                  </a:pathLst>
                </a:custGeom>
                <a:grpFill/>
                <a:ln w="437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1" name="任意多边形: 形状 150">
                  <a:extLst>
                    <a:ext uri="{FF2B5EF4-FFF2-40B4-BE49-F238E27FC236}">
                      <a16:creationId xmlns="" xmlns:a16="http://schemas.microsoft.com/office/drawing/2014/main" id="{3D726AC8-A6DE-4DFF-B25C-2FDCE9351D61}"/>
                    </a:ext>
                  </a:extLst>
                </p:cNvPr>
                <p:cNvSpPr/>
                <p:nvPr/>
              </p:nvSpPr>
              <p:spPr>
                <a:xfrm>
                  <a:off x="9913190" y="4221553"/>
                  <a:ext cx="59831" cy="119706"/>
                </a:xfrm>
                <a:custGeom>
                  <a:avLst/>
                  <a:gdLst>
                    <a:gd name="connsiteX0" fmla="*/ 59831 w 59831"/>
                    <a:gd name="connsiteY0" fmla="*/ 29938 h 119706"/>
                    <a:gd name="connsiteX1" fmla="*/ 29893 w 59831"/>
                    <a:gd name="connsiteY1" fmla="*/ 0 h 119706"/>
                    <a:gd name="connsiteX2" fmla="*/ 0 w 59831"/>
                    <a:gd name="connsiteY2" fmla="*/ 29938 h 119706"/>
                    <a:gd name="connsiteX3" fmla="*/ 0 w 59831"/>
                    <a:gd name="connsiteY3" fmla="*/ 89769 h 119706"/>
                    <a:gd name="connsiteX4" fmla="*/ 29893 w 59831"/>
                    <a:gd name="connsiteY4" fmla="*/ 119706 h 119706"/>
                    <a:gd name="connsiteX5" fmla="*/ 59831 w 59831"/>
                    <a:gd name="connsiteY5" fmla="*/ 89769 h 119706"/>
                    <a:gd name="connsiteX6" fmla="*/ 59831 w 59831"/>
                    <a:gd name="connsiteY6" fmla="*/ 29938 h 1197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59831" h="119706">
                      <a:moveTo>
                        <a:pt x="59831" y="29938"/>
                      </a:moveTo>
                      <a:cubicBezTo>
                        <a:pt x="59831" y="13413"/>
                        <a:pt x="46418" y="0"/>
                        <a:pt x="29893" y="0"/>
                      </a:cubicBezTo>
                      <a:cubicBezTo>
                        <a:pt x="13369" y="0"/>
                        <a:pt x="0" y="13413"/>
                        <a:pt x="0" y="29938"/>
                      </a:cubicBezTo>
                      <a:lnTo>
                        <a:pt x="0" y="89769"/>
                      </a:lnTo>
                      <a:cubicBezTo>
                        <a:pt x="0" y="106294"/>
                        <a:pt x="13413" y="119706"/>
                        <a:pt x="29893" y="119706"/>
                      </a:cubicBezTo>
                      <a:cubicBezTo>
                        <a:pt x="46418" y="119706"/>
                        <a:pt x="59831" y="106294"/>
                        <a:pt x="59831" y="89769"/>
                      </a:cubicBezTo>
                      <a:lnTo>
                        <a:pt x="59831" y="29938"/>
                      </a:lnTo>
                      <a:close/>
                    </a:path>
                  </a:pathLst>
                </a:custGeom>
                <a:grpFill/>
                <a:ln w="437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181" name="组合 180">
            <a:extLst>
              <a:ext uri="{FF2B5EF4-FFF2-40B4-BE49-F238E27FC236}">
                <a16:creationId xmlns="" xmlns:a16="http://schemas.microsoft.com/office/drawing/2014/main" id="{A90D9837-F73F-4CAC-B712-681FB7A50F86}"/>
              </a:ext>
            </a:extLst>
          </p:cNvPr>
          <p:cNvGrpSpPr/>
          <p:nvPr/>
        </p:nvGrpSpPr>
        <p:grpSpPr>
          <a:xfrm>
            <a:off x="6897206" y="2807284"/>
            <a:ext cx="3703704" cy="2099659"/>
            <a:chOff x="6985446" y="3341470"/>
            <a:chExt cx="3703704" cy="2099659"/>
          </a:xfrm>
        </p:grpSpPr>
        <p:sp>
          <p:nvSpPr>
            <p:cNvPr id="161" name="矩形 160">
              <a:extLst>
                <a:ext uri="{FF2B5EF4-FFF2-40B4-BE49-F238E27FC236}">
                  <a16:creationId xmlns="" xmlns:a16="http://schemas.microsoft.com/office/drawing/2014/main" id="{51534986-B246-4947-ABF9-5BBACCEA681F}"/>
                </a:ext>
              </a:extLst>
            </p:cNvPr>
            <p:cNvSpPr/>
            <p:nvPr/>
          </p:nvSpPr>
          <p:spPr>
            <a:xfrm>
              <a:off x="7467600" y="3822266"/>
              <a:ext cx="804863" cy="134348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6" name="任意多边形: 形状 165">
              <a:extLst>
                <a:ext uri="{FF2B5EF4-FFF2-40B4-BE49-F238E27FC236}">
                  <a16:creationId xmlns="" xmlns:a16="http://schemas.microsoft.com/office/drawing/2014/main" id="{7AC774A5-16CF-4AD5-BA89-A03C748B45B7}"/>
                </a:ext>
              </a:extLst>
            </p:cNvPr>
            <p:cNvSpPr/>
            <p:nvPr/>
          </p:nvSpPr>
          <p:spPr>
            <a:xfrm>
              <a:off x="7696200" y="4762984"/>
              <a:ext cx="352426" cy="402769"/>
            </a:xfrm>
            <a:custGeom>
              <a:avLst/>
              <a:gdLst>
                <a:gd name="connsiteX0" fmla="*/ 176213 w 352426"/>
                <a:gd name="connsiteY0" fmla="*/ 0 h 402769"/>
                <a:gd name="connsiteX1" fmla="*/ 352426 w 352426"/>
                <a:gd name="connsiteY1" fmla="*/ 176213 h 402769"/>
                <a:gd name="connsiteX2" fmla="*/ 352425 w 352426"/>
                <a:gd name="connsiteY2" fmla="*/ 320342 h 402769"/>
                <a:gd name="connsiteX3" fmla="*/ 338578 w 352426"/>
                <a:gd name="connsiteY3" fmla="*/ 388932 h 402769"/>
                <a:gd name="connsiteX4" fmla="*/ 329249 w 352426"/>
                <a:gd name="connsiteY4" fmla="*/ 402769 h 402769"/>
                <a:gd name="connsiteX5" fmla="*/ 23178 w 352426"/>
                <a:gd name="connsiteY5" fmla="*/ 402769 h 402769"/>
                <a:gd name="connsiteX6" fmla="*/ 13848 w 352426"/>
                <a:gd name="connsiteY6" fmla="*/ 388931 h 402769"/>
                <a:gd name="connsiteX7" fmla="*/ 0 w 352426"/>
                <a:gd name="connsiteY7" fmla="*/ 320341 h 402769"/>
                <a:gd name="connsiteX8" fmla="*/ 0 w 352426"/>
                <a:gd name="connsiteY8" fmla="*/ 176213 h 402769"/>
                <a:gd name="connsiteX9" fmla="*/ 176213 w 352426"/>
                <a:gd name="connsiteY9" fmla="*/ 0 h 4027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52426" h="402769">
                  <a:moveTo>
                    <a:pt x="176213" y="0"/>
                  </a:moveTo>
                  <a:cubicBezTo>
                    <a:pt x="273533" y="0"/>
                    <a:pt x="352426" y="78893"/>
                    <a:pt x="352426" y="176213"/>
                  </a:cubicBezTo>
                  <a:cubicBezTo>
                    <a:pt x="352426" y="224256"/>
                    <a:pt x="352425" y="272299"/>
                    <a:pt x="352425" y="320342"/>
                  </a:cubicBezTo>
                  <a:cubicBezTo>
                    <a:pt x="352425" y="344672"/>
                    <a:pt x="347494" y="367851"/>
                    <a:pt x="338578" y="388932"/>
                  </a:cubicBezTo>
                  <a:lnTo>
                    <a:pt x="329249" y="402769"/>
                  </a:lnTo>
                  <a:lnTo>
                    <a:pt x="23178" y="402769"/>
                  </a:lnTo>
                  <a:lnTo>
                    <a:pt x="13848" y="388931"/>
                  </a:lnTo>
                  <a:cubicBezTo>
                    <a:pt x="4931" y="367850"/>
                    <a:pt x="0" y="344671"/>
                    <a:pt x="0" y="320341"/>
                  </a:cubicBezTo>
                  <a:lnTo>
                    <a:pt x="0" y="176213"/>
                  </a:lnTo>
                  <a:cubicBezTo>
                    <a:pt x="0" y="78893"/>
                    <a:pt x="78893" y="0"/>
                    <a:pt x="17621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3" name="图形 30">
              <a:extLst>
                <a:ext uri="{FF2B5EF4-FFF2-40B4-BE49-F238E27FC236}">
                  <a16:creationId xmlns="" xmlns:a16="http://schemas.microsoft.com/office/drawing/2014/main" id="{24080F9E-1CAA-49F7-B407-5105B5691967}"/>
                </a:ext>
              </a:extLst>
            </p:cNvPr>
            <p:cNvGrpSpPr/>
            <p:nvPr/>
          </p:nvGrpSpPr>
          <p:grpSpPr>
            <a:xfrm>
              <a:off x="6985446" y="3672485"/>
              <a:ext cx="1768644" cy="1768644"/>
              <a:chOff x="5206687" y="3134992"/>
              <a:chExt cx="2103955" cy="2103955"/>
            </a:xfrm>
            <a:solidFill>
              <a:schemeClr val="accent1"/>
            </a:solidFill>
          </p:grpSpPr>
          <p:sp>
            <p:nvSpPr>
              <p:cNvPr id="34" name="任意多边形: 形状 33">
                <a:extLst>
                  <a:ext uri="{FF2B5EF4-FFF2-40B4-BE49-F238E27FC236}">
                    <a16:creationId xmlns="" xmlns:a16="http://schemas.microsoft.com/office/drawing/2014/main" id="{48E6CACD-537F-4C59-BE5B-B1E4F9FC0490}"/>
                  </a:ext>
                </a:extLst>
              </p:cNvPr>
              <p:cNvSpPr/>
              <p:nvPr/>
            </p:nvSpPr>
            <p:spPr>
              <a:xfrm>
                <a:off x="5206687" y="3134992"/>
                <a:ext cx="2103955" cy="2103955"/>
              </a:xfrm>
              <a:custGeom>
                <a:avLst/>
                <a:gdLst>
                  <a:gd name="connsiteX0" fmla="*/ 2068889 w 2103955"/>
                  <a:gd name="connsiteY0" fmla="*/ 1893560 h 2103955"/>
                  <a:gd name="connsiteX1" fmla="*/ 2033823 w 2103955"/>
                  <a:gd name="connsiteY1" fmla="*/ 1893560 h 2103955"/>
                  <a:gd name="connsiteX2" fmla="*/ 2033823 w 2103955"/>
                  <a:gd name="connsiteY2" fmla="*/ 1788362 h 2103955"/>
                  <a:gd name="connsiteX3" fmla="*/ 1998757 w 2103955"/>
                  <a:gd name="connsiteY3" fmla="*/ 1753296 h 2103955"/>
                  <a:gd name="connsiteX4" fmla="*/ 1998757 w 2103955"/>
                  <a:gd name="connsiteY4" fmla="*/ 631187 h 2103955"/>
                  <a:gd name="connsiteX5" fmla="*/ 2033823 w 2103955"/>
                  <a:gd name="connsiteY5" fmla="*/ 631187 h 2103955"/>
                  <a:gd name="connsiteX6" fmla="*/ 2068889 w 2103955"/>
                  <a:gd name="connsiteY6" fmla="*/ 596121 h 2103955"/>
                  <a:gd name="connsiteX7" fmla="*/ 2068889 w 2103955"/>
                  <a:gd name="connsiteY7" fmla="*/ 455857 h 2103955"/>
                  <a:gd name="connsiteX8" fmla="*/ 2033823 w 2103955"/>
                  <a:gd name="connsiteY8" fmla="*/ 420791 h 2103955"/>
                  <a:gd name="connsiteX9" fmla="*/ 1577966 w 2103955"/>
                  <a:gd name="connsiteY9" fmla="*/ 420791 h 2103955"/>
                  <a:gd name="connsiteX10" fmla="*/ 1577966 w 2103955"/>
                  <a:gd name="connsiteY10" fmla="*/ 210396 h 2103955"/>
                  <a:gd name="connsiteX11" fmla="*/ 1648098 w 2103955"/>
                  <a:gd name="connsiteY11" fmla="*/ 210396 h 2103955"/>
                  <a:gd name="connsiteX12" fmla="*/ 1683164 w 2103955"/>
                  <a:gd name="connsiteY12" fmla="*/ 175330 h 2103955"/>
                  <a:gd name="connsiteX13" fmla="*/ 1683164 w 2103955"/>
                  <a:gd name="connsiteY13" fmla="*/ 35066 h 2103955"/>
                  <a:gd name="connsiteX14" fmla="*/ 1648098 w 2103955"/>
                  <a:gd name="connsiteY14" fmla="*/ 0 h 2103955"/>
                  <a:gd name="connsiteX15" fmla="*/ 455857 w 2103955"/>
                  <a:gd name="connsiteY15" fmla="*/ 0 h 2103955"/>
                  <a:gd name="connsiteX16" fmla="*/ 420791 w 2103955"/>
                  <a:gd name="connsiteY16" fmla="*/ 35066 h 2103955"/>
                  <a:gd name="connsiteX17" fmla="*/ 420791 w 2103955"/>
                  <a:gd name="connsiteY17" fmla="*/ 175330 h 2103955"/>
                  <a:gd name="connsiteX18" fmla="*/ 455857 w 2103955"/>
                  <a:gd name="connsiteY18" fmla="*/ 210396 h 2103955"/>
                  <a:gd name="connsiteX19" fmla="*/ 525989 w 2103955"/>
                  <a:gd name="connsiteY19" fmla="*/ 210396 h 2103955"/>
                  <a:gd name="connsiteX20" fmla="*/ 525989 w 2103955"/>
                  <a:gd name="connsiteY20" fmla="*/ 420791 h 2103955"/>
                  <a:gd name="connsiteX21" fmla="*/ 70132 w 2103955"/>
                  <a:gd name="connsiteY21" fmla="*/ 420791 h 2103955"/>
                  <a:gd name="connsiteX22" fmla="*/ 35066 w 2103955"/>
                  <a:gd name="connsiteY22" fmla="*/ 455857 h 2103955"/>
                  <a:gd name="connsiteX23" fmla="*/ 35066 w 2103955"/>
                  <a:gd name="connsiteY23" fmla="*/ 596121 h 2103955"/>
                  <a:gd name="connsiteX24" fmla="*/ 70132 w 2103955"/>
                  <a:gd name="connsiteY24" fmla="*/ 631187 h 2103955"/>
                  <a:gd name="connsiteX25" fmla="*/ 105198 w 2103955"/>
                  <a:gd name="connsiteY25" fmla="*/ 631187 h 2103955"/>
                  <a:gd name="connsiteX26" fmla="*/ 105198 w 2103955"/>
                  <a:gd name="connsiteY26" fmla="*/ 1753296 h 2103955"/>
                  <a:gd name="connsiteX27" fmla="*/ 70132 w 2103955"/>
                  <a:gd name="connsiteY27" fmla="*/ 1788362 h 2103955"/>
                  <a:gd name="connsiteX28" fmla="*/ 70132 w 2103955"/>
                  <a:gd name="connsiteY28" fmla="*/ 1893560 h 2103955"/>
                  <a:gd name="connsiteX29" fmla="*/ 35066 w 2103955"/>
                  <a:gd name="connsiteY29" fmla="*/ 1893560 h 2103955"/>
                  <a:gd name="connsiteX30" fmla="*/ 0 w 2103955"/>
                  <a:gd name="connsiteY30" fmla="*/ 1928625 h 2103955"/>
                  <a:gd name="connsiteX31" fmla="*/ 0 w 2103955"/>
                  <a:gd name="connsiteY31" fmla="*/ 2068889 h 2103955"/>
                  <a:gd name="connsiteX32" fmla="*/ 35066 w 2103955"/>
                  <a:gd name="connsiteY32" fmla="*/ 2103955 h 2103955"/>
                  <a:gd name="connsiteX33" fmla="*/ 2068889 w 2103955"/>
                  <a:gd name="connsiteY33" fmla="*/ 2103955 h 2103955"/>
                  <a:gd name="connsiteX34" fmla="*/ 2103955 w 2103955"/>
                  <a:gd name="connsiteY34" fmla="*/ 2068889 h 2103955"/>
                  <a:gd name="connsiteX35" fmla="*/ 2103955 w 2103955"/>
                  <a:gd name="connsiteY35" fmla="*/ 1928625 h 2103955"/>
                  <a:gd name="connsiteX36" fmla="*/ 2068889 w 2103955"/>
                  <a:gd name="connsiteY36" fmla="*/ 1893560 h 2103955"/>
                  <a:gd name="connsiteX37" fmla="*/ 1928626 w 2103955"/>
                  <a:gd name="connsiteY37" fmla="*/ 1753296 h 2103955"/>
                  <a:gd name="connsiteX38" fmla="*/ 1577966 w 2103955"/>
                  <a:gd name="connsiteY38" fmla="*/ 1753296 h 2103955"/>
                  <a:gd name="connsiteX39" fmla="*/ 1577966 w 2103955"/>
                  <a:gd name="connsiteY39" fmla="*/ 631187 h 2103955"/>
                  <a:gd name="connsiteX40" fmla="*/ 1928626 w 2103955"/>
                  <a:gd name="connsiteY40" fmla="*/ 631187 h 2103955"/>
                  <a:gd name="connsiteX41" fmla="*/ 1928626 w 2103955"/>
                  <a:gd name="connsiteY41" fmla="*/ 1753296 h 2103955"/>
                  <a:gd name="connsiteX42" fmla="*/ 1998757 w 2103955"/>
                  <a:gd name="connsiteY42" fmla="*/ 490923 h 2103955"/>
                  <a:gd name="connsiteX43" fmla="*/ 1998757 w 2103955"/>
                  <a:gd name="connsiteY43" fmla="*/ 561055 h 2103955"/>
                  <a:gd name="connsiteX44" fmla="*/ 1577966 w 2103955"/>
                  <a:gd name="connsiteY44" fmla="*/ 561055 h 2103955"/>
                  <a:gd name="connsiteX45" fmla="*/ 1577966 w 2103955"/>
                  <a:gd name="connsiteY45" fmla="*/ 490923 h 2103955"/>
                  <a:gd name="connsiteX46" fmla="*/ 1998757 w 2103955"/>
                  <a:gd name="connsiteY46" fmla="*/ 490923 h 2103955"/>
                  <a:gd name="connsiteX47" fmla="*/ 490923 w 2103955"/>
                  <a:gd name="connsiteY47" fmla="*/ 70132 h 2103955"/>
                  <a:gd name="connsiteX48" fmla="*/ 1613032 w 2103955"/>
                  <a:gd name="connsiteY48" fmla="*/ 70132 h 2103955"/>
                  <a:gd name="connsiteX49" fmla="*/ 1613032 w 2103955"/>
                  <a:gd name="connsiteY49" fmla="*/ 140264 h 2103955"/>
                  <a:gd name="connsiteX50" fmla="*/ 490923 w 2103955"/>
                  <a:gd name="connsiteY50" fmla="*/ 140264 h 2103955"/>
                  <a:gd name="connsiteX51" fmla="*/ 490923 w 2103955"/>
                  <a:gd name="connsiteY51" fmla="*/ 70132 h 2103955"/>
                  <a:gd name="connsiteX52" fmla="*/ 1507835 w 2103955"/>
                  <a:gd name="connsiteY52" fmla="*/ 210396 h 2103955"/>
                  <a:gd name="connsiteX53" fmla="*/ 1507835 w 2103955"/>
                  <a:gd name="connsiteY53" fmla="*/ 1753296 h 2103955"/>
                  <a:gd name="connsiteX54" fmla="*/ 1297439 w 2103955"/>
                  <a:gd name="connsiteY54" fmla="*/ 1753296 h 2103955"/>
                  <a:gd name="connsiteX55" fmla="*/ 1297439 w 2103955"/>
                  <a:gd name="connsiteY55" fmla="*/ 1507834 h 2103955"/>
                  <a:gd name="connsiteX56" fmla="*/ 1051978 w 2103955"/>
                  <a:gd name="connsiteY56" fmla="*/ 1262373 h 2103955"/>
                  <a:gd name="connsiteX57" fmla="*/ 806516 w 2103955"/>
                  <a:gd name="connsiteY57" fmla="*/ 1507834 h 2103955"/>
                  <a:gd name="connsiteX58" fmla="*/ 806516 w 2103955"/>
                  <a:gd name="connsiteY58" fmla="*/ 1507834 h 2103955"/>
                  <a:gd name="connsiteX59" fmla="*/ 806516 w 2103955"/>
                  <a:gd name="connsiteY59" fmla="*/ 1753296 h 2103955"/>
                  <a:gd name="connsiteX60" fmla="*/ 596121 w 2103955"/>
                  <a:gd name="connsiteY60" fmla="*/ 1753296 h 2103955"/>
                  <a:gd name="connsiteX61" fmla="*/ 596121 w 2103955"/>
                  <a:gd name="connsiteY61" fmla="*/ 210396 h 2103955"/>
                  <a:gd name="connsiteX62" fmla="*/ 1507835 w 2103955"/>
                  <a:gd name="connsiteY62" fmla="*/ 210396 h 2103955"/>
                  <a:gd name="connsiteX63" fmla="*/ 1227307 w 2103955"/>
                  <a:gd name="connsiteY63" fmla="*/ 1753296 h 2103955"/>
                  <a:gd name="connsiteX64" fmla="*/ 876648 w 2103955"/>
                  <a:gd name="connsiteY64" fmla="*/ 1753296 h 2103955"/>
                  <a:gd name="connsiteX65" fmla="*/ 876648 w 2103955"/>
                  <a:gd name="connsiteY65" fmla="*/ 1507834 h 2103955"/>
                  <a:gd name="connsiteX66" fmla="*/ 1051978 w 2103955"/>
                  <a:gd name="connsiteY66" fmla="*/ 1332505 h 2103955"/>
                  <a:gd name="connsiteX67" fmla="*/ 1227307 w 2103955"/>
                  <a:gd name="connsiteY67" fmla="*/ 1507834 h 2103955"/>
                  <a:gd name="connsiteX68" fmla="*/ 1227307 w 2103955"/>
                  <a:gd name="connsiteY68" fmla="*/ 1753296 h 2103955"/>
                  <a:gd name="connsiteX69" fmla="*/ 105198 w 2103955"/>
                  <a:gd name="connsiteY69" fmla="*/ 490923 h 2103955"/>
                  <a:gd name="connsiteX70" fmla="*/ 525989 w 2103955"/>
                  <a:gd name="connsiteY70" fmla="*/ 490923 h 2103955"/>
                  <a:gd name="connsiteX71" fmla="*/ 525989 w 2103955"/>
                  <a:gd name="connsiteY71" fmla="*/ 561055 h 2103955"/>
                  <a:gd name="connsiteX72" fmla="*/ 105198 w 2103955"/>
                  <a:gd name="connsiteY72" fmla="*/ 561055 h 2103955"/>
                  <a:gd name="connsiteX73" fmla="*/ 105198 w 2103955"/>
                  <a:gd name="connsiteY73" fmla="*/ 490923 h 2103955"/>
                  <a:gd name="connsiteX74" fmla="*/ 175330 w 2103955"/>
                  <a:gd name="connsiteY74" fmla="*/ 631187 h 2103955"/>
                  <a:gd name="connsiteX75" fmla="*/ 525989 w 2103955"/>
                  <a:gd name="connsiteY75" fmla="*/ 631187 h 2103955"/>
                  <a:gd name="connsiteX76" fmla="*/ 525989 w 2103955"/>
                  <a:gd name="connsiteY76" fmla="*/ 1753296 h 2103955"/>
                  <a:gd name="connsiteX77" fmla="*/ 175330 w 2103955"/>
                  <a:gd name="connsiteY77" fmla="*/ 1753296 h 2103955"/>
                  <a:gd name="connsiteX78" fmla="*/ 175330 w 2103955"/>
                  <a:gd name="connsiteY78" fmla="*/ 631187 h 2103955"/>
                  <a:gd name="connsiteX79" fmla="*/ 140264 w 2103955"/>
                  <a:gd name="connsiteY79" fmla="*/ 1823428 h 2103955"/>
                  <a:gd name="connsiteX80" fmla="*/ 1963691 w 2103955"/>
                  <a:gd name="connsiteY80" fmla="*/ 1823428 h 2103955"/>
                  <a:gd name="connsiteX81" fmla="*/ 1963691 w 2103955"/>
                  <a:gd name="connsiteY81" fmla="*/ 1893560 h 2103955"/>
                  <a:gd name="connsiteX82" fmla="*/ 140264 w 2103955"/>
                  <a:gd name="connsiteY82" fmla="*/ 1893560 h 2103955"/>
                  <a:gd name="connsiteX83" fmla="*/ 140264 w 2103955"/>
                  <a:gd name="connsiteY83" fmla="*/ 1823428 h 2103955"/>
                  <a:gd name="connsiteX84" fmla="*/ 2033823 w 2103955"/>
                  <a:gd name="connsiteY84" fmla="*/ 2033823 h 2103955"/>
                  <a:gd name="connsiteX85" fmla="*/ 70132 w 2103955"/>
                  <a:gd name="connsiteY85" fmla="*/ 2033823 h 2103955"/>
                  <a:gd name="connsiteX86" fmla="*/ 70132 w 2103955"/>
                  <a:gd name="connsiteY86" fmla="*/ 1963691 h 2103955"/>
                  <a:gd name="connsiteX87" fmla="*/ 2033823 w 2103955"/>
                  <a:gd name="connsiteY87" fmla="*/ 1963691 h 2103955"/>
                  <a:gd name="connsiteX88" fmla="*/ 2033823 w 2103955"/>
                  <a:gd name="connsiteY88" fmla="*/ 2033823 h 21039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</a:cxnLst>
                <a:rect l="l" t="t" r="r" b="b"/>
                <a:pathLst>
                  <a:path w="2103955" h="2103955">
                    <a:moveTo>
                      <a:pt x="2068889" y="1893560"/>
                    </a:moveTo>
                    <a:lnTo>
                      <a:pt x="2033823" y="1893560"/>
                    </a:lnTo>
                    <a:lnTo>
                      <a:pt x="2033823" y="1788362"/>
                    </a:lnTo>
                    <a:cubicBezTo>
                      <a:pt x="2033823" y="1768988"/>
                      <a:pt x="2018131" y="1753296"/>
                      <a:pt x="1998757" y="1753296"/>
                    </a:cubicBezTo>
                    <a:lnTo>
                      <a:pt x="1998757" y="631187"/>
                    </a:lnTo>
                    <a:lnTo>
                      <a:pt x="2033823" y="631187"/>
                    </a:lnTo>
                    <a:cubicBezTo>
                      <a:pt x="2053197" y="631187"/>
                      <a:pt x="2068889" y="615495"/>
                      <a:pt x="2068889" y="596121"/>
                    </a:cubicBezTo>
                    <a:lnTo>
                      <a:pt x="2068889" y="455857"/>
                    </a:lnTo>
                    <a:cubicBezTo>
                      <a:pt x="2068889" y="436483"/>
                      <a:pt x="2053197" y="420791"/>
                      <a:pt x="2033823" y="420791"/>
                    </a:cubicBezTo>
                    <a:lnTo>
                      <a:pt x="1577966" y="420791"/>
                    </a:lnTo>
                    <a:lnTo>
                      <a:pt x="1577966" y="210396"/>
                    </a:lnTo>
                    <a:lnTo>
                      <a:pt x="1648098" y="210396"/>
                    </a:lnTo>
                    <a:cubicBezTo>
                      <a:pt x="1667472" y="210396"/>
                      <a:pt x="1683164" y="194704"/>
                      <a:pt x="1683164" y="175330"/>
                    </a:cubicBezTo>
                    <a:lnTo>
                      <a:pt x="1683164" y="35066"/>
                    </a:lnTo>
                    <a:cubicBezTo>
                      <a:pt x="1683164" y="15692"/>
                      <a:pt x="1667472" y="0"/>
                      <a:pt x="1648098" y="0"/>
                    </a:cubicBezTo>
                    <a:lnTo>
                      <a:pt x="455857" y="0"/>
                    </a:lnTo>
                    <a:cubicBezTo>
                      <a:pt x="436483" y="0"/>
                      <a:pt x="420791" y="15692"/>
                      <a:pt x="420791" y="35066"/>
                    </a:cubicBezTo>
                    <a:lnTo>
                      <a:pt x="420791" y="175330"/>
                    </a:lnTo>
                    <a:cubicBezTo>
                      <a:pt x="420791" y="194704"/>
                      <a:pt x="436483" y="210396"/>
                      <a:pt x="455857" y="210396"/>
                    </a:cubicBezTo>
                    <a:lnTo>
                      <a:pt x="525989" y="210396"/>
                    </a:lnTo>
                    <a:lnTo>
                      <a:pt x="525989" y="420791"/>
                    </a:lnTo>
                    <a:lnTo>
                      <a:pt x="70132" y="420791"/>
                    </a:lnTo>
                    <a:cubicBezTo>
                      <a:pt x="50758" y="420791"/>
                      <a:pt x="35066" y="436483"/>
                      <a:pt x="35066" y="455857"/>
                    </a:cubicBezTo>
                    <a:lnTo>
                      <a:pt x="35066" y="596121"/>
                    </a:lnTo>
                    <a:cubicBezTo>
                      <a:pt x="35066" y="615495"/>
                      <a:pt x="50758" y="631187"/>
                      <a:pt x="70132" y="631187"/>
                    </a:cubicBezTo>
                    <a:lnTo>
                      <a:pt x="105198" y="631187"/>
                    </a:lnTo>
                    <a:lnTo>
                      <a:pt x="105198" y="1753296"/>
                    </a:lnTo>
                    <a:cubicBezTo>
                      <a:pt x="85824" y="1753296"/>
                      <a:pt x="70132" y="1768988"/>
                      <a:pt x="70132" y="1788362"/>
                    </a:cubicBezTo>
                    <a:lnTo>
                      <a:pt x="70132" y="1893560"/>
                    </a:lnTo>
                    <a:lnTo>
                      <a:pt x="35066" y="1893560"/>
                    </a:lnTo>
                    <a:cubicBezTo>
                      <a:pt x="15692" y="1893560"/>
                      <a:pt x="0" y="1909252"/>
                      <a:pt x="0" y="1928625"/>
                    </a:cubicBezTo>
                    <a:lnTo>
                      <a:pt x="0" y="2068889"/>
                    </a:lnTo>
                    <a:cubicBezTo>
                      <a:pt x="0" y="2088263"/>
                      <a:pt x="15692" y="2103955"/>
                      <a:pt x="35066" y="2103955"/>
                    </a:cubicBezTo>
                    <a:lnTo>
                      <a:pt x="2068889" y="2103955"/>
                    </a:lnTo>
                    <a:cubicBezTo>
                      <a:pt x="2088263" y="2103955"/>
                      <a:pt x="2103955" y="2088263"/>
                      <a:pt x="2103955" y="2068889"/>
                    </a:cubicBezTo>
                    <a:lnTo>
                      <a:pt x="2103955" y="1928625"/>
                    </a:lnTo>
                    <a:cubicBezTo>
                      <a:pt x="2103955" y="1909252"/>
                      <a:pt x="2088263" y="1893560"/>
                      <a:pt x="2068889" y="1893560"/>
                    </a:cubicBezTo>
                    <a:close/>
                    <a:moveTo>
                      <a:pt x="1928626" y="1753296"/>
                    </a:moveTo>
                    <a:lnTo>
                      <a:pt x="1577966" y="1753296"/>
                    </a:lnTo>
                    <a:lnTo>
                      <a:pt x="1577966" y="631187"/>
                    </a:lnTo>
                    <a:lnTo>
                      <a:pt x="1928626" y="631187"/>
                    </a:lnTo>
                    <a:lnTo>
                      <a:pt x="1928626" y="1753296"/>
                    </a:lnTo>
                    <a:close/>
                    <a:moveTo>
                      <a:pt x="1998757" y="490923"/>
                    </a:moveTo>
                    <a:lnTo>
                      <a:pt x="1998757" y="561055"/>
                    </a:lnTo>
                    <a:lnTo>
                      <a:pt x="1577966" y="561055"/>
                    </a:lnTo>
                    <a:lnTo>
                      <a:pt x="1577966" y="490923"/>
                    </a:lnTo>
                    <a:lnTo>
                      <a:pt x="1998757" y="490923"/>
                    </a:lnTo>
                    <a:close/>
                    <a:moveTo>
                      <a:pt x="490923" y="70132"/>
                    </a:moveTo>
                    <a:lnTo>
                      <a:pt x="1613032" y="70132"/>
                    </a:lnTo>
                    <a:lnTo>
                      <a:pt x="1613032" y="140264"/>
                    </a:lnTo>
                    <a:lnTo>
                      <a:pt x="490923" y="140264"/>
                    </a:lnTo>
                    <a:lnTo>
                      <a:pt x="490923" y="70132"/>
                    </a:lnTo>
                    <a:close/>
                    <a:moveTo>
                      <a:pt x="1507835" y="210396"/>
                    </a:moveTo>
                    <a:lnTo>
                      <a:pt x="1507835" y="1753296"/>
                    </a:lnTo>
                    <a:lnTo>
                      <a:pt x="1297439" y="1753296"/>
                    </a:lnTo>
                    <a:lnTo>
                      <a:pt x="1297439" y="1507834"/>
                    </a:lnTo>
                    <a:cubicBezTo>
                      <a:pt x="1297439" y="1372261"/>
                      <a:pt x="1187551" y="1262373"/>
                      <a:pt x="1051978" y="1262373"/>
                    </a:cubicBezTo>
                    <a:cubicBezTo>
                      <a:pt x="916404" y="1262373"/>
                      <a:pt x="806516" y="1372261"/>
                      <a:pt x="806516" y="1507834"/>
                    </a:cubicBezTo>
                    <a:lnTo>
                      <a:pt x="806516" y="1507834"/>
                    </a:lnTo>
                    <a:lnTo>
                      <a:pt x="806516" y="1753296"/>
                    </a:lnTo>
                    <a:lnTo>
                      <a:pt x="596121" y="1753296"/>
                    </a:lnTo>
                    <a:lnTo>
                      <a:pt x="596121" y="210396"/>
                    </a:lnTo>
                    <a:lnTo>
                      <a:pt x="1507835" y="210396"/>
                    </a:lnTo>
                    <a:close/>
                    <a:moveTo>
                      <a:pt x="1227307" y="1753296"/>
                    </a:moveTo>
                    <a:lnTo>
                      <a:pt x="876648" y="1753296"/>
                    </a:lnTo>
                    <a:lnTo>
                      <a:pt x="876648" y="1507834"/>
                    </a:lnTo>
                    <a:cubicBezTo>
                      <a:pt x="876648" y="1411009"/>
                      <a:pt x="955152" y="1332505"/>
                      <a:pt x="1051978" y="1332505"/>
                    </a:cubicBezTo>
                    <a:cubicBezTo>
                      <a:pt x="1148803" y="1332505"/>
                      <a:pt x="1227307" y="1411009"/>
                      <a:pt x="1227307" y="1507834"/>
                    </a:cubicBezTo>
                    <a:lnTo>
                      <a:pt x="1227307" y="1753296"/>
                    </a:lnTo>
                    <a:close/>
                    <a:moveTo>
                      <a:pt x="105198" y="490923"/>
                    </a:moveTo>
                    <a:lnTo>
                      <a:pt x="525989" y="490923"/>
                    </a:lnTo>
                    <a:lnTo>
                      <a:pt x="525989" y="561055"/>
                    </a:lnTo>
                    <a:lnTo>
                      <a:pt x="105198" y="561055"/>
                    </a:lnTo>
                    <a:lnTo>
                      <a:pt x="105198" y="490923"/>
                    </a:lnTo>
                    <a:close/>
                    <a:moveTo>
                      <a:pt x="175330" y="631187"/>
                    </a:moveTo>
                    <a:lnTo>
                      <a:pt x="525989" y="631187"/>
                    </a:lnTo>
                    <a:lnTo>
                      <a:pt x="525989" y="1753296"/>
                    </a:lnTo>
                    <a:lnTo>
                      <a:pt x="175330" y="1753296"/>
                    </a:lnTo>
                    <a:lnTo>
                      <a:pt x="175330" y="631187"/>
                    </a:lnTo>
                    <a:close/>
                    <a:moveTo>
                      <a:pt x="140264" y="1823428"/>
                    </a:moveTo>
                    <a:lnTo>
                      <a:pt x="1963691" y="1823428"/>
                    </a:lnTo>
                    <a:lnTo>
                      <a:pt x="1963691" y="1893560"/>
                    </a:lnTo>
                    <a:lnTo>
                      <a:pt x="140264" y="1893560"/>
                    </a:lnTo>
                    <a:lnTo>
                      <a:pt x="140264" y="1823428"/>
                    </a:lnTo>
                    <a:close/>
                    <a:moveTo>
                      <a:pt x="2033823" y="2033823"/>
                    </a:moveTo>
                    <a:lnTo>
                      <a:pt x="70132" y="2033823"/>
                    </a:lnTo>
                    <a:lnTo>
                      <a:pt x="70132" y="1963691"/>
                    </a:lnTo>
                    <a:lnTo>
                      <a:pt x="2033823" y="1963691"/>
                    </a:lnTo>
                    <a:lnTo>
                      <a:pt x="2033823" y="2033823"/>
                    </a:lnTo>
                    <a:close/>
                  </a:path>
                </a:pathLst>
              </a:custGeom>
              <a:grpFill/>
              <a:ln w="43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" name="任意多边形: 形状 35">
                <a:extLst>
                  <a:ext uri="{FF2B5EF4-FFF2-40B4-BE49-F238E27FC236}">
                    <a16:creationId xmlns="" xmlns:a16="http://schemas.microsoft.com/office/drawing/2014/main" id="{390ABB59-09D4-47CE-9D23-FF7092CFA1CA}"/>
                  </a:ext>
                </a:extLst>
              </p:cNvPr>
              <p:cNvSpPr/>
              <p:nvPr/>
            </p:nvSpPr>
            <p:spPr>
              <a:xfrm>
                <a:off x="5872939" y="3485651"/>
                <a:ext cx="210395" cy="210395"/>
              </a:xfrm>
              <a:custGeom>
                <a:avLst/>
                <a:gdLst>
                  <a:gd name="connsiteX0" fmla="*/ 35066 w 210395"/>
                  <a:gd name="connsiteY0" fmla="*/ 210396 h 210395"/>
                  <a:gd name="connsiteX1" fmla="*/ 175330 w 210395"/>
                  <a:gd name="connsiteY1" fmla="*/ 210396 h 210395"/>
                  <a:gd name="connsiteX2" fmla="*/ 210396 w 210395"/>
                  <a:gd name="connsiteY2" fmla="*/ 175330 h 210395"/>
                  <a:gd name="connsiteX3" fmla="*/ 210396 w 210395"/>
                  <a:gd name="connsiteY3" fmla="*/ 35066 h 210395"/>
                  <a:gd name="connsiteX4" fmla="*/ 175330 w 210395"/>
                  <a:gd name="connsiteY4" fmla="*/ 0 h 210395"/>
                  <a:gd name="connsiteX5" fmla="*/ 35066 w 210395"/>
                  <a:gd name="connsiteY5" fmla="*/ 0 h 210395"/>
                  <a:gd name="connsiteX6" fmla="*/ 0 w 210395"/>
                  <a:gd name="connsiteY6" fmla="*/ 35066 h 210395"/>
                  <a:gd name="connsiteX7" fmla="*/ 0 w 210395"/>
                  <a:gd name="connsiteY7" fmla="*/ 175330 h 210395"/>
                  <a:gd name="connsiteX8" fmla="*/ 35066 w 210395"/>
                  <a:gd name="connsiteY8" fmla="*/ 210396 h 210395"/>
                  <a:gd name="connsiteX9" fmla="*/ 70132 w 210395"/>
                  <a:gd name="connsiteY9" fmla="*/ 70132 h 210395"/>
                  <a:gd name="connsiteX10" fmla="*/ 140264 w 210395"/>
                  <a:gd name="connsiteY10" fmla="*/ 70132 h 210395"/>
                  <a:gd name="connsiteX11" fmla="*/ 140264 w 210395"/>
                  <a:gd name="connsiteY11" fmla="*/ 140264 h 210395"/>
                  <a:gd name="connsiteX12" fmla="*/ 70132 w 210395"/>
                  <a:gd name="connsiteY12" fmla="*/ 140264 h 210395"/>
                  <a:gd name="connsiteX13" fmla="*/ 70132 w 210395"/>
                  <a:gd name="connsiteY13" fmla="*/ 70132 h 2103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10395" h="210395">
                    <a:moveTo>
                      <a:pt x="35066" y="210396"/>
                    </a:moveTo>
                    <a:lnTo>
                      <a:pt x="175330" y="210396"/>
                    </a:lnTo>
                    <a:cubicBezTo>
                      <a:pt x="194704" y="210396"/>
                      <a:pt x="210396" y="194704"/>
                      <a:pt x="210396" y="175330"/>
                    </a:cubicBezTo>
                    <a:lnTo>
                      <a:pt x="210396" y="35066"/>
                    </a:lnTo>
                    <a:cubicBezTo>
                      <a:pt x="210396" y="15692"/>
                      <a:pt x="194704" y="0"/>
                      <a:pt x="175330" y="0"/>
                    </a:cubicBezTo>
                    <a:lnTo>
                      <a:pt x="35066" y="0"/>
                    </a:lnTo>
                    <a:cubicBezTo>
                      <a:pt x="15692" y="0"/>
                      <a:pt x="0" y="15692"/>
                      <a:pt x="0" y="35066"/>
                    </a:cubicBezTo>
                    <a:lnTo>
                      <a:pt x="0" y="175330"/>
                    </a:lnTo>
                    <a:cubicBezTo>
                      <a:pt x="0" y="194704"/>
                      <a:pt x="15692" y="210396"/>
                      <a:pt x="35066" y="210396"/>
                    </a:cubicBezTo>
                    <a:close/>
                    <a:moveTo>
                      <a:pt x="70132" y="70132"/>
                    </a:moveTo>
                    <a:lnTo>
                      <a:pt x="140264" y="70132"/>
                    </a:lnTo>
                    <a:lnTo>
                      <a:pt x="140264" y="140264"/>
                    </a:lnTo>
                    <a:lnTo>
                      <a:pt x="70132" y="140264"/>
                    </a:lnTo>
                    <a:lnTo>
                      <a:pt x="70132" y="70132"/>
                    </a:lnTo>
                    <a:close/>
                  </a:path>
                </a:pathLst>
              </a:custGeom>
              <a:grpFill/>
              <a:ln w="43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" name="任意多边形: 形状 36">
                <a:extLst>
                  <a:ext uri="{FF2B5EF4-FFF2-40B4-BE49-F238E27FC236}">
                    <a16:creationId xmlns="" xmlns:a16="http://schemas.microsoft.com/office/drawing/2014/main" id="{D5FBEAB5-72BB-4933-80A7-70AEB3608DB8}"/>
                  </a:ext>
                </a:extLst>
              </p:cNvPr>
              <p:cNvSpPr/>
              <p:nvPr/>
            </p:nvSpPr>
            <p:spPr>
              <a:xfrm>
                <a:off x="6153466" y="3485651"/>
                <a:ext cx="210395" cy="210395"/>
              </a:xfrm>
              <a:custGeom>
                <a:avLst/>
                <a:gdLst>
                  <a:gd name="connsiteX0" fmla="*/ 35066 w 210395"/>
                  <a:gd name="connsiteY0" fmla="*/ 210396 h 210395"/>
                  <a:gd name="connsiteX1" fmla="*/ 175330 w 210395"/>
                  <a:gd name="connsiteY1" fmla="*/ 210396 h 210395"/>
                  <a:gd name="connsiteX2" fmla="*/ 210396 w 210395"/>
                  <a:gd name="connsiteY2" fmla="*/ 175330 h 210395"/>
                  <a:gd name="connsiteX3" fmla="*/ 210396 w 210395"/>
                  <a:gd name="connsiteY3" fmla="*/ 35066 h 210395"/>
                  <a:gd name="connsiteX4" fmla="*/ 175330 w 210395"/>
                  <a:gd name="connsiteY4" fmla="*/ 0 h 210395"/>
                  <a:gd name="connsiteX5" fmla="*/ 35066 w 210395"/>
                  <a:gd name="connsiteY5" fmla="*/ 0 h 210395"/>
                  <a:gd name="connsiteX6" fmla="*/ 0 w 210395"/>
                  <a:gd name="connsiteY6" fmla="*/ 35066 h 210395"/>
                  <a:gd name="connsiteX7" fmla="*/ 0 w 210395"/>
                  <a:gd name="connsiteY7" fmla="*/ 175330 h 210395"/>
                  <a:gd name="connsiteX8" fmla="*/ 35066 w 210395"/>
                  <a:gd name="connsiteY8" fmla="*/ 210396 h 210395"/>
                  <a:gd name="connsiteX9" fmla="*/ 70132 w 210395"/>
                  <a:gd name="connsiteY9" fmla="*/ 70132 h 210395"/>
                  <a:gd name="connsiteX10" fmla="*/ 140264 w 210395"/>
                  <a:gd name="connsiteY10" fmla="*/ 70132 h 210395"/>
                  <a:gd name="connsiteX11" fmla="*/ 140264 w 210395"/>
                  <a:gd name="connsiteY11" fmla="*/ 140264 h 210395"/>
                  <a:gd name="connsiteX12" fmla="*/ 70132 w 210395"/>
                  <a:gd name="connsiteY12" fmla="*/ 140264 h 210395"/>
                  <a:gd name="connsiteX13" fmla="*/ 70132 w 210395"/>
                  <a:gd name="connsiteY13" fmla="*/ 70132 h 2103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10395" h="210395">
                    <a:moveTo>
                      <a:pt x="35066" y="210396"/>
                    </a:moveTo>
                    <a:lnTo>
                      <a:pt x="175330" y="210396"/>
                    </a:lnTo>
                    <a:cubicBezTo>
                      <a:pt x="194704" y="210396"/>
                      <a:pt x="210396" y="194704"/>
                      <a:pt x="210396" y="175330"/>
                    </a:cubicBezTo>
                    <a:lnTo>
                      <a:pt x="210396" y="35066"/>
                    </a:lnTo>
                    <a:cubicBezTo>
                      <a:pt x="210396" y="15692"/>
                      <a:pt x="194704" y="0"/>
                      <a:pt x="175330" y="0"/>
                    </a:cubicBezTo>
                    <a:lnTo>
                      <a:pt x="35066" y="0"/>
                    </a:lnTo>
                    <a:cubicBezTo>
                      <a:pt x="15692" y="0"/>
                      <a:pt x="0" y="15692"/>
                      <a:pt x="0" y="35066"/>
                    </a:cubicBezTo>
                    <a:lnTo>
                      <a:pt x="0" y="175330"/>
                    </a:lnTo>
                    <a:cubicBezTo>
                      <a:pt x="0" y="194704"/>
                      <a:pt x="15692" y="210396"/>
                      <a:pt x="35066" y="210396"/>
                    </a:cubicBezTo>
                    <a:close/>
                    <a:moveTo>
                      <a:pt x="70132" y="70132"/>
                    </a:moveTo>
                    <a:lnTo>
                      <a:pt x="140264" y="70132"/>
                    </a:lnTo>
                    <a:lnTo>
                      <a:pt x="140264" y="140264"/>
                    </a:lnTo>
                    <a:lnTo>
                      <a:pt x="70132" y="140264"/>
                    </a:lnTo>
                    <a:lnTo>
                      <a:pt x="70132" y="70132"/>
                    </a:lnTo>
                    <a:close/>
                  </a:path>
                </a:pathLst>
              </a:custGeom>
              <a:grpFill/>
              <a:ln w="43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" name="任意多边形: 形状 37">
                <a:extLst>
                  <a:ext uri="{FF2B5EF4-FFF2-40B4-BE49-F238E27FC236}">
                    <a16:creationId xmlns="" xmlns:a16="http://schemas.microsoft.com/office/drawing/2014/main" id="{EAE3FFBB-9C3F-458E-BD6C-CC39B6A59F05}"/>
                  </a:ext>
                </a:extLst>
              </p:cNvPr>
              <p:cNvSpPr/>
              <p:nvPr/>
            </p:nvSpPr>
            <p:spPr>
              <a:xfrm>
                <a:off x="5872939" y="3766178"/>
                <a:ext cx="210395" cy="210395"/>
              </a:xfrm>
              <a:custGeom>
                <a:avLst/>
                <a:gdLst>
                  <a:gd name="connsiteX0" fmla="*/ 35066 w 210395"/>
                  <a:gd name="connsiteY0" fmla="*/ 210396 h 210395"/>
                  <a:gd name="connsiteX1" fmla="*/ 175330 w 210395"/>
                  <a:gd name="connsiteY1" fmla="*/ 210396 h 210395"/>
                  <a:gd name="connsiteX2" fmla="*/ 210396 w 210395"/>
                  <a:gd name="connsiteY2" fmla="*/ 175330 h 210395"/>
                  <a:gd name="connsiteX3" fmla="*/ 210396 w 210395"/>
                  <a:gd name="connsiteY3" fmla="*/ 35066 h 210395"/>
                  <a:gd name="connsiteX4" fmla="*/ 175330 w 210395"/>
                  <a:gd name="connsiteY4" fmla="*/ 0 h 210395"/>
                  <a:gd name="connsiteX5" fmla="*/ 35066 w 210395"/>
                  <a:gd name="connsiteY5" fmla="*/ 0 h 210395"/>
                  <a:gd name="connsiteX6" fmla="*/ 0 w 210395"/>
                  <a:gd name="connsiteY6" fmla="*/ 35066 h 210395"/>
                  <a:gd name="connsiteX7" fmla="*/ 0 w 210395"/>
                  <a:gd name="connsiteY7" fmla="*/ 175330 h 210395"/>
                  <a:gd name="connsiteX8" fmla="*/ 35066 w 210395"/>
                  <a:gd name="connsiteY8" fmla="*/ 210396 h 210395"/>
                  <a:gd name="connsiteX9" fmla="*/ 70132 w 210395"/>
                  <a:gd name="connsiteY9" fmla="*/ 70132 h 210395"/>
                  <a:gd name="connsiteX10" fmla="*/ 140264 w 210395"/>
                  <a:gd name="connsiteY10" fmla="*/ 70132 h 210395"/>
                  <a:gd name="connsiteX11" fmla="*/ 140264 w 210395"/>
                  <a:gd name="connsiteY11" fmla="*/ 140264 h 210395"/>
                  <a:gd name="connsiteX12" fmla="*/ 70132 w 210395"/>
                  <a:gd name="connsiteY12" fmla="*/ 140264 h 210395"/>
                  <a:gd name="connsiteX13" fmla="*/ 70132 w 210395"/>
                  <a:gd name="connsiteY13" fmla="*/ 70132 h 2103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10395" h="210395">
                    <a:moveTo>
                      <a:pt x="35066" y="210396"/>
                    </a:moveTo>
                    <a:lnTo>
                      <a:pt x="175330" y="210396"/>
                    </a:lnTo>
                    <a:cubicBezTo>
                      <a:pt x="194704" y="210396"/>
                      <a:pt x="210396" y="194704"/>
                      <a:pt x="210396" y="175330"/>
                    </a:cubicBezTo>
                    <a:lnTo>
                      <a:pt x="210396" y="35066"/>
                    </a:lnTo>
                    <a:cubicBezTo>
                      <a:pt x="210396" y="15692"/>
                      <a:pt x="194704" y="0"/>
                      <a:pt x="175330" y="0"/>
                    </a:cubicBezTo>
                    <a:lnTo>
                      <a:pt x="35066" y="0"/>
                    </a:lnTo>
                    <a:cubicBezTo>
                      <a:pt x="15692" y="0"/>
                      <a:pt x="0" y="15692"/>
                      <a:pt x="0" y="35066"/>
                    </a:cubicBezTo>
                    <a:lnTo>
                      <a:pt x="0" y="175330"/>
                    </a:lnTo>
                    <a:cubicBezTo>
                      <a:pt x="0" y="194704"/>
                      <a:pt x="15692" y="210396"/>
                      <a:pt x="35066" y="210396"/>
                    </a:cubicBezTo>
                    <a:close/>
                    <a:moveTo>
                      <a:pt x="70132" y="70132"/>
                    </a:moveTo>
                    <a:lnTo>
                      <a:pt x="140264" y="70132"/>
                    </a:lnTo>
                    <a:lnTo>
                      <a:pt x="140264" y="140264"/>
                    </a:lnTo>
                    <a:lnTo>
                      <a:pt x="70132" y="140264"/>
                    </a:lnTo>
                    <a:lnTo>
                      <a:pt x="70132" y="70132"/>
                    </a:lnTo>
                    <a:close/>
                  </a:path>
                </a:pathLst>
              </a:custGeom>
              <a:grpFill/>
              <a:ln w="43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" name="任意多边形: 形状 38">
                <a:extLst>
                  <a:ext uri="{FF2B5EF4-FFF2-40B4-BE49-F238E27FC236}">
                    <a16:creationId xmlns="" xmlns:a16="http://schemas.microsoft.com/office/drawing/2014/main" id="{E2F228D3-E98B-40E0-9D96-5A1E8CAD6E96}"/>
                  </a:ext>
                </a:extLst>
              </p:cNvPr>
              <p:cNvSpPr/>
              <p:nvPr/>
            </p:nvSpPr>
            <p:spPr>
              <a:xfrm>
                <a:off x="6153466" y="3766178"/>
                <a:ext cx="210395" cy="210395"/>
              </a:xfrm>
              <a:custGeom>
                <a:avLst/>
                <a:gdLst>
                  <a:gd name="connsiteX0" fmla="*/ 35066 w 210395"/>
                  <a:gd name="connsiteY0" fmla="*/ 210396 h 210395"/>
                  <a:gd name="connsiteX1" fmla="*/ 175330 w 210395"/>
                  <a:gd name="connsiteY1" fmla="*/ 210396 h 210395"/>
                  <a:gd name="connsiteX2" fmla="*/ 210396 w 210395"/>
                  <a:gd name="connsiteY2" fmla="*/ 175330 h 210395"/>
                  <a:gd name="connsiteX3" fmla="*/ 210396 w 210395"/>
                  <a:gd name="connsiteY3" fmla="*/ 35066 h 210395"/>
                  <a:gd name="connsiteX4" fmla="*/ 175330 w 210395"/>
                  <a:gd name="connsiteY4" fmla="*/ 0 h 210395"/>
                  <a:gd name="connsiteX5" fmla="*/ 35066 w 210395"/>
                  <a:gd name="connsiteY5" fmla="*/ 0 h 210395"/>
                  <a:gd name="connsiteX6" fmla="*/ 0 w 210395"/>
                  <a:gd name="connsiteY6" fmla="*/ 35066 h 210395"/>
                  <a:gd name="connsiteX7" fmla="*/ 0 w 210395"/>
                  <a:gd name="connsiteY7" fmla="*/ 175330 h 210395"/>
                  <a:gd name="connsiteX8" fmla="*/ 35066 w 210395"/>
                  <a:gd name="connsiteY8" fmla="*/ 210396 h 210395"/>
                  <a:gd name="connsiteX9" fmla="*/ 70132 w 210395"/>
                  <a:gd name="connsiteY9" fmla="*/ 70132 h 210395"/>
                  <a:gd name="connsiteX10" fmla="*/ 140264 w 210395"/>
                  <a:gd name="connsiteY10" fmla="*/ 70132 h 210395"/>
                  <a:gd name="connsiteX11" fmla="*/ 140264 w 210395"/>
                  <a:gd name="connsiteY11" fmla="*/ 140264 h 210395"/>
                  <a:gd name="connsiteX12" fmla="*/ 70132 w 210395"/>
                  <a:gd name="connsiteY12" fmla="*/ 140264 h 210395"/>
                  <a:gd name="connsiteX13" fmla="*/ 70132 w 210395"/>
                  <a:gd name="connsiteY13" fmla="*/ 70132 h 2103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10395" h="210395">
                    <a:moveTo>
                      <a:pt x="35066" y="210396"/>
                    </a:moveTo>
                    <a:lnTo>
                      <a:pt x="175330" y="210396"/>
                    </a:lnTo>
                    <a:cubicBezTo>
                      <a:pt x="194704" y="210396"/>
                      <a:pt x="210396" y="194704"/>
                      <a:pt x="210396" y="175330"/>
                    </a:cubicBezTo>
                    <a:lnTo>
                      <a:pt x="210396" y="35066"/>
                    </a:lnTo>
                    <a:cubicBezTo>
                      <a:pt x="210396" y="15692"/>
                      <a:pt x="194704" y="0"/>
                      <a:pt x="175330" y="0"/>
                    </a:cubicBezTo>
                    <a:lnTo>
                      <a:pt x="35066" y="0"/>
                    </a:lnTo>
                    <a:cubicBezTo>
                      <a:pt x="15692" y="0"/>
                      <a:pt x="0" y="15692"/>
                      <a:pt x="0" y="35066"/>
                    </a:cubicBezTo>
                    <a:lnTo>
                      <a:pt x="0" y="175330"/>
                    </a:lnTo>
                    <a:cubicBezTo>
                      <a:pt x="0" y="194704"/>
                      <a:pt x="15692" y="210396"/>
                      <a:pt x="35066" y="210396"/>
                    </a:cubicBezTo>
                    <a:close/>
                    <a:moveTo>
                      <a:pt x="70132" y="70132"/>
                    </a:moveTo>
                    <a:lnTo>
                      <a:pt x="140264" y="70132"/>
                    </a:lnTo>
                    <a:lnTo>
                      <a:pt x="140264" y="140264"/>
                    </a:lnTo>
                    <a:lnTo>
                      <a:pt x="70132" y="140264"/>
                    </a:lnTo>
                    <a:lnTo>
                      <a:pt x="70132" y="70132"/>
                    </a:lnTo>
                    <a:close/>
                  </a:path>
                </a:pathLst>
              </a:custGeom>
              <a:grpFill/>
              <a:ln w="43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" name="任意多边形: 形状 39">
                <a:extLst>
                  <a:ext uri="{FF2B5EF4-FFF2-40B4-BE49-F238E27FC236}">
                    <a16:creationId xmlns="" xmlns:a16="http://schemas.microsoft.com/office/drawing/2014/main" id="{12285935-3257-4D12-BEF6-31D0C501508A}"/>
                  </a:ext>
                </a:extLst>
              </p:cNvPr>
              <p:cNvSpPr/>
              <p:nvPr/>
            </p:nvSpPr>
            <p:spPr>
              <a:xfrm>
                <a:off x="5872939" y="4046705"/>
                <a:ext cx="210395" cy="210395"/>
              </a:xfrm>
              <a:custGeom>
                <a:avLst/>
                <a:gdLst>
                  <a:gd name="connsiteX0" fmla="*/ 35066 w 210395"/>
                  <a:gd name="connsiteY0" fmla="*/ 210396 h 210395"/>
                  <a:gd name="connsiteX1" fmla="*/ 175330 w 210395"/>
                  <a:gd name="connsiteY1" fmla="*/ 210396 h 210395"/>
                  <a:gd name="connsiteX2" fmla="*/ 210396 w 210395"/>
                  <a:gd name="connsiteY2" fmla="*/ 175330 h 210395"/>
                  <a:gd name="connsiteX3" fmla="*/ 210396 w 210395"/>
                  <a:gd name="connsiteY3" fmla="*/ 35066 h 210395"/>
                  <a:gd name="connsiteX4" fmla="*/ 175330 w 210395"/>
                  <a:gd name="connsiteY4" fmla="*/ 0 h 210395"/>
                  <a:gd name="connsiteX5" fmla="*/ 35066 w 210395"/>
                  <a:gd name="connsiteY5" fmla="*/ 0 h 210395"/>
                  <a:gd name="connsiteX6" fmla="*/ 0 w 210395"/>
                  <a:gd name="connsiteY6" fmla="*/ 35066 h 210395"/>
                  <a:gd name="connsiteX7" fmla="*/ 0 w 210395"/>
                  <a:gd name="connsiteY7" fmla="*/ 175330 h 210395"/>
                  <a:gd name="connsiteX8" fmla="*/ 35066 w 210395"/>
                  <a:gd name="connsiteY8" fmla="*/ 210396 h 210395"/>
                  <a:gd name="connsiteX9" fmla="*/ 70132 w 210395"/>
                  <a:gd name="connsiteY9" fmla="*/ 70132 h 210395"/>
                  <a:gd name="connsiteX10" fmla="*/ 140264 w 210395"/>
                  <a:gd name="connsiteY10" fmla="*/ 70132 h 210395"/>
                  <a:gd name="connsiteX11" fmla="*/ 140264 w 210395"/>
                  <a:gd name="connsiteY11" fmla="*/ 140264 h 210395"/>
                  <a:gd name="connsiteX12" fmla="*/ 70132 w 210395"/>
                  <a:gd name="connsiteY12" fmla="*/ 140264 h 210395"/>
                  <a:gd name="connsiteX13" fmla="*/ 70132 w 210395"/>
                  <a:gd name="connsiteY13" fmla="*/ 70132 h 2103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10395" h="210395">
                    <a:moveTo>
                      <a:pt x="35066" y="210396"/>
                    </a:moveTo>
                    <a:lnTo>
                      <a:pt x="175330" y="210396"/>
                    </a:lnTo>
                    <a:cubicBezTo>
                      <a:pt x="194704" y="210396"/>
                      <a:pt x="210396" y="194704"/>
                      <a:pt x="210396" y="175330"/>
                    </a:cubicBezTo>
                    <a:lnTo>
                      <a:pt x="210396" y="35066"/>
                    </a:lnTo>
                    <a:cubicBezTo>
                      <a:pt x="210396" y="15692"/>
                      <a:pt x="194704" y="0"/>
                      <a:pt x="175330" y="0"/>
                    </a:cubicBezTo>
                    <a:lnTo>
                      <a:pt x="35066" y="0"/>
                    </a:lnTo>
                    <a:cubicBezTo>
                      <a:pt x="15692" y="0"/>
                      <a:pt x="0" y="15692"/>
                      <a:pt x="0" y="35066"/>
                    </a:cubicBezTo>
                    <a:lnTo>
                      <a:pt x="0" y="175330"/>
                    </a:lnTo>
                    <a:cubicBezTo>
                      <a:pt x="0" y="194704"/>
                      <a:pt x="15692" y="210396"/>
                      <a:pt x="35066" y="210396"/>
                    </a:cubicBezTo>
                    <a:close/>
                    <a:moveTo>
                      <a:pt x="70132" y="70132"/>
                    </a:moveTo>
                    <a:lnTo>
                      <a:pt x="140264" y="70132"/>
                    </a:lnTo>
                    <a:lnTo>
                      <a:pt x="140264" y="140264"/>
                    </a:lnTo>
                    <a:lnTo>
                      <a:pt x="70132" y="140264"/>
                    </a:lnTo>
                    <a:lnTo>
                      <a:pt x="70132" y="70132"/>
                    </a:lnTo>
                    <a:close/>
                  </a:path>
                </a:pathLst>
              </a:custGeom>
              <a:grpFill/>
              <a:ln w="43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" name="任意多边形: 形状 40">
                <a:extLst>
                  <a:ext uri="{FF2B5EF4-FFF2-40B4-BE49-F238E27FC236}">
                    <a16:creationId xmlns="" xmlns:a16="http://schemas.microsoft.com/office/drawing/2014/main" id="{8F6253EE-F1FC-4469-8851-F558D8AD0126}"/>
                  </a:ext>
                </a:extLst>
              </p:cNvPr>
              <p:cNvSpPr/>
              <p:nvPr/>
            </p:nvSpPr>
            <p:spPr>
              <a:xfrm>
                <a:off x="6153466" y="4046705"/>
                <a:ext cx="210395" cy="210395"/>
              </a:xfrm>
              <a:custGeom>
                <a:avLst/>
                <a:gdLst>
                  <a:gd name="connsiteX0" fmla="*/ 35066 w 210395"/>
                  <a:gd name="connsiteY0" fmla="*/ 210396 h 210395"/>
                  <a:gd name="connsiteX1" fmla="*/ 175330 w 210395"/>
                  <a:gd name="connsiteY1" fmla="*/ 210396 h 210395"/>
                  <a:gd name="connsiteX2" fmla="*/ 210396 w 210395"/>
                  <a:gd name="connsiteY2" fmla="*/ 175330 h 210395"/>
                  <a:gd name="connsiteX3" fmla="*/ 210396 w 210395"/>
                  <a:gd name="connsiteY3" fmla="*/ 35066 h 210395"/>
                  <a:gd name="connsiteX4" fmla="*/ 175330 w 210395"/>
                  <a:gd name="connsiteY4" fmla="*/ 0 h 210395"/>
                  <a:gd name="connsiteX5" fmla="*/ 35066 w 210395"/>
                  <a:gd name="connsiteY5" fmla="*/ 0 h 210395"/>
                  <a:gd name="connsiteX6" fmla="*/ 0 w 210395"/>
                  <a:gd name="connsiteY6" fmla="*/ 35066 h 210395"/>
                  <a:gd name="connsiteX7" fmla="*/ 0 w 210395"/>
                  <a:gd name="connsiteY7" fmla="*/ 175330 h 210395"/>
                  <a:gd name="connsiteX8" fmla="*/ 35066 w 210395"/>
                  <a:gd name="connsiteY8" fmla="*/ 210396 h 210395"/>
                  <a:gd name="connsiteX9" fmla="*/ 70132 w 210395"/>
                  <a:gd name="connsiteY9" fmla="*/ 70132 h 210395"/>
                  <a:gd name="connsiteX10" fmla="*/ 140264 w 210395"/>
                  <a:gd name="connsiteY10" fmla="*/ 70132 h 210395"/>
                  <a:gd name="connsiteX11" fmla="*/ 140264 w 210395"/>
                  <a:gd name="connsiteY11" fmla="*/ 140264 h 210395"/>
                  <a:gd name="connsiteX12" fmla="*/ 70132 w 210395"/>
                  <a:gd name="connsiteY12" fmla="*/ 140264 h 210395"/>
                  <a:gd name="connsiteX13" fmla="*/ 70132 w 210395"/>
                  <a:gd name="connsiteY13" fmla="*/ 70132 h 2103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10395" h="210395">
                    <a:moveTo>
                      <a:pt x="35066" y="210396"/>
                    </a:moveTo>
                    <a:lnTo>
                      <a:pt x="175330" y="210396"/>
                    </a:lnTo>
                    <a:cubicBezTo>
                      <a:pt x="194704" y="210396"/>
                      <a:pt x="210396" y="194704"/>
                      <a:pt x="210396" y="175330"/>
                    </a:cubicBezTo>
                    <a:lnTo>
                      <a:pt x="210396" y="35066"/>
                    </a:lnTo>
                    <a:cubicBezTo>
                      <a:pt x="210396" y="15692"/>
                      <a:pt x="194704" y="0"/>
                      <a:pt x="175330" y="0"/>
                    </a:cubicBezTo>
                    <a:lnTo>
                      <a:pt x="35066" y="0"/>
                    </a:lnTo>
                    <a:cubicBezTo>
                      <a:pt x="15692" y="0"/>
                      <a:pt x="0" y="15692"/>
                      <a:pt x="0" y="35066"/>
                    </a:cubicBezTo>
                    <a:lnTo>
                      <a:pt x="0" y="175330"/>
                    </a:lnTo>
                    <a:cubicBezTo>
                      <a:pt x="0" y="194704"/>
                      <a:pt x="15692" y="210396"/>
                      <a:pt x="35066" y="210396"/>
                    </a:cubicBezTo>
                    <a:close/>
                    <a:moveTo>
                      <a:pt x="70132" y="70132"/>
                    </a:moveTo>
                    <a:lnTo>
                      <a:pt x="140264" y="70132"/>
                    </a:lnTo>
                    <a:lnTo>
                      <a:pt x="140264" y="140264"/>
                    </a:lnTo>
                    <a:lnTo>
                      <a:pt x="70132" y="140264"/>
                    </a:lnTo>
                    <a:lnTo>
                      <a:pt x="70132" y="70132"/>
                    </a:lnTo>
                    <a:close/>
                  </a:path>
                </a:pathLst>
              </a:custGeom>
              <a:grpFill/>
              <a:ln w="43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="" xmlns:a16="http://schemas.microsoft.com/office/drawing/2014/main" id="{269CEA46-B1DA-423D-9D1A-E4E4917B60DE}"/>
                  </a:ext>
                </a:extLst>
              </p:cNvPr>
              <p:cNvSpPr/>
              <p:nvPr/>
            </p:nvSpPr>
            <p:spPr>
              <a:xfrm>
                <a:off x="6433994" y="3485651"/>
                <a:ext cx="210395" cy="210395"/>
              </a:xfrm>
              <a:custGeom>
                <a:avLst/>
                <a:gdLst>
                  <a:gd name="connsiteX0" fmla="*/ 35066 w 210395"/>
                  <a:gd name="connsiteY0" fmla="*/ 210396 h 210395"/>
                  <a:gd name="connsiteX1" fmla="*/ 175330 w 210395"/>
                  <a:gd name="connsiteY1" fmla="*/ 210396 h 210395"/>
                  <a:gd name="connsiteX2" fmla="*/ 210396 w 210395"/>
                  <a:gd name="connsiteY2" fmla="*/ 175330 h 210395"/>
                  <a:gd name="connsiteX3" fmla="*/ 210396 w 210395"/>
                  <a:gd name="connsiteY3" fmla="*/ 35066 h 210395"/>
                  <a:gd name="connsiteX4" fmla="*/ 175330 w 210395"/>
                  <a:gd name="connsiteY4" fmla="*/ 0 h 210395"/>
                  <a:gd name="connsiteX5" fmla="*/ 35066 w 210395"/>
                  <a:gd name="connsiteY5" fmla="*/ 0 h 210395"/>
                  <a:gd name="connsiteX6" fmla="*/ 0 w 210395"/>
                  <a:gd name="connsiteY6" fmla="*/ 35066 h 210395"/>
                  <a:gd name="connsiteX7" fmla="*/ 0 w 210395"/>
                  <a:gd name="connsiteY7" fmla="*/ 175330 h 210395"/>
                  <a:gd name="connsiteX8" fmla="*/ 35066 w 210395"/>
                  <a:gd name="connsiteY8" fmla="*/ 210396 h 210395"/>
                  <a:gd name="connsiteX9" fmla="*/ 70132 w 210395"/>
                  <a:gd name="connsiteY9" fmla="*/ 70132 h 210395"/>
                  <a:gd name="connsiteX10" fmla="*/ 140264 w 210395"/>
                  <a:gd name="connsiteY10" fmla="*/ 70132 h 210395"/>
                  <a:gd name="connsiteX11" fmla="*/ 140264 w 210395"/>
                  <a:gd name="connsiteY11" fmla="*/ 140264 h 210395"/>
                  <a:gd name="connsiteX12" fmla="*/ 70132 w 210395"/>
                  <a:gd name="connsiteY12" fmla="*/ 140264 h 210395"/>
                  <a:gd name="connsiteX13" fmla="*/ 70132 w 210395"/>
                  <a:gd name="connsiteY13" fmla="*/ 70132 h 2103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10395" h="210395">
                    <a:moveTo>
                      <a:pt x="35066" y="210396"/>
                    </a:moveTo>
                    <a:lnTo>
                      <a:pt x="175330" y="210396"/>
                    </a:lnTo>
                    <a:cubicBezTo>
                      <a:pt x="194704" y="210396"/>
                      <a:pt x="210396" y="194704"/>
                      <a:pt x="210396" y="175330"/>
                    </a:cubicBezTo>
                    <a:lnTo>
                      <a:pt x="210396" y="35066"/>
                    </a:lnTo>
                    <a:cubicBezTo>
                      <a:pt x="210396" y="15692"/>
                      <a:pt x="194704" y="0"/>
                      <a:pt x="175330" y="0"/>
                    </a:cubicBezTo>
                    <a:lnTo>
                      <a:pt x="35066" y="0"/>
                    </a:lnTo>
                    <a:cubicBezTo>
                      <a:pt x="15692" y="0"/>
                      <a:pt x="0" y="15692"/>
                      <a:pt x="0" y="35066"/>
                    </a:cubicBezTo>
                    <a:lnTo>
                      <a:pt x="0" y="175330"/>
                    </a:lnTo>
                    <a:cubicBezTo>
                      <a:pt x="0" y="194704"/>
                      <a:pt x="15692" y="210396"/>
                      <a:pt x="35066" y="210396"/>
                    </a:cubicBezTo>
                    <a:close/>
                    <a:moveTo>
                      <a:pt x="70132" y="70132"/>
                    </a:moveTo>
                    <a:lnTo>
                      <a:pt x="140264" y="70132"/>
                    </a:lnTo>
                    <a:lnTo>
                      <a:pt x="140264" y="140264"/>
                    </a:lnTo>
                    <a:lnTo>
                      <a:pt x="70132" y="140264"/>
                    </a:lnTo>
                    <a:lnTo>
                      <a:pt x="70132" y="70132"/>
                    </a:lnTo>
                    <a:close/>
                  </a:path>
                </a:pathLst>
              </a:custGeom>
              <a:grpFill/>
              <a:ln w="43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="" xmlns:a16="http://schemas.microsoft.com/office/drawing/2014/main" id="{BE4742F0-8CA2-4791-825B-526ED1E53EFC}"/>
                  </a:ext>
                </a:extLst>
              </p:cNvPr>
              <p:cNvSpPr/>
              <p:nvPr/>
            </p:nvSpPr>
            <p:spPr>
              <a:xfrm>
                <a:off x="6433994" y="3766178"/>
                <a:ext cx="210395" cy="210395"/>
              </a:xfrm>
              <a:custGeom>
                <a:avLst/>
                <a:gdLst>
                  <a:gd name="connsiteX0" fmla="*/ 35066 w 210395"/>
                  <a:gd name="connsiteY0" fmla="*/ 210396 h 210395"/>
                  <a:gd name="connsiteX1" fmla="*/ 175330 w 210395"/>
                  <a:gd name="connsiteY1" fmla="*/ 210396 h 210395"/>
                  <a:gd name="connsiteX2" fmla="*/ 210396 w 210395"/>
                  <a:gd name="connsiteY2" fmla="*/ 175330 h 210395"/>
                  <a:gd name="connsiteX3" fmla="*/ 210396 w 210395"/>
                  <a:gd name="connsiteY3" fmla="*/ 35066 h 210395"/>
                  <a:gd name="connsiteX4" fmla="*/ 175330 w 210395"/>
                  <a:gd name="connsiteY4" fmla="*/ 0 h 210395"/>
                  <a:gd name="connsiteX5" fmla="*/ 35066 w 210395"/>
                  <a:gd name="connsiteY5" fmla="*/ 0 h 210395"/>
                  <a:gd name="connsiteX6" fmla="*/ 0 w 210395"/>
                  <a:gd name="connsiteY6" fmla="*/ 35066 h 210395"/>
                  <a:gd name="connsiteX7" fmla="*/ 0 w 210395"/>
                  <a:gd name="connsiteY7" fmla="*/ 175330 h 210395"/>
                  <a:gd name="connsiteX8" fmla="*/ 35066 w 210395"/>
                  <a:gd name="connsiteY8" fmla="*/ 210396 h 210395"/>
                  <a:gd name="connsiteX9" fmla="*/ 70132 w 210395"/>
                  <a:gd name="connsiteY9" fmla="*/ 70132 h 210395"/>
                  <a:gd name="connsiteX10" fmla="*/ 140264 w 210395"/>
                  <a:gd name="connsiteY10" fmla="*/ 70132 h 210395"/>
                  <a:gd name="connsiteX11" fmla="*/ 140264 w 210395"/>
                  <a:gd name="connsiteY11" fmla="*/ 140264 h 210395"/>
                  <a:gd name="connsiteX12" fmla="*/ 70132 w 210395"/>
                  <a:gd name="connsiteY12" fmla="*/ 140264 h 210395"/>
                  <a:gd name="connsiteX13" fmla="*/ 70132 w 210395"/>
                  <a:gd name="connsiteY13" fmla="*/ 70132 h 2103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10395" h="210395">
                    <a:moveTo>
                      <a:pt x="35066" y="210396"/>
                    </a:moveTo>
                    <a:lnTo>
                      <a:pt x="175330" y="210396"/>
                    </a:lnTo>
                    <a:cubicBezTo>
                      <a:pt x="194704" y="210396"/>
                      <a:pt x="210396" y="194704"/>
                      <a:pt x="210396" y="175330"/>
                    </a:cubicBezTo>
                    <a:lnTo>
                      <a:pt x="210396" y="35066"/>
                    </a:lnTo>
                    <a:cubicBezTo>
                      <a:pt x="210396" y="15692"/>
                      <a:pt x="194704" y="0"/>
                      <a:pt x="175330" y="0"/>
                    </a:cubicBezTo>
                    <a:lnTo>
                      <a:pt x="35066" y="0"/>
                    </a:lnTo>
                    <a:cubicBezTo>
                      <a:pt x="15692" y="0"/>
                      <a:pt x="0" y="15692"/>
                      <a:pt x="0" y="35066"/>
                    </a:cubicBezTo>
                    <a:lnTo>
                      <a:pt x="0" y="175330"/>
                    </a:lnTo>
                    <a:cubicBezTo>
                      <a:pt x="0" y="194704"/>
                      <a:pt x="15692" y="210396"/>
                      <a:pt x="35066" y="210396"/>
                    </a:cubicBezTo>
                    <a:close/>
                    <a:moveTo>
                      <a:pt x="70132" y="70132"/>
                    </a:moveTo>
                    <a:lnTo>
                      <a:pt x="140264" y="70132"/>
                    </a:lnTo>
                    <a:lnTo>
                      <a:pt x="140264" y="140264"/>
                    </a:lnTo>
                    <a:lnTo>
                      <a:pt x="70132" y="140264"/>
                    </a:lnTo>
                    <a:lnTo>
                      <a:pt x="70132" y="70132"/>
                    </a:lnTo>
                    <a:close/>
                  </a:path>
                </a:pathLst>
              </a:custGeom>
              <a:grpFill/>
              <a:ln w="43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="" xmlns:a16="http://schemas.microsoft.com/office/drawing/2014/main" id="{17B7D800-4F8D-4BA7-85C4-C8BCD785E783}"/>
                  </a:ext>
                </a:extLst>
              </p:cNvPr>
              <p:cNvSpPr/>
              <p:nvPr/>
            </p:nvSpPr>
            <p:spPr>
              <a:xfrm>
                <a:off x="6433994" y="4046705"/>
                <a:ext cx="210395" cy="210395"/>
              </a:xfrm>
              <a:custGeom>
                <a:avLst/>
                <a:gdLst>
                  <a:gd name="connsiteX0" fmla="*/ 35066 w 210395"/>
                  <a:gd name="connsiteY0" fmla="*/ 210396 h 210395"/>
                  <a:gd name="connsiteX1" fmla="*/ 175330 w 210395"/>
                  <a:gd name="connsiteY1" fmla="*/ 210396 h 210395"/>
                  <a:gd name="connsiteX2" fmla="*/ 210396 w 210395"/>
                  <a:gd name="connsiteY2" fmla="*/ 175330 h 210395"/>
                  <a:gd name="connsiteX3" fmla="*/ 210396 w 210395"/>
                  <a:gd name="connsiteY3" fmla="*/ 35066 h 210395"/>
                  <a:gd name="connsiteX4" fmla="*/ 175330 w 210395"/>
                  <a:gd name="connsiteY4" fmla="*/ 0 h 210395"/>
                  <a:gd name="connsiteX5" fmla="*/ 35066 w 210395"/>
                  <a:gd name="connsiteY5" fmla="*/ 0 h 210395"/>
                  <a:gd name="connsiteX6" fmla="*/ 0 w 210395"/>
                  <a:gd name="connsiteY6" fmla="*/ 35066 h 210395"/>
                  <a:gd name="connsiteX7" fmla="*/ 0 w 210395"/>
                  <a:gd name="connsiteY7" fmla="*/ 175330 h 210395"/>
                  <a:gd name="connsiteX8" fmla="*/ 35066 w 210395"/>
                  <a:gd name="connsiteY8" fmla="*/ 210396 h 210395"/>
                  <a:gd name="connsiteX9" fmla="*/ 70132 w 210395"/>
                  <a:gd name="connsiteY9" fmla="*/ 70132 h 210395"/>
                  <a:gd name="connsiteX10" fmla="*/ 140264 w 210395"/>
                  <a:gd name="connsiteY10" fmla="*/ 70132 h 210395"/>
                  <a:gd name="connsiteX11" fmla="*/ 140264 w 210395"/>
                  <a:gd name="connsiteY11" fmla="*/ 140264 h 210395"/>
                  <a:gd name="connsiteX12" fmla="*/ 70132 w 210395"/>
                  <a:gd name="connsiteY12" fmla="*/ 140264 h 210395"/>
                  <a:gd name="connsiteX13" fmla="*/ 70132 w 210395"/>
                  <a:gd name="connsiteY13" fmla="*/ 70132 h 2103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10395" h="210395">
                    <a:moveTo>
                      <a:pt x="35066" y="210396"/>
                    </a:moveTo>
                    <a:lnTo>
                      <a:pt x="175330" y="210396"/>
                    </a:lnTo>
                    <a:cubicBezTo>
                      <a:pt x="194704" y="210396"/>
                      <a:pt x="210396" y="194704"/>
                      <a:pt x="210396" y="175330"/>
                    </a:cubicBezTo>
                    <a:lnTo>
                      <a:pt x="210396" y="35066"/>
                    </a:lnTo>
                    <a:cubicBezTo>
                      <a:pt x="210396" y="15692"/>
                      <a:pt x="194704" y="0"/>
                      <a:pt x="175330" y="0"/>
                    </a:cubicBezTo>
                    <a:lnTo>
                      <a:pt x="35066" y="0"/>
                    </a:lnTo>
                    <a:cubicBezTo>
                      <a:pt x="15692" y="0"/>
                      <a:pt x="0" y="15692"/>
                      <a:pt x="0" y="35066"/>
                    </a:cubicBezTo>
                    <a:lnTo>
                      <a:pt x="0" y="175330"/>
                    </a:lnTo>
                    <a:cubicBezTo>
                      <a:pt x="0" y="194704"/>
                      <a:pt x="15692" y="210396"/>
                      <a:pt x="35066" y="210396"/>
                    </a:cubicBezTo>
                    <a:close/>
                    <a:moveTo>
                      <a:pt x="70132" y="70132"/>
                    </a:moveTo>
                    <a:lnTo>
                      <a:pt x="140264" y="70132"/>
                    </a:lnTo>
                    <a:lnTo>
                      <a:pt x="140264" y="140264"/>
                    </a:lnTo>
                    <a:lnTo>
                      <a:pt x="70132" y="140264"/>
                    </a:lnTo>
                    <a:lnTo>
                      <a:pt x="70132" y="70132"/>
                    </a:lnTo>
                    <a:close/>
                  </a:path>
                </a:pathLst>
              </a:custGeom>
              <a:grpFill/>
              <a:ln w="43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="" xmlns:a16="http://schemas.microsoft.com/office/drawing/2014/main" id="{2B404004-3002-4406-B623-4B44CA774623}"/>
                  </a:ext>
                </a:extLst>
              </p:cNvPr>
              <p:cNvSpPr/>
              <p:nvPr/>
            </p:nvSpPr>
            <p:spPr>
              <a:xfrm>
                <a:off x="6854785" y="3836310"/>
                <a:ext cx="210395" cy="210395"/>
              </a:xfrm>
              <a:custGeom>
                <a:avLst/>
                <a:gdLst>
                  <a:gd name="connsiteX0" fmla="*/ 35066 w 210395"/>
                  <a:gd name="connsiteY0" fmla="*/ 210396 h 210395"/>
                  <a:gd name="connsiteX1" fmla="*/ 175330 w 210395"/>
                  <a:gd name="connsiteY1" fmla="*/ 210396 h 210395"/>
                  <a:gd name="connsiteX2" fmla="*/ 210396 w 210395"/>
                  <a:gd name="connsiteY2" fmla="*/ 175330 h 210395"/>
                  <a:gd name="connsiteX3" fmla="*/ 210396 w 210395"/>
                  <a:gd name="connsiteY3" fmla="*/ 35066 h 210395"/>
                  <a:gd name="connsiteX4" fmla="*/ 175330 w 210395"/>
                  <a:gd name="connsiteY4" fmla="*/ 0 h 210395"/>
                  <a:gd name="connsiteX5" fmla="*/ 35066 w 210395"/>
                  <a:gd name="connsiteY5" fmla="*/ 0 h 210395"/>
                  <a:gd name="connsiteX6" fmla="*/ 0 w 210395"/>
                  <a:gd name="connsiteY6" fmla="*/ 35066 h 210395"/>
                  <a:gd name="connsiteX7" fmla="*/ 0 w 210395"/>
                  <a:gd name="connsiteY7" fmla="*/ 175330 h 210395"/>
                  <a:gd name="connsiteX8" fmla="*/ 35066 w 210395"/>
                  <a:gd name="connsiteY8" fmla="*/ 210396 h 210395"/>
                  <a:gd name="connsiteX9" fmla="*/ 70132 w 210395"/>
                  <a:gd name="connsiteY9" fmla="*/ 70132 h 210395"/>
                  <a:gd name="connsiteX10" fmla="*/ 140264 w 210395"/>
                  <a:gd name="connsiteY10" fmla="*/ 70132 h 210395"/>
                  <a:gd name="connsiteX11" fmla="*/ 140264 w 210395"/>
                  <a:gd name="connsiteY11" fmla="*/ 140264 h 210395"/>
                  <a:gd name="connsiteX12" fmla="*/ 70132 w 210395"/>
                  <a:gd name="connsiteY12" fmla="*/ 140264 h 210395"/>
                  <a:gd name="connsiteX13" fmla="*/ 70132 w 210395"/>
                  <a:gd name="connsiteY13" fmla="*/ 70132 h 2103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10395" h="210395">
                    <a:moveTo>
                      <a:pt x="35066" y="210396"/>
                    </a:moveTo>
                    <a:lnTo>
                      <a:pt x="175330" y="210396"/>
                    </a:lnTo>
                    <a:cubicBezTo>
                      <a:pt x="194704" y="210396"/>
                      <a:pt x="210396" y="194704"/>
                      <a:pt x="210396" y="175330"/>
                    </a:cubicBezTo>
                    <a:lnTo>
                      <a:pt x="210396" y="35066"/>
                    </a:lnTo>
                    <a:cubicBezTo>
                      <a:pt x="210396" y="15692"/>
                      <a:pt x="194704" y="0"/>
                      <a:pt x="175330" y="0"/>
                    </a:cubicBezTo>
                    <a:lnTo>
                      <a:pt x="35066" y="0"/>
                    </a:lnTo>
                    <a:cubicBezTo>
                      <a:pt x="15692" y="0"/>
                      <a:pt x="0" y="15692"/>
                      <a:pt x="0" y="35066"/>
                    </a:cubicBezTo>
                    <a:lnTo>
                      <a:pt x="0" y="175330"/>
                    </a:lnTo>
                    <a:cubicBezTo>
                      <a:pt x="0" y="194704"/>
                      <a:pt x="15692" y="210396"/>
                      <a:pt x="35066" y="210396"/>
                    </a:cubicBezTo>
                    <a:close/>
                    <a:moveTo>
                      <a:pt x="70132" y="70132"/>
                    </a:moveTo>
                    <a:lnTo>
                      <a:pt x="140264" y="70132"/>
                    </a:lnTo>
                    <a:lnTo>
                      <a:pt x="140264" y="140264"/>
                    </a:lnTo>
                    <a:lnTo>
                      <a:pt x="70132" y="140264"/>
                    </a:lnTo>
                    <a:lnTo>
                      <a:pt x="70132" y="70132"/>
                    </a:lnTo>
                    <a:close/>
                  </a:path>
                </a:pathLst>
              </a:custGeom>
              <a:grpFill/>
              <a:ln w="43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" name="任意多边形: 形状 45">
                <a:extLst>
                  <a:ext uri="{FF2B5EF4-FFF2-40B4-BE49-F238E27FC236}">
                    <a16:creationId xmlns="" xmlns:a16="http://schemas.microsoft.com/office/drawing/2014/main" id="{89F8585B-AA4F-4883-B1E1-1ED15EB60390}"/>
                  </a:ext>
                </a:extLst>
              </p:cNvPr>
              <p:cNvSpPr/>
              <p:nvPr/>
            </p:nvSpPr>
            <p:spPr>
              <a:xfrm>
                <a:off x="6854785" y="4116837"/>
                <a:ext cx="210395" cy="210395"/>
              </a:xfrm>
              <a:custGeom>
                <a:avLst/>
                <a:gdLst>
                  <a:gd name="connsiteX0" fmla="*/ 35066 w 210395"/>
                  <a:gd name="connsiteY0" fmla="*/ 210396 h 210395"/>
                  <a:gd name="connsiteX1" fmla="*/ 175330 w 210395"/>
                  <a:gd name="connsiteY1" fmla="*/ 210396 h 210395"/>
                  <a:gd name="connsiteX2" fmla="*/ 210396 w 210395"/>
                  <a:gd name="connsiteY2" fmla="*/ 175330 h 210395"/>
                  <a:gd name="connsiteX3" fmla="*/ 210396 w 210395"/>
                  <a:gd name="connsiteY3" fmla="*/ 35066 h 210395"/>
                  <a:gd name="connsiteX4" fmla="*/ 175330 w 210395"/>
                  <a:gd name="connsiteY4" fmla="*/ 0 h 210395"/>
                  <a:gd name="connsiteX5" fmla="*/ 35066 w 210395"/>
                  <a:gd name="connsiteY5" fmla="*/ 0 h 210395"/>
                  <a:gd name="connsiteX6" fmla="*/ 0 w 210395"/>
                  <a:gd name="connsiteY6" fmla="*/ 35066 h 210395"/>
                  <a:gd name="connsiteX7" fmla="*/ 0 w 210395"/>
                  <a:gd name="connsiteY7" fmla="*/ 175330 h 210395"/>
                  <a:gd name="connsiteX8" fmla="*/ 35066 w 210395"/>
                  <a:gd name="connsiteY8" fmla="*/ 210396 h 210395"/>
                  <a:gd name="connsiteX9" fmla="*/ 70132 w 210395"/>
                  <a:gd name="connsiteY9" fmla="*/ 70132 h 210395"/>
                  <a:gd name="connsiteX10" fmla="*/ 140264 w 210395"/>
                  <a:gd name="connsiteY10" fmla="*/ 70132 h 210395"/>
                  <a:gd name="connsiteX11" fmla="*/ 140264 w 210395"/>
                  <a:gd name="connsiteY11" fmla="*/ 140264 h 210395"/>
                  <a:gd name="connsiteX12" fmla="*/ 70132 w 210395"/>
                  <a:gd name="connsiteY12" fmla="*/ 140264 h 210395"/>
                  <a:gd name="connsiteX13" fmla="*/ 70132 w 210395"/>
                  <a:gd name="connsiteY13" fmla="*/ 70132 h 2103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10395" h="210395">
                    <a:moveTo>
                      <a:pt x="35066" y="210396"/>
                    </a:moveTo>
                    <a:lnTo>
                      <a:pt x="175330" y="210396"/>
                    </a:lnTo>
                    <a:cubicBezTo>
                      <a:pt x="194704" y="210396"/>
                      <a:pt x="210396" y="194704"/>
                      <a:pt x="210396" y="175330"/>
                    </a:cubicBezTo>
                    <a:lnTo>
                      <a:pt x="210396" y="35066"/>
                    </a:lnTo>
                    <a:cubicBezTo>
                      <a:pt x="210396" y="15692"/>
                      <a:pt x="194704" y="0"/>
                      <a:pt x="175330" y="0"/>
                    </a:cubicBezTo>
                    <a:lnTo>
                      <a:pt x="35066" y="0"/>
                    </a:lnTo>
                    <a:cubicBezTo>
                      <a:pt x="15692" y="0"/>
                      <a:pt x="0" y="15692"/>
                      <a:pt x="0" y="35066"/>
                    </a:cubicBezTo>
                    <a:lnTo>
                      <a:pt x="0" y="175330"/>
                    </a:lnTo>
                    <a:cubicBezTo>
                      <a:pt x="0" y="194704"/>
                      <a:pt x="15692" y="210396"/>
                      <a:pt x="35066" y="210396"/>
                    </a:cubicBezTo>
                    <a:close/>
                    <a:moveTo>
                      <a:pt x="70132" y="70132"/>
                    </a:moveTo>
                    <a:lnTo>
                      <a:pt x="140264" y="70132"/>
                    </a:lnTo>
                    <a:lnTo>
                      <a:pt x="140264" y="140264"/>
                    </a:lnTo>
                    <a:lnTo>
                      <a:pt x="70132" y="140264"/>
                    </a:lnTo>
                    <a:lnTo>
                      <a:pt x="70132" y="70132"/>
                    </a:lnTo>
                    <a:close/>
                  </a:path>
                </a:pathLst>
              </a:custGeom>
              <a:grpFill/>
              <a:ln w="43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" name="任意多边形: 形状 46">
                <a:extLst>
                  <a:ext uri="{FF2B5EF4-FFF2-40B4-BE49-F238E27FC236}">
                    <a16:creationId xmlns="" xmlns:a16="http://schemas.microsoft.com/office/drawing/2014/main" id="{794F3AE0-E2DB-4F9E-99E8-62AF200ABE85}"/>
                  </a:ext>
                </a:extLst>
              </p:cNvPr>
              <p:cNvSpPr/>
              <p:nvPr/>
            </p:nvSpPr>
            <p:spPr>
              <a:xfrm>
                <a:off x="6854785" y="4397365"/>
                <a:ext cx="210395" cy="210395"/>
              </a:xfrm>
              <a:custGeom>
                <a:avLst/>
                <a:gdLst>
                  <a:gd name="connsiteX0" fmla="*/ 35066 w 210395"/>
                  <a:gd name="connsiteY0" fmla="*/ 210396 h 210395"/>
                  <a:gd name="connsiteX1" fmla="*/ 175330 w 210395"/>
                  <a:gd name="connsiteY1" fmla="*/ 210396 h 210395"/>
                  <a:gd name="connsiteX2" fmla="*/ 210396 w 210395"/>
                  <a:gd name="connsiteY2" fmla="*/ 175330 h 210395"/>
                  <a:gd name="connsiteX3" fmla="*/ 210396 w 210395"/>
                  <a:gd name="connsiteY3" fmla="*/ 35066 h 210395"/>
                  <a:gd name="connsiteX4" fmla="*/ 175330 w 210395"/>
                  <a:gd name="connsiteY4" fmla="*/ 0 h 210395"/>
                  <a:gd name="connsiteX5" fmla="*/ 35066 w 210395"/>
                  <a:gd name="connsiteY5" fmla="*/ 0 h 210395"/>
                  <a:gd name="connsiteX6" fmla="*/ 0 w 210395"/>
                  <a:gd name="connsiteY6" fmla="*/ 35066 h 210395"/>
                  <a:gd name="connsiteX7" fmla="*/ 0 w 210395"/>
                  <a:gd name="connsiteY7" fmla="*/ 175330 h 210395"/>
                  <a:gd name="connsiteX8" fmla="*/ 35066 w 210395"/>
                  <a:gd name="connsiteY8" fmla="*/ 210396 h 210395"/>
                  <a:gd name="connsiteX9" fmla="*/ 70132 w 210395"/>
                  <a:gd name="connsiteY9" fmla="*/ 70132 h 210395"/>
                  <a:gd name="connsiteX10" fmla="*/ 140264 w 210395"/>
                  <a:gd name="connsiteY10" fmla="*/ 70132 h 210395"/>
                  <a:gd name="connsiteX11" fmla="*/ 140264 w 210395"/>
                  <a:gd name="connsiteY11" fmla="*/ 140264 h 210395"/>
                  <a:gd name="connsiteX12" fmla="*/ 70132 w 210395"/>
                  <a:gd name="connsiteY12" fmla="*/ 140264 h 210395"/>
                  <a:gd name="connsiteX13" fmla="*/ 70132 w 210395"/>
                  <a:gd name="connsiteY13" fmla="*/ 70132 h 2103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10395" h="210395">
                    <a:moveTo>
                      <a:pt x="35066" y="210396"/>
                    </a:moveTo>
                    <a:lnTo>
                      <a:pt x="175330" y="210396"/>
                    </a:lnTo>
                    <a:cubicBezTo>
                      <a:pt x="194704" y="210396"/>
                      <a:pt x="210396" y="194704"/>
                      <a:pt x="210396" y="175330"/>
                    </a:cubicBezTo>
                    <a:lnTo>
                      <a:pt x="210396" y="35066"/>
                    </a:lnTo>
                    <a:cubicBezTo>
                      <a:pt x="210396" y="15692"/>
                      <a:pt x="194704" y="0"/>
                      <a:pt x="175330" y="0"/>
                    </a:cubicBezTo>
                    <a:lnTo>
                      <a:pt x="35066" y="0"/>
                    </a:lnTo>
                    <a:cubicBezTo>
                      <a:pt x="15692" y="0"/>
                      <a:pt x="0" y="15692"/>
                      <a:pt x="0" y="35066"/>
                    </a:cubicBezTo>
                    <a:lnTo>
                      <a:pt x="0" y="175330"/>
                    </a:lnTo>
                    <a:cubicBezTo>
                      <a:pt x="0" y="194704"/>
                      <a:pt x="15692" y="210396"/>
                      <a:pt x="35066" y="210396"/>
                    </a:cubicBezTo>
                    <a:close/>
                    <a:moveTo>
                      <a:pt x="70132" y="70132"/>
                    </a:moveTo>
                    <a:lnTo>
                      <a:pt x="140264" y="70132"/>
                    </a:lnTo>
                    <a:lnTo>
                      <a:pt x="140264" y="140264"/>
                    </a:lnTo>
                    <a:lnTo>
                      <a:pt x="70132" y="140264"/>
                    </a:lnTo>
                    <a:lnTo>
                      <a:pt x="70132" y="70132"/>
                    </a:lnTo>
                    <a:close/>
                  </a:path>
                </a:pathLst>
              </a:custGeom>
              <a:grpFill/>
              <a:ln w="43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" name="任意多边形: 形状 47">
                <a:extLst>
                  <a:ext uri="{FF2B5EF4-FFF2-40B4-BE49-F238E27FC236}">
                    <a16:creationId xmlns="" xmlns:a16="http://schemas.microsoft.com/office/drawing/2014/main" id="{B832C584-4556-4718-A626-EF8B888E4507}"/>
                  </a:ext>
                </a:extLst>
              </p:cNvPr>
              <p:cNvSpPr/>
              <p:nvPr/>
            </p:nvSpPr>
            <p:spPr>
              <a:xfrm>
                <a:off x="5452148" y="3836310"/>
                <a:ext cx="210395" cy="210395"/>
              </a:xfrm>
              <a:custGeom>
                <a:avLst/>
                <a:gdLst>
                  <a:gd name="connsiteX0" fmla="*/ 175330 w 210395"/>
                  <a:gd name="connsiteY0" fmla="*/ 0 h 210395"/>
                  <a:gd name="connsiteX1" fmla="*/ 35066 w 210395"/>
                  <a:gd name="connsiteY1" fmla="*/ 0 h 210395"/>
                  <a:gd name="connsiteX2" fmla="*/ 0 w 210395"/>
                  <a:gd name="connsiteY2" fmla="*/ 35066 h 210395"/>
                  <a:gd name="connsiteX3" fmla="*/ 0 w 210395"/>
                  <a:gd name="connsiteY3" fmla="*/ 175330 h 210395"/>
                  <a:gd name="connsiteX4" fmla="*/ 35066 w 210395"/>
                  <a:gd name="connsiteY4" fmla="*/ 210396 h 210395"/>
                  <a:gd name="connsiteX5" fmla="*/ 175330 w 210395"/>
                  <a:gd name="connsiteY5" fmla="*/ 210396 h 210395"/>
                  <a:gd name="connsiteX6" fmla="*/ 210396 w 210395"/>
                  <a:gd name="connsiteY6" fmla="*/ 175330 h 210395"/>
                  <a:gd name="connsiteX7" fmla="*/ 210396 w 210395"/>
                  <a:gd name="connsiteY7" fmla="*/ 35066 h 210395"/>
                  <a:gd name="connsiteX8" fmla="*/ 175330 w 210395"/>
                  <a:gd name="connsiteY8" fmla="*/ 0 h 210395"/>
                  <a:gd name="connsiteX9" fmla="*/ 140264 w 210395"/>
                  <a:gd name="connsiteY9" fmla="*/ 140264 h 210395"/>
                  <a:gd name="connsiteX10" fmla="*/ 70132 w 210395"/>
                  <a:gd name="connsiteY10" fmla="*/ 140264 h 210395"/>
                  <a:gd name="connsiteX11" fmla="*/ 70132 w 210395"/>
                  <a:gd name="connsiteY11" fmla="*/ 70132 h 210395"/>
                  <a:gd name="connsiteX12" fmla="*/ 140264 w 210395"/>
                  <a:gd name="connsiteY12" fmla="*/ 70132 h 210395"/>
                  <a:gd name="connsiteX13" fmla="*/ 140264 w 210395"/>
                  <a:gd name="connsiteY13" fmla="*/ 140264 h 2103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10395" h="210395">
                    <a:moveTo>
                      <a:pt x="175330" y="0"/>
                    </a:moveTo>
                    <a:lnTo>
                      <a:pt x="35066" y="0"/>
                    </a:lnTo>
                    <a:cubicBezTo>
                      <a:pt x="15692" y="0"/>
                      <a:pt x="0" y="15692"/>
                      <a:pt x="0" y="35066"/>
                    </a:cubicBezTo>
                    <a:lnTo>
                      <a:pt x="0" y="175330"/>
                    </a:lnTo>
                    <a:cubicBezTo>
                      <a:pt x="0" y="194704"/>
                      <a:pt x="15692" y="210396"/>
                      <a:pt x="35066" y="210396"/>
                    </a:cubicBezTo>
                    <a:lnTo>
                      <a:pt x="175330" y="210396"/>
                    </a:lnTo>
                    <a:cubicBezTo>
                      <a:pt x="194704" y="210396"/>
                      <a:pt x="210396" y="194704"/>
                      <a:pt x="210396" y="175330"/>
                    </a:cubicBezTo>
                    <a:lnTo>
                      <a:pt x="210396" y="35066"/>
                    </a:lnTo>
                    <a:cubicBezTo>
                      <a:pt x="210396" y="15692"/>
                      <a:pt x="194704" y="0"/>
                      <a:pt x="175330" y="0"/>
                    </a:cubicBezTo>
                    <a:close/>
                    <a:moveTo>
                      <a:pt x="140264" y="140264"/>
                    </a:moveTo>
                    <a:lnTo>
                      <a:pt x="70132" y="140264"/>
                    </a:lnTo>
                    <a:lnTo>
                      <a:pt x="70132" y="70132"/>
                    </a:lnTo>
                    <a:lnTo>
                      <a:pt x="140264" y="70132"/>
                    </a:lnTo>
                    <a:lnTo>
                      <a:pt x="140264" y="140264"/>
                    </a:lnTo>
                    <a:close/>
                  </a:path>
                </a:pathLst>
              </a:custGeom>
              <a:grpFill/>
              <a:ln w="43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" name="任意多边形: 形状 48">
                <a:extLst>
                  <a:ext uri="{FF2B5EF4-FFF2-40B4-BE49-F238E27FC236}">
                    <a16:creationId xmlns="" xmlns:a16="http://schemas.microsoft.com/office/drawing/2014/main" id="{5A04387C-FBF6-4A1F-BF99-70161055327B}"/>
                  </a:ext>
                </a:extLst>
              </p:cNvPr>
              <p:cNvSpPr/>
              <p:nvPr/>
            </p:nvSpPr>
            <p:spPr>
              <a:xfrm>
                <a:off x="5452148" y="4116837"/>
                <a:ext cx="210395" cy="210395"/>
              </a:xfrm>
              <a:custGeom>
                <a:avLst/>
                <a:gdLst>
                  <a:gd name="connsiteX0" fmla="*/ 175330 w 210395"/>
                  <a:gd name="connsiteY0" fmla="*/ 0 h 210395"/>
                  <a:gd name="connsiteX1" fmla="*/ 35066 w 210395"/>
                  <a:gd name="connsiteY1" fmla="*/ 0 h 210395"/>
                  <a:gd name="connsiteX2" fmla="*/ 0 w 210395"/>
                  <a:gd name="connsiteY2" fmla="*/ 35066 h 210395"/>
                  <a:gd name="connsiteX3" fmla="*/ 0 w 210395"/>
                  <a:gd name="connsiteY3" fmla="*/ 175330 h 210395"/>
                  <a:gd name="connsiteX4" fmla="*/ 35066 w 210395"/>
                  <a:gd name="connsiteY4" fmla="*/ 210396 h 210395"/>
                  <a:gd name="connsiteX5" fmla="*/ 175330 w 210395"/>
                  <a:gd name="connsiteY5" fmla="*/ 210396 h 210395"/>
                  <a:gd name="connsiteX6" fmla="*/ 210396 w 210395"/>
                  <a:gd name="connsiteY6" fmla="*/ 175330 h 210395"/>
                  <a:gd name="connsiteX7" fmla="*/ 210396 w 210395"/>
                  <a:gd name="connsiteY7" fmla="*/ 35066 h 210395"/>
                  <a:gd name="connsiteX8" fmla="*/ 175330 w 210395"/>
                  <a:gd name="connsiteY8" fmla="*/ 0 h 210395"/>
                  <a:gd name="connsiteX9" fmla="*/ 140264 w 210395"/>
                  <a:gd name="connsiteY9" fmla="*/ 140264 h 210395"/>
                  <a:gd name="connsiteX10" fmla="*/ 70132 w 210395"/>
                  <a:gd name="connsiteY10" fmla="*/ 140264 h 210395"/>
                  <a:gd name="connsiteX11" fmla="*/ 70132 w 210395"/>
                  <a:gd name="connsiteY11" fmla="*/ 70132 h 210395"/>
                  <a:gd name="connsiteX12" fmla="*/ 140264 w 210395"/>
                  <a:gd name="connsiteY12" fmla="*/ 70132 h 210395"/>
                  <a:gd name="connsiteX13" fmla="*/ 140264 w 210395"/>
                  <a:gd name="connsiteY13" fmla="*/ 140264 h 2103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10395" h="210395">
                    <a:moveTo>
                      <a:pt x="175330" y="0"/>
                    </a:moveTo>
                    <a:lnTo>
                      <a:pt x="35066" y="0"/>
                    </a:lnTo>
                    <a:cubicBezTo>
                      <a:pt x="15692" y="0"/>
                      <a:pt x="0" y="15692"/>
                      <a:pt x="0" y="35066"/>
                    </a:cubicBezTo>
                    <a:lnTo>
                      <a:pt x="0" y="175330"/>
                    </a:lnTo>
                    <a:cubicBezTo>
                      <a:pt x="0" y="194704"/>
                      <a:pt x="15692" y="210396"/>
                      <a:pt x="35066" y="210396"/>
                    </a:cubicBezTo>
                    <a:lnTo>
                      <a:pt x="175330" y="210396"/>
                    </a:lnTo>
                    <a:cubicBezTo>
                      <a:pt x="194704" y="210396"/>
                      <a:pt x="210396" y="194704"/>
                      <a:pt x="210396" y="175330"/>
                    </a:cubicBezTo>
                    <a:lnTo>
                      <a:pt x="210396" y="35066"/>
                    </a:lnTo>
                    <a:cubicBezTo>
                      <a:pt x="210396" y="15692"/>
                      <a:pt x="194704" y="0"/>
                      <a:pt x="175330" y="0"/>
                    </a:cubicBezTo>
                    <a:close/>
                    <a:moveTo>
                      <a:pt x="140264" y="140264"/>
                    </a:moveTo>
                    <a:lnTo>
                      <a:pt x="70132" y="140264"/>
                    </a:lnTo>
                    <a:lnTo>
                      <a:pt x="70132" y="70132"/>
                    </a:lnTo>
                    <a:lnTo>
                      <a:pt x="140264" y="70132"/>
                    </a:lnTo>
                    <a:lnTo>
                      <a:pt x="140264" y="140264"/>
                    </a:lnTo>
                    <a:close/>
                  </a:path>
                </a:pathLst>
              </a:custGeom>
              <a:grpFill/>
              <a:ln w="43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" name="任意多边形: 形状 49">
                <a:extLst>
                  <a:ext uri="{FF2B5EF4-FFF2-40B4-BE49-F238E27FC236}">
                    <a16:creationId xmlns="" xmlns:a16="http://schemas.microsoft.com/office/drawing/2014/main" id="{1ADDCFAC-0A43-4F46-ABBA-6ABAE1D153BA}"/>
                  </a:ext>
                </a:extLst>
              </p:cNvPr>
              <p:cNvSpPr/>
              <p:nvPr/>
            </p:nvSpPr>
            <p:spPr>
              <a:xfrm>
                <a:off x="5452148" y="4397365"/>
                <a:ext cx="210395" cy="210395"/>
              </a:xfrm>
              <a:custGeom>
                <a:avLst/>
                <a:gdLst>
                  <a:gd name="connsiteX0" fmla="*/ 175330 w 210395"/>
                  <a:gd name="connsiteY0" fmla="*/ 0 h 210395"/>
                  <a:gd name="connsiteX1" fmla="*/ 35066 w 210395"/>
                  <a:gd name="connsiteY1" fmla="*/ 0 h 210395"/>
                  <a:gd name="connsiteX2" fmla="*/ 0 w 210395"/>
                  <a:gd name="connsiteY2" fmla="*/ 35066 h 210395"/>
                  <a:gd name="connsiteX3" fmla="*/ 0 w 210395"/>
                  <a:gd name="connsiteY3" fmla="*/ 175330 h 210395"/>
                  <a:gd name="connsiteX4" fmla="*/ 35066 w 210395"/>
                  <a:gd name="connsiteY4" fmla="*/ 210396 h 210395"/>
                  <a:gd name="connsiteX5" fmla="*/ 175330 w 210395"/>
                  <a:gd name="connsiteY5" fmla="*/ 210396 h 210395"/>
                  <a:gd name="connsiteX6" fmla="*/ 210396 w 210395"/>
                  <a:gd name="connsiteY6" fmla="*/ 175330 h 210395"/>
                  <a:gd name="connsiteX7" fmla="*/ 210396 w 210395"/>
                  <a:gd name="connsiteY7" fmla="*/ 35066 h 210395"/>
                  <a:gd name="connsiteX8" fmla="*/ 175330 w 210395"/>
                  <a:gd name="connsiteY8" fmla="*/ 0 h 210395"/>
                  <a:gd name="connsiteX9" fmla="*/ 140264 w 210395"/>
                  <a:gd name="connsiteY9" fmla="*/ 140264 h 210395"/>
                  <a:gd name="connsiteX10" fmla="*/ 70132 w 210395"/>
                  <a:gd name="connsiteY10" fmla="*/ 140264 h 210395"/>
                  <a:gd name="connsiteX11" fmla="*/ 70132 w 210395"/>
                  <a:gd name="connsiteY11" fmla="*/ 70132 h 210395"/>
                  <a:gd name="connsiteX12" fmla="*/ 140264 w 210395"/>
                  <a:gd name="connsiteY12" fmla="*/ 70132 h 210395"/>
                  <a:gd name="connsiteX13" fmla="*/ 140264 w 210395"/>
                  <a:gd name="connsiteY13" fmla="*/ 140264 h 2103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10395" h="210395">
                    <a:moveTo>
                      <a:pt x="175330" y="0"/>
                    </a:moveTo>
                    <a:lnTo>
                      <a:pt x="35066" y="0"/>
                    </a:lnTo>
                    <a:cubicBezTo>
                      <a:pt x="15692" y="0"/>
                      <a:pt x="0" y="15692"/>
                      <a:pt x="0" y="35066"/>
                    </a:cubicBezTo>
                    <a:lnTo>
                      <a:pt x="0" y="175330"/>
                    </a:lnTo>
                    <a:cubicBezTo>
                      <a:pt x="0" y="194704"/>
                      <a:pt x="15692" y="210396"/>
                      <a:pt x="35066" y="210396"/>
                    </a:cubicBezTo>
                    <a:lnTo>
                      <a:pt x="175330" y="210396"/>
                    </a:lnTo>
                    <a:cubicBezTo>
                      <a:pt x="194704" y="210396"/>
                      <a:pt x="210396" y="194704"/>
                      <a:pt x="210396" y="175330"/>
                    </a:cubicBezTo>
                    <a:lnTo>
                      <a:pt x="210396" y="35066"/>
                    </a:lnTo>
                    <a:cubicBezTo>
                      <a:pt x="210396" y="15692"/>
                      <a:pt x="194704" y="0"/>
                      <a:pt x="175330" y="0"/>
                    </a:cubicBezTo>
                    <a:close/>
                    <a:moveTo>
                      <a:pt x="140264" y="140264"/>
                    </a:moveTo>
                    <a:lnTo>
                      <a:pt x="70132" y="140264"/>
                    </a:lnTo>
                    <a:lnTo>
                      <a:pt x="70132" y="70132"/>
                    </a:lnTo>
                    <a:lnTo>
                      <a:pt x="140264" y="70132"/>
                    </a:lnTo>
                    <a:lnTo>
                      <a:pt x="140264" y="140264"/>
                    </a:lnTo>
                    <a:close/>
                  </a:path>
                </a:pathLst>
              </a:custGeom>
              <a:grpFill/>
              <a:ln w="43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77" name="椭圆 176">
              <a:extLst>
                <a:ext uri="{FF2B5EF4-FFF2-40B4-BE49-F238E27FC236}">
                  <a16:creationId xmlns="" xmlns:a16="http://schemas.microsoft.com/office/drawing/2014/main" id="{2B1B277A-8A8D-4B4D-8B95-54453DAF47F8}"/>
                </a:ext>
              </a:extLst>
            </p:cNvPr>
            <p:cNvSpPr/>
            <p:nvPr/>
          </p:nvSpPr>
          <p:spPr>
            <a:xfrm>
              <a:off x="8798293" y="4055691"/>
              <a:ext cx="247272" cy="247272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8" name="椭圆 177">
              <a:extLst>
                <a:ext uri="{FF2B5EF4-FFF2-40B4-BE49-F238E27FC236}">
                  <a16:creationId xmlns="" xmlns:a16="http://schemas.microsoft.com/office/drawing/2014/main" id="{E0CE4C1C-4BDB-448B-B11B-13CAF07B275B}"/>
                </a:ext>
              </a:extLst>
            </p:cNvPr>
            <p:cNvSpPr/>
            <p:nvPr/>
          </p:nvSpPr>
          <p:spPr>
            <a:xfrm>
              <a:off x="8847751" y="3715756"/>
              <a:ext cx="148356" cy="14835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9" name="矩形 178">
              <a:extLst>
                <a:ext uri="{FF2B5EF4-FFF2-40B4-BE49-F238E27FC236}">
                  <a16:creationId xmlns="" xmlns:a16="http://schemas.microsoft.com/office/drawing/2014/main" id="{F7ED634C-E170-4C96-9F4C-BD05AEFFC4F2}"/>
                </a:ext>
              </a:extLst>
            </p:cNvPr>
            <p:cNvSpPr/>
            <p:nvPr/>
          </p:nvSpPr>
          <p:spPr>
            <a:xfrm>
              <a:off x="8639175" y="5303653"/>
              <a:ext cx="1989382" cy="8273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0" name="矩形 179">
              <a:extLst>
                <a:ext uri="{FF2B5EF4-FFF2-40B4-BE49-F238E27FC236}">
                  <a16:creationId xmlns="" xmlns:a16="http://schemas.microsoft.com/office/drawing/2014/main" id="{97B192CA-444D-4F16-B3F6-203737324299}"/>
                </a:ext>
              </a:extLst>
            </p:cNvPr>
            <p:cNvSpPr/>
            <p:nvPr/>
          </p:nvSpPr>
          <p:spPr>
            <a:xfrm>
              <a:off x="9877216" y="3379233"/>
              <a:ext cx="564455" cy="1899372"/>
            </a:xfrm>
            <a:custGeom>
              <a:avLst/>
              <a:gdLst>
                <a:gd name="connsiteX0" fmla="*/ 0 w 373933"/>
                <a:gd name="connsiteY0" fmla="*/ 0 h 1899372"/>
                <a:gd name="connsiteX1" fmla="*/ 373933 w 373933"/>
                <a:gd name="connsiteY1" fmla="*/ 0 h 1899372"/>
                <a:gd name="connsiteX2" fmla="*/ 373933 w 373933"/>
                <a:gd name="connsiteY2" fmla="*/ 1899372 h 1899372"/>
                <a:gd name="connsiteX3" fmla="*/ 0 w 373933"/>
                <a:gd name="connsiteY3" fmla="*/ 1899372 h 1899372"/>
                <a:gd name="connsiteX4" fmla="*/ 0 w 373933"/>
                <a:gd name="connsiteY4" fmla="*/ 0 h 1899372"/>
                <a:gd name="connsiteX0" fmla="*/ 0 w 378696"/>
                <a:gd name="connsiteY0" fmla="*/ 0 h 1899372"/>
                <a:gd name="connsiteX1" fmla="*/ 378696 w 378696"/>
                <a:gd name="connsiteY1" fmla="*/ 76200 h 1899372"/>
                <a:gd name="connsiteX2" fmla="*/ 373933 w 378696"/>
                <a:gd name="connsiteY2" fmla="*/ 1899372 h 1899372"/>
                <a:gd name="connsiteX3" fmla="*/ 0 w 378696"/>
                <a:gd name="connsiteY3" fmla="*/ 1899372 h 1899372"/>
                <a:gd name="connsiteX4" fmla="*/ 0 w 378696"/>
                <a:gd name="connsiteY4" fmla="*/ 0 h 1899372"/>
                <a:gd name="connsiteX0" fmla="*/ 0 w 435875"/>
                <a:gd name="connsiteY0" fmla="*/ 0 h 1899372"/>
                <a:gd name="connsiteX1" fmla="*/ 378696 w 435875"/>
                <a:gd name="connsiteY1" fmla="*/ 76200 h 1899372"/>
                <a:gd name="connsiteX2" fmla="*/ 435845 w 435875"/>
                <a:gd name="connsiteY2" fmla="*/ 1899372 h 1899372"/>
                <a:gd name="connsiteX3" fmla="*/ 0 w 435875"/>
                <a:gd name="connsiteY3" fmla="*/ 1899372 h 1899372"/>
                <a:gd name="connsiteX4" fmla="*/ 0 w 435875"/>
                <a:gd name="connsiteY4" fmla="*/ 0 h 1899372"/>
                <a:gd name="connsiteX0" fmla="*/ 0 w 435868"/>
                <a:gd name="connsiteY0" fmla="*/ 0 h 1899372"/>
                <a:gd name="connsiteX1" fmla="*/ 359646 w 435868"/>
                <a:gd name="connsiteY1" fmla="*/ 57150 h 1899372"/>
                <a:gd name="connsiteX2" fmla="*/ 435845 w 435868"/>
                <a:gd name="connsiteY2" fmla="*/ 1899372 h 1899372"/>
                <a:gd name="connsiteX3" fmla="*/ 0 w 435868"/>
                <a:gd name="connsiteY3" fmla="*/ 1899372 h 1899372"/>
                <a:gd name="connsiteX4" fmla="*/ 0 w 435868"/>
                <a:gd name="connsiteY4" fmla="*/ 0 h 1899372"/>
                <a:gd name="connsiteX0" fmla="*/ 128587 w 564455"/>
                <a:gd name="connsiteY0" fmla="*/ 0 h 1899372"/>
                <a:gd name="connsiteX1" fmla="*/ 488233 w 564455"/>
                <a:gd name="connsiteY1" fmla="*/ 57150 h 1899372"/>
                <a:gd name="connsiteX2" fmla="*/ 564432 w 564455"/>
                <a:gd name="connsiteY2" fmla="*/ 1899372 h 1899372"/>
                <a:gd name="connsiteX3" fmla="*/ 0 w 564455"/>
                <a:gd name="connsiteY3" fmla="*/ 1889847 h 1899372"/>
                <a:gd name="connsiteX4" fmla="*/ 128587 w 564455"/>
                <a:gd name="connsiteY4" fmla="*/ 0 h 1899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4455" h="1899372">
                  <a:moveTo>
                    <a:pt x="128587" y="0"/>
                  </a:moveTo>
                  <a:lnTo>
                    <a:pt x="488233" y="57150"/>
                  </a:lnTo>
                  <a:cubicBezTo>
                    <a:pt x="486645" y="664874"/>
                    <a:pt x="566020" y="1291648"/>
                    <a:pt x="564432" y="1899372"/>
                  </a:cubicBezTo>
                  <a:lnTo>
                    <a:pt x="0" y="1889847"/>
                  </a:lnTo>
                  <a:lnTo>
                    <a:pt x="128587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75" name="图形 174">
              <a:extLst>
                <a:ext uri="{FF2B5EF4-FFF2-40B4-BE49-F238E27FC236}">
                  <a16:creationId xmlns="" xmlns:a16="http://schemas.microsoft.com/office/drawing/2014/main" id="{32CD48A3-0E21-48ED-AFF8-DFD299DCF6B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=""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8591951" y="3341470"/>
              <a:ext cx="2097199" cy="2097199"/>
            </a:xfrm>
            <a:prstGeom prst="rect">
              <a:avLst/>
            </a:prstGeom>
          </p:spPr>
        </p:pic>
      </p:grpSp>
      <p:grpSp>
        <p:nvGrpSpPr>
          <p:cNvPr id="189" name="组合 188">
            <a:extLst>
              <a:ext uri="{FF2B5EF4-FFF2-40B4-BE49-F238E27FC236}">
                <a16:creationId xmlns="" xmlns:a16="http://schemas.microsoft.com/office/drawing/2014/main" id="{2BABB71E-6166-40D2-AF24-43870B777FD7}"/>
              </a:ext>
            </a:extLst>
          </p:cNvPr>
          <p:cNvGrpSpPr>
            <a:grpSpLocks/>
          </p:cNvGrpSpPr>
          <p:nvPr/>
        </p:nvGrpSpPr>
        <p:grpSpPr>
          <a:xfrm>
            <a:off x="1395022" y="4814277"/>
            <a:ext cx="4189653" cy="304375"/>
            <a:chOff x="1172521" y="5462759"/>
            <a:chExt cx="3330701" cy="304375"/>
          </a:xfrm>
        </p:grpSpPr>
        <p:sp>
          <p:nvSpPr>
            <p:cNvPr id="182" name="BackShape">
              <a:extLst>
                <a:ext uri="{FF2B5EF4-FFF2-40B4-BE49-F238E27FC236}">
                  <a16:creationId xmlns="" xmlns:a16="http://schemas.microsoft.com/office/drawing/2014/main" id="{01B3AC86-B69B-4401-9C34-AD9E2148D722}"/>
                </a:ext>
              </a:extLst>
            </p:cNvPr>
            <p:cNvSpPr/>
            <p:nvPr/>
          </p:nvSpPr>
          <p:spPr>
            <a:xfrm>
              <a:off x="1172521" y="5462759"/>
              <a:ext cx="3330701" cy="304375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3" name="RelativeShape">
              <a:extLst>
                <a:ext uri="{FF2B5EF4-FFF2-40B4-BE49-F238E27FC236}">
                  <a16:creationId xmlns="" xmlns:a16="http://schemas.microsoft.com/office/drawing/2014/main" id="{7D7986A5-39B7-4BCD-A894-12E4053B9D71}"/>
                </a:ext>
              </a:extLst>
            </p:cNvPr>
            <p:cNvSpPr/>
            <p:nvPr/>
          </p:nvSpPr>
          <p:spPr>
            <a:xfrm>
              <a:off x="1242022" y="5520449"/>
              <a:ext cx="3191699" cy="188994"/>
            </a:xfrm>
            <a:prstGeom prst="roundRect">
              <a:avLst>
                <a:gd name="adj" fmla="val 50000"/>
              </a:avLst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4" name="ValueShape">
              <a:extLst>
                <a:ext uri="{FF2B5EF4-FFF2-40B4-BE49-F238E27FC236}">
                  <a16:creationId xmlns="" xmlns:a16="http://schemas.microsoft.com/office/drawing/2014/main" id="{17AF8865-F6DE-4EF3-8E11-44561E771A34}"/>
                </a:ext>
              </a:extLst>
            </p:cNvPr>
            <p:cNvSpPr/>
            <p:nvPr/>
          </p:nvSpPr>
          <p:spPr>
            <a:xfrm>
              <a:off x="1242022" y="5520449"/>
              <a:ext cx="1404348" cy="188994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90" name="组合 189">
            <a:extLst>
              <a:ext uri="{FF2B5EF4-FFF2-40B4-BE49-F238E27FC236}">
                <a16:creationId xmlns="" xmlns:a16="http://schemas.microsoft.com/office/drawing/2014/main" id="{254650F1-41E7-4457-BB6E-A4EE9ACD6AED}"/>
              </a:ext>
            </a:extLst>
          </p:cNvPr>
          <p:cNvGrpSpPr>
            <a:grpSpLocks/>
          </p:cNvGrpSpPr>
          <p:nvPr/>
        </p:nvGrpSpPr>
        <p:grpSpPr>
          <a:xfrm>
            <a:off x="6615226" y="4796107"/>
            <a:ext cx="4189653" cy="304375"/>
            <a:chOff x="6352651" y="5462759"/>
            <a:chExt cx="3330701" cy="304375"/>
          </a:xfrm>
        </p:grpSpPr>
        <p:sp>
          <p:nvSpPr>
            <p:cNvPr id="186" name="BackShape">
              <a:extLst>
                <a:ext uri="{FF2B5EF4-FFF2-40B4-BE49-F238E27FC236}">
                  <a16:creationId xmlns="" xmlns:a16="http://schemas.microsoft.com/office/drawing/2014/main" id="{9A3A94F9-BCA1-4C82-B8F7-86F94352C40F}"/>
                </a:ext>
              </a:extLst>
            </p:cNvPr>
            <p:cNvSpPr/>
            <p:nvPr/>
          </p:nvSpPr>
          <p:spPr>
            <a:xfrm>
              <a:off x="6352651" y="5462759"/>
              <a:ext cx="3330701" cy="304375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7" name="ValueShape">
              <a:extLst>
                <a:ext uri="{FF2B5EF4-FFF2-40B4-BE49-F238E27FC236}">
                  <a16:creationId xmlns="" xmlns:a16="http://schemas.microsoft.com/office/drawing/2014/main" id="{1E203469-FAD0-4E54-A8D7-A3B18589CE13}"/>
                </a:ext>
              </a:extLst>
            </p:cNvPr>
            <p:cNvSpPr/>
            <p:nvPr/>
          </p:nvSpPr>
          <p:spPr>
            <a:xfrm>
              <a:off x="6453148" y="5520449"/>
              <a:ext cx="957510" cy="188995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191" name="矩形 190">
            <a:extLst>
              <a:ext uri="{FF2B5EF4-FFF2-40B4-BE49-F238E27FC236}">
                <a16:creationId xmlns="" xmlns:a16="http://schemas.microsoft.com/office/drawing/2014/main" id="{C5814A40-28EE-4A1A-AC0D-03978C6B60FC}"/>
              </a:ext>
            </a:extLst>
          </p:cNvPr>
          <p:cNvSpPr/>
          <p:nvPr/>
        </p:nvSpPr>
        <p:spPr>
          <a:xfrm>
            <a:off x="2666815" y="2324260"/>
            <a:ext cx="172675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accent4"/>
                </a:solidFill>
                <a:latin typeface="+mj-ea"/>
              </a:rPr>
              <a:t>新</a:t>
            </a:r>
            <a:r>
              <a:rPr lang="zh-CN" altLang="en-US" sz="2400" b="1">
                <a:solidFill>
                  <a:schemeClr val="accent4"/>
                </a:solidFill>
                <a:latin typeface="+mj-ea"/>
              </a:rPr>
              <a:t>一</a:t>
            </a:r>
            <a:r>
              <a:rPr lang="zh-CN" altLang="en-US" sz="2400" b="1" smtClean="0">
                <a:solidFill>
                  <a:schemeClr val="accent4"/>
                </a:solidFill>
                <a:latin typeface="+mj-ea"/>
              </a:rPr>
              <a:t>线</a:t>
            </a:r>
            <a:r>
              <a:rPr lang="zh-CN" altLang="en-US" sz="100" b="1" smtClean="0">
                <a:solidFill>
                  <a:schemeClr val="accent4"/>
                </a:solidFill>
                <a:latin typeface="+mj-ea"/>
              </a:rPr>
              <a:t> </a:t>
            </a:r>
            <a:r>
              <a:rPr lang="zh-CN" altLang="en-US" sz="2400" b="1" smtClean="0">
                <a:solidFill>
                  <a:schemeClr val="accent4"/>
                </a:solidFill>
                <a:latin typeface="+mj-ea"/>
              </a:rPr>
              <a:t>城</a:t>
            </a:r>
            <a:r>
              <a:rPr lang="zh-CN" altLang="en-US" sz="2400" b="1" dirty="0">
                <a:solidFill>
                  <a:schemeClr val="accent4"/>
                </a:solidFill>
                <a:latin typeface="+mj-ea"/>
              </a:rPr>
              <a:t>市</a:t>
            </a:r>
            <a:endParaRPr lang="zh-CN" altLang="en-US" sz="2400" dirty="0">
              <a:solidFill>
                <a:schemeClr val="accent4"/>
              </a:solidFill>
            </a:endParaRPr>
          </a:p>
        </p:txBody>
      </p:sp>
      <p:sp>
        <p:nvSpPr>
          <p:cNvPr id="193" name="矩形 192">
            <a:extLst>
              <a:ext uri="{FF2B5EF4-FFF2-40B4-BE49-F238E27FC236}">
                <a16:creationId xmlns="" xmlns:a16="http://schemas.microsoft.com/office/drawing/2014/main" id="{6918F112-0BA1-4632-87FC-FD45B7519CDE}"/>
              </a:ext>
            </a:extLst>
          </p:cNvPr>
          <p:cNvSpPr/>
          <p:nvPr/>
        </p:nvSpPr>
        <p:spPr>
          <a:xfrm>
            <a:off x="8002166" y="2324260"/>
            <a:ext cx="14189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chemeClr val="accent4"/>
                </a:solidFill>
                <a:latin typeface="+mj-ea"/>
              </a:rPr>
              <a:t>一</a:t>
            </a:r>
            <a:r>
              <a:rPr lang="zh-CN" altLang="en-US" sz="2400" b="1" smtClean="0">
                <a:solidFill>
                  <a:schemeClr val="accent4"/>
                </a:solidFill>
                <a:latin typeface="+mj-ea"/>
              </a:rPr>
              <a:t>线</a:t>
            </a:r>
            <a:r>
              <a:rPr lang="zh-CN" altLang="en-US" sz="100" b="1" smtClean="0">
                <a:solidFill>
                  <a:schemeClr val="accent4"/>
                </a:solidFill>
                <a:latin typeface="+mj-ea"/>
              </a:rPr>
              <a:t> </a:t>
            </a:r>
            <a:r>
              <a:rPr lang="zh-CN" altLang="en-US" sz="2400" b="1" smtClean="0">
                <a:solidFill>
                  <a:schemeClr val="accent4"/>
                </a:solidFill>
                <a:latin typeface="+mj-ea"/>
              </a:rPr>
              <a:t>城</a:t>
            </a:r>
            <a:r>
              <a:rPr lang="zh-CN" altLang="en-US" sz="2400" b="1" dirty="0">
                <a:solidFill>
                  <a:schemeClr val="accent4"/>
                </a:solidFill>
                <a:latin typeface="+mj-ea"/>
              </a:rPr>
              <a:t>市</a:t>
            </a:r>
            <a:endParaRPr lang="zh-CN" altLang="en-US" sz="2400" dirty="0">
              <a:solidFill>
                <a:schemeClr val="accent4"/>
              </a:solidFill>
            </a:endParaRPr>
          </a:p>
        </p:txBody>
      </p:sp>
      <p:sp>
        <p:nvSpPr>
          <p:cNvPr id="25" name="矩形 24">
            <a:extLst>
              <a:ext uri="{FF2B5EF4-FFF2-40B4-BE49-F238E27FC236}">
                <a16:creationId xmlns="" xmlns:a16="http://schemas.microsoft.com/office/drawing/2014/main" id="{6EFE7D06-6E0C-41AC-B15E-CF22C279BD23}"/>
              </a:ext>
            </a:extLst>
          </p:cNvPr>
          <p:cNvSpPr/>
          <p:nvPr/>
        </p:nvSpPr>
        <p:spPr>
          <a:xfrm>
            <a:off x="3180242" y="4789091"/>
            <a:ext cx="965329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b="1">
                <a:solidFill>
                  <a:schemeClr val="accent2"/>
                </a:solidFill>
                <a:latin typeface="+mn-ea"/>
              </a:rPr>
              <a:t> </a:t>
            </a:r>
            <a:r>
              <a:rPr lang="en-US" altLang="zh-CN" b="1" smtClean="0">
                <a:solidFill>
                  <a:schemeClr val="accent2"/>
                </a:solidFill>
                <a:latin typeface="+mn-ea"/>
              </a:rPr>
              <a:t>44</a:t>
            </a:r>
            <a:r>
              <a:rPr lang="en-US" altLang="zh-CN" sz="100" b="1" smtClean="0">
                <a:solidFill>
                  <a:schemeClr val="accent2"/>
                </a:solidFill>
                <a:latin typeface="+mn-ea"/>
              </a:rPr>
              <a:t> </a:t>
            </a:r>
            <a:r>
              <a:rPr lang="en-US" altLang="zh-CN" b="1" smtClean="0">
                <a:solidFill>
                  <a:schemeClr val="accent2"/>
                </a:solidFill>
                <a:latin typeface="+mn-ea"/>
              </a:rPr>
              <a:t>.</a:t>
            </a:r>
            <a:r>
              <a:rPr lang="en-US" altLang="zh-CN" b="1" dirty="0">
                <a:solidFill>
                  <a:schemeClr val="accent2"/>
                </a:solidFill>
                <a:latin typeface="+mn-ea"/>
              </a:rPr>
              <a:t>2%</a:t>
            </a:r>
            <a:endParaRPr lang="zh-CN" altLang="en-US" b="1" dirty="0">
              <a:solidFill>
                <a:schemeClr val="accent2"/>
              </a:solidFill>
            </a:endParaRPr>
          </a:p>
        </p:txBody>
      </p:sp>
      <p:sp>
        <p:nvSpPr>
          <p:cNvPr id="194" name="矩形 193">
            <a:extLst>
              <a:ext uri="{FF2B5EF4-FFF2-40B4-BE49-F238E27FC236}">
                <a16:creationId xmlns="" xmlns:a16="http://schemas.microsoft.com/office/drawing/2014/main" id="{796D4389-F969-4D5D-B835-E96B6EA07C53}"/>
              </a:ext>
            </a:extLst>
          </p:cNvPr>
          <p:cNvSpPr/>
          <p:nvPr/>
        </p:nvSpPr>
        <p:spPr>
          <a:xfrm>
            <a:off x="7903643" y="4789091"/>
            <a:ext cx="965329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b="1">
                <a:solidFill>
                  <a:schemeClr val="accent2"/>
                </a:solidFill>
                <a:latin typeface="+mn-ea"/>
              </a:rPr>
              <a:t> </a:t>
            </a:r>
            <a:r>
              <a:rPr lang="zh-CN" altLang="en-US" sz="100" b="1" smtClean="0">
                <a:solidFill>
                  <a:schemeClr val="accent2"/>
                </a:solidFill>
                <a:latin typeface="+mn-ea"/>
              </a:rPr>
              <a:t> </a:t>
            </a:r>
            <a:r>
              <a:rPr lang="en-US" altLang="zh-CN" b="1" smtClean="0">
                <a:solidFill>
                  <a:schemeClr val="accent2"/>
                </a:solidFill>
                <a:latin typeface="+mn-ea"/>
              </a:rPr>
              <a:t>30.6</a:t>
            </a:r>
            <a:r>
              <a:rPr lang="en-US" altLang="zh-CN" b="1" dirty="0">
                <a:solidFill>
                  <a:schemeClr val="accent2"/>
                </a:solidFill>
                <a:latin typeface="+mn-ea"/>
              </a:rPr>
              <a:t>%</a:t>
            </a:r>
            <a:endParaRPr lang="zh-CN" altLang="en-US" b="1" dirty="0">
              <a:solidFill>
                <a:schemeClr val="accent2"/>
              </a:solidFill>
            </a:endParaRPr>
          </a:p>
        </p:txBody>
      </p:sp>
      <p:sp>
        <p:nvSpPr>
          <p:cNvPr id="30" name="矩形 29">
            <a:extLst>
              <a:ext uri="{FF2B5EF4-FFF2-40B4-BE49-F238E27FC236}">
                <a16:creationId xmlns="" xmlns:a16="http://schemas.microsoft.com/office/drawing/2014/main" id="{9A6B3A54-6BFD-421D-A94A-D1FFC187C388}"/>
              </a:ext>
            </a:extLst>
          </p:cNvPr>
          <p:cNvSpPr/>
          <p:nvPr/>
        </p:nvSpPr>
        <p:spPr>
          <a:xfrm>
            <a:off x="810488" y="6152270"/>
            <a:ext cx="1064996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>
                <a:solidFill>
                  <a:schemeClr val="bg1"/>
                </a:solidFill>
                <a:latin typeface="+mn-ea"/>
              </a:rPr>
              <a:t>生</a:t>
            </a:r>
            <a:r>
              <a:rPr lang="zh-CN" altLang="en-US" b="1" smtClean="0">
                <a:solidFill>
                  <a:schemeClr val="bg1"/>
                </a:solidFill>
                <a:latin typeface="+mn-ea"/>
              </a:rPr>
              <a:t>活</a:t>
            </a:r>
            <a:r>
              <a:rPr lang="zh-CN" altLang="en-US" sz="100" b="1" smtClean="0">
                <a:solidFill>
                  <a:schemeClr val="bg1"/>
                </a:solidFill>
                <a:latin typeface="+mn-ea"/>
              </a:rPr>
              <a:t> </a:t>
            </a:r>
            <a:r>
              <a:rPr lang="zh-CN" altLang="en-US" b="1" smtClean="0">
                <a:solidFill>
                  <a:schemeClr val="bg1"/>
                </a:solidFill>
                <a:latin typeface="+mn-ea"/>
              </a:rPr>
              <a:t>成</a:t>
            </a:r>
            <a:r>
              <a:rPr lang="zh-CN" altLang="en-US" b="1" dirty="0">
                <a:solidFill>
                  <a:schemeClr val="bg1"/>
                </a:solidFill>
                <a:latin typeface="+mn-ea"/>
              </a:rPr>
              <a:t>本相对较低、就业机会相对较高</a:t>
            </a:r>
            <a:r>
              <a:rPr lang="zh-CN" altLang="en-US" dirty="0">
                <a:solidFill>
                  <a:schemeClr val="bg1"/>
                </a:solidFill>
                <a:latin typeface="+mn-ea"/>
              </a:rPr>
              <a:t>的新一线城市，最受毕业生的青睐。</a:t>
            </a:r>
            <a:endParaRPr lang="zh-CN" alt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矩形 104">
            <a:extLst>
              <a:ext uri="{FF2B5EF4-FFF2-40B4-BE49-F238E27FC236}">
                <a16:creationId xmlns="" xmlns:a16="http://schemas.microsoft.com/office/drawing/2014/main" id="{051D67B2-D3DE-4AE0-AF32-37CC469E5FE6}"/>
              </a:ext>
            </a:extLst>
          </p:cNvPr>
          <p:cNvSpPr/>
          <p:nvPr/>
        </p:nvSpPr>
        <p:spPr>
          <a:xfrm>
            <a:off x="665653" y="4580988"/>
            <a:ext cx="2737459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3800" b="1" dirty="0">
                <a:ln w="41275">
                  <a:solidFill>
                    <a:srgbClr val="0A2073"/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+mn-ea"/>
              </a:rPr>
              <a:t>1</a:t>
            </a:r>
            <a:endParaRPr lang="zh-CN" altLang="en-US" sz="13800" b="1" dirty="0">
              <a:ln w="41275">
                <a:solidFill>
                  <a:srgbClr val="0A2073"/>
                </a:solidFill>
              </a:ln>
              <a:solidFill>
                <a:schemeClr val="accent4">
                  <a:lumMod val="60000"/>
                  <a:lumOff val="40000"/>
                </a:schemeClr>
              </a:solidFill>
              <a:latin typeface="+mn-ea"/>
            </a:endParaRPr>
          </a:p>
        </p:txBody>
      </p:sp>
      <p:sp>
        <p:nvSpPr>
          <p:cNvPr id="106" name="矩形 105">
            <a:extLst>
              <a:ext uri="{FF2B5EF4-FFF2-40B4-BE49-F238E27FC236}">
                <a16:creationId xmlns="" xmlns:a16="http://schemas.microsoft.com/office/drawing/2014/main" id="{E36ACCAB-79D4-4AB7-B5DE-ACB318C4BC60}"/>
              </a:ext>
            </a:extLst>
          </p:cNvPr>
          <p:cNvSpPr/>
          <p:nvPr/>
        </p:nvSpPr>
        <p:spPr>
          <a:xfrm>
            <a:off x="4337839" y="4580988"/>
            <a:ext cx="2737459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3800" b="1" dirty="0">
                <a:ln w="41275">
                  <a:solidFill>
                    <a:srgbClr val="0A2073"/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+mn-ea"/>
              </a:rPr>
              <a:t>2</a:t>
            </a:r>
            <a:endParaRPr lang="zh-CN" altLang="en-US" sz="13800" b="1" dirty="0">
              <a:ln w="41275">
                <a:solidFill>
                  <a:srgbClr val="0A2073"/>
                </a:solidFill>
              </a:ln>
              <a:solidFill>
                <a:schemeClr val="accent4">
                  <a:lumMod val="60000"/>
                  <a:lumOff val="40000"/>
                </a:schemeClr>
              </a:solidFill>
              <a:latin typeface="+mn-ea"/>
            </a:endParaRPr>
          </a:p>
        </p:txBody>
      </p:sp>
      <p:sp>
        <p:nvSpPr>
          <p:cNvPr id="107" name="矩形 106">
            <a:extLst>
              <a:ext uri="{FF2B5EF4-FFF2-40B4-BE49-F238E27FC236}">
                <a16:creationId xmlns="" xmlns:a16="http://schemas.microsoft.com/office/drawing/2014/main" id="{546868F4-5D29-406F-A600-19ED0EF99D47}"/>
              </a:ext>
            </a:extLst>
          </p:cNvPr>
          <p:cNvSpPr/>
          <p:nvPr/>
        </p:nvSpPr>
        <p:spPr>
          <a:xfrm>
            <a:off x="8080925" y="4580988"/>
            <a:ext cx="2737459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3800" b="1" dirty="0">
                <a:ln w="41275">
                  <a:solidFill>
                    <a:srgbClr val="0A2073"/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+mn-ea"/>
              </a:rPr>
              <a:t>3</a:t>
            </a:r>
            <a:endParaRPr lang="zh-CN" altLang="en-US" sz="13800" b="1" dirty="0">
              <a:ln w="41275">
                <a:solidFill>
                  <a:srgbClr val="0A2073"/>
                </a:solidFill>
              </a:ln>
              <a:solidFill>
                <a:schemeClr val="accent4">
                  <a:lumMod val="60000"/>
                  <a:lumOff val="40000"/>
                </a:schemeClr>
              </a:solidFill>
              <a:latin typeface="+mn-ea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F031AD66-F8DC-4A12-A109-B2FF5570C16E}"/>
              </a:ext>
            </a:extLst>
          </p:cNvPr>
          <p:cNvSpPr/>
          <p:nvPr/>
        </p:nvSpPr>
        <p:spPr>
          <a:xfrm>
            <a:off x="2855603" y="725176"/>
            <a:ext cx="3882794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smtClean="0">
                <a:solidFill>
                  <a:schemeClr val="accent2"/>
                </a:solidFill>
                <a:latin typeface="+mj-ea"/>
              </a:rPr>
              <a:t>期</a:t>
            </a:r>
            <a:r>
              <a:rPr lang="zh-CN" altLang="en-US" sz="100" b="1" smtClean="0">
                <a:solidFill>
                  <a:schemeClr val="accent2"/>
                </a:solidFill>
                <a:latin typeface="+mj-ea"/>
              </a:rPr>
              <a:t> </a:t>
            </a:r>
            <a:r>
              <a:rPr lang="zh-CN" altLang="en-US" sz="2800" b="1" smtClean="0">
                <a:solidFill>
                  <a:schemeClr val="accent2"/>
                </a:solidFill>
                <a:latin typeface="+mj-ea"/>
              </a:rPr>
              <a:t>望</a:t>
            </a:r>
            <a:r>
              <a:rPr lang="zh-CN" altLang="en-US" sz="2800" b="1" dirty="0">
                <a:solidFill>
                  <a:schemeClr val="accent2"/>
                </a:solidFill>
                <a:latin typeface="+mj-ea"/>
              </a:rPr>
              <a:t>与现实部分不匹配</a:t>
            </a:r>
            <a:endParaRPr lang="en-US" altLang="zh-CN" sz="2800" b="1" dirty="0">
              <a:solidFill>
                <a:schemeClr val="accent2"/>
              </a:solidFill>
              <a:latin typeface="+mj-ea"/>
            </a:endParaRPr>
          </a:p>
          <a:p>
            <a:r>
              <a:rPr lang="zh-CN" altLang="en-US" sz="2800" b="1" dirty="0">
                <a:solidFill>
                  <a:schemeClr val="accent2"/>
                </a:solidFill>
                <a:latin typeface="+mj-ea"/>
              </a:rPr>
              <a:t>销售类岗位最容易就业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="" xmlns:a16="http://schemas.microsoft.com/office/drawing/2014/main" id="{0F80BC62-DD52-428C-B3E0-2959B503FA68}"/>
              </a:ext>
            </a:extLst>
          </p:cNvPr>
          <p:cNvGrpSpPr/>
          <p:nvPr/>
        </p:nvGrpSpPr>
        <p:grpSpPr>
          <a:xfrm>
            <a:off x="830835" y="726954"/>
            <a:ext cx="1980029" cy="923330"/>
            <a:chOff x="830835" y="597816"/>
            <a:chExt cx="2258384" cy="1053133"/>
          </a:xfrm>
        </p:grpSpPr>
        <p:sp>
          <p:nvSpPr>
            <p:cNvPr id="7" name="矩形 6">
              <a:extLst>
                <a:ext uri="{FF2B5EF4-FFF2-40B4-BE49-F238E27FC236}">
                  <a16:creationId xmlns="" xmlns:a16="http://schemas.microsoft.com/office/drawing/2014/main" id="{A2AD84E3-019B-4008-816A-B5A4B3556D7A}"/>
                </a:ext>
              </a:extLst>
            </p:cNvPr>
            <p:cNvSpPr/>
            <p:nvPr/>
          </p:nvSpPr>
          <p:spPr>
            <a:xfrm>
              <a:off x="856343" y="603936"/>
              <a:ext cx="1009542" cy="1009543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cxnSp>
          <p:nvCxnSpPr>
            <p:cNvPr id="8" name="直接连接符 7">
              <a:extLst>
                <a:ext uri="{FF2B5EF4-FFF2-40B4-BE49-F238E27FC236}">
                  <a16:creationId xmlns="" xmlns:a16="http://schemas.microsoft.com/office/drawing/2014/main" id="{69A009AE-303D-42E6-96FE-58AACDC90485}"/>
                </a:ext>
              </a:extLst>
            </p:cNvPr>
            <p:cNvCxnSpPr/>
            <p:nvPr/>
          </p:nvCxnSpPr>
          <p:spPr>
            <a:xfrm>
              <a:off x="856343" y="603263"/>
              <a:ext cx="1035050" cy="1035050"/>
            </a:xfrm>
            <a:prstGeom prst="line">
              <a:avLst/>
            </a:prstGeom>
            <a:ln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>
              <a:extLst>
                <a:ext uri="{FF2B5EF4-FFF2-40B4-BE49-F238E27FC236}">
                  <a16:creationId xmlns="" xmlns:a16="http://schemas.microsoft.com/office/drawing/2014/main" id="{78F4EBEB-C2EA-4B1D-B12B-73460FFB3D8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30835" y="610504"/>
              <a:ext cx="1035050" cy="1035050"/>
            </a:xfrm>
            <a:prstGeom prst="line">
              <a:avLst/>
            </a:prstGeom>
            <a:ln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矩形 9">
              <a:extLst>
                <a:ext uri="{FF2B5EF4-FFF2-40B4-BE49-F238E27FC236}">
                  <a16:creationId xmlns="" xmlns:a16="http://schemas.microsoft.com/office/drawing/2014/main" id="{49F3F3FE-1377-4D63-AAC4-60E000363082}"/>
                </a:ext>
              </a:extLst>
            </p:cNvPr>
            <p:cNvSpPr/>
            <p:nvPr/>
          </p:nvSpPr>
          <p:spPr>
            <a:xfrm>
              <a:off x="856343" y="597816"/>
              <a:ext cx="1009542" cy="105313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5400" b="1" dirty="0">
                  <a:solidFill>
                    <a:schemeClr val="accent1"/>
                  </a:solidFill>
                </a:rPr>
                <a:t>岗</a:t>
              </a:r>
            </a:p>
          </p:txBody>
        </p:sp>
        <p:grpSp>
          <p:nvGrpSpPr>
            <p:cNvPr id="11" name="组合 10">
              <a:extLst>
                <a:ext uri="{FF2B5EF4-FFF2-40B4-BE49-F238E27FC236}">
                  <a16:creationId xmlns="" xmlns:a16="http://schemas.microsoft.com/office/drawing/2014/main" id="{0FB8A0BA-2129-47AA-AA2B-430C137C85AC}"/>
                </a:ext>
              </a:extLst>
            </p:cNvPr>
            <p:cNvGrpSpPr/>
            <p:nvPr/>
          </p:nvGrpSpPr>
          <p:grpSpPr>
            <a:xfrm>
              <a:off x="2028661" y="597816"/>
              <a:ext cx="1060558" cy="1053133"/>
              <a:chOff x="2028661" y="780988"/>
              <a:chExt cx="1060558" cy="1053133"/>
            </a:xfrm>
          </p:grpSpPr>
          <p:sp>
            <p:nvSpPr>
              <p:cNvPr id="12" name="矩形 11">
                <a:extLst>
                  <a:ext uri="{FF2B5EF4-FFF2-40B4-BE49-F238E27FC236}">
                    <a16:creationId xmlns="" xmlns:a16="http://schemas.microsoft.com/office/drawing/2014/main" id="{4A3C5B13-5E59-4F98-AC67-DCB15E57760D}"/>
                  </a:ext>
                </a:extLst>
              </p:cNvPr>
              <p:cNvSpPr/>
              <p:nvPr/>
            </p:nvSpPr>
            <p:spPr>
              <a:xfrm>
                <a:off x="2054169" y="787108"/>
                <a:ext cx="1009542" cy="1009543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cxnSp>
            <p:nvCxnSpPr>
              <p:cNvPr id="13" name="直接连接符 12">
                <a:extLst>
                  <a:ext uri="{FF2B5EF4-FFF2-40B4-BE49-F238E27FC236}">
                    <a16:creationId xmlns="" xmlns:a16="http://schemas.microsoft.com/office/drawing/2014/main" id="{FDFD26D4-2541-4CF9-B04D-B95752B2CEA8}"/>
                  </a:ext>
                </a:extLst>
              </p:cNvPr>
              <p:cNvCxnSpPr/>
              <p:nvPr/>
            </p:nvCxnSpPr>
            <p:spPr>
              <a:xfrm>
                <a:off x="2054169" y="786435"/>
                <a:ext cx="1035050" cy="1035050"/>
              </a:xfrm>
              <a:prstGeom prst="line">
                <a:avLst/>
              </a:prstGeom>
              <a:ln>
                <a:prstDash val="dash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直接连接符 13">
                <a:extLst>
                  <a:ext uri="{FF2B5EF4-FFF2-40B4-BE49-F238E27FC236}">
                    <a16:creationId xmlns="" xmlns:a16="http://schemas.microsoft.com/office/drawing/2014/main" id="{88EC27A3-FF75-415B-8E16-D543854BB69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028661" y="793676"/>
                <a:ext cx="1035050" cy="1035050"/>
              </a:xfrm>
              <a:prstGeom prst="line">
                <a:avLst/>
              </a:prstGeom>
              <a:ln>
                <a:prstDash val="dash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5" name="矩形 14">
                <a:extLst>
                  <a:ext uri="{FF2B5EF4-FFF2-40B4-BE49-F238E27FC236}">
                    <a16:creationId xmlns="" xmlns:a16="http://schemas.microsoft.com/office/drawing/2014/main" id="{EFF72916-B673-4989-B129-4716742F0FFF}"/>
                  </a:ext>
                </a:extLst>
              </p:cNvPr>
              <p:cNvSpPr/>
              <p:nvPr/>
            </p:nvSpPr>
            <p:spPr>
              <a:xfrm>
                <a:off x="2041415" y="780988"/>
                <a:ext cx="1009542" cy="105313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5400" b="1" dirty="0">
                    <a:solidFill>
                      <a:schemeClr val="accent1"/>
                    </a:solidFill>
                  </a:rPr>
                  <a:t>位</a:t>
                </a:r>
              </a:p>
            </p:txBody>
          </p:sp>
        </p:grpSp>
      </p:grpSp>
      <p:sp>
        <p:nvSpPr>
          <p:cNvPr id="68" name="椭圆 67">
            <a:extLst>
              <a:ext uri="{FF2B5EF4-FFF2-40B4-BE49-F238E27FC236}">
                <a16:creationId xmlns="" xmlns:a16="http://schemas.microsoft.com/office/drawing/2014/main" id="{EDA34396-B3B3-4382-A5E8-040A41794E40}"/>
              </a:ext>
            </a:extLst>
          </p:cNvPr>
          <p:cNvSpPr/>
          <p:nvPr/>
        </p:nvSpPr>
        <p:spPr>
          <a:xfrm>
            <a:off x="1292734" y="3286232"/>
            <a:ext cx="2833690" cy="283369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72" name="椭圆 71">
            <a:extLst>
              <a:ext uri="{FF2B5EF4-FFF2-40B4-BE49-F238E27FC236}">
                <a16:creationId xmlns="" xmlns:a16="http://schemas.microsoft.com/office/drawing/2014/main" id="{D10C245B-394D-4D70-9EBB-29E5F4938FC0}"/>
              </a:ext>
            </a:extLst>
          </p:cNvPr>
          <p:cNvSpPr/>
          <p:nvPr/>
        </p:nvSpPr>
        <p:spPr>
          <a:xfrm>
            <a:off x="1206534" y="3210672"/>
            <a:ext cx="2833690" cy="2833690"/>
          </a:xfrm>
          <a:prstGeom prst="ellipse">
            <a:avLst/>
          </a:prstGeom>
          <a:noFill/>
          <a:ln w="38100">
            <a:solidFill>
              <a:srgbClr val="0A207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76" name="椭圆 75">
            <a:extLst>
              <a:ext uri="{FF2B5EF4-FFF2-40B4-BE49-F238E27FC236}">
                <a16:creationId xmlns="" xmlns:a16="http://schemas.microsoft.com/office/drawing/2014/main" id="{A37F37A2-E60D-4E9A-B4F1-192B6F7340D3}"/>
              </a:ext>
            </a:extLst>
          </p:cNvPr>
          <p:cNvSpPr/>
          <p:nvPr/>
        </p:nvSpPr>
        <p:spPr>
          <a:xfrm rot="20665097">
            <a:off x="1364214" y="3117022"/>
            <a:ext cx="825100" cy="825100"/>
          </a:xfrm>
          <a:prstGeom prst="ellipse">
            <a:avLst/>
          </a:prstGeom>
          <a:solidFill>
            <a:srgbClr val="0A20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b="1" spc="-150" smtClean="0"/>
              <a:t>1</a:t>
            </a:r>
            <a:r>
              <a:rPr lang="en-US" altLang="zh-CN" sz="100" b="1" spc="-150" smtClean="0"/>
              <a:t> </a:t>
            </a:r>
            <a:r>
              <a:rPr lang="en-US" altLang="zh-CN" b="1" spc="-150" smtClean="0"/>
              <a:t>7.9</a:t>
            </a:r>
            <a:r>
              <a:rPr lang="en-US" altLang="zh-CN" b="1" spc="-150" dirty="0"/>
              <a:t>%</a:t>
            </a:r>
            <a:endParaRPr lang="zh-CN" altLang="en-US" b="1" spc="-150" dirty="0"/>
          </a:p>
        </p:txBody>
      </p:sp>
      <p:grpSp>
        <p:nvGrpSpPr>
          <p:cNvPr id="108" name="组合 107">
            <a:extLst>
              <a:ext uri="{FF2B5EF4-FFF2-40B4-BE49-F238E27FC236}">
                <a16:creationId xmlns="" xmlns:a16="http://schemas.microsoft.com/office/drawing/2014/main" id="{37EF2F6C-8AAC-465E-B948-B59ABC9D1E81}"/>
              </a:ext>
            </a:extLst>
          </p:cNvPr>
          <p:cNvGrpSpPr/>
          <p:nvPr/>
        </p:nvGrpSpPr>
        <p:grpSpPr>
          <a:xfrm>
            <a:off x="1822548" y="3927815"/>
            <a:ext cx="1538264" cy="1539898"/>
            <a:chOff x="1822548" y="3927815"/>
            <a:chExt cx="1538264" cy="1539898"/>
          </a:xfrm>
        </p:grpSpPr>
        <p:sp>
          <p:nvSpPr>
            <p:cNvPr id="84" name="任意多边形: 形状 83">
              <a:extLst>
                <a:ext uri="{FF2B5EF4-FFF2-40B4-BE49-F238E27FC236}">
                  <a16:creationId xmlns="" xmlns:a16="http://schemas.microsoft.com/office/drawing/2014/main" id="{8036FD2D-C579-4403-8D7A-154EE3B1CD26}"/>
                </a:ext>
              </a:extLst>
            </p:cNvPr>
            <p:cNvSpPr/>
            <p:nvPr/>
          </p:nvSpPr>
          <p:spPr>
            <a:xfrm>
              <a:off x="2221420" y="3964363"/>
              <a:ext cx="1120917" cy="1038988"/>
            </a:xfrm>
            <a:custGeom>
              <a:avLst/>
              <a:gdLst>
                <a:gd name="connsiteX0" fmla="*/ 73737 w 1120917"/>
                <a:gd name="connsiteY0" fmla="*/ 0 h 1038988"/>
                <a:gd name="connsiteX1" fmla="*/ 1047180 w 1120917"/>
                <a:gd name="connsiteY1" fmla="*/ 0 h 1038988"/>
                <a:gd name="connsiteX2" fmla="*/ 1120917 w 1120917"/>
                <a:gd name="connsiteY2" fmla="*/ 73737 h 1038988"/>
                <a:gd name="connsiteX3" fmla="*/ 1120917 w 1120917"/>
                <a:gd name="connsiteY3" fmla="*/ 965251 h 1038988"/>
                <a:gd name="connsiteX4" fmla="*/ 1047180 w 1120917"/>
                <a:gd name="connsiteY4" fmla="*/ 1038988 h 1038988"/>
                <a:gd name="connsiteX5" fmla="*/ 809425 w 1120917"/>
                <a:gd name="connsiteY5" fmla="*/ 1038988 h 1038988"/>
                <a:gd name="connsiteX6" fmla="*/ 785817 w 1120917"/>
                <a:gd name="connsiteY6" fmla="*/ 981041 h 1038988"/>
                <a:gd name="connsiteX7" fmla="*/ 716760 w 1120917"/>
                <a:gd name="connsiteY7" fmla="*/ 978659 h 1038988"/>
                <a:gd name="connsiteX8" fmla="*/ 707620 w 1120917"/>
                <a:gd name="connsiteY8" fmla="*/ 1038988 h 1038988"/>
                <a:gd name="connsiteX9" fmla="*/ 448274 w 1120917"/>
                <a:gd name="connsiteY9" fmla="*/ 1038988 h 1038988"/>
                <a:gd name="connsiteX10" fmla="*/ 452442 w 1120917"/>
                <a:gd name="connsiteY10" fmla="*/ 1000091 h 1038988"/>
                <a:gd name="connsiteX11" fmla="*/ 361954 w 1120917"/>
                <a:gd name="connsiteY11" fmla="*/ 990566 h 1038988"/>
                <a:gd name="connsiteX12" fmla="*/ 323854 w 1120917"/>
                <a:gd name="connsiteY12" fmla="*/ 883409 h 1038988"/>
                <a:gd name="connsiteX13" fmla="*/ 354810 w 1120917"/>
                <a:gd name="connsiteY13" fmla="*/ 823878 h 1038988"/>
                <a:gd name="connsiteX14" fmla="*/ 269085 w 1120917"/>
                <a:gd name="connsiteY14" fmla="*/ 738153 h 1038988"/>
                <a:gd name="connsiteX15" fmla="*/ 195267 w 1120917"/>
                <a:gd name="connsiteY15" fmla="*/ 769109 h 1038988"/>
                <a:gd name="connsiteX16" fmla="*/ 121448 w 1120917"/>
                <a:gd name="connsiteY16" fmla="*/ 738153 h 1038988"/>
                <a:gd name="connsiteX17" fmla="*/ 107160 w 1120917"/>
                <a:gd name="connsiteY17" fmla="*/ 654809 h 1038988"/>
                <a:gd name="connsiteX18" fmla="*/ 0 w 1120917"/>
                <a:gd name="connsiteY18" fmla="*/ 657930 h 1038988"/>
                <a:gd name="connsiteX19" fmla="*/ 0 w 1120917"/>
                <a:gd name="connsiteY19" fmla="*/ 73737 h 1038988"/>
                <a:gd name="connsiteX20" fmla="*/ 73737 w 1120917"/>
                <a:gd name="connsiteY20" fmla="*/ 0 h 1038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120917" h="1038988">
                  <a:moveTo>
                    <a:pt x="73737" y="0"/>
                  </a:moveTo>
                  <a:lnTo>
                    <a:pt x="1047180" y="0"/>
                  </a:lnTo>
                  <a:cubicBezTo>
                    <a:pt x="1087904" y="0"/>
                    <a:pt x="1120917" y="33013"/>
                    <a:pt x="1120917" y="73737"/>
                  </a:cubicBezTo>
                  <a:lnTo>
                    <a:pt x="1120917" y="965251"/>
                  </a:lnTo>
                  <a:cubicBezTo>
                    <a:pt x="1120917" y="1005975"/>
                    <a:pt x="1087904" y="1038988"/>
                    <a:pt x="1047180" y="1038988"/>
                  </a:cubicBezTo>
                  <a:lnTo>
                    <a:pt x="809425" y="1038988"/>
                  </a:lnTo>
                  <a:lnTo>
                    <a:pt x="785817" y="981041"/>
                  </a:lnTo>
                  <a:lnTo>
                    <a:pt x="716760" y="978659"/>
                  </a:lnTo>
                  <a:lnTo>
                    <a:pt x="707620" y="1038988"/>
                  </a:lnTo>
                  <a:lnTo>
                    <a:pt x="448274" y="1038988"/>
                  </a:lnTo>
                  <a:lnTo>
                    <a:pt x="452442" y="1000091"/>
                  </a:lnTo>
                  <a:lnTo>
                    <a:pt x="361954" y="990566"/>
                  </a:lnTo>
                  <a:lnTo>
                    <a:pt x="323854" y="883409"/>
                  </a:lnTo>
                  <a:lnTo>
                    <a:pt x="354810" y="823878"/>
                  </a:lnTo>
                  <a:lnTo>
                    <a:pt x="269085" y="738153"/>
                  </a:lnTo>
                  <a:lnTo>
                    <a:pt x="195267" y="769109"/>
                  </a:lnTo>
                  <a:lnTo>
                    <a:pt x="121448" y="738153"/>
                  </a:lnTo>
                  <a:lnTo>
                    <a:pt x="107160" y="654809"/>
                  </a:lnTo>
                  <a:lnTo>
                    <a:pt x="0" y="657930"/>
                  </a:lnTo>
                  <a:lnTo>
                    <a:pt x="0" y="73737"/>
                  </a:lnTo>
                  <a:cubicBezTo>
                    <a:pt x="0" y="33013"/>
                    <a:pt x="33013" y="0"/>
                    <a:pt x="7373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81" name="椭圆 80">
              <a:extLst>
                <a:ext uri="{FF2B5EF4-FFF2-40B4-BE49-F238E27FC236}">
                  <a16:creationId xmlns="" xmlns:a16="http://schemas.microsoft.com/office/drawing/2014/main" id="{295B1664-50E2-4D9B-AF14-2B5631C8AE04}"/>
                </a:ext>
              </a:extLst>
            </p:cNvPr>
            <p:cNvSpPr/>
            <p:nvPr/>
          </p:nvSpPr>
          <p:spPr>
            <a:xfrm>
              <a:off x="2045865" y="4822852"/>
              <a:ext cx="407048" cy="407048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grpSp>
          <p:nvGrpSpPr>
            <p:cNvPr id="66" name="组合 65">
              <a:extLst>
                <a:ext uri="{FF2B5EF4-FFF2-40B4-BE49-F238E27FC236}">
                  <a16:creationId xmlns="" xmlns:a16="http://schemas.microsoft.com/office/drawing/2014/main" id="{80668905-FCB4-4D5D-9903-05BEE5FC3B60}"/>
                </a:ext>
              </a:extLst>
            </p:cNvPr>
            <p:cNvGrpSpPr/>
            <p:nvPr/>
          </p:nvGrpSpPr>
          <p:grpSpPr>
            <a:xfrm>
              <a:off x="1822548" y="3927815"/>
              <a:ext cx="1538264" cy="1539898"/>
              <a:chOff x="1003301" y="2225675"/>
              <a:chExt cx="2989263" cy="2992438"/>
            </a:xfrm>
            <a:solidFill>
              <a:schemeClr val="accent1"/>
            </a:solidFill>
          </p:grpSpPr>
          <p:sp>
            <p:nvSpPr>
              <p:cNvPr id="49" name="Freeform 28">
                <a:extLst>
                  <a:ext uri="{FF2B5EF4-FFF2-40B4-BE49-F238E27FC236}">
                    <a16:creationId xmlns="" xmlns:a16="http://schemas.microsoft.com/office/drawing/2014/main" id="{592E8C4F-2D4C-4D21-B2E9-2145C841081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03301" y="2225675"/>
                <a:ext cx="2989263" cy="2992438"/>
              </a:xfrm>
              <a:custGeom>
                <a:avLst/>
                <a:gdLst>
                  <a:gd name="T0" fmla="*/ 336 w 1440"/>
                  <a:gd name="T1" fmla="*/ 624 h 1440"/>
                  <a:gd name="T2" fmla="*/ 205 w 1440"/>
                  <a:gd name="T3" fmla="*/ 693 h 1440"/>
                  <a:gd name="T4" fmla="*/ 62 w 1440"/>
                  <a:gd name="T5" fmla="*/ 811 h 1440"/>
                  <a:gd name="T6" fmla="*/ 24 w 1440"/>
                  <a:gd name="T7" fmla="*/ 936 h 1440"/>
                  <a:gd name="T8" fmla="*/ 86 w 1440"/>
                  <a:gd name="T9" fmla="*/ 1128 h 1440"/>
                  <a:gd name="T10" fmla="*/ 171 w 1440"/>
                  <a:gd name="T11" fmla="*/ 1371 h 1440"/>
                  <a:gd name="T12" fmla="*/ 312 w 1440"/>
                  <a:gd name="T13" fmla="*/ 1354 h 1440"/>
                  <a:gd name="T14" fmla="*/ 504 w 1440"/>
                  <a:gd name="T15" fmla="*/ 1416 h 1440"/>
                  <a:gd name="T16" fmla="*/ 629 w 1440"/>
                  <a:gd name="T17" fmla="*/ 1378 h 1440"/>
                  <a:gd name="T18" fmla="*/ 704 w 1440"/>
                  <a:gd name="T19" fmla="*/ 1192 h 1440"/>
                  <a:gd name="T20" fmla="*/ 816 w 1440"/>
                  <a:gd name="T21" fmla="*/ 1056 h 1440"/>
                  <a:gd name="T22" fmla="*/ 912 w 1440"/>
                  <a:gd name="T23" fmla="*/ 899 h 1440"/>
                  <a:gd name="T24" fmla="*/ 750 w 1440"/>
                  <a:gd name="T25" fmla="*/ 826 h 1440"/>
                  <a:gd name="T26" fmla="*/ 854 w 1440"/>
                  <a:gd name="T27" fmla="*/ 744 h 1440"/>
                  <a:gd name="T28" fmla="*/ 1056 w 1440"/>
                  <a:gd name="T29" fmla="*/ 563 h 1440"/>
                  <a:gd name="T30" fmla="*/ 1272 w 1440"/>
                  <a:gd name="T31" fmla="*/ 624 h 1440"/>
                  <a:gd name="T32" fmla="*/ 1392 w 1440"/>
                  <a:gd name="T33" fmla="*/ 552 h 1440"/>
                  <a:gd name="T34" fmla="*/ 1194 w 1440"/>
                  <a:gd name="T35" fmla="*/ 1056 h 1440"/>
                  <a:gd name="T36" fmla="*/ 1320 w 1440"/>
                  <a:gd name="T37" fmla="*/ 0 h 1440"/>
                  <a:gd name="T38" fmla="*/ 923 w 1440"/>
                  <a:gd name="T39" fmla="*/ 216 h 1440"/>
                  <a:gd name="T40" fmla="*/ 984 w 1440"/>
                  <a:gd name="T41" fmla="*/ 336 h 1440"/>
                  <a:gd name="T42" fmla="*/ 864 w 1440"/>
                  <a:gd name="T43" fmla="*/ 504 h 1440"/>
                  <a:gd name="T44" fmla="*/ 744 w 1440"/>
                  <a:gd name="T45" fmla="*/ 432 h 1440"/>
                  <a:gd name="T46" fmla="*/ 529 w 1440"/>
                  <a:gd name="T47" fmla="*/ 497 h 1440"/>
                  <a:gd name="T48" fmla="*/ 456 w 1440"/>
                  <a:gd name="T49" fmla="*/ 48 h 1440"/>
                  <a:gd name="T50" fmla="*/ 653 w 1440"/>
                  <a:gd name="T51" fmla="*/ 1183 h 1440"/>
                  <a:gd name="T52" fmla="*/ 589 w 1440"/>
                  <a:gd name="T53" fmla="*/ 1280 h 1440"/>
                  <a:gd name="T54" fmla="*/ 456 w 1440"/>
                  <a:gd name="T55" fmla="*/ 1392 h 1440"/>
                  <a:gd name="T56" fmla="*/ 257 w 1440"/>
                  <a:gd name="T57" fmla="*/ 1277 h 1440"/>
                  <a:gd name="T58" fmla="*/ 160 w 1440"/>
                  <a:gd name="T59" fmla="*/ 1212 h 1440"/>
                  <a:gd name="T60" fmla="*/ 48 w 1440"/>
                  <a:gd name="T61" fmla="*/ 1080 h 1440"/>
                  <a:gd name="T62" fmla="*/ 163 w 1440"/>
                  <a:gd name="T63" fmla="*/ 881 h 1440"/>
                  <a:gd name="T64" fmla="*/ 228 w 1440"/>
                  <a:gd name="T65" fmla="*/ 784 h 1440"/>
                  <a:gd name="T66" fmla="*/ 360 w 1440"/>
                  <a:gd name="T67" fmla="*/ 672 h 1440"/>
                  <a:gd name="T68" fmla="*/ 559 w 1440"/>
                  <a:gd name="T69" fmla="*/ 787 h 1440"/>
                  <a:gd name="T70" fmla="*/ 657 w 1440"/>
                  <a:gd name="T71" fmla="*/ 851 h 1440"/>
                  <a:gd name="T72" fmla="*/ 768 w 1440"/>
                  <a:gd name="T73" fmla="*/ 984 h 1440"/>
                  <a:gd name="T74" fmla="*/ 864 w 1440"/>
                  <a:gd name="T75" fmla="*/ 899 h 1440"/>
                  <a:gd name="T76" fmla="*/ 792 w 1440"/>
                  <a:gd name="T77" fmla="*/ 936 h 1440"/>
                  <a:gd name="T78" fmla="*/ 792 w 1440"/>
                  <a:gd name="T79" fmla="*/ 912 h 1440"/>
                  <a:gd name="T80" fmla="*/ 703 w 1440"/>
                  <a:gd name="T81" fmla="*/ 749 h 1440"/>
                  <a:gd name="T82" fmla="*/ 568 w 1440"/>
                  <a:gd name="T83" fmla="*/ 737 h 1440"/>
                  <a:gd name="T84" fmla="*/ 384 w 1440"/>
                  <a:gd name="T85" fmla="*/ 624 h 1440"/>
                  <a:gd name="T86" fmla="*/ 562 w 1440"/>
                  <a:gd name="T87" fmla="*/ 455 h 1440"/>
                  <a:gd name="T88" fmla="*/ 686 w 1440"/>
                  <a:gd name="T89" fmla="*/ 455 h 1440"/>
                  <a:gd name="T90" fmla="*/ 864 w 1440"/>
                  <a:gd name="T91" fmla="*/ 685 h 1440"/>
                  <a:gd name="T92" fmla="*/ 1152 w 1440"/>
                  <a:gd name="T93" fmla="*/ 672 h 1440"/>
                  <a:gd name="T94" fmla="*/ 1046 w 1440"/>
                  <a:gd name="T95" fmla="*/ 504 h 1440"/>
                  <a:gd name="T96" fmla="*/ 947 w 1440"/>
                  <a:gd name="T97" fmla="*/ 375 h 1440"/>
                  <a:gd name="T98" fmla="*/ 929 w 1440"/>
                  <a:gd name="T99" fmla="*/ 166 h 1440"/>
                  <a:gd name="T100" fmla="*/ 1320 w 1440"/>
                  <a:gd name="T101" fmla="*/ 48 h 1440"/>
                  <a:gd name="T102" fmla="*/ 1200 w 1440"/>
                  <a:gd name="T103" fmla="*/ 563 h 1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440" h="1440">
                    <a:moveTo>
                      <a:pt x="1320" y="0"/>
                    </a:moveTo>
                    <a:cubicBezTo>
                      <a:pt x="456" y="0"/>
                      <a:pt x="456" y="0"/>
                      <a:pt x="456" y="0"/>
                    </a:cubicBezTo>
                    <a:cubicBezTo>
                      <a:pt x="390" y="0"/>
                      <a:pt x="336" y="54"/>
                      <a:pt x="336" y="120"/>
                    </a:cubicBezTo>
                    <a:cubicBezTo>
                      <a:pt x="336" y="624"/>
                      <a:pt x="336" y="624"/>
                      <a:pt x="336" y="624"/>
                    </a:cubicBezTo>
                    <a:cubicBezTo>
                      <a:pt x="323" y="624"/>
                      <a:pt x="312" y="635"/>
                      <a:pt x="312" y="648"/>
                    </a:cubicBezTo>
                    <a:cubicBezTo>
                      <a:pt x="312" y="710"/>
                      <a:pt x="312" y="710"/>
                      <a:pt x="312" y="710"/>
                    </a:cubicBezTo>
                    <a:cubicBezTo>
                      <a:pt x="290" y="717"/>
                      <a:pt x="269" y="726"/>
                      <a:pt x="249" y="737"/>
                    </a:cubicBezTo>
                    <a:cubicBezTo>
                      <a:pt x="205" y="693"/>
                      <a:pt x="205" y="693"/>
                      <a:pt x="205" y="693"/>
                    </a:cubicBezTo>
                    <a:cubicBezTo>
                      <a:pt x="200" y="688"/>
                      <a:pt x="194" y="686"/>
                      <a:pt x="188" y="686"/>
                    </a:cubicBezTo>
                    <a:cubicBezTo>
                      <a:pt x="181" y="686"/>
                      <a:pt x="175" y="688"/>
                      <a:pt x="171" y="693"/>
                    </a:cubicBezTo>
                    <a:cubicBezTo>
                      <a:pt x="69" y="794"/>
                      <a:pt x="69" y="794"/>
                      <a:pt x="69" y="794"/>
                    </a:cubicBezTo>
                    <a:cubicBezTo>
                      <a:pt x="64" y="799"/>
                      <a:pt x="62" y="805"/>
                      <a:pt x="62" y="811"/>
                    </a:cubicBezTo>
                    <a:cubicBezTo>
                      <a:pt x="62" y="818"/>
                      <a:pt x="64" y="824"/>
                      <a:pt x="69" y="828"/>
                    </a:cubicBezTo>
                    <a:cubicBezTo>
                      <a:pt x="113" y="872"/>
                      <a:pt x="113" y="872"/>
                      <a:pt x="113" y="872"/>
                    </a:cubicBezTo>
                    <a:cubicBezTo>
                      <a:pt x="102" y="893"/>
                      <a:pt x="93" y="914"/>
                      <a:pt x="86" y="936"/>
                    </a:cubicBezTo>
                    <a:cubicBezTo>
                      <a:pt x="24" y="936"/>
                      <a:pt x="24" y="936"/>
                      <a:pt x="24" y="936"/>
                    </a:cubicBezTo>
                    <a:cubicBezTo>
                      <a:pt x="11" y="936"/>
                      <a:pt x="0" y="947"/>
                      <a:pt x="0" y="960"/>
                    </a:cubicBezTo>
                    <a:cubicBezTo>
                      <a:pt x="0" y="1104"/>
                      <a:pt x="0" y="1104"/>
                      <a:pt x="0" y="1104"/>
                    </a:cubicBezTo>
                    <a:cubicBezTo>
                      <a:pt x="0" y="1117"/>
                      <a:pt x="11" y="1128"/>
                      <a:pt x="24" y="1128"/>
                    </a:cubicBezTo>
                    <a:cubicBezTo>
                      <a:pt x="86" y="1128"/>
                      <a:pt x="86" y="1128"/>
                      <a:pt x="86" y="1128"/>
                    </a:cubicBezTo>
                    <a:cubicBezTo>
                      <a:pt x="93" y="1150"/>
                      <a:pt x="102" y="1171"/>
                      <a:pt x="113" y="1192"/>
                    </a:cubicBezTo>
                    <a:cubicBezTo>
                      <a:pt x="69" y="1236"/>
                      <a:pt x="69" y="1236"/>
                      <a:pt x="69" y="1236"/>
                    </a:cubicBezTo>
                    <a:cubicBezTo>
                      <a:pt x="56" y="1248"/>
                      <a:pt x="61" y="1261"/>
                      <a:pt x="69" y="1270"/>
                    </a:cubicBezTo>
                    <a:cubicBezTo>
                      <a:pt x="171" y="1371"/>
                      <a:pt x="171" y="1371"/>
                      <a:pt x="171" y="1371"/>
                    </a:cubicBezTo>
                    <a:cubicBezTo>
                      <a:pt x="175" y="1376"/>
                      <a:pt x="181" y="1378"/>
                      <a:pt x="188" y="1378"/>
                    </a:cubicBezTo>
                    <a:cubicBezTo>
                      <a:pt x="194" y="1378"/>
                      <a:pt x="200" y="1376"/>
                      <a:pt x="205" y="1371"/>
                    </a:cubicBezTo>
                    <a:cubicBezTo>
                      <a:pt x="249" y="1327"/>
                      <a:pt x="249" y="1327"/>
                      <a:pt x="249" y="1327"/>
                    </a:cubicBezTo>
                    <a:cubicBezTo>
                      <a:pt x="269" y="1338"/>
                      <a:pt x="290" y="1347"/>
                      <a:pt x="312" y="1354"/>
                    </a:cubicBezTo>
                    <a:cubicBezTo>
                      <a:pt x="312" y="1416"/>
                      <a:pt x="312" y="1416"/>
                      <a:pt x="312" y="1416"/>
                    </a:cubicBezTo>
                    <a:cubicBezTo>
                      <a:pt x="312" y="1429"/>
                      <a:pt x="323" y="1440"/>
                      <a:pt x="336" y="1440"/>
                    </a:cubicBezTo>
                    <a:cubicBezTo>
                      <a:pt x="480" y="1440"/>
                      <a:pt x="480" y="1440"/>
                      <a:pt x="480" y="1440"/>
                    </a:cubicBezTo>
                    <a:cubicBezTo>
                      <a:pt x="493" y="1440"/>
                      <a:pt x="504" y="1429"/>
                      <a:pt x="504" y="1416"/>
                    </a:cubicBezTo>
                    <a:cubicBezTo>
                      <a:pt x="504" y="1354"/>
                      <a:pt x="504" y="1354"/>
                      <a:pt x="504" y="1354"/>
                    </a:cubicBezTo>
                    <a:cubicBezTo>
                      <a:pt x="526" y="1347"/>
                      <a:pt x="548" y="1338"/>
                      <a:pt x="568" y="1327"/>
                    </a:cubicBezTo>
                    <a:cubicBezTo>
                      <a:pt x="612" y="1371"/>
                      <a:pt x="612" y="1371"/>
                      <a:pt x="612" y="1371"/>
                    </a:cubicBezTo>
                    <a:cubicBezTo>
                      <a:pt x="616" y="1376"/>
                      <a:pt x="622" y="1378"/>
                      <a:pt x="629" y="1378"/>
                    </a:cubicBezTo>
                    <a:cubicBezTo>
                      <a:pt x="635" y="1378"/>
                      <a:pt x="641" y="1376"/>
                      <a:pt x="646" y="1371"/>
                    </a:cubicBezTo>
                    <a:cubicBezTo>
                      <a:pt x="748" y="1270"/>
                      <a:pt x="748" y="1270"/>
                      <a:pt x="748" y="1270"/>
                    </a:cubicBezTo>
                    <a:cubicBezTo>
                      <a:pt x="756" y="1262"/>
                      <a:pt x="759" y="1247"/>
                      <a:pt x="750" y="1238"/>
                    </a:cubicBezTo>
                    <a:cubicBezTo>
                      <a:pt x="704" y="1192"/>
                      <a:pt x="704" y="1192"/>
                      <a:pt x="704" y="1192"/>
                    </a:cubicBezTo>
                    <a:cubicBezTo>
                      <a:pt x="715" y="1171"/>
                      <a:pt x="723" y="1150"/>
                      <a:pt x="730" y="1128"/>
                    </a:cubicBezTo>
                    <a:cubicBezTo>
                      <a:pt x="792" y="1128"/>
                      <a:pt x="792" y="1128"/>
                      <a:pt x="792" y="1128"/>
                    </a:cubicBezTo>
                    <a:cubicBezTo>
                      <a:pt x="805" y="1128"/>
                      <a:pt x="816" y="1117"/>
                      <a:pt x="816" y="1104"/>
                    </a:cubicBezTo>
                    <a:cubicBezTo>
                      <a:pt x="816" y="1056"/>
                      <a:pt x="816" y="1056"/>
                      <a:pt x="816" y="1056"/>
                    </a:cubicBezTo>
                    <a:cubicBezTo>
                      <a:pt x="963" y="1056"/>
                      <a:pt x="963" y="1056"/>
                      <a:pt x="963" y="1056"/>
                    </a:cubicBezTo>
                    <a:cubicBezTo>
                      <a:pt x="963" y="1008"/>
                      <a:pt x="963" y="1008"/>
                      <a:pt x="963" y="1008"/>
                    </a:cubicBezTo>
                    <a:cubicBezTo>
                      <a:pt x="912" y="1008"/>
                      <a:pt x="912" y="1008"/>
                      <a:pt x="912" y="1008"/>
                    </a:cubicBezTo>
                    <a:cubicBezTo>
                      <a:pt x="912" y="899"/>
                      <a:pt x="912" y="899"/>
                      <a:pt x="912" y="899"/>
                    </a:cubicBezTo>
                    <a:cubicBezTo>
                      <a:pt x="912" y="866"/>
                      <a:pt x="886" y="840"/>
                      <a:pt x="854" y="840"/>
                    </a:cubicBezTo>
                    <a:cubicBezTo>
                      <a:pt x="840" y="840"/>
                      <a:pt x="826" y="845"/>
                      <a:pt x="816" y="854"/>
                    </a:cubicBezTo>
                    <a:cubicBezTo>
                      <a:pt x="809" y="860"/>
                      <a:pt x="801" y="864"/>
                      <a:pt x="792" y="864"/>
                    </a:cubicBezTo>
                    <a:cubicBezTo>
                      <a:pt x="775" y="864"/>
                      <a:pt x="758" y="849"/>
                      <a:pt x="750" y="826"/>
                    </a:cubicBezTo>
                    <a:cubicBezTo>
                      <a:pt x="760" y="803"/>
                      <a:pt x="744" y="791"/>
                      <a:pt x="744" y="791"/>
                    </a:cubicBezTo>
                    <a:cubicBezTo>
                      <a:pt x="745" y="752"/>
                      <a:pt x="766" y="720"/>
                      <a:pt x="792" y="720"/>
                    </a:cubicBezTo>
                    <a:cubicBezTo>
                      <a:pt x="801" y="720"/>
                      <a:pt x="809" y="724"/>
                      <a:pt x="816" y="730"/>
                    </a:cubicBezTo>
                    <a:cubicBezTo>
                      <a:pt x="826" y="739"/>
                      <a:pt x="840" y="744"/>
                      <a:pt x="854" y="744"/>
                    </a:cubicBezTo>
                    <a:cubicBezTo>
                      <a:pt x="886" y="744"/>
                      <a:pt x="912" y="718"/>
                      <a:pt x="912" y="685"/>
                    </a:cubicBezTo>
                    <a:cubicBezTo>
                      <a:pt x="912" y="552"/>
                      <a:pt x="912" y="552"/>
                      <a:pt x="912" y="552"/>
                    </a:cubicBezTo>
                    <a:cubicBezTo>
                      <a:pt x="1046" y="552"/>
                      <a:pt x="1046" y="552"/>
                      <a:pt x="1046" y="552"/>
                    </a:cubicBezTo>
                    <a:cubicBezTo>
                      <a:pt x="1051" y="552"/>
                      <a:pt x="1056" y="557"/>
                      <a:pt x="1056" y="563"/>
                    </a:cubicBezTo>
                    <a:cubicBezTo>
                      <a:pt x="1056" y="565"/>
                      <a:pt x="1056" y="567"/>
                      <a:pt x="1054" y="569"/>
                    </a:cubicBezTo>
                    <a:cubicBezTo>
                      <a:pt x="1040" y="584"/>
                      <a:pt x="1032" y="603"/>
                      <a:pt x="1032" y="624"/>
                    </a:cubicBezTo>
                    <a:cubicBezTo>
                      <a:pt x="1032" y="677"/>
                      <a:pt x="1086" y="720"/>
                      <a:pt x="1152" y="720"/>
                    </a:cubicBezTo>
                    <a:cubicBezTo>
                      <a:pt x="1218" y="720"/>
                      <a:pt x="1272" y="677"/>
                      <a:pt x="1272" y="624"/>
                    </a:cubicBezTo>
                    <a:cubicBezTo>
                      <a:pt x="1272" y="603"/>
                      <a:pt x="1264" y="584"/>
                      <a:pt x="1250" y="569"/>
                    </a:cubicBezTo>
                    <a:cubicBezTo>
                      <a:pt x="1249" y="567"/>
                      <a:pt x="1248" y="565"/>
                      <a:pt x="1248" y="563"/>
                    </a:cubicBezTo>
                    <a:cubicBezTo>
                      <a:pt x="1248" y="557"/>
                      <a:pt x="1253" y="552"/>
                      <a:pt x="1259" y="552"/>
                    </a:cubicBezTo>
                    <a:cubicBezTo>
                      <a:pt x="1392" y="552"/>
                      <a:pt x="1392" y="552"/>
                      <a:pt x="1392" y="552"/>
                    </a:cubicBezTo>
                    <a:cubicBezTo>
                      <a:pt x="1392" y="936"/>
                      <a:pt x="1392" y="936"/>
                      <a:pt x="1392" y="936"/>
                    </a:cubicBezTo>
                    <a:cubicBezTo>
                      <a:pt x="1392" y="976"/>
                      <a:pt x="1360" y="1008"/>
                      <a:pt x="1320" y="1008"/>
                    </a:cubicBezTo>
                    <a:cubicBezTo>
                      <a:pt x="1194" y="1008"/>
                      <a:pt x="1194" y="1008"/>
                      <a:pt x="1194" y="1008"/>
                    </a:cubicBezTo>
                    <a:cubicBezTo>
                      <a:pt x="1194" y="1056"/>
                      <a:pt x="1194" y="1056"/>
                      <a:pt x="1194" y="1056"/>
                    </a:cubicBezTo>
                    <a:cubicBezTo>
                      <a:pt x="1320" y="1056"/>
                      <a:pt x="1320" y="1056"/>
                      <a:pt x="1320" y="1056"/>
                    </a:cubicBezTo>
                    <a:cubicBezTo>
                      <a:pt x="1386" y="1056"/>
                      <a:pt x="1440" y="1002"/>
                      <a:pt x="1440" y="936"/>
                    </a:cubicBezTo>
                    <a:cubicBezTo>
                      <a:pt x="1440" y="120"/>
                      <a:pt x="1440" y="120"/>
                      <a:pt x="1440" y="120"/>
                    </a:cubicBezTo>
                    <a:cubicBezTo>
                      <a:pt x="1440" y="54"/>
                      <a:pt x="1386" y="0"/>
                      <a:pt x="1320" y="0"/>
                    </a:cubicBezTo>
                    <a:close/>
                    <a:moveTo>
                      <a:pt x="456" y="48"/>
                    </a:moveTo>
                    <a:cubicBezTo>
                      <a:pt x="864" y="48"/>
                      <a:pt x="864" y="48"/>
                      <a:pt x="864" y="48"/>
                    </a:cubicBezTo>
                    <a:cubicBezTo>
                      <a:pt x="864" y="157"/>
                      <a:pt x="864" y="157"/>
                      <a:pt x="864" y="157"/>
                    </a:cubicBezTo>
                    <a:cubicBezTo>
                      <a:pt x="864" y="190"/>
                      <a:pt x="890" y="216"/>
                      <a:pt x="923" y="216"/>
                    </a:cubicBezTo>
                    <a:cubicBezTo>
                      <a:pt x="937" y="216"/>
                      <a:pt x="950" y="211"/>
                      <a:pt x="961" y="202"/>
                    </a:cubicBezTo>
                    <a:cubicBezTo>
                      <a:pt x="967" y="196"/>
                      <a:pt x="975" y="192"/>
                      <a:pt x="984" y="192"/>
                    </a:cubicBezTo>
                    <a:cubicBezTo>
                      <a:pt x="1010" y="192"/>
                      <a:pt x="1032" y="225"/>
                      <a:pt x="1032" y="264"/>
                    </a:cubicBezTo>
                    <a:cubicBezTo>
                      <a:pt x="1032" y="303"/>
                      <a:pt x="1010" y="336"/>
                      <a:pt x="984" y="336"/>
                    </a:cubicBezTo>
                    <a:cubicBezTo>
                      <a:pt x="975" y="336"/>
                      <a:pt x="967" y="332"/>
                      <a:pt x="961" y="326"/>
                    </a:cubicBezTo>
                    <a:cubicBezTo>
                      <a:pt x="950" y="317"/>
                      <a:pt x="937" y="312"/>
                      <a:pt x="923" y="312"/>
                    </a:cubicBezTo>
                    <a:cubicBezTo>
                      <a:pt x="890" y="312"/>
                      <a:pt x="864" y="338"/>
                      <a:pt x="864" y="371"/>
                    </a:cubicBezTo>
                    <a:cubicBezTo>
                      <a:pt x="864" y="504"/>
                      <a:pt x="864" y="504"/>
                      <a:pt x="864" y="504"/>
                    </a:cubicBezTo>
                    <a:cubicBezTo>
                      <a:pt x="731" y="504"/>
                      <a:pt x="731" y="504"/>
                      <a:pt x="731" y="504"/>
                    </a:cubicBezTo>
                    <a:cubicBezTo>
                      <a:pt x="725" y="504"/>
                      <a:pt x="722" y="501"/>
                      <a:pt x="720" y="498"/>
                    </a:cubicBezTo>
                    <a:cubicBezTo>
                      <a:pt x="719" y="494"/>
                      <a:pt x="719" y="490"/>
                      <a:pt x="722" y="487"/>
                    </a:cubicBezTo>
                    <a:cubicBezTo>
                      <a:pt x="737" y="473"/>
                      <a:pt x="745" y="453"/>
                      <a:pt x="744" y="432"/>
                    </a:cubicBezTo>
                    <a:cubicBezTo>
                      <a:pt x="744" y="379"/>
                      <a:pt x="690" y="336"/>
                      <a:pt x="624" y="336"/>
                    </a:cubicBezTo>
                    <a:cubicBezTo>
                      <a:pt x="558" y="336"/>
                      <a:pt x="504" y="379"/>
                      <a:pt x="504" y="432"/>
                    </a:cubicBezTo>
                    <a:cubicBezTo>
                      <a:pt x="504" y="452"/>
                      <a:pt x="512" y="471"/>
                      <a:pt x="526" y="487"/>
                    </a:cubicBezTo>
                    <a:cubicBezTo>
                      <a:pt x="529" y="490"/>
                      <a:pt x="530" y="494"/>
                      <a:pt x="529" y="497"/>
                    </a:cubicBezTo>
                    <a:cubicBezTo>
                      <a:pt x="527" y="502"/>
                      <a:pt x="523" y="504"/>
                      <a:pt x="518" y="504"/>
                    </a:cubicBezTo>
                    <a:cubicBezTo>
                      <a:pt x="384" y="504"/>
                      <a:pt x="384" y="504"/>
                      <a:pt x="384" y="504"/>
                    </a:cubicBezTo>
                    <a:cubicBezTo>
                      <a:pt x="384" y="120"/>
                      <a:pt x="384" y="120"/>
                      <a:pt x="384" y="120"/>
                    </a:cubicBezTo>
                    <a:cubicBezTo>
                      <a:pt x="384" y="80"/>
                      <a:pt x="416" y="48"/>
                      <a:pt x="456" y="48"/>
                    </a:cubicBezTo>
                    <a:close/>
                    <a:moveTo>
                      <a:pt x="768" y="1080"/>
                    </a:moveTo>
                    <a:cubicBezTo>
                      <a:pt x="712" y="1080"/>
                      <a:pt x="712" y="1080"/>
                      <a:pt x="712" y="1080"/>
                    </a:cubicBezTo>
                    <a:cubicBezTo>
                      <a:pt x="700" y="1080"/>
                      <a:pt x="691" y="1088"/>
                      <a:pt x="688" y="1098"/>
                    </a:cubicBezTo>
                    <a:cubicBezTo>
                      <a:pt x="681" y="1128"/>
                      <a:pt x="669" y="1157"/>
                      <a:pt x="653" y="1183"/>
                    </a:cubicBezTo>
                    <a:cubicBezTo>
                      <a:pt x="647" y="1192"/>
                      <a:pt x="649" y="1205"/>
                      <a:pt x="657" y="1212"/>
                    </a:cubicBezTo>
                    <a:cubicBezTo>
                      <a:pt x="697" y="1253"/>
                      <a:pt x="697" y="1253"/>
                      <a:pt x="697" y="1253"/>
                    </a:cubicBezTo>
                    <a:cubicBezTo>
                      <a:pt x="629" y="1320"/>
                      <a:pt x="629" y="1320"/>
                      <a:pt x="629" y="1320"/>
                    </a:cubicBezTo>
                    <a:cubicBezTo>
                      <a:pt x="589" y="1280"/>
                      <a:pt x="589" y="1280"/>
                      <a:pt x="589" y="1280"/>
                    </a:cubicBezTo>
                    <a:cubicBezTo>
                      <a:pt x="581" y="1272"/>
                      <a:pt x="569" y="1271"/>
                      <a:pt x="559" y="1277"/>
                    </a:cubicBezTo>
                    <a:cubicBezTo>
                      <a:pt x="533" y="1293"/>
                      <a:pt x="505" y="1305"/>
                      <a:pt x="475" y="1312"/>
                    </a:cubicBezTo>
                    <a:cubicBezTo>
                      <a:pt x="464" y="1315"/>
                      <a:pt x="456" y="1324"/>
                      <a:pt x="456" y="1335"/>
                    </a:cubicBezTo>
                    <a:cubicBezTo>
                      <a:pt x="456" y="1392"/>
                      <a:pt x="456" y="1392"/>
                      <a:pt x="456" y="1392"/>
                    </a:cubicBezTo>
                    <a:cubicBezTo>
                      <a:pt x="360" y="1392"/>
                      <a:pt x="360" y="1392"/>
                      <a:pt x="360" y="1392"/>
                    </a:cubicBezTo>
                    <a:cubicBezTo>
                      <a:pt x="360" y="1335"/>
                      <a:pt x="360" y="1335"/>
                      <a:pt x="360" y="1335"/>
                    </a:cubicBezTo>
                    <a:cubicBezTo>
                      <a:pt x="360" y="1324"/>
                      <a:pt x="353" y="1315"/>
                      <a:pt x="342" y="1312"/>
                    </a:cubicBezTo>
                    <a:cubicBezTo>
                      <a:pt x="312" y="1305"/>
                      <a:pt x="283" y="1293"/>
                      <a:pt x="257" y="1277"/>
                    </a:cubicBezTo>
                    <a:cubicBezTo>
                      <a:pt x="248" y="1271"/>
                      <a:pt x="236" y="1272"/>
                      <a:pt x="228" y="1280"/>
                    </a:cubicBezTo>
                    <a:cubicBezTo>
                      <a:pt x="188" y="1320"/>
                      <a:pt x="188" y="1320"/>
                      <a:pt x="188" y="1320"/>
                    </a:cubicBezTo>
                    <a:cubicBezTo>
                      <a:pt x="120" y="1253"/>
                      <a:pt x="120" y="1253"/>
                      <a:pt x="120" y="1253"/>
                    </a:cubicBezTo>
                    <a:cubicBezTo>
                      <a:pt x="160" y="1212"/>
                      <a:pt x="160" y="1212"/>
                      <a:pt x="160" y="1212"/>
                    </a:cubicBezTo>
                    <a:cubicBezTo>
                      <a:pt x="168" y="1205"/>
                      <a:pt x="169" y="1192"/>
                      <a:pt x="163" y="1183"/>
                    </a:cubicBezTo>
                    <a:cubicBezTo>
                      <a:pt x="147" y="1157"/>
                      <a:pt x="135" y="1128"/>
                      <a:pt x="128" y="1098"/>
                    </a:cubicBezTo>
                    <a:cubicBezTo>
                      <a:pt x="126" y="1088"/>
                      <a:pt x="116" y="1080"/>
                      <a:pt x="105" y="1080"/>
                    </a:cubicBezTo>
                    <a:cubicBezTo>
                      <a:pt x="48" y="1080"/>
                      <a:pt x="48" y="1080"/>
                      <a:pt x="48" y="1080"/>
                    </a:cubicBezTo>
                    <a:cubicBezTo>
                      <a:pt x="48" y="984"/>
                      <a:pt x="48" y="984"/>
                      <a:pt x="48" y="984"/>
                    </a:cubicBezTo>
                    <a:cubicBezTo>
                      <a:pt x="105" y="984"/>
                      <a:pt x="105" y="984"/>
                      <a:pt x="105" y="984"/>
                    </a:cubicBezTo>
                    <a:cubicBezTo>
                      <a:pt x="116" y="984"/>
                      <a:pt x="126" y="976"/>
                      <a:pt x="128" y="966"/>
                    </a:cubicBezTo>
                    <a:cubicBezTo>
                      <a:pt x="135" y="936"/>
                      <a:pt x="147" y="907"/>
                      <a:pt x="163" y="881"/>
                    </a:cubicBezTo>
                    <a:cubicBezTo>
                      <a:pt x="169" y="872"/>
                      <a:pt x="168" y="859"/>
                      <a:pt x="160" y="852"/>
                    </a:cubicBezTo>
                    <a:cubicBezTo>
                      <a:pt x="120" y="811"/>
                      <a:pt x="120" y="811"/>
                      <a:pt x="120" y="811"/>
                    </a:cubicBezTo>
                    <a:cubicBezTo>
                      <a:pt x="188" y="743"/>
                      <a:pt x="188" y="743"/>
                      <a:pt x="188" y="743"/>
                    </a:cubicBezTo>
                    <a:cubicBezTo>
                      <a:pt x="228" y="784"/>
                      <a:pt x="228" y="784"/>
                      <a:pt x="228" y="784"/>
                    </a:cubicBezTo>
                    <a:cubicBezTo>
                      <a:pt x="236" y="791"/>
                      <a:pt x="248" y="793"/>
                      <a:pt x="257" y="787"/>
                    </a:cubicBezTo>
                    <a:cubicBezTo>
                      <a:pt x="283" y="771"/>
                      <a:pt x="312" y="759"/>
                      <a:pt x="342" y="752"/>
                    </a:cubicBezTo>
                    <a:cubicBezTo>
                      <a:pt x="353" y="749"/>
                      <a:pt x="360" y="740"/>
                      <a:pt x="360" y="729"/>
                    </a:cubicBezTo>
                    <a:cubicBezTo>
                      <a:pt x="360" y="672"/>
                      <a:pt x="360" y="672"/>
                      <a:pt x="360" y="672"/>
                    </a:cubicBezTo>
                    <a:cubicBezTo>
                      <a:pt x="456" y="672"/>
                      <a:pt x="456" y="672"/>
                      <a:pt x="456" y="672"/>
                    </a:cubicBezTo>
                    <a:cubicBezTo>
                      <a:pt x="456" y="729"/>
                      <a:pt x="456" y="729"/>
                      <a:pt x="456" y="729"/>
                    </a:cubicBezTo>
                    <a:cubicBezTo>
                      <a:pt x="456" y="740"/>
                      <a:pt x="464" y="749"/>
                      <a:pt x="475" y="752"/>
                    </a:cubicBezTo>
                    <a:cubicBezTo>
                      <a:pt x="505" y="759"/>
                      <a:pt x="533" y="771"/>
                      <a:pt x="559" y="787"/>
                    </a:cubicBezTo>
                    <a:cubicBezTo>
                      <a:pt x="569" y="793"/>
                      <a:pt x="581" y="791"/>
                      <a:pt x="589" y="784"/>
                    </a:cubicBezTo>
                    <a:cubicBezTo>
                      <a:pt x="629" y="743"/>
                      <a:pt x="629" y="743"/>
                      <a:pt x="629" y="743"/>
                    </a:cubicBezTo>
                    <a:cubicBezTo>
                      <a:pt x="697" y="811"/>
                      <a:pt x="697" y="811"/>
                      <a:pt x="697" y="811"/>
                    </a:cubicBezTo>
                    <a:cubicBezTo>
                      <a:pt x="657" y="851"/>
                      <a:pt x="657" y="851"/>
                      <a:pt x="657" y="851"/>
                    </a:cubicBezTo>
                    <a:cubicBezTo>
                      <a:pt x="649" y="859"/>
                      <a:pt x="647" y="872"/>
                      <a:pt x="653" y="881"/>
                    </a:cubicBezTo>
                    <a:cubicBezTo>
                      <a:pt x="669" y="907"/>
                      <a:pt x="681" y="936"/>
                      <a:pt x="688" y="966"/>
                    </a:cubicBezTo>
                    <a:cubicBezTo>
                      <a:pt x="691" y="976"/>
                      <a:pt x="700" y="984"/>
                      <a:pt x="712" y="984"/>
                    </a:cubicBezTo>
                    <a:cubicBezTo>
                      <a:pt x="768" y="984"/>
                      <a:pt x="768" y="984"/>
                      <a:pt x="768" y="984"/>
                    </a:cubicBezTo>
                    <a:lnTo>
                      <a:pt x="768" y="1080"/>
                    </a:lnTo>
                    <a:close/>
                    <a:moveTo>
                      <a:pt x="792" y="912"/>
                    </a:moveTo>
                    <a:cubicBezTo>
                      <a:pt x="812" y="912"/>
                      <a:pt x="831" y="904"/>
                      <a:pt x="848" y="890"/>
                    </a:cubicBezTo>
                    <a:cubicBezTo>
                      <a:pt x="855" y="884"/>
                      <a:pt x="865" y="890"/>
                      <a:pt x="864" y="899"/>
                    </a:cubicBezTo>
                    <a:cubicBezTo>
                      <a:pt x="864" y="1008"/>
                      <a:pt x="864" y="1008"/>
                      <a:pt x="864" y="1008"/>
                    </a:cubicBezTo>
                    <a:cubicBezTo>
                      <a:pt x="816" y="1008"/>
                      <a:pt x="816" y="1008"/>
                      <a:pt x="816" y="1008"/>
                    </a:cubicBezTo>
                    <a:cubicBezTo>
                      <a:pt x="816" y="960"/>
                      <a:pt x="816" y="960"/>
                      <a:pt x="816" y="960"/>
                    </a:cubicBezTo>
                    <a:cubicBezTo>
                      <a:pt x="816" y="947"/>
                      <a:pt x="805" y="936"/>
                      <a:pt x="792" y="936"/>
                    </a:cubicBezTo>
                    <a:cubicBezTo>
                      <a:pt x="730" y="936"/>
                      <a:pt x="730" y="936"/>
                      <a:pt x="730" y="936"/>
                    </a:cubicBezTo>
                    <a:cubicBezTo>
                      <a:pt x="723" y="914"/>
                      <a:pt x="715" y="893"/>
                      <a:pt x="704" y="872"/>
                    </a:cubicBezTo>
                    <a:cubicBezTo>
                      <a:pt x="714" y="862"/>
                      <a:pt x="714" y="862"/>
                      <a:pt x="714" y="862"/>
                    </a:cubicBezTo>
                    <a:cubicBezTo>
                      <a:pt x="732" y="893"/>
                      <a:pt x="761" y="912"/>
                      <a:pt x="792" y="912"/>
                    </a:cubicBezTo>
                    <a:close/>
                    <a:moveTo>
                      <a:pt x="864" y="685"/>
                    </a:moveTo>
                    <a:cubicBezTo>
                      <a:pt x="864" y="695"/>
                      <a:pt x="855" y="700"/>
                      <a:pt x="848" y="694"/>
                    </a:cubicBezTo>
                    <a:cubicBezTo>
                      <a:pt x="831" y="680"/>
                      <a:pt x="812" y="672"/>
                      <a:pt x="792" y="672"/>
                    </a:cubicBezTo>
                    <a:cubicBezTo>
                      <a:pt x="751" y="672"/>
                      <a:pt x="716" y="704"/>
                      <a:pt x="703" y="749"/>
                    </a:cubicBezTo>
                    <a:cubicBezTo>
                      <a:pt x="646" y="693"/>
                      <a:pt x="646" y="693"/>
                      <a:pt x="646" y="693"/>
                    </a:cubicBezTo>
                    <a:cubicBezTo>
                      <a:pt x="641" y="688"/>
                      <a:pt x="635" y="686"/>
                      <a:pt x="629" y="686"/>
                    </a:cubicBezTo>
                    <a:cubicBezTo>
                      <a:pt x="622" y="686"/>
                      <a:pt x="616" y="688"/>
                      <a:pt x="612" y="693"/>
                    </a:cubicBezTo>
                    <a:cubicBezTo>
                      <a:pt x="568" y="737"/>
                      <a:pt x="568" y="737"/>
                      <a:pt x="568" y="737"/>
                    </a:cubicBezTo>
                    <a:cubicBezTo>
                      <a:pt x="548" y="726"/>
                      <a:pt x="526" y="717"/>
                      <a:pt x="504" y="710"/>
                    </a:cubicBezTo>
                    <a:cubicBezTo>
                      <a:pt x="504" y="648"/>
                      <a:pt x="504" y="648"/>
                      <a:pt x="504" y="648"/>
                    </a:cubicBezTo>
                    <a:cubicBezTo>
                      <a:pt x="504" y="635"/>
                      <a:pt x="493" y="624"/>
                      <a:pt x="480" y="624"/>
                    </a:cubicBezTo>
                    <a:cubicBezTo>
                      <a:pt x="384" y="624"/>
                      <a:pt x="384" y="624"/>
                      <a:pt x="384" y="624"/>
                    </a:cubicBezTo>
                    <a:cubicBezTo>
                      <a:pt x="384" y="552"/>
                      <a:pt x="384" y="552"/>
                      <a:pt x="384" y="552"/>
                    </a:cubicBezTo>
                    <a:cubicBezTo>
                      <a:pt x="518" y="552"/>
                      <a:pt x="518" y="552"/>
                      <a:pt x="518" y="552"/>
                    </a:cubicBezTo>
                    <a:cubicBezTo>
                      <a:pt x="550" y="552"/>
                      <a:pt x="576" y="526"/>
                      <a:pt x="576" y="493"/>
                    </a:cubicBezTo>
                    <a:cubicBezTo>
                      <a:pt x="576" y="479"/>
                      <a:pt x="571" y="466"/>
                      <a:pt x="562" y="455"/>
                    </a:cubicBezTo>
                    <a:cubicBezTo>
                      <a:pt x="556" y="449"/>
                      <a:pt x="552" y="441"/>
                      <a:pt x="552" y="432"/>
                    </a:cubicBezTo>
                    <a:cubicBezTo>
                      <a:pt x="552" y="406"/>
                      <a:pt x="585" y="384"/>
                      <a:pt x="624" y="384"/>
                    </a:cubicBezTo>
                    <a:cubicBezTo>
                      <a:pt x="663" y="384"/>
                      <a:pt x="696" y="406"/>
                      <a:pt x="696" y="432"/>
                    </a:cubicBezTo>
                    <a:cubicBezTo>
                      <a:pt x="696" y="441"/>
                      <a:pt x="692" y="449"/>
                      <a:pt x="686" y="455"/>
                    </a:cubicBezTo>
                    <a:cubicBezTo>
                      <a:pt x="677" y="466"/>
                      <a:pt x="672" y="479"/>
                      <a:pt x="672" y="493"/>
                    </a:cubicBezTo>
                    <a:cubicBezTo>
                      <a:pt x="672" y="526"/>
                      <a:pt x="698" y="552"/>
                      <a:pt x="731" y="552"/>
                    </a:cubicBezTo>
                    <a:cubicBezTo>
                      <a:pt x="864" y="552"/>
                      <a:pt x="864" y="552"/>
                      <a:pt x="864" y="552"/>
                    </a:cubicBezTo>
                    <a:lnTo>
                      <a:pt x="864" y="685"/>
                    </a:lnTo>
                    <a:close/>
                    <a:moveTo>
                      <a:pt x="1200" y="563"/>
                    </a:moveTo>
                    <a:cubicBezTo>
                      <a:pt x="1200" y="577"/>
                      <a:pt x="1205" y="590"/>
                      <a:pt x="1214" y="600"/>
                    </a:cubicBezTo>
                    <a:cubicBezTo>
                      <a:pt x="1220" y="607"/>
                      <a:pt x="1224" y="615"/>
                      <a:pt x="1224" y="624"/>
                    </a:cubicBezTo>
                    <a:cubicBezTo>
                      <a:pt x="1224" y="650"/>
                      <a:pt x="1191" y="672"/>
                      <a:pt x="1152" y="672"/>
                    </a:cubicBezTo>
                    <a:cubicBezTo>
                      <a:pt x="1113" y="672"/>
                      <a:pt x="1080" y="650"/>
                      <a:pt x="1080" y="624"/>
                    </a:cubicBezTo>
                    <a:cubicBezTo>
                      <a:pt x="1080" y="615"/>
                      <a:pt x="1084" y="607"/>
                      <a:pt x="1090" y="601"/>
                    </a:cubicBezTo>
                    <a:cubicBezTo>
                      <a:pt x="1099" y="590"/>
                      <a:pt x="1104" y="577"/>
                      <a:pt x="1104" y="563"/>
                    </a:cubicBezTo>
                    <a:cubicBezTo>
                      <a:pt x="1104" y="530"/>
                      <a:pt x="1078" y="504"/>
                      <a:pt x="1046" y="504"/>
                    </a:cubicBezTo>
                    <a:cubicBezTo>
                      <a:pt x="912" y="504"/>
                      <a:pt x="912" y="504"/>
                      <a:pt x="912" y="504"/>
                    </a:cubicBezTo>
                    <a:cubicBezTo>
                      <a:pt x="912" y="371"/>
                      <a:pt x="912" y="371"/>
                      <a:pt x="912" y="371"/>
                    </a:cubicBezTo>
                    <a:cubicBezTo>
                      <a:pt x="912" y="367"/>
                      <a:pt x="914" y="364"/>
                      <a:pt x="917" y="362"/>
                    </a:cubicBezTo>
                    <a:cubicBezTo>
                      <a:pt x="927" y="355"/>
                      <a:pt x="939" y="371"/>
                      <a:pt x="947" y="375"/>
                    </a:cubicBezTo>
                    <a:cubicBezTo>
                      <a:pt x="959" y="381"/>
                      <a:pt x="971" y="384"/>
                      <a:pt x="984" y="384"/>
                    </a:cubicBezTo>
                    <a:cubicBezTo>
                      <a:pt x="1037" y="384"/>
                      <a:pt x="1080" y="330"/>
                      <a:pt x="1080" y="264"/>
                    </a:cubicBezTo>
                    <a:cubicBezTo>
                      <a:pt x="1080" y="198"/>
                      <a:pt x="1037" y="144"/>
                      <a:pt x="984" y="144"/>
                    </a:cubicBezTo>
                    <a:cubicBezTo>
                      <a:pt x="964" y="144"/>
                      <a:pt x="944" y="152"/>
                      <a:pt x="929" y="166"/>
                    </a:cubicBezTo>
                    <a:cubicBezTo>
                      <a:pt x="926" y="168"/>
                      <a:pt x="923" y="169"/>
                      <a:pt x="920" y="168"/>
                    </a:cubicBezTo>
                    <a:cubicBezTo>
                      <a:pt x="915" y="167"/>
                      <a:pt x="912" y="163"/>
                      <a:pt x="912" y="157"/>
                    </a:cubicBezTo>
                    <a:cubicBezTo>
                      <a:pt x="912" y="48"/>
                      <a:pt x="912" y="48"/>
                      <a:pt x="912" y="48"/>
                    </a:cubicBezTo>
                    <a:cubicBezTo>
                      <a:pt x="1320" y="48"/>
                      <a:pt x="1320" y="48"/>
                      <a:pt x="1320" y="48"/>
                    </a:cubicBezTo>
                    <a:cubicBezTo>
                      <a:pt x="1360" y="48"/>
                      <a:pt x="1392" y="80"/>
                      <a:pt x="1392" y="120"/>
                    </a:cubicBezTo>
                    <a:cubicBezTo>
                      <a:pt x="1392" y="504"/>
                      <a:pt x="1392" y="504"/>
                      <a:pt x="1392" y="504"/>
                    </a:cubicBezTo>
                    <a:cubicBezTo>
                      <a:pt x="1259" y="504"/>
                      <a:pt x="1259" y="504"/>
                      <a:pt x="1259" y="504"/>
                    </a:cubicBezTo>
                    <a:cubicBezTo>
                      <a:pt x="1226" y="504"/>
                      <a:pt x="1200" y="530"/>
                      <a:pt x="1200" y="563"/>
                    </a:cubicBezTo>
                    <a:close/>
                    <a:moveTo>
                      <a:pt x="1200" y="563"/>
                    </a:moveTo>
                    <a:cubicBezTo>
                      <a:pt x="1200" y="563"/>
                      <a:pt x="1200" y="563"/>
                      <a:pt x="1200" y="56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/>
              </a:p>
            </p:txBody>
          </p:sp>
          <p:sp>
            <p:nvSpPr>
              <p:cNvPr id="50" name="Freeform 29">
                <a:extLst>
                  <a:ext uri="{FF2B5EF4-FFF2-40B4-BE49-F238E27FC236}">
                    <a16:creationId xmlns="" xmlns:a16="http://schemas.microsoft.com/office/drawing/2014/main" id="{1CFD8DFC-84D0-4972-8D5E-C82C1FEFBC1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732088" y="4119563"/>
                <a:ext cx="1260475" cy="1098550"/>
              </a:xfrm>
              <a:custGeom>
                <a:avLst/>
                <a:gdLst>
                  <a:gd name="T0" fmla="*/ 547 w 607"/>
                  <a:gd name="T1" fmla="*/ 194 h 529"/>
                  <a:gd name="T2" fmla="*/ 489 w 607"/>
                  <a:gd name="T3" fmla="*/ 210 h 529"/>
                  <a:gd name="T4" fmla="*/ 487 w 607"/>
                  <a:gd name="T5" fmla="*/ 211 h 529"/>
                  <a:gd name="T6" fmla="*/ 391 w 607"/>
                  <a:gd name="T7" fmla="*/ 211 h 529"/>
                  <a:gd name="T8" fmla="*/ 319 w 607"/>
                  <a:gd name="T9" fmla="*/ 197 h 529"/>
                  <a:gd name="T10" fmla="*/ 319 w 607"/>
                  <a:gd name="T11" fmla="*/ 75 h 529"/>
                  <a:gd name="T12" fmla="*/ 246 w 607"/>
                  <a:gd name="T13" fmla="*/ 1 h 529"/>
                  <a:gd name="T14" fmla="*/ 175 w 607"/>
                  <a:gd name="T15" fmla="*/ 73 h 529"/>
                  <a:gd name="T16" fmla="*/ 175 w 607"/>
                  <a:gd name="T17" fmla="*/ 343 h 529"/>
                  <a:gd name="T18" fmla="*/ 108 w 607"/>
                  <a:gd name="T19" fmla="*/ 304 h 529"/>
                  <a:gd name="T20" fmla="*/ 21 w 607"/>
                  <a:gd name="T21" fmla="*/ 323 h 529"/>
                  <a:gd name="T22" fmla="*/ 35 w 607"/>
                  <a:gd name="T23" fmla="*/ 414 h 529"/>
                  <a:gd name="T24" fmla="*/ 185 w 607"/>
                  <a:gd name="T25" fmla="*/ 525 h 529"/>
                  <a:gd name="T26" fmla="*/ 199 w 607"/>
                  <a:gd name="T27" fmla="*/ 529 h 529"/>
                  <a:gd name="T28" fmla="*/ 583 w 607"/>
                  <a:gd name="T29" fmla="*/ 529 h 529"/>
                  <a:gd name="T30" fmla="*/ 607 w 607"/>
                  <a:gd name="T31" fmla="*/ 505 h 529"/>
                  <a:gd name="T32" fmla="*/ 607 w 607"/>
                  <a:gd name="T33" fmla="*/ 268 h 529"/>
                  <a:gd name="T34" fmla="*/ 547 w 607"/>
                  <a:gd name="T35" fmla="*/ 194 h 529"/>
                  <a:gd name="T36" fmla="*/ 559 w 607"/>
                  <a:gd name="T37" fmla="*/ 481 h 529"/>
                  <a:gd name="T38" fmla="*/ 207 w 607"/>
                  <a:gd name="T39" fmla="*/ 481 h 529"/>
                  <a:gd name="T40" fmla="*/ 61 w 607"/>
                  <a:gd name="T41" fmla="*/ 378 h 529"/>
                  <a:gd name="T42" fmla="*/ 56 w 607"/>
                  <a:gd name="T43" fmla="*/ 348 h 529"/>
                  <a:gd name="T44" fmla="*/ 84 w 607"/>
                  <a:gd name="T45" fmla="*/ 343 h 529"/>
                  <a:gd name="T46" fmla="*/ 187 w 607"/>
                  <a:gd name="T47" fmla="*/ 406 h 529"/>
                  <a:gd name="T48" fmla="*/ 216 w 607"/>
                  <a:gd name="T49" fmla="*/ 403 h 529"/>
                  <a:gd name="T50" fmla="*/ 223 w 607"/>
                  <a:gd name="T51" fmla="*/ 384 h 529"/>
                  <a:gd name="T52" fmla="*/ 223 w 607"/>
                  <a:gd name="T53" fmla="*/ 74 h 529"/>
                  <a:gd name="T54" fmla="*/ 246 w 607"/>
                  <a:gd name="T55" fmla="*/ 49 h 529"/>
                  <a:gd name="T56" fmla="*/ 264 w 607"/>
                  <a:gd name="T57" fmla="*/ 55 h 529"/>
                  <a:gd name="T58" fmla="*/ 271 w 607"/>
                  <a:gd name="T59" fmla="*/ 73 h 529"/>
                  <a:gd name="T60" fmla="*/ 271 w 607"/>
                  <a:gd name="T61" fmla="*/ 264 h 529"/>
                  <a:gd name="T62" fmla="*/ 294 w 607"/>
                  <a:gd name="T63" fmla="*/ 289 h 529"/>
                  <a:gd name="T64" fmla="*/ 311 w 607"/>
                  <a:gd name="T65" fmla="*/ 283 h 529"/>
                  <a:gd name="T66" fmla="*/ 319 w 607"/>
                  <a:gd name="T67" fmla="*/ 266 h 529"/>
                  <a:gd name="T68" fmla="*/ 341 w 607"/>
                  <a:gd name="T69" fmla="*/ 241 h 529"/>
                  <a:gd name="T70" fmla="*/ 359 w 607"/>
                  <a:gd name="T71" fmla="*/ 247 h 529"/>
                  <a:gd name="T72" fmla="*/ 367 w 607"/>
                  <a:gd name="T73" fmla="*/ 264 h 529"/>
                  <a:gd name="T74" fmla="*/ 389 w 607"/>
                  <a:gd name="T75" fmla="*/ 289 h 529"/>
                  <a:gd name="T76" fmla="*/ 407 w 607"/>
                  <a:gd name="T77" fmla="*/ 283 h 529"/>
                  <a:gd name="T78" fmla="*/ 415 w 607"/>
                  <a:gd name="T79" fmla="*/ 266 h 529"/>
                  <a:gd name="T80" fmla="*/ 437 w 607"/>
                  <a:gd name="T81" fmla="*/ 241 h 529"/>
                  <a:gd name="T82" fmla="*/ 455 w 607"/>
                  <a:gd name="T83" fmla="*/ 247 h 529"/>
                  <a:gd name="T84" fmla="*/ 463 w 607"/>
                  <a:gd name="T85" fmla="*/ 264 h 529"/>
                  <a:gd name="T86" fmla="*/ 486 w 607"/>
                  <a:gd name="T87" fmla="*/ 289 h 529"/>
                  <a:gd name="T88" fmla="*/ 504 w 607"/>
                  <a:gd name="T89" fmla="*/ 282 h 529"/>
                  <a:gd name="T90" fmla="*/ 511 w 607"/>
                  <a:gd name="T91" fmla="*/ 265 h 529"/>
                  <a:gd name="T92" fmla="*/ 534 w 607"/>
                  <a:gd name="T93" fmla="*/ 242 h 529"/>
                  <a:gd name="T94" fmla="*/ 559 w 607"/>
                  <a:gd name="T95" fmla="*/ 268 h 529"/>
                  <a:gd name="T96" fmla="*/ 559 w 607"/>
                  <a:gd name="T97" fmla="*/ 481 h 529"/>
                  <a:gd name="T98" fmla="*/ 559 w 607"/>
                  <a:gd name="T99" fmla="*/ 481 h 529"/>
                  <a:gd name="T100" fmla="*/ 559 w 607"/>
                  <a:gd name="T101" fmla="*/ 481 h 5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607" h="529">
                    <a:moveTo>
                      <a:pt x="547" y="194"/>
                    </a:moveTo>
                    <a:cubicBezTo>
                      <a:pt x="526" y="190"/>
                      <a:pt x="505" y="196"/>
                      <a:pt x="489" y="210"/>
                    </a:cubicBezTo>
                    <a:cubicBezTo>
                      <a:pt x="488" y="211"/>
                      <a:pt x="488" y="211"/>
                      <a:pt x="487" y="211"/>
                    </a:cubicBezTo>
                    <a:cubicBezTo>
                      <a:pt x="460" y="187"/>
                      <a:pt x="419" y="187"/>
                      <a:pt x="391" y="211"/>
                    </a:cubicBezTo>
                    <a:cubicBezTo>
                      <a:pt x="372" y="194"/>
                      <a:pt x="344" y="188"/>
                      <a:pt x="319" y="197"/>
                    </a:cubicBezTo>
                    <a:cubicBezTo>
                      <a:pt x="319" y="75"/>
                      <a:pt x="319" y="75"/>
                      <a:pt x="319" y="75"/>
                    </a:cubicBezTo>
                    <a:cubicBezTo>
                      <a:pt x="319" y="34"/>
                      <a:pt x="286" y="0"/>
                      <a:pt x="246" y="1"/>
                    </a:cubicBezTo>
                    <a:cubicBezTo>
                      <a:pt x="207" y="2"/>
                      <a:pt x="175" y="34"/>
                      <a:pt x="175" y="73"/>
                    </a:cubicBezTo>
                    <a:cubicBezTo>
                      <a:pt x="175" y="343"/>
                      <a:pt x="175" y="343"/>
                      <a:pt x="175" y="343"/>
                    </a:cubicBezTo>
                    <a:cubicBezTo>
                      <a:pt x="108" y="304"/>
                      <a:pt x="108" y="304"/>
                      <a:pt x="108" y="304"/>
                    </a:cubicBezTo>
                    <a:cubicBezTo>
                      <a:pt x="78" y="287"/>
                      <a:pt x="40" y="295"/>
                      <a:pt x="21" y="323"/>
                    </a:cubicBezTo>
                    <a:cubicBezTo>
                      <a:pt x="0" y="352"/>
                      <a:pt x="7" y="393"/>
                      <a:pt x="35" y="414"/>
                    </a:cubicBezTo>
                    <a:cubicBezTo>
                      <a:pt x="185" y="525"/>
                      <a:pt x="185" y="525"/>
                      <a:pt x="185" y="525"/>
                    </a:cubicBezTo>
                    <a:cubicBezTo>
                      <a:pt x="189" y="527"/>
                      <a:pt x="194" y="529"/>
                      <a:pt x="199" y="529"/>
                    </a:cubicBezTo>
                    <a:cubicBezTo>
                      <a:pt x="583" y="529"/>
                      <a:pt x="583" y="529"/>
                      <a:pt x="583" y="529"/>
                    </a:cubicBezTo>
                    <a:cubicBezTo>
                      <a:pt x="596" y="529"/>
                      <a:pt x="607" y="518"/>
                      <a:pt x="607" y="505"/>
                    </a:cubicBezTo>
                    <a:cubicBezTo>
                      <a:pt x="607" y="268"/>
                      <a:pt x="607" y="268"/>
                      <a:pt x="607" y="268"/>
                    </a:cubicBezTo>
                    <a:cubicBezTo>
                      <a:pt x="607" y="231"/>
                      <a:pt x="581" y="200"/>
                      <a:pt x="547" y="194"/>
                    </a:cubicBezTo>
                    <a:close/>
                    <a:moveTo>
                      <a:pt x="559" y="481"/>
                    </a:moveTo>
                    <a:cubicBezTo>
                      <a:pt x="207" y="481"/>
                      <a:pt x="207" y="481"/>
                      <a:pt x="207" y="481"/>
                    </a:cubicBezTo>
                    <a:cubicBezTo>
                      <a:pt x="61" y="378"/>
                      <a:pt x="61" y="378"/>
                      <a:pt x="61" y="378"/>
                    </a:cubicBezTo>
                    <a:cubicBezTo>
                      <a:pt x="51" y="371"/>
                      <a:pt x="49" y="358"/>
                      <a:pt x="56" y="348"/>
                    </a:cubicBezTo>
                    <a:cubicBezTo>
                      <a:pt x="63" y="340"/>
                      <a:pt x="75" y="337"/>
                      <a:pt x="84" y="343"/>
                    </a:cubicBezTo>
                    <a:cubicBezTo>
                      <a:pt x="187" y="406"/>
                      <a:pt x="187" y="406"/>
                      <a:pt x="187" y="406"/>
                    </a:cubicBezTo>
                    <a:cubicBezTo>
                      <a:pt x="196" y="411"/>
                      <a:pt x="208" y="410"/>
                      <a:pt x="216" y="403"/>
                    </a:cubicBezTo>
                    <a:cubicBezTo>
                      <a:pt x="221" y="398"/>
                      <a:pt x="223" y="391"/>
                      <a:pt x="223" y="384"/>
                    </a:cubicBezTo>
                    <a:cubicBezTo>
                      <a:pt x="223" y="74"/>
                      <a:pt x="223" y="74"/>
                      <a:pt x="223" y="74"/>
                    </a:cubicBezTo>
                    <a:cubicBezTo>
                      <a:pt x="223" y="61"/>
                      <a:pt x="233" y="50"/>
                      <a:pt x="246" y="49"/>
                    </a:cubicBezTo>
                    <a:cubicBezTo>
                      <a:pt x="252" y="49"/>
                      <a:pt x="259" y="51"/>
                      <a:pt x="264" y="55"/>
                    </a:cubicBezTo>
                    <a:cubicBezTo>
                      <a:pt x="268" y="60"/>
                      <a:pt x="271" y="66"/>
                      <a:pt x="271" y="73"/>
                    </a:cubicBezTo>
                    <a:cubicBezTo>
                      <a:pt x="271" y="264"/>
                      <a:pt x="271" y="264"/>
                      <a:pt x="271" y="264"/>
                    </a:cubicBezTo>
                    <a:cubicBezTo>
                      <a:pt x="271" y="277"/>
                      <a:pt x="281" y="288"/>
                      <a:pt x="294" y="289"/>
                    </a:cubicBezTo>
                    <a:cubicBezTo>
                      <a:pt x="300" y="289"/>
                      <a:pt x="307" y="287"/>
                      <a:pt x="311" y="283"/>
                    </a:cubicBezTo>
                    <a:cubicBezTo>
                      <a:pt x="316" y="278"/>
                      <a:pt x="319" y="272"/>
                      <a:pt x="319" y="266"/>
                    </a:cubicBezTo>
                    <a:cubicBezTo>
                      <a:pt x="320" y="253"/>
                      <a:pt x="328" y="242"/>
                      <a:pt x="341" y="241"/>
                    </a:cubicBezTo>
                    <a:cubicBezTo>
                      <a:pt x="347" y="240"/>
                      <a:pt x="354" y="243"/>
                      <a:pt x="359" y="247"/>
                    </a:cubicBezTo>
                    <a:cubicBezTo>
                      <a:pt x="364" y="251"/>
                      <a:pt x="367" y="258"/>
                      <a:pt x="367" y="264"/>
                    </a:cubicBezTo>
                    <a:cubicBezTo>
                      <a:pt x="367" y="277"/>
                      <a:pt x="376" y="287"/>
                      <a:pt x="389" y="289"/>
                    </a:cubicBezTo>
                    <a:cubicBezTo>
                      <a:pt x="395" y="290"/>
                      <a:pt x="402" y="287"/>
                      <a:pt x="407" y="283"/>
                    </a:cubicBezTo>
                    <a:cubicBezTo>
                      <a:pt x="412" y="279"/>
                      <a:pt x="415" y="272"/>
                      <a:pt x="415" y="266"/>
                    </a:cubicBezTo>
                    <a:cubicBezTo>
                      <a:pt x="415" y="253"/>
                      <a:pt x="424" y="243"/>
                      <a:pt x="437" y="241"/>
                    </a:cubicBezTo>
                    <a:cubicBezTo>
                      <a:pt x="443" y="240"/>
                      <a:pt x="450" y="243"/>
                      <a:pt x="455" y="247"/>
                    </a:cubicBezTo>
                    <a:cubicBezTo>
                      <a:pt x="460" y="251"/>
                      <a:pt x="463" y="257"/>
                      <a:pt x="463" y="264"/>
                    </a:cubicBezTo>
                    <a:cubicBezTo>
                      <a:pt x="464" y="277"/>
                      <a:pt x="473" y="288"/>
                      <a:pt x="486" y="289"/>
                    </a:cubicBezTo>
                    <a:cubicBezTo>
                      <a:pt x="492" y="289"/>
                      <a:pt x="499" y="287"/>
                      <a:pt x="504" y="282"/>
                    </a:cubicBezTo>
                    <a:cubicBezTo>
                      <a:pt x="508" y="278"/>
                      <a:pt x="511" y="272"/>
                      <a:pt x="511" y="265"/>
                    </a:cubicBezTo>
                    <a:cubicBezTo>
                      <a:pt x="511" y="252"/>
                      <a:pt x="522" y="242"/>
                      <a:pt x="534" y="242"/>
                    </a:cubicBezTo>
                    <a:cubicBezTo>
                      <a:pt x="552" y="242"/>
                      <a:pt x="559" y="255"/>
                      <a:pt x="559" y="268"/>
                    </a:cubicBezTo>
                    <a:lnTo>
                      <a:pt x="559" y="481"/>
                    </a:lnTo>
                    <a:close/>
                    <a:moveTo>
                      <a:pt x="559" y="481"/>
                    </a:moveTo>
                    <a:cubicBezTo>
                      <a:pt x="559" y="481"/>
                      <a:pt x="559" y="481"/>
                      <a:pt x="559" y="48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/>
              </a:p>
            </p:txBody>
          </p:sp>
          <p:sp>
            <p:nvSpPr>
              <p:cNvPr id="51" name="Freeform 30">
                <a:extLst>
                  <a:ext uri="{FF2B5EF4-FFF2-40B4-BE49-F238E27FC236}">
                    <a16:creationId xmlns="" xmlns:a16="http://schemas.microsoft.com/office/drawing/2014/main" id="{7D2C9521-957B-446F-BAE7-548503EAA21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366838" y="3921125"/>
                <a:ext cx="931863" cy="933450"/>
              </a:xfrm>
              <a:custGeom>
                <a:avLst/>
                <a:gdLst>
                  <a:gd name="T0" fmla="*/ 233 w 449"/>
                  <a:gd name="T1" fmla="*/ 0 h 449"/>
                  <a:gd name="T2" fmla="*/ 34 w 449"/>
                  <a:gd name="T3" fmla="*/ 133 h 449"/>
                  <a:gd name="T4" fmla="*/ 80 w 449"/>
                  <a:gd name="T5" fmla="*/ 369 h 449"/>
                  <a:gd name="T6" fmla="*/ 316 w 449"/>
                  <a:gd name="T7" fmla="*/ 416 h 449"/>
                  <a:gd name="T8" fmla="*/ 449 w 449"/>
                  <a:gd name="T9" fmla="*/ 216 h 449"/>
                  <a:gd name="T10" fmla="*/ 233 w 449"/>
                  <a:gd name="T11" fmla="*/ 0 h 449"/>
                  <a:gd name="T12" fmla="*/ 233 w 449"/>
                  <a:gd name="T13" fmla="*/ 384 h 449"/>
                  <a:gd name="T14" fmla="*/ 78 w 449"/>
                  <a:gd name="T15" fmla="*/ 280 h 449"/>
                  <a:gd name="T16" fmla="*/ 114 w 449"/>
                  <a:gd name="T17" fmla="*/ 97 h 449"/>
                  <a:gd name="T18" fmla="*/ 298 w 449"/>
                  <a:gd name="T19" fmla="*/ 61 h 449"/>
                  <a:gd name="T20" fmla="*/ 401 w 449"/>
                  <a:gd name="T21" fmla="*/ 216 h 449"/>
                  <a:gd name="T22" fmla="*/ 233 w 449"/>
                  <a:gd name="T23" fmla="*/ 384 h 449"/>
                  <a:gd name="T24" fmla="*/ 233 w 449"/>
                  <a:gd name="T25" fmla="*/ 384 h 449"/>
                  <a:gd name="T26" fmla="*/ 233 w 449"/>
                  <a:gd name="T27" fmla="*/ 384 h 4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49" h="449">
                    <a:moveTo>
                      <a:pt x="233" y="0"/>
                    </a:moveTo>
                    <a:cubicBezTo>
                      <a:pt x="146" y="0"/>
                      <a:pt x="67" y="53"/>
                      <a:pt x="34" y="133"/>
                    </a:cubicBezTo>
                    <a:cubicBezTo>
                      <a:pt x="0" y="214"/>
                      <a:pt x="19" y="307"/>
                      <a:pt x="80" y="369"/>
                    </a:cubicBezTo>
                    <a:cubicBezTo>
                      <a:pt x="142" y="431"/>
                      <a:pt x="235" y="449"/>
                      <a:pt x="316" y="416"/>
                    </a:cubicBezTo>
                    <a:cubicBezTo>
                      <a:pt x="397" y="382"/>
                      <a:pt x="449" y="303"/>
                      <a:pt x="449" y="216"/>
                    </a:cubicBezTo>
                    <a:cubicBezTo>
                      <a:pt x="449" y="97"/>
                      <a:pt x="352" y="0"/>
                      <a:pt x="233" y="0"/>
                    </a:cubicBezTo>
                    <a:close/>
                    <a:moveTo>
                      <a:pt x="233" y="384"/>
                    </a:moveTo>
                    <a:cubicBezTo>
                      <a:pt x="165" y="384"/>
                      <a:pt x="104" y="343"/>
                      <a:pt x="78" y="280"/>
                    </a:cubicBezTo>
                    <a:cubicBezTo>
                      <a:pt x="52" y="218"/>
                      <a:pt x="66" y="145"/>
                      <a:pt x="114" y="97"/>
                    </a:cubicBezTo>
                    <a:cubicBezTo>
                      <a:pt x="162" y="49"/>
                      <a:pt x="235" y="35"/>
                      <a:pt x="298" y="61"/>
                    </a:cubicBezTo>
                    <a:cubicBezTo>
                      <a:pt x="360" y="87"/>
                      <a:pt x="401" y="148"/>
                      <a:pt x="401" y="216"/>
                    </a:cubicBezTo>
                    <a:cubicBezTo>
                      <a:pt x="401" y="309"/>
                      <a:pt x="326" y="384"/>
                      <a:pt x="233" y="384"/>
                    </a:cubicBezTo>
                    <a:close/>
                    <a:moveTo>
                      <a:pt x="233" y="384"/>
                    </a:moveTo>
                    <a:cubicBezTo>
                      <a:pt x="233" y="384"/>
                      <a:pt x="233" y="384"/>
                      <a:pt x="233" y="38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/>
              </a:p>
            </p:txBody>
          </p:sp>
          <p:sp>
            <p:nvSpPr>
              <p:cNvPr id="52" name="Freeform 31">
                <a:extLst>
                  <a:ext uri="{FF2B5EF4-FFF2-40B4-BE49-F238E27FC236}">
                    <a16:creationId xmlns="" xmlns:a16="http://schemas.microsoft.com/office/drawing/2014/main" id="{B1F32400-067E-4A15-8A5B-B908DF038D9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636713" y="4170363"/>
                <a:ext cx="412750" cy="415925"/>
              </a:xfrm>
              <a:custGeom>
                <a:avLst/>
                <a:gdLst>
                  <a:gd name="T0" fmla="*/ 103 w 199"/>
                  <a:gd name="T1" fmla="*/ 0 h 200"/>
                  <a:gd name="T2" fmla="*/ 15 w 199"/>
                  <a:gd name="T3" fmla="*/ 59 h 200"/>
                  <a:gd name="T4" fmla="*/ 35 w 199"/>
                  <a:gd name="T5" fmla="*/ 164 h 200"/>
                  <a:gd name="T6" fmla="*/ 140 w 199"/>
                  <a:gd name="T7" fmla="*/ 185 h 200"/>
                  <a:gd name="T8" fmla="*/ 199 w 199"/>
                  <a:gd name="T9" fmla="*/ 96 h 200"/>
                  <a:gd name="T10" fmla="*/ 103 w 199"/>
                  <a:gd name="T11" fmla="*/ 0 h 200"/>
                  <a:gd name="T12" fmla="*/ 103 w 199"/>
                  <a:gd name="T13" fmla="*/ 144 h 200"/>
                  <a:gd name="T14" fmla="*/ 59 w 199"/>
                  <a:gd name="T15" fmla="*/ 114 h 200"/>
                  <a:gd name="T16" fmla="*/ 69 w 199"/>
                  <a:gd name="T17" fmla="*/ 62 h 200"/>
                  <a:gd name="T18" fmla="*/ 122 w 199"/>
                  <a:gd name="T19" fmla="*/ 52 h 200"/>
                  <a:gd name="T20" fmla="*/ 151 w 199"/>
                  <a:gd name="T21" fmla="*/ 96 h 200"/>
                  <a:gd name="T22" fmla="*/ 103 w 199"/>
                  <a:gd name="T23" fmla="*/ 144 h 200"/>
                  <a:gd name="T24" fmla="*/ 103 w 199"/>
                  <a:gd name="T25" fmla="*/ 144 h 200"/>
                  <a:gd name="T26" fmla="*/ 103 w 199"/>
                  <a:gd name="T27" fmla="*/ 144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99" h="200">
                    <a:moveTo>
                      <a:pt x="103" y="0"/>
                    </a:moveTo>
                    <a:cubicBezTo>
                      <a:pt x="64" y="0"/>
                      <a:pt x="29" y="23"/>
                      <a:pt x="15" y="59"/>
                    </a:cubicBezTo>
                    <a:cubicBezTo>
                      <a:pt x="0" y="95"/>
                      <a:pt x="8" y="136"/>
                      <a:pt x="35" y="164"/>
                    </a:cubicBezTo>
                    <a:cubicBezTo>
                      <a:pt x="63" y="191"/>
                      <a:pt x="104" y="200"/>
                      <a:pt x="140" y="185"/>
                    </a:cubicBezTo>
                    <a:cubicBezTo>
                      <a:pt x="176" y="170"/>
                      <a:pt x="199" y="135"/>
                      <a:pt x="199" y="96"/>
                    </a:cubicBezTo>
                    <a:cubicBezTo>
                      <a:pt x="199" y="43"/>
                      <a:pt x="156" y="0"/>
                      <a:pt x="103" y="0"/>
                    </a:cubicBezTo>
                    <a:close/>
                    <a:moveTo>
                      <a:pt x="103" y="144"/>
                    </a:moveTo>
                    <a:cubicBezTo>
                      <a:pt x="84" y="144"/>
                      <a:pt x="66" y="132"/>
                      <a:pt x="59" y="114"/>
                    </a:cubicBezTo>
                    <a:cubicBezTo>
                      <a:pt x="51" y="96"/>
                      <a:pt x="56" y="76"/>
                      <a:pt x="69" y="62"/>
                    </a:cubicBezTo>
                    <a:cubicBezTo>
                      <a:pt x="83" y="48"/>
                      <a:pt x="104" y="44"/>
                      <a:pt x="122" y="52"/>
                    </a:cubicBezTo>
                    <a:cubicBezTo>
                      <a:pt x="140" y="59"/>
                      <a:pt x="151" y="77"/>
                      <a:pt x="151" y="96"/>
                    </a:cubicBezTo>
                    <a:cubicBezTo>
                      <a:pt x="151" y="122"/>
                      <a:pt x="130" y="144"/>
                      <a:pt x="103" y="144"/>
                    </a:cubicBezTo>
                    <a:close/>
                    <a:moveTo>
                      <a:pt x="103" y="144"/>
                    </a:moveTo>
                    <a:cubicBezTo>
                      <a:pt x="103" y="144"/>
                      <a:pt x="103" y="144"/>
                      <a:pt x="103" y="14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/>
              </a:p>
            </p:txBody>
          </p:sp>
        </p:grpSp>
      </p:grpSp>
      <p:sp>
        <p:nvSpPr>
          <p:cNvPr id="94" name="ValueShape1">
            <a:extLst>
              <a:ext uri="{FF2B5EF4-FFF2-40B4-BE49-F238E27FC236}">
                <a16:creationId xmlns="" xmlns:a16="http://schemas.microsoft.com/office/drawing/2014/main" id="{E23C455C-3025-4AA4-99F2-376B3382CFC4}"/>
              </a:ext>
            </a:extLst>
          </p:cNvPr>
          <p:cNvSpPr/>
          <p:nvPr/>
        </p:nvSpPr>
        <p:spPr>
          <a:xfrm>
            <a:off x="1238924" y="3085785"/>
            <a:ext cx="2995043" cy="2995041"/>
          </a:xfrm>
          <a:prstGeom prst="arc">
            <a:avLst>
              <a:gd name="adj1" fmla="val 16200000"/>
              <a:gd name="adj2" fmla="val 0"/>
            </a:avLst>
          </a:prstGeom>
          <a:ln w="1270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70" name="椭圆 69">
            <a:extLst>
              <a:ext uri="{FF2B5EF4-FFF2-40B4-BE49-F238E27FC236}">
                <a16:creationId xmlns="" xmlns:a16="http://schemas.microsoft.com/office/drawing/2014/main" id="{66FC8074-52A0-42A4-ADF1-2CCFCE0C77CB}"/>
              </a:ext>
            </a:extLst>
          </p:cNvPr>
          <p:cNvSpPr/>
          <p:nvPr/>
        </p:nvSpPr>
        <p:spPr>
          <a:xfrm>
            <a:off x="5060671" y="3286232"/>
            <a:ext cx="2833690" cy="2833690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73" name="椭圆 72">
            <a:extLst>
              <a:ext uri="{FF2B5EF4-FFF2-40B4-BE49-F238E27FC236}">
                <a16:creationId xmlns="" xmlns:a16="http://schemas.microsoft.com/office/drawing/2014/main" id="{A0E9AFC3-BC53-4A84-9464-6934985D1DEA}"/>
              </a:ext>
            </a:extLst>
          </p:cNvPr>
          <p:cNvSpPr/>
          <p:nvPr/>
        </p:nvSpPr>
        <p:spPr>
          <a:xfrm>
            <a:off x="4974471" y="3210672"/>
            <a:ext cx="2833690" cy="2833690"/>
          </a:xfrm>
          <a:prstGeom prst="ellipse">
            <a:avLst/>
          </a:prstGeom>
          <a:noFill/>
          <a:ln w="38100">
            <a:solidFill>
              <a:srgbClr val="0A207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77" name="椭圆 76">
            <a:extLst>
              <a:ext uri="{FF2B5EF4-FFF2-40B4-BE49-F238E27FC236}">
                <a16:creationId xmlns="" xmlns:a16="http://schemas.microsoft.com/office/drawing/2014/main" id="{E3869DA2-926C-4F0C-AA23-EB19EF8F20C7}"/>
              </a:ext>
            </a:extLst>
          </p:cNvPr>
          <p:cNvSpPr/>
          <p:nvPr/>
        </p:nvSpPr>
        <p:spPr>
          <a:xfrm rot="20665097">
            <a:off x="5077868" y="3117022"/>
            <a:ext cx="825100" cy="825100"/>
          </a:xfrm>
          <a:prstGeom prst="ellipse">
            <a:avLst/>
          </a:prstGeom>
          <a:solidFill>
            <a:srgbClr val="0A20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b="1" spc="-150" smtClean="0"/>
              <a:t>11</a:t>
            </a:r>
            <a:r>
              <a:rPr lang="en-US" altLang="zh-CN" sz="100" b="1" spc="-150" smtClean="0"/>
              <a:t> </a:t>
            </a:r>
            <a:r>
              <a:rPr lang="en-US" altLang="zh-CN" b="1" spc="-150" smtClean="0"/>
              <a:t>.</a:t>
            </a:r>
            <a:r>
              <a:rPr lang="en-US" altLang="zh-CN" b="1" spc="-150" dirty="0"/>
              <a:t>5%</a:t>
            </a:r>
            <a:endParaRPr lang="zh-CN" altLang="en-US" b="1" spc="-150" dirty="0"/>
          </a:p>
        </p:txBody>
      </p:sp>
      <p:sp>
        <p:nvSpPr>
          <p:cNvPr id="85" name="矩形: 圆角 84">
            <a:extLst>
              <a:ext uri="{FF2B5EF4-FFF2-40B4-BE49-F238E27FC236}">
                <a16:creationId xmlns="" xmlns:a16="http://schemas.microsoft.com/office/drawing/2014/main" id="{482ABC3B-86C8-46E8-B70F-F4FEB424656B}"/>
              </a:ext>
            </a:extLst>
          </p:cNvPr>
          <p:cNvSpPr/>
          <p:nvPr/>
        </p:nvSpPr>
        <p:spPr>
          <a:xfrm>
            <a:off x="5682907" y="3888129"/>
            <a:ext cx="697706" cy="883443"/>
          </a:xfrm>
          <a:prstGeom prst="roundRect">
            <a:avLst>
              <a:gd name="adj" fmla="val 472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86" name="矩形 85">
            <a:extLst>
              <a:ext uri="{FF2B5EF4-FFF2-40B4-BE49-F238E27FC236}">
                <a16:creationId xmlns="" xmlns:a16="http://schemas.microsoft.com/office/drawing/2014/main" id="{D91314B3-9987-4972-9C74-6B68415A7589}"/>
              </a:ext>
            </a:extLst>
          </p:cNvPr>
          <p:cNvSpPr/>
          <p:nvPr/>
        </p:nvSpPr>
        <p:spPr>
          <a:xfrm>
            <a:off x="5728424" y="3957358"/>
            <a:ext cx="590004" cy="17557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椭圆 86">
            <a:extLst>
              <a:ext uri="{FF2B5EF4-FFF2-40B4-BE49-F238E27FC236}">
                <a16:creationId xmlns="" xmlns:a16="http://schemas.microsoft.com/office/drawing/2014/main" id="{DC816F49-7B54-4973-9E8C-78B0D4D3DB2A}"/>
              </a:ext>
            </a:extLst>
          </p:cNvPr>
          <p:cNvSpPr/>
          <p:nvPr/>
        </p:nvSpPr>
        <p:spPr>
          <a:xfrm>
            <a:off x="6031511" y="4902055"/>
            <a:ext cx="475367" cy="475367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grpSp>
        <p:nvGrpSpPr>
          <p:cNvPr id="64" name="组合 63">
            <a:extLst>
              <a:ext uri="{FF2B5EF4-FFF2-40B4-BE49-F238E27FC236}">
                <a16:creationId xmlns="" xmlns:a16="http://schemas.microsoft.com/office/drawing/2014/main" id="{1519F154-A8AE-45B4-A02E-7751805C3B47}"/>
              </a:ext>
            </a:extLst>
          </p:cNvPr>
          <p:cNvGrpSpPr/>
          <p:nvPr/>
        </p:nvGrpSpPr>
        <p:grpSpPr>
          <a:xfrm>
            <a:off x="5642056" y="3868238"/>
            <a:ext cx="1654759" cy="1649081"/>
            <a:chOff x="4489451" y="2003425"/>
            <a:chExt cx="3238500" cy="3227388"/>
          </a:xfrm>
          <a:solidFill>
            <a:schemeClr val="accent1"/>
          </a:solidFill>
        </p:grpSpPr>
        <p:sp>
          <p:nvSpPr>
            <p:cNvPr id="26" name="Freeform 5">
              <a:extLst>
                <a:ext uri="{FF2B5EF4-FFF2-40B4-BE49-F238E27FC236}">
                  <a16:creationId xmlns="" xmlns:a16="http://schemas.microsoft.com/office/drawing/2014/main" id="{66367687-2217-4947-BF72-78377D9C6B8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87951" y="3940175"/>
              <a:ext cx="1074738" cy="1076325"/>
            </a:xfrm>
            <a:custGeom>
              <a:avLst/>
              <a:gdLst>
                <a:gd name="T0" fmla="*/ 259 w 518"/>
                <a:gd name="T1" fmla="*/ 0 h 518"/>
                <a:gd name="T2" fmla="*/ 0 w 518"/>
                <a:gd name="T3" fmla="*/ 259 h 518"/>
                <a:gd name="T4" fmla="*/ 259 w 518"/>
                <a:gd name="T5" fmla="*/ 518 h 518"/>
                <a:gd name="T6" fmla="*/ 518 w 518"/>
                <a:gd name="T7" fmla="*/ 259 h 518"/>
                <a:gd name="T8" fmla="*/ 259 w 518"/>
                <a:gd name="T9" fmla="*/ 0 h 518"/>
                <a:gd name="T10" fmla="*/ 259 w 518"/>
                <a:gd name="T11" fmla="*/ 466 h 518"/>
                <a:gd name="T12" fmla="*/ 52 w 518"/>
                <a:gd name="T13" fmla="*/ 259 h 518"/>
                <a:gd name="T14" fmla="*/ 259 w 518"/>
                <a:gd name="T15" fmla="*/ 52 h 518"/>
                <a:gd name="T16" fmla="*/ 466 w 518"/>
                <a:gd name="T17" fmla="*/ 259 h 518"/>
                <a:gd name="T18" fmla="*/ 259 w 518"/>
                <a:gd name="T19" fmla="*/ 466 h 518"/>
                <a:gd name="T20" fmla="*/ 259 w 518"/>
                <a:gd name="T21" fmla="*/ 466 h 518"/>
                <a:gd name="T22" fmla="*/ 259 w 518"/>
                <a:gd name="T23" fmla="*/ 466 h 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18" h="518">
                  <a:moveTo>
                    <a:pt x="259" y="0"/>
                  </a:moveTo>
                  <a:cubicBezTo>
                    <a:pt x="116" y="0"/>
                    <a:pt x="0" y="116"/>
                    <a:pt x="0" y="259"/>
                  </a:cubicBezTo>
                  <a:cubicBezTo>
                    <a:pt x="0" y="402"/>
                    <a:pt x="116" y="518"/>
                    <a:pt x="259" y="518"/>
                  </a:cubicBezTo>
                  <a:cubicBezTo>
                    <a:pt x="402" y="518"/>
                    <a:pt x="518" y="402"/>
                    <a:pt x="518" y="259"/>
                  </a:cubicBezTo>
                  <a:cubicBezTo>
                    <a:pt x="518" y="116"/>
                    <a:pt x="402" y="0"/>
                    <a:pt x="259" y="0"/>
                  </a:cubicBezTo>
                  <a:close/>
                  <a:moveTo>
                    <a:pt x="259" y="466"/>
                  </a:moveTo>
                  <a:cubicBezTo>
                    <a:pt x="145" y="466"/>
                    <a:pt x="52" y="373"/>
                    <a:pt x="52" y="259"/>
                  </a:cubicBezTo>
                  <a:cubicBezTo>
                    <a:pt x="52" y="145"/>
                    <a:pt x="145" y="52"/>
                    <a:pt x="259" y="52"/>
                  </a:cubicBezTo>
                  <a:cubicBezTo>
                    <a:pt x="373" y="52"/>
                    <a:pt x="466" y="145"/>
                    <a:pt x="466" y="259"/>
                  </a:cubicBezTo>
                  <a:cubicBezTo>
                    <a:pt x="466" y="373"/>
                    <a:pt x="373" y="466"/>
                    <a:pt x="259" y="466"/>
                  </a:cubicBezTo>
                  <a:close/>
                  <a:moveTo>
                    <a:pt x="259" y="466"/>
                  </a:moveTo>
                  <a:cubicBezTo>
                    <a:pt x="259" y="466"/>
                    <a:pt x="259" y="466"/>
                    <a:pt x="259" y="46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28" name="Freeform 7">
              <a:extLst>
                <a:ext uri="{FF2B5EF4-FFF2-40B4-BE49-F238E27FC236}">
                  <a16:creationId xmlns="" xmlns:a16="http://schemas.microsoft.com/office/drawing/2014/main" id="{582F757B-CCAC-430D-8444-527AB108F94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89451" y="2003425"/>
              <a:ext cx="2847975" cy="3227388"/>
            </a:xfrm>
            <a:custGeom>
              <a:avLst/>
              <a:gdLst>
                <a:gd name="T0" fmla="*/ 1320 w 1372"/>
                <a:gd name="T1" fmla="*/ 1502 h 1553"/>
                <a:gd name="T2" fmla="*/ 233 w 1372"/>
                <a:gd name="T3" fmla="*/ 1502 h 1553"/>
                <a:gd name="T4" fmla="*/ 233 w 1372"/>
                <a:gd name="T5" fmla="*/ 880 h 1553"/>
                <a:gd name="T6" fmla="*/ 647 w 1372"/>
                <a:gd name="T7" fmla="*/ 880 h 1553"/>
                <a:gd name="T8" fmla="*/ 724 w 1372"/>
                <a:gd name="T9" fmla="*/ 803 h 1553"/>
                <a:gd name="T10" fmla="*/ 724 w 1372"/>
                <a:gd name="T11" fmla="*/ 156 h 1553"/>
                <a:gd name="T12" fmla="*/ 1009 w 1372"/>
                <a:gd name="T13" fmla="*/ 156 h 1553"/>
                <a:gd name="T14" fmla="*/ 1009 w 1372"/>
                <a:gd name="T15" fmla="*/ 466 h 1553"/>
                <a:gd name="T16" fmla="*/ 1320 w 1372"/>
                <a:gd name="T17" fmla="*/ 466 h 1553"/>
                <a:gd name="T18" fmla="*/ 1320 w 1372"/>
                <a:gd name="T19" fmla="*/ 829 h 1553"/>
                <a:gd name="T20" fmla="*/ 1372 w 1372"/>
                <a:gd name="T21" fmla="*/ 829 h 1553"/>
                <a:gd name="T22" fmla="*/ 1372 w 1372"/>
                <a:gd name="T23" fmla="*/ 430 h 1553"/>
                <a:gd name="T24" fmla="*/ 1046 w 1372"/>
                <a:gd name="T25" fmla="*/ 104 h 1553"/>
                <a:gd name="T26" fmla="*/ 724 w 1372"/>
                <a:gd name="T27" fmla="*/ 104 h 1553"/>
                <a:gd name="T28" fmla="*/ 724 w 1372"/>
                <a:gd name="T29" fmla="*/ 78 h 1553"/>
                <a:gd name="T30" fmla="*/ 647 w 1372"/>
                <a:gd name="T31" fmla="*/ 0 h 1553"/>
                <a:gd name="T32" fmla="*/ 77 w 1372"/>
                <a:gd name="T33" fmla="*/ 0 h 1553"/>
                <a:gd name="T34" fmla="*/ 0 w 1372"/>
                <a:gd name="T35" fmla="*/ 78 h 1553"/>
                <a:gd name="T36" fmla="*/ 0 w 1372"/>
                <a:gd name="T37" fmla="*/ 803 h 1553"/>
                <a:gd name="T38" fmla="*/ 77 w 1372"/>
                <a:gd name="T39" fmla="*/ 880 h 1553"/>
                <a:gd name="T40" fmla="*/ 181 w 1372"/>
                <a:gd name="T41" fmla="*/ 880 h 1553"/>
                <a:gd name="T42" fmla="*/ 181 w 1372"/>
                <a:gd name="T43" fmla="*/ 1553 h 1553"/>
                <a:gd name="T44" fmla="*/ 1372 w 1372"/>
                <a:gd name="T45" fmla="*/ 1553 h 1553"/>
                <a:gd name="T46" fmla="*/ 1372 w 1372"/>
                <a:gd name="T47" fmla="*/ 1191 h 1553"/>
                <a:gd name="T48" fmla="*/ 1320 w 1372"/>
                <a:gd name="T49" fmla="*/ 1191 h 1553"/>
                <a:gd name="T50" fmla="*/ 1320 w 1372"/>
                <a:gd name="T51" fmla="*/ 1502 h 1553"/>
                <a:gd name="T52" fmla="*/ 1061 w 1372"/>
                <a:gd name="T53" fmla="*/ 192 h 1553"/>
                <a:gd name="T54" fmla="*/ 1283 w 1372"/>
                <a:gd name="T55" fmla="*/ 414 h 1553"/>
                <a:gd name="T56" fmla="*/ 1061 w 1372"/>
                <a:gd name="T57" fmla="*/ 414 h 1553"/>
                <a:gd name="T58" fmla="*/ 1061 w 1372"/>
                <a:gd name="T59" fmla="*/ 192 h 1553"/>
                <a:gd name="T60" fmla="*/ 51 w 1372"/>
                <a:gd name="T61" fmla="*/ 803 h 1553"/>
                <a:gd name="T62" fmla="*/ 51 w 1372"/>
                <a:gd name="T63" fmla="*/ 78 h 1553"/>
                <a:gd name="T64" fmla="*/ 77 w 1372"/>
                <a:gd name="T65" fmla="*/ 52 h 1553"/>
                <a:gd name="T66" fmla="*/ 647 w 1372"/>
                <a:gd name="T67" fmla="*/ 52 h 1553"/>
                <a:gd name="T68" fmla="*/ 673 w 1372"/>
                <a:gd name="T69" fmla="*/ 78 h 1553"/>
                <a:gd name="T70" fmla="*/ 673 w 1372"/>
                <a:gd name="T71" fmla="*/ 803 h 1553"/>
                <a:gd name="T72" fmla="*/ 647 w 1372"/>
                <a:gd name="T73" fmla="*/ 829 h 1553"/>
                <a:gd name="T74" fmla="*/ 77 w 1372"/>
                <a:gd name="T75" fmla="*/ 829 h 1553"/>
                <a:gd name="T76" fmla="*/ 51 w 1372"/>
                <a:gd name="T77" fmla="*/ 803 h 1553"/>
                <a:gd name="T78" fmla="*/ 51 w 1372"/>
                <a:gd name="T79" fmla="*/ 803 h 1553"/>
                <a:gd name="T80" fmla="*/ 51 w 1372"/>
                <a:gd name="T81" fmla="*/ 803 h 15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72" h="1553">
                  <a:moveTo>
                    <a:pt x="1320" y="1502"/>
                  </a:moveTo>
                  <a:cubicBezTo>
                    <a:pt x="233" y="1502"/>
                    <a:pt x="233" y="1502"/>
                    <a:pt x="233" y="1502"/>
                  </a:cubicBezTo>
                  <a:cubicBezTo>
                    <a:pt x="233" y="880"/>
                    <a:pt x="233" y="880"/>
                    <a:pt x="233" y="880"/>
                  </a:cubicBezTo>
                  <a:cubicBezTo>
                    <a:pt x="647" y="880"/>
                    <a:pt x="647" y="880"/>
                    <a:pt x="647" y="880"/>
                  </a:cubicBezTo>
                  <a:cubicBezTo>
                    <a:pt x="690" y="880"/>
                    <a:pt x="724" y="846"/>
                    <a:pt x="724" y="803"/>
                  </a:cubicBezTo>
                  <a:cubicBezTo>
                    <a:pt x="724" y="156"/>
                    <a:pt x="724" y="156"/>
                    <a:pt x="724" y="156"/>
                  </a:cubicBezTo>
                  <a:cubicBezTo>
                    <a:pt x="1009" y="156"/>
                    <a:pt x="1009" y="156"/>
                    <a:pt x="1009" y="156"/>
                  </a:cubicBezTo>
                  <a:cubicBezTo>
                    <a:pt x="1009" y="466"/>
                    <a:pt x="1009" y="466"/>
                    <a:pt x="1009" y="466"/>
                  </a:cubicBezTo>
                  <a:cubicBezTo>
                    <a:pt x="1320" y="466"/>
                    <a:pt x="1320" y="466"/>
                    <a:pt x="1320" y="466"/>
                  </a:cubicBezTo>
                  <a:cubicBezTo>
                    <a:pt x="1320" y="829"/>
                    <a:pt x="1320" y="829"/>
                    <a:pt x="1320" y="829"/>
                  </a:cubicBezTo>
                  <a:cubicBezTo>
                    <a:pt x="1372" y="829"/>
                    <a:pt x="1372" y="829"/>
                    <a:pt x="1372" y="829"/>
                  </a:cubicBezTo>
                  <a:cubicBezTo>
                    <a:pt x="1372" y="430"/>
                    <a:pt x="1372" y="430"/>
                    <a:pt x="1372" y="430"/>
                  </a:cubicBezTo>
                  <a:cubicBezTo>
                    <a:pt x="1046" y="104"/>
                    <a:pt x="1046" y="104"/>
                    <a:pt x="1046" y="104"/>
                  </a:cubicBezTo>
                  <a:cubicBezTo>
                    <a:pt x="724" y="104"/>
                    <a:pt x="724" y="104"/>
                    <a:pt x="724" y="104"/>
                  </a:cubicBezTo>
                  <a:cubicBezTo>
                    <a:pt x="724" y="78"/>
                    <a:pt x="724" y="78"/>
                    <a:pt x="724" y="78"/>
                  </a:cubicBezTo>
                  <a:cubicBezTo>
                    <a:pt x="724" y="35"/>
                    <a:pt x="690" y="0"/>
                    <a:pt x="647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34" y="0"/>
                    <a:pt x="0" y="35"/>
                    <a:pt x="0" y="78"/>
                  </a:cubicBezTo>
                  <a:cubicBezTo>
                    <a:pt x="0" y="803"/>
                    <a:pt x="0" y="803"/>
                    <a:pt x="0" y="803"/>
                  </a:cubicBezTo>
                  <a:cubicBezTo>
                    <a:pt x="0" y="846"/>
                    <a:pt x="34" y="880"/>
                    <a:pt x="77" y="880"/>
                  </a:cubicBezTo>
                  <a:cubicBezTo>
                    <a:pt x="181" y="880"/>
                    <a:pt x="181" y="880"/>
                    <a:pt x="181" y="880"/>
                  </a:cubicBezTo>
                  <a:cubicBezTo>
                    <a:pt x="181" y="1553"/>
                    <a:pt x="181" y="1553"/>
                    <a:pt x="181" y="1553"/>
                  </a:cubicBezTo>
                  <a:cubicBezTo>
                    <a:pt x="1372" y="1553"/>
                    <a:pt x="1372" y="1553"/>
                    <a:pt x="1372" y="1553"/>
                  </a:cubicBezTo>
                  <a:cubicBezTo>
                    <a:pt x="1372" y="1191"/>
                    <a:pt x="1372" y="1191"/>
                    <a:pt x="1372" y="1191"/>
                  </a:cubicBezTo>
                  <a:cubicBezTo>
                    <a:pt x="1320" y="1191"/>
                    <a:pt x="1320" y="1191"/>
                    <a:pt x="1320" y="1191"/>
                  </a:cubicBezTo>
                  <a:lnTo>
                    <a:pt x="1320" y="1502"/>
                  </a:lnTo>
                  <a:close/>
                  <a:moveTo>
                    <a:pt x="1061" y="192"/>
                  </a:moveTo>
                  <a:cubicBezTo>
                    <a:pt x="1283" y="414"/>
                    <a:pt x="1283" y="414"/>
                    <a:pt x="1283" y="414"/>
                  </a:cubicBezTo>
                  <a:cubicBezTo>
                    <a:pt x="1061" y="414"/>
                    <a:pt x="1061" y="414"/>
                    <a:pt x="1061" y="414"/>
                  </a:cubicBezTo>
                  <a:lnTo>
                    <a:pt x="1061" y="192"/>
                  </a:lnTo>
                  <a:close/>
                  <a:moveTo>
                    <a:pt x="51" y="803"/>
                  </a:moveTo>
                  <a:cubicBezTo>
                    <a:pt x="51" y="78"/>
                    <a:pt x="51" y="78"/>
                    <a:pt x="51" y="78"/>
                  </a:cubicBezTo>
                  <a:cubicBezTo>
                    <a:pt x="51" y="64"/>
                    <a:pt x="63" y="52"/>
                    <a:pt x="77" y="52"/>
                  </a:cubicBezTo>
                  <a:cubicBezTo>
                    <a:pt x="647" y="52"/>
                    <a:pt x="647" y="52"/>
                    <a:pt x="647" y="52"/>
                  </a:cubicBezTo>
                  <a:cubicBezTo>
                    <a:pt x="661" y="52"/>
                    <a:pt x="673" y="64"/>
                    <a:pt x="673" y="78"/>
                  </a:cubicBezTo>
                  <a:cubicBezTo>
                    <a:pt x="673" y="803"/>
                    <a:pt x="673" y="803"/>
                    <a:pt x="673" y="803"/>
                  </a:cubicBezTo>
                  <a:cubicBezTo>
                    <a:pt x="673" y="817"/>
                    <a:pt x="661" y="829"/>
                    <a:pt x="647" y="829"/>
                  </a:cubicBezTo>
                  <a:cubicBezTo>
                    <a:pt x="77" y="829"/>
                    <a:pt x="77" y="829"/>
                    <a:pt x="77" y="829"/>
                  </a:cubicBezTo>
                  <a:cubicBezTo>
                    <a:pt x="63" y="829"/>
                    <a:pt x="51" y="817"/>
                    <a:pt x="51" y="803"/>
                  </a:cubicBezTo>
                  <a:close/>
                  <a:moveTo>
                    <a:pt x="51" y="803"/>
                  </a:moveTo>
                  <a:cubicBezTo>
                    <a:pt x="51" y="803"/>
                    <a:pt x="51" y="803"/>
                    <a:pt x="51" y="80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29" name="Rectangle 8">
              <a:extLst>
                <a:ext uri="{FF2B5EF4-FFF2-40B4-BE49-F238E27FC236}">
                  <a16:creationId xmlns="" xmlns:a16="http://schemas.microsoft.com/office/drawing/2014/main" id="{47A42E10-043F-448D-8E35-2A2260C658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08713" y="3348038"/>
              <a:ext cx="107950" cy="1079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30" name="Rectangle 9">
              <a:extLst>
                <a:ext uri="{FF2B5EF4-FFF2-40B4-BE49-F238E27FC236}">
                  <a16:creationId xmlns="" xmlns:a16="http://schemas.microsoft.com/office/drawing/2014/main" id="{2BFF5EBD-C29E-4329-905A-8F4AEA82298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24613" y="3348038"/>
              <a:ext cx="642938" cy="1079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31" name="Rectangle 10">
              <a:extLst>
                <a:ext uri="{FF2B5EF4-FFF2-40B4-BE49-F238E27FC236}">
                  <a16:creationId xmlns="" xmlns:a16="http://schemas.microsoft.com/office/drawing/2014/main" id="{CD574E10-4F31-470C-8F5E-7F23622729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08713" y="3133725"/>
              <a:ext cx="107950" cy="1079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32" name="Rectangle 11">
              <a:extLst>
                <a:ext uri="{FF2B5EF4-FFF2-40B4-BE49-F238E27FC236}">
                  <a16:creationId xmlns="" xmlns:a16="http://schemas.microsoft.com/office/drawing/2014/main" id="{A7B76A12-6096-4C81-A145-7E7C4B1DFC2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24613" y="3133725"/>
              <a:ext cx="642938" cy="1079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33" name="Rectangle 12">
              <a:extLst>
                <a:ext uri="{FF2B5EF4-FFF2-40B4-BE49-F238E27FC236}">
                  <a16:creationId xmlns="" xmlns:a16="http://schemas.microsoft.com/office/drawing/2014/main" id="{C86EDC1B-16C5-4E0E-822C-8D3DF19918D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08713" y="3563938"/>
              <a:ext cx="107950" cy="1079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34" name="Rectangle 13">
              <a:extLst>
                <a:ext uri="{FF2B5EF4-FFF2-40B4-BE49-F238E27FC236}">
                  <a16:creationId xmlns="" xmlns:a16="http://schemas.microsoft.com/office/drawing/2014/main" id="{88F2F786-0D90-42B6-A707-96F9D99467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24613" y="3563938"/>
              <a:ext cx="642938" cy="1079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35" name="Rectangle 14">
              <a:extLst>
                <a:ext uri="{FF2B5EF4-FFF2-40B4-BE49-F238E27FC236}">
                  <a16:creationId xmlns="" xmlns:a16="http://schemas.microsoft.com/office/drawing/2014/main" id="{06AC1CD8-DB45-48AD-85C1-695E7E7129B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08713" y="3779838"/>
              <a:ext cx="107950" cy="1063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36" name="Rectangle 15">
              <a:extLst>
                <a:ext uri="{FF2B5EF4-FFF2-40B4-BE49-F238E27FC236}">
                  <a16:creationId xmlns="" xmlns:a16="http://schemas.microsoft.com/office/drawing/2014/main" id="{DFE7B756-0CEA-4ED9-B7C8-C7F51F42E78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24613" y="3779838"/>
              <a:ext cx="642938" cy="1063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37" name="Freeform 16">
              <a:extLst>
                <a:ext uri="{FF2B5EF4-FFF2-40B4-BE49-F238E27FC236}">
                  <a16:creationId xmlns="" xmlns:a16="http://schemas.microsoft.com/office/drawing/2014/main" id="{4A636814-7620-4153-90EE-2409AC4117E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649788" y="2165350"/>
              <a:ext cx="1182688" cy="376238"/>
            </a:xfrm>
            <a:custGeom>
              <a:avLst/>
              <a:gdLst>
                <a:gd name="T0" fmla="*/ 745 w 745"/>
                <a:gd name="T1" fmla="*/ 0 h 237"/>
                <a:gd name="T2" fmla="*/ 0 w 745"/>
                <a:gd name="T3" fmla="*/ 0 h 237"/>
                <a:gd name="T4" fmla="*/ 0 w 745"/>
                <a:gd name="T5" fmla="*/ 237 h 237"/>
                <a:gd name="T6" fmla="*/ 745 w 745"/>
                <a:gd name="T7" fmla="*/ 237 h 237"/>
                <a:gd name="T8" fmla="*/ 745 w 745"/>
                <a:gd name="T9" fmla="*/ 0 h 237"/>
                <a:gd name="T10" fmla="*/ 677 w 745"/>
                <a:gd name="T11" fmla="*/ 169 h 237"/>
                <a:gd name="T12" fmla="*/ 68 w 745"/>
                <a:gd name="T13" fmla="*/ 169 h 237"/>
                <a:gd name="T14" fmla="*/ 68 w 745"/>
                <a:gd name="T15" fmla="*/ 68 h 237"/>
                <a:gd name="T16" fmla="*/ 677 w 745"/>
                <a:gd name="T17" fmla="*/ 68 h 237"/>
                <a:gd name="T18" fmla="*/ 677 w 745"/>
                <a:gd name="T19" fmla="*/ 169 h 237"/>
                <a:gd name="T20" fmla="*/ 677 w 745"/>
                <a:gd name="T21" fmla="*/ 169 h 237"/>
                <a:gd name="T22" fmla="*/ 677 w 745"/>
                <a:gd name="T23" fmla="*/ 169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45" h="237">
                  <a:moveTo>
                    <a:pt x="745" y="0"/>
                  </a:moveTo>
                  <a:lnTo>
                    <a:pt x="0" y="0"/>
                  </a:lnTo>
                  <a:lnTo>
                    <a:pt x="0" y="237"/>
                  </a:lnTo>
                  <a:lnTo>
                    <a:pt x="745" y="237"/>
                  </a:lnTo>
                  <a:lnTo>
                    <a:pt x="745" y="0"/>
                  </a:lnTo>
                  <a:close/>
                  <a:moveTo>
                    <a:pt x="677" y="169"/>
                  </a:moveTo>
                  <a:lnTo>
                    <a:pt x="68" y="169"/>
                  </a:lnTo>
                  <a:lnTo>
                    <a:pt x="68" y="68"/>
                  </a:lnTo>
                  <a:lnTo>
                    <a:pt x="677" y="68"/>
                  </a:lnTo>
                  <a:lnTo>
                    <a:pt x="677" y="169"/>
                  </a:lnTo>
                  <a:close/>
                  <a:moveTo>
                    <a:pt x="677" y="169"/>
                  </a:moveTo>
                  <a:lnTo>
                    <a:pt x="677" y="16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38" name="Freeform 17">
              <a:extLst>
                <a:ext uri="{FF2B5EF4-FFF2-40B4-BE49-F238E27FC236}">
                  <a16:creationId xmlns="" xmlns:a16="http://schemas.microsoft.com/office/drawing/2014/main" id="{4BD49178-6049-49F6-80F2-CC905EF26D6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649788" y="2165350"/>
              <a:ext cx="1182688" cy="376238"/>
            </a:xfrm>
            <a:custGeom>
              <a:avLst/>
              <a:gdLst>
                <a:gd name="T0" fmla="*/ 745 w 745"/>
                <a:gd name="T1" fmla="*/ 0 h 237"/>
                <a:gd name="T2" fmla="*/ 0 w 745"/>
                <a:gd name="T3" fmla="*/ 0 h 237"/>
                <a:gd name="T4" fmla="*/ 0 w 745"/>
                <a:gd name="T5" fmla="*/ 237 h 237"/>
                <a:gd name="T6" fmla="*/ 745 w 745"/>
                <a:gd name="T7" fmla="*/ 237 h 237"/>
                <a:gd name="T8" fmla="*/ 745 w 745"/>
                <a:gd name="T9" fmla="*/ 0 h 237"/>
                <a:gd name="T10" fmla="*/ 677 w 745"/>
                <a:gd name="T11" fmla="*/ 169 h 237"/>
                <a:gd name="T12" fmla="*/ 68 w 745"/>
                <a:gd name="T13" fmla="*/ 169 h 237"/>
                <a:gd name="T14" fmla="*/ 68 w 745"/>
                <a:gd name="T15" fmla="*/ 68 h 237"/>
                <a:gd name="T16" fmla="*/ 677 w 745"/>
                <a:gd name="T17" fmla="*/ 68 h 237"/>
                <a:gd name="T18" fmla="*/ 677 w 745"/>
                <a:gd name="T19" fmla="*/ 169 h 237"/>
                <a:gd name="T20" fmla="*/ 677 w 745"/>
                <a:gd name="T21" fmla="*/ 169 h 237"/>
                <a:gd name="T22" fmla="*/ 677 w 745"/>
                <a:gd name="T23" fmla="*/ 169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45" h="237">
                  <a:moveTo>
                    <a:pt x="745" y="0"/>
                  </a:moveTo>
                  <a:lnTo>
                    <a:pt x="0" y="0"/>
                  </a:lnTo>
                  <a:lnTo>
                    <a:pt x="0" y="237"/>
                  </a:lnTo>
                  <a:lnTo>
                    <a:pt x="745" y="237"/>
                  </a:lnTo>
                  <a:lnTo>
                    <a:pt x="745" y="0"/>
                  </a:lnTo>
                  <a:moveTo>
                    <a:pt x="677" y="169"/>
                  </a:moveTo>
                  <a:lnTo>
                    <a:pt x="68" y="169"/>
                  </a:lnTo>
                  <a:lnTo>
                    <a:pt x="68" y="68"/>
                  </a:lnTo>
                  <a:lnTo>
                    <a:pt x="677" y="68"/>
                  </a:lnTo>
                  <a:lnTo>
                    <a:pt x="677" y="169"/>
                  </a:lnTo>
                  <a:moveTo>
                    <a:pt x="677" y="169"/>
                  </a:moveTo>
                  <a:lnTo>
                    <a:pt x="677" y="169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39" name="Freeform 18">
              <a:extLst>
                <a:ext uri="{FF2B5EF4-FFF2-40B4-BE49-F238E27FC236}">
                  <a16:creationId xmlns="" xmlns:a16="http://schemas.microsoft.com/office/drawing/2014/main" id="{E624772E-25C4-4CE5-B861-CE5591AAD0F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703763" y="2595563"/>
              <a:ext cx="322263" cy="322263"/>
            </a:xfrm>
            <a:custGeom>
              <a:avLst/>
              <a:gdLst>
                <a:gd name="T0" fmla="*/ 104 w 155"/>
                <a:gd name="T1" fmla="*/ 0 h 155"/>
                <a:gd name="T2" fmla="*/ 52 w 155"/>
                <a:gd name="T3" fmla="*/ 0 h 155"/>
                <a:gd name="T4" fmla="*/ 0 w 155"/>
                <a:gd name="T5" fmla="*/ 52 h 155"/>
                <a:gd name="T6" fmla="*/ 0 w 155"/>
                <a:gd name="T7" fmla="*/ 104 h 155"/>
                <a:gd name="T8" fmla="*/ 52 w 155"/>
                <a:gd name="T9" fmla="*/ 155 h 155"/>
                <a:gd name="T10" fmla="*/ 104 w 155"/>
                <a:gd name="T11" fmla="*/ 155 h 155"/>
                <a:gd name="T12" fmla="*/ 155 w 155"/>
                <a:gd name="T13" fmla="*/ 104 h 155"/>
                <a:gd name="T14" fmla="*/ 155 w 155"/>
                <a:gd name="T15" fmla="*/ 52 h 155"/>
                <a:gd name="T16" fmla="*/ 104 w 155"/>
                <a:gd name="T17" fmla="*/ 0 h 155"/>
                <a:gd name="T18" fmla="*/ 52 w 155"/>
                <a:gd name="T19" fmla="*/ 104 h 155"/>
                <a:gd name="T20" fmla="*/ 52 w 155"/>
                <a:gd name="T21" fmla="*/ 52 h 155"/>
                <a:gd name="T22" fmla="*/ 104 w 155"/>
                <a:gd name="T23" fmla="*/ 52 h 155"/>
                <a:gd name="T24" fmla="*/ 104 w 155"/>
                <a:gd name="T25" fmla="*/ 104 h 155"/>
                <a:gd name="T26" fmla="*/ 52 w 155"/>
                <a:gd name="T27" fmla="*/ 104 h 155"/>
                <a:gd name="T28" fmla="*/ 52 w 155"/>
                <a:gd name="T29" fmla="*/ 104 h 155"/>
                <a:gd name="T30" fmla="*/ 52 w 155"/>
                <a:gd name="T31" fmla="*/ 104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5" h="155">
                  <a:moveTo>
                    <a:pt x="104" y="0"/>
                  </a:moveTo>
                  <a:cubicBezTo>
                    <a:pt x="52" y="0"/>
                    <a:pt x="52" y="0"/>
                    <a:pt x="52" y="0"/>
                  </a:cubicBezTo>
                  <a:cubicBezTo>
                    <a:pt x="23" y="0"/>
                    <a:pt x="0" y="23"/>
                    <a:pt x="0" y="52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32"/>
                    <a:pt x="23" y="155"/>
                    <a:pt x="52" y="155"/>
                  </a:cubicBezTo>
                  <a:cubicBezTo>
                    <a:pt x="104" y="155"/>
                    <a:pt x="104" y="155"/>
                    <a:pt x="104" y="155"/>
                  </a:cubicBezTo>
                  <a:cubicBezTo>
                    <a:pt x="132" y="155"/>
                    <a:pt x="155" y="132"/>
                    <a:pt x="155" y="104"/>
                  </a:cubicBezTo>
                  <a:cubicBezTo>
                    <a:pt x="155" y="52"/>
                    <a:pt x="155" y="52"/>
                    <a:pt x="155" y="52"/>
                  </a:cubicBezTo>
                  <a:cubicBezTo>
                    <a:pt x="155" y="23"/>
                    <a:pt x="132" y="0"/>
                    <a:pt x="104" y="0"/>
                  </a:cubicBezTo>
                  <a:close/>
                  <a:moveTo>
                    <a:pt x="52" y="104"/>
                  </a:moveTo>
                  <a:cubicBezTo>
                    <a:pt x="52" y="52"/>
                    <a:pt x="52" y="52"/>
                    <a:pt x="52" y="52"/>
                  </a:cubicBezTo>
                  <a:cubicBezTo>
                    <a:pt x="104" y="52"/>
                    <a:pt x="104" y="52"/>
                    <a:pt x="104" y="52"/>
                  </a:cubicBezTo>
                  <a:cubicBezTo>
                    <a:pt x="104" y="104"/>
                    <a:pt x="104" y="104"/>
                    <a:pt x="104" y="104"/>
                  </a:cubicBezTo>
                  <a:lnTo>
                    <a:pt x="52" y="104"/>
                  </a:lnTo>
                  <a:close/>
                  <a:moveTo>
                    <a:pt x="52" y="104"/>
                  </a:moveTo>
                  <a:cubicBezTo>
                    <a:pt x="52" y="104"/>
                    <a:pt x="52" y="104"/>
                    <a:pt x="52" y="10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40" name="Freeform 19">
              <a:extLst>
                <a:ext uri="{FF2B5EF4-FFF2-40B4-BE49-F238E27FC236}">
                  <a16:creationId xmlns="" xmlns:a16="http://schemas.microsoft.com/office/drawing/2014/main" id="{4C7CEA27-3C31-42AB-9B25-8EF0A163DEF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80001" y="2595563"/>
              <a:ext cx="323850" cy="322263"/>
            </a:xfrm>
            <a:custGeom>
              <a:avLst/>
              <a:gdLst>
                <a:gd name="T0" fmla="*/ 104 w 156"/>
                <a:gd name="T1" fmla="*/ 0 h 155"/>
                <a:gd name="T2" fmla="*/ 52 w 156"/>
                <a:gd name="T3" fmla="*/ 0 h 155"/>
                <a:gd name="T4" fmla="*/ 0 w 156"/>
                <a:gd name="T5" fmla="*/ 52 h 155"/>
                <a:gd name="T6" fmla="*/ 0 w 156"/>
                <a:gd name="T7" fmla="*/ 104 h 155"/>
                <a:gd name="T8" fmla="*/ 52 w 156"/>
                <a:gd name="T9" fmla="*/ 155 h 155"/>
                <a:gd name="T10" fmla="*/ 104 w 156"/>
                <a:gd name="T11" fmla="*/ 155 h 155"/>
                <a:gd name="T12" fmla="*/ 156 w 156"/>
                <a:gd name="T13" fmla="*/ 104 h 155"/>
                <a:gd name="T14" fmla="*/ 156 w 156"/>
                <a:gd name="T15" fmla="*/ 52 h 155"/>
                <a:gd name="T16" fmla="*/ 104 w 156"/>
                <a:gd name="T17" fmla="*/ 0 h 155"/>
                <a:gd name="T18" fmla="*/ 52 w 156"/>
                <a:gd name="T19" fmla="*/ 104 h 155"/>
                <a:gd name="T20" fmla="*/ 52 w 156"/>
                <a:gd name="T21" fmla="*/ 52 h 155"/>
                <a:gd name="T22" fmla="*/ 104 w 156"/>
                <a:gd name="T23" fmla="*/ 52 h 155"/>
                <a:gd name="T24" fmla="*/ 104 w 156"/>
                <a:gd name="T25" fmla="*/ 104 h 155"/>
                <a:gd name="T26" fmla="*/ 52 w 156"/>
                <a:gd name="T27" fmla="*/ 104 h 155"/>
                <a:gd name="T28" fmla="*/ 52 w 156"/>
                <a:gd name="T29" fmla="*/ 104 h 155"/>
                <a:gd name="T30" fmla="*/ 52 w 156"/>
                <a:gd name="T31" fmla="*/ 104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6" h="155">
                  <a:moveTo>
                    <a:pt x="104" y="0"/>
                  </a:moveTo>
                  <a:cubicBezTo>
                    <a:pt x="52" y="0"/>
                    <a:pt x="52" y="0"/>
                    <a:pt x="52" y="0"/>
                  </a:cubicBezTo>
                  <a:cubicBezTo>
                    <a:pt x="24" y="0"/>
                    <a:pt x="0" y="23"/>
                    <a:pt x="0" y="52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32"/>
                    <a:pt x="24" y="155"/>
                    <a:pt x="52" y="155"/>
                  </a:cubicBezTo>
                  <a:cubicBezTo>
                    <a:pt x="104" y="155"/>
                    <a:pt x="104" y="155"/>
                    <a:pt x="104" y="155"/>
                  </a:cubicBezTo>
                  <a:cubicBezTo>
                    <a:pt x="132" y="155"/>
                    <a:pt x="156" y="132"/>
                    <a:pt x="156" y="104"/>
                  </a:cubicBezTo>
                  <a:cubicBezTo>
                    <a:pt x="156" y="52"/>
                    <a:pt x="156" y="52"/>
                    <a:pt x="156" y="52"/>
                  </a:cubicBezTo>
                  <a:cubicBezTo>
                    <a:pt x="156" y="23"/>
                    <a:pt x="132" y="0"/>
                    <a:pt x="104" y="0"/>
                  </a:cubicBezTo>
                  <a:close/>
                  <a:moveTo>
                    <a:pt x="52" y="104"/>
                  </a:moveTo>
                  <a:cubicBezTo>
                    <a:pt x="52" y="52"/>
                    <a:pt x="52" y="52"/>
                    <a:pt x="52" y="52"/>
                  </a:cubicBezTo>
                  <a:cubicBezTo>
                    <a:pt x="104" y="52"/>
                    <a:pt x="104" y="52"/>
                    <a:pt x="104" y="52"/>
                  </a:cubicBezTo>
                  <a:cubicBezTo>
                    <a:pt x="104" y="104"/>
                    <a:pt x="104" y="104"/>
                    <a:pt x="104" y="104"/>
                  </a:cubicBezTo>
                  <a:lnTo>
                    <a:pt x="52" y="104"/>
                  </a:lnTo>
                  <a:close/>
                  <a:moveTo>
                    <a:pt x="52" y="104"/>
                  </a:moveTo>
                  <a:cubicBezTo>
                    <a:pt x="52" y="104"/>
                    <a:pt x="52" y="104"/>
                    <a:pt x="52" y="10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41" name="Freeform 20">
              <a:extLst>
                <a:ext uri="{FF2B5EF4-FFF2-40B4-BE49-F238E27FC236}">
                  <a16:creationId xmlns="" xmlns:a16="http://schemas.microsoft.com/office/drawing/2014/main" id="{96933EAF-3CE5-4B87-BAAF-1FC4953D467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457826" y="2595563"/>
              <a:ext cx="320675" cy="322263"/>
            </a:xfrm>
            <a:custGeom>
              <a:avLst/>
              <a:gdLst>
                <a:gd name="T0" fmla="*/ 103 w 155"/>
                <a:gd name="T1" fmla="*/ 0 h 155"/>
                <a:gd name="T2" fmla="*/ 51 w 155"/>
                <a:gd name="T3" fmla="*/ 0 h 155"/>
                <a:gd name="T4" fmla="*/ 0 w 155"/>
                <a:gd name="T5" fmla="*/ 52 h 155"/>
                <a:gd name="T6" fmla="*/ 0 w 155"/>
                <a:gd name="T7" fmla="*/ 104 h 155"/>
                <a:gd name="T8" fmla="*/ 51 w 155"/>
                <a:gd name="T9" fmla="*/ 155 h 155"/>
                <a:gd name="T10" fmla="*/ 103 w 155"/>
                <a:gd name="T11" fmla="*/ 155 h 155"/>
                <a:gd name="T12" fmla="*/ 155 w 155"/>
                <a:gd name="T13" fmla="*/ 104 h 155"/>
                <a:gd name="T14" fmla="*/ 155 w 155"/>
                <a:gd name="T15" fmla="*/ 52 h 155"/>
                <a:gd name="T16" fmla="*/ 103 w 155"/>
                <a:gd name="T17" fmla="*/ 0 h 155"/>
                <a:gd name="T18" fmla="*/ 51 w 155"/>
                <a:gd name="T19" fmla="*/ 104 h 155"/>
                <a:gd name="T20" fmla="*/ 51 w 155"/>
                <a:gd name="T21" fmla="*/ 52 h 155"/>
                <a:gd name="T22" fmla="*/ 103 w 155"/>
                <a:gd name="T23" fmla="*/ 52 h 155"/>
                <a:gd name="T24" fmla="*/ 103 w 155"/>
                <a:gd name="T25" fmla="*/ 104 h 155"/>
                <a:gd name="T26" fmla="*/ 51 w 155"/>
                <a:gd name="T27" fmla="*/ 104 h 155"/>
                <a:gd name="T28" fmla="*/ 51 w 155"/>
                <a:gd name="T29" fmla="*/ 104 h 155"/>
                <a:gd name="T30" fmla="*/ 51 w 155"/>
                <a:gd name="T31" fmla="*/ 104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5" h="155">
                  <a:moveTo>
                    <a:pt x="103" y="0"/>
                  </a:moveTo>
                  <a:cubicBezTo>
                    <a:pt x="51" y="0"/>
                    <a:pt x="51" y="0"/>
                    <a:pt x="51" y="0"/>
                  </a:cubicBezTo>
                  <a:cubicBezTo>
                    <a:pt x="23" y="0"/>
                    <a:pt x="0" y="23"/>
                    <a:pt x="0" y="52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32"/>
                    <a:pt x="23" y="155"/>
                    <a:pt x="51" y="155"/>
                  </a:cubicBezTo>
                  <a:cubicBezTo>
                    <a:pt x="103" y="155"/>
                    <a:pt x="103" y="155"/>
                    <a:pt x="103" y="155"/>
                  </a:cubicBezTo>
                  <a:cubicBezTo>
                    <a:pt x="132" y="155"/>
                    <a:pt x="155" y="132"/>
                    <a:pt x="155" y="104"/>
                  </a:cubicBezTo>
                  <a:cubicBezTo>
                    <a:pt x="155" y="52"/>
                    <a:pt x="155" y="52"/>
                    <a:pt x="155" y="52"/>
                  </a:cubicBezTo>
                  <a:cubicBezTo>
                    <a:pt x="155" y="23"/>
                    <a:pt x="132" y="0"/>
                    <a:pt x="103" y="0"/>
                  </a:cubicBezTo>
                  <a:close/>
                  <a:moveTo>
                    <a:pt x="51" y="104"/>
                  </a:moveTo>
                  <a:cubicBezTo>
                    <a:pt x="51" y="52"/>
                    <a:pt x="51" y="52"/>
                    <a:pt x="51" y="52"/>
                  </a:cubicBezTo>
                  <a:cubicBezTo>
                    <a:pt x="103" y="52"/>
                    <a:pt x="103" y="52"/>
                    <a:pt x="103" y="52"/>
                  </a:cubicBezTo>
                  <a:cubicBezTo>
                    <a:pt x="103" y="104"/>
                    <a:pt x="103" y="104"/>
                    <a:pt x="103" y="104"/>
                  </a:cubicBezTo>
                  <a:lnTo>
                    <a:pt x="51" y="104"/>
                  </a:lnTo>
                  <a:close/>
                  <a:moveTo>
                    <a:pt x="51" y="104"/>
                  </a:moveTo>
                  <a:cubicBezTo>
                    <a:pt x="51" y="104"/>
                    <a:pt x="51" y="104"/>
                    <a:pt x="51" y="10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42" name="Freeform 21">
              <a:extLst>
                <a:ext uri="{FF2B5EF4-FFF2-40B4-BE49-F238E27FC236}">
                  <a16:creationId xmlns="" xmlns:a16="http://schemas.microsoft.com/office/drawing/2014/main" id="{5E6A8EA4-9CE5-4F0B-890A-20F5E3D0F33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703763" y="2971800"/>
              <a:ext cx="322263" cy="323850"/>
            </a:xfrm>
            <a:custGeom>
              <a:avLst/>
              <a:gdLst>
                <a:gd name="T0" fmla="*/ 104 w 155"/>
                <a:gd name="T1" fmla="*/ 0 h 156"/>
                <a:gd name="T2" fmla="*/ 52 w 155"/>
                <a:gd name="T3" fmla="*/ 0 h 156"/>
                <a:gd name="T4" fmla="*/ 0 w 155"/>
                <a:gd name="T5" fmla="*/ 52 h 156"/>
                <a:gd name="T6" fmla="*/ 0 w 155"/>
                <a:gd name="T7" fmla="*/ 104 h 156"/>
                <a:gd name="T8" fmla="*/ 52 w 155"/>
                <a:gd name="T9" fmla="*/ 156 h 156"/>
                <a:gd name="T10" fmla="*/ 104 w 155"/>
                <a:gd name="T11" fmla="*/ 156 h 156"/>
                <a:gd name="T12" fmla="*/ 155 w 155"/>
                <a:gd name="T13" fmla="*/ 104 h 156"/>
                <a:gd name="T14" fmla="*/ 155 w 155"/>
                <a:gd name="T15" fmla="*/ 52 h 156"/>
                <a:gd name="T16" fmla="*/ 104 w 155"/>
                <a:gd name="T17" fmla="*/ 0 h 156"/>
                <a:gd name="T18" fmla="*/ 52 w 155"/>
                <a:gd name="T19" fmla="*/ 104 h 156"/>
                <a:gd name="T20" fmla="*/ 52 w 155"/>
                <a:gd name="T21" fmla="*/ 52 h 156"/>
                <a:gd name="T22" fmla="*/ 104 w 155"/>
                <a:gd name="T23" fmla="*/ 52 h 156"/>
                <a:gd name="T24" fmla="*/ 104 w 155"/>
                <a:gd name="T25" fmla="*/ 104 h 156"/>
                <a:gd name="T26" fmla="*/ 52 w 155"/>
                <a:gd name="T27" fmla="*/ 104 h 156"/>
                <a:gd name="T28" fmla="*/ 52 w 155"/>
                <a:gd name="T29" fmla="*/ 104 h 156"/>
                <a:gd name="T30" fmla="*/ 52 w 155"/>
                <a:gd name="T31" fmla="*/ 104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5" h="156">
                  <a:moveTo>
                    <a:pt x="104" y="0"/>
                  </a:moveTo>
                  <a:cubicBezTo>
                    <a:pt x="52" y="0"/>
                    <a:pt x="52" y="0"/>
                    <a:pt x="52" y="0"/>
                  </a:cubicBezTo>
                  <a:cubicBezTo>
                    <a:pt x="23" y="0"/>
                    <a:pt x="0" y="23"/>
                    <a:pt x="0" y="52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32"/>
                    <a:pt x="23" y="156"/>
                    <a:pt x="52" y="156"/>
                  </a:cubicBezTo>
                  <a:cubicBezTo>
                    <a:pt x="104" y="156"/>
                    <a:pt x="104" y="156"/>
                    <a:pt x="104" y="156"/>
                  </a:cubicBezTo>
                  <a:cubicBezTo>
                    <a:pt x="132" y="156"/>
                    <a:pt x="155" y="132"/>
                    <a:pt x="155" y="104"/>
                  </a:cubicBezTo>
                  <a:cubicBezTo>
                    <a:pt x="155" y="52"/>
                    <a:pt x="155" y="52"/>
                    <a:pt x="155" y="52"/>
                  </a:cubicBezTo>
                  <a:cubicBezTo>
                    <a:pt x="155" y="23"/>
                    <a:pt x="132" y="0"/>
                    <a:pt x="104" y="0"/>
                  </a:cubicBezTo>
                  <a:close/>
                  <a:moveTo>
                    <a:pt x="52" y="104"/>
                  </a:moveTo>
                  <a:cubicBezTo>
                    <a:pt x="52" y="52"/>
                    <a:pt x="52" y="52"/>
                    <a:pt x="52" y="52"/>
                  </a:cubicBezTo>
                  <a:cubicBezTo>
                    <a:pt x="104" y="52"/>
                    <a:pt x="104" y="52"/>
                    <a:pt x="104" y="52"/>
                  </a:cubicBezTo>
                  <a:cubicBezTo>
                    <a:pt x="104" y="104"/>
                    <a:pt x="104" y="104"/>
                    <a:pt x="104" y="104"/>
                  </a:cubicBezTo>
                  <a:lnTo>
                    <a:pt x="52" y="104"/>
                  </a:lnTo>
                  <a:close/>
                  <a:moveTo>
                    <a:pt x="52" y="104"/>
                  </a:moveTo>
                  <a:cubicBezTo>
                    <a:pt x="52" y="104"/>
                    <a:pt x="52" y="104"/>
                    <a:pt x="52" y="10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43" name="Freeform 22">
              <a:extLst>
                <a:ext uri="{FF2B5EF4-FFF2-40B4-BE49-F238E27FC236}">
                  <a16:creationId xmlns="" xmlns:a16="http://schemas.microsoft.com/office/drawing/2014/main" id="{AF8FF437-2CED-479E-9093-E066D56248E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80001" y="2971800"/>
              <a:ext cx="323850" cy="323850"/>
            </a:xfrm>
            <a:custGeom>
              <a:avLst/>
              <a:gdLst>
                <a:gd name="T0" fmla="*/ 104 w 156"/>
                <a:gd name="T1" fmla="*/ 0 h 156"/>
                <a:gd name="T2" fmla="*/ 52 w 156"/>
                <a:gd name="T3" fmla="*/ 0 h 156"/>
                <a:gd name="T4" fmla="*/ 0 w 156"/>
                <a:gd name="T5" fmla="*/ 52 h 156"/>
                <a:gd name="T6" fmla="*/ 0 w 156"/>
                <a:gd name="T7" fmla="*/ 104 h 156"/>
                <a:gd name="T8" fmla="*/ 52 w 156"/>
                <a:gd name="T9" fmla="*/ 156 h 156"/>
                <a:gd name="T10" fmla="*/ 104 w 156"/>
                <a:gd name="T11" fmla="*/ 156 h 156"/>
                <a:gd name="T12" fmla="*/ 156 w 156"/>
                <a:gd name="T13" fmla="*/ 104 h 156"/>
                <a:gd name="T14" fmla="*/ 156 w 156"/>
                <a:gd name="T15" fmla="*/ 52 h 156"/>
                <a:gd name="T16" fmla="*/ 104 w 156"/>
                <a:gd name="T17" fmla="*/ 0 h 156"/>
                <a:gd name="T18" fmla="*/ 52 w 156"/>
                <a:gd name="T19" fmla="*/ 104 h 156"/>
                <a:gd name="T20" fmla="*/ 52 w 156"/>
                <a:gd name="T21" fmla="*/ 52 h 156"/>
                <a:gd name="T22" fmla="*/ 104 w 156"/>
                <a:gd name="T23" fmla="*/ 52 h 156"/>
                <a:gd name="T24" fmla="*/ 104 w 156"/>
                <a:gd name="T25" fmla="*/ 104 h 156"/>
                <a:gd name="T26" fmla="*/ 52 w 156"/>
                <a:gd name="T27" fmla="*/ 104 h 156"/>
                <a:gd name="T28" fmla="*/ 52 w 156"/>
                <a:gd name="T29" fmla="*/ 104 h 156"/>
                <a:gd name="T30" fmla="*/ 52 w 156"/>
                <a:gd name="T31" fmla="*/ 104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6" h="156">
                  <a:moveTo>
                    <a:pt x="104" y="0"/>
                  </a:moveTo>
                  <a:cubicBezTo>
                    <a:pt x="52" y="0"/>
                    <a:pt x="52" y="0"/>
                    <a:pt x="52" y="0"/>
                  </a:cubicBezTo>
                  <a:cubicBezTo>
                    <a:pt x="24" y="0"/>
                    <a:pt x="0" y="23"/>
                    <a:pt x="0" y="52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32"/>
                    <a:pt x="24" y="156"/>
                    <a:pt x="52" y="156"/>
                  </a:cubicBezTo>
                  <a:cubicBezTo>
                    <a:pt x="104" y="156"/>
                    <a:pt x="104" y="156"/>
                    <a:pt x="104" y="156"/>
                  </a:cubicBezTo>
                  <a:cubicBezTo>
                    <a:pt x="132" y="156"/>
                    <a:pt x="156" y="132"/>
                    <a:pt x="156" y="104"/>
                  </a:cubicBezTo>
                  <a:cubicBezTo>
                    <a:pt x="156" y="52"/>
                    <a:pt x="156" y="52"/>
                    <a:pt x="156" y="52"/>
                  </a:cubicBezTo>
                  <a:cubicBezTo>
                    <a:pt x="156" y="23"/>
                    <a:pt x="132" y="0"/>
                    <a:pt x="104" y="0"/>
                  </a:cubicBezTo>
                  <a:close/>
                  <a:moveTo>
                    <a:pt x="52" y="104"/>
                  </a:moveTo>
                  <a:cubicBezTo>
                    <a:pt x="52" y="52"/>
                    <a:pt x="52" y="52"/>
                    <a:pt x="52" y="52"/>
                  </a:cubicBezTo>
                  <a:cubicBezTo>
                    <a:pt x="104" y="52"/>
                    <a:pt x="104" y="52"/>
                    <a:pt x="104" y="52"/>
                  </a:cubicBezTo>
                  <a:cubicBezTo>
                    <a:pt x="104" y="104"/>
                    <a:pt x="104" y="104"/>
                    <a:pt x="104" y="104"/>
                  </a:cubicBezTo>
                  <a:lnTo>
                    <a:pt x="52" y="104"/>
                  </a:lnTo>
                  <a:close/>
                  <a:moveTo>
                    <a:pt x="52" y="104"/>
                  </a:moveTo>
                  <a:cubicBezTo>
                    <a:pt x="52" y="104"/>
                    <a:pt x="52" y="104"/>
                    <a:pt x="52" y="10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44" name="Freeform 23">
              <a:extLst>
                <a:ext uri="{FF2B5EF4-FFF2-40B4-BE49-F238E27FC236}">
                  <a16:creationId xmlns="" xmlns:a16="http://schemas.microsoft.com/office/drawing/2014/main" id="{6BE04BA5-BBB7-4229-8E7C-7CFF1A90448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457826" y="2971800"/>
              <a:ext cx="320675" cy="323850"/>
            </a:xfrm>
            <a:custGeom>
              <a:avLst/>
              <a:gdLst>
                <a:gd name="T0" fmla="*/ 103 w 155"/>
                <a:gd name="T1" fmla="*/ 0 h 156"/>
                <a:gd name="T2" fmla="*/ 51 w 155"/>
                <a:gd name="T3" fmla="*/ 0 h 156"/>
                <a:gd name="T4" fmla="*/ 0 w 155"/>
                <a:gd name="T5" fmla="*/ 52 h 156"/>
                <a:gd name="T6" fmla="*/ 0 w 155"/>
                <a:gd name="T7" fmla="*/ 104 h 156"/>
                <a:gd name="T8" fmla="*/ 51 w 155"/>
                <a:gd name="T9" fmla="*/ 156 h 156"/>
                <a:gd name="T10" fmla="*/ 103 w 155"/>
                <a:gd name="T11" fmla="*/ 156 h 156"/>
                <a:gd name="T12" fmla="*/ 155 w 155"/>
                <a:gd name="T13" fmla="*/ 104 h 156"/>
                <a:gd name="T14" fmla="*/ 155 w 155"/>
                <a:gd name="T15" fmla="*/ 52 h 156"/>
                <a:gd name="T16" fmla="*/ 103 w 155"/>
                <a:gd name="T17" fmla="*/ 0 h 156"/>
                <a:gd name="T18" fmla="*/ 51 w 155"/>
                <a:gd name="T19" fmla="*/ 104 h 156"/>
                <a:gd name="T20" fmla="*/ 51 w 155"/>
                <a:gd name="T21" fmla="*/ 52 h 156"/>
                <a:gd name="T22" fmla="*/ 103 w 155"/>
                <a:gd name="T23" fmla="*/ 52 h 156"/>
                <a:gd name="T24" fmla="*/ 103 w 155"/>
                <a:gd name="T25" fmla="*/ 104 h 156"/>
                <a:gd name="T26" fmla="*/ 51 w 155"/>
                <a:gd name="T27" fmla="*/ 104 h 156"/>
                <a:gd name="T28" fmla="*/ 51 w 155"/>
                <a:gd name="T29" fmla="*/ 104 h 156"/>
                <a:gd name="T30" fmla="*/ 51 w 155"/>
                <a:gd name="T31" fmla="*/ 104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5" h="156">
                  <a:moveTo>
                    <a:pt x="103" y="0"/>
                  </a:moveTo>
                  <a:cubicBezTo>
                    <a:pt x="51" y="0"/>
                    <a:pt x="51" y="0"/>
                    <a:pt x="51" y="0"/>
                  </a:cubicBezTo>
                  <a:cubicBezTo>
                    <a:pt x="23" y="0"/>
                    <a:pt x="0" y="23"/>
                    <a:pt x="0" y="52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32"/>
                    <a:pt x="23" y="156"/>
                    <a:pt x="51" y="156"/>
                  </a:cubicBezTo>
                  <a:cubicBezTo>
                    <a:pt x="103" y="156"/>
                    <a:pt x="103" y="156"/>
                    <a:pt x="103" y="156"/>
                  </a:cubicBezTo>
                  <a:cubicBezTo>
                    <a:pt x="132" y="156"/>
                    <a:pt x="155" y="132"/>
                    <a:pt x="155" y="104"/>
                  </a:cubicBezTo>
                  <a:cubicBezTo>
                    <a:pt x="155" y="52"/>
                    <a:pt x="155" y="52"/>
                    <a:pt x="155" y="52"/>
                  </a:cubicBezTo>
                  <a:cubicBezTo>
                    <a:pt x="155" y="23"/>
                    <a:pt x="132" y="0"/>
                    <a:pt x="103" y="0"/>
                  </a:cubicBezTo>
                  <a:close/>
                  <a:moveTo>
                    <a:pt x="51" y="104"/>
                  </a:moveTo>
                  <a:cubicBezTo>
                    <a:pt x="51" y="52"/>
                    <a:pt x="51" y="52"/>
                    <a:pt x="51" y="52"/>
                  </a:cubicBezTo>
                  <a:cubicBezTo>
                    <a:pt x="103" y="52"/>
                    <a:pt x="103" y="52"/>
                    <a:pt x="103" y="52"/>
                  </a:cubicBezTo>
                  <a:cubicBezTo>
                    <a:pt x="103" y="104"/>
                    <a:pt x="103" y="104"/>
                    <a:pt x="103" y="104"/>
                  </a:cubicBezTo>
                  <a:lnTo>
                    <a:pt x="51" y="104"/>
                  </a:lnTo>
                  <a:close/>
                  <a:moveTo>
                    <a:pt x="51" y="104"/>
                  </a:moveTo>
                  <a:cubicBezTo>
                    <a:pt x="51" y="104"/>
                    <a:pt x="51" y="104"/>
                    <a:pt x="51" y="10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45" name="Freeform 24">
              <a:extLst>
                <a:ext uri="{FF2B5EF4-FFF2-40B4-BE49-F238E27FC236}">
                  <a16:creationId xmlns="" xmlns:a16="http://schemas.microsoft.com/office/drawing/2014/main" id="{F01EEC85-1566-4A5B-9E23-37F8330AB0E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703763" y="3348038"/>
              <a:ext cx="322263" cy="323850"/>
            </a:xfrm>
            <a:custGeom>
              <a:avLst/>
              <a:gdLst>
                <a:gd name="T0" fmla="*/ 104 w 155"/>
                <a:gd name="T1" fmla="*/ 0 h 156"/>
                <a:gd name="T2" fmla="*/ 52 w 155"/>
                <a:gd name="T3" fmla="*/ 0 h 156"/>
                <a:gd name="T4" fmla="*/ 0 w 155"/>
                <a:gd name="T5" fmla="*/ 52 h 156"/>
                <a:gd name="T6" fmla="*/ 0 w 155"/>
                <a:gd name="T7" fmla="*/ 104 h 156"/>
                <a:gd name="T8" fmla="*/ 52 w 155"/>
                <a:gd name="T9" fmla="*/ 156 h 156"/>
                <a:gd name="T10" fmla="*/ 104 w 155"/>
                <a:gd name="T11" fmla="*/ 156 h 156"/>
                <a:gd name="T12" fmla="*/ 155 w 155"/>
                <a:gd name="T13" fmla="*/ 104 h 156"/>
                <a:gd name="T14" fmla="*/ 155 w 155"/>
                <a:gd name="T15" fmla="*/ 52 h 156"/>
                <a:gd name="T16" fmla="*/ 104 w 155"/>
                <a:gd name="T17" fmla="*/ 0 h 156"/>
                <a:gd name="T18" fmla="*/ 52 w 155"/>
                <a:gd name="T19" fmla="*/ 104 h 156"/>
                <a:gd name="T20" fmla="*/ 52 w 155"/>
                <a:gd name="T21" fmla="*/ 52 h 156"/>
                <a:gd name="T22" fmla="*/ 104 w 155"/>
                <a:gd name="T23" fmla="*/ 52 h 156"/>
                <a:gd name="T24" fmla="*/ 104 w 155"/>
                <a:gd name="T25" fmla="*/ 104 h 156"/>
                <a:gd name="T26" fmla="*/ 52 w 155"/>
                <a:gd name="T27" fmla="*/ 104 h 156"/>
                <a:gd name="T28" fmla="*/ 52 w 155"/>
                <a:gd name="T29" fmla="*/ 104 h 156"/>
                <a:gd name="T30" fmla="*/ 52 w 155"/>
                <a:gd name="T31" fmla="*/ 104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5" h="156">
                  <a:moveTo>
                    <a:pt x="104" y="0"/>
                  </a:moveTo>
                  <a:cubicBezTo>
                    <a:pt x="52" y="0"/>
                    <a:pt x="52" y="0"/>
                    <a:pt x="52" y="0"/>
                  </a:cubicBezTo>
                  <a:cubicBezTo>
                    <a:pt x="23" y="0"/>
                    <a:pt x="0" y="24"/>
                    <a:pt x="0" y="52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33"/>
                    <a:pt x="23" y="156"/>
                    <a:pt x="52" y="156"/>
                  </a:cubicBezTo>
                  <a:cubicBezTo>
                    <a:pt x="104" y="156"/>
                    <a:pt x="104" y="156"/>
                    <a:pt x="104" y="156"/>
                  </a:cubicBezTo>
                  <a:cubicBezTo>
                    <a:pt x="132" y="156"/>
                    <a:pt x="155" y="133"/>
                    <a:pt x="155" y="104"/>
                  </a:cubicBezTo>
                  <a:cubicBezTo>
                    <a:pt x="155" y="52"/>
                    <a:pt x="155" y="52"/>
                    <a:pt x="155" y="52"/>
                  </a:cubicBezTo>
                  <a:cubicBezTo>
                    <a:pt x="155" y="24"/>
                    <a:pt x="132" y="0"/>
                    <a:pt x="104" y="0"/>
                  </a:cubicBezTo>
                  <a:close/>
                  <a:moveTo>
                    <a:pt x="52" y="104"/>
                  </a:moveTo>
                  <a:cubicBezTo>
                    <a:pt x="52" y="52"/>
                    <a:pt x="52" y="52"/>
                    <a:pt x="52" y="52"/>
                  </a:cubicBezTo>
                  <a:cubicBezTo>
                    <a:pt x="104" y="52"/>
                    <a:pt x="104" y="52"/>
                    <a:pt x="104" y="52"/>
                  </a:cubicBezTo>
                  <a:cubicBezTo>
                    <a:pt x="104" y="104"/>
                    <a:pt x="104" y="104"/>
                    <a:pt x="104" y="104"/>
                  </a:cubicBezTo>
                  <a:lnTo>
                    <a:pt x="52" y="104"/>
                  </a:lnTo>
                  <a:close/>
                  <a:moveTo>
                    <a:pt x="52" y="104"/>
                  </a:moveTo>
                  <a:cubicBezTo>
                    <a:pt x="52" y="104"/>
                    <a:pt x="52" y="104"/>
                    <a:pt x="52" y="10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46" name="Freeform 25">
              <a:extLst>
                <a:ext uri="{FF2B5EF4-FFF2-40B4-BE49-F238E27FC236}">
                  <a16:creationId xmlns="" xmlns:a16="http://schemas.microsoft.com/office/drawing/2014/main" id="{4F79354A-A489-43C3-A120-F2F5E74760E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80001" y="3348038"/>
              <a:ext cx="323850" cy="323850"/>
            </a:xfrm>
            <a:custGeom>
              <a:avLst/>
              <a:gdLst>
                <a:gd name="T0" fmla="*/ 104 w 156"/>
                <a:gd name="T1" fmla="*/ 0 h 156"/>
                <a:gd name="T2" fmla="*/ 52 w 156"/>
                <a:gd name="T3" fmla="*/ 0 h 156"/>
                <a:gd name="T4" fmla="*/ 0 w 156"/>
                <a:gd name="T5" fmla="*/ 52 h 156"/>
                <a:gd name="T6" fmla="*/ 0 w 156"/>
                <a:gd name="T7" fmla="*/ 104 h 156"/>
                <a:gd name="T8" fmla="*/ 52 w 156"/>
                <a:gd name="T9" fmla="*/ 156 h 156"/>
                <a:gd name="T10" fmla="*/ 104 w 156"/>
                <a:gd name="T11" fmla="*/ 156 h 156"/>
                <a:gd name="T12" fmla="*/ 156 w 156"/>
                <a:gd name="T13" fmla="*/ 104 h 156"/>
                <a:gd name="T14" fmla="*/ 156 w 156"/>
                <a:gd name="T15" fmla="*/ 52 h 156"/>
                <a:gd name="T16" fmla="*/ 104 w 156"/>
                <a:gd name="T17" fmla="*/ 0 h 156"/>
                <a:gd name="T18" fmla="*/ 52 w 156"/>
                <a:gd name="T19" fmla="*/ 104 h 156"/>
                <a:gd name="T20" fmla="*/ 52 w 156"/>
                <a:gd name="T21" fmla="*/ 52 h 156"/>
                <a:gd name="T22" fmla="*/ 104 w 156"/>
                <a:gd name="T23" fmla="*/ 52 h 156"/>
                <a:gd name="T24" fmla="*/ 104 w 156"/>
                <a:gd name="T25" fmla="*/ 104 h 156"/>
                <a:gd name="T26" fmla="*/ 52 w 156"/>
                <a:gd name="T27" fmla="*/ 104 h 156"/>
                <a:gd name="T28" fmla="*/ 52 w 156"/>
                <a:gd name="T29" fmla="*/ 104 h 156"/>
                <a:gd name="T30" fmla="*/ 52 w 156"/>
                <a:gd name="T31" fmla="*/ 104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6" h="156">
                  <a:moveTo>
                    <a:pt x="104" y="0"/>
                  </a:moveTo>
                  <a:cubicBezTo>
                    <a:pt x="52" y="0"/>
                    <a:pt x="52" y="0"/>
                    <a:pt x="52" y="0"/>
                  </a:cubicBezTo>
                  <a:cubicBezTo>
                    <a:pt x="24" y="0"/>
                    <a:pt x="0" y="24"/>
                    <a:pt x="0" y="52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33"/>
                    <a:pt x="24" y="156"/>
                    <a:pt x="52" y="156"/>
                  </a:cubicBezTo>
                  <a:cubicBezTo>
                    <a:pt x="104" y="156"/>
                    <a:pt x="104" y="156"/>
                    <a:pt x="104" y="156"/>
                  </a:cubicBezTo>
                  <a:cubicBezTo>
                    <a:pt x="132" y="156"/>
                    <a:pt x="156" y="133"/>
                    <a:pt x="156" y="104"/>
                  </a:cubicBezTo>
                  <a:cubicBezTo>
                    <a:pt x="156" y="52"/>
                    <a:pt x="156" y="52"/>
                    <a:pt x="156" y="52"/>
                  </a:cubicBezTo>
                  <a:cubicBezTo>
                    <a:pt x="156" y="24"/>
                    <a:pt x="132" y="0"/>
                    <a:pt x="104" y="0"/>
                  </a:cubicBezTo>
                  <a:close/>
                  <a:moveTo>
                    <a:pt x="52" y="104"/>
                  </a:moveTo>
                  <a:cubicBezTo>
                    <a:pt x="52" y="52"/>
                    <a:pt x="52" y="52"/>
                    <a:pt x="52" y="52"/>
                  </a:cubicBezTo>
                  <a:cubicBezTo>
                    <a:pt x="104" y="52"/>
                    <a:pt x="104" y="52"/>
                    <a:pt x="104" y="52"/>
                  </a:cubicBezTo>
                  <a:cubicBezTo>
                    <a:pt x="104" y="104"/>
                    <a:pt x="104" y="104"/>
                    <a:pt x="104" y="104"/>
                  </a:cubicBezTo>
                  <a:lnTo>
                    <a:pt x="52" y="104"/>
                  </a:lnTo>
                  <a:close/>
                  <a:moveTo>
                    <a:pt x="52" y="104"/>
                  </a:moveTo>
                  <a:cubicBezTo>
                    <a:pt x="52" y="104"/>
                    <a:pt x="52" y="104"/>
                    <a:pt x="52" y="10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47" name="Freeform 26">
              <a:extLst>
                <a:ext uri="{FF2B5EF4-FFF2-40B4-BE49-F238E27FC236}">
                  <a16:creationId xmlns="" xmlns:a16="http://schemas.microsoft.com/office/drawing/2014/main" id="{FAD5EC8B-3FD9-4D43-9445-42282401C9F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457826" y="3348038"/>
              <a:ext cx="320675" cy="323850"/>
            </a:xfrm>
            <a:custGeom>
              <a:avLst/>
              <a:gdLst>
                <a:gd name="T0" fmla="*/ 103 w 155"/>
                <a:gd name="T1" fmla="*/ 0 h 156"/>
                <a:gd name="T2" fmla="*/ 51 w 155"/>
                <a:gd name="T3" fmla="*/ 0 h 156"/>
                <a:gd name="T4" fmla="*/ 0 w 155"/>
                <a:gd name="T5" fmla="*/ 52 h 156"/>
                <a:gd name="T6" fmla="*/ 0 w 155"/>
                <a:gd name="T7" fmla="*/ 104 h 156"/>
                <a:gd name="T8" fmla="*/ 51 w 155"/>
                <a:gd name="T9" fmla="*/ 156 h 156"/>
                <a:gd name="T10" fmla="*/ 103 w 155"/>
                <a:gd name="T11" fmla="*/ 156 h 156"/>
                <a:gd name="T12" fmla="*/ 155 w 155"/>
                <a:gd name="T13" fmla="*/ 104 h 156"/>
                <a:gd name="T14" fmla="*/ 155 w 155"/>
                <a:gd name="T15" fmla="*/ 52 h 156"/>
                <a:gd name="T16" fmla="*/ 103 w 155"/>
                <a:gd name="T17" fmla="*/ 0 h 156"/>
                <a:gd name="T18" fmla="*/ 51 w 155"/>
                <a:gd name="T19" fmla="*/ 104 h 156"/>
                <a:gd name="T20" fmla="*/ 51 w 155"/>
                <a:gd name="T21" fmla="*/ 52 h 156"/>
                <a:gd name="T22" fmla="*/ 103 w 155"/>
                <a:gd name="T23" fmla="*/ 52 h 156"/>
                <a:gd name="T24" fmla="*/ 103 w 155"/>
                <a:gd name="T25" fmla="*/ 104 h 156"/>
                <a:gd name="T26" fmla="*/ 51 w 155"/>
                <a:gd name="T27" fmla="*/ 104 h 156"/>
                <a:gd name="T28" fmla="*/ 51 w 155"/>
                <a:gd name="T29" fmla="*/ 104 h 156"/>
                <a:gd name="T30" fmla="*/ 51 w 155"/>
                <a:gd name="T31" fmla="*/ 104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5" h="156">
                  <a:moveTo>
                    <a:pt x="103" y="0"/>
                  </a:moveTo>
                  <a:cubicBezTo>
                    <a:pt x="51" y="0"/>
                    <a:pt x="51" y="0"/>
                    <a:pt x="51" y="0"/>
                  </a:cubicBezTo>
                  <a:cubicBezTo>
                    <a:pt x="23" y="0"/>
                    <a:pt x="0" y="24"/>
                    <a:pt x="0" y="52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33"/>
                    <a:pt x="23" y="156"/>
                    <a:pt x="51" y="156"/>
                  </a:cubicBezTo>
                  <a:cubicBezTo>
                    <a:pt x="103" y="156"/>
                    <a:pt x="103" y="156"/>
                    <a:pt x="103" y="156"/>
                  </a:cubicBezTo>
                  <a:cubicBezTo>
                    <a:pt x="132" y="156"/>
                    <a:pt x="155" y="133"/>
                    <a:pt x="155" y="104"/>
                  </a:cubicBezTo>
                  <a:cubicBezTo>
                    <a:pt x="155" y="52"/>
                    <a:pt x="155" y="52"/>
                    <a:pt x="155" y="52"/>
                  </a:cubicBezTo>
                  <a:cubicBezTo>
                    <a:pt x="155" y="24"/>
                    <a:pt x="132" y="0"/>
                    <a:pt x="103" y="0"/>
                  </a:cubicBezTo>
                  <a:close/>
                  <a:moveTo>
                    <a:pt x="51" y="104"/>
                  </a:moveTo>
                  <a:cubicBezTo>
                    <a:pt x="51" y="52"/>
                    <a:pt x="51" y="52"/>
                    <a:pt x="51" y="52"/>
                  </a:cubicBezTo>
                  <a:cubicBezTo>
                    <a:pt x="103" y="52"/>
                    <a:pt x="103" y="52"/>
                    <a:pt x="103" y="52"/>
                  </a:cubicBezTo>
                  <a:cubicBezTo>
                    <a:pt x="103" y="104"/>
                    <a:pt x="103" y="104"/>
                    <a:pt x="103" y="104"/>
                  </a:cubicBezTo>
                  <a:lnTo>
                    <a:pt x="51" y="104"/>
                  </a:lnTo>
                  <a:close/>
                  <a:moveTo>
                    <a:pt x="51" y="104"/>
                  </a:moveTo>
                  <a:cubicBezTo>
                    <a:pt x="51" y="104"/>
                    <a:pt x="51" y="104"/>
                    <a:pt x="51" y="10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48" name="Freeform 27">
              <a:extLst>
                <a:ext uri="{FF2B5EF4-FFF2-40B4-BE49-F238E27FC236}">
                  <a16:creationId xmlns="" xmlns:a16="http://schemas.microsoft.com/office/drawing/2014/main" id="{4ACB02E8-ABF8-48E3-BCEB-04D0F62CD6D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65876" y="3659188"/>
              <a:ext cx="1362075" cy="1362075"/>
            </a:xfrm>
            <a:custGeom>
              <a:avLst/>
              <a:gdLst>
                <a:gd name="T0" fmla="*/ 625 w 656"/>
                <a:gd name="T1" fmla="*/ 29 h 655"/>
                <a:gd name="T2" fmla="*/ 515 w 656"/>
                <a:gd name="T3" fmla="*/ 29 h 655"/>
                <a:gd name="T4" fmla="*/ 72 w 656"/>
                <a:gd name="T5" fmla="*/ 473 h 655"/>
                <a:gd name="T6" fmla="*/ 67 w 656"/>
                <a:gd name="T7" fmla="*/ 480 h 655"/>
                <a:gd name="T8" fmla="*/ 4 w 656"/>
                <a:gd name="T9" fmla="*/ 616 h 655"/>
                <a:gd name="T10" fmla="*/ 9 w 656"/>
                <a:gd name="T11" fmla="*/ 645 h 655"/>
                <a:gd name="T12" fmla="*/ 38 w 656"/>
                <a:gd name="T13" fmla="*/ 651 h 655"/>
                <a:gd name="T14" fmla="*/ 174 w 656"/>
                <a:gd name="T15" fmla="*/ 588 h 655"/>
                <a:gd name="T16" fmla="*/ 182 w 656"/>
                <a:gd name="T17" fmla="*/ 583 h 655"/>
                <a:gd name="T18" fmla="*/ 625 w 656"/>
                <a:gd name="T19" fmla="*/ 139 h 655"/>
                <a:gd name="T20" fmla="*/ 625 w 656"/>
                <a:gd name="T21" fmla="*/ 29 h 655"/>
                <a:gd name="T22" fmla="*/ 148 w 656"/>
                <a:gd name="T23" fmla="*/ 543 h 655"/>
                <a:gd name="T24" fmla="*/ 80 w 656"/>
                <a:gd name="T25" fmla="*/ 574 h 655"/>
                <a:gd name="T26" fmla="*/ 112 w 656"/>
                <a:gd name="T27" fmla="*/ 506 h 655"/>
                <a:gd name="T28" fmla="*/ 442 w 656"/>
                <a:gd name="T29" fmla="*/ 175 h 655"/>
                <a:gd name="T30" fmla="*/ 479 w 656"/>
                <a:gd name="T31" fmla="*/ 212 h 655"/>
                <a:gd name="T32" fmla="*/ 148 w 656"/>
                <a:gd name="T33" fmla="*/ 543 h 655"/>
                <a:gd name="T34" fmla="*/ 516 w 656"/>
                <a:gd name="T35" fmla="*/ 175 h 655"/>
                <a:gd name="T36" fmla="*/ 479 w 656"/>
                <a:gd name="T37" fmla="*/ 139 h 655"/>
                <a:gd name="T38" fmla="*/ 497 w 656"/>
                <a:gd name="T39" fmla="*/ 121 h 655"/>
                <a:gd name="T40" fmla="*/ 534 w 656"/>
                <a:gd name="T41" fmla="*/ 157 h 655"/>
                <a:gd name="T42" fmla="*/ 516 w 656"/>
                <a:gd name="T43" fmla="*/ 175 h 655"/>
                <a:gd name="T44" fmla="*/ 589 w 656"/>
                <a:gd name="T45" fmla="*/ 102 h 655"/>
                <a:gd name="T46" fmla="*/ 570 w 656"/>
                <a:gd name="T47" fmla="*/ 121 h 655"/>
                <a:gd name="T48" fmla="*/ 534 w 656"/>
                <a:gd name="T49" fmla="*/ 84 h 655"/>
                <a:gd name="T50" fmla="*/ 552 w 656"/>
                <a:gd name="T51" fmla="*/ 66 h 655"/>
                <a:gd name="T52" fmla="*/ 589 w 656"/>
                <a:gd name="T53" fmla="*/ 66 h 655"/>
                <a:gd name="T54" fmla="*/ 589 w 656"/>
                <a:gd name="T55" fmla="*/ 102 h 655"/>
                <a:gd name="T56" fmla="*/ 589 w 656"/>
                <a:gd name="T57" fmla="*/ 102 h 655"/>
                <a:gd name="T58" fmla="*/ 589 w 656"/>
                <a:gd name="T59" fmla="*/ 102 h 6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56" h="655">
                  <a:moveTo>
                    <a:pt x="625" y="29"/>
                  </a:moveTo>
                  <a:cubicBezTo>
                    <a:pt x="595" y="0"/>
                    <a:pt x="546" y="0"/>
                    <a:pt x="515" y="29"/>
                  </a:cubicBezTo>
                  <a:cubicBezTo>
                    <a:pt x="72" y="473"/>
                    <a:pt x="72" y="473"/>
                    <a:pt x="72" y="473"/>
                  </a:cubicBezTo>
                  <a:cubicBezTo>
                    <a:pt x="70" y="475"/>
                    <a:pt x="68" y="478"/>
                    <a:pt x="67" y="480"/>
                  </a:cubicBezTo>
                  <a:cubicBezTo>
                    <a:pt x="4" y="616"/>
                    <a:pt x="4" y="616"/>
                    <a:pt x="4" y="616"/>
                  </a:cubicBezTo>
                  <a:cubicBezTo>
                    <a:pt x="0" y="626"/>
                    <a:pt x="2" y="638"/>
                    <a:pt x="9" y="645"/>
                  </a:cubicBezTo>
                  <a:cubicBezTo>
                    <a:pt x="17" y="653"/>
                    <a:pt x="29" y="655"/>
                    <a:pt x="38" y="651"/>
                  </a:cubicBezTo>
                  <a:cubicBezTo>
                    <a:pt x="174" y="588"/>
                    <a:pt x="174" y="588"/>
                    <a:pt x="174" y="588"/>
                  </a:cubicBezTo>
                  <a:cubicBezTo>
                    <a:pt x="177" y="587"/>
                    <a:pt x="179" y="585"/>
                    <a:pt x="182" y="583"/>
                  </a:cubicBezTo>
                  <a:cubicBezTo>
                    <a:pt x="625" y="139"/>
                    <a:pt x="625" y="139"/>
                    <a:pt x="625" y="139"/>
                  </a:cubicBezTo>
                  <a:cubicBezTo>
                    <a:pt x="656" y="109"/>
                    <a:pt x="656" y="60"/>
                    <a:pt x="625" y="29"/>
                  </a:cubicBezTo>
                  <a:close/>
                  <a:moveTo>
                    <a:pt x="148" y="543"/>
                  </a:moveTo>
                  <a:cubicBezTo>
                    <a:pt x="80" y="574"/>
                    <a:pt x="80" y="574"/>
                    <a:pt x="80" y="574"/>
                  </a:cubicBezTo>
                  <a:cubicBezTo>
                    <a:pt x="112" y="506"/>
                    <a:pt x="112" y="506"/>
                    <a:pt x="112" y="506"/>
                  </a:cubicBezTo>
                  <a:cubicBezTo>
                    <a:pt x="442" y="175"/>
                    <a:pt x="442" y="175"/>
                    <a:pt x="442" y="175"/>
                  </a:cubicBezTo>
                  <a:cubicBezTo>
                    <a:pt x="479" y="212"/>
                    <a:pt x="479" y="212"/>
                    <a:pt x="479" y="212"/>
                  </a:cubicBezTo>
                  <a:lnTo>
                    <a:pt x="148" y="543"/>
                  </a:lnTo>
                  <a:close/>
                  <a:moveTo>
                    <a:pt x="516" y="175"/>
                  </a:moveTo>
                  <a:cubicBezTo>
                    <a:pt x="479" y="139"/>
                    <a:pt x="479" y="139"/>
                    <a:pt x="479" y="139"/>
                  </a:cubicBezTo>
                  <a:cubicBezTo>
                    <a:pt x="497" y="121"/>
                    <a:pt x="497" y="121"/>
                    <a:pt x="497" y="121"/>
                  </a:cubicBezTo>
                  <a:cubicBezTo>
                    <a:pt x="534" y="157"/>
                    <a:pt x="534" y="157"/>
                    <a:pt x="534" y="157"/>
                  </a:cubicBezTo>
                  <a:lnTo>
                    <a:pt x="516" y="175"/>
                  </a:lnTo>
                  <a:close/>
                  <a:moveTo>
                    <a:pt x="589" y="102"/>
                  </a:moveTo>
                  <a:cubicBezTo>
                    <a:pt x="570" y="121"/>
                    <a:pt x="570" y="121"/>
                    <a:pt x="570" y="121"/>
                  </a:cubicBezTo>
                  <a:cubicBezTo>
                    <a:pt x="534" y="84"/>
                    <a:pt x="534" y="84"/>
                    <a:pt x="534" y="84"/>
                  </a:cubicBezTo>
                  <a:cubicBezTo>
                    <a:pt x="552" y="66"/>
                    <a:pt x="552" y="66"/>
                    <a:pt x="552" y="66"/>
                  </a:cubicBezTo>
                  <a:cubicBezTo>
                    <a:pt x="562" y="56"/>
                    <a:pt x="579" y="56"/>
                    <a:pt x="589" y="66"/>
                  </a:cubicBezTo>
                  <a:cubicBezTo>
                    <a:pt x="599" y="76"/>
                    <a:pt x="599" y="92"/>
                    <a:pt x="589" y="102"/>
                  </a:cubicBezTo>
                  <a:close/>
                  <a:moveTo>
                    <a:pt x="589" y="102"/>
                  </a:moveTo>
                  <a:cubicBezTo>
                    <a:pt x="589" y="102"/>
                    <a:pt x="589" y="102"/>
                    <a:pt x="589" y="10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</p:grpSp>
      <p:sp>
        <p:nvSpPr>
          <p:cNvPr id="88" name="矩形 87">
            <a:extLst>
              <a:ext uri="{FF2B5EF4-FFF2-40B4-BE49-F238E27FC236}">
                <a16:creationId xmlns="" xmlns:a16="http://schemas.microsoft.com/office/drawing/2014/main" id="{E0A84C2D-5E58-414B-9FAE-E00FA6B20F24}"/>
              </a:ext>
            </a:extLst>
          </p:cNvPr>
          <p:cNvSpPr/>
          <p:nvPr/>
        </p:nvSpPr>
        <p:spPr>
          <a:xfrm>
            <a:off x="6031511" y="4922786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accent1"/>
                </a:solidFill>
                <a:latin typeface="+mn-ea"/>
              </a:rPr>
              <a:t>￥</a:t>
            </a:r>
            <a:endParaRPr lang="zh-CN" altLang="en-US" sz="2400" b="1" dirty="0">
              <a:solidFill>
                <a:schemeClr val="accent1"/>
              </a:solidFill>
            </a:endParaRPr>
          </a:p>
        </p:txBody>
      </p:sp>
      <p:sp>
        <p:nvSpPr>
          <p:cNvPr id="95" name="ValueShape1">
            <a:extLst>
              <a:ext uri="{FF2B5EF4-FFF2-40B4-BE49-F238E27FC236}">
                <a16:creationId xmlns="" xmlns:a16="http://schemas.microsoft.com/office/drawing/2014/main" id="{500A627F-EBA4-417A-A574-C22DE2883760}"/>
              </a:ext>
            </a:extLst>
          </p:cNvPr>
          <p:cNvSpPr/>
          <p:nvPr/>
        </p:nvSpPr>
        <p:spPr>
          <a:xfrm>
            <a:off x="4994475" y="3085785"/>
            <a:ext cx="2995043" cy="2995041"/>
          </a:xfrm>
          <a:prstGeom prst="arc">
            <a:avLst>
              <a:gd name="adj1" fmla="val 16200000"/>
              <a:gd name="adj2" fmla="val 18612853"/>
            </a:avLst>
          </a:prstGeom>
          <a:ln w="127000" cap="rnd">
            <a:solidFill>
              <a:schemeClr val="accent3">
                <a:lumMod val="20000"/>
                <a:lumOff val="80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71" name="椭圆 70">
            <a:extLst>
              <a:ext uri="{FF2B5EF4-FFF2-40B4-BE49-F238E27FC236}">
                <a16:creationId xmlns="" xmlns:a16="http://schemas.microsoft.com/office/drawing/2014/main" id="{C18CB381-BB4E-4CCE-9685-9B6AF79EBF7F}"/>
              </a:ext>
            </a:extLst>
          </p:cNvPr>
          <p:cNvSpPr/>
          <p:nvPr/>
        </p:nvSpPr>
        <p:spPr>
          <a:xfrm>
            <a:off x="8721454" y="3286232"/>
            <a:ext cx="2833690" cy="283369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74" name="椭圆 73">
            <a:extLst>
              <a:ext uri="{FF2B5EF4-FFF2-40B4-BE49-F238E27FC236}">
                <a16:creationId xmlns="" xmlns:a16="http://schemas.microsoft.com/office/drawing/2014/main" id="{9B9B8B0E-9ECD-443C-BE0C-0446418A86B9}"/>
              </a:ext>
            </a:extLst>
          </p:cNvPr>
          <p:cNvSpPr/>
          <p:nvPr/>
        </p:nvSpPr>
        <p:spPr>
          <a:xfrm>
            <a:off x="8635254" y="3210672"/>
            <a:ext cx="2833690" cy="2833690"/>
          </a:xfrm>
          <a:prstGeom prst="ellipse">
            <a:avLst/>
          </a:prstGeom>
          <a:noFill/>
          <a:ln w="38100">
            <a:solidFill>
              <a:srgbClr val="0A207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78" name="椭圆 77">
            <a:extLst>
              <a:ext uri="{FF2B5EF4-FFF2-40B4-BE49-F238E27FC236}">
                <a16:creationId xmlns="" xmlns:a16="http://schemas.microsoft.com/office/drawing/2014/main" id="{04D6B487-CE77-4500-B881-783E7889501B}"/>
              </a:ext>
            </a:extLst>
          </p:cNvPr>
          <p:cNvSpPr/>
          <p:nvPr/>
        </p:nvSpPr>
        <p:spPr>
          <a:xfrm rot="20665097">
            <a:off x="8684368" y="3117022"/>
            <a:ext cx="825100" cy="825100"/>
          </a:xfrm>
          <a:prstGeom prst="ellipse">
            <a:avLst/>
          </a:prstGeom>
          <a:solidFill>
            <a:srgbClr val="0A20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b="1" smtClean="0"/>
              <a:t>1</a:t>
            </a:r>
            <a:r>
              <a:rPr lang="en-US" altLang="zh-CN" sz="100" b="1" smtClean="0"/>
              <a:t> </a:t>
            </a:r>
            <a:r>
              <a:rPr lang="en-US" altLang="zh-CN" b="1" smtClean="0"/>
              <a:t>1</a:t>
            </a:r>
            <a:r>
              <a:rPr lang="en-US" altLang="zh-CN" b="1" dirty="0"/>
              <a:t>%</a:t>
            </a:r>
            <a:endParaRPr lang="zh-CN" altLang="en-US" b="1" dirty="0"/>
          </a:p>
        </p:txBody>
      </p:sp>
      <p:sp>
        <p:nvSpPr>
          <p:cNvPr id="89" name="矩形 88">
            <a:extLst>
              <a:ext uri="{FF2B5EF4-FFF2-40B4-BE49-F238E27FC236}">
                <a16:creationId xmlns="" xmlns:a16="http://schemas.microsoft.com/office/drawing/2014/main" id="{88852068-00A5-4C52-9125-EF31E5F06494}"/>
              </a:ext>
            </a:extLst>
          </p:cNvPr>
          <p:cNvSpPr/>
          <p:nvPr/>
        </p:nvSpPr>
        <p:spPr>
          <a:xfrm>
            <a:off x="9561110" y="3909203"/>
            <a:ext cx="1123950" cy="1475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90" name="椭圆 89">
            <a:extLst>
              <a:ext uri="{FF2B5EF4-FFF2-40B4-BE49-F238E27FC236}">
                <a16:creationId xmlns="" xmlns:a16="http://schemas.microsoft.com/office/drawing/2014/main" id="{689A7DB0-C6C1-4F86-86A2-5965C7899A83}"/>
              </a:ext>
            </a:extLst>
          </p:cNvPr>
          <p:cNvSpPr/>
          <p:nvPr/>
        </p:nvSpPr>
        <p:spPr>
          <a:xfrm>
            <a:off x="9652584" y="4916743"/>
            <a:ext cx="386386" cy="38638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91" name="任意多边形: 形状 90">
            <a:extLst>
              <a:ext uri="{FF2B5EF4-FFF2-40B4-BE49-F238E27FC236}">
                <a16:creationId xmlns="" xmlns:a16="http://schemas.microsoft.com/office/drawing/2014/main" id="{4D7E1414-827F-4504-B448-05FD2B9EFA2C}"/>
              </a:ext>
            </a:extLst>
          </p:cNvPr>
          <p:cNvSpPr/>
          <p:nvPr/>
        </p:nvSpPr>
        <p:spPr>
          <a:xfrm>
            <a:off x="10511229" y="4416766"/>
            <a:ext cx="445294" cy="664369"/>
          </a:xfrm>
          <a:custGeom>
            <a:avLst/>
            <a:gdLst>
              <a:gd name="connsiteX0" fmla="*/ 83344 w 445294"/>
              <a:gd name="connsiteY0" fmla="*/ 402431 h 664369"/>
              <a:gd name="connsiteX1" fmla="*/ 316706 w 445294"/>
              <a:gd name="connsiteY1" fmla="*/ 0 h 664369"/>
              <a:gd name="connsiteX2" fmla="*/ 445294 w 445294"/>
              <a:gd name="connsiteY2" fmla="*/ 66675 h 664369"/>
              <a:gd name="connsiteX3" fmla="*/ 183356 w 445294"/>
              <a:gd name="connsiteY3" fmla="*/ 519113 h 664369"/>
              <a:gd name="connsiteX4" fmla="*/ 104775 w 445294"/>
              <a:gd name="connsiteY4" fmla="*/ 619125 h 664369"/>
              <a:gd name="connsiteX5" fmla="*/ 59531 w 445294"/>
              <a:gd name="connsiteY5" fmla="*/ 664369 h 664369"/>
              <a:gd name="connsiteX6" fmla="*/ 9525 w 445294"/>
              <a:gd name="connsiteY6" fmla="*/ 657225 h 664369"/>
              <a:gd name="connsiteX7" fmla="*/ 0 w 445294"/>
              <a:gd name="connsiteY7" fmla="*/ 619125 h 664369"/>
              <a:gd name="connsiteX8" fmla="*/ 38100 w 445294"/>
              <a:gd name="connsiteY8" fmla="*/ 545306 h 664369"/>
              <a:gd name="connsiteX9" fmla="*/ 83344 w 445294"/>
              <a:gd name="connsiteY9" fmla="*/ 402431 h 6643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45294" h="664369">
                <a:moveTo>
                  <a:pt x="83344" y="402431"/>
                </a:moveTo>
                <a:lnTo>
                  <a:pt x="316706" y="0"/>
                </a:lnTo>
                <a:lnTo>
                  <a:pt x="445294" y="66675"/>
                </a:lnTo>
                <a:lnTo>
                  <a:pt x="183356" y="519113"/>
                </a:lnTo>
                <a:lnTo>
                  <a:pt x="104775" y="619125"/>
                </a:lnTo>
                <a:lnTo>
                  <a:pt x="59531" y="664369"/>
                </a:lnTo>
                <a:lnTo>
                  <a:pt x="9525" y="657225"/>
                </a:lnTo>
                <a:lnTo>
                  <a:pt x="0" y="619125"/>
                </a:lnTo>
                <a:lnTo>
                  <a:pt x="38100" y="545306"/>
                </a:lnTo>
                <a:lnTo>
                  <a:pt x="83344" y="40243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grpSp>
        <p:nvGrpSpPr>
          <p:cNvPr id="65" name="组合 64">
            <a:extLst>
              <a:ext uri="{FF2B5EF4-FFF2-40B4-BE49-F238E27FC236}">
                <a16:creationId xmlns="" xmlns:a16="http://schemas.microsoft.com/office/drawing/2014/main" id="{794570A0-45EA-406C-BBF1-1BDCD4640D32}"/>
              </a:ext>
            </a:extLst>
          </p:cNvPr>
          <p:cNvGrpSpPr/>
          <p:nvPr/>
        </p:nvGrpSpPr>
        <p:grpSpPr>
          <a:xfrm>
            <a:off x="9525126" y="3884154"/>
            <a:ext cx="1548884" cy="1548066"/>
            <a:chOff x="8170863" y="2209800"/>
            <a:chExt cx="3009901" cy="3008313"/>
          </a:xfrm>
          <a:solidFill>
            <a:schemeClr val="accent1"/>
          </a:solidFill>
        </p:grpSpPr>
        <p:sp>
          <p:nvSpPr>
            <p:cNvPr id="53" name="Freeform 32">
              <a:extLst>
                <a:ext uri="{FF2B5EF4-FFF2-40B4-BE49-F238E27FC236}">
                  <a16:creationId xmlns="" xmlns:a16="http://schemas.microsoft.com/office/drawing/2014/main" id="{9CDF3CC9-0D7D-4510-B68C-CAC76EC0090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366251" y="2805113"/>
              <a:ext cx="1814513" cy="2011363"/>
            </a:xfrm>
            <a:custGeom>
              <a:avLst/>
              <a:gdLst>
                <a:gd name="T0" fmla="*/ 835 w 874"/>
                <a:gd name="T1" fmla="*/ 12 h 968"/>
                <a:gd name="T2" fmla="*/ 736 w 874"/>
                <a:gd name="T3" fmla="*/ 39 h 968"/>
                <a:gd name="T4" fmla="*/ 691 w 874"/>
                <a:gd name="T5" fmla="*/ 69 h 968"/>
                <a:gd name="T6" fmla="*/ 609 w 874"/>
                <a:gd name="T7" fmla="*/ 161 h 968"/>
                <a:gd name="T8" fmla="*/ 576 w 874"/>
                <a:gd name="T9" fmla="*/ 170 h 968"/>
                <a:gd name="T10" fmla="*/ 606 w 874"/>
                <a:gd name="T11" fmla="*/ 215 h 968"/>
                <a:gd name="T12" fmla="*/ 350 w 874"/>
                <a:gd name="T13" fmla="*/ 706 h 968"/>
                <a:gd name="T14" fmla="*/ 330 w 874"/>
                <a:gd name="T15" fmla="*/ 829 h 968"/>
                <a:gd name="T16" fmla="*/ 261 w 874"/>
                <a:gd name="T17" fmla="*/ 857 h 968"/>
                <a:gd name="T18" fmla="*/ 174 w 874"/>
                <a:gd name="T19" fmla="*/ 851 h 968"/>
                <a:gd name="T20" fmla="*/ 157 w 874"/>
                <a:gd name="T21" fmla="*/ 769 h 968"/>
                <a:gd name="T22" fmla="*/ 64 w 874"/>
                <a:gd name="T23" fmla="*/ 757 h 968"/>
                <a:gd name="T24" fmla="*/ 19 w 874"/>
                <a:gd name="T25" fmla="*/ 966 h 968"/>
                <a:gd name="T26" fmla="*/ 50 w 874"/>
                <a:gd name="T27" fmla="*/ 951 h 968"/>
                <a:gd name="T28" fmla="*/ 117 w 874"/>
                <a:gd name="T29" fmla="*/ 871 h 968"/>
                <a:gd name="T30" fmla="*/ 207 w 874"/>
                <a:gd name="T31" fmla="*/ 892 h 968"/>
                <a:gd name="T32" fmla="*/ 231 w 874"/>
                <a:gd name="T33" fmla="*/ 915 h 968"/>
                <a:gd name="T34" fmla="*/ 313 w 874"/>
                <a:gd name="T35" fmla="*/ 928 h 968"/>
                <a:gd name="T36" fmla="*/ 389 w 874"/>
                <a:gd name="T37" fmla="*/ 859 h 968"/>
                <a:gd name="T38" fmla="*/ 476 w 874"/>
                <a:gd name="T39" fmla="*/ 783 h 968"/>
                <a:gd name="T40" fmla="*/ 775 w 874"/>
                <a:gd name="T41" fmla="*/ 311 h 968"/>
                <a:gd name="T42" fmla="*/ 807 w 874"/>
                <a:gd name="T43" fmla="*/ 338 h 968"/>
                <a:gd name="T44" fmla="*/ 708 w 874"/>
                <a:gd name="T45" fmla="*/ 524 h 968"/>
                <a:gd name="T46" fmla="*/ 716 w 874"/>
                <a:gd name="T47" fmla="*/ 558 h 968"/>
                <a:gd name="T48" fmla="*/ 749 w 874"/>
                <a:gd name="T49" fmla="*/ 549 h 968"/>
                <a:gd name="T50" fmla="*/ 853 w 874"/>
                <a:gd name="T51" fmla="*/ 327 h 968"/>
                <a:gd name="T52" fmla="*/ 798 w 874"/>
                <a:gd name="T53" fmla="*/ 271 h 968"/>
                <a:gd name="T54" fmla="*/ 850 w 874"/>
                <a:gd name="T55" fmla="*/ 133 h 968"/>
                <a:gd name="T56" fmla="*/ 869 w 874"/>
                <a:gd name="T57" fmla="*/ 56 h 968"/>
                <a:gd name="T58" fmla="*/ 793 w 874"/>
                <a:gd name="T59" fmla="*/ 52 h 968"/>
                <a:gd name="T60" fmla="*/ 822 w 874"/>
                <a:gd name="T61" fmla="*/ 69 h 968"/>
                <a:gd name="T62" fmla="*/ 808 w 874"/>
                <a:gd name="T63" fmla="*/ 108 h 968"/>
                <a:gd name="T64" fmla="*/ 778 w 874"/>
                <a:gd name="T65" fmla="*/ 63 h 968"/>
                <a:gd name="T66" fmla="*/ 437 w 874"/>
                <a:gd name="T67" fmla="*/ 730 h 968"/>
                <a:gd name="T68" fmla="*/ 436 w 874"/>
                <a:gd name="T69" fmla="*/ 617 h 968"/>
                <a:gd name="T70" fmla="*/ 449 w 874"/>
                <a:gd name="T71" fmla="*/ 737 h 968"/>
                <a:gd name="T72" fmla="*/ 370 w 874"/>
                <a:gd name="T73" fmla="*/ 775 h 968"/>
                <a:gd name="T74" fmla="*/ 424 w 874"/>
                <a:gd name="T75" fmla="*/ 778 h 968"/>
                <a:gd name="T76" fmla="*/ 396 w 874"/>
                <a:gd name="T77" fmla="*/ 810 h 968"/>
                <a:gd name="T78" fmla="*/ 539 w 874"/>
                <a:gd name="T79" fmla="*/ 622 h 968"/>
                <a:gd name="T80" fmla="*/ 649 w 874"/>
                <a:gd name="T81" fmla="*/ 239 h 968"/>
                <a:gd name="T82" fmla="*/ 539 w 874"/>
                <a:gd name="T83" fmla="*/ 622 h 968"/>
                <a:gd name="T84" fmla="*/ 673 w 874"/>
                <a:gd name="T85" fmla="*/ 197 h 968"/>
                <a:gd name="T86" fmla="*/ 805 w 874"/>
                <a:gd name="T87" fmla="*/ 162 h 968"/>
                <a:gd name="T88" fmla="*/ 756 w 874"/>
                <a:gd name="T89" fmla="*/ 245 h 9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4" h="968">
                  <a:moveTo>
                    <a:pt x="869" y="56"/>
                  </a:moveTo>
                  <a:cubicBezTo>
                    <a:pt x="864" y="38"/>
                    <a:pt x="852" y="22"/>
                    <a:pt x="835" y="12"/>
                  </a:cubicBezTo>
                  <a:cubicBezTo>
                    <a:pt x="819" y="3"/>
                    <a:pt x="799" y="0"/>
                    <a:pt x="780" y="5"/>
                  </a:cubicBezTo>
                  <a:cubicBezTo>
                    <a:pt x="762" y="10"/>
                    <a:pt x="746" y="22"/>
                    <a:pt x="736" y="39"/>
                  </a:cubicBezTo>
                  <a:cubicBezTo>
                    <a:pt x="724" y="60"/>
                    <a:pt x="724" y="60"/>
                    <a:pt x="724" y="60"/>
                  </a:cubicBezTo>
                  <a:cubicBezTo>
                    <a:pt x="713" y="53"/>
                    <a:pt x="698" y="57"/>
                    <a:pt x="691" y="69"/>
                  </a:cubicBezTo>
                  <a:cubicBezTo>
                    <a:pt x="630" y="173"/>
                    <a:pt x="630" y="173"/>
                    <a:pt x="630" y="173"/>
                  </a:cubicBezTo>
                  <a:cubicBezTo>
                    <a:pt x="609" y="161"/>
                    <a:pt x="609" y="161"/>
                    <a:pt x="609" y="161"/>
                  </a:cubicBezTo>
                  <a:cubicBezTo>
                    <a:pt x="604" y="158"/>
                    <a:pt x="597" y="157"/>
                    <a:pt x="591" y="159"/>
                  </a:cubicBezTo>
                  <a:cubicBezTo>
                    <a:pt x="585" y="160"/>
                    <a:pt x="579" y="164"/>
                    <a:pt x="576" y="170"/>
                  </a:cubicBezTo>
                  <a:cubicBezTo>
                    <a:pt x="570" y="182"/>
                    <a:pt x="574" y="196"/>
                    <a:pt x="585" y="203"/>
                  </a:cubicBezTo>
                  <a:cubicBezTo>
                    <a:pt x="606" y="215"/>
                    <a:pt x="606" y="215"/>
                    <a:pt x="606" y="215"/>
                  </a:cubicBezTo>
                  <a:cubicBezTo>
                    <a:pt x="401" y="570"/>
                    <a:pt x="401" y="570"/>
                    <a:pt x="401" y="570"/>
                  </a:cubicBezTo>
                  <a:cubicBezTo>
                    <a:pt x="350" y="706"/>
                    <a:pt x="350" y="706"/>
                    <a:pt x="350" y="706"/>
                  </a:cubicBezTo>
                  <a:cubicBezTo>
                    <a:pt x="326" y="751"/>
                    <a:pt x="326" y="751"/>
                    <a:pt x="326" y="751"/>
                  </a:cubicBezTo>
                  <a:cubicBezTo>
                    <a:pt x="312" y="775"/>
                    <a:pt x="314" y="806"/>
                    <a:pt x="330" y="829"/>
                  </a:cubicBezTo>
                  <a:cubicBezTo>
                    <a:pt x="276" y="895"/>
                    <a:pt x="276" y="895"/>
                    <a:pt x="276" y="895"/>
                  </a:cubicBezTo>
                  <a:cubicBezTo>
                    <a:pt x="261" y="857"/>
                    <a:pt x="261" y="857"/>
                    <a:pt x="261" y="857"/>
                  </a:cubicBezTo>
                  <a:cubicBezTo>
                    <a:pt x="254" y="840"/>
                    <a:pt x="238" y="829"/>
                    <a:pt x="220" y="827"/>
                  </a:cubicBezTo>
                  <a:cubicBezTo>
                    <a:pt x="201" y="826"/>
                    <a:pt x="184" y="835"/>
                    <a:pt x="174" y="851"/>
                  </a:cubicBezTo>
                  <a:cubicBezTo>
                    <a:pt x="166" y="865"/>
                    <a:pt x="166" y="865"/>
                    <a:pt x="166" y="865"/>
                  </a:cubicBezTo>
                  <a:cubicBezTo>
                    <a:pt x="157" y="769"/>
                    <a:pt x="157" y="769"/>
                    <a:pt x="157" y="769"/>
                  </a:cubicBezTo>
                  <a:cubicBezTo>
                    <a:pt x="156" y="746"/>
                    <a:pt x="138" y="728"/>
                    <a:pt x="115" y="725"/>
                  </a:cubicBezTo>
                  <a:cubicBezTo>
                    <a:pt x="92" y="722"/>
                    <a:pt x="71" y="736"/>
                    <a:pt x="64" y="757"/>
                  </a:cubicBezTo>
                  <a:cubicBezTo>
                    <a:pt x="4" y="936"/>
                    <a:pt x="4" y="936"/>
                    <a:pt x="4" y="936"/>
                  </a:cubicBezTo>
                  <a:cubicBezTo>
                    <a:pt x="0" y="948"/>
                    <a:pt x="7" y="962"/>
                    <a:pt x="19" y="966"/>
                  </a:cubicBezTo>
                  <a:cubicBezTo>
                    <a:pt x="22" y="967"/>
                    <a:pt x="24" y="968"/>
                    <a:pt x="27" y="968"/>
                  </a:cubicBezTo>
                  <a:cubicBezTo>
                    <a:pt x="37" y="968"/>
                    <a:pt x="47" y="961"/>
                    <a:pt x="50" y="951"/>
                  </a:cubicBezTo>
                  <a:cubicBezTo>
                    <a:pt x="109" y="773"/>
                    <a:pt x="109" y="773"/>
                    <a:pt x="109" y="773"/>
                  </a:cubicBezTo>
                  <a:cubicBezTo>
                    <a:pt x="117" y="871"/>
                    <a:pt x="117" y="871"/>
                    <a:pt x="117" y="871"/>
                  </a:cubicBezTo>
                  <a:cubicBezTo>
                    <a:pt x="119" y="892"/>
                    <a:pt x="134" y="910"/>
                    <a:pt x="155" y="914"/>
                  </a:cubicBezTo>
                  <a:cubicBezTo>
                    <a:pt x="175" y="919"/>
                    <a:pt x="196" y="910"/>
                    <a:pt x="207" y="892"/>
                  </a:cubicBezTo>
                  <a:cubicBezTo>
                    <a:pt x="216" y="877"/>
                    <a:pt x="216" y="877"/>
                    <a:pt x="216" y="877"/>
                  </a:cubicBezTo>
                  <a:cubicBezTo>
                    <a:pt x="231" y="915"/>
                    <a:pt x="231" y="915"/>
                    <a:pt x="231" y="915"/>
                  </a:cubicBezTo>
                  <a:cubicBezTo>
                    <a:pt x="237" y="931"/>
                    <a:pt x="252" y="943"/>
                    <a:pt x="269" y="945"/>
                  </a:cubicBezTo>
                  <a:cubicBezTo>
                    <a:pt x="286" y="948"/>
                    <a:pt x="303" y="941"/>
                    <a:pt x="313" y="928"/>
                  </a:cubicBezTo>
                  <a:cubicBezTo>
                    <a:pt x="370" y="856"/>
                    <a:pt x="370" y="856"/>
                    <a:pt x="370" y="856"/>
                  </a:cubicBezTo>
                  <a:cubicBezTo>
                    <a:pt x="376" y="858"/>
                    <a:pt x="382" y="859"/>
                    <a:pt x="389" y="859"/>
                  </a:cubicBezTo>
                  <a:cubicBezTo>
                    <a:pt x="415" y="859"/>
                    <a:pt x="439" y="845"/>
                    <a:pt x="452" y="823"/>
                  </a:cubicBezTo>
                  <a:cubicBezTo>
                    <a:pt x="476" y="783"/>
                    <a:pt x="476" y="783"/>
                    <a:pt x="476" y="783"/>
                  </a:cubicBezTo>
                  <a:cubicBezTo>
                    <a:pt x="568" y="671"/>
                    <a:pt x="568" y="671"/>
                    <a:pt x="568" y="671"/>
                  </a:cubicBezTo>
                  <a:cubicBezTo>
                    <a:pt x="775" y="311"/>
                    <a:pt x="775" y="311"/>
                    <a:pt x="775" y="311"/>
                  </a:cubicBezTo>
                  <a:cubicBezTo>
                    <a:pt x="796" y="323"/>
                    <a:pt x="796" y="323"/>
                    <a:pt x="796" y="323"/>
                  </a:cubicBezTo>
                  <a:cubicBezTo>
                    <a:pt x="802" y="327"/>
                    <a:pt x="806" y="332"/>
                    <a:pt x="807" y="338"/>
                  </a:cubicBezTo>
                  <a:cubicBezTo>
                    <a:pt x="809" y="344"/>
                    <a:pt x="808" y="351"/>
                    <a:pt x="805" y="356"/>
                  </a:cubicBezTo>
                  <a:cubicBezTo>
                    <a:pt x="708" y="524"/>
                    <a:pt x="708" y="524"/>
                    <a:pt x="708" y="524"/>
                  </a:cubicBezTo>
                  <a:cubicBezTo>
                    <a:pt x="705" y="529"/>
                    <a:pt x="703" y="536"/>
                    <a:pt x="705" y="542"/>
                  </a:cubicBezTo>
                  <a:cubicBezTo>
                    <a:pt x="706" y="549"/>
                    <a:pt x="710" y="554"/>
                    <a:pt x="716" y="558"/>
                  </a:cubicBezTo>
                  <a:cubicBezTo>
                    <a:pt x="722" y="561"/>
                    <a:pt x="728" y="562"/>
                    <a:pt x="734" y="560"/>
                  </a:cubicBezTo>
                  <a:cubicBezTo>
                    <a:pt x="741" y="558"/>
                    <a:pt x="746" y="554"/>
                    <a:pt x="749" y="549"/>
                  </a:cubicBezTo>
                  <a:cubicBezTo>
                    <a:pt x="846" y="382"/>
                    <a:pt x="846" y="382"/>
                    <a:pt x="846" y="382"/>
                  </a:cubicBezTo>
                  <a:cubicBezTo>
                    <a:pt x="855" y="365"/>
                    <a:pt x="858" y="345"/>
                    <a:pt x="853" y="327"/>
                  </a:cubicBezTo>
                  <a:cubicBezTo>
                    <a:pt x="848" y="308"/>
                    <a:pt x="836" y="292"/>
                    <a:pt x="819" y="283"/>
                  </a:cubicBezTo>
                  <a:cubicBezTo>
                    <a:pt x="798" y="271"/>
                    <a:pt x="798" y="271"/>
                    <a:pt x="798" y="271"/>
                  </a:cubicBezTo>
                  <a:cubicBezTo>
                    <a:pt x="858" y="166"/>
                    <a:pt x="858" y="166"/>
                    <a:pt x="858" y="166"/>
                  </a:cubicBezTo>
                  <a:cubicBezTo>
                    <a:pt x="865" y="155"/>
                    <a:pt x="861" y="140"/>
                    <a:pt x="850" y="133"/>
                  </a:cubicBezTo>
                  <a:cubicBezTo>
                    <a:pt x="862" y="112"/>
                    <a:pt x="862" y="112"/>
                    <a:pt x="862" y="112"/>
                  </a:cubicBezTo>
                  <a:cubicBezTo>
                    <a:pt x="872" y="95"/>
                    <a:pt x="874" y="75"/>
                    <a:pt x="869" y="56"/>
                  </a:cubicBezTo>
                  <a:close/>
                  <a:moveTo>
                    <a:pt x="778" y="63"/>
                  </a:moveTo>
                  <a:cubicBezTo>
                    <a:pt x="781" y="57"/>
                    <a:pt x="787" y="53"/>
                    <a:pt x="793" y="52"/>
                  </a:cubicBezTo>
                  <a:cubicBezTo>
                    <a:pt x="799" y="50"/>
                    <a:pt x="806" y="51"/>
                    <a:pt x="811" y="54"/>
                  </a:cubicBezTo>
                  <a:cubicBezTo>
                    <a:pt x="817" y="57"/>
                    <a:pt x="821" y="63"/>
                    <a:pt x="822" y="69"/>
                  </a:cubicBezTo>
                  <a:cubicBezTo>
                    <a:pt x="824" y="75"/>
                    <a:pt x="823" y="82"/>
                    <a:pt x="820" y="87"/>
                  </a:cubicBezTo>
                  <a:cubicBezTo>
                    <a:pt x="808" y="108"/>
                    <a:pt x="808" y="108"/>
                    <a:pt x="808" y="108"/>
                  </a:cubicBezTo>
                  <a:cubicBezTo>
                    <a:pt x="766" y="84"/>
                    <a:pt x="766" y="84"/>
                    <a:pt x="766" y="84"/>
                  </a:cubicBezTo>
                  <a:lnTo>
                    <a:pt x="778" y="63"/>
                  </a:lnTo>
                  <a:close/>
                  <a:moveTo>
                    <a:pt x="449" y="737"/>
                  </a:moveTo>
                  <a:cubicBezTo>
                    <a:pt x="437" y="730"/>
                    <a:pt x="437" y="730"/>
                    <a:pt x="437" y="730"/>
                  </a:cubicBezTo>
                  <a:cubicBezTo>
                    <a:pt x="401" y="709"/>
                    <a:pt x="401" y="709"/>
                    <a:pt x="401" y="709"/>
                  </a:cubicBezTo>
                  <a:cubicBezTo>
                    <a:pt x="436" y="617"/>
                    <a:pt x="436" y="617"/>
                    <a:pt x="436" y="617"/>
                  </a:cubicBezTo>
                  <a:cubicBezTo>
                    <a:pt x="512" y="661"/>
                    <a:pt x="512" y="661"/>
                    <a:pt x="512" y="661"/>
                  </a:cubicBezTo>
                  <a:lnTo>
                    <a:pt x="449" y="737"/>
                  </a:lnTo>
                  <a:close/>
                  <a:moveTo>
                    <a:pt x="377" y="806"/>
                  </a:moveTo>
                  <a:cubicBezTo>
                    <a:pt x="367" y="799"/>
                    <a:pt x="363" y="786"/>
                    <a:pt x="370" y="775"/>
                  </a:cubicBezTo>
                  <a:cubicBezTo>
                    <a:pt x="382" y="754"/>
                    <a:pt x="382" y="754"/>
                    <a:pt x="382" y="754"/>
                  </a:cubicBezTo>
                  <a:cubicBezTo>
                    <a:pt x="424" y="778"/>
                    <a:pt x="424" y="778"/>
                    <a:pt x="424" y="778"/>
                  </a:cubicBezTo>
                  <a:cubicBezTo>
                    <a:pt x="412" y="799"/>
                    <a:pt x="412" y="799"/>
                    <a:pt x="412" y="799"/>
                  </a:cubicBezTo>
                  <a:cubicBezTo>
                    <a:pt x="408" y="805"/>
                    <a:pt x="402" y="809"/>
                    <a:pt x="396" y="810"/>
                  </a:cubicBezTo>
                  <a:cubicBezTo>
                    <a:pt x="389" y="812"/>
                    <a:pt x="382" y="810"/>
                    <a:pt x="377" y="806"/>
                  </a:cubicBezTo>
                  <a:close/>
                  <a:moveTo>
                    <a:pt x="539" y="622"/>
                  </a:moveTo>
                  <a:cubicBezTo>
                    <a:pt x="456" y="573"/>
                    <a:pt x="456" y="573"/>
                    <a:pt x="456" y="573"/>
                  </a:cubicBezTo>
                  <a:cubicBezTo>
                    <a:pt x="649" y="239"/>
                    <a:pt x="649" y="239"/>
                    <a:pt x="649" y="239"/>
                  </a:cubicBezTo>
                  <a:cubicBezTo>
                    <a:pt x="732" y="287"/>
                    <a:pt x="732" y="287"/>
                    <a:pt x="732" y="287"/>
                  </a:cubicBezTo>
                  <a:lnTo>
                    <a:pt x="539" y="622"/>
                  </a:lnTo>
                  <a:close/>
                  <a:moveTo>
                    <a:pt x="756" y="245"/>
                  </a:moveTo>
                  <a:cubicBezTo>
                    <a:pt x="673" y="197"/>
                    <a:pt x="673" y="197"/>
                    <a:pt x="673" y="197"/>
                  </a:cubicBezTo>
                  <a:cubicBezTo>
                    <a:pt x="721" y="114"/>
                    <a:pt x="721" y="114"/>
                    <a:pt x="721" y="114"/>
                  </a:cubicBezTo>
                  <a:cubicBezTo>
                    <a:pt x="805" y="162"/>
                    <a:pt x="805" y="162"/>
                    <a:pt x="805" y="162"/>
                  </a:cubicBezTo>
                  <a:lnTo>
                    <a:pt x="756" y="245"/>
                  </a:lnTo>
                  <a:close/>
                  <a:moveTo>
                    <a:pt x="756" y="245"/>
                  </a:moveTo>
                  <a:cubicBezTo>
                    <a:pt x="756" y="245"/>
                    <a:pt x="756" y="245"/>
                    <a:pt x="756" y="24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54" name="Freeform 33">
              <a:extLst>
                <a:ext uri="{FF2B5EF4-FFF2-40B4-BE49-F238E27FC236}">
                  <a16:creationId xmlns="" xmlns:a16="http://schemas.microsoft.com/office/drawing/2014/main" id="{1FB29E4B-C9FB-4A8A-B410-3F634DFBE02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593138" y="4438650"/>
              <a:ext cx="455613" cy="295275"/>
            </a:xfrm>
            <a:custGeom>
              <a:avLst/>
              <a:gdLst>
                <a:gd name="T0" fmla="*/ 178 w 220"/>
                <a:gd name="T1" fmla="*/ 8 h 142"/>
                <a:gd name="T2" fmla="*/ 92 w 220"/>
                <a:gd name="T3" fmla="*/ 94 h 142"/>
                <a:gd name="T4" fmla="*/ 41 w 220"/>
                <a:gd name="T5" fmla="*/ 42 h 142"/>
                <a:gd name="T6" fmla="*/ 7 w 220"/>
                <a:gd name="T7" fmla="*/ 42 h 142"/>
                <a:gd name="T8" fmla="*/ 0 w 220"/>
                <a:gd name="T9" fmla="*/ 60 h 142"/>
                <a:gd name="T10" fmla="*/ 7 w 220"/>
                <a:gd name="T11" fmla="*/ 77 h 142"/>
                <a:gd name="T12" fmla="*/ 58 w 220"/>
                <a:gd name="T13" fmla="*/ 128 h 142"/>
                <a:gd name="T14" fmla="*/ 92 w 220"/>
                <a:gd name="T15" fmla="*/ 142 h 142"/>
                <a:gd name="T16" fmla="*/ 126 w 220"/>
                <a:gd name="T17" fmla="*/ 128 h 142"/>
                <a:gd name="T18" fmla="*/ 212 w 220"/>
                <a:gd name="T19" fmla="*/ 42 h 142"/>
                <a:gd name="T20" fmla="*/ 210 w 220"/>
                <a:gd name="T21" fmla="*/ 10 h 142"/>
                <a:gd name="T22" fmla="*/ 178 w 220"/>
                <a:gd name="T23" fmla="*/ 8 h 142"/>
                <a:gd name="T24" fmla="*/ 178 w 220"/>
                <a:gd name="T25" fmla="*/ 8 h 142"/>
                <a:gd name="T26" fmla="*/ 178 w 220"/>
                <a:gd name="T27" fmla="*/ 8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0" h="142">
                  <a:moveTo>
                    <a:pt x="178" y="8"/>
                  </a:moveTo>
                  <a:cubicBezTo>
                    <a:pt x="92" y="94"/>
                    <a:pt x="92" y="94"/>
                    <a:pt x="92" y="94"/>
                  </a:cubicBezTo>
                  <a:cubicBezTo>
                    <a:pt x="41" y="42"/>
                    <a:pt x="41" y="42"/>
                    <a:pt x="41" y="42"/>
                  </a:cubicBezTo>
                  <a:cubicBezTo>
                    <a:pt x="32" y="33"/>
                    <a:pt x="16" y="33"/>
                    <a:pt x="7" y="42"/>
                  </a:cubicBezTo>
                  <a:cubicBezTo>
                    <a:pt x="2" y="47"/>
                    <a:pt x="0" y="53"/>
                    <a:pt x="0" y="60"/>
                  </a:cubicBezTo>
                  <a:cubicBezTo>
                    <a:pt x="0" y="66"/>
                    <a:pt x="2" y="72"/>
                    <a:pt x="7" y="77"/>
                  </a:cubicBezTo>
                  <a:cubicBezTo>
                    <a:pt x="58" y="128"/>
                    <a:pt x="58" y="128"/>
                    <a:pt x="58" y="128"/>
                  </a:cubicBezTo>
                  <a:cubicBezTo>
                    <a:pt x="67" y="137"/>
                    <a:pt x="79" y="142"/>
                    <a:pt x="92" y="142"/>
                  </a:cubicBezTo>
                  <a:cubicBezTo>
                    <a:pt x="105" y="142"/>
                    <a:pt x="117" y="137"/>
                    <a:pt x="126" y="128"/>
                  </a:cubicBezTo>
                  <a:cubicBezTo>
                    <a:pt x="212" y="42"/>
                    <a:pt x="212" y="42"/>
                    <a:pt x="212" y="42"/>
                  </a:cubicBezTo>
                  <a:cubicBezTo>
                    <a:pt x="220" y="33"/>
                    <a:pt x="219" y="19"/>
                    <a:pt x="210" y="10"/>
                  </a:cubicBezTo>
                  <a:cubicBezTo>
                    <a:pt x="201" y="1"/>
                    <a:pt x="187" y="0"/>
                    <a:pt x="178" y="8"/>
                  </a:cubicBezTo>
                  <a:close/>
                  <a:moveTo>
                    <a:pt x="178" y="8"/>
                  </a:moveTo>
                  <a:cubicBezTo>
                    <a:pt x="178" y="8"/>
                    <a:pt x="178" y="8"/>
                    <a:pt x="178" y="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55" name="Freeform 34">
              <a:extLst>
                <a:ext uri="{FF2B5EF4-FFF2-40B4-BE49-F238E27FC236}">
                  <a16:creationId xmlns="" xmlns:a16="http://schemas.microsoft.com/office/drawing/2014/main" id="{9751BBF5-2C94-4D9B-A545-B0777289875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370888" y="4137025"/>
              <a:ext cx="850900" cy="879475"/>
            </a:xfrm>
            <a:custGeom>
              <a:avLst/>
              <a:gdLst>
                <a:gd name="T0" fmla="*/ 0 w 410"/>
                <a:gd name="T1" fmla="*/ 218 h 423"/>
                <a:gd name="T2" fmla="*/ 205 w 410"/>
                <a:gd name="T3" fmla="*/ 423 h 423"/>
                <a:gd name="T4" fmla="*/ 410 w 410"/>
                <a:gd name="T5" fmla="*/ 218 h 423"/>
                <a:gd name="T6" fmla="*/ 386 w 410"/>
                <a:gd name="T7" fmla="*/ 194 h 423"/>
                <a:gd name="T8" fmla="*/ 362 w 410"/>
                <a:gd name="T9" fmla="*/ 218 h 423"/>
                <a:gd name="T10" fmla="*/ 205 w 410"/>
                <a:gd name="T11" fmla="*/ 375 h 423"/>
                <a:gd name="T12" fmla="*/ 49 w 410"/>
                <a:gd name="T13" fmla="*/ 218 h 423"/>
                <a:gd name="T14" fmla="*/ 205 w 410"/>
                <a:gd name="T15" fmla="*/ 61 h 423"/>
                <a:gd name="T16" fmla="*/ 299 w 410"/>
                <a:gd name="T17" fmla="*/ 93 h 423"/>
                <a:gd name="T18" fmla="*/ 333 w 410"/>
                <a:gd name="T19" fmla="*/ 88 h 423"/>
                <a:gd name="T20" fmla="*/ 328 w 410"/>
                <a:gd name="T21" fmla="*/ 54 h 423"/>
                <a:gd name="T22" fmla="*/ 114 w 410"/>
                <a:gd name="T23" fmla="*/ 35 h 423"/>
                <a:gd name="T24" fmla="*/ 0 w 410"/>
                <a:gd name="T25" fmla="*/ 218 h 423"/>
                <a:gd name="T26" fmla="*/ 0 w 410"/>
                <a:gd name="T27" fmla="*/ 218 h 423"/>
                <a:gd name="T28" fmla="*/ 0 w 410"/>
                <a:gd name="T29" fmla="*/ 218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10" h="423">
                  <a:moveTo>
                    <a:pt x="0" y="218"/>
                  </a:moveTo>
                  <a:cubicBezTo>
                    <a:pt x="0" y="332"/>
                    <a:pt x="92" y="423"/>
                    <a:pt x="205" y="423"/>
                  </a:cubicBezTo>
                  <a:cubicBezTo>
                    <a:pt x="319" y="423"/>
                    <a:pt x="410" y="332"/>
                    <a:pt x="410" y="218"/>
                  </a:cubicBezTo>
                  <a:cubicBezTo>
                    <a:pt x="410" y="205"/>
                    <a:pt x="400" y="194"/>
                    <a:pt x="386" y="194"/>
                  </a:cubicBezTo>
                  <a:cubicBezTo>
                    <a:pt x="373" y="194"/>
                    <a:pt x="362" y="205"/>
                    <a:pt x="362" y="218"/>
                  </a:cubicBezTo>
                  <a:cubicBezTo>
                    <a:pt x="362" y="305"/>
                    <a:pt x="292" y="375"/>
                    <a:pt x="205" y="375"/>
                  </a:cubicBezTo>
                  <a:cubicBezTo>
                    <a:pt x="119" y="375"/>
                    <a:pt x="49" y="305"/>
                    <a:pt x="49" y="218"/>
                  </a:cubicBezTo>
                  <a:cubicBezTo>
                    <a:pt x="49" y="132"/>
                    <a:pt x="119" y="61"/>
                    <a:pt x="205" y="61"/>
                  </a:cubicBezTo>
                  <a:cubicBezTo>
                    <a:pt x="239" y="61"/>
                    <a:pt x="272" y="72"/>
                    <a:pt x="299" y="93"/>
                  </a:cubicBezTo>
                  <a:cubicBezTo>
                    <a:pt x="310" y="101"/>
                    <a:pt x="325" y="99"/>
                    <a:pt x="333" y="88"/>
                  </a:cubicBezTo>
                  <a:cubicBezTo>
                    <a:pt x="341" y="77"/>
                    <a:pt x="339" y="62"/>
                    <a:pt x="328" y="54"/>
                  </a:cubicBezTo>
                  <a:cubicBezTo>
                    <a:pt x="266" y="8"/>
                    <a:pt x="183" y="0"/>
                    <a:pt x="114" y="35"/>
                  </a:cubicBezTo>
                  <a:cubicBezTo>
                    <a:pt x="44" y="70"/>
                    <a:pt x="0" y="141"/>
                    <a:pt x="0" y="218"/>
                  </a:cubicBezTo>
                  <a:close/>
                  <a:moveTo>
                    <a:pt x="0" y="218"/>
                  </a:moveTo>
                  <a:cubicBezTo>
                    <a:pt x="0" y="218"/>
                    <a:pt x="0" y="218"/>
                    <a:pt x="0" y="21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56" name="Freeform 35">
              <a:extLst>
                <a:ext uri="{FF2B5EF4-FFF2-40B4-BE49-F238E27FC236}">
                  <a16:creationId xmlns="" xmlns:a16="http://schemas.microsoft.com/office/drawing/2014/main" id="{D075283A-0C2A-4D95-9DB3-D41BBF25889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621713" y="2509838"/>
              <a:ext cx="1401763" cy="301625"/>
            </a:xfrm>
            <a:custGeom>
              <a:avLst/>
              <a:gdLst>
                <a:gd name="T0" fmla="*/ 651 w 675"/>
                <a:gd name="T1" fmla="*/ 48 h 145"/>
                <a:gd name="T2" fmla="*/ 675 w 675"/>
                <a:gd name="T3" fmla="*/ 24 h 145"/>
                <a:gd name="T4" fmla="*/ 651 w 675"/>
                <a:gd name="T5" fmla="*/ 0 h 145"/>
                <a:gd name="T6" fmla="*/ 24 w 675"/>
                <a:gd name="T7" fmla="*/ 0 h 145"/>
                <a:gd name="T8" fmla="*/ 0 w 675"/>
                <a:gd name="T9" fmla="*/ 24 h 145"/>
                <a:gd name="T10" fmla="*/ 0 w 675"/>
                <a:gd name="T11" fmla="*/ 121 h 145"/>
                <a:gd name="T12" fmla="*/ 24 w 675"/>
                <a:gd name="T13" fmla="*/ 145 h 145"/>
                <a:gd name="T14" fmla="*/ 651 w 675"/>
                <a:gd name="T15" fmla="*/ 145 h 145"/>
                <a:gd name="T16" fmla="*/ 675 w 675"/>
                <a:gd name="T17" fmla="*/ 121 h 145"/>
                <a:gd name="T18" fmla="*/ 651 w 675"/>
                <a:gd name="T19" fmla="*/ 97 h 145"/>
                <a:gd name="T20" fmla="*/ 48 w 675"/>
                <a:gd name="T21" fmla="*/ 97 h 145"/>
                <a:gd name="T22" fmla="*/ 48 w 675"/>
                <a:gd name="T23" fmla="*/ 48 h 145"/>
                <a:gd name="T24" fmla="*/ 651 w 675"/>
                <a:gd name="T25" fmla="*/ 48 h 145"/>
                <a:gd name="T26" fmla="*/ 651 w 675"/>
                <a:gd name="T27" fmla="*/ 48 h 145"/>
                <a:gd name="T28" fmla="*/ 651 w 675"/>
                <a:gd name="T29" fmla="*/ 48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75" h="145">
                  <a:moveTo>
                    <a:pt x="651" y="48"/>
                  </a:moveTo>
                  <a:cubicBezTo>
                    <a:pt x="665" y="48"/>
                    <a:pt x="675" y="37"/>
                    <a:pt x="675" y="24"/>
                  </a:cubicBezTo>
                  <a:cubicBezTo>
                    <a:pt x="675" y="11"/>
                    <a:pt x="665" y="0"/>
                    <a:pt x="651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0" y="134"/>
                    <a:pt x="11" y="145"/>
                    <a:pt x="24" y="145"/>
                  </a:cubicBezTo>
                  <a:cubicBezTo>
                    <a:pt x="651" y="145"/>
                    <a:pt x="651" y="145"/>
                    <a:pt x="651" y="145"/>
                  </a:cubicBezTo>
                  <a:cubicBezTo>
                    <a:pt x="665" y="145"/>
                    <a:pt x="675" y="134"/>
                    <a:pt x="675" y="121"/>
                  </a:cubicBezTo>
                  <a:cubicBezTo>
                    <a:pt x="675" y="107"/>
                    <a:pt x="665" y="97"/>
                    <a:pt x="651" y="97"/>
                  </a:cubicBezTo>
                  <a:cubicBezTo>
                    <a:pt x="48" y="97"/>
                    <a:pt x="48" y="97"/>
                    <a:pt x="48" y="97"/>
                  </a:cubicBezTo>
                  <a:cubicBezTo>
                    <a:pt x="48" y="48"/>
                    <a:pt x="48" y="48"/>
                    <a:pt x="48" y="48"/>
                  </a:cubicBezTo>
                  <a:lnTo>
                    <a:pt x="651" y="48"/>
                  </a:lnTo>
                  <a:close/>
                  <a:moveTo>
                    <a:pt x="651" y="48"/>
                  </a:moveTo>
                  <a:cubicBezTo>
                    <a:pt x="651" y="48"/>
                    <a:pt x="651" y="48"/>
                    <a:pt x="651" y="4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57" name="Freeform 36">
              <a:extLst>
                <a:ext uri="{FF2B5EF4-FFF2-40B4-BE49-F238E27FC236}">
                  <a16:creationId xmlns="" xmlns:a16="http://schemas.microsoft.com/office/drawing/2014/main" id="{FB648A1F-912C-4897-88FC-0D501026903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770938" y="2911475"/>
              <a:ext cx="1101725" cy="100013"/>
            </a:xfrm>
            <a:custGeom>
              <a:avLst/>
              <a:gdLst>
                <a:gd name="T0" fmla="*/ 24 w 531"/>
                <a:gd name="T1" fmla="*/ 0 h 48"/>
                <a:gd name="T2" fmla="*/ 0 w 531"/>
                <a:gd name="T3" fmla="*/ 24 h 48"/>
                <a:gd name="T4" fmla="*/ 24 w 531"/>
                <a:gd name="T5" fmla="*/ 48 h 48"/>
                <a:gd name="T6" fmla="*/ 507 w 531"/>
                <a:gd name="T7" fmla="*/ 48 h 48"/>
                <a:gd name="T8" fmla="*/ 531 w 531"/>
                <a:gd name="T9" fmla="*/ 24 h 48"/>
                <a:gd name="T10" fmla="*/ 507 w 531"/>
                <a:gd name="T11" fmla="*/ 0 h 48"/>
                <a:gd name="T12" fmla="*/ 24 w 531"/>
                <a:gd name="T13" fmla="*/ 0 h 48"/>
                <a:gd name="T14" fmla="*/ 24 w 531"/>
                <a:gd name="T15" fmla="*/ 0 h 48"/>
                <a:gd name="T16" fmla="*/ 24 w 531"/>
                <a:gd name="T17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1" h="48">
                  <a:moveTo>
                    <a:pt x="24" y="0"/>
                  </a:moveTo>
                  <a:cubicBezTo>
                    <a:pt x="11" y="0"/>
                    <a:pt x="0" y="11"/>
                    <a:pt x="0" y="24"/>
                  </a:cubicBezTo>
                  <a:cubicBezTo>
                    <a:pt x="0" y="37"/>
                    <a:pt x="11" y="48"/>
                    <a:pt x="24" y="48"/>
                  </a:cubicBezTo>
                  <a:cubicBezTo>
                    <a:pt x="507" y="48"/>
                    <a:pt x="507" y="48"/>
                    <a:pt x="507" y="48"/>
                  </a:cubicBezTo>
                  <a:cubicBezTo>
                    <a:pt x="520" y="48"/>
                    <a:pt x="531" y="37"/>
                    <a:pt x="531" y="24"/>
                  </a:cubicBezTo>
                  <a:cubicBezTo>
                    <a:pt x="531" y="11"/>
                    <a:pt x="520" y="0"/>
                    <a:pt x="507" y="0"/>
                  </a:cubicBezTo>
                  <a:lnTo>
                    <a:pt x="24" y="0"/>
                  </a:lnTo>
                  <a:close/>
                  <a:moveTo>
                    <a:pt x="24" y="0"/>
                  </a:moveTo>
                  <a:cubicBezTo>
                    <a:pt x="24" y="0"/>
                    <a:pt x="24" y="0"/>
                    <a:pt x="2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58" name="Freeform 37">
              <a:extLst>
                <a:ext uri="{FF2B5EF4-FFF2-40B4-BE49-F238E27FC236}">
                  <a16:creationId xmlns="" xmlns:a16="http://schemas.microsoft.com/office/drawing/2014/main" id="{474CD12C-7A40-467C-A9C6-42682AB54B0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972551" y="3262313"/>
              <a:ext cx="1201738" cy="100013"/>
            </a:xfrm>
            <a:custGeom>
              <a:avLst/>
              <a:gdLst>
                <a:gd name="T0" fmla="*/ 555 w 579"/>
                <a:gd name="T1" fmla="*/ 0 h 48"/>
                <a:gd name="T2" fmla="*/ 24 w 579"/>
                <a:gd name="T3" fmla="*/ 0 h 48"/>
                <a:gd name="T4" fmla="*/ 0 w 579"/>
                <a:gd name="T5" fmla="*/ 24 h 48"/>
                <a:gd name="T6" fmla="*/ 24 w 579"/>
                <a:gd name="T7" fmla="*/ 48 h 48"/>
                <a:gd name="T8" fmla="*/ 555 w 579"/>
                <a:gd name="T9" fmla="*/ 48 h 48"/>
                <a:gd name="T10" fmla="*/ 579 w 579"/>
                <a:gd name="T11" fmla="*/ 24 h 48"/>
                <a:gd name="T12" fmla="*/ 555 w 579"/>
                <a:gd name="T13" fmla="*/ 0 h 48"/>
                <a:gd name="T14" fmla="*/ 555 w 579"/>
                <a:gd name="T15" fmla="*/ 0 h 48"/>
                <a:gd name="T16" fmla="*/ 555 w 579"/>
                <a:gd name="T17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9" h="48">
                  <a:moveTo>
                    <a:pt x="555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37"/>
                    <a:pt x="11" y="48"/>
                    <a:pt x="24" y="48"/>
                  </a:cubicBezTo>
                  <a:cubicBezTo>
                    <a:pt x="555" y="48"/>
                    <a:pt x="555" y="48"/>
                    <a:pt x="555" y="48"/>
                  </a:cubicBezTo>
                  <a:cubicBezTo>
                    <a:pt x="568" y="48"/>
                    <a:pt x="579" y="37"/>
                    <a:pt x="579" y="24"/>
                  </a:cubicBezTo>
                  <a:cubicBezTo>
                    <a:pt x="579" y="11"/>
                    <a:pt x="568" y="0"/>
                    <a:pt x="555" y="0"/>
                  </a:cubicBezTo>
                  <a:close/>
                  <a:moveTo>
                    <a:pt x="555" y="0"/>
                  </a:moveTo>
                  <a:cubicBezTo>
                    <a:pt x="555" y="0"/>
                    <a:pt x="555" y="0"/>
                    <a:pt x="55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59" name="Freeform 38">
              <a:extLst>
                <a:ext uri="{FF2B5EF4-FFF2-40B4-BE49-F238E27FC236}">
                  <a16:creationId xmlns="" xmlns:a16="http://schemas.microsoft.com/office/drawing/2014/main" id="{13229C95-38A4-42DB-B3A7-F29716C9142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521701" y="3563938"/>
              <a:ext cx="1100138" cy="100013"/>
            </a:xfrm>
            <a:custGeom>
              <a:avLst/>
              <a:gdLst>
                <a:gd name="T0" fmla="*/ 530 w 530"/>
                <a:gd name="T1" fmla="*/ 24 h 48"/>
                <a:gd name="T2" fmla="*/ 506 w 530"/>
                <a:gd name="T3" fmla="*/ 0 h 48"/>
                <a:gd name="T4" fmla="*/ 24 w 530"/>
                <a:gd name="T5" fmla="*/ 0 h 48"/>
                <a:gd name="T6" fmla="*/ 0 w 530"/>
                <a:gd name="T7" fmla="*/ 24 h 48"/>
                <a:gd name="T8" fmla="*/ 24 w 530"/>
                <a:gd name="T9" fmla="*/ 48 h 48"/>
                <a:gd name="T10" fmla="*/ 506 w 530"/>
                <a:gd name="T11" fmla="*/ 48 h 48"/>
                <a:gd name="T12" fmla="*/ 530 w 530"/>
                <a:gd name="T13" fmla="*/ 24 h 48"/>
                <a:gd name="T14" fmla="*/ 530 w 530"/>
                <a:gd name="T15" fmla="*/ 24 h 48"/>
                <a:gd name="T16" fmla="*/ 530 w 530"/>
                <a:gd name="T17" fmla="*/ 2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0" h="48">
                  <a:moveTo>
                    <a:pt x="530" y="24"/>
                  </a:moveTo>
                  <a:cubicBezTo>
                    <a:pt x="530" y="10"/>
                    <a:pt x="520" y="0"/>
                    <a:pt x="506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0"/>
                    <a:pt x="0" y="24"/>
                  </a:cubicBezTo>
                  <a:cubicBezTo>
                    <a:pt x="0" y="37"/>
                    <a:pt x="10" y="48"/>
                    <a:pt x="24" y="48"/>
                  </a:cubicBezTo>
                  <a:cubicBezTo>
                    <a:pt x="506" y="48"/>
                    <a:pt x="506" y="48"/>
                    <a:pt x="506" y="48"/>
                  </a:cubicBezTo>
                  <a:cubicBezTo>
                    <a:pt x="520" y="48"/>
                    <a:pt x="530" y="37"/>
                    <a:pt x="530" y="24"/>
                  </a:cubicBezTo>
                  <a:close/>
                  <a:moveTo>
                    <a:pt x="530" y="24"/>
                  </a:moveTo>
                  <a:cubicBezTo>
                    <a:pt x="530" y="24"/>
                    <a:pt x="530" y="24"/>
                    <a:pt x="530" y="2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60" name="Freeform 39">
              <a:extLst>
                <a:ext uri="{FF2B5EF4-FFF2-40B4-BE49-F238E27FC236}">
                  <a16:creationId xmlns="" xmlns:a16="http://schemas.microsoft.com/office/drawing/2014/main" id="{01B5ABBA-219E-441A-A99C-08B485C3DFD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723438" y="3563938"/>
              <a:ext cx="450850" cy="100013"/>
            </a:xfrm>
            <a:custGeom>
              <a:avLst/>
              <a:gdLst>
                <a:gd name="T0" fmla="*/ 193 w 217"/>
                <a:gd name="T1" fmla="*/ 0 h 48"/>
                <a:gd name="T2" fmla="*/ 24 w 217"/>
                <a:gd name="T3" fmla="*/ 0 h 48"/>
                <a:gd name="T4" fmla="*/ 0 w 217"/>
                <a:gd name="T5" fmla="*/ 24 h 48"/>
                <a:gd name="T6" fmla="*/ 24 w 217"/>
                <a:gd name="T7" fmla="*/ 48 h 48"/>
                <a:gd name="T8" fmla="*/ 193 w 217"/>
                <a:gd name="T9" fmla="*/ 48 h 48"/>
                <a:gd name="T10" fmla="*/ 217 w 217"/>
                <a:gd name="T11" fmla="*/ 24 h 48"/>
                <a:gd name="T12" fmla="*/ 193 w 217"/>
                <a:gd name="T13" fmla="*/ 0 h 48"/>
                <a:gd name="T14" fmla="*/ 193 w 217"/>
                <a:gd name="T15" fmla="*/ 0 h 48"/>
                <a:gd name="T16" fmla="*/ 193 w 217"/>
                <a:gd name="T17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7" h="48">
                  <a:moveTo>
                    <a:pt x="193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0"/>
                    <a:pt x="0" y="24"/>
                  </a:cubicBezTo>
                  <a:cubicBezTo>
                    <a:pt x="0" y="37"/>
                    <a:pt x="11" y="48"/>
                    <a:pt x="24" y="48"/>
                  </a:cubicBezTo>
                  <a:cubicBezTo>
                    <a:pt x="193" y="48"/>
                    <a:pt x="193" y="48"/>
                    <a:pt x="193" y="48"/>
                  </a:cubicBezTo>
                  <a:cubicBezTo>
                    <a:pt x="206" y="48"/>
                    <a:pt x="217" y="37"/>
                    <a:pt x="217" y="24"/>
                  </a:cubicBezTo>
                  <a:cubicBezTo>
                    <a:pt x="217" y="10"/>
                    <a:pt x="206" y="0"/>
                    <a:pt x="193" y="0"/>
                  </a:cubicBezTo>
                  <a:close/>
                  <a:moveTo>
                    <a:pt x="193" y="0"/>
                  </a:moveTo>
                  <a:cubicBezTo>
                    <a:pt x="193" y="0"/>
                    <a:pt x="193" y="0"/>
                    <a:pt x="19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61" name="Freeform 40">
              <a:extLst>
                <a:ext uri="{FF2B5EF4-FFF2-40B4-BE49-F238E27FC236}">
                  <a16:creationId xmlns="" xmlns:a16="http://schemas.microsoft.com/office/drawing/2014/main" id="{15DFF0D6-C7EE-49EB-8AF2-09ED0E1828D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521701" y="3813175"/>
              <a:ext cx="600075" cy="101600"/>
            </a:xfrm>
            <a:custGeom>
              <a:avLst/>
              <a:gdLst>
                <a:gd name="T0" fmla="*/ 265 w 289"/>
                <a:gd name="T1" fmla="*/ 49 h 49"/>
                <a:gd name="T2" fmla="*/ 289 w 289"/>
                <a:gd name="T3" fmla="*/ 24 h 49"/>
                <a:gd name="T4" fmla="*/ 265 w 289"/>
                <a:gd name="T5" fmla="*/ 0 h 49"/>
                <a:gd name="T6" fmla="*/ 24 w 289"/>
                <a:gd name="T7" fmla="*/ 0 h 49"/>
                <a:gd name="T8" fmla="*/ 0 w 289"/>
                <a:gd name="T9" fmla="*/ 24 h 49"/>
                <a:gd name="T10" fmla="*/ 24 w 289"/>
                <a:gd name="T11" fmla="*/ 49 h 49"/>
                <a:gd name="T12" fmla="*/ 265 w 289"/>
                <a:gd name="T13" fmla="*/ 49 h 49"/>
                <a:gd name="T14" fmla="*/ 265 w 289"/>
                <a:gd name="T15" fmla="*/ 49 h 49"/>
                <a:gd name="T16" fmla="*/ 265 w 289"/>
                <a:gd name="T17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9" h="49">
                  <a:moveTo>
                    <a:pt x="265" y="49"/>
                  </a:moveTo>
                  <a:cubicBezTo>
                    <a:pt x="278" y="49"/>
                    <a:pt x="289" y="38"/>
                    <a:pt x="289" y="24"/>
                  </a:cubicBezTo>
                  <a:cubicBezTo>
                    <a:pt x="289" y="11"/>
                    <a:pt x="278" y="0"/>
                    <a:pt x="265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38"/>
                    <a:pt x="10" y="49"/>
                    <a:pt x="24" y="49"/>
                  </a:cubicBezTo>
                  <a:lnTo>
                    <a:pt x="265" y="49"/>
                  </a:lnTo>
                  <a:close/>
                  <a:moveTo>
                    <a:pt x="265" y="49"/>
                  </a:moveTo>
                  <a:cubicBezTo>
                    <a:pt x="265" y="49"/>
                    <a:pt x="265" y="49"/>
                    <a:pt x="265" y="4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62" name="Freeform 41">
              <a:extLst>
                <a:ext uri="{FF2B5EF4-FFF2-40B4-BE49-F238E27FC236}">
                  <a16:creationId xmlns="" xmlns:a16="http://schemas.microsoft.com/office/drawing/2014/main" id="{CDD66234-FE52-49B9-BFB1-C1C112135FF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221788" y="3813175"/>
              <a:ext cx="452438" cy="101600"/>
            </a:xfrm>
            <a:custGeom>
              <a:avLst/>
              <a:gdLst>
                <a:gd name="T0" fmla="*/ 25 w 218"/>
                <a:gd name="T1" fmla="*/ 49 h 49"/>
                <a:gd name="T2" fmla="*/ 193 w 218"/>
                <a:gd name="T3" fmla="*/ 49 h 49"/>
                <a:gd name="T4" fmla="*/ 218 w 218"/>
                <a:gd name="T5" fmla="*/ 24 h 49"/>
                <a:gd name="T6" fmla="*/ 193 w 218"/>
                <a:gd name="T7" fmla="*/ 0 h 49"/>
                <a:gd name="T8" fmla="*/ 25 w 218"/>
                <a:gd name="T9" fmla="*/ 0 h 49"/>
                <a:gd name="T10" fmla="*/ 0 w 218"/>
                <a:gd name="T11" fmla="*/ 24 h 49"/>
                <a:gd name="T12" fmla="*/ 25 w 218"/>
                <a:gd name="T13" fmla="*/ 49 h 49"/>
                <a:gd name="T14" fmla="*/ 25 w 218"/>
                <a:gd name="T15" fmla="*/ 49 h 49"/>
                <a:gd name="T16" fmla="*/ 25 w 218"/>
                <a:gd name="T17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8" h="49">
                  <a:moveTo>
                    <a:pt x="25" y="49"/>
                  </a:moveTo>
                  <a:cubicBezTo>
                    <a:pt x="193" y="49"/>
                    <a:pt x="193" y="49"/>
                    <a:pt x="193" y="49"/>
                  </a:cubicBezTo>
                  <a:cubicBezTo>
                    <a:pt x="207" y="49"/>
                    <a:pt x="218" y="38"/>
                    <a:pt x="218" y="24"/>
                  </a:cubicBezTo>
                  <a:cubicBezTo>
                    <a:pt x="218" y="11"/>
                    <a:pt x="207" y="0"/>
                    <a:pt x="193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38"/>
                    <a:pt x="11" y="49"/>
                    <a:pt x="25" y="49"/>
                  </a:cubicBezTo>
                  <a:close/>
                  <a:moveTo>
                    <a:pt x="25" y="49"/>
                  </a:moveTo>
                  <a:cubicBezTo>
                    <a:pt x="25" y="49"/>
                    <a:pt x="25" y="49"/>
                    <a:pt x="25" y="4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63" name="Freeform 42">
              <a:extLst>
                <a:ext uri="{FF2B5EF4-FFF2-40B4-BE49-F238E27FC236}">
                  <a16:creationId xmlns="" xmlns:a16="http://schemas.microsoft.com/office/drawing/2014/main" id="{369C7E45-D5C9-4DA6-8060-4A9265ABC37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170863" y="2209800"/>
              <a:ext cx="2305050" cy="3008313"/>
            </a:xfrm>
            <a:custGeom>
              <a:avLst/>
              <a:gdLst>
                <a:gd name="T0" fmla="*/ 1086 w 1110"/>
                <a:gd name="T1" fmla="*/ 1110 h 1448"/>
                <a:gd name="T2" fmla="*/ 1061 w 1110"/>
                <a:gd name="T3" fmla="*/ 1134 h 1448"/>
                <a:gd name="T4" fmla="*/ 1061 w 1110"/>
                <a:gd name="T5" fmla="*/ 1376 h 1448"/>
                <a:gd name="T6" fmla="*/ 1037 w 1110"/>
                <a:gd name="T7" fmla="*/ 1400 h 1448"/>
                <a:gd name="T8" fmla="*/ 72 w 1110"/>
                <a:gd name="T9" fmla="*/ 1400 h 1448"/>
                <a:gd name="T10" fmla="*/ 48 w 1110"/>
                <a:gd name="T11" fmla="*/ 1376 h 1448"/>
                <a:gd name="T12" fmla="*/ 48 w 1110"/>
                <a:gd name="T13" fmla="*/ 73 h 1448"/>
                <a:gd name="T14" fmla="*/ 72 w 1110"/>
                <a:gd name="T15" fmla="*/ 48 h 1448"/>
                <a:gd name="T16" fmla="*/ 1037 w 1110"/>
                <a:gd name="T17" fmla="*/ 48 h 1448"/>
                <a:gd name="T18" fmla="*/ 1061 w 1110"/>
                <a:gd name="T19" fmla="*/ 73 h 1448"/>
                <a:gd name="T20" fmla="*/ 1061 w 1110"/>
                <a:gd name="T21" fmla="*/ 526 h 1448"/>
                <a:gd name="T22" fmla="*/ 1086 w 1110"/>
                <a:gd name="T23" fmla="*/ 550 h 1448"/>
                <a:gd name="T24" fmla="*/ 1110 w 1110"/>
                <a:gd name="T25" fmla="*/ 526 h 1448"/>
                <a:gd name="T26" fmla="*/ 1110 w 1110"/>
                <a:gd name="T27" fmla="*/ 73 h 1448"/>
                <a:gd name="T28" fmla="*/ 1037 w 1110"/>
                <a:gd name="T29" fmla="*/ 0 h 1448"/>
                <a:gd name="T30" fmla="*/ 72 w 1110"/>
                <a:gd name="T31" fmla="*/ 0 h 1448"/>
                <a:gd name="T32" fmla="*/ 0 w 1110"/>
                <a:gd name="T33" fmla="*/ 73 h 1448"/>
                <a:gd name="T34" fmla="*/ 0 w 1110"/>
                <a:gd name="T35" fmla="*/ 1376 h 1448"/>
                <a:gd name="T36" fmla="*/ 72 w 1110"/>
                <a:gd name="T37" fmla="*/ 1448 h 1448"/>
                <a:gd name="T38" fmla="*/ 1037 w 1110"/>
                <a:gd name="T39" fmla="*/ 1448 h 1448"/>
                <a:gd name="T40" fmla="*/ 1110 w 1110"/>
                <a:gd name="T41" fmla="*/ 1376 h 1448"/>
                <a:gd name="T42" fmla="*/ 1110 w 1110"/>
                <a:gd name="T43" fmla="*/ 1134 h 1448"/>
                <a:gd name="T44" fmla="*/ 1086 w 1110"/>
                <a:gd name="T45" fmla="*/ 1110 h 1448"/>
                <a:gd name="T46" fmla="*/ 1086 w 1110"/>
                <a:gd name="T47" fmla="*/ 1110 h 1448"/>
                <a:gd name="T48" fmla="*/ 1086 w 1110"/>
                <a:gd name="T49" fmla="*/ 1110 h 1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10" h="1448">
                  <a:moveTo>
                    <a:pt x="1086" y="1110"/>
                  </a:moveTo>
                  <a:cubicBezTo>
                    <a:pt x="1072" y="1110"/>
                    <a:pt x="1061" y="1121"/>
                    <a:pt x="1061" y="1134"/>
                  </a:cubicBezTo>
                  <a:cubicBezTo>
                    <a:pt x="1061" y="1376"/>
                    <a:pt x="1061" y="1376"/>
                    <a:pt x="1061" y="1376"/>
                  </a:cubicBezTo>
                  <a:cubicBezTo>
                    <a:pt x="1061" y="1389"/>
                    <a:pt x="1051" y="1400"/>
                    <a:pt x="1037" y="1400"/>
                  </a:cubicBezTo>
                  <a:cubicBezTo>
                    <a:pt x="72" y="1400"/>
                    <a:pt x="72" y="1400"/>
                    <a:pt x="72" y="1400"/>
                  </a:cubicBezTo>
                  <a:cubicBezTo>
                    <a:pt x="59" y="1400"/>
                    <a:pt x="48" y="1389"/>
                    <a:pt x="48" y="1376"/>
                  </a:cubicBezTo>
                  <a:cubicBezTo>
                    <a:pt x="48" y="73"/>
                    <a:pt x="48" y="73"/>
                    <a:pt x="48" y="73"/>
                  </a:cubicBezTo>
                  <a:cubicBezTo>
                    <a:pt x="48" y="59"/>
                    <a:pt x="59" y="48"/>
                    <a:pt x="72" y="48"/>
                  </a:cubicBezTo>
                  <a:cubicBezTo>
                    <a:pt x="1037" y="48"/>
                    <a:pt x="1037" y="48"/>
                    <a:pt x="1037" y="48"/>
                  </a:cubicBezTo>
                  <a:cubicBezTo>
                    <a:pt x="1051" y="48"/>
                    <a:pt x="1061" y="59"/>
                    <a:pt x="1061" y="73"/>
                  </a:cubicBezTo>
                  <a:cubicBezTo>
                    <a:pt x="1061" y="526"/>
                    <a:pt x="1061" y="526"/>
                    <a:pt x="1061" y="526"/>
                  </a:cubicBezTo>
                  <a:cubicBezTo>
                    <a:pt x="1061" y="539"/>
                    <a:pt x="1072" y="550"/>
                    <a:pt x="1086" y="550"/>
                  </a:cubicBezTo>
                  <a:cubicBezTo>
                    <a:pt x="1099" y="550"/>
                    <a:pt x="1110" y="539"/>
                    <a:pt x="1110" y="526"/>
                  </a:cubicBezTo>
                  <a:cubicBezTo>
                    <a:pt x="1110" y="73"/>
                    <a:pt x="1110" y="73"/>
                    <a:pt x="1110" y="73"/>
                  </a:cubicBezTo>
                  <a:cubicBezTo>
                    <a:pt x="1110" y="33"/>
                    <a:pt x="1077" y="0"/>
                    <a:pt x="1037" y="0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32" y="0"/>
                    <a:pt x="0" y="33"/>
                    <a:pt x="0" y="73"/>
                  </a:cubicBezTo>
                  <a:cubicBezTo>
                    <a:pt x="0" y="1376"/>
                    <a:pt x="0" y="1376"/>
                    <a:pt x="0" y="1376"/>
                  </a:cubicBezTo>
                  <a:cubicBezTo>
                    <a:pt x="0" y="1415"/>
                    <a:pt x="32" y="1448"/>
                    <a:pt x="72" y="1448"/>
                  </a:cubicBezTo>
                  <a:cubicBezTo>
                    <a:pt x="1037" y="1448"/>
                    <a:pt x="1037" y="1448"/>
                    <a:pt x="1037" y="1448"/>
                  </a:cubicBezTo>
                  <a:cubicBezTo>
                    <a:pt x="1077" y="1448"/>
                    <a:pt x="1110" y="1415"/>
                    <a:pt x="1110" y="1376"/>
                  </a:cubicBezTo>
                  <a:cubicBezTo>
                    <a:pt x="1110" y="1134"/>
                    <a:pt x="1110" y="1134"/>
                    <a:pt x="1110" y="1134"/>
                  </a:cubicBezTo>
                  <a:cubicBezTo>
                    <a:pt x="1110" y="1121"/>
                    <a:pt x="1099" y="1110"/>
                    <a:pt x="1086" y="1110"/>
                  </a:cubicBezTo>
                  <a:close/>
                  <a:moveTo>
                    <a:pt x="1086" y="1110"/>
                  </a:moveTo>
                  <a:cubicBezTo>
                    <a:pt x="1086" y="1110"/>
                    <a:pt x="1086" y="1110"/>
                    <a:pt x="1086" y="111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</p:grpSp>
      <p:sp>
        <p:nvSpPr>
          <p:cNvPr id="96" name="ValueShape1">
            <a:extLst>
              <a:ext uri="{FF2B5EF4-FFF2-40B4-BE49-F238E27FC236}">
                <a16:creationId xmlns="" xmlns:a16="http://schemas.microsoft.com/office/drawing/2014/main" id="{0E82ABEC-4BE9-4D55-86B5-319908418C93}"/>
              </a:ext>
            </a:extLst>
          </p:cNvPr>
          <p:cNvSpPr/>
          <p:nvPr/>
        </p:nvSpPr>
        <p:spPr>
          <a:xfrm>
            <a:off x="8613911" y="3085785"/>
            <a:ext cx="2995043" cy="2995041"/>
          </a:xfrm>
          <a:prstGeom prst="arc">
            <a:avLst>
              <a:gd name="adj1" fmla="val 16200000"/>
              <a:gd name="adj2" fmla="val 18561326"/>
            </a:avLst>
          </a:prstGeom>
          <a:ln w="1270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97" name="矩形 96">
            <a:extLst>
              <a:ext uri="{FF2B5EF4-FFF2-40B4-BE49-F238E27FC236}">
                <a16:creationId xmlns="" xmlns:a16="http://schemas.microsoft.com/office/drawing/2014/main" id="{C84A614D-AFBF-440B-9438-CBC306368D32}"/>
              </a:ext>
            </a:extLst>
          </p:cNvPr>
          <p:cNvSpPr/>
          <p:nvPr/>
        </p:nvSpPr>
        <p:spPr>
          <a:xfrm>
            <a:off x="762009" y="2258027"/>
            <a:ext cx="257421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b="1" dirty="0">
                <a:solidFill>
                  <a:schemeClr val="bg1"/>
                </a:solidFill>
                <a:latin typeface="+mn-ea"/>
              </a:rPr>
              <a:t>#</a:t>
            </a:r>
            <a:r>
              <a:rPr lang="zh-CN" altLang="en-US" sz="2000" b="1">
                <a:solidFill>
                  <a:schemeClr val="bg1"/>
                </a:solidFill>
                <a:latin typeface="+mn-ea"/>
              </a:rPr>
              <a:t>期</a:t>
            </a:r>
            <a:r>
              <a:rPr lang="zh-CN" altLang="en-US" sz="2000" b="1" smtClean="0">
                <a:solidFill>
                  <a:schemeClr val="bg1"/>
                </a:solidFill>
                <a:latin typeface="+mn-ea"/>
              </a:rPr>
              <a:t>望</a:t>
            </a:r>
            <a:r>
              <a:rPr lang="zh-CN" altLang="en-US" sz="100" b="1" smtClean="0">
                <a:solidFill>
                  <a:schemeClr val="bg1"/>
                </a:solidFill>
                <a:latin typeface="+mn-ea"/>
              </a:rPr>
              <a:t> </a:t>
            </a:r>
            <a:r>
              <a:rPr lang="zh-CN" altLang="en-US" sz="2000" b="1" smtClean="0">
                <a:solidFill>
                  <a:schemeClr val="bg1"/>
                </a:solidFill>
                <a:latin typeface="+mn-ea"/>
              </a:rPr>
              <a:t>从</a:t>
            </a:r>
            <a:r>
              <a:rPr lang="zh-CN" altLang="en-US" sz="2000" b="1" dirty="0">
                <a:solidFill>
                  <a:schemeClr val="bg1"/>
                </a:solidFill>
                <a:latin typeface="+mn-ea"/>
              </a:rPr>
              <a:t>事的岗位</a:t>
            </a:r>
            <a:r>
              <a:rPr lang="en-US" altLang="zh-CN" sz="2000" b="1" dirty="0">
                <a:solidFill>
                  <a:schemeClr val="bg1"/>
                </a:solidFill>
                <a:latin typeface="+mn-ea"/>
              </a:rPr>
              <a:t>#</a:t>
            </a:r>
            <a:endParaRPr lang="zh-CN" altLang="en-US" sz="20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24FACD35-9BAB-4020-B9DB-603D44E0F5B7}"/>
              </a:ext>
            </a:extLst>
          </p:cNvPr>
          <p:cNvSpPr/>
          <p:nvPr/>
        </p:nvSpPr>
        <p:spPr>
          <a:xfrm>
            <a:off x="2091934" y="5920422"/>
            <a:ext cx="1062890" cy="400110"/>
          </a:xfrm>
          <a:prstGeom prst="rect">
            <a:avLst/>
          </a:prstGeom>
          <a:solidFill>
            <a:srgbClr val="0A2073"/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 sz="2000" b="1" smtClean="0">
                <a:solidFill>
                  <a:schemeClr val="bg1"/>
                </a:solidFill>
                <a:latin typeface="+mn-ea"/>
              </a:rPr>
              <a:t>技</a:t>
            </a:r>
            <a:r>
              <a:rPr lang="zh-CN" altLang="en-US" sz="100" b="1" smtClean="0">
                <a:solidFill>
                  <a:schemeClr val="bg1"/>
                </a:solidFill>
                <a:latin typeface="+mn-ea"/>
              </a:rPr>
              <a:t> </a:t>
            </a:r>
            <a:r>
              <a:rPr lang="zh-CN" altLang="en-US" sz="2000" b="1" smtClean="0">
                <a:solidFill>
                  <a:schemeClr val="bg1"/>
                </a:solidFill>
                <a:latin typeface="+mn-ea"/>
              </a:rPr>
              <a:t> </a:t>
            </a:r>
            <a:r>
              <a:rPr lang="zh-CN" altLang="en-US" sz="2000" b="1" dirty="0">
                <a:solidFill>
                  <a:schemeClr val="bg1"/>
                </a:solidFill>
                <a:latin typeface="+mn-ea"/>
              </a:rPr>
              <a:t>术</a:t>
            </a:r>
            <a:endParaRPr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="" xmlns:a16="http://schemas.microsoft.com/office/drawing/2014/main" id="{154C4B0F-A0C0-4A4C-87D9-FEEC97FBDC59}"/>
              </a:ext>
            </a:extLst>
          </p:cNvPr>
          <p:cNvSpPr/>
          <p:nvPr/>
        </p:nvSpPr>
        <p:spPr>
          <a:xfrm>
            <a:off x="5390109" y="5920422"/>
            <a:ext cx="2121093" cy="400110"/>
          </a:xfrm>
          <a:prstGeom prst="rect">
            <a:avLst/>
          </a:prstGeom>
          <a:solidFill>
            <a:srgbClr val="0A2073"/>
          </a:solidFill>
        </p:spPr>
        <p:txBody>
          <a:bodyPr wrap="none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+mn-ea"/>
              </a:rPr>
              <a:t> </a:t>
            </a:r>
            <a:r>
              <a:rPr lang="zh-CN" altLang="en-US" sz="2000" b="1">
                <a:solidFill>
                  <a:schemeClr val="bg1"/>
                </a:solidFill>
                <a:latin typeface="+mn-ea"/>
              </a:rPr>
              <a:t>财</a:t>
            </a:r>
            <a:r>
              <a:rPr lang="zh-CN" altLang="en-US" sz="2000" b="1" smtClean="0">
                <a:solidFill>
                  <a:schemeClr val="bg1"/>
                </a:solidFill>
                <a:latin typeface="+mn-ea"/>
              </a:rPr>
              <a:t>务</a:t>
            </a:r>
            <a:r>
              <a:rPr lang="zh-CN" altLang="en-US" sz="100" b="1" smtClean="0">
                <a:solidFill>
                  <a:schemeClr val="bg1"/>
                </a:solidFill>
                <a:latin typeface="+mn-ea"/>
              </a:rPr>
              <a:t> </a:t>
            </a:r>
            <a:r>
              <a:rPr lang="en-US" altLang="zh-CN" sz="2000" b="1" smtClean="0">
                <a:solidFill>
                  <a:schemeClr val="bg1"/>
                </a:solidFill>
                <a:latin typeface="+mn-ea"/>
              </a:rPr>
              <a:t>/</a:t>
            </a:r>
            <a:r>
              <a:rPr lang="zh-CN" altLang="en-US" sz="2000" b="1" dirty="0">
                <a:solidFill>
                  <a:schemeClr val="bg1"/>
                </a:solidFill>
                <a:latin typeface="+mn-ea"/>
              </a:rPr>
              <a:t>审计</a:t>
            </a:r>
            <a:r>
              <a:rPr lang="en-US" altLang="zh-CN" sz="2000" b="1" dirty="0">
                <a:solidFill>
                  <a:schemeClr val="bg1"/>
                </a:solidFill>
                <a:latin typeface="+mn-ea"/>
              </a:rPr>
              <a:t>/</a:t>
            </a:r>
            <a:r>
              <a:rPr lang="zh-CN" altLang="en-US" sz="2000" b="1" dirty="0">
                <a:solidFill>
                  <a:schemeClr val="bg1"/>
                </a:solidFill>
                <a:latin typeface="+mn-ea"/>
              </a:rPr>
              <a:t>税务</a:t>
            </a:r>
            <a:endParaRPr lang="zh-CN" altLang="en-US" sz="2000" b="1" dirty="0"/>
          </a:p>
        </p:txBody>
      </p:sp>
      <p:sp>
        <p:nvSpPr>
          <p:cNvPr id="23" name="矩形 22">
            <a:extLst>
              <a:ext uri="{FF2B5EF4-FFF2-40B4-BE49-F238E27FC236}">
                <a16:creationId xmlns="" xmlns:a16="http://schemas.microsoft.com/office/drawing/2014/main" id="{21F7BC26-5E2C-458F-8B01-E64CD5EC7656}"/>
              </a:ext>
            </a:extLst>
          </p:cNvPr>
          <p:cNvSpPr/>
          <p:nvPr/>
        </p:nvSpPr>
        <p:spPr>
          <a:xfrm>
            <a:off x="9696393" y="5920422"/>
            <a:ext cx="1125820" cy="400110"/>
          </a:xfrm>
          <a:prstGeom prst="rect">
            <a:avLst/>
          </a:prstGeom>
          <a:solidFill>
            <a:srgbClr val="0A2073"/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 sz="2000" b="1" smtClean="0">
                <a:solidFill>
                  <a:schemeClr val="bg1"/>
                </a:solidFill>
                <a:latin typeface="+mn-ea"/>
              </a:rPr>
              <a:t>运</a:t>
            </a:r>
            <a:r>
              <a:rPr lang="zh-CN" altLang="en-US" sz="100" b="1" smtClean="0">
                <a:solidFill>
                  <a:schemeClr val="bg1"/>
                </a:solidFill>
                <a:latin typeface="+mn-ea"/>
              </a:rPr>
              <a:t> </a:t>
            </a:r>
            <a:r>
              <a:rPr lang="zh-CN" altLang="en-US" sz="2000" b="1" smtClean="0">
                <a:solidFill>
                  <a:schemeClr val="bg1"/>
                </a:solidFill>
                <a:latin typeface="+mn-ea"/>
              </a:rPr>
              <a:t> </a:t>
            </a:r>
            <a:r>
              <a:rPr lang="zh-CN" altLang="en-US" sz="2000" b="1" dirty="0">
                <a:solidFill>
                  <a:schemeClr val="bg1"/>
                </a:solidFill>
                <a:latin typeface="+mn-ea"/>
              </a:rPr>
              <a:t>营 </a:t>
            </a:r>
            <a:endParaRPr lang="zh-CN" altLang="en-US" sz="2000" b="1" dirty="0"/>
          </a:p>
        </p:txBody>
      </p:sp>
      <p:sp>
        <p:nvSpPr>
          <p:cNvPr id="82" name="任意多边形: 形状 81">
            <a:extLst>
              <a:ext uri="{FF2B5EF4-FFF2-40B4-BE49-F238E27FC236}">
                <a16:creationId xmlns="" xmlns:a16="http://schemas.microsoft.com/office/drawing/2014/main" id="{238A8BC1-A221-46AB-878C-F735B94F364C}"/>
              </a:ext>
            </a:extLst>
          </p:cNvPr>
          <p:cNvSpPr/>
          <p:nvPr/>
        </p:nvSpPr>
        <p:spPr>
          <a:xfrm>
            <a:off x="8929623" y="813638"/>
            <a:ext cx="2177615" cy="540730"/>
          </a:xfrm>
          <a:custGeom>
            <a:avLst/>
            <a:gdLst>
              <a:gd name="connsiteX0" fmla="*/ 2558091 w 5001078"/>
              <a:gd name="connsiteY0" fmla="*/ 592868 h 1241833"/>
              <a:gd name="connsiteX1" fmla="*/ 2426091 w 5001078"/>
              <a:gd name="connsiteY1" fmla="*/ 659401 h 1241833"/>
              <a:gd name="connsiteX2" fmla="*/ 2378059 w 5001078"/>
              <a:gd name="connsiteY2" fmla="*/ 839788 h 1241833"/>
              <a:gd name="connsiteX3" fmla="*/ 2424313 w 5001078"/>
              <a:gd name="connsiteY3" fmla="*/ 1006654 h 1241833"/>
              <a:gd name="connsiteX4" fmla="*/ 2551686 w 5001078"/>
              <a:gd name="connsiteY4" fmla="*/ 1065360 h 1241833"/>
              <a:gd name="connsiteX5" fmla="*/ 2676925 w 5001078"/>
              <a:gd name="connsiteY5" fmla="*/ 1003452 h 1241833"/>
              <a:gd name="connsiteX6" fmla="*/ 2726024 w 5001078"/>
              <a:gd name="connsiteY6" fmla="*/ 842634 h 1241833"/>
              <a:gd name="connsiteX7" fmla="*/ 2726024 w 5001078"/>
              <a:gd name="connsiteY7" fmla="*/ 777168 h 1241833"/>
              <a:gd name="connsiteX8" fmla="*/ 2677993 w 5001078"/>
              <a:gd name="connsiteY8" fmla="*/ 645169 h 1241833"/>
              <a:gd name="connsiteX9" fmla="*/ 2558091 w 5001078"/>
              <a:gd name="connsiteY9" fmla="*/ 592868 h 1241833"/>
              <a:gd name="connsiteX10" fmla="*/ 3505446 w 5001078"/>
              <a:gd name="connsiteY10" fmla="*/ 573655 h 1241833"/>
              <a:gd name="connsiteX11" fmla="*/ 3400843 w 5001078"/>
              <a:gd name="connsiteY11" fmla="*/ 622043 h 1241833"/>
              <a:gd name="connsiteX12" fmla="*/ 3343917 w 5001078"/>
              <a:gd name="connsiteY12" fmla="*/ 750128 h 1241833"/>
              <a:gd name="connsiteX13" fmla="*/ 3648475 w 5001078"/>
              <a:gd name="connsiteY13" fmla="*/ 750128 h 1241833"/>
              <a:gd name="connsiteX14" fmla="*/ 3505446 w 5001078"/>
              <a:gd name="connsiteY14" fmla="*/ 573655 h 1241833"/>
              <a:gd name="connsiteX15" fmla="*/ 1760153 w 5001078"/>
              <a:gd name="connsiteY15" fmla="*/ 435608 h 1241833"/>
              <a:gd name="connsiteX16" fmla="*/ 1989283 w 5001078"/>
              <a:gd name="connsiteY16" fmla="*/ 435608 h 1241833"/>
              <a:gd name="connsiteX17" fmla="*/ 1989283 w 5001078"/>
              <a:gd name="connsiteY17" fmla="*/ 1222620 h 1241833"/>
              <a:gd name="connsiteX18" fmla="*/ 1760153 w 5001078"/>
              <a:gd name="connsiteY18" fmla="*/ 1222620 h 1241833"/>
              <a:gd name="connsiteX19" fmla="*/ 17078 w 5001078"/>
              <a:gd name="connsiteY19" fmla="*/ 435608 h 1241833"/>
              <a:gd name="connsiteX20" fmla="*/ 246208 w 5001078"/>
              <a:gd name="connsiteY20" fmla="*/ 435608 h 1241833"/>
              <a:gd name="connsiteX21" fmla="*/ 246208 w 5001078"/>
              <a:gd name="connsiteY21" fmla="*/ 1222620 h 1241833"/>
              <a:gd name="connsiteX22" fmla="*/ 17078 w 5001078"/>
              <a:gd name="connsiteY22" fmla="*/ 1222620 h 1241833"/>
              <a:gd name="connsiteX23" fmla="*/ 3506869 w 5001078"/>
              <a:gd name="connsiteY23" fmla="*/ 416395 h 1241833"/>
              <a:gd name="connsiteX24" fmla="*/ 3768377 w 5001078"/>
              <a:gd name="connsiteY24" fmla="*/ 517796 h 1241833"/>
              <a:gd name="connsiteX25" fmla="*/ 3862662 w 5001078"/>
              <a:gd name="connsiteY25" fmla="*/ 796381 h 1241833"/>
              <a:gd name="connsiteX26" fmla="*/ 3862662 w 5001078"/>
              <a:gd name="connsiteY26" fmla="*/ 893868 h 1241833"/>
              <a:gd name="connsiteX27" fmla="*/ 3344628 w 5001078"/>
              <a:gd name="connsiteY27" fmla="*/ 893868 h 1241833"/>
              <a:gd name="connsiteX28" fmla="*/ 3565219 w 5001078"/>
              <a:gd name="connsiteY28" fmla="*/ 1076745 h 1241833"/>
              <a:gd name="connsiteX29" fmla="*/ 3795061 w 5001078"/>
              <a:gd name="connsiteY29" fmla="*/ 1012703 h 1241833"/>
              <a:gd name="connsiteX30" fmla="*/ 3795061 w 5001078"/>
              <a:gd name="connsiteY30" fmla="*/ 1181348 h 1241833"/>
              <a:gd name="connsiteX31" fmla="*/ 3513274 w 5001078"/>
              <a:gd name="connsiteY31" fmla="*/ 1241833 h 1241833"/>
              <a:gd name="connsiteX32" fmla="*/ 3221169 w 5001078"/>
              <a:gd name="connsiteY32" fmla="*/ 1135807 h 1241833"/>
              <a:gd name="connsiteX33" fmla="*/ 3116921 w 5001078"/>
              <a:gd name="connsiteY33" fmla="*/ 840499 h 1241833"/>
              <a:gd name="connsiteX34" fmla="*/ 3227929 w 5001078"/>
              <a:gd name="connsiteY34" fmla="*/ 534162 h 1241833"/>
              <a:gd name="connsiteX35" fmla="*/ 3506869 w 5001078"/>
              <a:gd name="connsiteY35" fmla="*/ 416395 h 1241833"/>
              <a:gd name="connsiteX36" fmla="*/ 4744735 w 5001078"/>
              <a:gd name="connsiteY36" fmla="*/ 353465 h 1241833"/>
              <a:gd name="connsiteX37" fmla="*/ 4801132 w 5001078"/>
              <a:gd name="connsiteY37" fmla="*/ 353465 h 1241833"/>
              <a:gd name="connsiteX38" fmla="*/ 4801132 w 5001078"/>
              <a:gd name="connsiteY38" fmla="*/ 424660 h 1241833"/>
              <a:gd name="connsiteX39" fmla="*/ 4744735 w 5001078"/>
              <a:gd name="connsiteY39" fmla="*/ 424660 h 1241833"/>
              <a:gd name="connsiteX40" fmla="*/ 4548747 w 5001078"/>
              <a:gd name="connsiteY40" fmla="*/ 353465 h 1241833"/>
              <a:gd name="connsiteX41" fmla="*/ 4604744 w 5001078"/>
              <a:gd name="connsiteY41" fmla="*/ 353465 h 1241833"/>
              <a:gd name="connsiteX42" fmla="*/ 4604744 w 5001078"/>
              <a:gd name="connsiteY42" fmla="*/ 424660 h 1241833"/>
              <a:gd name="connsiteX43" fmla="*/ 4548747 w 5001078"/>
              <a:gd name="connsiteY43" fmla="*/ 424660 h 1241833"/>
              <a:gd name="connsiteX44" fmla="*/ 4689538 w 5001078"/>
              <a:gd name="connsiteY44" fmla="*/ 304667 h 1241833"/>
              <a:gd name="connsiteX45" fmla="*/ 4689538 w 5001078"/>
              <a:gd name="connsiteY45" fmla="*/ 492255 h 1241833"/>
              <a:gd name="connsiteX46" fmla="*/ 4744734 w 5001078"/>
              <a:gd name="connsiteY46" fmla="*/ 492255 h 1241833"/>
              <a:gd name="connsiteX47" fmla="*/ 4744734 w 5001078"/>
              <a:gd name="connsiteY47" fmla="*/ 473456 h 1241833"/>
              <a:gd name="connsiteX48" fmla="*/ 4801131 w 5001078"/>
              <a:gd name="connsiteY48" fmla="*/ 473456 h 1241833"/>
              <a:gd name="connsiteX49" fmla="*/ 4801131 w 5001078"/>
              <a:gd name="connsiteY49" fmla="*/ 492255 h 1241833"/>
              <a:gd name="connsiteX50" fmla="*/ 4856327 w 5001078"/>
              <a:gd name="connsiteY50" fmla="*/ 492255 h 1241833"/>
              <a:gd name="connsiteX51" fmla="*/ 4856327 w 5001078"/>
              <a:gd name="connsiteY51" fmla="*/ 304667 h 1241833"/>
              <a:gd name="connsiteX52" fmla="*/ 4493550 w 5001078"/>
              <a:gd name="connsiteY52" fmla="*/ 304667 h 1241833"/>
              <a:gd name="connsiteX53" fmla="*/ 4493550 w 5001078"/>
              <a:gd name="connsiteY53" fmla="*/ 492255 h 1241833"/>
              <a:gd name="connsiteX54" fmla="*/ 4548746 w 5001078"/>
              <a:gd name="connsiteY54" fmla="*/ 492255 h 1241833"/>
              <a:gd name="connsiteX55" fmla="*/ 4548746 w 5001078"/>
              <a:gd name="connsiteY55" fmla="*/ 473456 h 1241833"/>
              <a:gd name="connsiteX56" fmla="*/ 4604743 w 5001078"/>
              <a:gd name="connsiteY56" fmla="*/ 473456 h 1241833"/>
              <a:gd name="connsiteX57" fmla="*/ 4604743 w 5001078"/>
              <a:gd name="connsiteY57" fmla="*/ 492255 h 1241833"/>
              <a:gd name="connsiteX58" fmla="*/ 4659939 w 5001078"/>
              <a:gd name="connsiteY58" fmla="*/ 492255 h 1241833"/>
              <a:gd name="connsiteX59" fmla="*/ 4659939 w 5001078"/>
              <a:gd name="connsiteY59" fmla="*/ 304667 h 1241833"/>
              <a:gd name="connsiteX60" fmla="*/ 4590345 w 5001078"/>
              <a:gd name="connsiteY60" fmla="*/ 171076 h 1241833"/>
              <a:gd name="connsiteX61" fmla="*/ 4759934 w 5001078"/>
              <a:gd name="connsiteY61" fmla="*/ 171076 h 1241833"/>
              <a:gd name="connsiteX62" fmla="*/ 4759934 w 5001078"/>
              <a:gd name="connsiteY62" fmla="*/ 223073 h 1241833"/>
              <a:gd name="connsiteX63" fmla="*/ 4590345 w 5001078"/>
              <a:gd name="connsiteY63" fmla="*/ 223073 h 1241833"/>
              <a:gd name="connsiteX64" fmla="*/ 4531147 w 5001078"/>
              <a:gd name="connsiteY64" fmla="*/ 120678 h 1241833"/>
              <a:gd name="connsiteX65" fmla="*/ 4531147 w 5001078"/>
              <a:gd name="connsiteY65" fmla="*/ 273469 h 1241833"/>
              <a:gd name="connsiteX66" fmla="*/ 4819130 w 5001078"/>
              <a:gd name="connsiteY66" fmla="*/ 273469 h 1241833"/>
              <a:gd name="connsiteX67" fmla="*/ 4819130 w 5001078"/>
              <a:gd name="connsiteY67" fmla="*/ 120678 h 1241833"/>
              <a:gd name="connsiteX68" fmla="*/ 4215316 w 5001078"/>
              <a:gd name="connsiteY68" fmla="*/ 106679 h 1241833"/>
              <a:gd name="connsiteX69" fmla="*/ 4215316 w 5001078"/>
              <a:gd name="connsiteY69" fmla="*/ 241871 h 1241833"/>
              <a:gd name="connsiteX70" fmla="*/ 4138520 w 5001078"/>
              <a:gd name="connsiteY70" fmla="*/ 241871 h 1241833"/>
              <a:gd name="connsiteX71" fmla="*/ 4138520 w 5001078"/>
              <a:gd name="connsiteY71" fmla="*/ 141477 h 1241833"/>
              <a:gd name="connsiteX72" fmla="*/ 4082524 w 5001078"/>
              <a:gd name="connsiteY72" fmla="*/ 141477 h 1241833"/>
              <a:gd name="connsiteX73" fmla="*/ 4082524 w 5001078"/>
              <a:gd name="connsiteY73" fmla="*/ 294667 h 1241833"/>
              <a:gd name="connsiteX74" fmla="*/ 4215316 w 5001078"/>
              <a:gd name="connsiteY74" fmla="*/ 294667 h 1241833"/>
              <a:gd name="connsiteX75" fmla="*/ 4215316 w 5001078"/>
              <a:gd name="connsiteY75" fmla="*/ 427459 h 1241833"/>
              <a:gd name="connsiteX76" fmla="*/ 4124121 w 5001078"/>
              <a:gd name="connsiteY76" fmla="*/ 427459 h 1241833"/>
              <a:gd name="connsiteX77" fmla="*/ 4124121 w 5001078"/>
              <a:gd name="connsiteY77" fmla="*/ 329465 h 1241833"/>
              <a:gd name="connsiteX78" fmla="*/ 4068125 w 5001078"/>
              <a:gd name="connsiteY78" fmla="*/ 329465 h 1241833"/>
              <a:gd name="connsiteX79" fmla="*/ 4068125 w 5001078"/>
              <a:gd name="connsiteY79" fmla="*/ 480256 h 1241833"/>
              <a:gd name="connsiteX80" fmla="*/ 4366906 w 5001078"/>
              <a:gd name="connsiteY80" fmla="*/ 480256 h 1241833"/>
              <a:gd name="connsiteX81" fmla="*/ 4366906 w 5001078"/>
              <a:gd name="connsiteY81" fmla="*/ 499055 h 1241833"/>
              <a:gd name="connsiteX82" fmla="*/ 4422903 w 5001078"/>
              <a:gd name="connsiteY82" fmla="*/ 499055 h 1241833"/>
              <a:gd name="connsiteX83" fmla="*/ 4422903 w 5001078"/>
              <a:gd name="connsiteY83" fmla="*/ 329465 h 1241833"/>
              <a:gd name="connsiteX84" fmla="*/ 4366906 w 5001078"/>
              <a:gd name="connsiteY84" fmla="*/ 329465 h 1241833"/>
              <a:gd name="connsiteX85" fmla="*/ 4366906 w 5001078"/>
              <a:gd name="connsiteY85" fmla="*/ 427459 h 1241833"/>
              <a:gd name="connsiteX86" fmla="*/ 4275312 w 5001078"/>
              <a:gd name="connsiteY86" fmla="*/ 427459 h 1241833"/>
              <a:gd name="connsiteX87" fmla="*/ 4275312 w 5001078"/>
              <a:gd name="connsiteY87" fmla="*/ 294667 h 1241833"/>
              <a:gd name="connsiteX88" fmla="*/ 4408504 w 5001078"/>
              <a:gd name="connsiteY88" fmla="*/ 294667 h 1241833"/>
              <a:gd name="connsiteX89" fmla="*/ 4408504 w 5001078"/>
              <a:gd name="connsiteY89" fmla="*/ 141477 h 1241833"/>
              <a:gd name="connsiteX90" fmla="*/ 4352507 w 5001078"/>
              <a:gd name="connsiteY90" fmla="*/ 141477 h 1241833"/>
              <a:gd name="connsiteX91" fmla="*/ 4352507 w 5001078"/>
              <a:gd name="connsiteY91" fmla="*/ 241871 h 1241833"/>
              <a:gd name="connsiteX92" fmla="*/ 4275312 w 5001078"/>
              <a:gd name="connsiteY92" fmla="*/ 241871 h 1241833"/>
              <a:gd name="connsiteX93" fmla="*/ 4275312 w 5001078"/>
              <a:gd name="connsiteY93" fmla="*/ 106679 h 1241833"/>
              <a:gd name="connsiteX94" fmla="*/ 853716 w 5001078"/>
              <a:gd name="connsiteY94" fmla="*/ 101875 h 1241833"/>
              <a:gd name="connsiteX95" fmla="*/ 1124829 w 5001078"/>
              <a:gd name="connsiteY95" fmla="*/ 143858 h 1241833"/>
              <a:gd name="connsiteX96" fmla="*/ 1124829 w 5001078"/>
              <a:gd name="connsiteY96" fmla="*/ 364449 h 1241833"/>
              <a:gd name="connsiteX97" fmla="*/ 865101 w 5001078"/>
              <a:gd name="connsiteY97" fmla="*/ 289021 h 1241833"/>
              <a:gd name="connsiteX98" fmla="*/ 726342 w 5001078"/>
              <a:gd name="connsiteY98" fmla="*/ 320687 h 1241833"/>
              <a:gd name="connsiteX99" fmla="*/ 674396 w 5001078"/>
              <a:gd name="connsiteY99" fmla="*/ 405721 h 1241833"/>
              <a:gd name="connsiteX100" fmla="*/ 709976 w 5001078"/>
              <a:gd name="connsiteY100" fmla="*/ 484351 h 1241833"/>
              <a:gd name="connsiteX101" fmla="*/ 885737 w 5001078"/>
              <a:gd name="connsiteY101" fmla="*/ 581483 h 1241833"/>
              <a:gd name="connsiteX102" fmla="*/ 1111665 w 5001078"/>
              <a:gd name="connsiteY102" fmla="*/ 730204 h 1241833"/>
              <a:gd name="connsiteX103" fmla="*/ 1173217 w 5001078"/>
              <a:gd name="connsiteY103" fmla="*/ 916639 h 1241833"/>
              <a:gd name="connsiteX104" fmla="*/ 1060787 w 5001078"/>
              <a:gd name="connsiteY104" fmla="*/ 1158578 h 1241833"/>
              <a:gd name="connsiteX105" fmla="*/ 741285 w 5001078"/>
              <a:gd name="connsiteY105" fmla="*/ 1241833 h 1241833"/>
              <a:gd name="connsiteX106" fmla="*/ 431034 w 5001078"/>
              <a:gd name="connsiteY106" fmla="*/ 1180637 h 1241833"/>
              <a:gd name="connsiteX107" fmla="*/ 431034 w 5001078"/>
              <a:gd name="connsiteY107" fmla="*/ 945102 h 1241833"/>
              <a:gd name="connsiteX108" fmla="*/ 733458 w 5001078"/>
              <a:gd name="connsiteY108" fmla="*/ 1055398 h 1241833"/>
              <a:gd name="connsiteX109" fmla="*/ 877909 w 5001078"/>
              <a:gd name="connsiteY109" fmla="*/ 1022309 h 1241833"/>
              <a:gd name="connsiteX110" fmla="*/ 926297 w 5001078"/>
              <a:gd name="connsiteY110" fmla="*/ 937275 h 1241833"/>
              <a:gd name="connsiteX111" fmla="*/ 887872 w 5001078"/>
              <a:gd name="connsiteY111" fmla="*/ 852596 h 1241833"/>
              <a:gd name="connsiteX112" fmla="*/ 685070 w 5001078"/>
              <a:gd name="connsiteY112" fmla="*/ 744435 h 1241833"/>
              <a:gd name="connsiteX113" fmla="*/ 426765 w 5001078"/>
              <a:gd name="connsiteY113" fmla="*/ 425646 h 1241833"/>
              <a:gd name="connsiteX114" fmla="*/ 543821 w 5001078"/>
              <a:gd name="connsiteY114" fmla="*/ 186909 h 1241833"/>
              <a:gd name="connsiteX115" fmla="*/ 853716 w 5001078"/>
              <a:gd name="connsiteY115" fmla="*/ 101875 h 1241833"/>
              <a:gd name="connsiteX116" fmla="*/ 1876142 w 5001078"/>
              <a:gd name="connsiteY116" fmla="*/ 62738 h 1241833"/>
              <a:gd name="connsiteX117" fmla="*/ 1972917 w 5001078"/>
              <a:gd name="connsiteY117" fmla="*/ 96538 h 1241833"/>
              <a:gd name="connsiteX118" fmla="*/ 2009919 w 5001078"/>
              <a:gd name="connsiteY118" fmla="*/ 181572 h 1241833"/>
              <a:gd name="connsiteX119" fmla="*/ 1972205 w 5001078"/>
              <a:gd name="connsiteY119" fmla="*/ 268030 h 1241833"/>
              <a:gd name="connsiteX120" fmla="*/ 1876142 w 5001078"/>
              <a:gd name="connsiteY120" fmla="*/ 302541 h 1241833"/>
              <a:gd name="connsiteX121" fmla="*/ 1780789 w 5001078"/>
              <a:gd name="connsiteY121" fmla="*/ 267674 h 1241833"/>
              <a:gd name="connsiteX122" fmla="*/ 1743075 w 5001078"/>
              <a:gd name="connsiteY122" fmla="*/ 181572 h 1241833"/>
              <a:gd name="connsiteX123" fmla="*/ 1780434 w 5001078"/>
              <a:gd name="connsiteY123" fmla="*/ 95826 h 1241833"/>
              <a:gd name="connsiteX124" fmla="*/ 1876142 w 5001078"/>
              <a:gd name="connsiteY124" fmla="*/ 62738 h 1241833"/>
              <a:gd name="connsiteX125" fmla="*/ 133066 w 5001078"/>
              <a:gd name="connsiteY125" fmla="*/ 62738 h 1241833"/>
              <a:gd name="connsiteX126" fmla="*/ 229842 w 5001078"/>
              <a:gd name="connsiteY126" fmla="*/ 96538 h 1241833"/>
              <a:gd name="connsiteX127" fmla="*/ 266844 w 5001078"/>
              <a:gd name="connsiteY127" fmla="*/ 181572 h 1241833"/>
              <a:gd name="connsiteX128" fmla="*/ 229130 w 5001078"/>
              <a:gd name="connsiteY128" fmla="*/ 268030 h 1241833"/>
              <a:gd name="connsiteX129" fmla="*/ 133066 w 5001078"/>
              <a:gd name="connsiteY129" fmla="*/ 302541 h 1241833"/>
              <a:gd name="connsiteX130" fmla="*/ 37714 w 5001078"/>
              <a:gd name="connsiteY130" fmla="*/ 267674 h 1241833"/>
              <a:gd name="connsiteX131" fmla="*/ 0 w 5001078"/>
              <a:gd name="connsiteY131" fmla="*/ 181572 h 1241833"/>
              <a:gd name="connsiteX132" fmla="*/ 37358 w 5001078"/>
              <a:gd name="connsiteY132" fmla="*/ 95826 h 1241833"/>
              <a:gd name="connsiteX133" fmla="*/ 133066 w 5001078"/>
              <a:gd name="connsiteY133" fmla="*/ 62738 h 1241833"/>
              <a:gd name="connsiteX134" fmla="*/ 2722467 w 5001078"/>
              <a:gd name="connsiteY134" fmla="*/ 57756 h 1241833"/>
              <a:gd name="connsiteX135" fmla="*/ 2951597 w 5001078"/>
              <a:gd name="connsiteY135" fmla="*/ 57756 h 1241833"/>
              <a:gd name="connsiteX136" fmla="*/ 2951597 w 5001078"/>
              <a:gd name="connsiteY136" fmla="*/ 1222620 h 1241833"/>
              <a:gd name="connsiteX137" fmla="*/ 2722467 w 5001078"/>
              <a:gd name="connsiteY137" fmla="*/ 1222620 h 1241833"/>
              <a:gd name="connsiteX138" fmla="*/ 2722467 w 5001078"/>
              <a:gd name="connsiteY138" fmla="*/ 1111613 h 1241833"/>
              <a:gd name="connsiteX139" fmla="*/ 2718909 w 5001078"/>
              <a:gd name="connsiteY139" fmla="*/ 1111613 h 1241833"/>
              <a:gd name="connsiteX140" fmla="*/ 2472700 w 5001078"/>
              <a:gd name="connsiteY140" fmla="*/ 1241833 h 1241833"/>
              <a:gd name="connsiteX141" fmla="*/ 2233964 w 5001078"/>
              <a:gd name="connsiteY141" fmla="*/ 1135807 h 1241833"/>
              <a:gd name="connsiteX142" fmla="*/ 2145371 w 5001078"/>
              <a:gd name="connsiteY142" fmla="*/ 846904 h 1241833"/>
              <a:gd name="connsiteX143" fmla="*/ 2244637 w 5001078"/>
              <a:gd name="connsiteY143" fmla="*/ 534874 h 1241833"/>
              <a:gd name="connsiteX144" fmla="*/ 2504010 w 5001078"/>
              <a:gd name="connsiteY144" fmla="*/ 416395 h 1241833"/>
              <a:gd name="connsiteX145" fmla="*/ 2718909 w 5001078"/>
              <a:gd name="connsiteY145" fmla="*/ 527402 h 1241833"/>
              <a:gd name="connsiteX146" fmla="*/ 2722467 w 5001078"/>
              <a:gd name="connsiteY146" fmla="*/ 527402 h 1241833"/>
              <a:gd name="connsiteX147" fmla="*/ 1331528 w 5001078"/>
              <a:gd name="connsiteY147" fmla="*/ 57756 h 1241833"/>
              <a:gd name="connsiteX148" fmla="*/ 1560658 w 5001078"/>
              <a:gd name="connsiteY148" fmla="*/ 57756 h 1241833"/>
              <a:gd name="connsiteX149" fmla="*/ 1560658 w 5001078"/>
              <a:gd name="connsiteY149" fmla="*/ 1222620 h 1241833"/>
              <a:gd name="connsiteX150" fmla="*/ 1331528 w 5001078"/>
              <a:gd name="connsiteY150" fmla="*/ 1222620 h 1241833"/>
              <a:gd name="connsiteX151" fmla="*/ 3977005 w 5001078"/>
              <a:gd name="connsiteY151" fmla="*/ 0 h 1241833"/>
              <a:gd name="connsiteX152" fmla="*/ 4064410 w 5001078"/>
              <a:gd name="connsiteY152" fmla="*/ 0 h 1241833"/>
              <a:gd name="connsiteX153" fmla="*/ 4345410 w 5001078"/>
              <a:gd name="connsiteY153" fmla="*/ 0 h 1241833"/>
              <a:gd name="connsiteX154" fmla="*/ 4901149 w 5001078"/>
              <a:gd name="connsiteY154" fmla="*/ 0 h 1241833"/>
              <a:gd name="connsiteX155" fmla="*/ 5001078 w 5001078"/>
              <a:gd name="connsiteY155" fmla="*/ 99929 h 1241833"/>
              <a:gd name="connsiteX156" fmla="*/ 5001078 w 5001078"/>
              <a:gd name="connsiteY156" fmla="*/ 349746 h 1241833"/>
              <a:gd name="connsiteX157" fmla="*/ 5001078 w 5001078"/>
              <a:gd name="connsiteY157" fmla="*/ 499636 h 1241833"/>
              <a:gd name="connsiteX158" fmla="*/ 4901149 w 5001078"/>
              <a:gd name="connsiteY158" fmla="*/ 599565 h 1241833"/>
              <a:gd name="connsiteX159" fmla="*/ 4345410 w 5001078"/>
              <a:gd name="connsiteY159" fmla="*/ 599565 h 1241833"/>
              <a:gd name="connsiteX160" fmla="*/ 4045260 w 5001078"/>
              <a:gd name="connsiteY160" fmla="*/ 718051 h 1241833"/>
              <a:gd name="connsiteX161" fmla="*/ 4064410 w 5001078"/>
              <a:gd name="connsiteY161" fmla="*/ 599565 h 1241833"/>
              <a:gd name="connsiteX162" fmla="*/ 3977005 w 5001078"/>
              <a:gd name="connsiteY162" fmla="*/ 599565 h 1241833"/>
              <a:gd name="connsiteX163" fmla="*/ 3877076 w 5001078"/>
              <a:gd name="connsiteY163" fmla="*/ 499636 h 1241833"/>
              <a:gd name="connsiteX164" fmla="*/ 3877076 w 5001078"/>
              <a:gd name="connsiteY164" fmla="*/ 349746 h 1241833"/>
              <a:gd name="connsiteX165" fmla="*/ 3877076 w 5001078"/>
              <a:gd name="connsiteY165" fmla="*/ 99929 h 1241833"/>
              <a:gd name="connsiteX166" fmla="*/ 3977005 w 5001078"/>
              <a:gd name="connsiteY166" fmla="*/ 0 h 12418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</a:cxnLst>
            <a:rect l="l" t="t" r="r" b="b"/>
            <a:pathLst>
              <a:path w="5001078" h="1241833">
                <a:moveTo>
                  <a:pt x="2558091" y="592868"/>
                </a:moveTo>
                <a:cubicBezTo>
                  <a:pt x="2502113" y="592868"/>
                  <a:pt x="2458113" y="615046"/>
                  <a:pt x="2426091" y="659401"/>
                </a:cubicBezTo>
                <a:cubicBezTo>
                  <a:pt x="2394070" y="703757"/>
                  <a:pt x="2378059" y="763885"/>
                  <a:pt x="2378059" y="839788"/>
                </a:cubicBezTo>
                <a:cubicBezTo>
                  <a:pt x="2378059" y="911895"/>
                  <a:pt x="2393477" y="967517"/>
                  <a:pt x="2424313" y="1006654"/>
                </a:cubicBezTo>
                <a:cubicBezTo>
                  <a:pt x="2455148" y="1045791"/>
                  <a:pt x="2497606" y="1065360"/>
                  <a:pt x="2551686" y="1065360"/>
                </a:cubicBezTo>
                <a:cubicBezTo>
                  <a:pt x="2602446" y="1065360"/>
                  <a:pt x="2644192" y="1044724"/>
                  <a:pt x="2676925" y="1003452"/>
                </a:cubicBezTo>
                <a:cubicBezTo>
                  <a:pt x="2709658" y="962180"/>
                  <a:pt x="2726024" y="908574"/>
                  <a:pt x="2726024" y="842634"/>
                </a:cubicBezTo>
                <a:lnTo>
                  <a:pt x="2726024" y="777168"/>
                </a:lnTo>
                <a:cubicBezTo>
                  <a:pt x="2726024" y="724037"/>
                  <a:pt x="2710014" y="680037"/>
                  <a:pt x="2677993" y="645169"/>
                </a:cubicBezTo>
                <a:cubicBezTo>
                  <a:pt x="2645971" y="610302"/>
                  <a:pt x="2606004" y="592868"/>
                  <a:pt x="2558091" y="592868"/>
                </a:cubicBezTo>
                <a:close/>
                <a:moveTo>
                  <a:pt x="3505446" y="573655"/>
                </a:moveTo>
                <a:cubicBezTo>
                  <a:pt x="3466072" y="573655"/>
                  <a:pt x="3431205" y="589784"/>
                  <a:pt x="3400843" y="622043"/>
                </a:cubicBezTo>
                <a:cubicBezTo>
                  <a:pt x="3370483" y="654301"/>
                  <a:pt x="3351507" y="696997"/>
                  <a:pt x="3343917" y="750128"/>
                </a:cubicBezTo>
                <a:lnTo>
                  <a:pt x="3648475" y="750128"/>
                </a:lnTo>
                <a:cubicBezTo>
                  <a:pt x="3648475" y="632480"/>
                  <a:pt x="3600799" y="573655"/>
                  <a:pt x="3505446" y="573655"/>
                </a:cubicBezTo>
                <a:close/>
                <a:moveTo>
                  <a:pt x="1760153" y="435608"/>
                </a:moveTo>
                <a:lnTo>
                  <a:pt x="1989283" y="435608"/>
                </a:lnTo>
                <a:lnTo>
                  <a:pt x="1989283" y="1222620"/>
                </a:lnTo>
                <a:lnTo>
                  <a:pt x="1760153" y="1222620"/>
                </a:lnTo>
                <a:close/>
                <a:moveTo>
                  <a:pt x="17078" y="435608"/>
                </a:moveTo>
                <a:lnTo>
                  <a:pt x="246208" y="435608"/>
                </a:lnTo>
                <a:lnTo>
                  <a:pt x="246208" y="1222620"/>
                </a:lnTo>
                <a:lnTo>
                  <a:pt x="17078" y="1222620"/>
                </a:lnTo>
                <a:close/>
                <a:moveTo>
                  <a:pt x="3506869" y="416395"/>
                </a:moveTo>
                <a:cubicBezTo>
                  <a:pt x="3618351" y="416395"/>
                  <a:pt x="3705520" y="450195"/>
                  <a:pt x="3768377" y="517796"/>
                </a:cubicBezTo>
                <a:cubicBezTo>
                  <a:pt x="3831233" y="585396"/>
                  <a:pt x="3862662" y="678258"/>
                  <a:pt x="3862662" y="796381"/>
                </a:cubicBezTo>
                <a:lnTo>
                  <a:pt x="3862662" y="893868"/>
                </a:lnTo>
                <a:lnTo>
                  <a:pt x="3344628" y="893868"/>
                </a:lnTo>
                <a:cubicBezTo>
                  <a:pt x="3352693" y="1015786"/>
                  <a:pt x="3426223" y="1076745"/>
                  <a:pt x="3565219" y="1076745"/>
                </a:cubicBezTo>
                <a:cubicBezTo>
                  <a:pt x="3652033" y="1076745"/>
                  <a:pt x="3728647" y="1055398"/>
                  <a:pt x="3795061" y="1012703"/>
                </a:cubicBezTo>
                <a:lnTo>
                  <a:pt x="3795061" y="1181348"/>
                </a:lnTo>
                <a:cubicBezTo>
                  <a:pt x="3723429" y="1221671"/>
                  <a:pt x="3629499" y="1241833"/>
                  <a:pt x="3513274" y="1241833"/>
                </a:cubicBezTo>
                <a:cubicBezTo>
                  <a:pt x="3388035" y="1241833"/>
                  <a:pt x="3290667" y="1206491"/>
                  <a:pt x="3221169" y="1135807"/>
                </a:cubicBezTo>
                <a:cubicBezTo>
                  <a:pt x="3151671" y="1065123"/>
                  <a:pt x="3116921" y="966687"/>
                  <a:pt x="3116921" y="840499"/>
                </a:cubicBezTo>
                <a:cubicBezTo>
                  <a:pt x="3116921" y="714786"/>
                  <a:pt x="3153924" y="612674"/>
                  <a:pt x="3227929" y="534162"/>
                </a:cubicBezTo>
                <a:cubicBezTo>
                  <a:pt x="3301933" y="455651"/>
                  <a:pt x="3394914" y="416395"/>
                  <a:pt x="3506869" y="416395"/>
                </a:cubicBezTo>
                <a:close/>
                <a:moveTo>
                  <a:pt x="4744735" y="353465"/>
                </a:moveTo>
                <a:lnTo>
                  <a:pt x="4801132" y="353465"/>
                </a:lnTo>
                <a:lnTo>
                  <a:pt x="4801132" y="424660"/>
                </a:lnTo>
                <a:lnTo>
                  <a:pt x="4744735" y="424660"/>
                </a:lnTo>
                <a:close/>
                <a:moveTo>
                  <a:pt x="4548747" y="353465"/>
                </a:moveTo>
                <a:lnTo>
                  <a:pt x="4604744" y="353465"/>
                </a:lnTo>
                <a:lnTo>
                  <a:pt x="4604744" y="424660"/>
                </a:lnTo>
                <a:lnTo>
                  <a:pt x="4548747" y="424660"/>
                </a:lnTo>
                <a:close/>
                <a:moveTo>
                  <a:pt x="4689538" y="304667"/>
                </a:moveTo>
                <a:lnTo>
                  <a:pt x="4689538" y="492255"/>
                </a:lnTo>
                <a:lnTo>
                  <a:pt x="4744734" y="492255"/>
                </a:lnTo>
                <a:lnTo>
                  <a:pt x="4744734" y="473456"/>
                </a:lnTo>
                <a:lnTo>
                  <a:pt x="4801131" y="473456"/>
                </a:lnTo>
                <a:lnTo>
                  <a:pt x="4801131" y="492255"/>
                </a:lnTo>
                <a:lnTo>
                  <a:pt x="4856327" y="492255"/>
                </a:lnTo>
                <a:lnTo>
                  <a:pt x="4856327" y="304667"/>
                </a:lnTo>
                <a:close/>
                <a:moveTo>
                  <a:pt x="4493550" y="304667"/>
                </a:moveTo>
                <a:lnTo>
                  <a:pt x="4493550" y="492255"/>
                </a:lnTo>
                <a:lnTo>
                  <a:pt x="4548746" y="492255"/>
                </a:lnTo>
                <a:lnTo>
                  <a:pt x="4548746" y="473456"/>
                </a:lnTo>
                <a:lnTo>
                  <a:pt x="4604743" y="473456"/>
                </a:lnTo>
                <a:lnTo>
                  <a:pt x="4604743" y="492255"/>
                </a:lnTo>
                <a:lnTo>
                  <a:pt x="4659939" y="492255"/>
                </a:lnTo>
                <a:lnTo>
                  <a:pt x="4659939" y="304667"/>
                </a:lnTo>
                <a:close/>
                <a:moveTo>
                  <a:pt x="4590345" y="171076"/>
                </a:moveTo>
                <a:lnTo>
                  <a:pt x="4759934" y="171076"/>
                </a:lnTo>
                <a:lnTo>
                  <a:pt x="4759934" y="223073"/>
                </a:lnTo>
                <a:lnTo>
                  <a:pt x="4590345" y="223073"/>
                </a:lnTo>
                <a:close/>
                <a:moveTo>
                  <a:pt x="4531147" y="120678"/>
                </a:moveTo>
                <a:lnTo>
                  <a:pt x="4531147" y="273469"/>
                </a:lnTo>
                <a:lnTo>
                  <a:pt x="4819130" y="273469"/>
                </a:lnTo>
                <a:lnTo>
                  <a:pt x="4819130" y="120678"/>
                </a:lnTo>
                <a:close/>
                <a:moveTo>
                  <a:pt x="4215316" y="106679"/>
                </a:moveTo>
                <a:lnTo>
                  <a:pt x="4215316" y="241871"/>
                </a:lnTo>
                <a:lnTo>
                  <a:pt x="4138520" y="241871"/>
                </a:lnTo>
                <a:lnTo>
                  <a:pt x="4138520" y="141477"/>
                </a:lnTo>
                <a:lnTo>
                  <a:pt x="4082524" y="141477"/>
                </a:lnTo>
                <a:lnTo>
                  <a:pt x="4082524" y="294667"/>
                </a:lnTo>
                <a:lnTo>
                  <a:pt x="4215316" y="294667"/>
                </a:lnTo>
                <a:lnTo>
                  <a:pt x="4215316" y="427459"/>
                </a:lnTo>
                <a:lnTo>
                  <a:pt x="4124121" y="427459"/>
                </a:lnTo>
                <a:lnTo>
                  <a:pt x="4124121" y="329465"/>
                </a:lnTo>
                <a:lnTo>
                  <a:pt x="4068125" y="329465"/>
                </a:lnTo>
                <a:lnTo>
                  <a:pt x="4068125" y="480256"/>
                </a:lnTo>
                <a:lnTo>
                  <a:pt x="4366906" y="480256"/>
                </a:lnTo>
                <a:lnTo>
                  <a:pt x="4366906" y="499055"/>
                </a:lnTo>
                <a:lnTo>
                  <a:pt x="4422903" y="499055"/>
                </a:lnTo>
                <a:lnTo>
                  <a:pt x="4422903" y="329465"/>
                </a:lnTo>
                <a:lnTo>
                  <a:pt x="4366906" y="329465"/>
                </a:lnTo>
                <a:lnTo>
                  <a:pt x="4366906" y="427459"/>
                </a:lnTo>
                <a:lnTo>
                  <a:pt x="4275312" y="427459"/>
                </a:lnTo>
                <a:lnTo>
                  <a:pt x="4275312" y="294667"/>
                </a:lnTo>
                <a:lnTo>
                  <a:pt x="4408504" y="294667"/>
                </a:lnTo>
                <a:lnTo>
                  <a:pt x="4408504" y="141477"/>
                </a:lnTo>
                <a:lnTo>
                  <a:pt x="4352507" y="141477"/>
                </a:lnTo>
                <a:lnTo>
                  <a:pt x="4352507" y="241871"/>
                </a:lnTo>
                <a:lnTo>
                  <a:pt x="4275312" y="241871"/>
                </a:lnTo>
                <a:lnTo>
                  <a:pt x="4275312" y="106679"/>
                </a:lnTo>
                <a:close/>
                <a:moveTo>
                  <a:pt x="853716" y="101875"/>
                </a:moveTo>
                <a:cubicBezTo>
                  <a:pt x="961402" y="101875"/>
                  <a:pt x="1051773" y="115869"/>
                  <a:pt x="1124829" y="143858"/>
                </a:cubicBezTo>
                <a:lnTo>
                  <a:pt x="1124829" y="364449"/>
                </a:lnTo>
                <a:cubicBezTo>
                  <a:pt x="1050824" y="314164"/>
                  <a:pt x="964248" y="289021"/>
                  <a:pt x="865101" y="289021"/>
                </a:cubicBezTo>
                <a:cubicBezTo>
                  <a:pt x="807225" y="289021"/>
                  <a:pt x="760972" y="299577"/>
                  <a:pt x="726342" y="320687"/>
                </a:cubicBezTo>
                <a:cubicBezTo>
                  <a:pt x="691712" y="341797"/>
                  <a:pt x="674396" y="370142"/>
                  <a:pt x="674396" y="405721"/>
                </a:cubicBezTo>
                <a:cubicBezTo>
                  <a:pt x="674396" y="434185"/>
                  <a:pt x="686256" y="460395"/>
                  <a:pt x="709976" y="484351"/>
                </a:cubicBezTo>
                <a:cubicBezTo>
                  <a:pt x="733695" y="508308"/>
                  <a:pt x="792282" y="540685"/>
                  <a:pt x="885737" y="581483"/>
                </a:cubicBezTo>
                <a:cubicBezTo>
                  <a:pt x="995321" y="628447"/>
                  <a:pt x="1070630" y="678021"/>
                  <a:pt x="1111665" y="730204"/>
                </a:cubicBezTo>
                <a:cubicBezTo>
                  <a:pt x="1152700" y="782387"/>
                  <a:pt x="1173217" y="844532"/>
                  <a:pt x="1173217" y="916639"/>
                </a:cubicBezTo>
                <a:cubicBezTo>
                  <a:pt x="1173217" y="1022428"/>
                  <a:pt x="1135740" y="1103074"/>
                  <a:pt x="1060787" y="1158578"/>
                </a:cubicBezTo>
                <a:cubicBezTo>
                  <a:pt x="985833" y="1214081"/>
                  <a:pt x="879333" y="1241833"/>
                  <a:pt x="741285" y="1241833"/>
                </a:cubicBezTo>
                <a:cubicBezTo>
                  <a:pt x="615098" y="1241833"/>
                  <a:pt x="511681" y="1221434"/>
                  <a:pt x="431034" y="1180637"/>
                </a:cubicBezTo>
                <a:lnTo>
                  <a:pt x="431034" y="945102"/>
                </a:lnTo>
                <a:cubicBezTo>
                  <a:pt x="519745" y="1018633"/>
                  <a:pt x="620553" y="1055398"/>
                  <a:pt x="733458" y="1055398"/>
                </a:cubicBezTo>
                <a:cubicBezTo>
                  <a:pt x="797500" y="1055398"/>
                  <a:pt x="845651" y="1044368"/>
                  <a:pt x="877909" y="1022309"/>
                </a:cubicBezTo>
                <a:cubicBezTo>
                  <a:pt x="910168" y="1000250"/>
                  <a:pt x="926297" y="971905"/>
                  <a:pt x="926297" y="937275"/>
                </a:cubicBezTo>
                <a:cubicBezTo>
                  <a:pt x="926297" y="907388"/>
                  <a:pt x="913489" y="879162"/>
                  <a:pt x="887872" y="852596"/>
                </a:cubicBezTo>
                <a:cubicBezTo>
                  <a:pt x="862255" y="826030"/>
                  <a:pt x="794654" y="789977"/>
                  <a:pt x="685070" y="744435"/>
                </a:cubicBezTo>
                <a:cubicBezTo>
                  <a:pt x="512867" y="671379"/>
                  <a:pt x="426765" y="565116"/>
                  <a:pt x="426765" y="425646"/>
                </a:cubicBezTo>
                <a:cubicBezTo>
                  <a:pt x="426765" y="323177"/>
                  <a:pt x="465783" y="243599"/>
                  <a:pt x="543821" y="186909"/>
                </a:cubicBezTo>
                <a:cubicBezTo>
                  <a:pt x="621858" y="130219"/>
                  <a:pt x="725156" y="101875"/>
                  <a:pt x="853716" y="101875"/>
                </a:cubicBezTo>
                <a:close/>
                <a:moveTo>
                  <a:pt x="1876142" y="62738"/>
                </a:moveTo>
                <a:cubicBezTo>
                  <a:pt x="1915990" y="62738"/>
                  <a:pt x="1948249" y="74004"/>
                  <a:pt x="1972917" y="96538"/>
                </a:cubicBezTo>
                <a:cubicBezTo>
                  <a:pt x="1997585" y="119071"/>
                  <a:pt x="2009919" y="147416"/>
                  <a:pt x="2009919" y="181572"/>
                </a:cubicBezTo>
                <a:cubicBezTo>
                  <a:pt x="2009919" y="216203"/>
                  <a:pt x="1997348" y="245022"/>
                  <a:pt x="1972205" y="268030"/>
                </a:cubicBezTo>
                <a:cubicBezTo>
                  <a:pt x="1947063" y="291038"/>
                  <a:pt x="1915041" y="302541"/>
                  <a:pt x="1876142" y="302541"/>
                </a:cubicBezTo>
                <a:cubicBezTo>
                  <a:pt x="1837716" y="302541"/>
                  <a:pt x="1805932" y="290919"/>
                  <a:pt x="1780789" y="267674"/>
                </a:cubicBezTo>
                <a:cubicBezTo>
                  <a:pt x="1755647" y="244429"/>
                  <a:pt x="1743075" y="215728"/>
                  <a:pt x="1743075" y="181572"/>
                </a:cubicBezTo>
                <a:cubicBezTo>
                  <a:pt x="1743075" y="146467"/>
                  <a:pt x="1755528" y="117885"/>
                  <a:pt x="1780434" y="95826"/>
                </a:cubicBezTo>
                <a:cubicBezTo>
                  <a:pt x="1805339" y="73767"/>
                  <a:pt x="1837242" y="62738"/>
                  <a:pt x="1876142" y="62738"/>
                </a:cubicBezTo>
                <a:close/>
                <a:moveTo>
                  <a:pt x="133066" y="62738"/>
                </a:moveTo>
                <a:cubicBezTo>
                  <a:pt x="172915" y="62738"/>
                  <a:pt x="205174" y="74004"/>
                  <a:pt x="229842" y="96538"/>
                </a:cubicBezTo>
                <a:cubicBezTo>
                  <a:pt x="254510" y="119071"/>
                  <a:pt x="266844" y="147416"/>
                  <a:pt x="266844" y="181572"/>
                </a:cubicBezTo>
                <a:cubicBezTo>
                  <a:pt x="266844" y="216203"/>
                  <a:pt x="254273" y="245022"/>
                  <a:pt x="229130" y="268030"/>
                </a:cubicBezTo>
                <a:cubicBezTo>
                  <a:pt x="203988" y="291038"/>
                  <a:pt x="171966" y="302541"/>
                  <a:pt x="133066" y="302541"/>
                </a:cubicBezTo>
                <a:cubicBezTo>
                  <a:pt x="94641" y="302541"/>
                  <a:pt x="62857" y="290919"/>
                  <a:pt x="37714" y="267674"/>
                </a:cubicBezTo>
                <a:cubicBezTo>
                  <a:pt x="12572" y="244429"/>
                  <a:pt x="0" y="215728"/>
                  <a:pt x="0" y="181572"/>
                </a:cubicBezTo>
                <a:cubicBezTo>
                  <a:pt x="0" y="146467"/>
                  <a:pt x="12453" y="117885"/>
                  <a:pt x="37358" y="95826"/>
                </a:cubicBezTo>
                <a:cubicBezTo>
                  <a:pt x="62264" y="73767"/>
                  <a:pt x="94167" y="62738"/>
                  <a:pt x="133066" y="62738"/>
                </a:cubicBezTo>
                <a:close/>
                <a:moveTo>
                  <a:pt x="2722467" y="57756"/>
                </a:moveTo>
                <a:lnTo>
                  <a:pt x="2951597" y="57756"/>
                </a:lnTo>
                <a:lnTo>
                  <a:pt x="2951597" y="1222620"/>
                </a:lnTo>
                <a:lnTo>
                  <a:pt x="2722467" y="1222620"/>
                </a:lnTo>
                <a:lnTo>
                  <a:pt x="2722467" y="1111613"/>
                </a:lnTo>
                <a:lnTo>
                  <a:pt x="2718909" y="1111613"/>
                </a:lnTo>
                <a:cubicBezTo>
                  <a:pt x="2663405" y="1198426"/>
                  <a:pt x="2581335" y="1241833"/>
                  <a:pt x="2472700" y="1241833"/>
                </a:cubicBezTo>
                <a:cubicBezTo>
                  <a:pt x="2372604" y="1241833"/>
                  <a:pt x="2293025" y="1206491"/>
                  <a:pt x="2233964" y="1135807"/>
                </a:cubicBezTo>
                <a:cubicBezTo>
                  <a:pt x="2174902" y="1065123"/>
                  <a:pt x="2145371" y="968822"/>
                  <a:pt x="2145371" y="846904"/>
                </a:cubicBezTo>
                <a:cubicBezTo>
                  <a:pt x="2145371" y="717870"/>
                  <a:pt x="2178460" y="613860"/>
                  <a:pt x="2244637" y="534874"/>
                </a:cubicBezTo>
                <a:cubicBezTo>
                  <a:pt x="2310815" y="455888"/>
                  <a:pt x="2397272" y="416395"/>
                  <a:pt x="2504010" y="416395"/>
                </a:cubicBezTo>
                <a:cubicBezTo>
                  <a:pt x="2606478" y="416395"/>
                  <a:pt x="2678111" y="453397"/>
                  <a:pt x="2718909" y="527402"/>
                </a:cubicBezTo>
                <a:lnTo>
                  <a:pt x="2722467" y="527402"/>
                </a:lnTo>
                <a:close/>
                <a:moveTo>
                  <a:pt x="1331528" y="57756"/>
                </a:moveTo>
                <a:lnTo>
                  <a:pt x="1560658" y="57756"/>
                </a:lnTo>
                <a:lnTo>
                  <a:pt x="1560658" y="1222620"/>
                </a:lnTo>
                <a:lnTo>
                  <a:pt x="1331528" y="1222620"/>
                </a:lnTo>
                <a:close/>
                <a:moveTo>
                  <a:pt x="3977005" y="0"/>
                </a:moveTo>
                <a:lnTo>
                  <a:pt x="4064410" y="0"/>
                </a:lnTo>
                <a:lnTo>
                  <a:pt x="4345410" y="0"/>
                </a:lnTo>
                <a:lnTo>
                  <a:pt x="4901149" y="0"/>
                </a:lnTo>
                <a:cubicBezTo>
                  <a:pt x="4956338" y="0"/>
                  <a:pt x="5001078" y="44740"/>
                  <a:pt x="5001078" y="99929"/>
                </a:cubicBezTo>
                <a:lnTo>
                  <a:pt x="5001078" y="349746"/>
                </a:lnTo>
                <a:lnTo>
                  <a:pt x="5001078" y="499636"/>
                </a:lnTo>
                <a:cubicBezTo>
                  <a:pt x="5001078" y="554825"/>
                  <a:pt x="4956338" y="599565"/>
                  <a:pt x="4901149" y="599565"/>
                </a:cubicBezTo>
                <a:lnTo>
                  <a:pt x="4345410" y="599565"/>
                </a:lnTo>
                <a:lnTo>
                  <a:pt x="4045260" y="718051"/>
                </a:lnTo>
                <a:lnTo>
                  <a:pt x="4064410" y="599565"/>
                </a:lnTo>
                <a:lnTo>
                  <a:pt x="3977005" y="599565"/>
                </a:lnTo>
                <a:cubicBezTo>
                  <a:pt x="3921816" y="599565"/>
                  <a:pt x="3877076" y="554825"/>
                  <a:pt x="3877076" y="499636"/>
                </a:cubicBezTo>
                <a:lnTo>
                  <a:pt x="3877076" y="349746"/>
                </a:lnTo>
                <a:lnTo>
                  <a:pt x="3877076" y="99929"/>
                </a:lnTo>
                <a:cubicBezTo>
                  <a:pt x="3877076" y="44740"/>
                  <a:pt x="3921816" y="0"/>
                  <a:pt x="3977005" y="0"/>
                </a:cubicBezTo>
                <a:close/>
              </a:path>
            </a:pathLst>
          </a:custGeom>
          <a:solidFill>
            <a:schemeClr val="accent4">
              <a:alpha val="5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800" dirty="0">
              <a:solidFill>
                <a:schemeClr val="accent3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ExtraShape2">
            <a:extLst>
              <a:ext uri="{FF2B5EF4-FFF2-40B4-BE49-F238E27FC236}">
                <a16:creationId xmlns="" xmlns:a16="http://schemas.microsoft.com/office/drawing/2014/main" id="{5249C1DF-F300-4CEE-9AE6-ACD6AB611FE9}"/>
              </a:ext>
            </a:extLst>
          </p:cNvPr>
          <p:cNvSpPr/>
          <p:nvPr/>
        </p:nvSpPr>
        <p:spPr>
          <a:xfrm>
            <a:off x="3124266" y="5177516"/>
            <a:ext cx="740888" cy="366281"/>
          </a:xfrm>
          <a:custGeom>
            <a:avLst/>
            <a:gdLst>
              <a:gd name="connsiteX0" fmla="*/ 0 w 847725"/>
              <a:gd name="connsiteY0" fmla="*/ 0 h 419100"/>
              <a:gd name="connsiteX1" fmla="*/ 852773 w 847725"/>
              <a:gd name="connsiteY1" fmla="*/ 0 h 419100"/>
              <a:gd name="connsiteX2" fmla="*/ 852773 w 847725"/>
              <a:gd name="connsiteY2" fmla="*/ 423196 h 419100"/>
              <a:gd name="connsiteX3" fmla="*/ 0 w 847725"/>
              <a:gd name="connsiteY3" fmla="*/ 423196 h 419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47725" h="419100">
                <a:moveTo>
                  <a:pt x="0" y="0"/>
                </a:moveTo>
                <a:lnTo>
                  <a:pt x="852773" y="0"/>
                </a:lnTo>
                <a:lnTo>
                  <a:pt x="852773" y="423196"/>
                </a:lnTo>
                <a:lnTo>
                  <a:pt x="0" y="423196"/>
                </a:lnTo>
                <a:close/>
              </a:path>
            </a:pathLst>
          </a:custGeom>
          <a:solidFill>
            <a:schemeClr val="accent4">
              <a:lumMod val="75000"/>
            </a:schemeClr>
          </a:solidFill>
          <a:ln w="28575" cap="flat">
            <a:solidFill>
              <a:schemeClr val="tx1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3" name="ExtraShape3">
            <a:extLst>
              <a:ext uri="{FF2B5EF4-FFF2-40B4-BE49-F238E27FC236}">
                <a16:creationId xmlns="" xmlns:a16="http://schemas.microsoft.com/office/drawing/2014/main" id="{E945EEA8-BE56-431B-9547-BE0F694FFC82}"/>
              </a:ext>
            </a:extLst>
          </p:cNvPr>
          <p:cNvSpPr/>
          <p:nvPr/>
        </p:nvSpPr>
        <p:spPr>
          <a:xfrm>
            <a:off x="2755153" y="5539136"/>
            <a:ext cx="1481775" cy="258062"/>
          </a:xfrm>
          <a:custGeom>
            <a:avLst/>
            <a:gdLst>
              <a:gd name="connsiteX0" fmla="*/ 1697355 w 1695450"/>
              <a:gd name="connsiteY0" fmla="*/ 253651 h 295275"/>
              <a:gd name="connsiteX1" fmla="*/ 1655159 w 1695450"/>
              <a:gd name="connsiteY1" fmla="*/ 295846 h 295275"/>
              <a:gd name="connsiteX2" fmla="*/ 42196 w 1695450"/>
              <a:gd name="connsiteY2" fmla="*/ 295846 h 295275"/>
              <a:gd name="connsiteX3" fmla="*/ 0 w 1695450"/>
              <a:gd name="connsiteY3" fmla="*/ 253651 h 295275"/>
              <a:gd name="connsiteX4" fmla="*/ 0 w 1695450"/>
              <a:gd name="connsiteY4" fmla="*/ 42196 h 295275"/>
              <a:gd name="connsiteX5" fmla="*/ 42196 w 1695450"/>
              <a:gd name="connsiteY5" fmla="*/ 0 h 295275"/>
              <a:gd name="connsiteX6" fmla="*/ 1655159 w 1695450"/>
              <a:gd name="connsiteY6" fmla="*/ 0 h 295275"/>
              <a:gd name="connsiteX7" fmla="*/ 1697355 w 1695450"/>
              <a:gd name="connsiteY7" fmla="*/ 42196 h 295275"/>
              <a:gd name="connsiteX8" fmla="*/ 1697355 w 1695450"/>
              <a:gd name="connsiteY8" fmla="*/ 253651 h 295275"/>
              <a:gd name="connsiteX9" fmla="*/ 1697355 w 1695450"/>
              <a:gd name="connsiteY9" fmla="*/ 253651 h 295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95450" h="295275">
                <a:moveTo>
                  <a:pt x="1697355" y="253651"/>
                </a:moveTo>
                <a:cubicBezTo>
                  <a:pt x="1697355" y="276796"/>
                  <a:pt x="1678400" y="295846"/>
                  <a:pt x="1655159" y="295846"/>
                </a:cubicBezTo>
                <a:lnTo>
                  <a:pt x="42196" y="295846"/>
                </a:lnTo>
                <a:cubicBezTo>
                  <a:pt x="18955" y="295846"/>
                  <a:pt x="0" y="276892"/>
                  <a:pt x="0" y="253651"/>
                </a:cubicBezTo>
                <a:lnTo>
                  <a:pt x="0" y="42196"/>
                </a:lnTo>
                <a:cubicBezTo>
                  <a:pt x="0" y="19050"/>
                  <a:pt x="18955" y="0"/>
                  <a:pt x="42196" y="0"/>
                </a:cubicBezTo>
                <a:lnTo>
                  <a:pt x="1655159" y="0"/>
                </a:lnTo>
                <a:cubicBezTo>
                  <a:pt x="1678400" y="0"/>
                  <a:pt x="1697355" y="18955"/>
                  <a:pt x="1697355" y="42196"/>
                </a:cubicBezTo>
                <a:lnTo>
                  <a:pt x="1697355" y="253651"/>
                </a:lnTo>
                <a:lnTo>
                  <a:pt x="1697355" y="253651"/>
                </a:lnTo>
                <a:close/>
              </a:path>
            </a:pathLst>
          </a:custGeom>
          <a:solidFill>
            <a:schemeClr val="accent1"/>
          </a:solidFill>
          <a:ln w="28575" cap="flat">
            <a:solidFill>
              <a:schemeClr val="tx1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5" name="ExtraShape5">
            <a:extLst>
              <a:ext uri="{FF2B5EF4-FFF2-40B4-BE49-F238E27FC236}">
                <a16:creationId xmlns="" xmlns:a16="http://schemas.microsoft.com/office/drawing/2014/main" id="{FBCA0B4E-3D0E-4B36-BB8B-DE4B2A5F333E}"/>
              </a:ext>
            </a:extLst>
          </p:cNvPr>
          <p:cNvSpPr/>
          <p:nvPr/>
        </p:nvSpPr>
        <p:spPr>
          <a:xfrm>
            <a:off x="1365782" y="2340001"/>
            <a:ext cx="4262183" cy="2838681"/>
          </a:xfrm>
          <a:custGeom>
            <a:avLst/>
            <a:gdLst>
              <a:gd name="connsiteX0" fmla="*/ 4821555 w 4876800"/>
              <a:gd name="connsiteY0" fmla="*/ 0 h 3248025"/>
              <a:gd name="connsiteX1" fmla="*/ 55245 w 4876800"/>
              <a:gd name="connsiteY1" fmla="*/ 0 h 3248025"/>
              <a:gd name="connsiteX2" fmla="*/ 0 w 4876800"/>
              <a:gd name="connsiteY2" fmla="*/ 55340 h 3248025"/>
              <a:gd name="connsiteX3" fmla="*/ 0 w 4876800"/>
              <a:gd name="connsiteY3" fmla="*/ 3200972 h 3248025"/>
              <a:gd name="connsiteX4" fmla="*/ 55245 w 4876800"/>
              <a:gd name="connsiteY4" fmla="*/ 3256217 h 3248025"/>
              <a:gd name="connsiteX5" fmla="*/ 3336227 w 4876800"/>
              <a:gd name="connsiteY5" fmla="*/ 3256217 h 3248025"/>
              <a:gd name="connsiteX6" fmla="*/ 3336227 w 4876800"/>
              <a:gd name="connsiteY6" fmla="*/ 3090958 h 3248025"/>
              <a:gd name="connsiteX7" fmla="*/ 3366707 w 4876800"/>
              <a:gd name="connsiteY7" fmla="*/ 3060478 h 3248025"/>
              <a:gd name="connsiteX8" fmla="*/ 3495199 w 4876800"/>
              <a:gd name="connsiteY8" fmla="*/ 3060478 h 3248025"/>
              <a:gd name="connsiteX9" fmla="*/ 3557302 w 4876800"/>
              <a:gd name="connsiteY9" fmla="*/ 3016282 h 3248025"/>
              <a:gd name="connsiteX10" fmla="*/ 3581591 w 4876800"/>
              <a:gd name="connsiteY10" fmla="*/ 2957989 h 3248025"/>
              <a:gd name="connsiteX11" fmla="*/ 3568827 w 4876800"/>
              <a:gd name="connsiteY11" fmla="*/ 2883503 h 3248025"/>
              <a:gd name="connsiteX12" fmla="*/ 3478149 w 4876800"/>
              <a:gd name="connsiteY12" fmla="*/ 2793587 h 3248025"/>
              <a:gd name="connsiteX13" fmla="*/ 3469291 w 4876800"/>
              <a:gd name="connsiteY13" fmla="*/ 2772156 h 3248025"/>
              <a:gd name="connsiteX14" fmla="*/ 3478149 w 4876800"/>
              <a:gd name="connsiteY14" fmla="*/ 2750725 h 3248025"/>
              <a:gd name="connsiteX15" fmla="*/ 3642551 w 4876800"/>
              <a:gd name="connsiteY15" fmla="*/ 2587562 h 3248025"/>
              <a:gd name="connsiteX16" fmla="*/ 3664268 w 4876800"/>
              <a:gd name="connsiteY16" fmla="*/ 2578703 h 3248025"/>
              <a:gd name="connsiteX17" fmla="*/ 3685985 w 4876800"/>
              <a:gd name="connsiteY17" fmla="*/ 2587562 h 3248025"/>
              <a:gd name="connsiteX18" fmla="*/ 3776663 w 4876800"/>
              <a:gd name="connsiteY18" fmla="*/ 2677478 h 3248025"/>
              <a:gd name="connsiteX19" fmla="*/ 3824669 w 4876800"/>
              <a:gd name="connsiteY19" fmla="*/ 2695861 h 3248025"/>
              <a:gd name="connsiteX20" fmla="*/ 3852005 w 4876800"/>
              <a:gd name="connsiteY20" fmla="*/ 2689955 h 3248025"/>
              <a:gd name="connsiteX21" fmla="*/ 3911060 w 4876800"/>
              <a:gd name="connsiteY21" fmla="*/ 2665762 h 3248025"/>
              <a:gd name="connsiteX22" fmla="*/ 3954875 w 4876800"/>
              <a:gd name="connsiteY22" fmla="*/ 2603945 h 3248025"/>
              <a:gd name="connsiteX23" fmla="*/ 3954875 w 4876800"/>
              <a:gd name="connsiteY23" fmla="*/ 2477072 h 3248025"/>
              <a:gd name="connsiteX24" fmla="*/ 3985355 w 4876800"/>
              <a:gd name="connsiteY24" fmla="*/ 2446592 h 3248025"/>
              <a:gd name="connsiteX25" fmla="*/ 4218147 w 4876800"/>
              <a:gd name="connsiteY25" fmla="*/ 2446592 h 3248025"/>
              <a:gd name="connsiteX26" fmla="*/ 4248626 w 4876800"/>
              <a:gd name="connsiteY26" fmla="*/ 2477072 h 3248025"/>
              <a:gd name="connsiteX27" fmla="*/ 4248626 w 4876800"/>
              <a:gd name="connsiteY27" fmla="*/ 2603945 h 3248025"/>
              <a:gd name="connsiteX28" fmla="*/ 4292918 w 4876800"/>
              <a:gd name="connsiteY28" fmla="*/ 2665952 h 3248025"/>
              <a:gd name="connsiteX29" fmla="*/ 4352068 w 4876800"/>
              <a:gd name="connsiteY29" fmla="*/ 2690241 h 3248025"/>
              <a:gd name="connsiteX30" fmla="*/ 4378833 w 4876800"/>
              <a:gd name="connsiteY30" fmla="*/ 2695956 h 3248025"/>
              <a:gd name="connsiteX31" fmla="*/ 4426839 w 4876800"/>
              <a:gd name="connsiteY31" fmla="*/ 2677573 h 3248025"/>
              <a:gd name="connsiteX32" fmla="*/ 4517517 w 4876800"/>
              <a:gd name="connsiteY32" fmla="*/ 2587657 h 3248025"/>
              <a:gd name="connsiteX33" fmla="*/ 4539234 w 4876800"/>
              <a:gd name="connsiteY33" fmla="*/ 2578798 h 3248025"/>
              <a:gd name="connsiteX34" fmla="*/ 4560951 w 4876800"/>
              <a:gd name="connsiteY34" fmla="*/ 2587657 h 3248025"/>
              <a:gd name="connsiteX35" fmla="*/ 4725353 w 4876800"/>
              <a:gd name="connsiteY35" fmla="*/ 2750820 h 3248025"/>
              <a:gd name="connsiteX36" fmla="*/ 4734211 w 4876800"/>
              <a:gd name="connsiteY36" fmla="*/ 2772251 h 3248025"/>
              <a:gd name="connsiteX37" fmla="*/ 4725353 w 4876800"/>
              <a:gd name="connsiteY37" fmla="*/ 2793683 h 3248025"/>
              <a:gd name="connsiteX38" fmla="*/ 4634675 w 4876800"/>
              <a:gd name="connsiteY38" fmla="*/ 2883598 h 3248025"/>
              <a:gd name="connsiteX39" fmla="*/ 4622197 w 4876800"/>
              <a:gd name="connsiteY39" fmla="*/ 2958656 h 3248025"/>
              <a:gd name="connsiteX40" fmla="*/ 4646390 w 4876800"/>
              <a:gd name="connsiteY40" fmla="*/ 3016853 h 3248025"/>
              <a:gd name="connsiteX41" fmla="*/ 4708303 w 4876800"/>
              <a:gd name="connsiteY41" fmla="*/ 3060573 h 3248025"/>
              <a:gd name="connsiteX42" fmla="*/ 4836795 w 4876800"/>
              <a:gd name="connsiteY42" fmla="*/ 3060573 h 3248025"/>
              <a:gd name="connsiteX43" fmla="*/ 4867275 w 4876800"/>
              <a:gd name="connsiteY43" fmla="*/ 3091053 h 3248025"/>
              <a:gd name="connsiteX44" fmla="*/ 4867275 w 4876800"/>
              <a:gd name="connsiteY44" fmla="*/ 3231928 h 3248025"/>
              <a:gd name="connsiteX45" fmla="*/ 4876800 w 4876800"/>
              <a:gd name="connsiteY45" fmla="*/ 3200972 h 3248025"/>
              <a:gd name="connsiteX46" fmla="*/ 4876800 w 4876800"/>
              <a:gd name="connsiteY46" fmla="*/ 55245 h 3248025"/>
              <a:gd name="connsiteX47" fmla="*/ 4821555 w 4876800"/>
              <a:gd name="connsiteY47" fmla="*/ 0 h 324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4876800" h="3248025">
                <a:moveTo>
                  <a:pt x="4821555" y="0"/>
                </a:moveTo>
                <a:lnTo>
                  <a:pt x="55245" y="0"/>
                </a:lnTo>
                <a:cubicBezTo>
                  <a:pt x="24860" y="0"/>
                  <a:pt x="0" y="24860"/>
                  <a:pt x="0" y="55340"/>
                </a:cubicBezTo>
                <a:lnTo>
                  <a:pt x="0" y="3200972"/>
                </a:lnTo>
                <a:cubicBezTo>
                  <a:pt x="0" y="3231356"/>
                  <a:pt x="24860" y="3256217"/>
                  <a:pt x="55245" y="3256217"/>
                </a:cubicBezTo>
                <a:lnTo>
                  <a:pt x="3336227" y="3256217"/>
                </a:lnTo>
                <a:lnTo>
                  <a:pt x="3336227" y="3090958"/>
                </a:lnTo>
                <a:cubicBezTo>
                  <a:pt x="3336227" y="3074098"/>
                  <a:pt x="3349943" y="3060478"/>
                  <a:pt x="3366707" y="3060478"/>
                </a:cubicBezTo>
                <a:lnTo>
                  <a:pt x="3495199" y="3060478"/>
                </a:lnTo>
                <a:cubicBezTo>
                  <a:pt x="3521393" y="3060478"/>
                  <a:pt x="3548729" y="3041047"/>
                  <a:pt x="3557302" y="3016282"/>
                </a:cubicBezTo>
                <a:lnTo>
                  <a:pt x="3581591" y="2957989"/>
                </a:lnTo>
                <a:cubicBezTo>
                  <a:pt x="3593021" y="2934938"/>
                  <a:pt x="3587496" y="2901982"/>
                  <a:pt x="3568827" y="2883503"/>
                </a:cubicBezTo>
                <a:lnTo>
                  <a:pt x="3478149" y="2793587"/>
                </a:lnTo>
                <a:cubicBezTo>
                  <a:pt x="3472434" y="2787872"/>
                  <a:pt x="3469291" y="2780252"/>
                  <a:pt x="3469291" y="2772156"/>
                </a:cubicBezTo>
                <a:cubicBezTo>
                  <a:pt x="3469291" y="2764060"/>
                  <a:pt x="3472434" y="2756440"/>
                  <a:pt x="3478149" y="2750725"/>
                </a:cubicBezTo>
                <a:lnTo>
                  <a:pt x="3642551" y="2587562"/>
                </a:lnTo>
                <a:cubicBezTo>
                  <a:pt x="3648361" y="2581847"/>
                  <a:pt x="3655981" y="2578703"/>
                  <a:pt x="3664268" y="2578703"/>
                </a:cubicBezTo>
                <a:cubicBezTo>
                  <a:pt x="3672459" y="2578703"/>
                  <a:pt x="3680174" y="2581847"/>
                  <a:pt x="3685985" y="2587562"/>
                </a:cubicBezTo>
                <a:lnTo>
                  <a:pt x="3776663" y="2677478"/>
                </a:lnTo>
                <a:cubicBezTo>
                  <a:pt x="3788283" y="2689003"/>
                  <a:pt x="3806190" y="2695861"/>
                  <a:pt x="3824669" y="2695861"/>
                </a:cubicBezTo>
                <a:cubicBezTo>
                  <a:pt x="3834574" y="2695861"/>
                  <a:pt x="3844004" y="2693765"/>
                  <a:pt x="3852005" y="2689955"/>
                </a:cubicBezTo>
                <a:lnTo>
                  <a:pt x="3911060" y="2665762"/>
                </a:lnTo>
                <a:cubicBezTo>
                  <a:pt x="3935349" y="2657475"/>
                  <a:pt x="3954875" y="2630234"/>
                  <a:pt x="3954875" y="2603945"/>
                </a:cubicBezTo>
                <a:lnTo>
                  <a:pt x="3954875" y="2477072"/>
                </a:lnTo>
                <a:cubicBezTo>
                  <a:pt x="3954875" y="2460212"/>
                  <a:pt x="3968591" y="2446592"/>
                  <a:pt x="3985355" y="2446592"/>
                </a:cubicBezTo>
                <a:lnTo>
                  <a:pt x="4218147" y="2446592"/>
                </a:lnTo>
                <a:cubicBezTo>
                  <a:pt x="4235006" y="2446592"/>
                  <a:pt x="4248626" y="2460308"/>
                  <a:pt x="4248626" y="2477072"/>
                </a:cubicBezTo>
                <a:lnTo>
                  <a:pt x="4248626" y="2603945"/>
                </a:lnTo>
                <a:cubicBezTo>
                  <a:pt x="4248626" y="2630234"/>
                  <a:pt x="4268057" y="2657475"/>
                  <a:pt x="4292918" y="2665952"/>
                </a:cubicBezTo>
                <a:lnTo>
                  <a:pt x="4352068" y="2690241"/>
                </a:lnTo>
                <a:cubicBezTo>
                  <a:pt x="4359498" y="2693861"/>
                  <a:pt x="4368927" y="2695956"/>
                  <a:pt x="4378833" y="2695956"/>
                </a:cubicBezTo>
                <a:cubicBezTo>
                  <a:pt x="4397216" y="2695956"/>
                  <a:pt x="4415219" y="2689098"/>
                  <a:pt x="4426839" y="2677573"/>
                </a:cubicBezTo>
                <a:lnTo>
                  <a:pt x="4517517" y="2587657"/>
                </a:lnTo>
                <a:cubicBezTo>
                  <a:pt x="4523328" y="2581942"/>
                  <a:pt x="4530948" y="2578798"/>
                  <a:pt x="4539234" y="2578798"/>
                </a:cubicBezTo>
                <a:cubicBezTo>
                  <a:pt x="4547521" y="2578798"/>
                  <a:pt x="4555141" y="2581942"/>
                  <a:pt x="4560951" y="2587657"/>
                </a:cubicBezTo>
                <a:lnTo>
                  <a:pt x="4725353" y="2750820"/>
                </a:lnTo>
                <a:cubicBezTo>
                  <a:pt x="4731068" y="2756535"/>
                  <a:pt x="4734211" y="2764155"/>
                  <a:pt x="4734211" y="2772251"/>
                </a:cubicBezTo>
                <a:cubicBezTo>
                  <a:pt x="4734211" y="2780348"/>
                  <a:pt x="4731068" y="2787968"/>
                  <a:pt x="4725353" y="2793683"/>
                </a:cubicBezTo>
                <a:lnTo>
                  <a:pt x="4634675" y="2883598"/>
                </a:lnTo>
                <a:cubicBezTo>
                  <a:pt x="4616006" y="2902077"/>
                  <a:pt x="4610481" y="2935034"/>
                  <a:pt x="4622197" y="2958656"/>
                </a:cubicBezTo>
                <a:lnTo>
                  <a:pt x="4646390" y="3016853"/>
                </a:lnTo>
                <a:cubicBezTo>
                  <a:pt x="4654773" y="3041142"/>
                  <a:pt x="4682109" y="3060573"/>
                  <a:pt x="4708303" y="3060573"/>
                </a:cubicBezTo>
                <a:lnTo>
                  <a:pt x="4836795" y="3060573"/>
                </a:lnTo>
                <a:cubicBezTo>
                  <a:pt x="4853655" y="3060573"/>
                  <a:pt x="4867275" y="3074289"/>
                  <a:pt x="4867275" y="3091053"/>
                </a:cubicBezTo>
                <a:lnTo>
                  <a:pt x="4867275" y="3231928"/>
                </a:lnTo>
                <a:cubicBezTo>
                  <a:pt x="4873276" y="3223070"/>
                  <a:pt x="4876800" y="3212402"/>
                  <a:pt x="4876800" y="3200972"/>
                </a:cubicBezTo>
                <a:lnTo>
                  <a:pt x="4876800" y="55245"/>
                </a:lnTo>
                <a:cubicBezTo>
                  <a:pt x="4876800" y="24860"/>
                  <a:pt x="4851940" y="0"/>
                  <a:pt x="4821555" y="0"/>
                </a:cubicBezTo>
                <a:close/>
              </a:path>
            </a:pathLst>
          </a:custGeom>
          <a:solidFill>
            <a:schemeClr val="accent1"/>
          </a:solidFill>
          <a:ln w="28575" cap="flat">
            <a:solidFill>
              <a:schemeClr val="tx1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6" name="ExtraShape6">
            <a:extLst>
              <a:ext uri="{FF2B5EF4-FFF2-40B4-BE49-F238E27FC236}">
                <a16:creationId xmlns="" xmlns:a16="http://schemas.microsoft.com/office/drawing/2014/main" id="{160C18BA-01D4-4343-988D-903A26BB49C0}"/>
              </a:ext>
            </a:extLst>
          </p:cNvPr>
          <p:cNvSpPr/>
          <p:nvPr/>
        </p:nvSpPr>
        <p:spPr>
          <a:xfrm>
            <a:off x="1577809" y="2589746"/>
            <a:ext cx="3837630" cy="2139743"/>
          </a:xfrm>
          <a:custGeom>
            <a:avLst/>
            <a:gdLst>
              <a:gd name="connsiteX0" fmla="*/ 0 w 4391025"/>
              <a:gd name="connsiteY0" fmla="*/ 2160175 h 2190750"/>
              <a:gd name="connsiteX1" fmla="*/ 33147 w 4391025"/>
              <a:gd name="connsiteY1" fmla="*/ 2193322 h 2190750"/>
              <a:gd name="connsiteX2" fmla="*/ 3249740 w 4391025"/>
              <a:gd name="connsiteY2" fmla="*/ 2193322 h 2190750"/>
              <a:gd name="connsiteX3" fmla="*/ 3400044 w 4391025"/>
              <a:gd name="connsiteY3" fmla="*/ 2044256 h 2190750"/>
              <a:gd name="connsiteX4" fmla="*/ 3421761 w 4391025"/>
              <a:gd name="connsiteY4" fmla="*/ 2035397 h 2190750"/>
              <a:gd name="connsiteX5" fmla="*/ 3443478 w 4391025"/>
              <a:gd name="connsiteY5" fmla="*/ 2044256 h 2190750"/>
              <a:gd name="connsiteX6" fmla="*/ 3534156 w 4391025"/>
              <a:gd name="connsiteY6" fmla="*/ 2134172 h 2190750"/>
              <a:gd name="connsiteX7" fmla="*/ 3582162 w 4391025"/>
              <a:gd name="connsiteY7" fmla="*/ 2152555 h 2190750"/>
              <a:gd name="connsiteX8" fmla="*/ 3609499 w 4391025"/>
              <a:gd name="connsiteY8" fmla="*/ 2146649 h 2190750"/>
              <a:gd name="connsiteX9" fmla="*/ 3668554 w 4391025"/>
              <a:gd name="connsiteY9" fmla="*/ 2122456 h 2190750"/>
              <a:gd name="connsiteX10" fmla="*/ 3712369 w 4391025"/>
              <a:gd name="connsiteY10" fmla="*/ 2060639 h 2190750"/>
              <a:gd name="connsiteX11" fmla="*/ 3712369 w 4391025"/>
              <a:gd name="connsiteY11" fmla="*/ 1933765 h 2190750"/>
              <a:gd name="connsiteX12" fmla="*/ 3742849 w 4391025"/>
              <a:gd name="connsiteY12" fmla="*/ 1903286 h 2190750"/>
              <a:gd name="connsiteX13" fmla="*/ 3975640 w 4391025"/>
              <a:gd name="connsiteY13" fmla="*/ 1903286 h 2190750"/>
              <a:gd name="connsiteX14" fmla="*/ 4006120 w 4391025"/>
              <a:gd name="connsiteY14" fmla="*/ 1933765 h 2190750"/>
              <a:gd name="connsiteX15" fmla="*/ 4006120 w 4391025"/>
              <a:gd name="connsiteY15" fmla="*/ 2060639 h 2190750"/>
              <a:gd name="connsiteX16" fmla="*/ 4050411 w 4391025"/>
              <a:gd name="connsiteY16" fmla="*/ 2122646 h 2190750"/>
              <a:gd name="connsiteX17" fmla="*/ 4109562 w 4391025"/>
              <a:gd name="connsiteY17" fmla="*/ 2146935 h 2190750"/>
              <a:gd name="connsiteX18" fmla="*/ 4136327 w 4391025"/>
              <a:gd name="connsiteY18" fmla="*/ 2152650 h 2190750"/>
              <a:gd name="connsiteX19" fmla="*/ 4184333 w 4391025"/>
              <a:gd name="connsiteY19" fmla="*/ 2134267 h 2190750"/>
              <a:gd name="connsiteX20" fmla="*/ 4275011 w 4391025"/>
              <a:gd name="connsiteY20" fmla="*/ 2044351 h 2190750"/>
              <a:gd name="connsiteX21" fmla="*/ 4296728 w 4391025"/>
              <a:gd name="connsiteY21" fmla="*/ 2035492 h 2190750"/>
              <a:gd name="connsiteX22" fmla="*/ 4318445 w 4391025"/>
              <a:gd name="connsiteY22" fmla="*/ 2044351 h 2190750"/>
              <a:gd name="connsiteX23" fmla="*/ 4391692 w 4391025"/>
              <a:gd name="connsiteY23" fmla="*/ 2117027 h 2190750"/>
              <a:gd name="connsiteX24" fmla="*/ 4391692 w 4391025"/>
              <a:gd name="connsiteY24" fmla="*/ 0 h 2190750"/>
              <a:gd name="connsiteX25" fmla="*/ 0 w 4391025"/>
              <a:gd name="connsiteY25" fmla="*/ 0 h 2190750"/>
              <a:gd name="connsiteX26" fmla="*/ 0 w 4391025"/>
              <a:gd name="connsiteY26" fmla="*/ 2160175 h 2190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4391025" h="2190750">
                <a:moveTo>
                  <a:pt x="0" y="2160175"/>
                </a:moveTo>
                <a:cubicBezTo>
                  <a:pt x="0" y="2178463"/>
                  <a:pt x="14954" y="2193322"/>
                  <a:pt x="33147" y="2193322"/>
                </a:cubicBezTo>
                <a:lnTo>
                  <a:pt x="3249740" y="2193322"/>
                </a:lnTo>
                <a:lnTo>
                  <a:pt x="3400044" y="2044256"/>
                </a:lnTo>
                <a:cubicBezTo>
                  <a:pt x="3405854" y="2038540"/>
                  <a:pt x="3413474" y="2035397"/>
                  <a:pt x="3421761" y="2035397"/>
                </a:cubicBezTo>
                <a:cubicBezTo>
                  <a:pt x="3429953" y="2035397"/>
                  <a:pt x="3437668" y="2038540"/>
                  <a:pt x="3443478" y="2044256"/>
                </a:cubicBezTo>
                <a:lnTo>
                  <a:pt x="3534156" y="2134172"/>
                </a:lnTo>
                <a:cubicBezTo>
                  <a:pt x="3545777" y="2145697"/>
                  <a:pt x="3563683" y="2152555"/>
                  <a:pt x="3582162" y="2152555"/>
                </a:cubicBezTo>
                <a:cubicBezTo>
                  <a:pt x="3592068" y="2152555"/>
                  <a:pt x="3601498" y="2150459"/>
                  <a:pt x="3609499" y="2146649"/>
                </a:cubicBezTo>
                <a:lnTo>
                  <a:pt x="3668554" y="2122456"/>
                </a:lnTo>
                <a:cubicBezTo>
                  <a:pt x="3692843" y="2114169"/>
                  <a:pt x="3712369" y="2086928"/>
                  <a:pt x="3712369" y="2060639"/>
                </a:cubicBezTo>
                <a:lnTo>
                  <a:pt x="3712369" y="1933765"/>
                </a:lnTo>
                <a:cubicBezTo>
                  <a:pt x="3712369" y="1916906"/>
                  <a:pt x="3726085" y="1903286"/>
                  <a:pt x="3742849" y="1903286"/>
                </a:cubicBezTo>
                <a:lnTo>
                  <a:pt x="3975640" y="1903286"/>
                </a:lnTo>
                <a:cubicBezTo>
                  <a:pt x="3992499" y="1903286"/>
                  <a:pt x="4006120" y="1917002"/>
                  <a:pt x="4006120" y="1933765"/>
                </a:cubicBezTo>
                <a:lnTo>
                  <a:pt x="4006120" y="2060639"/>
                </a:lnTo>
                <a:cubicBezTo>
                  <a:pt x="4006120" y="2086928"/>
                  <a:pt x="4025551" y="2114169"/>
                  <a:pt x="4050411" y="2122646"/>
                </a:cubicBezTo>
                <a:lnTo>
                  <a:pt x="4109562" y="2146935"/>
                </a:lnTo>
                <a:cubicBezTo>
                  <a:pt x="4116991" y="2150555"/>
                  <a:pt x="4126421" y="2152650"/>
                  <a:pt x="4136327" y="2152650"/>
                </a:cubicBezTo>
                <a:cubicBezTo>
                  <a:pt x="4154710" y="2152650"/>
                  <a:pt x="4172712" y="2145792"/>
                  <a:pt x="4184333" y="2134267"/>
                </a:cubicBezTo>
                <a:lnTo>
                  <a:pt x="4275011" y="2044351"/>
                </a:lnTo>
                <a:cubicBezTo>
                  <a:pt x="4280821" y="2038636"/>
                  <a:pt x="4288441" y="2035492"/>
                  <a:pt x="4296728" y="2035492"/>
                </a:cubicBezTo>
                <a:cubicBezTo>
                  <a:pt x="4305015" y="2035492"/>
                  <a:pt x="4312634" y="2038636"/>
                  <a:pt x="4318445" y="2044351"/>
                </a:cubicBezTo>
                <a:lnTo>
                  <a:pt x="4391692" y="2117027"/>
                </a:lnTo>
                <a:lnTo>
                  <a:pt x="4391692" y="0"/>
                </a:lnTo>
                <a:lnTo>
                  <a:pt x="0" y="0"/>
                </a:lnTo>
                <a:lnTo>
                  <a:pt x="0" y="2160175"/>
                </a:ln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 w="28575" cap="flat">
            <a:solidFill>
              <a:schemeClr val="tx1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7" name="ExtraShape9">
            <a:extLst>
              <a:ext uri="{FF2B5EF4-FFF2-40B4-BE49-F238E27FC236}">
                <a16:creationId xmlns="" xmlns:a16="http://schemas.microsoft.com/office/drawing/2014/main" id="{C76233AF-A8B6-454F-B84E-2986D32BCE32}"/>
              </a:ext>
            </a:extLst>
          </p:cNvPr>
          <p:cNvSpPr/>
          <p:nvPr/>
        </p:nvSpPr>
        <p:spPr>
          <a:xfrm>
            <a:off x="3366427" y="4827468"/>
            <a:ext cx="258062" cy="258062"/>
          </a:xfrm>
          <a:custGeom>
            <a:avLst/>
            <a:gdLst>
              <a:gd name="connsiteX0" fmla="*/ 298514 w 295275"/>
              <a:gd name="connsiteY0" fmla="*/ 149257 h 295275"/>
              <a:gd name="connsiteX1" fmla="*/ 149257 w 295275"/>
              <a:gd name="connsiteY1" fmla="*/ 298514 h 295275"/>
              <a:gd name="connsiteX2" fmla="*/ 0 w 295275"/>
              <a:gd name="connsiteY2" fmla="*/ 149257 h 295275"/>
              <a:gd name="connsiteX3" fmla="*/ 149257 w 295275"/>
              <a:gd name="connsiteY3" fmla="*/ 0 h 295275"/>
              <a:gd name="connsiteX4" fmla="*/ 298514 w 295275"/>
              <a:gd name="connsiteY4" fmla="*/ 149257 h 295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5275" h="295275">
                <a:moveTo>
                  <a:pt x="298514" y="149257"/>
                </a:moveTo>
                <a:cubicBezTo>
                  <a:pt x="298514" y="231689"/>
                  <a:pt x="231689" y="298514"/>
                  <a:pt x="149257" y="298514"/>
                </a:cubicBezTo>
                <a:cubicBezTo>
                  <a:pt x="66825" y="298514"/>
                  <a:pt x="0" y="231689"/>
                  <a:pt x="0" y="149257"/>
                </a:cubicBezTo>
                <a:cubicBezTo>
                  <a:pt x="0" y="66825"/>
                  <a:pt x="66825" y="0"/>
                  <a:pt x="149257" y="0"/>
                </a:cubicBezTo>
                <a:cubicBezTo>
                  <a:pt x="231689" y="0"/>
                  <a:pt x="298514" y="66824"/>
                  <a:pt x="298514" y="149257"/>
                </a:cubicBezTo>
                <a:close/>
              </a:path>
            </a:pathLst>
          </a:custGeom>
          <a:solidFill>
            <a:srgbClr val="013CB3"/>
          </a:solidFill>
          <a:ln w="28575" cap="flat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8" name="ExtraShape10">
            <a:extLst>
              <a:ext uri="{FF2B5EF4-FFF2-40B4-BE49-F238E27FC236}">
                <a16:creationId xmlns="" xmlns:a16="http://schemas.microsoft.com/office/drawing/2014/main" id="{861ECABA-CAEC-46EF-8AF1-8721F03B7548}"/>
              </a:ext>
            </a:extLst>
          </p:cNvPr>
          <p:cNvSpPr/>
          <p:nvPr/>
        </p:nvSpPr>
        <p:spPr>
          <a:xfrm>
            <a:off x="1577809" y="2484802"/>
            <a:ext cx="3837630" cy="134742"/>
          </a:xfrm>
          <a:custGeom>
            <a:avLst/>
            <a:gdLst>
              <a:gd name="connsiteX0" fmla="*/ 4358450 w 4391025"/>
              <a:gd name="connsiteY0" fmla="*/ 0 h 266700"/>
              <a:gd name="connsiteX1" fmla="*/ 33147 w 4391025"/>
              <a:gd name="connsiteY1" fmla="*/ 0 h 266700"/>
              <a:gd name="connsiteX2" fmla="*/ 0 w 4391025"/>
              <a:gd name="connsiteY2" fmla="*/ 33147 h 266700"/>
              <a:gd name="connsiteX3" fmla="*/ 0 w 4391025"/>
              <a:gd name="connsiteY3" fmla="*/ 270986 h 266700"/>
              <a:gd name="connsiteX4" fmla="*/ 4391501 w 4391025"/>
              <a:gd name="connsiteY4" fmla="*/ 270986 h 266700"/>
              <a:gd name="connsiteX5" fmla="*/ 4391501 w 4391025"/>
              <a:gd name="connsiteY5" fmla="*/ 33147 h 266700"/>
              <a:gd name="connsiteX6" fmla="*/ 4358450 w 4391025"/>
              <a:gd name="connsiteY6" fmla="*/ 0 h 266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91025" h="266700">
                <a:moveTo>
                  <a:pt x="4358450" y="0"/>
                </a:moveTo>
                <a:lnTo>
                  <a:pt x="33147" y="0"/>
                </a:lnTo>
                <a:cubicBezTo>
                  <a:pt x="14954" y="0"/>
                  <a:pt x="0" y="14954"/>
                  <a:pt x="0" y="33147"/>
                </a:cubicBezTo>
                <a:lnTo>
                  <a:pt x="0" y="270986"/>
                </a:lnTo>
                <a:lnTo>
                  <a:pt x="4391501" y="270986"/>
                </a:lnTo>
                <a:lnTo>
                  <a:pt x="4391501" y="33147"/>
                </a:lnTo>
                <a:cubicBezTo>
                  <a:pt x="4391597" y="14954"/>
                  <a:pt x="4376642" y="0"/>
                  <a:pt x="4358450" y="0"/>
                </a:cubicBezTo>
                <a:close/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 w="28575" cap="flat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9" name="ExtraShape11">
            <a:extLst>
              <a:ext uri="{FF2B5EF4-FFF2-40B4-BE49-F238E27FC236}">
                <a16:creationId xmlns="" xmlns:a16="http://schemas.microsoft.com/office/drawing/2014/main" id="{6BD14119-5710-4DC6-BCFC-76C2E58DAA8C}"/>
              </a:ext>
            </a:extLst>
          </p:cNvPr>
          <p:cNvSpPr/>
          <p:nvPr/>
        </p:nvSpPr>
        <p:spPr>
          <a:xfrm>
            <a:off x="4273224" y="4470010"/>
            <a:ext cx="1348581" cy="1340257"/>
          </a:xfrm>
          <a:custGeom>
            <a:avLst/>
            <a:gdLst>
              <a:gd name="connsiteX0" fmla="*/ 618649 w 1543050"/>
              <a:gd name="connsiteY0" fmla="*/ 1498092 h 1533525"/>
              <a:gd name="connsiteX1" fmla="*/ 658654 w 1543050"/>
              <a:gd name="connsiteY1" fmla="*/ 1538097 h 1533525"/>
              <a:gd name="connsiteX2" fmla="*/ 891445 w 1543050"/>
              <a:gd name="connsiteY2" fmla="*/ 1538097 h 1533525"/>
              <a:gd name="connsiteX3" fmla="*/ 931450 w 1543050"/>
              <a:gd name="connsiteY3" fmla="*/ 1498092 h 1533525"/>
              <a:gd name="connsiteX4" fmla="*/ 931450 w 1543050"/>
              <a:gd name="connsiteY4" fmla="*/ 1371219 h 1533525"/>
              <a:gd name="connsiteX5" fmla="*/ 969359 w 1543050"/>
              <a:gd name="connsiteY5" fmla="*/ 1318260 h 1533525"/>
              <a:gd name="connsiteX6" fmla="*/ 1028986 w 1543050"/>
              <a:gd name="connsiteY6" fmla="*/ 1293781 h 1533525"/>
              <a:gd name="connsiteX7" fmla="*/ 1093375 w 1543050"/>
              <a:gd name="connsiteY7" fmla="*/ 1304449 h 1533525"/>
              <a:gd name="connsiteX8" fmla="*/ 1184053 w 1543050"/>
              <a:gd name="connsiteY8" fmla="*/ 1394460 h 1533525"/>
              <a:gd name="connsiteX9" fmla="*/ 1240822 w 1543050"/>
              <a:gd name="connsiteY9" fmla="*/ 1394460 h 1533525"/>
              <a:gd name="connsiteX10" fmla="*/ 1405223 w 1543050"/>
              <a:gd name="connsiteY10" fmla="*/ 1231297 h 1533525"/>
              <a:gd name="connsiteX11" fmla="*/ 1405223 w 1543050"/>
              <a:gd name="connsiteY11" fmla="*/ 1174909 h 1533525"/>
              <a:gd name="connsiteX12" fmla="*/ 1314545 w 1543050"/>
              <a:gd name="connsiteY12" fmla="*/ 1084993 h 1533525"/>
              <a:gd name="connsiteX13" fmla="*/ 1303877 w 1543050"/>
              <a:gd name="connsiteY13" fmla="*/ 1020890 h 1533525"/>
              <a:gd name="connsiteX14" fmla="*/ 1328356 w 1543050"/>
              <a:gd name="connsiteY14" fmla="*/ 962120 h 1533525"/>
              <a:gd name="connsiteX15" fmla="*/ 1381506 w 1543050"/>
              <a:gd name="connsiteY15" fmla="*/ 924306 h 1533525"/>
              <a:gd name="connsiteX16" fmla="*/ 1509998 w 1543050"/>
              <a:gd name="connsiteY16" fmla="*/ 924306 h 1533525"/>
              <a:gd name="connsiteX17" fmla="*/ 1550003 w 1543050"/>
              <a:gd name="connsiteY17" fmla="*/ 884301 h 1533525"/>
              <a:gd name="connsiteX18" fmla="*/ 1550003 w 1543050"/>
              <a:gd name="connsiteY18" fmla="*/ 653892 h 1533525"/>
              <a:gd name="connsiteX19" fmla="*/ 1509998 w 1543050"/>
              <a:gd name="connsiteY19" fmla="*/ 613886 h 1533525"/>
              <a:gd name="connsiteX20" fmla="*/ 1381506 w 1543050"/>
              <a:gd name="connsiteY20" fmla="*/ 613886 h 1533525"/>
              <a:gd name="connsiteX21" fmla="*/ 1328356 w 1543050"/>
              <a:gd name="connsiteY21" fmla="*/ 576072 h 1533525"/>
              <a:gd name="connsiteX22" fmla="*/ 1303877 w 1543050"/>
              <a:gd name="connsiteY22" fmla="*/ 517303 h 1533525"/>
              <a:gd name="connsiteX23" fmla="*/ 1314545 w 1543050"/>
              <a:gd name="connsiteY23" fmla="*/ 453200 h 1533525"/>
              <a:gd name="connsiteX24" fmla="*/ 1405223 w 1543050"/>
              <a:gd name="connsiteY24" fmla="*/ 363284 h 1533525"/>
              <a:gd name="connsiteX25" fmla="*/ 1405223 w 1543050"/>
              <a:gd name="connsiteY25" fmla="*/ 306896 h 1533525"/>
              <a:gd name="connsiteX26" fmla="*/ 1240822 w 1543050"/>
              <a:gd name="connsiteY26" fmla="*/ 143732 h 1533525"/>
              <a:gd name="connsiteX27" fmla="*/ 1184053 w 1543050"/>
              <a:gd name="connsiteY27" fmla="*/ 143732 h 1533525"/>
              <a:gd name="connsiteX28" fmla="*/ 1093375 w 1543050"/>
              <a:gd name="connsiteY28" fmla="*/ 233648 h 1533525"/>
              <a:gd name="connsiteX29" fmla="*/ 1028986 w 1543050"/>
              <a:gd name="connsiteY29" fmla="*/ 244316 h 1533525"/>
              <a:gd name="connsiteX30" fmla="*/ 969359 w 1543050"/>
              <a:gd name="connsiteY30" fmla="*/ 219837 h 1533525"/>
              <a:gd name="connsiteX31" fmla="*/ 931450 w 1543050"/>
              <a:gd name="connsiteY31" fmla="*/ 166878 h 1533525"/>
              <a:gd name="connsiteX32" fmla="*/ 931450 w 1543050"/>
              <a:gd name="connsiteY32" fmla="*/ 40005 h 1533525"/>
              <a:gd name="connsiteX33" fmla="*/ 891445 w 1543050"/>
              <a:gd name="connsiteY33" fmla="*/ 0 h 1533525"/>
              <a:gd name="connsiteX34" fmla="*/ 658654 w 1543050"/>
              <a:gd name="connsiteY34" fmla="*/ 0 h 1533525"/>
              <a:gd name="connsiteX35" fmla="*/ 618649 w 1543050"/>
              <a:gd name="connsiteY35" fmla="*/ 40005 h 1533525"/>
              <a:gd name="connsiteX36" fmla="*/ 618649 w 1543050"/>
              <a:gd name="connsiteY36" fmla="*/ 166878 h 1533525"/>
              <a:gd name="connsiteX37" fmla="*/ 580739 w 1543050"/>
              <a:gd name="connsiteY37" fmla="*/ 219837 h 1533525"/>
              <a:gd name="connsiteX38" fmla="*/ 521113 w 1543050"/>
              <a:gd name="connsiteY38" fmla="*/ 244316 h 1533525"/>
              <a:gd name="connsiteX39" fmla="*/ 456724 w 1543050"/>
              <a:gd name="connsiteY39" fmla="*/ 233648 h 1533525"/>
              <a:gd name="connsiteX40" fmla="*/ 366046 w 1543050"/>
              <a:gd name="connsiteY40" fmla="*/ 143732 h 1533525"/>
              <a:gd name="connsiteX41" fmla="*/ 309181 w 1543050"/>
              <a:gd name="connsiteY41" fmla="*/ 143732 h 1533525"/>
              <a:gd name="connsiteX42" fmla="*/ 144780 w 1543050"/>
              <a:gd name="connsiteY42" fmla="*/ 306896 h 1533525"/>
              <a:gd name="connsiteX43" fmla="*/ 144780 w 1543050"/>
              <a:gd name="connsiteY43" fmla="*/ 363284 h 1533525"/>
              <a:gd name="connsiteX44" fmla="*/ 235458 w 1543050"/>
              <a:gd name="connsiteY44" fmla="*/ 453200 h 1533525"/>
              <a:gd name="connsiteX45" fmla="*/ 246126 w 1543050"/>
              <a:gd name="connsiteY45" fmla="*/ 517303 h 1533525"/>
              <a:gd name="connsiteX46" fmla="*/ 221647 w 1543050"/>
              <a:gd name="connsiteY46" fmla="*/ 576072 h 1533525"/>
              <a:gd name="connsiteX47" fmla="*/ 168497 w 1543050"/>
              <a:gd name="connsiteY47" fmla="*/ 613886 h 1533525"/>
              <a:gd name="connsiteX48" fmla="*/ 40005 w 1543050"/>
              <a:gd name="connsiteY48" fmla="*/ 613886 h 1533525"/>
              <a:gd name="connsiteX49" fmla="*/ 0 w 1543050"/>
              <a:gd name="connsiteY49" fmla="*/ 653892 h 1533525"/>
              <a:gd name="connsiteX50" fmla="*/ 0 w 1543050"/>
              <a:gd name="connsiteY50" fmla="*/ 884301 h 1533525"/>
              <a:gd name="connsiteX51" fmla="*/ 40005 w 1543050"/>
              <a:gd name="connsiteY51" fmla="*/ 924306 h 1533525"/>
              <a:gd name="connsiteX52" fmla="*/ 168497 w 1543050"/>
              <a:gd name="connsiteY52" fmla="*/ 924306 h 1533525"/>
              <a:gd name="connsiteX53" fmla="*/ 221647 w 1543050"/>
              <a:gd name="connsiteY53" fmla="*/ 962120 h 1533525"/>
              <a:gd name="connsiteX54" fmla="*/ 246126 w 1543050"/>
              <a:gd name="connsiteY54" fmla="*/ 1020985 h 1533525"/>
              <a:gd name="connsiteX55" fmla="*/ 235458 w 1543050"/>
              <a:gd name="connsiteY55" fmla="*/ 1085088 h 1533525"/>
              <a:gd name="connsiteX56" fmla="*/ 144780 w 1543050"/>
              <a:gd name="connsiteY56" fmla="*/ 1175004 h 1533525"/>
              <a:gd name="connsiteX57" fmla="*/ 144780 w 1543050"/>
              <a:gd name="connsiteY57" fmla="*/ 1231392 h 1533525"/>
              <a:gd name="connsiteX58" fmla="*/ 309181 w 1543050"/>
              <a:gd name="connsiteY58" fmla="*/ 1394555 h 1533525"/>
              <a:gd name="connsiteX59" fmla="*/ 366046 w 1543050"/>
              <a:gd name="connsiteY59" fmla="*/ 1394555 h 1533525"/>
              <a:gd name="connsiteX60" fmla="*/ 456724 w 1543050"/>
              <a:gd name="connsiteY60" fmla="*/ 1304639 h 1533525"/>
              <a:gd name="connsiteX61" fmla="*/ 521113 w 1543050"/>
              <a:gd name="connsiteY61" fmla="*/ 1293971 h 1533525"/>
              <a:gd name="connsiteX62" fmla="*/ 580739 w 1543050"/>
              <a:gd name="connsiteY62" fmla="*/ 1318451 h 1533525"/>
              <a:gd name="connsiteX63" fmla="*/ 618649 w 1543050"/>
              <a:gd name="connsiteY63" fmla="*/ 1371410 h 1533525"/>
              <a:gd name="connsiteX64" fmla="*/ 618649 w 1543050"/>
              <a:gd name="connsiteY64" fmla="*/ 1498092 h 1533525"/>
              <a:gd name="connsiteX65" fmla="*/ 618649 w 1543050"/>
              <a:gd name="connsiteY65" fmla="*/ 1498092 h 1533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1543050" h="1533525">
                <a:moveTo>
                  <a:pt x="618649" y="1498092"/>
                </a:moveTo>
                <a:cubicBezTo>
                  <a:pt x="618649" y="1520095"/>
                  <a:pt x="636651" y="1538097"/>
                  <a:pt x="658654" y="1538097"/>
                </a:cubicBezTo>
                <a:lnTo>
                  <a:pt x="891445" y="1538097"/>
                </a:lnTo>
                <a:cubicBezTo>
                  <a:pt x="913447" y="1538097"/>
                  <a:pt x="931450" y="1520095"/>
                  <a:pt x="931450" y="1498092"/>
                </a:cubicBezTo>
                <a:lnTo>
                  <a:pt x="931450" y="1371219"/>
                </a:lnTo>
                <a:cubicBezTo>
                  <a:pt x="931450" y="1349217"/>
                  <a:pt x="948499" y="1325309"/>
                  <a:pt x="969359" y="1318260"/>
                </a:cubicBezTo>
                <a:lnTo>
                  <a:pt x="1028986" y="1293781"/>
                </a:lnTo>
                <a:cubicBezTo>
                  <a:pt x="1048798" y="1284161"/>
                  <a:pt x="1077754" y="1288923"/>
                  <a:pt x="1093375" y="1304449"/>
                </a:cubicBezTo>
                <a:lnTo>
                  <a:pt x="1184053" y="1394460"/>
                </a:lnTo>
                <a:cubicBezTo>
                  <a:pt x="1199674" y="1409986"/>
                  <a:pt x="1225201" y="1409986"/>
                  <a:pt x="1240822" y="1394460"/>
                </a:cubicBezTo>
                <a:lnTo>
                  <a:pt x="1405223" y="1231297"/>
                </a:lnTo>
                <a:cubicBezTo>
                  <a:pt x="1420844" y="1215771"/>
                  <a:pt x="1420844" y="1190435"/>
                  <a:pt x="1405223" y="1174909"/>
                </a:cubicBezTo>
                <a:lnTo>
                  <a:pt x="1314545" y="1084993"/>
                </a:lnTo>
                <a:cubicBezTo>
                  <a:pt x="1298924" y="1069467"/>
                  <a:pt x="1294066" y="1040606"/>
                  <a:pt x="1303877" y="1020890"/>
                </a:cubicBezTo>
                <a:lnTo>
                  <a:pt x="1328356" y="962120"/>
                </a:lnTo>
                <a:cubicBezTo>
                  <a:pt x="1335596" y="941356"/>
                  <a:pt x="1359503" y="924306"/>
                  <a:pt x="1381506" y="924306"/>
                </a:cubicBezTo>
                <a:lnTo>
                  <a:pt x="1509998" y="924306"/>
                </a:lnTo>
                <a:cubicBezTo>
                  <a:pt x="1532001" y="924306"/>
                  <a:pt x="1550003" y="906304"/>
                  <a:pt x="1550003" y="884301"/>
                </a:cubicBezTo>
                <a:lnTo>
                  <a:pt x="1550003" y="653892"/>
                </a:lnTo>
                <a:cubicBezTo>
                  <a:pt x="1550003" y="631888"/>
                  <a:pt x="1532001" y="613886"/>
                  <a:pt x="1509998" y="613886"/>
                </a:cubicBezTo>
                <a:lnTo>
                  <a:pt x="1381506" y="613886"/>
                </a:lnTo>
                <a:cubicBezTo>
                  <a:pt x="1359503" y="613886"/>
                  <a:pt x="1335596" y="596837"/>
                  <a:pt x="1328356" y="576072"/>
                </a:cubicBezTo>
                <a:lnTo>
                  <a:pt x="1303877" y="517303"/>
                </a:lnTo>
                <a:cubicBezTo>
                  <a:pt x="1294162" y="497586"/>
                  <a:pt x="1298924" y="468725"/>
                  <a:pt x="1314545" y="453200"/>
                </a:cubicBezTo>
                <a:lnTo>
                  <a:pt x="1405223" y="363284"/>
                </a:lnTo>
                <a:cubicBezTo>
                  <a:pt x="1420844" y="347758"/>
                  <a:pt x="1420844" y="322421"/>
                  <a:pt x="1405223" y="306896"/>
                </a:cubicBezTo>
                <a:lnTo>
                  <a:pt x="1240822" y="143732"/>
                </a:lnTo>
                <a:cubicBezTo>
                  <a:pt x="1225201" y="128207"/>
                  <a:pt x="1199579" y="128207"/>
                  <a:pt x="1184053" y="143732"/>
                </a:cubicBezTo>
                <a:lnTo>
                  <a:pt x="1093375" y="233648"/>
                </a:lnTo>
                <a:cubicBezTo>
                  <a:pt x="1077754" y="249174"/>
                  <a:pt x="1048798" y="253937"/>
                  <a:pt x="1028986" y="244316"/>
                </a:cubicBezTo>
                <a:lnTo>
                  <a:pt x="969359" y="219837"/>
                </a:lnTo>
                <a:cubicBezTo>
                  <a:pt x="948499" y="212693"/>
                  <a:pt x="931450" y="188881"/>
                  <a:pt x="931450" y="166878"/>
                </a:cubicBezTo>
                <a:lnTo>
                  <a:pt x="931450" y="40005"/>
                </a:lnTo>
                <a:cubicBezTo>
                  <a:pt x="931450" y="18002"/>
                  <a:pt x="913447" y="0"/>
                  <a:pt x="891445" y="0"/>
                </a:cubicBezTo>
                <a:lnTo>
                  <a:pt x="658654" y="0"/>
                </a:lnTo>
                <a:cubicBezTo>
                  <a:pt x="636651" y="0"/>
                  <a:pt x="618649" y="18002"/>
                  <a:pt x="618649" y="40005"/>
                </a:cubicBezTo>
                <a:lnTo>
                  <a:pt x="618649" y="166878"/>
                </a:lnTo>
                <a:cubicBezTo>
                  <a:pt x="618649" y="188881"/>
                  <a:pt x="601599" y="212693"/>
                  <a:pt x="580739" y="219837"/>
                </a:cubicBezTo>
                <a:lnTo>
                  <a:pt x="521113" y="244316"/>
                </a:lnTo>
                <a:cubicBezTo>
                  <a:pt x="501301" y="253937"/>
                  <a:pt x="472345" y="249174"/>
                  <a:pt x="456724" y="233648"/>
                </a:cubicBezTo>
                <a:lnTo>
                  <a:pt x="366046" y="143732"/>
                </a:lnTo>
                <a:cubicBezTo>
                  <a:pt x="350425" y="128207"/>
                  <a:pt x="324802" y="128207"/>
                  <a:pt x="309181" y="143732"/>
                </a:cubicBezTo>
                <a:lnTo>
                  <a:pt x="144780" y="306896"/>
                </a:lnTo>
                <a:cubicBezTo>
                  <a:pt x="129159" y="322421"/>
                  <a:pt x="129159" y="347758"/>
                  <a:pt x="144780" y="363284"/>
                </a:cubicBezTo>
                <a:lnTo>
                  <a:pt x="235458" y="453200"/>
                </a:lnTo>
                <a:cubicBezTo>
                  <a:pt x="251079" y="468725"/>
                  <a:pt x="255841" y="497491"/>
                  <a:pt x="246126" y="517303"/>
                </a:cubicBezTo>
                <a:lnTo>
                  <a:pt x="221647" y="576072"/>
                </a:lnTo>
                <a:cubicBezTo>
                  <a:pt x="214408" y="596837"/>
                  <a:pt x="190500" y="613886"/>
                  <a:pt x="168497" y="613886"/>
                </a:cubicBezTo>
                <a:lnTo>
                  <a:pt x="40005" y="613886"/>
                </a:lnTo>
                <a:cubicBezTo>
                  <a:pt x="18002" y="613886"/>
                  <a:pt x="0" y="631888"/>
                  <a:pt x="0" y="653892"/>
                </a:cubicBezTo>
                <a:lnTo>
                  <a:pt x="0" y="884301"/>
                </a:lnTo>
                <a:cubicBezTo>
                  <a:pt x="0" y="906304"/>
                  <a:pt x="18002" y="924306"/>
                  <a:pt x="40005" y="924306"/>
                </a:cubicBezTo>
                <a:lnTo>
                  <a:pt x="168497" y="924306"/>
                </a:lnTo>
                <a:cubicBezTo>
                  <a:pt x="190500" y="924306"/>
                  <a:pt x="214408" y="941356"/>
                  <a:pt x="221647" y="962120"/>
                </a:cubicBezTo>
                <a:lnTo>
                  <a:pt x="246126" y="1020985"/>
                </a:lnTo>
                <a:cubicBezTo>
                  <a:pt x="255841" y="1040702"/>
                  <a:pt x="251079" y="1069562"/>
                  <a:pt x="235458" y="1085088"/>
                </a:cubicBezTo>
                <a:lnTo>
                  <a:pt x="144780" y="1175004"/>
                </a:lnTo>
                <a:cubicBezTo>
                  <a:pt x="129159" y="1190530"/>
                  <a:pt x="129159" y="1215867"/>
                  <a:pt x="144780" y="1231392"/>
                </a:cubicBezTo>
                <a:lnTo>
                  <a:pt x="309181" y="1394555"/>
                </a:lnTo>
                <a:cubicBezTo>
                  <a:pt x="324802" y="1410081"/>
                  <a:pt x="350425" y="1410081"/>
                  <a:pt x="366046" y="1394555"/>
                </a:cubicBezTo>
                <a:lnTo>
                  <a:pt x="456724" y="1304639"/>
                </a:lnTo>
                <a:cubicBezTo>
                  <a:pt x="472345" y="1289114"/>
                  <a:pt x="501301" y="1284351"/>
                  <a:pt x="521113" y="1293971"/>
                </a:cubicBezTo>
                <a:lnTo>
                  <a:pt x="580739" y="1318451"/>
                </a:lnTo>
                <a:cubicBezTo>
                  <a:pt x="601599" y="1325594"/>
                  <a:pt x="618649" y="1349407"/>
                  <a:pt x="618649" y="1371410"/>
                </a:cubicBezTo>
                <a:lnTo>
                  <a:pt x="618649" y="1498092"/>
                </a:lnTo>
                <a:lnTo>
                  <a:pt x="618649" y="1498092"/>
                </a:lnTo>
                <a:close/>
              </a:path>
            </a:pathLst>
          </a:custGeom>
          <a:solidFill>
            <a:schemeClr val="accent4">
              <a:lumMod val="75000"/>
            </a:schemeClr>
          </a:solidFill>
          <a:ln w="28575" cap="flat">
            <a:solidFill>
              <a:schemeClr val="tx1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1" name="ExtraShape13">
            <a:extLst>
              <a:ext uri="{FF2B5EF4-FFF2-40B4-BE49-F238E27FC236}">
                <a16:creationId xmlns="" xmlns:a16="http://schemas.microsoft.com/office/drawing/2014/main" id="{B99FE9A7-B0A7-4B58-8CED-1AD8E9C79AA5}"/>
              </a:ext>
            </a:extLst>
          </p:cNvPr>
          <p:cNvSpPr/>
          <p:nvPr/>
        </p:nvSpPr>
        <p:spPr>
          <a:xfrm>
            <a:off x="4572159" y="4766117"/>
            <a:ext cx="749212" cy="749212"/>
          </a:xfrm>
          <a:custGeom>
            <a:avLst/>
            <a:gdLst>
              <a:gd name="connsiteX0" fmla="*/ 433006 w 857250"/>
              <a:gd name="connsiteY0" fmla="*/ 860488 h 857250"/>
              <a:gd name="connsiteX1" fmla="*/ 0 w 857250"/>
              <a:gd name="connsiteY1" fmla="*/ 430244 h 857250"/>
              <a:gd name="connsiteX2" fmla="*/ 433006 w 857250"/>
              <a:gd name="connsiteY2" fmla="*/ 0 h 857250"/>
              <a:gd name="connsiteX3" fmla="*/ 866013 w 857250"/>
              <a:gd name="connsiteY3" fmla="*/ 430244 h 857250"/>
              <a:gd name="connsiteX4" fmla="*/ 433006 w 857250"/>
              <a:gd name="connsiteY4" fmla="*/ 860488 h 857250"/>
              <a:gd name="connsiteX5" fmla="*/ 433006 w 857250"/>
              <a:gd name="connsiteY5" fmla="*/ 120110 h 857250"/>
              <a:gd name="connsiteX6" fmla="*/ 120015 w 857250"/>
              <a:gd name="connsiteY6" fmla="*/ 430244 h 857250"/>
              <a:gd name="connsiteX7" fmla="*/ 433006 w 857250"/>
              <a:gd name="connsiteY7" fmla="*/ 740378 h 857250"/>
              <a:gd name="connsiteX8" fmla="*/ 745998 w 857250"/>
              <a:gd name="connsiteY8" fmla="*/ 430244 h 857250"/>
              <a:gd name="connsiteX9" fmla="*/ 433006 w 857250"/>
              <a:gd name="connsiteY9" fmla="*/ 120110 h 857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57250" h="857250">
                <a:moveTo>
                  <a:pt x="433006" y="860488"/>
                </a:moveTo>
                <a:cubicBezTo>
                  <a:pt x="194215" y="860488"/>
                  <a:pt x="0" y="667512"/>
                  <a:pt x="0" y="430244"/>
                </a:cubicBezTo>
                <a:cubicBezTo>
                  <a:pt x="0" y="193072"/>
                  <a:pt x="194310" y="0"/>
                  <a:pt x="433006" y="0"/>
                </a:cubicBezTo>
                <a:cubicBezTo>
                  <a:pt x="671798" y="0"/>
                  <a:pt x="866013" y="192977"/>
                  <a:pt x="866013" y="430244"/>
                </a:cubicBezTo>
                <a:cubicBezTo>
                  <a:pt x="866108" y="667417"/>
                  <a:pt x="671798" y="860488"/>
                  <a:pt x="433006" y="860488"/>
                </a:cubicBezTo>
                <a:close/>
                <a:moveTo>
                  <a:pt x="433006" y="120110"/>
                </a:moveTo>
                <a:cubicBezTo>
                  <a:pt x="260509" y="120110"/>
                  <a:pt x="120110" y="259271"/>
                  <a:pt x="120015" y="430244"/>
                </a:cubicBezTo>
                <a:cubicBezTo>
                  <a:pt x="120015" y="601218"/>
                  <a:pt x="260413" y="740378"/>
                  <a:pt x="433006" y="740378"/>
                </a:cubicBezTo>
                <a:cubicBezTo>
                  <a:pt x="605599" y="740378"/>
                  <a:pt x="745998" y="601218"/>
                  <a:pt x="745998" y="430244"/>
                </a:cubicBezTo>
                <a:cubicBezTo>
                  <a:pt x="745998" y="259175"/>
                  <a:pt x="605599" y="120110"/>
                  <a:pt x="433006" y="120110"/>
                </a:cubicBezTo>
                <a:close/>
              </a:path>
            </a:pathLst>
          </a:custGeom>
          <a:solidFill>
            <a:schemeClr val="accent1"/>
          </a:solidFill>
          <a:ln w="28575" cap="flat">
            <a:solidFill>
              <a:schemeClr val="tx1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3" name="ExtraShape15">
            <a:extLst>
              <a:ext uri="{FF2B5EF4-FFF2-40B4-BE49-F238E27FC236}">
                <a16:creationId xmlns="" xmlns:a16="http://schemas.microsoft.com/office/drawing/2014/main" id="{64FFD5DE-5EC9-4242-8576-957B5139FFFC}"/>
              </a:ext>
            </a:extLst>
          </p:cNvPr>
          <p:cNvSpPr/>
          <p:nvPr/>
        </p:nvSpPr>
        <p:spPr>
          <a:xfrm>
            <a:off x="4760295" y="4952919"/>
            <a:ext cx="374606" cy="374606"/>
          </a:xfrm>
          <a:custGeom>
            <a:avLst/>
            <a:gdLst>
              <a:gd name="connsiteX0" fmla="*/ 217742 w 428625"/>
              <a:gd name="connsiteY0" fmla="*/ 433006 h 428625"/>
              <a:gd name="connsiteX1" fmla="*/ 0 w 428625"/>
              <a:gd name="connsiteY1" fmla="*/ 216503 h 428625"/>
              <a:gd name="connsiteX2" fmla="*/ 217742 w 428625"/>
              <a:gd name="connsiteY2" fmla="*/ 0 h 428625"/>
              <a:gd name="connsiteX3" fmla="*/ 435483 w 428625"/>
              <a:gd name="connsiteY3" fmla="*/ 216503 h 428625"/>
              <a:gd name="connsiteX4" fmla="*/ 217742 w 428625"/>
              <a:gd name="connsiteY4" fmla="*/ 433006 h 428625"/>
              <a:gd name="connsiteX5" fmla="*/ 217742 w 428625"/>
              <a:gd name="connsiteY5" fmla="*/ 120015 h 428625"/>
              <a:gd name="connsiteX6" fmla="*/ 120110 w 428625"/>
              <a:gd name="connsiteY6" fmla="*/ 216503 h 428625"/>
              <a:gd name="connsiteX7" fmla="*/ 217742 w 428625"/>
              <a:gd name="connsiteY7" fmla="*/ 312896 h 428625"/>
              <a:gd name="connsiteX8" fmla="*/ 315373 w 428625"/>
              <a:gd name="connsiteY8" fmla="*/ 216408 h 428625"/>
              <a:gd name="connsiteX9" fmla="*/ 217742 w 428625"/>
              <a:gd name="connsiteY9" fmla="*/ 120015 h 428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28625" h="428625">
                <a:moveTo>
                  <a:pt x="217742" y="433006"/>
                </a:moveTo>
                <a:cubicBezTo>
                  <a:pt x="97727" y="433006"/>
                  <a:pt x="0" y="335852"/>
                  <a:pt x="0" y="216503"/>
                </a:cubicBezTo>
                <a:cubicBezTo>
                  <a:pt x="0" y="97060"/>
                  <a:pt x="97727" y="0"/>
                  <a:pt x="217742" y="0"/>
                </a:cubicBezTo>
                <a:cubicBezTo>
                  <a:pt x="337852" y="0"/>
                  <a:pt x="435483" y="97155"/>
                  <a:pt x="435483" y="216503"/>
                </a:cubicBezTo>
                <a:cubicBezTo>
                  <a:pt x="435483" y="335852"/>
                  <a:pt x="337852" y="433006"/>
                  <a:pt x="217742" y="433006"/>
                </a:cubicBezTo>
                <a:close/>
                <a:moveTo>
                  <a:pt x="217742" y="120015"/>
                </a:moveTo>
                <a:cubicBezTo>
                  <a:pt x="163925" y="120015"/>
                  <a:pt x="120110" y="163259"/>
                  <a:pt x="120110" y="216503"/>
                </a:cubicBezTo>
                <a:cubicBezTo>
                  <a:pt x="120110" y="269653"/>
                  <a:pt x="163925" y="312896"/>
                  <a:pt x="217742" y="312896"/>
                </a:cubicBezTo>
                <a:cubicBezTo>
                  <a:pt x="271558" y="312896"/>
                  <a:pt x="315373" y="269653"/>
                  <a:pt x="315373" y="216408"/>
                </a:cubicBezTo>
                <a:cubicBezTo>
                  <a:pt x="315373" y="163354"/>
                  <a:pt x="271653" y="120015"/>
                  <a:pt x="217742" y="120015"/>
                </a:cubicBezTo>
                <a:close/>
              </a:path>
            </a:pathLst>
          </a:custGeom>
          <a:solidFill>
            <a:schemeClr val="accent1"/>
          </a:solidFill>
          <a:ln w="28575" cap="flat">
            <a:solidFill>
              <a:schemeClr val="tx1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4" name="RelativeShape1">
            <a:extLst>
              <a:ext uri="{FF2B5EF4-FFF2-40B4-BE49-F238E27FC236}">
                <a16:creationId xmlns="" xmlns:a16="http://schemas.microsoft.com/office/drawing/2014/main" id="{D6061D98-02EC-489B-9867-3EAF430B8415}"/>
              </a:ext>
            </a:extLst>
          </p:cNvPr>
          <p:cNvSpPr/>
          <p:nvPr/>
        </p:nvSpPr>
        <p:spPr bwMode="auto">
          <a:xfrm>
            <a:off x="3773681" y="2911459"/>
            <a:ext cx="5295060" cy="521471"/>
          </a:xfrm>
          <a:prstGeom prst="roundRect">
            <a:avLst>
              <a:gd name="adj" fmla="val 50000"/>
            </a:avLst>
          </a:prstGeom>
          <a:noFill/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l"/>
            <a:endParaRPr lang="zh-CN" altLang="en-US"/>
          </a:p>
        </p:txBody>
      </p:sp>
      <p:sp>
        <p:nvSpPr>
          <p:cNvPr id="45" name="RelativeShape2">
            <a:extLst>
              <a:ext uri="{FF2B5EF4-FFF2-40B4-BE49-F238E27FC236}">
                <a16:creationId xmlns="" xmlns:a16="http://schemas.microsoft.com/office/drawing/2014/main" id="{A0A84406-B3BE-4C98-AE3C-73121D36AC4B}"/>
              </a:ext>
            </a:extLst>
          </p:cNvPr>
          <p:cNvSpPr/>
          <p:nvPr/>
        </p:nvSpPr>
        <p:spPr bwMode="auto">
          <a:xfrm>
            <a:off x="3773681" y="3578158"/>
            <a:ext cx="5295060" cy="521471"/>
          </a:xfrm>
          <a:prstGeom prst="roundRect">
            <a:avLst>
              <a:gd name="adj" fmla="val 50000"/>
            </a:avLst>
          </a:prstGeom>
          <a:noFill/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l"/>
            <a:endParaRPr lang="zh-CN" altLang="en-US"/>
          </a:p>
        </p:txBody>
      </p:sp>
      <p:sp>
        <p:nvSpPr>
          <p:cNvPr id="46" name="RelativeShape1">
            <a:extLst>
              <a:ext uri="{FF2B5EF4-FFF2-40B4-BE49-F238E27FC236}">
                <a16:creationId xmlns="" xmlns:a16="http://schemas.microsoft.com/office/drawing/2014/main" id="{7389C3EF-84C8-4B3D-88BD-2189830F2ACF}"/>
              </a:ext>
            </a:extLst>
          </p:cNvPr>
          <p:cNvSpPr/>
          <p:nvPr/>
        </p:nvSpPr>
        <p:spPr bwMode="auto">
          <a:xfrm>
            <a:off x="3773681" y="4528717"/>
            <a:ext cx="5295060" cy="521471"/>
          </a:xfrm>
          <a:prstGeom prst="roundRect">
            <a:avLst>
              <a:gd name="adj" fmla="val 50000"/>
            </a:avLst>
          </a:prstGeom>
          <a:noFill/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l"/>
            <a:endParaRPr lang="zh-CN" altLang="en-US"/>
          </a:p>
        </p:txBody>
      </p:sp>
      <p:sp>
        <p:nvSpPr>
          <p:cNvPr id="19" name="任意多边形: 形状 18">
            <a:extLst>
              <a:ext uri="{FF2B5EF4-FFF2-40B4-BE49-F238E27FC236}">
                <a16:creationId xmlns="" xmlns:a16="http://schemas.microsoft.com/office/drawing/2014/main" id="{1F1E4200-01AC-4449-80C0-9A64A7ADFB03}"/>
              </a:ext>
            </a:extLst>
          </p:cNvPr>
          <p:cNvSpPr/>
          <p:nvPr/>
        </p:nvSpPr>
        <p:spPr>
          <a:xfrm>
            <a:off x="830836" y="72574"/>
            <a:ext cx="10521378" cy="1127476"/>
          </a:xfrm>
          <a:custGeom>
            <a:avLst/>
            <a:gdLst>
              <a:gd name="connsiteX0" fmla="*/ 5356732 w 10713465"/>
              <a:gd name="connsiteY0" fmla="*/ 0 h 1611085"/>
              <a:gd name="connsiteX1" fmla="*/ 5608118 w 10713465"/>
              <a:gd name="connsiteY1" fmla="*/ 215709 h 1611085"/>
              <a:gd name="connsiteX2" fmla="*/ 10713465 w 10713465"/>
              <a:gd name="connsiteY2" fmla="*/ 215709 h 1611085"/>
              <a:gd name="connsiteX3" fmla="*/ 10713465 w 10713465"/>
              <a:gd name="connsiteY3" fmla="*/ 1611085 h 1611085"/>
              <a:gd name="connsiteX4" fmla="*/ 0 w 10713465"/>
              <a:gd name="connsiteY4" fmla="*/ 1611085 h 1611085"/>
              <a:gd name="connsiteX5" fmla="*/ 0 w 10713465"/>
              <a:gd name="connsiteY5" fmla="*/ 215709 h 1611085"/>
              <a:gd name="connsiteX6" fmla="*/ 5105347 w 10713465"/>
              <a:gd name="connsiteY6" fmla="*/ 215709 h 1611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713465" h="1611085">
                <a:moveTo>
                  <a:pt x="5356732" y="0"/>
                </a:moveTo>
                <a:lnTo>
                  <a:pt x="5608118" y="215709"/>
                </a:lnTo>
                <a:lnTo>
                  <a:pt x="10713465" y="215709"/>
                </a:lnTo>
                <a:lnTo>
                  <a:pt x="10713465" y="1611085"/>
                </a:lnTo>
                <a:lnTo>
                  <a:pt x="0" y="1611085"/>
                </a:lnTo>
                <a:lnTo>
                  <a:pt x="0" y="215709"/>
                </a:lnTo>
                <a:lnTo>
                  <a:pt x="5105347" y="215709"/>
                </a:lnTo>
                <a:close/>
              </a:path>
            </a:pathLst>
          </a:custGeom>
          <a:solidFill>
            <a:schemeClr val="accent2"/>
          </a:solidFill>
          <a:ln w="38100">
            <a:solidFill>
              <a:srgbClr val="0A207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C2E4D4D2-2C53-481F-845A-72BA53365E48}"/>
              </a:ext>
            </a:extLst>
          </p:cNvPr>
          <p:cNvSpPr/>
          <p:nvPr/>
        </p:nvSpPr>
        <p:spPr>
          <a:xfrm>
            <a:off x="762009" y="1716737"/>
            <a:ext cx="257421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b="1" dirty="0">
                <a:solidFill>
                  <a:schemeClr val="bg1"/>
                </a:solidFill>
                <a:latin typeface="+mn-ea"/>
              </a:rPr>
              <a:t>#</a:t>
            </a:r>
            <a:r>
              <a:rPr lang="zh-CN" altLang="en-US" sz="2000" b="1">
                <a:solidFill>
                  <a:schemeClr val="bg1"/>
                </a:solidFill>
                <a:latin typeface="+mn-ea"/>
              </a:rPr>
              <a:t>实</a:t>
            </a:r>
            <a:r>
              <a:rPr lang="zh-CN" altLang="en-US" sz="2000" b="1" smtClean="0">
                <a:solidFill>
                  <a:schemeClr val="bg1"/>
                </a:solidFill>
                <a:latin typeface="+mn-ea"/>
              </a:rPr>
              <a:t>际</a:t>
            </a:r>
            <a:r>
              <a:rPr lang="zh-CN" altLang="en-US" sz="100" b="1" smtClean="0">
                <a:solidFill>
                  <a:schemeClr val="bg1"/>
                </a:solidFill>
                <a:latin typeface="+mn-ea"/>
              </a:rPr>
              <a:t> </a:t>
            </a:r>
            <a:r>
              <a:rPr lang="zh-CN" altLang="en-US" sz="2000" b="1" smtClean="0">
                <a:solidFill>
                  <a:schemeClr val="bg1"/>
                </a:solidFill>
                <a:latin typeface="+mn-ea"/>
              </a:rPr>
              <a:t>从</a:t>
            </a:r>
            <a:r>
              <a:rPr lang="zh-CN" altLang="en-US" sz="2000" b="1" dirty="0">
                <a:solidFill>
                  <a:schemeClr val="bg1"/>
                </a:solidFill>
                <a:latin typeface="+mn-ea"/>
              </a:rPr>
              <a:t>事的岗位</a:t>
            </a:r>
            <a:r>
              <a:rPr lang="en-US" altLang="zh-CN" sz="2000" b="1" dirty="0">
                <a:solidFill>
                  <a:schemeClr val="bg1"/>
                </a:solidFill>
                <a:latin typeface="+mn-ea"/>
              </a:rPr>
              <a:t>#</a:t>
            </a:r>
            <a:endParaRPr lang="zh-CN" altLang="en-US" sz="20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E0B1422C-9C7F-455E-AD9C-71C030701457}"/>
              </a:ext>
            </a:extLst>
          </p:cNvPr>
          <p:cNvSpPr/>
          <p:nvPr/>
        </p:nvSpPr>
        <p:spPr>
          <a:xfrm>
            <a:off x="1094812" y="339270"/>
            <a:ext cx="1018550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schemeClr val="accent1"/>
                </a:solidFill>
                <a:latin typeface="+mn-ea"/>
              </a:rPr>
              <a:t>随后是行政</a:t>
            </a:r>
            <a:r>
              <a:rPr lang="en-US" altLang="zh-CN" sz="2000" b="1" dirty="0">
                <a:solidFill>
                  <a:schemeClr val="accent1"/>
                </a:solidFill>
                <a:latin typeface="+mn-ea"/>
              </a:rPr>
              <a:t>/</a:t>
            </a:r>
            <a:r>
              <a:rPr lang="zh-CN" altLang="en-US" sz="2000" b="1" dirty="0">
                <a:solidFill>
                  <a:schemeClr val="accent1"/>
                </a:solidFill>
                <a:latin typeface="+mn-ea"/>
              </a:rPr>
              <a:t>后勤</a:t>
            </a:r>
            <a:r>
              <a:rPr lang="en-US" altLang="zh-CN" sz="2000" b="1" dirty="0">
                <a:solidFill>
                  <a:schemeClr val="accent1"/>
                </a:solidFill>
                <a:latin typeface="+mn-ea"/>
              </a:rPr>
              <a:t>/</a:t>
            </a:r>
            <a:r>
              <a:rPr lang="zh-CN" altLang="en-US" sz="2000" b="1" dirty="0">
                <a:solidFill>
                  <a:schemeClr val="accent1"/>
                </a:solidFill>
                <a:latin typeface="+mn-ea"/>
              </a:rPr>
              <a:t>文秘，设计，研发，人力</a:t>
            </a:r>
            <a:r>
              <a:rPr lang="zh-CN" altLang="en-US" sz="2000" b="1">
                <a:solidFill>
                  <a:schemeClr val="accent1"/>
                </a:solidFill>
                <a:latin typeface="+mn-ea"/>
              </a:rPr>
              <a:t>资</a:t>
            </a:r>
            <a:r>
              <a:rPr lang="zh-CN" altLang="en-US" sz="2000" b="1" smtClean="0">
                <a:solidFill>
                  <a:schemeClr val="accent1"/>
                </a:solidFill>
                <a:latin typeface="+mn-ea"/>
              </a:rPr>
              <a:t>源</a:t>
            </a:r>
            <a:r>
              <a:rPr lang="zh-CN" altLang="en-US" sz="100" b="1" smtClean="0">
                <a:solidFill>
                  <a:schemeClr val="accent1"/>
                </a:solidFill>
                <a:latin typeface="+mn-ea"/>
              </a:rPr>
              <a:t> </a:t>
            </a:r>
            <a:r>
              <a:rPr lang="zh-CN" altLang="en-US" sz="2000" b="1" smtClean="0">
                <a:solidFill>
                  <a:schemeClr val="accent1"/>
                </a:solidFill>
                <a:latin typeface="+mn-ea"/>
              </a:rPr>
              <a:t>，</a:t>
            </a:r>
            <a:r>
              <a:rPr lang="zh-CN" altLang="en-US" sz="2000" b="1" dirty="0">
                <a:solidFill>
                  <a:schemeClr val="accent1"/>
                </a:solidFill>
                <a:latin typeface="+mn-ea"/>
              </a:rPr>
              <a:t>市场</a:t>
            </a:r>
            <a:r>
              <a:rPr lang="en-US" altLang="zh-CN" sz="2000" b="1" dirty="0">
                <a:solidFill>
                  <a:schemeClr val="accent1"/>
                </a:solidFill>
                <a:latin typeface="+mn-ea"/>
              </a:rPr>
              <a:t>/</a:t>
            </a:r>
            <a:r>
              <a:rPr lang="zh-CN" altLang="en-US" sz="2000" b="1" dirty="0">
                <a:solidFill>
                  <a:schemeClr val="accent1"/>
                </a:solidFill>
                <a:latin typeface="+mn-ea"/>
              </a:rPr>
              <a:t>公关占比，采购</a:t>
            </a:r>
            <a:r>
              <a:rPr lang="en-US" altLang="zh-CN" sz="2000" b="1" dirty="0">
                <a:solidFill>
                  <a:schemeClr val="accent1"/>
                </a:solidFill>
                <a:latin typeface="+mn-ea"/>
              </a:rPr>
              <a:t>/</a:t>
            </a:r>
            <a:r>
              <a:rPr lang="zh-CN" altLang="en-US" sz="2000" b="1" dirty="0">
                <a:solidFill>
                  <a:schemeClr val="accent1"/>
                </a:solidFill>
                <a:latin typeface="+mn-ea"/>
              </a:rPr>
              <a:t>贸易，销售，产品，生产</a:t>
            </a:r>
            <a:r>
              <a:rPr lang="en-US" altLang="zh-CN" sz="2000" b="1" dirty="0">
                <a:solidFill>
                  <a:schemeClr val="accent1"/>
                </a:solidFill>
                <a:latin typeface="+mn-ea"/>
              </a:rPr>
              <a:t>/</a:t>
            </a:r>
            <a:r>
              <a:rPr lang="zh-CN" altLang="en-US" sz="2000" b="1" dirty="0">
                <a:solidFill>
                  <a:schemeClr val="accent1"/>
                </a:solidFill>
                <a:latin typeface="+mn-ea"/>
              </a:rPr>
              <a:t>加工，法务，客服。</a:t>
            </a:r>
            <a:endParaRPr lang="zh-CN" altLang="en-US" sz="2000" b="1" dirty="0">
              <a:solidFill>
                <a:schemeClr val="accent1"/>
              </a:solidFill>
            </a:endParaRPr>
          </a:p>
        </p:txBody>
      </p:sp>
      <p:sp>
        <p:nvSpPr>
          <p:cNvPr id="22" name="任意多边形: 形状 21">
            <a:extLst>
              <a:ext uri="{FF2B5EF4-FFF2-40B4-BE49-F238E27FC236}">
                <a16:creationId xmlns="" xmlns:a16="http://schemas.microsoft.com/office/drawing/2014/main" id="{6FFC8847-4CB2-4F95-98AA-4360254D2A55}"/>
              </a:ext>
            </a:extLst>
          </p:cNvPr>
          <p:cNvSpPr/>
          <p:nvPr/>
        </p:nvSpPr>
        <p:spPr>
          <a:xfrm>
            <a:off x="830836" y="5633376"/>
            <a:ext cx="10521378" cy="1127476"/>
          </a:xfrm>
          <a:custGeom>
            <a:avLst/>
            <a:gdLst>
              <a:gd name="connsiteX0" fmla="*/ 5356732 w 10713465"/>
              <a:gd name="connsiteY0" fmla="*/ 0 h 1611085"/>
              <a:gd name="connsiteX1" fmla="*/ 5608118 w 10713465"/>
              <a:gd name="connsiteY1" fmla="*/ 215709 h 1611085"/>
              <a:gd name="connsiteX2" fmla="*/ 10713465 w 10713465"/>
              <a:gd name="connsiteY2" fmla="*/ 215709 h 1611085"/>
              <a:gd name="connsiteX3" fmla="*/ 10713465 w 10713465"/>
              <a:gd name="connsiteY3" fmla="*/ 1611085 h 1611085"/>
              <a:gd name="connsiteX4" fmla="*/ 0 w 10713465"/>
              <a:gd name="connsiteY4" fmla="*/ 1611085 h 1611085"/>
              <a:gd name="connsiteX5" fmla="*/ 0 w 10713465"/>
              <a:gd name="connsiteY5" fmla="*/ 215709 h 1611085"/>
              <a:gd name="connsiteX6" fmla="*/ 5105347 w 10713465"/>
              <a:gd name="connsiteY6" fmla="*/ 215709 h 1611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713465" h="1611085">
                <a:moveTo>
                  <a:pt x="5356732" y="0"/>
                </a:moveTo>
                <a:lnTo>
                  <a:pt x="5608118" y="215709"/>
                </a:lnTo>
                <a:lnTo>
                  <a:pt x="10713465" y="215709"/>
                </a:lnTo>
                <a:lnTo>
                  <a:pt x="10713465" y="1611085"/>
                </a:lnTo>
                <a:lnTo>
                  <a:pt x="0" y="1611085"/>
                </a:lnTo>
                <a:lnTo>
                  <a:pt x="0" y="215709"/>
                </a:lnTo>
                <a:lnTo>
                  <a:pt x="5105347" y="215709"/>
                </a:lnTo>
                <a:close/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 w="38100">
            <a:solidFill>
              <a:srgbClr val="0A207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>
            <a:extLst>
              <a:ext uri="{FF2B5EF4-FFF2-40B4-BE49-F238E27FC236}">
                <a16:creationId xmlns="" xmlns:a16="http://schemas.microsoft.com/office/drawing/2014/main" id="{2B37B16C-D567-438F-9AEA-266D76ADB4AB}"/>
              </a:ext>
            </a:extLst>
          </p:cNvPr>
          <p:cNvSpPr/>
          <p:nvPr/>
        </p:nvSpPr>
        <p:spPr>
          <a:xfrm>
            <a:off x="1094812" y="5900072"/>
            <a:ext cx="1018550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schemeClr val="accent1"/>
                </a:solidFill>
                <a:latin typeface="+mn-ea"/>
              </a:rPr>
              <a:t>随后是运营岗，研发岗，行政</a:t>
            </a:r>
            <a:r>
              <a:rPr lang="en-US" altLang="zh-CN" sz="2000" b="1" dirty="0">
                <a:solidFill>
                  <a:schemeClr val="accent1"/>
                </a:solidFill>
                <a:latin typeface="+mn-ea"/>
              </a:rPr>
              <a:t>/</a:t>
            </a:r>
            <a:r>
              <a:rPr lang="zh-CN" altLang="en-US" sz="2000" b="1" dirty="0">
                <a:solidFill>
                  <a:schemeClr val="accent1"/>
                </a:solidFill>
                <a:latin typeface="+mn-ea"/>
              </a:rPr>
              <a:t>后</a:t>
            </a:r>
            <a:r>
              <a:rPr lang="zh-CN" altLang="en-US" sz="2000" b="1">
                <a:solidFill>
                  <a:schemeClr val="accent1"/>
                </a:solidFill>
                <a:latin typeface="+mn-ea"/>
              </a:rPr>
              <a:t>勤</a:t>
            </a:r>
            <a:r>
              <a:rPr lang="en-US" altLang="zh-CN" sz="2000" b="1" smtClean="0">
                <a:solidFill>
                  <a:schemeClr val="accent1"/>
                </a:solidFill>
                <a:latin typeface="+mn-ea"/>
              </a:rPr>
              <a:t>/</a:t>
            </a:r>
            <a:r>
              <a:rPr lang="en-US" altLang="zh-CN" sz="100" b="1" smtClean="0">
                <a:solidFill>
                  <a:schemeClr val="accent1"/>
                </a:solidFill>
                <a:latin typeface="+mn-ea"/>
              </a:rPr>
              <a:t> </a:t>
            </a:r>
            <a:r>
              <a:rPr lang="zh-CN" altLang="en-US" sz="2000" b="1" smtClean="0">
                <a:solidFill>
                  <a:schemeClr val="accent1"/>
                </a:solidFill>
                <a:latin typeface="+mn-ea"/>
              </a:rPr>
              <a:t>文</a:t>
            </a:r>
            <a:r>
              <a:rPr lang="zh-CN" altLang="en-US" sz="2000" b="1" dirty="0">
                <a:solidFill>
                  <a:schemeClr val="accent1"/>
                </a:solidFill>
                <a:latin typeface="+mn-ea"/>
              </a:rPr>
              <a:t>秘岗，财务</a:t>
            </a:r>
            <a:r>
              <a:rPr lang="en-US" altLang="zh-CN" sz="2000" b="1" dirty="0">
                <a:solidFill>
                  <a:schemeClr val="accent1"/>
                </a:solidFill>
                <a:latin typeface="+mn-ea"/>
              </a:rPr>
              <a:t>/</a:t>
            </a:r>
            <a:r>
              <a:rPr lang="zh-CN" altLang="en-US" sz="2000" b="1" dirty="0">
                <a:solidFill>
                  <a:schemeClr val="accent1"/>
                </a:solidFill>
                <a:latin typeface="+mn-ea"/>
              </a:rPr>
              <a:t>审计</a:t>
            </a:r>
            <a:r>
              <a:rPr lang="en-US" altLang="zh-CN" sz="2000" b="1" dirty="0">
                <a:solidFill>
                  <a:schemeClr val="accent1"/>
                </a:solidFill>
                <a:latin typeface="+mn-ea"/>
              </a:rPr>
              <a:t>/</a:t>
            </a:r>
            <a:r>
              <a:rPr lang="zh-CN" altLang="en-US" sz="2000" b="1" dirty="0">
                <a:solidFill>
                  <a:schemeClr val="accent1"/>
                </a:solidFill>
                <a:latin typeface="+mn-ea"/>
              </a:rPr>
              <a:t>税务岗，市场</a:t>
            </a:r>
            <a:r>
              <a:rPr lang="en-US" altLang="zh-CN" sz="2000" b="1" dirty="0">
                <a:solidFill>
                  <a:schemeClr val="accent1"/>
                </a:solidFill>
                <a:latin typeface="+mn-ea"/>
              </a:rPr>
              <a:t>/</a:t>
            </a:r>
            <a:r>
              <a:rPr lang="zh-CN" altLang="en-US" sz="2000" b="1" dirty="0">
                <a:solidFill>
                  <a:schemeClr val="accent1"/>
                </a:solidFill>
                <a:latin typeface="+mn-ea"/>
              </a:rPr>
              <a:t>公关岗，人力资源岗，客服岗，设计岗，产品岗，采购</a:t>
            </a:r>
            <a:r>
              <a:rPr lang="en-US" altLang="zh-CN" sz="2000" b="1" dirty="0">
                <a:solidFill>
                  <a:schemeClr val="accent1"/>
                </a:solidFill>
                <a:latin typeface="+mn-ea"/>
              </a:rPr>
              <a:t>/</a:t>
            </a:r>
            <a:r>
              <a:rPr lang="zh-CN" altLang="en-US" sz="2000" b="1" dirty="0">
                <a:solidFill>
                  <a:schemeClr val="accent1"/>
                </a:solidFill>
                <a:latin typeface="+mn-ea"/>
              </a:rPr>
              <a:t>贸易岗，法务岗。</a:t>
            </a:r>
            <a:br>
              <a:rPr lang="zh-CN" altLang="en-US" sz="2000" b="1" dirty="0">
                <a:solidFill>
                  <a:schemeClr val="accent1"/>
                </a:solidFill>
                <a:latin typeface="+mn-ea"/>
              </a:rPr>
            </a:br>
            <a:endParaRPr lang="zh-CN" altLang="en-US" sz="2000" b="1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59" name="RelativeShape1">
            <a:extLst>
              <a:ext uri="{FF2B5EF4-FFF2-40B4-BE49-F238E27FC236}">
                <a16:creationId xmlns="" xmlns:a16="http://schemas.microsoft.com/office/drawing/2014/main" id="{BCED7476-1D09-4CD8-80D8-8BF166C8AA0F}"/>
              </a:ext>
            </a:extLst>
          </p:cNvPr>
          <p:cNvSpPr/>
          <p:nvPr/>
        </p:nvSpPr>
        <p:spPr>
          <a:xfrm>
            <a:off x="3773683" y="2769416"/>
            <a:ext cx="8004511" cy="449938"/>
          </a:xfrm>
          <a:prstGeom prst="homePlat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/>
          <a:p>
            <a:pPr marL="504000"/>
            <a:endParaRPr lang="en-US" altLang="zh-CN" dirty="0"/>
          </a:p>
        </p:txBody>
      </p:sp>
      <p:sp>
        <p:nvSpPr>
          <p:cNvPr id="60" name="RelativeShape2">
            <a:extLst>
              <a:ext uri="{FF2B5EF4-FFF2-40B4-BE49-F238E27FC236}">
                <a16:creationId xmlns="" xmlns:a16="http://schemas.microsoft.com/office/drawing/2014/main" id="{AF93D4D2-F112-4B0C-B648-8A3D13362039}"/>
              </a:ext>
            </a:extLst>
          </p:cNvPr>
          <p:cNvSpPr/>
          <p:nvPr/>
        </p:nvSpPr>
        <p:spPr>
          <a:xfrm>
            <a:off x="3773682" y="3356415"/>
            <a:ext cx="8004512" cy="449938"/>
          </a:xfrm>
          <a:prstGeom prst="homePlat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/>
          <a:p>
            <a:pPr marL="504000"/>
            <a:endParaRPr lang="en-US" altLang="zh-CN" dirty="0"/>
          </a:p>
        </p:txBody>
      </p:sp>
      <p:sp>
        <p:nvSpPr>
          <p:cNvPr id="61" name="RelativeShape3">
            <a:extLst>
              <a:ext uri="{FF2B5EF4-FFF2-40B4-BE49-F238E27FC236}">
                <a16:creationId xmlns="" xmlns:a16="http://schemas.microsoft.com/office/drawing/2014/main" id="{33B06CE8-6E85-466C-B241-2548A4E804A8}"/>
              </a:ext>
            </a:extLst>
          </p:cNvPr>
          <p:cNvSpPr/>
          <p:nvPr/>
        </p:nvSpPr>
        <p:spPr>
          <a:xfrm>
            <a:off x="3773681" y="3924368"/>
            <a:ext cx="8004511" cy="449938"/>
          </a:xfrm>
          <a:prstGeom prst="homePlat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/>
          <a:p>
            <a:pPr marL="504000"/>
            <a:endParaRPr lang="en-US" altLang="zh-CN" dirty="0"/>
          </a:p>
        </p:txBody>
      </p:sp>
      <p:sp>
        <p:nvSpPr>
          <p:cNvPr id="73" name="ValueShape1">
            <a:extLst>
              <a:ext uri="{FF2B5EF4-FFF2-40B4-BE49-F238E27FC236}">
                <a16:creationId xmlns="" xmlns:a16="http://schemas.microsoft.com/office/drawing/2014/main" id="{AE528444-AC27-4A87-9864-597F117A12FE}"/>
              </a:ext>
            </a:extLst>
          </p:cNvPr>
          <p:cNvSpPr/>
          <p:nvPr/>
        </p:nvSpPr>
        <p:spPr>
          <a:xfrm>
            <a:off x="3773689" y="2769416"/>
            <a:ext cx="7318705" cy="449938"/>
          </a:xfrm>
          <a:prstGeom prst="homePlate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/>
          <a:p>
            <a:pPr marL="504000"/>
            <a:endParaRPr lang="en-US" altLang="zh-CN" dirty="0"/>
          </a:p>
        </p:txBody>
      </p:sp>
      <p:sp>
        <p:nvSpPr>
          <p:cNvPr id="74" name="ValueShape2">
            <a:extLst>
              <a:ext uri="{FF2B5EF4-FFF2-40B4-BE49-F238E27FC236}">
                <a16:creationId xmlns="" xmlns:a16="http://schemas.microsoft.com/office/drawing/2014/main" id="{30B78A32-C998-4BA1-9DFC-38E19320D75C}"/>
              </a:ext>
            </a:extLst>
          </p:cNvPr>
          <p:cNvSpPr/>
          <p:nvPr/>
        </p:nvSpPr>
        <p:spPr>
          <a:xfrm>
            <a:off x="3773685" y="3356415"/>
            <a:ext cx="4773071" cy="449938"/>
          </a:xfrm>
          <a:prstGeom prst="homePlate">
            <a:avLst/>
          </a:prstGeom>
          <a:solidFill>
            <a:schemeClr val="accent2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/>
          <a:p>
            <a:pPr marL="504000"/>
            <a:endParaRPr lang="en-US" altLang="zh-CN" dirty="0"/>
          </a:p>
        </p:txBody>
      </p:sp>
      <p:sp>
        <p:nvSpPr>
          <p:cNvPr id="75" name="ValueShape3">
            <a:extLst>
              <a:ext uri="{FF2B5EF4-FFF2-40B4-BE49-F238E27FC236}">
                <a16:creationId xmlns="" xmlns:a16="http://schemas.microsoft.com/office/drawing/2014/main" id="{6A6FBA73-9A78-4B07-AD75-733ACD3EB888}"/>
              </a:ext>
            </a:extLst>
          </p:cNvPr>
          <p:cNvSpPr/>
          <p:nvPr/>
        </p:nvSpPr>
        <p:spPr>
          <a:xfrm>
            <a:off x="3773681" y="3924368"/>
            <a:ext cx="2545638" cy="449938"/>
          </a:xfrm>
          <a:prstGeom prst="homePlate">
            <a:avLst/>
          </a:prstGeom>
          <a:solidFill>
            <a:schemeClr val="accent3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/>
          <a:p>
            <a:pPr marL="504000"/>
            <a:endParaRPr lang="en-US" altLang="zh-CN" dirty="0"/>
          </a:p>
        </p:txBody>
      </p:sp>
      <p:sp>
        <p:nvSpPr>
          <p:cNvPr id="67" name="ExtraShape1">
            <a:extLst>
              <a:ext uri="{FF2B5EF4-FFF2-40B4-BE49-F238E27FC236}">
                <a16:creationId xmlns="" xmlns:a16="http://schemas.microsoft.com/office/drawing/2014/main" id="{6C00CC92-89A4-45DE-937F-0F2E96BFC366}"/>
              </a:ext>
            </a:extLst>
          </p:cNvPr>
          <p:cNvSpPr/>
          <p:nvPr/>
        </p:nvSpPr>
        <p:spPr>
          <a:xfrm>
            <a:off x="3840743" y="2803913"/>
            <a:ext cx="596864" cy="380944"/>
          </a:xfrm>
          <a:prstGeom prst="rect">
            <a:avLst/>
          </a:prstGeom>
          <a:solidFill>
            <a:schemeClr val="accent1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1440" tIns="45720" rIns="91440" bIns="45720" rtlCol="0" anchor="ctr">
            <a:normAutofit/>
          </a:bodyPr>
          <a:lstStyle/>
          <a:p>
            <a:pPr algn="ctr"/>
            <a:endParaRPr lang="zh-CN" altLang="en-US" sz="1200" b="1" i="1" dirty="0">
              <a:solidFill>
                <a:schemeClr val="bg1"/>
              </a:solidFill>
            </a:endParaRPr>
          </a:p>
        </p:txBody>
      </p:sp>
      <p:sp>
        <p:nvSpPr>
          <p:cNvPr id="68" name="ExtraShape2">
            <a:extLst>
              <a:ext uri="{FF2B5EF4-FFF2-40B4-BE49-F238E27FC236}">
                <a16:creationId xmlns="" xmlns:a16="http://schemas.microsoft.com/office/drawing/2014/main" id="{459D6509-D5F0-4185-BD2A-3C4DE145C0EB}"/>
              </a:ext>
            </a:extLst>
          </p:cNvPr>
          <p:cNvSpPr/>
          <p:nvPr/>
        </p:nvSpPr>
        <p:spPr>
          <a:xfrm>
            <a:off x="3840742" y="3390912"/>
            <a:ext cx="596864" cy="380944"/>
          </a:xfrm>
          <a:prstGeom prst="rect">
            <a:avLst/>
          </a:prstGeom>
          <a:solidFill>
            <a:schemeClr val="accent1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1440" tIns="45720" rIns="91440" bIns="45720" rtlCol="0" anchor="ctr">
            <a:normAutofit/>
          </a:bodyPr>
          <a:lstStyle/>
          <a:p>
            <a:pPr algn="ctr"/>
            <a:endParaRPr lang="zh-CN" altLang="en-US" sz="1200" b="1" i="1" dirty="0">
              <a:solidFill>
                <a:schemeClr val="bg1"/>
              </a:solidFill>
            </a:endParaRPr>
          </a:p>
        </p:txBody>
      </p:sp>
      <p:sp>
        <p:nvSpPr>
          <p:cNvPr id="69" name="ExtraShape3">
            <a:extLst>
              <a:ext uri="{FF2B5EF4-FFF2-40B4-BE49-F238E27FC236}">
                <a16:creationId xmlns="" xmlns:a16="http://schemas.microsoft.com/office/drawing/2014/main" id="{3F21A463-C974-46A0-9300-8E4654261C1D}"/>
              </a:ext>
            </a:extLst>
          </p:cNvPr>
          <p:cNvSpPr/>
          <p:nvPr/>
        </p:nvSpPr>
        <p:spPr>
          <a:xfrm>
            <a:off x="3840740" y="3958865"/>
            <a:ext cx="596864" cy="380944"/>
          </a:xfrm>
          <a:prstGeom prst="rect">
            <a:avLst/>
          </a:prstGeom>
          <a:solidFill>
            <a:schemeClr val="accent1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1440" tIns="45720" rIns="91440" bIns="45720" rtlCol="0" anchor="ctr">
            <a:normAutofit/>
          </a:bodyPr>
          <a:lstStyle/>
          <a:p>
            <a:pPr algn="ctr"/>
            <a:endParaRPr lang="zh-CN" altLang="en-US" sz="1200" b="1" i="1" dirty="0">
              <a:solidFill>
                <a:schemeClr val="bg1"/>
              </a:solidFill>
            </a:endParaRPr>
          </a:p>
        </p:txBody>
      </p:sp>
      <p:sp>
        <p:nvSpPr>
          <p:cNvPr id="70" name="ValueText1">
            <a:extLst>
              <a:ext uri="{FF2B5EF4-FFF2-40B4-BE49-F238E27FC236}">
                <a16:creationId xmlns="" xmlns:a16="http://schemas.microsoft.com/office/drawing/2014/main" id="{AFF02B6E-6687-4046-88AA-80C765E97199}"/>
              </a:ext>
            </a:extLst>
          </p:cNvPr>
          <p:cNvSpPr txBox="1"/>
          <p:nvPr/>
        </p:nvSpPr>
        <p:spPr>
          <a:xfrm>
            <a:off x="3908427" y="2880356"/>
            <a:ext cx="453824" cy="217266"/>
          </a:xfrm>
          <a:prstGeom prst="rect">
            <a:avLst/>
          </a:prstGeom>
          <a:noFill/>
        </p:spPr>
        <p:txBody>
          <a:bodyPr wrap="none" anchor="ctr" anchorCtr="0">
            <a:prstTxWarp prst="textPlain">
              <a:avLst/>
            </a:prstTxWarp>
            <a:normAutofit fontScale="25000" lnSpcReduction="20000"/>
          </a:bodyPr>
          <a:lstStyle/>
          <a:p>
            <a:r>
              <a:rPr lang="en-US" sz="6000" smtClean="0">
                <a:solidFill>
                  <a:schemeClr val="bg1"/>
                </a:solidFill>
                <a:latin typeface="Impact" panose="020B0806030902050204" pitchFamily="34" charset="0"/>
              </a:rPr>
              <a:t>2</a:t>
            </a:r>
            <a:r>
              <a:rPr lang="en-US" sz="400" smtClean="0">
                <a:solidFill>
                  <a:schemeClr val="bg1"/>
                </a:solidFill>
                <a:latin typeface="Impact" panose="020B0806030902050204" pitchFamily="34" charset="0"/>
              </a:rPr>
              <a:t> </a:t>
            </a:r>
            <a:r>
              <a:rPr lang="en-US" sz="6000" smtClean="0">
                <a:solidFill>
                  <a:schemeClr val="bg1"/>
                </a:solidFill>
                <a:latin typeface="Impact" panose="020B0806030902050204" pitchFamily="34" charset="0"/>
              </a:rPr>
              <a:t>3</a:t>
            </a:r>
            <a:r>
              <a:rPr lang="en-US" altLang="zh-CN" sz="6000" smtClean="0">
                <a:solidFill>
                  <a:schemeClr val="bg1"/>
                </a:solidFill>
                <a:latin typeface="Impact" panose="020B0806030902050204" pitchFamily="34" charset="0"/>
              </a:rPr>
              <a:t>.2</a:t>
            </a:r>
            <a:r>
              <a:rPr lang="en-US" sz="6000" dirty="0">
                <a:solidFill>
                  <a:schemeClr val="bg1"/>
                </a:solidFill>
                <a:latin typeface="Impact" panose="020B0806030902050204" pitchFamily="34" charset="0"/>
              </a:rPr>
              <a:t>%</a:t>
            </a:r>
          </a:p>
        </p:txBody>
      </p:sp>
      <p:sp>
        <p:nvSpPr>
          <p:cNvPr id="71" name="ValueText2">
            <a:extLst>
              <a:ext uri="{FF2B5EF4-FFF2-40B4-BE49-F238E27FC236}">
                <a16:creationId xmlns="" xmlns:a16="http://schemas.microsoft.com/office/drawing/2014/main" id="{EDC9E8BC-9979-42EB-93DA-86523C7C472F}"/>
              </a:ext>
            </a:extLst>
          </p:cNvPr>
          <p:cNvSpPr txBox="1"/>
          <p:nvPr/>
        </p:nvSpPr>
        <p:spPr>
          <a:xfrm>
            <a:off x="3910343" y="3472751"/>
            <a:ext cx="453824" cy="217266"/>
          </a:xfrm>
          <a:prstGeom prst="rect">
            <a:avLst/>
          </a:prstGeom>
          <a:noFill/>
        </p:spPr>
        <p:txBody>
          <a:bodyPr wrap="none" anchor="ctr" anchorCtr="0">
            <a:prstTxWarp prst="textPlain">
              <a:avLst/>
            </a:prstTxWarp>
            <a:normAutofit fontScale="25000" lnSpcReduction="20000"/>
          </a:bodyPr>
          <a:lstStyle/>
          <a:p>
            <a:r>
              <a:rPr lang="en-US" sz="6000" smtClean="0">
                <a:solidFill>
                  <a:schemeClr val="bg1"/>
                </a:solidFill>
                <a:latin typeface="Impact" panose="020B0806030902050204" pitchFamily="34" charset="0"/>
              </a:rPr>
              <a:t>1</a:t>
            </a:r>
            <a:r>
              <a:rPr lang="en-US" sz="400" smtClean="0">
                <a:solidFill>
                  <a:schemeClr val="bg1"/>
                </a:solidFill>
                <a:latin typeface="Impact" panose="020B0806030902050204" pitchFamily="34" charset="0"/>
              </a:rPr>
              <a:t> </a:t>
            </a:r>
            <a:r>
              <a:rPr lang="en-US" sz="6000" smtClean="0">
                <a:solidFill>
                  <a:schemeClr val="bg1"/>
                </a:solidFill>
                <a:latin typeface="Impact" panose="020B0806030902050204" pitchFamily="34" charset="0"/>
              </a:rPr>
              <a:t>4.7</a:t>
            </a:r>
            <a:r>
              <a:rPr lang="en-US" sz="6000" dirty="0">
                <a:solidFill>
                  <a:schemeClr val="bg1"/>
                </a:solidFill>
                <a:latin typeface="Impact" panose="020B0806030902050204" pitchFamily="34" charset="0"/>
              </a:rPr>
              <a:t>%</a:t>
            </a:r>
          </a:p>
        </p:txBody>
      </p:sp>
      <p:sp>
        <p:nvSpPr>
          <p:cNvPr id="72" name="ValueText3">
            <a:extLst>
              <a:ext uri="{FF2B5EF4-FFF2-40B4-BE49-F238E27FC236}">
                <a16:creationId xmlns="" xmlns:a16="http://schemas.microsoft.com/office/drawing/2014/main" id="{E18BDD4D-42F9-4615-AFAC-328994DD09D3}"/>
              </a:ext>
            </a:extLst>
          </p:cNvPr>
          <p:cNvSpPr txBox="1"/>
          <p:nvPr/>
        </p:nvSpPr>
        <p:spPr>
          <a:xfrm>
            <a:off x="3912259" y="4040704"/>
            <a:ext cx="453824" cy="217266"/>
          </a:xfrm>
          <a:prstGeom prst="rect">
            <a:avLst/>
          </a:prstGeom>
          <a:noFill/>
        </p:spPr>
        <p:txBody>
          <a:bodyPr wrap="none" anchor="ctr" anchorCtr="0">
            <a:prstTxWarp prst="textPlain">
              <a:avLst/>
            </a:prstTxWarp>
            <a:normAutofit fontScale="25000" lnSpcReduction="20000"/>
          </a:bodyPr>
          <a:lstStyle/>
          <a:p>
            <a:r>
              <a:rPr lang="en-US" sz="6000" smtClean="0">
                <a:solidFill>
                  <a:schemeClr val="bg1"/>
                </a:solidFill>
                <a:latin typeface="Impact" panose="020B0806030902050204" pitchFamily="34" charset="0"/>
              </a:rPr>
              <a:t>8</a:t>
            </a:r>
            <a:r>
              <a:rPr lang="en-US" sz="400" smtClean="0">
                <a:solidFill>
                  <a:schemeClr val="bg1"/>
                </a:solidFill>
                <a:latin typeface="Impact" panose="020B0806030902050204" pitchFamily="34" charset="0"/>
              </a:rPr>
              <a:t> </a:t>
            </a:r>
            <a:r>
              <a:rPr lang="en-US" sz="6000" smtClean="0">
                <a:solidFill>
                  <a:schemeClr val="bg1"/>
                </a:solidFill>
                <a:latin typeface="Impact" panose="020B0806030902050204" pitchFamily="34" charset="0"/>
              </a:rPr>
              <a:t>.</a:t>
            </a:r>
            <a:r>
              <a:rPr lang="en-US" sz="6000" dirty="0">
                <a:solidFill>
                  <a:schemeClr val="bg1"/>
                </a:solidFill>
                <a:latin typeface="Impact" panose="020B0806030902050204" pitchFamily="34" charset="0"/>
              </a:rPr>
              <a:t>1%</a:t>
            </a:r>
          </a:p>
        </p:txBody>
      </p:sp>
      <p:sp>
        <p:nvSpPr>
          <p:cNvPr id="64" name="矩形 63">
            <a:extLst>
              <a:ext uri="{FF2B5EF4-FFF2-40B4-BE49-F238E27FC236}">
                <a16:creationId xmlns="" xmlns:a16="http://schemas.microsoft.com/office/drawing/2014/main" id="{9B665965-AFFE-4A70-954C-DD75B50E4886}"/>
              </a:ext>
            </a:extLst>
          </p:cNvPr>
          <p:cNvSpPr/>
          <p:nvPr/>
        </p:nvSpPr>
        <p:spPr>
          <a:xfrm>
            <a:off x="4437608" y="2803913"/>
            <a:ext cx="103425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smtClean="0">
                <a:solidFill>
                  <a:schemeClr val="accent1"/>
                </a:solidFill>
                <a:latin typeface="+mn-ea"/>
              </a:rPr>
              <a:t>技</a:t>
            </a:r>
            <a:r>
              <a:rPr lang="zh-CN" altLang="en-US" sz="100" b="1" smtClean="0">
                <a:solidFill>
                  <a:schemeClr val="accent1"/>
                </a:solidFill>
                <a:latin typeface="+mn-ea"/>
              </a:rPr>
              <a:t> </a:t>
            </a:r>
            <a:r>
              <a:rPr lang="zh-CN" altLang="en-US" sz="2000" b="1" smtClean="0">
                <a:solidFill>
                  <a:schemeClr val="accent1"/>
                </a:solidFill>
                <a:latin typeface="+mn-ea"/>
              </a:rPr>
              <a:t>术</a:t>
            </a:r>
            <a:r>
              <a:rPr lang="zh-CN" altLang="en-US" sz="2000" b="1" dirty="0">
                <a:solidFill>
                  <a:schemeClr val="accent1"/>
                </a:solidFill>
                <a:latin typeface="+mn-ea"/>
              </a:rPr>
              <a:t>岗 </a:t>
            </a:r>
            <a:endParaRPr lang="zh-CN" altLang="en-US" sz="2000" b="1" dirty="0">
              <a:solidFill>
                <a:schemeClr val="accent1"/>
              </a:solidFill>
            </a:endParaRPr>
          </a:p>
        </p:txBody>
      </p:sp>
      <p:sp>
        <p:nvSpPr>
          <p:cNvPr id="65" name="矩形 64">
            <a:extLst>
              <a:ext uri="{FF2B5EF4-FFF2-40B4-BE49-F238E27FC236}">
                <a16:creationId xmlns="" xmlns:a16="http://schemas.microsoft.com/office/drawing/2014/main" id="{97331E04-8A79-4465-A7A3-98A49BFA2397}"/>
              </a:ext>
            </a:extLst>
          </p:cNvPr>
          <p:cNvSpPr/>
          <p:nvPr/>
        </p:nvSpPr>
        <p:spPr>
          <a:xfrm>
            <a:off x="4437608" y="3390912"/>
            <a:ext cx="103425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smtClean="0">
                <a:solidFill>
                  <a:schemeClr val="accent1"/>
                </a:solidFill>
                <a:latin typeface="+mn-ea"/>
              </a:rPr>
              <a:t>销</a:t>
            </a:r>
            <a:r>
              <a:rPr lang="zh-CN" altLang="en-US" sz="100" b="1" smtClean="0">
                <a:solidFill>
                  <a:schemeClr val="accent1"/>
                </a:solidFill>
                <a:latin typeface="+mn-ea"/>
              </a:rPr>
              <a:t> </a:t>
            </a:r>
            <a:r>
              <a:rPr lang="zh-CN" altLang="en-US" sz="2000" b="1" smtClean="0">
                <a:solidFill>
                  <a:schemeClr val="accent1"/>
                </a:solidFill>
                <a:latin typeface="+mn-ea"/>
              </a:rPr>
              <a:t>售</a:t>
            </a:r>
            <a:r>
              <a:rPr lang="zh-CN" altLang="en-US" sz="2000" b="1" dirty="0">
                <a:solidFill>
                  <a:schemeClr val="accent1"/>
                </a:solidFill>
                <a:latin typeface="+mn-ea"/>
              </a:rPr>
              <a:t>岗 </a:t>
            </a:r>
            <a:endParaRPr lang="zh-CN" altLang="en-US" sz="2000" b="1" dirty="0">
              <a:solidFill>
                <a:schemeClr val="accent1"/>
              </a:solidFill>
            </a:endParaRPr>
          </a:p>
        </p:txBody>
      </p:sp>
      <p:sp>
        <p:nvSpPr>
          <p:cNvPr id="66" name="矩形 65">
            <a:extLst>
              <a:ext uri="{FF2B5EF4-FFF2-40B4-BE49-F238E27FC236}">
                <a16:creationId xmlns="" xmlns:a16="http://schemas.microsoft.com/office/drawing/2014/main" id="{E3898A06-0E33-4C65-B23A-4FAC83BDC9B4}"/>
              </a:ext>
            </a:extLst>
          </p:cNvPr>
          <p:cNvSpPr/>
          <p:nvPr/>
        </p:nvSpPr>
        <p:spPr>
          <a:xfrm>
            <a:off x="4437608" y="3949282"/>
            <a:ext cx="166904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>
                <a:solidFill>
                  <a:schemeClr val="accent1"/>
                </a:solidFill>
                <a:latin typeface="+mn-ea"/>
              </a:rPr>
              <a:t>生</a:t>
            </a:r>
            <a:r>
              <a:rPr lang="zh-CN" altLang="en-US" sz="2000" b="1" smtClean="0">
                <a:solidFill>
                  <a:schemeClr val="accent1"/>
                </a:solidFill>
                <a:latin typeface="+mn-ea"/>
              </a:rPr>
              <a:t>产</a:t>
            </a:r>
            <a:r>
              <a:rPr lang="zh-CN" altLang="en-US" sz="100" b="1" smtClean="0">
                <a:solidFill>
                  <a:schemeClr val="accent1"/>
                </a:solidFill>
                <a:latin typeface="+mn-ea"/>
              </a:rPr>
              <a:t> </a:t>
            </a:r>
            <a:r>
              <a:rPr lang="en-US" altLang="zh-CN" sz="2000" b="1" smtClean="0">
                <a:solidFill>
                  <a:schemeClr val="accent1"/>
                </a:solidFill>
                <a:latin typeface="+mn-ea"/>
              </a:rPr>
              <a:t>/</a:t>
            </a:r>
            <a:r>
              <a:rPr lang="zh-CN" altLang="en-US" sz="2000" b="1" dirty="0">
                <a:solidFill>
                  <a:schemeClr val="accent1"/>
                </a:solidFill>
                <a:latin typeface="+mn-ea"/>
              </a:rPr>
              <a:t>加工岗 </a:t>
            </a:r>
            <a:endParaRPr lang="zh-CN" altLang="en-US" sz="2000" b="1" dirty="0">
              <a:solidFill>
                <a:schemeClr val="accent1"/>
              </a:solidFill>
            </a:endParaRPr>
          </a:p>
        </p:txBody>
      </p:sp>
      <p:grpSp>
        <p:nvGrpSpPr>
          <p:cNvPr id="76" name="组合 75">
            <a:extLst>
              <a:ext uri="{FF2B5EF4-FFF2-40B4-BE49-F238E27FC236}">
                <a16:creationId xmlns="" xmlns:a16="http://schemas.microsoft.com/office/drawing/2014/main" id="{AADCA071-F22C-4B1C-A713-01ABA89C0362}"/>
              </a:ext>
            </a:extLst>
          </p:cNvPr>
          <p:cNvGrpSpPr/>
          <p:nvPr/>
        </p:nvGrpSpPr>
        <p:grpSpPr>
          <a:xfrm>
            <a:off x="1894679" y="2889668"/>
            <a:ext cx="1538264" cy="1539898"/>
            <a:chOff x="1822548" y="3927815"/>
            <a:chExt cx="1538264" cy="1539898"/>
          </a:xfrm>
        </p:grpSpPr>
        <p:sp>
          <p:nvSpPr>
            <p:cNvPr id="77" name="任意多边形: 形状 76">
              <a:extLst>
                <a:ext uri="{FF2B5EF4-FFF2-40B4-BE49-F238E27FC236}">
                  <a16:creationId xmlns="" xmlns:a16="http://schemas.microsoft.com/office/drawing/2014/main" id="{F0D8859F-0F23-423A-8ACC-A2EB128D6F7D}"/>
                </a:ext>
              </a:extLst>
            </p:cNvPr>
            <p:cNvSpPr/>
            <p:nvPr/>
          </p:nvSpPr>
          <p:spPr>
            <a:xfrm>
              <a:off x="2221420" y="3964363"/>
              <a:ext cx="1120917" cy="1038988"/>
            </a:xfrm>
            <a:custGeom>
              <a:avLst/>
              <a:gdLst>
                <a:gd name="connsiteX0" fmla="*/ 73737 w 1120917"/>
                <a:gd name="connsiteY0" fmla="*/ 0 h 1038988"/>
                <a:gd name="connsiteX1" fmla="*/ 1047180 w 1120917"/>
                <a:gd name="connsiteY1" fmla="*/ 0 h 1038988"/>
                <a:gd name="connsiteX2" fmla="*/ 1120917 w 1120917"/>
                <a:gd name="connsiteY2" fmla="*/ 73737 h 1038988"/>
                <a:gd name="connsiteX3" fmla="*/ 1120917 w 1120917"/>
                <a:gd name="connsiteY3" fmla="*/ 965251 h 1038988"/>
                <a:gd name="connsiteX4" fmla="*/ 1047180 w 1120917"/>
                <a:gd name="connsiteY4" fmla="*/ 1038988 h 1038988"/>
                <a:gd name="connsiteX5" fmla="*/ 809425 w 1120917"/>
                <a:gd name="connsiteY5" fmla="*/ 1038988 h 1038988"/>
                <a:gd name="connsiteX6" fmla="*/ 785817 w 1120917"/>
                <a:gd name="connsiteY6" fmla="*/ 981041 h 1038988"/>
                <a:gd name="connsiteX7" fmla="*/ 716760 w 1120917"/>
                <a:gd name="connsiteY7" fmla="*/ 978659 h 1038988"/>
                <a:gd name="connsiteX8" fmla="*/ 707620 w 1120917"/>
                <a:gd name="connsiteY8" fmla="*/ 1038988 h 1038988"/>
                <a:gd name="connsiteX9" fmla="*/ 448274 w 1120917"/>
                <a:gd name="connsiteY9" fmla="*/ 1038988 h 1038988"/>
                <a:gd name="connsiteX10" fmla="*/ 452442 w 1120917"/>
                <a:gd name="connsiteY10" fmla="*/ 1000091 h 1038988"/>
                <a:gd name="connsiteX11" fmla="*/ 361954 w 1120917"/>
                <a:gd name="connsiteY11" fmla="*/ 990566 h 1038988"/>
                <a:gd name="connsiteX12" fmla="*/ 323854 w 1120917"/>
                <a:gd name="connsiteY12" fmla="*/ 883409 h 1038988"/>
                <a:gd name="connsiteX13" fmla="*/ 354810 w 1120917"/>
                <a:gd name="connsiteY13" fmla="*/ 823878 h 1038988"/>
                <a:gd name="connsiteX14" fmla="*/ 269085 w 1120917"/>
                <a:gd name="connsiteY14" fmla="*/ 738153 h 1038988"/>
                <a:gd name="connsiteX15" fmla="*/ 195267 w 1120917"/>
                <a:gd name="connsiteY15" fmla="*/ 769109 h 1038988"/>
                <a:gd name="connsiteX16" fmla="*/ 121448 w 1120917"/>
                <a:gd name="connsiteY16" fmla="*/ 738153 h 1038988"/>
                <a:gd name="connsiteX17" fmla="*/ 107160 w 1120917"/>
                <a:gd name="connsiteY17" fmla="*/ 654809 h 1038988"/>
                <a:gd name="connsiteX18" fmla="*/ 0 w 1120917"/>
                <a:gd name="connsiteY18" fmla="*/ 657930 h 1038988"/>
                <a:gd name="connsiteX19" fmla="*/ 0 w 1120917"/>
                <a:gd name="connsiteY19" fmla="*/ 73737 h 1038988"/>
                <a:gd name="connsiteX20" fmla="*/ 73737 w 1120917"/>
                <a:gd name="connsiteY20" fmla="*/ 0 h 1038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120917" h="1038988">
                  <a:moveTo>
                    <a:pt x="73737" y="0"/>
                  </a:moveTo>
                  <a:lnTo>
                    <a:pt x="1047180" y="0"/>
                  </a:lnTo>
                  <a:cubicBezTo>
                    <a:pt x="1087904" y="0"/>
                    <a:pt x="1120917" y="33013"/>
                    <a:pt x="1120917" y="73737"/>
                  </a:cubicBezTo>
                  <a:lnTo>
                    <a:pt x="1120917" y="965251"/>
                  </a:lnTo>
                  <a:cubicBezTo>
                    <a:pt x="1120917" y="1005975"/>
                    <a:pt x="1087904" y="1038988"/>
                    <a:pt x="1047180" y="1038988"/>
                  </a:cubicBezTo>
                  <a:lnTo>
                    <a:pt x="809425" y="1038988"/>
                  </a:lnTo>
                  <a:lnTo>
                    <a:pt x="785817" y="981041"/>
                  </a:lnTo>
                  <a:lnTo>
                    <a:pt x="716760" y="978659"/>
                  </a:lnTo>
                  <a:lnTo>
                    <a:pt x="707620" y="1038988"/>
                  </a:lnTo>
                  <a:lnTo>
                    <a:pt x="448274" y="1038988"/>
                  </a:lnTo>
                  <a:lnTo>
                    <a:pt x="452442" y="1000091"/>
                  </a:lnTo>
                  <a:lnTo>
                    <a:pt x="361954" y="990566"/>
                  </a:lnTo>
                  <a:lnTo>
                    <a:pt x="323854" y="883409"/>
                  </a:lnTo>
                  <a:lnTo>
                    <a:pt x="354810" y="823878"/>
                  </a:lnTo>
                  <a:lnTo>
                    <a:pt x="269085" y="738153"/>
                  </a:lnTo>
                  <a:lnTo>
                    <a:pt x="195267" y="769109"/>
                  </a:lnTo>
                  <a:lnTo>
                    <a:pt x="121448" y="738153"/>
                  </a:lnTo>
                  <a:lnTo>
                    <a:pt x="107160" y="654809"/>
                  </a:lnTo>
                  <a:lnTo>
                    <a:pt x="0" y="657930"/>
                  </a:lnTo>
                  <a:lnTo>
                    <a:pt x="0" y="73737"/>
                  </a:lnTo>
                  <a:cubicBezTo>
                    <a:pt x="0" y="33013"/>
                    <a:pt x="33013" y="0"/>
                    <a:pt x="7373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78" name="椭圆 77">
              <a:extLst>
                <a:ext uri="{FF2B5EF4-FFF2-40B4-BE49-F238E27FC236}">
                  <a16:creationId xmlns="" xmlns:a16="http://schemas.microsoft.com/office/drawing/2014/main" id="{8ED1751B-F9CC-4CCA-8A1D-69A37C64BB6D}"/>
                </a:ext>
              </a:extLst>
            </p:cNvPr>
            <p:cNvSpPr/>
            <p:nvPr/>
          </p:nvSpPr>
          <p:spPr>
            <a:xfrm>
              <a:off x="2045865" y="4822852"/>
              <a:ext cx="407048" cy="407048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grpSp>
          <p:nvGrpSpPr>
            <p:cNvPr id="79" name="组合 78">
              <a:extLst>
                <a:ext uri="{FF2B5EF4-FFF2-40B4-BE49-F238E27FC236}">
                  <a16:creationId xmlns="" xmlns:a16="http://schemas.microsoft.com/office/drawing/2014/main" id="{E4181D4E-9943-41DF-AF9F-0D5242F0DF30}"/>
                </a:ext>
              </a:extLst>
            </p:cNvPr>
            <p:cNvGrpSpPr/>
            <p:nvPr/>
          </p:nvGrpSpPr>
          <p:grpSpPr>
            <a:xfrm>
              <a:off x="1822548" y="3927815"/>
              <a:ext cx="1538264" cy="1539898"/>
              <a:chOff x="1003301" y="2225675"/>
              <a:chExt cx="2989263" cy="2992438"/>
            </a:xfrm>
            <a:solidFill>
              <a:schemeClr val="accent1"/>
            </a:solidFill>
          </p:grpSpPr>
          <p:sp>
            <p:nvSpPr>
              <p:cNvPr id="80" name="Freeform 28">
                <a:extLst>
                  <a:ext uri="{FF2B5EF4-FFF2-40B4-BE49-F238E27FC236}">
                    <a16:creationId xmlns="" xmlns:a16="http://schemas.microsoft.com/office/drawing/2014/main" id="{F6BA59DE-4D67-40D5-8612-82098682B1E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03301" y="2225675"/>
                <a:ext cx="2989263" cy="2992438"/>
              </a:xfrm>
              <a:custGeom>
                <a:avLst/>
                <a:gdLst>
                  <a:gd name="T0" fmla="*/ 336 w 1440"/>
                  <a:gd name="T1" fmla="*/ 624 h 1440"/>
                  <a:gd name="T2" fmla="*/ 205 w 1440"/>
                  <a:gd name="T3" fmla="*/ 693 h 1440"/>
                  <a:gd name="T4" fmla="*/ 62 w 1440"/>
                  <a:gd name="T5" fmla="*/ 811 h 1440"/>
                  <a:gd name="T6" fmla="*/ 24 w 1440"/>
                  <a:gd name="T7" fmla="*/ 936 h 1440"/>
                  <a:gd name="T8" fmla="*/ 86 w 1440"/>
                  <a:gd name="T9" fmla="*/ 1128 h 1440"/>
                  <a:gd name="T10" fmla="*/ 171 w 1440"/>
                  <a:gd name="T11" fmla="*/ 1371 h 1440"/>
                  <a:gd name="T12" fmla="*/ 312 w 1440"/>
                  <a:gd name="T13" fmla="*/ 1354 h 1440"/>
                  <a:gd name="T14" fmla="*/ 504 w 1440"/>
                  <a:gd name="T15" fmla="*/ 1416 h 1440"/>
                  <a:gd name="T16" fmla="*/ 629 w 1440"/>
                  <a:gd name="T17" fmla="*/ 1378 h 1440"/>
                  <a:gd name="T18" fmla="*/ 704 w 1440"/>
                  <a:gd name="T19" fmla="*/ 1192 h 1440"/>
                  <a:gd name="T20" fmla="*/ 816 w 1440"/>
                  <a:gd name="T21" fmla="*/ 1056 h 1440"/>
                  <a:gd name="T22" fmla="*/ 912 w 1440"/>
                  <a:gd name="T23" fmla="*/ 899 h 1440"/>
                  <a:gd name="T24" fmla="*/ 750 w 1440"/>
                  <a:gd name="T25" fmla="*/ 826 h 1440"/>
                  <a:gd name="T26" fmla="*/ 854 w 1440"/>
                  <a:gd name="T27" fmla="*/ 744 h 1440"/>
                  <a:gd name="T28" fmla="*/ 1056 w 1440"/>
                  <a:gd name="T29" fmla="*/ 563 h 1440"/>
                  <a:gd name="T30" fmla="*/ 1272 w 1440"/>
                  <a:gd name="T31" fmla="*/ 624 h 1440"/>
                  <a:gd name="T32" fmla="*/ 1392 w 1440"/>
                  <a:gd name="T33" fmla="*/ 552 h 1440"/>
                  <a:gd name="T34" fmla="*/ 1194 w 1440"/>
                  <a:gd name="T35" fmla="*/ 1056 h 1440"/>
                  <a:gd name="T36" fmla="*/ 1320 w 1440"/>
                  <a:gd name="T37" fmla="*/ 0 h 1440"/>
                  <a:gd name="T38" fmla="*/ 923 w 1440"/>
                  <a:gd name="T39" fmla="*/ 216 h 1440"/>
                  <a:gd name="T40" fmla="*/ 984 w 1440"/>
                  <a:gd name="T41" fmla="*/ 336 h 1440"/>
                  <a:gd name="T42" fmla="*/ 864 w 1440"/>
                  <a:gd name="T43" fmla="*/ 504 h 1440"/>
                  <a:gd name="T44" fmla="*/ 744 w 1440"/>
                  <a:gd name="T45" fmla="*/ 432 h 1440"/>
                  <a:gd name="T46" fmla="*/ 529 w 1440"/>
                  <a:gd name="T47" fmla="*/ 497 h 1440"/>
                  <a:gd name="T48" fmla="*/ 456 w 1440"/>
                  <a:gd name="T49" fmla="*/ 48 h 1440"/>
                  <a:gd name="T50" fmla="*/ 653 w 1440"/>
                  <a:gd name="T51" fmla="*/ 1183 h 1440"/>
                  <a:gd name="T52" fmla="*/ 589 w 1440"/>
                  <a:gd name="T53" fmla="*/ 1280 h 1440"/>
                  <a:gd name="T54" fmla="*/ 456 w 1440"/>
                  <a:gd name="T55" fmla="*/ 1392 h 1440"/>
                  <a:gd name="T56" fmla="*/ 257 w 1440"/>
                  <a:gd name="T57" fmla="*/ 1277 h 1440"/>
                  <a:gd name="T58" fmla="*/ 160 w 1440"/>
                  <a:gd name="T59" fmla="*/ 1212 h 1440"/>
                  <a:gd name="T60" fmla="*/ 48 w 1440"/>
                  <a:gd name="T61" fmla="*/ 1080 h 1440"/>
                  <a:gd name="T62" fmla="*/ 163 w 1440"/>
                  <a:gd name="T63" fmla="*/ 881 h 1440"/>
                  <a:gd name="T64" fmla="*/ 228 w 1440"/>
                  <a:gd name="T65" fmla="*/ 784 h 1440"/>
                  <a:gd name="T66" fmla="*/ 360 w 1440"/>
                  <a:gd name="T67" fmla="*/ 672 h 1440"/>
                  <a:gd name="T68" fmla="*/ 559 w 1440"/>
                  <a:gd name="T69" fmla="*/ 787 h 1440"/>
                  <a:gd name="T70" fmla="*/ 657 w 1440"/>
                  <a:gd name="T71" fmla="*/ 851 h 1440"/>
                  <a:gd name="T72" fmla="*/ 768 w 1440"/>
                  <a:gd name="T73" fmla="*/ 984 h 1440"/>
                  <a:gd name="T74" fmla="*/ 864 w 1440"/>
                  <a:gd name="T75" fmla="*/ 899 h 1440"/>
                  <a:gd name="T76" fmla="*/ 792 w 1440"/>
                  <a:gd name="T77" fmla="*/ 936 h 1440"/>
                  <a:gd name="T78" fmla="*/ 792 w 1440"/>
                  <a:gd name="T79" fmla="*/ 912 h 1440"/>
                  <a:gd name="T80" fmla="*/ 703 w 1440"/>
                  <a:gd name="T81" fmla="*/ 749 h 1440"/>
                  <a:gd name="T82" fmla="*/ 568 w 1440"/>
                  <a:gd name="T83" fmla="*/ 737 h 1440"/>
                  <a:gd name="T84" fmla="*/ 384 w 1440"/>
                  <a:gd name="T85" fmla="*/ 624 h 1440"/>
                  <a:gd name="T86" fmla="*/ 562 w 1440"/>
                  <a:gd name="T87" fmla="*/ 455 h 1440"/>
                  <a:gd name="T88" fmla="*/ 686 w 1440"/>
                  <a:gd name="T89" fmla="*/ 455 h 1440"/>
                  <a:gd name="T90" fmla="*/ 864 w 1440"/>
                  <a:gd name="T91" fmla="*/ 685 h 1440"/>
                  <a:gd name="T92" fmla="*/ 1152 w 1440"/>
                  <a:gd name="T93" fmla="*/ 672 h 1440"/>
                  <a:gd name="T94" fmla="*/ 1046 w 1440"/>
                  <a:gd name="T95" fmla="*/ 504 h 1440"/>
                  <a:gd name="T96" fmla="*/ 947 w 1440"/>
                  <a:gd name="T97" fmla="*/ 375 h 1440"/>
                  <a:gd name="T98" fmla="*/ 929 w 1440"/>
                  <a:gd name="T99" fmla="*/ 166 h 1440"/>
                  <a:gd name="T100" fmla="*/ 1320 w 1440"/>
                  <a:gd name="T101" fmla="*/ 48 h 1440"/>
                  <a:gd name="T102" fmla="*/ 1200 w 1440"/>
                  <a:gd name="T103" fmla="*/ 563 h 1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440" h="1440">
                    <a:moveTo>
                      <a:pt x="1320" y="0"/>
                    </a:moveTo>
                    <a:cubicBezTo>
                      <a:pt x="456" y="0"/>
                      <a:pt x="456" y="0"/>
                      <a:pt x="456" y="0"/>
                    </a:cubicBezTo>
                    <a:cubicBezTo>
                      <a:pt x="390" y="0"/>
                      <a:pt x="336" y="54"/>
                      <a:pt x="336" y="120"/>
                    </a:cubicBezTo>
                    <a:cubicBezTo>
                      <a:pt x="336" y="624"/>
                      <a:pt x="336" y="624"/>
                      <a:pt x="336" y="624"/>
                    </a:cubicBezTo>
                    <a:cubicBezTo>
                      <a:pt x="323" y="624"/>
                      <a:pt x="312" y="635"/>
                      <a:pt x="312" y="648"/>
                    </a:cubicBezTo>
                    <a:cubicBezTo>
                      <a:pt x="312" y="710"/>
                      <a:pt x="312" y="710"/>
                      <a:pt x="312" y="710"/>
                    </a:cubicBezTo>
                    <a:cubicBezTo>
                      <a:pt x="290" y="717"/>
                      <a:pt x="269" y="726"/>
                      <a:pt x="249" y="737"/>
                    </a:cubicBezTo>
                    <a:cubicBezTo>
                      <a:pt x="205" y="693"/>
                      <a:pt x="205" y="693"/>
                      <a:pt x="205" y="693"/>
                    </a:cubicBezTo>
                    <a:cubicBezTo>
                      <a:pt x="200" y="688"/>
                      <a:pt x="194" y="686"/>
                      <a:pt x="188" y="686"/>
                    </a:cubicBezTo>
                    <a:cubicBezTo>
                      <a:pt x="181" y="686"/>
                      <a:pt x="175" y="688"/>
                      <a:pt x="171" y="693"/>
                    </a:cubicBezTo>
                    <a:cubicBezTo>
                      <a:pt x="69" y="794"/>
                      <a:pt x="69" y="794"/>
                      <a:pt x="69" y="794"/>
                    </a:cubicBezTo>
                    <a:cubicBezTo>
                      <a:pt x="64" y="799"/>
                      <a:pt x="62" y="805"/>
                      <a:pt x="62" y="811"/>
                    </a:cubicBezTo>
                    <a:cubicBezTo>
                      <a:pt x="62" y="818"/>
                      <a:pt x="64" y="824"/>
                      <a:pt x="69" y="828"/>
                    </a:cubicBezTo>
                    <a:cubicBezTo>
                      <a:pt x="113" y="872"/>
                      <a:pt x="113" y="872"/>
                      <a:pt x="113" y="872"/>
                    </a:cubicBezTo>
                    <a:cubicBezTo>
                      <a:pt x="102" y="893"/>
                      <a:pt x="93" y="914"/>
                      <a:pt x="86" y="936"/>
                    </a:cubicBezTo>
                    <a:cubicBezTo>
                      <a:pt x="24" y="936"/>
                      <a:pt x="24" y="936"/>
                      <a:pt x="24" y="936"/>
                    </a:cubicBezTo>
                    <a:cubicBezTo>
                      <a:pt x="11" y="936"/>
                      <a:pt x="0" y="947"/>
                      <a:pt x="0" y="960"/>
                    </a:cubicBezTo>
                    <a:cubicBezTo>
                      <a:pt x="0" y="1104"/>
                      <a:pt x="0" y="1104"/>
                      <a:pt x="0" y="1104"/>
                    </a:cubicBezTo>
                    <a:cubicBezTo>
                      <a:pt x="0" y="1117"/>
                      <a:pt x="11" y="1128"/>
                      <a:pt x="24" y="1128"/>
                    </a:cubicBezTo>
                    <a:cubicBezTo>
                      <a:pt x="86" y="1128"/>
                      <a:pt x="86" y="1128"/>
                      <a:pt x="86" y="1128"/>
                    </a:cubicBezTo>
                    <a:cubicBezTo>
                      <a:pt x="93" y="1150"/>
                      <a:pt x="102" y="1171"/>
                      <a:pt x="113" y="1192"/>
                    </a:cubicBezTo>
                    <a:cubicBezTo>
                      <a:pt x="69" y="1236"/>
                      <a:pt x="69" y="1236"/>
                      <a:pt x="69" y="1236"/>
                    </a:cubicBezTo>
                    <a:cubicBezTo>
                      <a:pt x="56" y="1248"/>
                      <a:pt x="61" y="1261"/>
                      <a:pt x="69" y="1270"/>
                    </a:cubicBezTo>
                    <a:cubicBezTo>
                      <a:pt x="171" y="1371"/>
                      <a:pt x="171" y="1371"/>
                      <a:pt x="171" y="1371"/>
                    </a:cubicBezTo>
                    <a:cubicBezTo>
                      <a:pt x="175" y="1376"/>
                      <a:pt x="181" y="1378"/>
                      <a:pt x="188" y="1378"/>
                    </a:cubicBezTo>
                    <a:cubicBezTo>
                      <a:pt x="194" y="1378"/>
                      <a:pt x="200" y="1376"/>
                      <a:pt x="205" y="1371"/>
                    </a:cubicBezTo>
                    <a:cubicBezTo>
                      <a:pt x="249" y="1327"/>
                      <a:pt x="249" y="1327"/>
                      <a:pt x="249" y="1327"/>
                    </a:cubicBezTo>
                    <a:cubicBezTo>
                      <a:pt x="269" y="1338"/>
                      <a:pt x="290" y="1347"/>
                      <a:pt x="312" y="1354"/>
                    </a:cubicBezTo>
                    <a:cubicBezTo>
                      <a:pt x="312" y="1416"/>
                      <a:pt x="312" y="1416"/>
                      <a:pt x="312" y="1416"/>
                    </a:cubicBezTo>
                    <a:cubicBezTo>
                      <a:pt x="312" y="1429"/>
                      <a:pt x="323" y="1440"/>
                      <a:pt x="336" y="1440"/>
                    </a:cubicBezTo>
                    <a:cubicBezTo>
                      <a:pt x="480" y="1440"/>
                      <a:pt x="480" y="1440"/>
                      <a:pt x="480" y="1440"/>
                    </a:cubicBezTo>
                    <a:cubicBezTo>
                      <a:pt x="493" y="1440"/>
                      <a:pt x="504" y="1429"/>
                      <a:pt x="504" y="1416"/>
                    </a:cubicBezTo>
                    <a:cubicBezTo>
                      <a:pt x="504" y="1354"/>
                      <a:pt x="504" y="1354"/>
                      <a:pt x="504" y="1354"/>
                    </a:cubicBezTo>
                    <a:cubicBezTo>
                      <a:pt x="526" y="1347"/>
                      <a:pt x="548" y="1338"/>
                      <a:pt x="568" y="1327"/>
                    </a:cubicBezTo>
                    <a:cubicBezTo>
                      <a:pt x="612" y="1371"/>
                      <a:pt x="612" y="1371"/>
                      <a:pt x="612" y="1371"/>
                    </a:cubicBezTo>
                    <a:cubicBezTo>
                      <a:pt x="616" y="1376"/>
                      <a:pt x="622" y="1378"/>
                      <a:pt x="629" y="1378"/>
                    </a:cubicBezTo>
                    <a:cubicBezTo>
                      <a:pt x="635" y="1378"/>
                      <a:pt x="641" y="1376"/>
                      <a:pt x="646" y="1371"/>
                    </a:cubicBezTo>
                    <a:cubicBezTo>
                      <a:pt x="748" y="1270"/>
                      <a:pt x="748" y="1270"/>
                      <a:pt x="748" y="1270"/>
                    </a:cubicBezTo>
                    <a:cubicBezTo>
                      <a:pt x="756" y="1262"/>
                      <a:pt x="759" y="1247"/>
                      <a:pt x="750" y="1238"/>
                    </a:cubicBezTo>
                    <a:cubicBezTo>
                      <a:pt x="704" y="1192"/>
                      <a:pt x="704" y="1192"/>
                      <a:pt x="704" y="1192"/>
                    </a:cubicBezTo>
                    <a:cubicBezTo>
                      <a:pt x="715" y="1171"/>
                      <a:pt x="723" y="1150"/>
                      <a:pt x="730" y="1128"/>
                    </a:cubicBezTo>
                    <a:cubicBezTo>
                      <a:pt x="792" y="1128"/>
                      <a:pt x="792" y="1128"/>
                      <a:pt x="792" y="1128"/>
                    </a:cubicBezTo>
                    <a:cubicBezTo>
                      <a:pt x="805" y="1128"/>
                      <a:pt x="816" y="1117"/>
                      <a:pt x="816" y="1104"/>
                    </a:cubicBezTo>
                    <a:cubicBezTo>
                      <a:pt x="816" y="1056"/>
                      <a:pt x="816" y="1056"/>
                      <a:pt x="816" y="1056"/>
                    </a:cubicBezTo>
                    <a:cubicBezTo>
                      <a:pt x="963" y="1056"/>
                      <a:pt x="963" y="1056"/>
                      <a:pt x="963" y="1056"/>
                    </a:cubicBezTo>
                    <a:cubicBezTo>
                      <a:pt x="963" y="1008"/>
                      <a:pt x="963" y="1008"/>
                      <a:pt x="963" y="1008"/>
                    </a:cubicBezTo>
                    <a:cubicBezTo>
                      <a:pt x="912" y="1008"/>
                      <a:pt x="912" y="1008"/>
                      <a:pt x="912" y="1008"/>
                    </a:cubicBezTo>
                    <a:cubicBezTo>
                      <a:pt x="912" y="899"/>
                      <a:pt x="912" y="899"/>
                      <a:pt x="912" y="899"/>
                    </a:cubicBezTo>
                    <a:cubicBezTo>
                      <a:pt x="912" y="866"/>
                      <a:pt x="886" y="840"/>
                      <a:pt x="854" y="840"/>
                    </a:cubicBezTo>
                    <a:cubicBezTo>
                      <a:pt x="840" y="840"/>
                      <a:pt x="826" y="845"/>
                      <a:pt x="816" y="854"/>
                    </a:cubicBezTo>
                    <a:cubicBezTo>
                      <a:pt x="809" y="860"/>
                      <a:pt x="801" y="864"/>
                      <a:pt x="792" y="864"/>
                    </a:cubicBezTo>
                    <a:cubicBezTo>
                      <a:pt x="775" y="864"/>
                      <a:pt x="758" y="849"/>
                      <a:pt x="750" y="826"/>
                    </a:cubicBezTo>
                    <a:cubicBezTo>
                      <a:pt x="760" y="803"/>
                      <a:pt x="744" y="791"/>
                      <a:pt x="744" y="791"/>
                    </a:cubicBezTo>
                    <a:cubicBezTo>
                      <a:pt x="745" y="752"/>
                      <a:pt x="766" y="720"/>
                      <a:pt x="792" y="720"/>
                    </a:cubicBezTo>
                    <a:cubicBezTo>
                      <a:pt x="801" y="720"/>
                      <a:pt x="809" y="724"/>
                      <a:pt x="816" y="730"/>
                    </a:cubicBezTo>
                    <a:cubicBezTo>
                      <a:pt x="826" y="739"/>
                      <a:pt x="840" y="744"/>
                      <a:pt x="854" y="744"/>
                    </a:cubicBezTo>
                    <a:cubicBezTo>
                      <a:pt x="886" y="744"/>
                      <a:pt x="912" y="718"/>
                      <a:pt x="912" y="685"/>
                    </a:cubicBezTo>
                    <a:cubicBezTo>
                      <a:pt x="912" y="552"/>
                      <a:pt x="912" y="552"/>
                      <a:pt x="912" y="552"/>
                    </a:cubicBezTo>
                    <a:cubicBezTo>
                      <a:pt x="1046" y="552"/>
                      <a:pt x="1046" y="552"/>
                      <a:pt x="1046" y="552"/>
                    </a:cubicBezTo>
                    <a:cubicBezTo>
                      <a:pt x="1051" y="552"/>
                      <a:pt x="1056" y="557"/>
                      <a:pt x="1056" y="563"/>
                    </a:cubicBezTo>
                    <a:cubicBezTo>
                      <a:pt x="1056" y="565"/>
                      <a:pt x="1056" y="567"/>
                      <a:pt x="1054" y="569"/>
                    </a:cubicBezTo>
                    <a:cubicBezTo>
                      <a:pt x="1040" y="584"/>
                      <a:pt x="1032" y="603"/>
                      <a:pt x="1032" y="624"/>
                    </a:cubicBezTo>
                    <a:cubicBezTo>
                      <a:pt x="1032" y="677"/>
                      <a:pt x="1086" y="720"/>
                      <a:pt x="1152" y="720"/>
                    </a:cubicBezTo>
                    <a:cubicBezTo>
                      <a:pt x="1218" y="720"/>
                      <a:pt x="1272" y="677"/>
                      <a:pt x="1272" y="624"/>
                    </a:cubicBezTo>
                    <a:cubicBezTo>
                      <a:pt x="1272" y="603"/>
                      <a:pt x="1264" y="584"/>
                      <a:pt x="1250" y="569"/>
                    </a:cubicBezTo>
                    <a:cubicBezTo>
                      <a:pt x="1249" y="567"/>
                      <a:pt x="1248" y="565"/>
                      <a:pt x="1248" y="563"/>
                    </a:cubicBezTo>
                    <a:cubicBezTo>
                      <a:pt x="1248" y="557"/>
                      <a:pt x="1253" y="552"/>
                      <a:pt x="1259" y="552"/>
                    </a:cubicBezTo>
                    <a:cubicBezTo>
                      <a:pt x="1392" y="552"/>
                      <a:pt x="1392" y="552"/>
                      <a:pt x="1392" y="552"/>
                    </a:cubicBezTo>
                    <a:cubicBezTo>
                      <a:pt x="1392" y="936"/>
                      <a:pt x="1392" y="936"/>
                      <a:pt x="1392" y="936"/>
                    </a:cubicBezTo>
                    <a:cubicBezTo>
                      <a:pt x="1392" y="976"/>
                      <a:pt x="1360" y="1008"/>
                      <a:pt x="1320" y="1008"/>
                    </a:cubicBezTo>
                    <a:cubicBezTo>
                      <a:pt x="1194" y="1008"/>
                      <a:pt x="1194" y="1008"/>
                      <a:pt x="1194" y="1008"/>
                    </a:cubicBezTo>
                    <a:cubicBezTo>
                      <a:pt x="1194" y="1056"/>
                      <a:pt x="1194" y="1056"/>
                      <a:pt x="1194" y="1056"/>
                    </a:cubicBezTo>
                    <a:cubicBezTo>
                      <a:pt x="1320" y="1056"/>
                      <a:pt x="1320" y="1056"/>
                      <a:pt x="1320" y="1056"/>
                    </a:cubicBezTo>
                    <a:cubicBezTo>
                      <a:pt x="1386" y="1056"/>
                      <a:pt x="1440" y="1002"/>
                      <a:pt x="1440" y="936"/>
                    </a:cubicBezTo>
                    <a:cubicBezTo>
                      <a:pt x="1440" y="120"/>
                      <a:pt x="1440" y="120"/>
                      <a:pt x="1440" y="120"/>
                    </a:cubicBezTo>
                    <a:cubicBezTo>
                      <a:pt x="1440" y="54"/>
                      <a:pt x="1386" y="0"/>
                      <a:pt x="1320" y="0"/>
                    </a:cubicBezTo>
                    <a:close/>
                    <a:moveTo>
                      <a:pt x="456" y="48"/>
                    </a:moveTo>
                    <a:cubicBezTo>
                      <a:pt x="864" y="48"/>
                      <a:pt x="864" y="48"/>
                      <a:pt x="864" y="48"/>
                    </a:cubicBezTo>
                    <a:cubicBezTo>
                      <a:pt x="864" y="157"/>
                      <a:pt x="864" y="157"/>
                      <a:pt x="864" y="157"/>
                    </a:cubicBezTo>
                    <a:cubicBezTo>
                      <a:pt x="864" y="190"/>
                      <a:pt x="890" y="216"/>
                      <a:pt x="923" y="216"/>
                    </a:cubicBezTo>
                    <a:cubicBezTo>
                      <a:pt x="937" y="216"/>
                      <a:pt x="950" y="211"/>
                      <a:pt x="961" y="202"/>
                    </a:cubicBezTo>
                    <a:cubicBezTo>
                      <a:pt x="967" y="196"/>
                      <a:pt x="975" y="192"/>
                      <a:pt x="984" y="192"/>
                    </a:cubicBezTo>
                    <a:cubicBezTo>
                      <a:pt x="1010" y="192"/>
                      <a:pt x="1032" y="225"/>
                      <a:pt x="1032" y="264"/>
                    </a:cubicBezTo>
                    <a:cubicBezTo>
                      <a:pt x="1032" y="303"/>
                      <a:pt x="1010" y="336"/>
                      <a:pt x="984" y="336"/>
                    </a:cubicBezTo>
                    <a:cubicBezTo>
                      <a:pt x="975" y="336"/>
                      <a:pt x="967" y="332"/>
                      <a:pt x="961" y="326"/>
                    </a:cubicBezTo>
                    <a:cubicBezTo>
                      <a:pt x="950" y="317"/>
                      <a:pt x="937" y="312"/>
                      <a:pt x="923" y="312"/>
                    </a:cubicBezTo>
                    <a:cubicBezTo>
                      <a:pt x="890" y="312"/>
                      <a:pt x="864" y="338"/>
                      <a:pt x="864" y="371"/>
                    </a:cubicBezTo>
                    <a:cubicBezTo>
                      <a:pt x="864" y="504"/>
                      <a:pt x="864" y="504"/>
                      <a:pt x="864" y="504"/>
                    </a:cubicBezTo>
                    <a:cubicBezTo>
                      <a:pt x="731" y="504"/>
                      <a:pt x="731" y="504"/>
                      <a:pt x="731" y="504"/>
                    </a:cubicBezTo>
                    <a:cubicBezTo>
                      <a:pt x="725" y="504"/>
                      <a:pt x="722" y="501"/>
                      <a:pt x="720" y="498"/>
                    </a:cubicBezTo>
                    <a:cubicBezTo>
                      <a:pt x="719" y="494"/>
                      <a:pt x="719" y="490"/>
                      <a:pt x="722" y="487"/>
                    </a:cubicBezTo>
                    <a:cubicBezTo>
                      <a:pt x="737" y="473"/>
                      <a:pt x="745" y="453"/>
                      <a:pt x="744" y="432"/>
                    </a:cubicBezTo>
                    <a:cubicBezTo>
                      <a:pt x="744" y="379"/>
                      <a:pt x="690" y="336"/>
                      <a:pt x="624" y="336"/>
                    </a:cubicBezTo>
                    <a:cubicBezTo>
                      <a:pt x="558" y="336"/>
                      <a:pt x="504" y="379"/>
                      <a:pt x="504" y="432"/>
                    </a:cubicBezTo>
                    <a:cubicBezTo>
                      <a:pt x="504" y="452"/>
                      <a:pt x="512" y="471"/>
                      <a:pt x="526" y="487"/>
                    </a:cubicBezTo>
                    <a:cubicBezTo>
                      <a:pt x="529" y="490"/>
                      <a:pt x="530" y="494"/>
                      <a:pt x="529" y="497"/>
                    </a:cubicBezTo>
                    <a:cubicBezTo>
                      <a:pt x="527" y="502"/>
                      <a:pt x="523" y="504"/>
                      <a:pt x="518" y="504"/>
                    </a:cubicBezTo>
                    <a:cubicBezTo>
                      <a:pt x="384" y="504"/>
                      <a:pt x="384" y="504"/>
                      <a:pt x="384" y="504"/>
                    </a:cubicBezTo>
                    <a:cubicBezTo>
                      <a:pt x="384" y="120"/>
                      <a:pt x="384" y="120"/>
                      <a:pt x="384" y="120"/>
                    </a:cubicBezTo>
                    <a:cubicBezTo>
                      <a:pt x="384" y="80"/>
                      <a:pt x="416" y="48"/>
                      <a:pt x="456" y="48"/>
                    </a:cubicBezTo>
                    <a:close/>
                    <a:moveTo>
                      <a:pt x="768" y="1080"/>
                    </a:moveTo>
                    <a:cubicBezTo>
                      <a:pt x="712" y="1080"/>
                      <a:pt x="712" y="1080"/>
                      <a:pt x="712" y="1080"/>
                    </a:cubicBezTo>
                    <a:cubicBezTo>
                      <a:pt x="700" y="1080"/>
                      <a:pt x="691" y="1088"/>
                      <a:pt x="688" y="1098"/>
                    </a:cubicBezTo>
                    <a:cubicBezTo>
                      <a:pt x="681" y="1128"/>
                      <a:pt x="669" y="1157"/>
                      <a:pt x="653" y="1183"/>
                    </a:cubicBezTo>
                    <a:cubicBezTo>
                      <a:pt x="647" y="1192"/>
                      <a:pt x="649" y="1205"/>
                      <a:pt x="657" y="1212"/>
                    </a:cubicBezTo>
                    <a:cubicBezTo>
                      <a:pt x="697" y="1253"/>
                      <a:pt x="697" y="1253"/>
                      <a:pt x="697" y="1253"/>
                    </a:cubicBezTo>
                    <a:cubicBezTo>
                      <a:pt x="629" y="1320"/>
                      <a:pt x="629" y="1320"/>
                      <a:pt x="629" y="1320"/>
                    </a:cubicBezTo>
                    <a:cubicBezTo>
                      <a:pt x="589" y="1280"/>
                      <a:pt x="589" y="1280"/>
                      <a:pt x="589" y="1280"/>
                    </a:cubicBezTo>
                    <a:cubicBezTo>
                      <a:pt x="581" y="1272"/>
                      <a:pt x="569" y="1271"/>
                      <a:pt x="559" y="1277"/>
                    </a:cubicBezTo>
                    <a:cubicBezTo>
                      <a:pt x="533" y="1293"/>
                      <a:pt x="505" y="1305"/>
                      <a:pt x="475" y="1312"/>
                    </a:cubicBezTo>
                    <a:cubicBezTo>
                      <a:pt x="464" y="1315"/>
                      <a:pt x="456" y="1324"/>
                      <a:pt x="456" y="1335"/>
                    </a:cubicBezTo>
                    <a:cubicBezTo>
                      <a:pt x="456" y="1392"/>
                      <a:pt x="456" y="1392"/>
                      <a:pt x="456" y="1392"/>
                    </a:cubicBezTo>
                    <a:cubicBezTo>
                      <a:pt x="360" y="1392"/>
                      <a:pt x="360" y="1392"/>
                      <a:pt x="360" y="1392"/>
                    </a:cubicBezTo>
                    <a:cubicBezTo>
                      <a:pt x="360" y="1335"/>
                      <a:pt x="360" y="1335"/>
                      <a:pt x="360" y="1335"/>
                    </a:cubicBezTo>
                    <a:cubicBezTo>
                      <a:pt x="360" y="1324"/>
                      <a:pt x="353" y="1315"/>
                      <a:pt x="342" y="1312"/>
                    </a:cubicBezTo>
                    <a:cubicBezTo>
                      <a:pt x="312" y="1305"/>
                      <a:pt x="283" y="1293"/>
                      <a:pt x="257" y="1277"/>
                    </a:cubicBezTo>
                    <a:cubicBezTo>
                      <a:pt x="248" y="1271"/>
                      <a:pt x="236" y="1272"/>
                      <a:pt x="228" y="1280"/>
                    </a:cubicBezTo>
                    <a:cubicBezTo>
                      <a:pt x="188" y="1320"/>
                      <a:pt x="188" y="1320"/>
                      <a:pt x="188" y="1320"/>
                    </a:cubicBezTo>
                    <a:cubicBezTo>
                      <a:pt x="120" y="1253"/>
                      <a:pt x="120" y="1253"/>
                      <a:pt x="120" y="1253"/>
                    </a:cubicBezTo>
                    <a:cubicBezTo>
                      <a:pt x="160" y="1212"/>
                      <a:pt x="160" y="1212"/>
                      <a:pt x="160" y="1212"/>
                    </a:cubicBezTo>
                    <a:cubicBezTo>
                      <a:pt x="168" y="1205"/>
                      <a:pt x="169" y="1192"/>
                      <a:pt x="163" y="1183"/>
                    </a:cubicBezTo>
                    <a:cubicBezTo>
                      <a:pt x="147" y="1157"/>
                      <a:pt x="135" y="1128"/>
                      <a:pt x="128" y="1098"/>
                    </a:cubicBezTo>
                    <a:cubicBezTo>
                      <a:pt x="126" y="1088"/>
                      <a:pt x="116" y="1080"/>
                      <a:pt x="105" y="1080"/>
                    </a:cubicBezTo>
                    <a:cubicBezTo>
                      <a:pt x="48" y="1080"/>
                      <a:pt x="48" y="1080"/>
                      <a:pt x="48" y="1080"/>
                    </a:cubicBezTo>
                    <a:cubicBezTo>
                      <a:pt x="48" y="984"/>
                      <a:pt x="48" y="984"/>
                      <a:pt x="48" y="984"/>
                    </a:cubicBezTo>
                    <a:cubicBezTo>
                      <a:pt x="105" y="984"/>
                      <a:pt x="105" y="984"/>
                      <a:pt x="105" y="984"/>
                    </a:cubicBezTo>
                    <a:cubicBezTo>
                      <a:pt x="116" y="984"/>
                      <a:pt x="126" y="976"/>
                      <a:pt x="128" y="966"/>
                    </a:cubicBezTo>
                    <a:cubicBezTo>
                      <a:pt x="135" y="936"/>
                      <a:pt x="147" y="907"/>
                      <a:pt x="163" y="881"/>
                    </a:cubicBezTo>
                    <a:cubicBezTo>
                      <a:pt x="169" y="872"/>
                      <a:pt x="168" y="859"/>
                      <a:pt x="160" y="852"/>
                    </a:cubicBezTo>
                    <a:cubicBezTo>
                      <a:pt x="120" y="811"/>
                      <a:pt x="120" y="811"/>
                      <a:pt x="120" y="811"/>
                    </a:cubicBezTo>
                    <a:cubicBezTo>
                      <a:pt x="188" y="743"/>
                      <a:pt x="188" y="743"/>
                      <a:pt x="188" y="743"/>
                    </a:cubicBezTo>
                    <a:cubicBezTo>
                      <a:pt x="228" y="784"/>
                      <a:pt x="228" y="784"/>
                      <a:pt x="228" y="784"/>
                    </a:cubicBezTo>
                    <a:cubicBezTo>
                      <a:pt x="236" y="791"/>
                      <a:pt x="248" y="793"/>
                      <a:pt x="257" y="787"/>
                    </a:cubicBezTo>
                    <a:cubicBezTo>
                      <a:pt x="283" y="771"/>
                      <a:pt x="312" y="759"/>
                      <a:pt x="342" y="752"/>
                    </a:cubicBezTo>
                    <a:cubicBezTo>
                      <a:pt x="353" y="749"/>
                      <a:pt x="360" y="740"/>
                      <a:pt x="360" y="729"/>
                    </a:cubicBezTo>
                    <a:cubicBezTo>
                      <a:pt x="360" y="672"/>
                      <a:pt x="360" y="672"/>
                      <a:pt x="360" y="672"/>
                    </a:cubicBezTo>
                    <a:cubicBezTo>
                      <a:pt x="456" y="672"/>
                      <a:pt x="456" y="672"/>
                      <a:pt x="456" y="672"/>
                    </a:cubicBezTo>
                    <a:cubicBezTo>
                      <a:pt x="456" y="729"/>
                      <a:pt x="456" y="729"/>
                      <a:pt x="456" y="729"/>
                    </a:cubicBezTo>
                    <a:cubicBezTo>
                      <a:pt x="456" y="740"/>
                      <a:pt x="464" y="749"/>
                      <a:pt x="475" y="752"/>
                    </a:cubicBezTo>
                    <a:cubicBezTo>
                      <a:pt x="505" y="759"/>
                      <a:pt x="533" y="771"/>
                      <a:pt x="559" y="787"/>
                    </a:cubicBezTo>
                    <a:cubicBezTo>
                      <a:pt x="569" y="793"/>
                      <a:pt x="581" y="791"/>
                      <a:pt x="589" y="784"/>
                    </a:cubicBezTo>
                    <a:cubicBezTo>
                      <a:pt x="629" y="743"/>
                      <a:pt x="629" y="743"/>
                      <a:pt x="629" y="743"/>
                    </a:cubicBezTo>
                    <a:cubicBezTo>
                      <a:pt x="697" y="811"/>
                      <a:pt x="697" y="811"/>
                      <a:pt x="697" y="811"/>
                    </a:cubicBezTo>
                    <a:cubicBezTo>
                      <a:pt x="657" y="851"/>
                      <a:pt x="657" y="851"/>
                      <a:pt x="657" y="851"/>
                    </a:cubicBezTo>
                    <a:cubicBezTo>
                      <a:pt x="649" y="859"/>
                      <a:pt x="647" y="872"/>
                      <a:pt x="653" y="881"/>
                    </a:cubicBezTo>
                    <a:cubicBezTo>
                      <a:pt x="669" y="907"/>
                      <a:pt x="681" y="936"/>
                      <a:pt x="688" y="966"/>
                    </a:cubicBezTo>
                    <a:cubicBezTo>
                      <a:pt x="691" y="976"/>
                      <a:pt x="700" y="984"/>
                      <a:pt x="712" y="984"/>
                    </a:cubicBezTo>
                    <a:cubicBezTo>
                      <a:pt x="768" y="984"/>
                      <a:pt x="768" y="984"/>
                      <a:pt x="768" y="984"/>
                    </a:cubicBezTo>
                    <a:lnTo>
                      <a:pt x="768" y="1080"/>
                    </a:lnTo>
                    <a:close/>
                    <a:moveTo>
                      <a:pt x="792" y="912"/>
                    </a:moveTo>
                    <a:cubicBezTo>
                      <a:pt x="812" y="912"/>
                      <a:pt x="831" y="904"/>
                      <a:pt x="848" y="890"/>
                    </a:cubicBezTo>
                    <a:cubicBezTo>
                      <a:pt x="855" y="884"/>
                      <a:pt x="865" y="890"/>
                      <a:pt x="864" y="899"/>
                    </a:cubicBezTo>
                    <a:cubicBezTo>
                      <a:pt x="864" y="1008"/>
                      <a:pt x="864" y="1008"/>
                      <a:pt x="864" y="1008"/>
                    </a:cubicBezTo>
                    <a:cubicBezTo>
                      <a:pt x="816" y="1008"/>
                      <a:pt x="816" y="1008"/>
                      <a:pt x="816" y="1008"/>
                    </a:cubicBezTo>
                    <a:cubicBezTo>
                      <a:pt x="816" y="960"/>
                      <a:pt x="816" y="960"/>
                      <a:pt x="816" y="960"/>
                    </a:cubicBezTo>
                    <a:cubicBezTo>
                      <a:pt x="816" y="947"/>
                      <a:pt x="805" y="936"/>
                      <a:pt x="792" y="936"/>
                    </a:cubicBezTo>
                    <a:cubicBezTo>
                      <a:pt x="730" y="936"/>
                      <a:pt x="730" y="936"/>
                      <a:pt x="730" y="936"/>
                    </a:cubicBezTo>
                    <a:cubicBezTo>
                      <a:pt x="723" y="914"/>
                      <a:pt x="715" y="893"/>
                      <a:pt x="704" y="872"/>
                    </a:cubicBezTo>
                    <a:cubicBezTo>
                      <a:pt x="714" y="862"/>
                      <a:pt x="714" y="862"/>
                      <a:pt x="714" y="862"/>
                    </a:cubicBezTo>
                    <a:cubicBezTo>
                      <a:pt x="732" y="893"/>
                      <a:pt x="761" y="912"/>
                      <a:pt x="792" y="912"/>
                    </a:cubicBezTo>
                    <a:close/>
                    <a:moveTo>
                      <a:pt x="864" y="685"/>
                    </a:moveTo>
                    <a:cubicBezTo>
                      <a:pt x="864" y="695"/>
                      <a:pt x="855" y="700"/>
                      <a:pt x="848" y="694"/>
                    </a:cubicBezTo>
                    <a:cubicBezTo>
                      <a:pt x="831" y="680"/>
                      <a:pt x="812" y="672"/>
                      <a:pt x="792" y="672"/>
                    </a:cubicBezTo>
                    <a:cubicBezTo>
                      <a:pt x="751" y="672"/>
                      <a:pt x="716" y="704"/>
                      <a:pt x="703" y="749"/>
                    </a:cubicBezTo>
                    <a:cubicBezTo>
                      <a:pt x="646" y="693"/>
                      <a:pt x="646" y="693"/>
                      <a:pt x="646" y="693"/>
                    </a:cubicBezTo>
                    <a:cubicBezTo>
                      <a:pt x="641" y="688"/>
                      <a:pt x="635" y="686"/>
                      <a:pt x="629" y="686"/>
                    </a:cubicBezTo>
                    <a:cubicBezTo>
                      <a:pt x="622" y="686"/>
                      <a:pt x="616" y="688"/>
                      <a:pt x="612" y="693"/>
                    </a:cubicBezTo>
                    <a:cubicBezTo>
                      <a:pt x="568" y="737"/>
                      <a:pt x="568" y="737"/>
                      <a:pt x="568" y="737"/>
                    </a:cubicBezTo>
                    <a:cubicBezTo>
                      <a:pt x="548" y="726"/>
                      <a:pt x="526" y="717"/>
                      <a:pt x="504" y="710"/>
                    </a:cubicBezTo>
                    <a:cubicBezTo>
                      <a:pt x="504" y="648"/>
                      <a:pt x="504" y="648"/>
                      <a:pt x="504" y="648"/>
                    </a:cubicBezTo>
                    <a:cubicBezTo>
                      <a:pt x="504" y="635"/>
                      <a:pt x="493" y="624"/>
                      <a:pt x="480" y="624"/>
                    </a:cubicBezTo>
                    <a:cubicBezTo>
                      <a:pt x="384" y="624"/>
                      <a:pt x="384" y="624"/>
                      <a:pt x="384" y="624"/>
                    </a:cubicBezTo>
                    <a:cubicBezTo>
                      <a:pt x="384" y="552"/>
                      <a:pt x="384" y="552"/>
                      <a:pt x="384" y="552"/>
                    </a:cubicBezTo>
                    <a:cubicBezTo>
                      <a:pt x="518" y="552"/>
                      <a:pt x="518" y="552"/>
                      <a:pt x="518" y="552"/>
                    </a:cubicBezTo>
                    <a:cubicBezTo>
                      <a:pt x="550" y="552"/>
                      <a:pt x="576" y="526"/>
                      <a:pt x="576" y="493"/>
                    </a:cubicBezTo>
                    <a:cubicBezTo>
                      <a:pt x="576" y="479"/>
                      <a:pt x="571" y="466"/>
                      <a:pt x="562" y="455"/>
                    </a:cubicBezTo>
                    <a:cubicBezTo>
                      <a:pt x="556" y="449"/>
                      <a:pt x="552" y="441"/>
                      <a:pt x="552" y="432"/>
                    </a:cubicBezTo>
                    <a:cubicBezTo>
                      <a:pt x="552" y="406"/>
                      <a:pt x="585" y="384"/>
                      <a:pt x="624" y="384"/>
                    </a:cubicBezTo>
                    <a:cubicBezTo>
                      <a:pt x="663" y="384"/>
                      <a:pt x="696" y="406"/>
                      <a:pt x="696" y="432"/>
                    </a:cubicBezTo>
                    <a:cubicBezTo>
                      <a:pt x="696" y="441"/>
                      <a:pt x="692" y="449"/>
                      <a:pt x="686" y="455"/>
                    </a:cubicBezTo>
                    <a:cubicBezTo>
                      <a:pt x="677" y="466"/>
                      <a:pt x="672" y="479"/>
                      <a:pt x="672" y="493"/>
                    </a:cubicBezTo>
                    <a:cubicBezTo>
                      <a:pt x="672" y="526"/>
                      <a:pt x="698" y="552"/>
                      <a:pt x="731" y="552"/>
                    </a:cubicBezTo>
                    <a:cubicBezTo>
                      <a:pt x="864" y="552"/>
                      <a:pt x="864" y="552"/>
                      <a:pt x="864" y="552"/>
                    </a:cubicBezTo>
                    <a:lnTo>
                      <a:pt x="864" y="685"/>
                    </a:lnTo>
                    <a:close/>
                    <a:moveTo>
                      <a:pt x="1200" y="563"/>
                    </a:moveTo>
                    <a:cubicBezTo>
                      <a:pt x="1200" y="577"/>
                      <a:pt x="1205" y="590"/>
                      <a:pt x="1214" y="600"/>
                    </a:cubicBezTo>
                    <a:cubicBezTo>
                      <a:pt x="1220" y="607"/>
                      <a:pt x="1224" y="615"/>
                      <a:pt x="1224" y="624"/>
                    </a:cubicBezTo>
                    <a:cubicBezTo>
                      <a:pt x="1224" y="650"/>
                      <a:pt x="1191" y="672"/>
                      <a:pt x="1152" y="672"/>
                    </a:cubicBezTo>
                    <a:cubicBezTo>
                      <a:pt x="1113" y="672"/>
                      <a:pt x="1080" y="650"/>
                      <a:pt x="1080" y="624"/>
                    </a:cubicBezTo>
                    <a:cubicBezTo>
                      <a:pt x="1080" y="615"/>
                      <a:pt x="1084" y="607"/>
                      <a:pt x="1090" y="601"/>
                    </a:cubicBezTo>
                    <a:cubicBezTo>
                      <a:pt x="1099" y="590"/>
                      <a:pt x="1104" y="577"/>
                      <a:pt x="1104" y="563"/>
                    </a:cubicBezTo>
                    <a:cubicBezTo>
                      <a:pt x="1104" y="530"/>
                      <a:pt x="1078" y="504"/>
                      <a:pt x="1046" y="504"/>
                    </a:cubicBezTo>
                    <a:cubicBezTo>
                      <a:pt x="912" y="504"/>
                      <a:pt x="912" y="504"/>
                      <a:pt x="912" y="504"/>
                    </a:cubicBezTo>
                    <a:cubicBezTo>
                      <a:pt x="912" y="371"/>
                      <a:pt x="912" y="371"/>
                      <a:pt x="912" y="371"/>
                    </a:cubicBezTo>
                    <a:cubicBezTo>
                      <a:pt x="912" y="367"/>
                      <a:pt x="914" y="364"/>
                      <a:pt x="917" y="362"/>
                    </a:cubicBezTo>
                    <a:cubicBezTo>
                      <a:pt x="927" y="355"/>
                      <a:pt x="939" y="371"/>
                      <a:pt x="947" y="375"/>
                    </a:cubicBezTo>
                    <a:cubicBezTo>
                      <a:pt x="959" y="381"/>
                      <a:pt x="971" y="384"/>
                      <a:pt x="984" y="384"/>
                    </a:cubicBezTo>
                    <a:cubicBezTo>
                      <a:pt x="1037" y="384"/>
                      <a:pt x="1080" y="330"/>
                      <a:pt x="1080" y="264"/>
                    </a:cubicBezTo>
                    <a:cubicBezTo>
                      <a:pt x="1080" y="198"/>
                      <a:pt x="1037" y="144"/>
                      <a:pt x="984" y="144"/>
                    </a:cubicBezTo>
                    <a:cubicBezTo>
                      <a:pt x="964" y="144"/>
                      <a:pt x="944" y="152"/>
                      <a:pt x="929" y="166"/>
                    </a:cubicBezTo>
                    <a:cubicBezTo>
                      <a:pt x="926" y="168"/>
                      <a:pt x="923" y="169"/>
                      <a:pt x="920" y="168"/>
                    </a:cubicBezTo>
                    <a:cubicBezTo>
                      <a:pt x="915" y="167"/>
                      <a:pt x="912" y="163"/>
                      <a:pt x="912" y="157"/>
                    </a:cubicBezTo>
                    <a:cubicBezTo>
                      <a:pt x="912" y="48"/>
                      <a:pt x="912" y="48"/>
                      <a:pt x="912" y="48"/>
                    </a:cubicBezTo>
                    <a:cubicBezTo>
                      <a:pt x="1320" y="48"/>
                      <a:pt x="1320" y="48"/>
                      <a:pt x="1320" y="48"/>
                    </a:cubicBezTo>
                    <a:cubicBezTo>
                      <a:pt x="1360" y="48"/>
                      <a:pt x="1392" y="80"/>
                      <a:pt x="1392" y="120"/>
                    </a:cubicBezTo>
                    <a:cubicBezTo>
                      <a:pt x="1392" y="504"/>
                      <a:pt x="1392" y="504"/>
                      <a:pt x="1392" y="504"/>
                    </a:cubicBezTo>
                    <a:cubicBezTo>
                      <a:pt x="1259" y="504"/>
                      <a:pt x="1259" y="504"/>
                      <a:pt x="1259" y="504"/>
                    </a:cubicBezTo>
                    <a:cubicBezTo>
                      <a:pt x="1226" y="504"/>
                      <a:pt x="1200" y="530"/>
                      <a:pt x="1200" y="563"/>
                    </a:cubicBezTo>
                    <a:close/>
                    <a:moveTo>
                      <a:pt x="1200" y="563"/>
                    </a:moveTo>
                    <a:cubicBezTo>
                      <a:pt x="1200" y="563"/>
                      <a:pt x="1200" y="563"/>
                      <a:pt x="1200" y="56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/>
              </a:p>
            </p:txBody>
          </p:sp>
          <p:sp>
            <p:nvSpPr>
              <p:cNvPr id="81" name="Freeform 29">
                <a:extLst>
                  <a:ext uri="{FF2B5EF4-FFF2-40B4-BE49-F238E27FC236}">
                    <a16:creationId xmlns="" xmlns:a16="http://schemas.microsoft.com/office/drawing/2014/main" id="{83B877DC-A684-418C-95BA-7FF6AFF2FA0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732088" y="4119563"/>
                <a:ext cx="1260475" cy="1098550"/>
              </a:xfrm>
              <a:custGeom>
                <a:avLst/>
                <a:gdLst>
                  <a:gd name="T0" fmla="*/ 547 w 607"/>
                  <a:gd name="T1" fmla="*/ 194 h 529"/>
                  <a:gd name="T2" fmla="*/ 489 w 607"/>
                  <a:gd name="T3" fmla="*/ 210 h 529"/>
                  <a:gd name="T4" fmla="*/ 487 w 607"/>
                  <a:gd name="T5" fmla="*/ 211 h 529"/>
                  <a:gd name="T6" fmla="*/ 391 w 607"/>
                  <a:gd name="T7" fmla="*/ 211 h 529"/>
                  <a:gd name="T8" fmla="*/ 319 w 607"/>
                  <a:gd name="T9" fmla="*/ 197 h 529"/>
                  <a:gd name="T10" fmla="*/ 319 w 607"/>
                  <a:gd name="T11" fmla="*/ 75 h 529"/>
                  <a:gd name="T12" fmla="*/ 246 w 607"/>
                  <a:gd name="T13" fmla="*/ 1 h 529"/>
                  <a:gd name="T14" fmla="*/ 175 w 607"/>
                  <a:gd name="T15" fmla="*/ 73 h 529"/>
                  <a:gd name="T16" fmla="*/ 175 w 607"/>
                  <a:gd name="T17" fmla="*/ 343 h 529"/>
                  <a:gd name="T18" fmla="*/ 108 w 607"/>
                  <a:gd name="T19" fmla="*/ 304 h 529"/>
                  <a:gd name="T20" fmla="*/ 21 w 607"/>
                  <a:gd name="T21" fmla="*/ 323 h 529"/>
                  <a:gd name="T22" fmla="*/ 35 w 607"/>
                  <a:gd name="T23" fmla="*/ 414 h 529"/>
                  <a:gd name="T24" fmla="*/ 185 w 607"/>
                  <a:gd name="T25" fmla="*/ 525 h 529"/>
                  <a:gd name="T26" fmla="*/ 199 w 607"/>
                  <a:gd name="T27" fmla="*/ 529 h 529"/>
                  <a:gd name="T28" fmla="*/ 583 w 607"/>
                  <a:gd name="T29" fmla="*/ 529 h 529"/>
                  <a:gd name="T30" fmla="*/ 607 w 607"/>
                  <a:gd name="T31" fmla="*/ 505 h 529"/>
                  <a:gd name="T32" fmla="*/ 607 w 607"/>
                  <a:gd name="T33" fmla="*/ 268 h 529"/>
                  <a:gd name="T34" fmla="*/ 547 w 607"/>
                  <a:gd name="T35" fmla="*/ 194 h 529"/>
                  <a:gd name="T36" fmla="*/ 559 w 607"/>
                  <a:gd name="T37" fmla="*/ 481 h 529"/>
                  <a:gd name="T38" fmla="*/ 207 w 607"/>
                  <a:gd name="T39" fmla="*/ 481 h 529"/>
                  <a:gd name="T40" fmla="*/ 61 w 607"/>
                  <a:gd name="T41" fmla="*/ 378 h 529"/>
                  <a:gd name="T42" fmla="*/ 56 w 607"/>
                  <a:gd name="T43" fmla="*/ 348 h 529"/>
                  <a:gd name="T44" fmla="*/ 84 w 607"/>
                  <a:gd name="T45" fmla="*/ 343 h 529"/>
                  <a:gd name="T46" fmla="*/ 187 w 607"/>
                  <a:gd name="T47" fmla="*/ 406 h 529"/>
                  <a:gd name="T48" fmla="*/ 216 w 607"/>
                  <a:gd name="T49" fmla="*/ 403 h 529"/>
                  <a:gd name="T50" fmla="*/ 223 w 607"/>
                  <a:gd name="T51" fmla="*/ 384 h 529"/>
                  <a:gd name="T52" fmla="*/ 223 w 607"/>
                  <a:gd name="T53" fmla="*/ 74 h 529"/>
                  <a:gd name="T54" fmla="*/ 246 w 607"/>
                  <a:gd name="T55" fmla="*/ 49 h 529"/>
                  <a:gd name="T56" fmla="*/ 264 w 607"/>
                  <a:gd name="T57" fmla="*/ 55 h 529"/>
                  <a:gd name="T58" fmla="*/ 271 w 607"/>
                  <a:gd name="T59" fmla="*/ 73 h 529"/>
                  <a:gd name="T60" fmla="*/ 271 w 607"/>
                  <a:gd name="T61" fmla="*/ 264 h 529"/>
                  <a:gd name="T62" fmla="*/ 294 w 607"/>
                  <a:gd name="T63" fmla="*/ 289 h 529"/>
                  <a:gd name="T64" fmla="*/ 311 w 607"/>
                  <a:gd name="T65" fmla="*/ 283 h 529"/>
                  <a:gd name="T66" fmla="*/ 319 w 607"/>
                  <a:gd name="T67" fmla="*/ 266 h 529"/>
                  <a:gd name="T68" fmla="*/ 341 w 607"/>
                  <a:gd name="T69" fmla="*/ 241 h 529"/>
                  <a:gd name="T70" fmla="*/ 359 w 607"/>
                  <a:gd name="T71" fmla="*/ 247 h 529"/>
                  <a:gd name="T72" fmla="*/ 367 w 607"/>
                  <a:gd name="T73" fmla="*/ 264 h 529"/>
                  <a:gd name="T74" fmla="*/ 389 w 607"/>
                  <a:gd name="T75" fmla="*/ 289 h 529"/>
                  <a:gd name="T76" fmla="*/ 407 w 607"/>
                  <a:gd name="T77" fmla="*/ 283 h 529"/>
                  <a:gd name="T78" fmla="*/ 415 w 607"/>
                  <a:gd name="T79" fmla="*/ 266 h 529"/>
                  <a:gd name="T80" fmla="*/ 437 w 607"/>
                  <a:gd name="T81" fmla="*/ 241 h 529"/>
                  <a:gd name="T82" fmla="*/ 455 w 607"/>
                  <a:gd name="T83" fmla="*/ 247 h 529"/>
                  <a:gd name="T84" fmla="*/ 463 w 607"/>
                  <a:gd name="T85" fmla="*/ 264 h 529"/>
                  <a:gd name="T86" fmla="*/ 486 w 607"/>
                  <a:gd name="T87" fmla="*/ 289 h 529"/>
                  <a:gd name="T88" fmla="*/ 504 w 607"/>
                  <a:gd name="T89" fmla="*/ 282 h 529"/>
                  <a:gd name="T90" fmla="*/ 511 w 607"/>
                  <a:gd name="T91" fmla="*/ 265 h 529"/>
                  <a:gd name="T92" fmla="*/ 534 w 607"/>
                  <a:gd name="T93" fmla="*/ 242 h 529"/>
                  <a:gd name="T94" fmla="*/ 559 w 607"/>
                  <a:gd name="T95" fmla="*/ 268 h 529"/>
                  <a:gd name="T96" fmla="*/ 559 w 607"/>
                  <a:gd name="T97" fmla="*/ 481 h 529"/>
                  <a:gd name="T98" fmla="*/ 559 w 607"/>
                  <a:gd name="T99" fmla="*/ 481 h 529"/>
                  <a:gd name="T100" fmla="*/ 559 w 607"/>
                  <a:gd name="T101" fmla="*/ 481 h 5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607" h="529">
                    <a:moveTo>
                      <a:pt x="547" y="194"/>
                    </a:moveTo>
                    <a:cubicBezTo>
                      <a:pt x="526" y="190"/>
                      <a:pt x="505" y="196"/>
                      <a:pt x="489" y="210"/>
                    </a:cubicBezTo>
                    <a:cubicBezTo>
                      <a:pt x="488" y="211"/>
                      <a:pt x="488" y="211"/>
                      <a:pt x="487" y="211"/>
                    </a:cubicBezTo>
                    <a:cubicBezTo>
                      <a:pt x="460" y="187"/>
                      <a:pt x="419" y="187"/>
                      <a:pt x="391" y="211"/>
                    </a:cubicBezTo>
                    <a:cubicBezTo>
                      <a:pt x="372" y="194"/>
                      <a:pt x="344" y="188"/>
                      <a:pt x="319" y="197"/>
                    </a:cubicBezTo>
                    <a:cubicBezTo>
                      <a:pt x="319" y="75"/>
                      <a:pt x="319" y="75"/>
                      <a:pt x="319" y="75"/>
                    </a:cubicBezTo>
                    <a:cubicBezTo>
                      <a:pt x="319" y="34"/>
                      <a:pt x="286" y="0"/>
                      <a:pt x="246" y="1"/>
                    </a:cubicBezTo>
                    <a:cubicBezTo>
                      <a:pt x="207" y="2"/>
                      <a:pt x="175" y="34"/>
                      <a:pt x="175" y="73"/>
                    </a:cubicBezTo>
                    <a:cubicBezTo>
                      <a:pt x="175" y="343"/>
                      <a:pt x="175" y="343"/>
                      <a:pt x="175" y="343"/>
                    </a:cubicBezTo>
                    <a:cubicBezTo>
                      <a:pt x="108" y="304"/>
                      <a:pt x="108" y="304"/>
                      <a:pt x="108" y="304"/>
                    </a:cubicBezTo>
                    <a:cubicBezTo>
                      <a:pt x="78" y="287"/>
                      <a:pt x="40" y="295"/>
                      <a:pt x="21" y="323"/>
                    </a:cubicBezTo>
                    <a:cubicBezTo>
                      <a:pt x="0" y="352"/>
                      <a:pt x="7" y="393"/>
                      <a:pt x="35" y="414"/>
                    </a:cubicBezTo>
                    <a:cubicBezTo>
                      <a:pt x="185" y="525"/>
                      <a:pt x="185" y="525"/>
                      <a:pt x="185" y="525"/>
                    </a:cubicBezTo>
                    <a:cubicBezTo>
                      <a:pt x="189" y="527"/>
                      <a:pt x="194" y="529"/>
                      <a:pt x="199" y="529"/>
                    </a:cubicBezTo>
                    <a:cubicBezTo>
                      <a:pt x="583" y="529"/>
                      <a:pt x="583" y="529"/>
                      <a:pt x="583" y="529"/>
                    </a:cubicBezTo>
                    <a:cubicBezTo>
                      <a:pt x="596" y="529"/>
                      <a:pt x="607" y="518"/>
                      <a:pt x="607" y="505"/>
                    </a:cubicBezTo>
                    <a:cubicBezTo>
                      <a:pt x="607" y="268"/>
                      <a:pt x="607" y="268"/>
                      <a:pt x="607" y="268"/>
                    </a:cubicBezTo>
                    <a:cubicBezTo>
                      <a:pt x="607" y="231"/>
                      <a:pt x="581" y="200"/>
                      <a:pt x="547" y="194"/>
                    </a:cubicBezTo>
                    <a:close/>
                    <a:moveTo>
                      <a:pt x="559" y="481"/>
                    </a:moveTo>
                    <a:cubicBezTo>
                      <a:pt x="207" y="481"/>
                      <a:pt x="207" y="481"/>
                      <a:pt x="207" y="481"/>
                    </a:cubicBezTo>
                    <a:cubicBezTo>
                      <a:pt x="61" y="378"/>
                      <a:pt x="61" y="378"/>
                      <a:pt x="61" y="378"/>
                    </a:cubicBezTo>
                    <a:cubicBezTo>
                      <a:pt x="51" y="371"/>
                      <a:pt x="49" y="358"/>
                      <a:pt x="56" y="348"/>
                    </a:cubicBezTo>
                    <a:cubicBezTo>
                      <a:pt x="63" y="340"/>
                      <a:pt x="75" y="337"/>
                      <a:pt x="84" y="343"/>
                    </a:cubicBezTo>
                    <a:cubicBezTo>
                      <a:pt x="187" y="406"/>
                      <a:pt x="187" y="406"/>
                      <a:pt x="187" y="406"/>
                    </a:cubicBezTo>
                    <a:cubicBezTo>
                      <a:pt x="196" y="411"/>
                      <a:pt x="208" y="410"/>
                      <a:pt x="216" y="403"/>
                    </a:cubicBezTo>
                    <a:cubicBezTo>
                      <a:pt x="221" y="398"/>
                      <a:pt x="223" y="391"/>
                      <a:pt x="223" y="384"/>
                    </a:cubicBezTo>
                    <a:cubicBezTo>
                      <a:pt x="223" y="74"/>
                      <a:pt x="223" y="74"/>
                      <a:pt x="223" y="74"/>
                    </a:cubicBezTo>
                    <a:cubicBezTo>
                      <a:pt x="223" y="61"/>
                      <a:pt x="233" y="50"/>
                      <a:pt x="246" y="49"/>
                    </a:cubicBezTo>
                    <a:cubicBezTo>
                      <a:pt x="252" y="49"/>
                      <a:pt x="259" y="51"/>
                      <a:pt x="264" y="55"/>
                    </a:cubicBezTo>
                    <a:cubicBezTo>
                      <a:pt x="268" y="60"/>
                      <a:pt x="271" y="66"/>
                      <a:pt x="271" y="73"/>
                    </a:cubicBezTo>
                    <a:cubicBezTo>
                      <a:pt x="271" y="264"/>
                      <a:pt x="271" y="264"/>
                      <a:pt x="271" y="264"/>
                    </a:cubicBezTo>
                    <a:cubicBezTo>
                      <a:pt x="271" y="277"/>
                      <a:pt x="281" y="288"/>
                      <a:pt x="294" y="289"/>
                    </a:cubicBezTo>
                    <a:cubicBezTo>
                      <a:pt x="300" y="289"/>
                      <a:pt x="307" y="287"/>
                      <a:pt x="311" y="283"/>
                    </a:cubicBezTo>
                    <a:cubicBezTo>
                      <a:pt x="316" y="278"/>
                      <a:pt x="319" y="272"/>
                      <a:pt x="319" y="266"/>
                    </a:cubicBezTo>
                    <a:cubicBezTo>
                      <a:pt x="320" y="253"/>
                      <a:pt x="328" y="242"/>
                      <a:pt x="341" y="241"/>
                    </a:cubicBezTo>
                    <a:cubicBezTo>
                      <a:pt x="347" y="240"/>
                      <a:pt x="354" y="243"/>
                      <a:pt x="359" y="247"/>
                    </a:cubicBezTo>
                    <a:cubicBezTo>
                      <a:pt x="364" y="251"/>
                      <a:pt x="367" y="258"/>
                      <a:pt x="367" y="264"/>
                    </a:cubicBezTo>
                    <a:cubicBezTo>
                      <a:pt x="367" y="277"/>
                      <a:pt x="376" y="287"/>
                      <a:pt x="389" y="289"/>
                    </a:cubicBezTo>
                    <a:cubicBezTo>
                      <a:pt x="395" y="290"/>
                      <a:pt x="402" y="287"/>
                      <a:pt x="407" y="283"/>
                    </a:cubicBezTo>
                    <a:cubicBezTo>
                      <a:pt x="412" y="279"/>
                      <a:pt x="415" y="272"/>
                      <a:pt x="415" y="266"/>
                    </a:cubicBezTo>
                    <a:cubicBezTo>
                      <a:pt x="415" y="253"/>
                      <a:pt x="424" y="243"/>
                      <a:pt x="437" y="241"/>
                    </a:cubicBezTo>
                    <a:cubicBezTo>
                      <a:pt x="443" y="240"/>
                      <a:pt x="450" y="243"/>
                      <a:pt x="455" y="247"/>
                    </a:cubicBezTo>
                    <a:cubicBezTo>
                      <a:pt x="460" y="251"/>
                      <a:pt x="463" y="257"/>
                      <a:pt x="463" y="264"/>
                    </a:cubicBezTo>
                    <a:cubicBezTo>
                      <a:pt x="464" y="277"/>
                      <a:pt x="473" y="288"/>
                      <a:pt x="486" y="289"/>
                    </a:cubicBezTo>
                    <a:cubicBezTo>
                      <a:pt x="492" y="289"/>
                      <a:pt x="499" y="287"/>
                      <a:pt x="504" y="282"/>
                    </a:cubicBezTo>
                    <a:cubicBezTo>
                      <a:pt x="508" y="278"/>
                      <a:pt x="511" y="272"/>
                      <a:pt x="511" y="265"/>
                    </a:cubicBezTo>
                    <a:cubicBezTo>
                      <a:pt x="511" y="252"/>
                      <a:pt x="522" y="242"/>
                      <a:pt x="534" y="242"/>
                    </a:cubicBezTo>
                    <a:cubicBezTo>
                      <a:pt x="552" y="242"/>
                      <a:pt x="559" y="255"/>
                      <a:pt x="559" y="268"/>
                    </a:cubicBezTo>
                    <a:lnTo>
                      <a:pt x="559" y="481"/>
                    </a:lnTo>
                    <a:close/>
                    <a:moveTo>
                      <a:pt x="559" y="481"/>
                    </a:moveTo>
                    <a:cubicBezTo>
                      <a:pt x="559" y="481"/>
                      <a:pt x="559" y="481"/>
                      <a:pt x="559" y="48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/>
              </a:p>
            </p:txBody>
          </p:sp>
          <p:sp>
            <p:nvSpPr>
              <p:cNvPr id="82" name="Freeform 30">
                <a:extLst>
                  <a:ext uri="{FF2B5EF4-FFF2-40B4-BE49-F238E27FC236}">
                    <a16:creationId xmlns="" xmlns:a16="http://schemas.microsoft.com/office/drawing/2014/main" id="{C7B818DF-D78D-4637-B0CD-937C8150F52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366838" y="3921125"/>
                <a:ext cx="931863" cy="933450"/>
              </a:xfrm>
              <a:custGeom>
                <a:avLst/>
                <a:gdLst>
                  <a:gd name="T0" fmla="*/ 233 w 449"/>
                  <a:gd name="T1" fmla="*/ 0 h 449"/>
                  <a:gd name="T2" fmla="*/ 34 w 449"/>
                  <a:gd name="T3" fmla="*/ 133 h 449"/>
                  <a:gd name="T4" fmla="*/ 80 w 449"/>
                  <a:gd name="T5" fmla="*/ 369 h 449"/>
                  <a:gd name="T6" fmla="*/ 316 w 449"/>
                  <a:gd name="T7" fmla="*/ 416 h 449"/>
                  <a:gd name="T8" fmla="*/ 449 w 449"/>
                  <a:gd name="T9" fmla="*/ 216 h 449"/>
                  <a:gd name="T10" fmla="*/ 233 w 449"/>
                  <a:gd name="T11" fmla="*/ 0 h 449"/>
                  <a:gd name="T12" fmla="*/ 233 w 449"/>
                  <a:gd name="T13" fmla="*/ 384 h 449"/>
                  <a:gd name="T14" fmla="*/ 78 w 449"/>
                  <a:gd name="T15" fmla="*/ 280 h 449"/>
                  <a:gd name="T16" fmla="*/ 114 w 449"/>
                  <a:gd name="T17" fmla="*/ 97 h 449"/>
                  <a:gd name="T18" fmla="*/ 298 w 449"/>
                  <a:gd name="T19" fmla="*/ 61 h 449"/>
                  <a:gd name="T20" fmla="*/ 401 w 449"/>
                  <a:gd name="T21" fmla="*/ 216 h 449"/>
                  <a:gd name="T22" fmla="*/ 233 w 449"/>
                  <a:gd name="T23" fmla="*/ 384 h 449"/>
                  <a:gd name="T24" fmla="*/ 233 w 449"/>
                  <a:gd name="T25" fmla="*/ 384 h 449"/>
                  <a:gd name="T26" fmla="*/ 233 w 449"/>
                  <a:gd name="T27" fmla="*/ 384 h 4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49" h="449">
                    <a:moveTo>
                      <a:pt x="233" y="0"/>
                    </a:moveTo>
                    <a:cubicBezTo>
                      <a:pt x="146" y="0"/>
                      <a:pt x="67" y="53"/>
                      <a:pt x="34" y="133"/>
                    </a:cubicBezTo>
                    <a:cubicBezTo>
                      <a:pt x="0" y="214"/>
                      <a:pt x="19" y="307"/>
                      <a:pt x="80" y="369"/>
                    </a:cubicBezTo>
                    <a:cubicBezTo>
                      <a:pt x="142" y="431"/>
                      <a:pt x="235" y="449"/>
                      <a:pt x="316" y="416"/>
                    </a:cubicBezTo>
                    <a:cubicBezTo>
                      <a:pt x="397" y="382"/>
                      <a:pt x="449" y="303"/>
                      <a:pt x="449" y="216"/>
                    </a:cubicBezTo>
                    <a:cubicBezTo>
                      <a:pt x="449" y="97"/>
                      <a:pt x="352" y="0"/>
                      <a:pt x="233" y="0"/>
                    </a:cubicBezTo>
                    <a:close/>
                    <a:moveTo>
                      <a:pt x="233" y="384"/>
                    </a:moveTo>
                    <a:cubicBezTo>
                      <a:pt x="165" y="384"/>
                      <a:pt x="104" y="343"/>
                      <a:pt x="78" y="280"/>
                    </a:cubicBezTo>
                    <a:cubicBezTo>
                      <a:pt x="52" y="218"/>
                      <a:pt x="66" y="145"/>
                      <a:pt x="114" y="97"/>
                    </a:cubicBezTo>
                    <a:cubicBezTo>
                      <a:pt x="162" y="49"/>
                      <a:pt x="235" y="35"/>
                      <a:pt x="298" y="61"/>
                    </a:cubicBezTo>
                    <a:cubicBezTo>
                      <a:pt x="360" y="87"/>
                      <a:pt x="401" y="148"/>
                      <a:pt x="401" y="216"/>
                    </a:cubicBezTo>
                    <a:cubicBezTo>
                      <a:pt x="401" y="309"/>
                      <a:pt x="326" y="384"/>
                      <a:pt x="233" y="384"/>
                    </a:cubicBezTo>
                    <a:close/>
                    <a:moveTo>
                      <a:pt x="233" y="384"/>
                    </a:moveTo>
                    <a:cubicBezTo>
                      <a:pt x="233" y="384"/>
                      <a:pt x="233" y="384"/>
                      <a:pt x="233" y="38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/>
              </a:p>
            </p:txBody>
          </p:sp>
          <p:sp>
            <p:nvSpPr>
              <p:cNvPr id="83" name="Freeform 31">
                <a:extLst>
                  <a:ext uri="{FF2B5EF4-FFF2-40B4-BE49-F238E27FC236}">
                    <a16:creationId xmlns="" xmlns:a16="http://schemas.microsoft.com/office/drawing/2014/main" id="{11E571CD-C15C-4556-B0DA-0AE26B8D14F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636713" y="4170363"/>
                <a:ext cx="412750" cy="415925"/>
              </a:xfrm>
              <a:custGeom>
                <a:avLst/>
                <a:gdLst>
                  <a:gd name="T0" fmla="*/ 103 w 199"/>
                  <a:gd name="T1" fmla="*/ 0 h 200"/>
                  <a:gd name="T2" fmla="*/ 15 w 199"/>
                  <a:gd name="T3" fmla="*/ 59 h 200"/>
                  <a:gd name="T4" fmla="*/ 35 w 199"/>
                  <a:gd name="T5" fmla="*/ 164 h 200"/>
                  <a:gd name="T6" fmla="*/ 140 w 199"/>
                  <a:gd name="T7" fmla="*/ 185 h 200"/>
                  <a:gd name="T8" fmla="*/ 199 w 199"/>
                  <a:gd name="T9" fmla="*/ 96 h 200"/>
                  <a:gd name="T10" fmla="*/ 103 w 199"/>
                  <a:gd name="T11" fmla="*/ 0 h 200"/>
                  <a:gd name="T12" fmla="*/ 103 w 199"/>
                  <a:gd name="T13" fmla="*/ 144 h 200"/>
                  <a:gd name="T14" fmla="*/ 59 w 199"/>
                  <a:gd name="T15" fmla="*/ 114 h 200"/>
                  <a:gd name="T16" fmla="*/ 69 w 199"/>
                  <a:gd name="T17" fmla="*/ 62 h 200"/>
                  <a:gd name="T18" fmla="*/ 122 w 199"/>
                  <a:gd name="T19" fmla="*/ 52 h 200"/>
                  <a:gd name="T20" fmla="*/ 151 w 199"/>
                  <a:gd name="T21" fmla="*/ 96 h 200"/>
                  <a:gd name="T22" fmla="*/ 103 w 199"/>
                  <a:gd name="T23" fmla="*/ 144 h 200"/>
                  <a:gd name="T24" fmla="*/ 103 w 199"/>
                  <a:gd name="T25" fmla="*/ 144 h 200"/>
                  <a:gd name="T26" fmla="*/ 103 w 199"/>
                  <a:gd name="T27" fmla="*/ 144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99" h="200">
                    <a:moveTo>
                      <a:pt x="103" y="0"/>
                    </a:moveTo>
                    <a:cubicBezTo>
                      <a:pt x="64" y="0"/>
                      <a:pt x="29" y="23"/>
                      <a:pt x="15" y="59"/>
                    </a:cubicBezTo>
                    <a:cubicBezTo>
                      <a:pt x="0" y="95"/>
                      <a:pt x="8" y="136"/>
                      <a:pt x="35" y="164"/>
                    </a:cubicBezTo>
                    <a:cubicBezTo>
                      <a:pt x="63" y="191"/>
                      <a:pt x="104" y="200"/>
                      <a:pt x="140" y="185"/>
                    </a:cubicBezTo>
                    <a:cubicBezTo>
                      <a:pt x="176" y="170"/>
                      <a:pt x="199" y="135"/>
                      <a:pt x="199" y="96"/>
                    </a:cubicBezTo>
                    <a:cubicBezTo>
                      <a:pt x="199" y="43"/>
                      <a:pt x="156" y="0"/>
                      <a:pt x="103" y="0"/>
                    </a:cubicBezTo>
                    <a:close/>
                    <a:moveTo>
                      <a:pt x="103" y="144"/>
                    </a:moveTo>
                    <a:cubicBezTo>
                      <a:pt x="84" y="144"/>
                      <a:pt x="66" y="132"/>
                      <a:pt x="59" y="114"/>
                    </a:cubicBezTo>
                    <a:cubicBezTo>
                      <a:pt x="51" y="96"/>
                      <a:pt x="56" y="76"/>
                      <a:pt x="69" y="62"/>
                    </a:cubicBezTo>
                    <a:cubicBezTo>
                      <a:pt x="83" y="48"/>
                      <a:pt x="104" y="44"/>
                      <a:pt x="122" y="52"/>
                    </a:cubicBezTo>
                    <a:cubicBezTo>
                      <a:pt x="140" y="59"/>
                      <a:pt x="151" y="77"/>
                      <a:pt x="151" y="96"/>
                    </a:cubicBezTo>
                    <a:cubicBezTo>
                      <a:pt x="151" y="122"/>
                      <a:pt x="130" y="144"/>
                      <a:pt x="103" y="144"/>
                    </a:cubicBezTo>
                    <a:close/>
                    <a:moveTo>
                      <a:pt x="103" y="144"/>
                    </a:moveTo>
                    <a:cubicBezTo>
                      <a:pt x="103" y="144"/>
                      <a:pt x="103" y="144"/>
                      <a:pt x="103" y="14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/>
              </a:p>
            </p:txBody>
          </p:sp>
        </p:grpSp>
      </p:grpSp>
      <p:sp>
        <p:nvSpPr>
          <p:cNvPr id="42" name="任意多边形: 形状 41">
            <a:extLst>
              <a:ext uri="{FF2B5EF4-FFF2-40B4-BE49-F238E27FC236}">
                <a16:creationId xmlns="" xmlns:a16="http://schemas.microsoft.com/office/drawing/2014/main" id="{10E1D60E-E2F1-482D-BFDA-6A1777CF3AAF}"/>
              </a:ext>
            </a:extLst>
          </p:cNvPr>
          <p:cNvSpPr/>
          <p:nvPr/>
        </p:nvSpPr>
        <p:spPr>
          <a:xfrm>
            <a:off x="8929623" y="5107873"/>
            <a:ext cx="2177615" cy="540730"/>
          </a:xfrm>
          <a:custGeom>
            <a:avLst/>
            <a:gdLst>
              <a:gd name="connsiteX0" fmla="*/ 2558091 w 5001078"/>
              <a:gd name="connsiteY0" fmla="*/ 592868 h 1241833"/>
              <a:gd name="connsiteX1" fmla="*/ 2426091 w 5001078"/>
              <a:gd name="connsiteY1" fmla="*/ 659401 h 1241833"/>
              <a:gd name="connsiteX2" fmla="*/ 2378059 w 5001078"/>
              <a:gd name="connsiteY2" fmla="*/ 839788 h 1241833"/>
              <a:gd name="connsiteX3" fmla="*/ 2424313 w 5001078"/>
              <a:gd name="connsiteY3" fmla="*/ 1006654 h 1241833"/>
              <a:gd name="connsiteX4" fmla="*/ 2551686 w 5001078"/>
              <a:gd name="connsiteY4" fmla="*/ 1065360 h 1241833"/>
              <a:gd name="connsiteX5" fmla="*/ 2676925 w 5001078"/>
              <a:gd name="connsiteY5" fmla="*/ 1003452 h 1241833"/>
              <a:gd name="connsiteX6" fmla="*/ 2726024 w 5001078"/>
              <a:gd name="connsiteY6" fmla="*/ 842634 h 1241833"/>
              <a:gd name="connsiteX7" fmla="*/ 2726024 w 5001078"/>
              <a:gd name="connsiteY7" fmla="*/ 777168 h 1241833"/>
              <a:gd name="connsiteX8" fmla="*/ 2677993 w 5001078"/>
              <a:gd name="connsiteY8" fmla="*/ 645169 h 1241833"/>
              <a:gd name="connsiteX9" fmla="*/ 2558091 w 5001078"/>
              <a:gd name="connsiteY9" fmla="*/ 592868 h 1241833"/>
              <a:gd name="connsiteX10" fmla="*/ 3505446 w 5001078"/>
              <a:gd name="connsiteY10" fmla="*/ 573655 h 1241833"/>
              <a:gd name="connsiteX11" fmla="*/ 3400843 w 5001078"/>
              <a:gd name="connsiteY11" fmla="*/ 622043 h 1241833"/>
              <a:gd name="connsiteX12" fmla="*/ 3343917 w 5001078"/>
              <a:gd name="connsiteY12" fmla="*/ 750128 h 1241833"/>
              <a:gd name="connsiteX13" fmla="*/ 3648475 w 5001078"/>
              <a:gd name="connsiteY13" fmla="*/ 750128 h 1241833"/>
              <a:gd name="connsiteX14" fmla="*/ 3505446 w 5001078"/>
              <a:gd name="connsiteY14" fmla="*/ 573655 h 1241833"/>
              <a:gd name="connsiteX15" fmla="*/ 1760153 w 5001078"/>
              <a:gd name="connsiteY15" fmla="*/ 435608 h 1241833"/>
              <a:gd name="connsiteX16" fmla="*/ 1989283 w 5001078"/>
              <a:gd name="connsiteY16" fmla="*/ 435608 h 1241833"/>
              <a:gd name="connsiteX17" fmla="*/ 1989283 w 5001078"/>
              <a:gd name="connsiteY17" fmla="*/ 1222620 h 1241833"/>
              <a:gd name="connsiteX18" fmla="*/ 1760153 w 5001078"/>
              <a:gd name="connsiteY18" fmla="*/ 1222620 h 1241833"/>
              <a:gd name="connsiteX19" fmla="*/ 17078 w 5001078"/>
              <a:gd name="connsiteY19" fmla="*/ 435608 h 1241833"/>
              <a:gd name="connsiteX20" fmla="*/ 246208 w 5001078"/>
              <a:gd name="connsiteY20" fmla="*/ 435608 h 1241833"/>
              <a:gd name="connsiteX21" fmla="*/ 246208 w 5001078"/>
              <a:gd name="connsiteY21" fmla="*/ 1222620 h 1241833"/>
              <a:gd name="connsiteX22" fmla="*/ 17078 w 5001078"/>
              <a:gd name="connsiteY22" fmla="*/ 1222620 h 1241833"/>
              <a:gd name="connsiteX23" fmla="*/ 3506869 w 5001078"/>
              <a:gd name="connsiteY23" fmla="*/ 416395 h 1241833"/>
              <a:gd name="connsiteX24" fmla="*/ 3768377 w 5001078"/>
              <a:gd name="connsiteY24" fmla="*/ 517796 h 1241833"/>
              <a:gd name="connsiteX25" fmla="*/ 3862662 w 5001078"/>
              <a:gd name="connsiteY25" fmla="*/ 796381 h 1241833"/>
              <a:gd name="connsiteX26" fmla="*/ 3862662 w 5001078"/>
              <a:gd name="connsiteY26" fmla="*/ 893868 h 1241833"/>
              <a:gd name="connsiteX27" fmla="*/ 3344628 w 5001078"/>
              <a:gd name="connsiteY27" fmla="*/ 893868 h 1241833"/>
              <a:gd name="connsiteX28" fmla="*/ 3565219 w 5001078"/>
              <a:gd name="connsiteY28" fmla="*/ 1076745 h 1241833"/>
              <a:gd name="connsiteX29" fmla="*/ 3795061 w 5001078"/>
              <a:gd name="connsiteY29" fmla="*/ 1012703 h 1241833"/>
              <a:gd name="connsiteX30" fmla="*/ 3795061 w 5001078"/>
              <a:gd name="connsiteY30" fmla="*/ 1181348 h 1241833"/>
              <a:gd name="connsiteX31" fmla="*/ 3513274 w 5001078"/>
              <a:gd name="connsiteY31" fmla="*/ 1241833 h 1241833"/>
              <a:gd name="connsiteX32" fmla="*/ 3221169 w 5001078"/>
              <a:gd name="connsiteY32" fmla="*/ 1135807 h 1241833"/>
              <a:gd name="connsiteX33" fmla="*/ 3116921 w 5001078"/>
              <a:gd name="connsiteY33" fmla="*/ 840499 h 1241833"/>
              <a:gd name="connsiteX34" fmla="*/ 3227929 w 5001078"/>
              <a:gd name="connsiteY34" fmla="*/ 534162 h 1241833"/>
              <a:gd name="connsiteX35" fmla="*/ 3506869 w 5001078"/>
              <a:gd name="connsiteY35" fmla="*/ 416395 h 1241833"/>
              <a:gd name="connsiteX36" fmla="*/ 4744735 w 5001078"/>
              <a:gd name="connsiteY36" fmla="*/ 353465 h 1241833"/>
              <a:gd name="connsiteX37" fmla="*/ 4801132 w 5001078"/>
              <a:gd name="connsiteY37" fmla="*/ 353465 h 1241833"/>
              <a:gd name="connsiteX38" fmla="*/ 4801132 w 5001078"/>
              <a:gd name="connsiteY38" fmla="*/ 424660 h 1241833"/>
              <a:gd name="connsiteX39" fmla="*/ 4744735 w 5001078"/>
              <a:gd name="connsiteY39" fmla="*/ 424660 h 1241833"/>
              <a:gd name="connsiteX40" fmla="*/ 4548747 w 5001078"/>
              <a:gd name="connsiteY40" fmla="*/ 353465 h 1241833"/>
              <a:gd name="connsiteX41" fmla="*/ 4604744 w 5001078"/>
              <a:gd name="connsiteY41" fmla="*/ 353465 h 1241833"/>
              <a:gd name="connsiteX42" fmla="*/ 4604744 w 5001078"/>
              <a:gd name="connsiteY42" fmla="*/ 424660 h 1241833"/>
              <a:gd name="connsiteX43" fmla="*/ 4548747 w 5001078"/>
              <a:gd name="connsiteY43" fmla="*/ 424660 h 1241833"/>
              <a:gd name="connsiteX44" fmla="*/ 4689538 w 5001078"/>
              <a:gd name="connsiteY44" fmla="*/ 304667 h 1241833"/>
              <a:gd name="connsiteX45" fmla="*/ 4689538 w 5001078"/>
              <a:gd name="connsiteY45" fmla="*/ 492255 h 1241833"/>
              <a:gd name="connsiteX46" fmla="*/ 4744734 w 5001078"/>
              <a:gd name="connsiteY46" fmla="*/ 492255 h 1241833"/>
              <a:gd name="connsiteX47" fmla="*/ 4744734 w 5001078"/>
              <a:gd name="connsiteY47" fmla="*/ 473456 h 1241833"/>
              <a:gd name="connsiteX48" fmla="*/ 4801131 w 5001078"/>
              <a:gd name="connsiteY48" fmla="*/ 473456 h 1241833"/>
              <a:gd name="connsiteX49" fmla="*/ 4801131 w 5001078"/>
              <a:gd name="connsiteY49" fmla="*/ 492255 h 1241833"/>
              <a:gd name="connsiteX50" fmla="*/ 4856327 w 5001078"/>
              <a:gd name="connsiteY50" fmla="*/ 492255 h 1241833"/>
              <a:gd name="connsiteX51" fmla="*/ 4856327 w 5001078"/>
              <a:gd name="connsiteY51" fmla="*/ 304667 h 1241833"/>
              <a:gd name="connsiteX52" fmla="*/ 4493550 w 5001078"/>
              <a:gd name="connsiteY52" fmla="*/ 304667 h 1241833"/>
              <a:gd name="connsiteX53" fmla="*/ 4493550 w 5001078"/>
              <a:gd name="connsiteY53" fmla="*/ 492255 h 1241833"/>
              <a:gd name="connsiteX54" fmla="*/ 4548746 w 5001078"/>
              <a:gd name="connsiteY54" fmla="*/ 492255 h 1241833"/>
              <a:gd name="connsiteX55" fmla="*/ 4548746 w 5001078"/>
              <a:gd name="connsiteY55" fmla="*/ 473456 h 1241833"/>
              <a:gd name="connsiteX56" fmla="*/ 4604743 w 5001078"/>
              <a:gd name="connsiteY56" fmla="*/ 473456 h 1241833"/>
              <a:gd name="connsiteX57" fmla="*/ 4604743 w 5001078"/>
              <a:gd name="connsiteY57" fmla="*/ 492255 h 1241833"/>
              <a:gd name="connsiteX58" fmla="*/ 4659939 w 5001078"/>
              <a:gd name="connsiteY58" fmla="*/ 492255 h 1241833"/>
              <a:gd name="connsiteX59" fmla="*/ 4659939 w 5001078"/>
              <a:gd name="connsiteY59" fmla="*/ 304667 h 1241833"/>
              <a:gd name="connsiteX60" fmla="*/ 4590345 w 5001078"/>
              <a:gd name="connsiteY60" fmla="*/ 171076 h 1241833"/>
              <a:gd name="connsiteX61" fmla="*/ 4759934 w 5001078"/>
              <a:gd name="connsiteY61" fmla="*/ 171076 h 1241833"/>
              <a:gd name="connsiteX62" fmla="*/ 4759934 w 5001078"/>
              <a:gd name="connsiteY62" fmla="*/ 223073 h 1241833"/>
              <a:gd name="connsiteX63" fmla="*/ 4590345 w 5001078"/>
              <a:gd name="connsiteY63" fmla="*/ 223073 h 1241833"/>
              <a:gd name="connsiteX64" fmla="*/ 4531147 w 5001078"/>
              <a:gd name="connsiteY64" fmla="*/ 120678 h 1241833"/>
              <a:gd name="connsiteX65" fmla="*/ 4531147 w 5001078"/>
              <a:gd name="connsiteY65" fmla="*/ 273469 h 1241833"/>
              <a:gd name="connsiteX66" fmla="*/ 4819130 w 5001078"/>
              <a:gd name="connsiteY66" fmla="*/ 273469 h 1241833"/>
              <a:gd name="connsiteX67" fmla="*/ 4819130 w 5001078"/>
              <a:gd name="connsiteY67" fmla="*/ 120678 h 1241833"/>
              <a:gd name="connsiteX68" fmla="*/ 4215316 w 5001078"/>
              <a:gd name="connsiteY68" fmla="*/ 106679 h 1241833"/>
              <a:gd name="connsiteX69" fmla="*/ 4215316 w 5001078"/>
              <a:gd name="connsiteY69" fmla="*/ 241871 h 1241833"/>
              <a:gd name="connsiteX70" fmla="*/ 4138520 w 5001078"/>
              <a:gd name="connsiteY70" fmla="*/ 241871 h 1241833"/>
              <a:gd name="connsiteX71" fmla="*/ 4138520 w 5001078"/>
              <a:gd name="connsiteY71" fmla="*/ 141477 h 1241833"/>
              <a:gd name="connsiteX72" fmla="*/ 4082524 w 5001078"/>
              <a:gd name="connsiteY72" fmla="*/ 141477 h 1241833"/>
              <a:gd name="connsiteX73" fmla="*/ 4082524 w 5001078"/>
              <a:gd name="connsiteY73" fmla="*/ 294667 h 1241833"/>
              <a:gd name="connsiteX74" fmla="*/ 4215316 w 5001078"/>
              <a:gd name="connsiteY74" fmla="*/ 294667 h 1241833"/>
              <a:gd name="connsiteX75" fmla="*/ 4215316 w 5001078"/>
              <a:gd name="connsiteY75" fmla="*/ 427459 h 1241833"/>
              <a:gd name="connsiteX76" fmla="*/ 4124121 w 5001078"/>
              <a:gd name="connsiteY76" fmla="*/ 427459 h 1241833"/>
              <a:gd name="connsiteX77" fmla="*/ 4124121 w 5001078"/>
              <a:gd name="connsiteY77" fmla="*/ 329465 h 1241833"/>
              <a:gd name="connsiteX78" fmla="*/ 4068125 w 5001078"/>
              <a:gd name="connsiteY78" fmla="*/ 329465 h 1241833"/>
              <a:gd name="connsiteX79" fmla="*/ 4068125 w 5001078"/>
              <a:gd name="connsiteY79" fmla="*/ 480256 h 1241833"/>
              <a:gd name="connsiteX80" fmla="*/ 4366906 w 5001078"/>
              <a:gd name="connsiteY80" fmla="*/ 480256 h 1241833"/>
              <a:gd name="connsiteX81" fmla="*/ 4366906 w 5001078"/>
              <a:gd name="connsiteY81" fmla="*/ 499055 h 1241833"/>
              <a:gd name="connsiteX82" fmla="*/ 4422903 w 5001078"/>
              <a:gd name="connsiteY82" fmla="*/ 499055 h 1241833"/>
              <a:gd name="connsiteX83" fmla="*/ 4422903 w 5001078"/>
              <a:gd name="connsiteY83" fmla="*/ 329465 h 1241833"/>
              <a:gd name="connsiteX84" fmla="*/ 4366906 w 5001078"/>
              <a:gd name="connsiteY84" fmla="*/ 329465 h 1241833"/>
              <a:gd name="connsiteX85" fmla="*/ 4366906 w 5001078"/>
              <a:gd name="connsiteY85" fmla="*/ 427459 h 1241833"/>
              <a:gd name="connsiteX86" fmla="*/ 4275312 w 5001078"/>
              <a:gd name="connsiteY86" fmla="*/ 427459 h 1241833"/>
              <a:gd name="connsiteX87" fmla="*/ 4275312 w 5001078"/>
              <a:gd name="connsiteY87" fmla="*/ 294667 h 1241833"/>
              <a:gd name="connsiteX88" fmla="*/ 4408504 w 5001078"/>
              <a:gd name="connsiteY88" fmla="*/ 294667 h 1241833"/>
              <a:gd name="connsiteX89" fmla="*/ 4408504 w 5001078"/>
              <a:gd name="connsiteY89" fmla="*/ 141477 h 1241833"/>
              <a:gd name="connsiteX90" fmla="*/ 4352507 w 5001078"/>
              <a:gd name="connsiteY90" fmla="*/ 141477 h 1241833"/>
              <a:gd name="connsiteX91" fmla="*/ 4352507 w 5001078"/>
              <a:gd name="connsiteY91" fmla="*/ 241871 h 1241833"/>
              <a:gd name="connsiteX92" fmla="*/ 4275312 w 5001078"/>
              <a:gd name="connsiteY92" fmla="*/ 241871 h 1241833"/>
              <a:gd name="connsiteX93" fmla="*/ 4275312 w 5001078"/>
              <a:gd name="connsiteY93" fmla="*/ 106679 h 1241833"/>
              <a:gd name="connsiteX94" fmla="*/ 853716 w 5001078"/>
              <a:gd name="connsiteY94" fmla="*/ 101875 h 1241833"/>
              <a:gd name="connsiteX95" fmla="*/ 1124829 w 5001078"/>
              <a:gd name="connsiteY95" fmla="*/ 143858 h 1241833"/>
              <a:gd name="connsiteX96" fmla="*/ 1124829 w 5001078"/>
              <a:gd name="connsiteY96" fmla="*/ 364449 h 1241833"/>
              <a:gd name="connsiteX97" fmla="*/ 865101 w 5001078"/>
              <a:gd name="connsiteY97" fmla="*/ 289021 h 1241833"/>
              <a:gd name="connsiteX98" fmla="*/ 726342 w 5001078"/>
              <a:gd name="connsiteY98" fmla="*/ 320687 h 1241833"/>
              <a:gd name="connsiteX99" fmla="*/ 674396 w 5001078"/>
              <a:gd name="connsiteY99" fmla="*/ 405721 h 1241833"/>
              <a:gd name="connsiteX100" fmla="*/ 709976 w 5001078"/>
              <a:gd name="connsiteY100" fmla="*/ 484351 h 1241833"/>
              <a:gd name="connsiteX101" fmla="*/ 885737 w 5001078"/>
              <a:gd name="connsiteY101" fmla="*/ 581483 h 1241833"/>
              <a:gd name="connsiteX102" fmla="*/ 1111665 w 5001078"/>
              <a:gd name="connsiteY102" fmla="*/ 730204 h 1241833"/>
              <a:gd name="connsiteX103" fmla="*/ 1173217 w 5001078"/>
              <a:gd name="connsiteY103" fmla="*/ 916639 h 1241833"/>
              <a:gd name="connsiteX104" fmla="*/ 1060787 w 5001078"/>
              <a:gd name="connsiteY104" fmla="*/ 1158578 h 1241833"/>
              <a:gd name="connsiteX105" fmla="*/ 741285 w 5001078"/>
              <a:gd name="connsiteY105" fmla="*/ 1241833 h 1241833"/>
              <a:gd name="connsiteX106" fmla="*/ 431034 w 5001078"/>
              <a:gd name="connsiteY106" fmla="*/ 1180637 h 1241833"/>
              <a:gd name="connsiteX107" fmla="*/ 431034 w 5001078"/>
              <a:gd name="connsiteY107" fmla="*/ 945102 h 1241833"/>
              <a:gd name="connsiteX108" fmla="*/ 733458 w 5001078"/>
              <a:gd name="connsiteY108" fmla="*/ 1055398 h 1241833"/>
              <a:gd name="connsiteX109" fmla="*/ 877909 w 5001078"/>
              <a:gd name="connsiteY109" fmla="*/ 1022309 h 1241833"/>
              <a:gd name="connsiteX110" fmla="*/ 926297 w 5001078"/>
              <a:gd name="connsiteY110" fmla="*/ 937275 h 1241833"/>
              <a:gd name="connsiteX111" fmla="*/ 887872 w 5001078"/>
              <a:gd name="connsiteY111" fmla="*/ 852596 h 1241833"/>
              <a:gd name="connsiteX112" fmla="*/ 685070 w 5001078"/>
              <a:gd name="connsiteY112" fmla="*/ 744435 h 1241833"/>
              <a:gd name="connsiteX113" fmla="*/ 426765 w 5001078"/>
              <a:gd name="connsiteY113" fmla="*/ 425646 h 1241833"/>
              <a:gd name="connsiteX114" fmla="*/ 543821 w 5001078"/>
              <a:gd name="connsiteY114" fmla="*/ 186909 h 1241833"/>
              <a:gd name="connsiteX115" fmla="*/ 853716 w 5001078"/>
              <a:gd name="connsiteY115" fmla="*/ 101875 h 1241833"/>
              <a:gd name="connsiteX116" fmla="*/ 1876142 w 5001078"/>
              <a:gd name="connsiteY116" fmla="*/ 62738 h 1241833"/>
              <a:gd name="connsiteX117" fmla="*/ 1972917 w 5001078"/>
              <a:gd name="connsiteY117" fmla="*/ 96538 h 1241833"/>
              <a:gd name="connsiteX118" fmla="*/ 2009919 w 5001078"/>
              <a:gd name="connsiteY118" fmla="*/ 181572 h 1241833"/>
              <a:gd name="connsiteX119" fmla="*/ 1972205 w 5001078"/>
              <a:gd name="connsiteY119" fmla="*/ 268030 h 1241833"/>
              <a:gd name="connsiteX120" fmla="*/ 1876142 w 5001078"/>
              <a:gd name="connsiteY120" fmla="*/ 302541 h 1241833"/>
              <a:gd name="connsiteX121" fmla="*/ 1780789 w 5001078"/>
              <a:gd name="connsiteY121" fmla="*/ 267674 h 1241833"/>
              <a:gd name="connsiteX122" fmla="*/ 1743075 w 5001078"/>
              <a:gd name="connsiteY122" fmla="*/ 181572 h 1241833"/>
              <a:gd name="connsiteX123" fmla="*/ 1780434 w 5001078"/>
              <a:gd name="connsiteY123" fmla="*/ 95826 h 1241833"/>
              <a:gd name="connsiteX124" fmla="*/ 1876142 w 5001078"/>
              <a:gd name="connsiteY124" fmla="*/ 62738 h 1241833"/>
              <a:gd name="connsiteX125" fmla="*/ 133066 w 5001078"/>
              <a:gd name="connsiteY125" fmla="*/ 62738 h 1241833"/>
              <a:gd name="connsiteX126" fmla="*/ 229842 w 5001078"/>
              <a:gd name="connsiteY126" fmla="*/ 96538 h 1241833"/>
              <a:gd name="connsiteX127" fmla="*/ 266844 w 5001078"/>
              <a:gd name="connsiteY127" fmla="*/ 181572 h 1241833"/>
              <a:gd name="connsiteX128" fmla="*/ 229130 w 5001078"/>
              <a:gd name="connsiteY128" fmla="*/ 268030 h 1241833"/>
              <a:gd name="connsiteX129" fmla="*/ 133066 w 5001078"/>
              <a:gd name="connsiteY129" fmla="*/ 302541 h 1241833"/>
              <a:gd name="connsiteX130" fmla="*/ 37714 w 5001078"/>
              <a:gd name="connsiteY130" fmla="*/ 267674 h 1241833"/>
              <a:gd name="connsiteX131" fmla="*/ 0 w 5001078"/>
              <a:gd name="connsiteY131" fmla="*/ 181572 h 1241833"/>
              <a:gd name="connsiteX132" fmla="*/ 37358 w 5001078"/>
              <a:gd name="connsiteY132" fmla="*/ 95826 h 1241833"/>
              <a:gd name="connsiteX133" fmla="*/ 133066 w 5001078"/>
              <a:gd name="connsiteY133" fmla="*/ 62738 h 1241833"/>
              <a:gd name="connsiteX134" fmla="*/ 2722467 w 5001078"/>
              <a:gd name="connsiteY134" fmla="*/ 57756 h 1241833"/>
              <a:gd name="connsiteX135" fmla="*/ 2951597 w 5001078"/>
              <a:gd name="connsiteY135" fmla="*/ 57756 h 1241833"/>
              <a:gd name="connsiteX136" fmla="*/ 2951597 w 5001078"/>
              <a:gd name="connsiteY136" fmla="*/ 1222620 h 1241833"/>
              <a:gd name="connsiteX137" fmla="*/ 2722467 w 5001078"/>
              <a:gd name="connsiteY137" fmla="*/ 1222620 h 1241833"/>
              <a:gd name="connsiteX138" fmla="*/ 2722467 w 5001078"/>
              <a:gd name="connsiteY138" fmla="*/ 1111613 h 1241833"/>
              <a:gd name="connsiteX139" fmla="*/ 2718909 w 5001078"/>
              <a:gd name="connsiteY139" fmla="*/ 1111613 h 1241833"/>
              <a:gd name="connsiteX140" fmla="*/ 2472700 w 5001078"/>
              <a:gd name="connsiteY140" fmla="*/ 1241833 h 1241833"/>
              <a:gd name="connsiteX141" fmla="*/ 2233964 w 5001078"/>
              <a:gd name="connsiteY141" fmla="*/ 1135807 h 1241833"/>
              <a:gd name="connsiteX142" fmla="*/ 2145371 w 5001078"/>
              <a:gd name="connsiteY142" fmla="*/ 846904 h 1241833"/>
              <a:gd name="connsiteX143" fmla="*/ 2244637 w 5001078"/>
              <a:gd name="connsiteY143" fmla="*/ 534874 h 1241833"/>
              <a:gd name="connsiteX144" fmla="*/ 2504010 w 5001078"/>
              <a:gd name="connsiteY144" fmla="*/ 416395 h 1241833"/>
              <a:gd name="connsiteX145" fmla="*/ 2718909 w 5001078"/>
              <a:gd name="connsiteY145" fmla="*/ 527402 h 1241833"/>
              <a:gd name="connsiteX146" fmla="*/ 2722467 w 5001078"/>
              <a:gd name="connsiteY146" fmla="*/ 527402 h 1241833"/>
              <a:gd name="connsiteX147" fmla="*/ 1331528 w 5001078"/>
              <a:gd name="connsiteY147" fmla="*/ 57756 h 1241833"/>
              <a:gd name="connsiteX148" fmla="*/ 1560658 w 5001078"/>
              <a:gd name="connsiteY148" fmla="*/ 57756 h 1241833"/>
              <a:gd name="connsiteX149" fmla="*/ 1560658 w 5001078"/>
              <a:gd name="connsiteY149" fmla="*/ 1222620 h 1241833"/>
              <a:gd name="connsiteX150" fmla="*/ 1331528 w 5001078"/>
              <a:gd name="connsiteY150" fmla="*/ 1222620 h 1241833"/>
              <a:gd name="connsiteX151" fmla="*/ 3977005 w 5001078"/>
              <a:gd name="connsiteY151" fmla="*/ 0 h 1241833"/>
              <a:gd name="connsiteX152" fmla="*/ 4064410 w 5001078"/>
              <a:gd name="connsiteY152" fmla="*/ 0 h 1241833"/>
              <a:gd name="connsiteX153" fmla="*/ 4345410 w 5001078"/>
              <a:gd name="connsiteY153" fmla="*/ 0 h 1241833"/>
              <a:gd name="connsiteX154" fmla="*/ 4901149 w 5001078"/>
              <a:gd name="connsiteY154" fmla="*/ 0 h 1241833"/>
              <a:gd name="connsiteX155" fmla="*/ 5001078 w 5001078"/>
              <a:gd name="connsiteY155" fmla="*/ 99929 h 1241833"/>
              <a:gd name="connsiteX156" fmla="*/ 5001078 w 5001078"/>
              <a:gd name="connsiteY156" fmla="*/ 349746 h 1241833"/>
              <a:gd name="connsiteX157" fmla="*/ 5001078 w 5001078"/>
              <a:gd name="connsiteY157" fmla="*/ 499636 h 1241833"/>
              <a:gd name="connsiteX158" fmla="*/ 4901149 w 5001078"/>
              <a:gd name="connsiteY158" fmla="*/ 599565 h 1241833"/>
              <a:gd name="connsiteX159" fmla="*/ 4345410 w 5001078"/>
              <a:gd name="connsiteY159" fmla="*/ 599565 h 1241833"/>
              <a:gd name="connsiteX160" fmla="*/ 4045260 w 5001078"/>
              <a:gd name="connsiteY160" fmla="*/ 718051 h 1241833"/>
              <a:gd name="connsiteX161" fmla="*/ 4064410 w 5001078"/>
              <a:gd name="connsiteY161" fmla="*/ 599565 h 1241833"/>
              <a:gd name="connsiteX162" fmla="*/ 3977005 w 5001078"/>
              <a:gd name="connsiteY162" fmla="*/ 599565 h 1241833"/>
              <a:gd name="connsiteX163" fmla="*/ 3877076 w 5001078"/>
              <a:gd name="connsiteY163" fmla="*/ 499636 h 1241833"/>
              <a:gd name="connsiteX164" fmla="*/ 3877076 w 5001078"/>
              <a:gd name="connsiteY164" fmla="*/ 349746 h 1241833"/>
              <a:gd name="connsiteX165" fmla="*/ 3877076 w 5001078"/>
              <a:gd name="connsiteY165" fmla="*/ 99929 h 1241833"/>
              <a:gd name="connsiteX166" fmla="*/ 3977005 w 5001078"/>
              <a:gd name="connsiteY166" fmla="*/ 0 h 12418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</a:cxnLst>
            <a:rect l="l" t="t" r="r" b="b"/>
            <a:pathLst>
              <a:path w="5001078" h="1241833">
                <a:moveTo>
                  <a:pt x="2558091" y="592868"/>
                </a:moveTo>
                <a:cubicBezTo>
                  <a:pt x="2502113" y="592868"/>
                  <a:pt x="2458113" y="615046"/>
                  <a:pt x="2426091" y="659401"/>
                </a:cubicBezTo>
                <a:cubicBezTo>
                  <a:pt x="2394070" y="703757"/>
                  <a:pt x="2378059" y="763885"/>
                  <a:pt x="2378059" y="839788"/>
                </a:cubicBezTo>
                <a:cubicBezTo>
                  <a:pt x="2378059" y="911895"/>
                  <a:pt x="2393477" y="967517"/>
                  <a:pt x="2424313" y="1006654"/>
                </a:cubicBezTo>
                <a:cubicBezTo>
                  <a:pt x="2455148" y="1045791"/>
                  <a:pt x="2497606" y="1065360"/>
                  <a:pt x="2551686" y="1065360"/>
                </a:cubicBezTo>
                <a:cubicBezTo>
                  <a:pt x="2602446" y="1065360"/>
                  <a:pt x="2644192" y="1044724"/>
                  <a:pt x="2676925" y="1003452"/>
                </a:cubicBezTo>
                <a:cubicBezTo>
                  <a:pt x="2709658" y="962180"/>
                  <a:pt x="2726024" y="908574"/>
                  <a:pt x="2726024" y="842634"/>
                </a:cubicBezTo>
                <a:lnTo>
                  <a:pt x="2726024" y="777168"/>
                </a:lnTo>
                <a:cubicBezTo>
                  <a:pt x="2726024" y="724037"/>
                  <a:pt x="2710014" y="680037"/>
                  <a:pt x="2677993" y="645169"/>
                </a:cubicBezTo>
                <a:cubicBezTo>
                  <a:pt x="2645971" y="610302"/>
                  <a:pt x="2606004" y="592868"/>
                  <a:pt x="2558091" y="592868"/>
                </a:cubicBezTo>
                <a:close/>
                <a:moveTo>
                  <a:pt x="3505446" y="573655"/>
                </a:moveTo>
                <a:cubicBezTo>
                  <a:pt x="3466072" y="573655"/>
                  <a:pt x="3431205" y="589784"/>
                  <a:pt x="3400843" y="622043"/>
                </a:cubicBezTo>
                <a:cubicBezTo>
                  <a:pt x="3370483" y="654301"/>
                  <a:pt x="3351507" y="696997"/>
                  <a:pt x="3343917" y="750128"/>
                </a:cubicBezTo>
                <a:lnTo>
                  <a:pt x="3648475" y="750128"/>
                </a:lnTo>
                <a:cubicBezTo>
                  <a:pt x="3648475" y="632480"/>
                  <a:pt x="3600799" y="573655"/>
                  <a:pt x="3505446" y="573655"/>
                </a:cubicBezTo>
                <a:close/>
                <a:moveTo>
                  <a:pt x="1760153" y="435608"/>
                </a:moveTo>
                <a:lnTo>
                  <a:pt x="1989283" y="435608"/>
                </a:lnTo>
                <a:lnTo>
                  <a:pt x="1989283" y="1222620"/>
                </a:lnTo>
                <a:lnTo>
                  <a:pt x="1760153" y="1222620"/>
                </a:lnTo>
                <a:close/>
                <a:moveTo>
                  <a:pt x="17078" y="435608"/>
                </a:moveTo>
                <a:lnTo>
                  <a:pt x="246208" y="435608"/>
                </a:lnTo>
                <a:lnTo>
                  <a:pt x="246208" y="1222620"/>
                </a:lnTo>
                <a:lnTo>
                  <a:pt x="17078" y="1222620"/>
                </a:lnTo>
                <a:close/>
                <a:moveTo>
                  <a:pt x="3506869" y="416395"/>
                </a:moveTo>
                <a:cubicBezTo>
                  <a:pt x="3618351" y="416395"/>
                  <a:pt x="3705520" y="450195"/>
                  <a:pt x="3768377" y="517796"/>
                </a:cubicBezTo>
                <a:cubicBezTo>
                  <a:pt x="3831233" y="585396"/>
                  <a:pt x="3862662" y="678258"/>
                  <a:pt x="3862662" y="796381"/>
                </a:cubicBezTo>
                <a:lnTo>
                  <a:pt x="3862662" y="893868"/>
                </a:lnTo>
                <a:lnTo>
                  <a:pt x="3344628" y="893868"/>
                </a:lnTo>
                <a:cubicBezTo>
                  <a:pt x="3352693" y="1015786"/>
                  <a:pt x="3426223" y="1076745"/>
                  <a:pt x="3565219" y="1076745"/>
                </a:cubicBezTo>
                <a:cubicBezTo>
                  <a:pt x="3652033" y="1076745"/>
                  <a:pt x="3728647" y="1055398"/>
                  <a:pt x="3795061" y="1012703"/>
                </a:cubicBezTo>
                <a:lnTo>
                  <a:pt x="3795061" y="1181348"/>
                </a:lnTo>
                <a:cubicBezTo>
                  <a:pt x="3723429" y="1221671"/>
                  <a:pt x="3629499" y="1241833"/>
                  <a:pt x="3513274" y="1241833"/>
                </a:cubicBezTo>
                <a:cubicBezTo>
                  <a:pt x="3388035" y="1241833"/>
                  <a:pt x="3290667" y="1206491"/>
                  <a:pt x="3221169" y="1135807"/>
                </a:cubicBezTo>
                <a:cubicBezTo>
                  <a:pt x="3151671" y="1065123"/>
                  <a:pt x="3116921" y="966687"/>
                  <a:pt x="3116921" y="840499"/>
                </a:cubicBezTo>
                <a:cubicBezTo>
                  <a:pt x="3116921" y="714786"/>
                  <a:pt x="3153924" y="612674"/>
                  <a:pt x="3227929" y="534162"/>
                </a:cubicBezTo>
                <a:cubicBezTo>
                  <a:pt x="3301933" y="455651"/>
                  <a:pt x="3394914" y="416395"/>
                  <a:pt x="3506869" y="416395"/>
                </a:cubicBezTo>
                <a:close/>
                <a:moveTo>
                  <a:pt x="4744735" y="353465"/>
                </a:moveTo>
                <a:lnTo>
                  <a:pt x="4801132" y="353465"/>
                </a:lnTo>
                <a:lnTo>
                  <a:pt x="4801132" y="424660"/>
                </a:lnTo>
                <a:lnTo>
                  <a:pt x="4744735" y="424660"/>
                </a:lnTo>
                <a:close/>
                <a:moveTo>
                  <a:pt x="4548747" y="353465"/>
                </a:moveTo>
                <a:lnTo>
                  <a:pt x="4604744" y="353465"/>
                </a:lnTo>
                <a:lnTo>
                  <a:pt x="4604744" y="424660"/>
                </a:lnTo>
                <a:lnTo>
                  <a:pt x="4548747" y="424660"/>
                </a:lnTo>
                <a:close/>
                <a:moveTo>
                  <a:pt x="4689538" y="304667"/>
                </a:moveTo>
                <a:lnTo>
                  <a:pt x="4689538" y="492255"/>
                </a:lnTo>
                <a:lnTo>
                  <a:pt x="4744734" y="492255"/>
                </a:lnTo>
                <a:lnTo>
                  <a:pt x="4744734" y="473456"/>
                </a:lnTo>
                <a:lnTo>
                  <a:pt x="4801131" y="473456"/>
                </a:lnTo>
                <a:lnTo>
                  <a:pt x="4801131" y="492255"/>
                </a:lnTo>
                <a:lnTo>
                  <a:pt x="4856327" y="492255"/>
                </a:lnTo>
                <a:lnTo>
                  <a:pt x="4856327" y="304667"/>
                </a:lnTo>
                <a:close/>
                <a:moveTo>
                  <a:pt x="4493550" y="304667"/>
                </a:moveTo>
                <a:lnTo>
                  <a:pt x="4493550" y="492255"/>
                </a:lnTo>
                <a:lnTo>
                  <a:pt x="4548746" y="492255"/>
                </a:lnTo>
                <a:lnTo>
                  <a:pt x="4548746" y="473456"/>
                </a:lnTo>
                <a:lnTo>
                  <a:pt x="4604743" y="473456"/>
                </a:lnTo>
                <a:lnTo>
                  <a:pt x="4604743" y="492255"/>
                </a:lnTo>
                <a:lnTo>
                  <a:pt x="4659939" y="492255"/>
                </a:lnTo>
                <a:lnTo>
                  <a:pt x="4659939" y="304667"/>
                </a:lnTo>
                <a:close/>
                <a:moveTo>
                  <a:pt x="4590345" y="171076"/>
                </a:moveTo>
                <a:lnTo>
                  <a:pt x="4759934" y="171076"/>
                </a:lnTo>
                <a:lnTo>
                  <a:pt x="4759934" y="223073"/>
                </a:lnTo>
                <a:lnTo>
                  <a:pt x="4590345" y="223073"/>
                </a:lnTo>
                <a:close/>
                <a:moveTo>
                  <a:pt x="4531147" y="120678"/>
                </a:moveTo>
                <a:lnTo>
                  <a:pt x="4531147" y="273469"/>
                </a:lnTo>
                <a:lnTo>
                  <a:pt x="4819130" y="273469"/>
                </a:lnTo>
                <a:lnTo>
                  <a:pt x="4819130" y="120678"/>
                </a:lnTo>
                <a:close/>
                <a:moveTo>
                  <a:pt x="4215316" y="106679"/>
                </a:moveTo>
                <a:lnTo>
                  <a:pt x="4215316" y="241871"/>
                </a:lnTo>
                <a:lnTo>
                  <a:pt x="4138520" y="241871"/>
                </a:lnTo>
                <a:lnTo>
                  <a:pt x="4138520" y="141477"/>
                </a:lnTo>
                <a:lnTo>
                  <a:pt x="4082524" y="141477"/>
                </a:lnTo>
                <a:lnTo>
                  <a:pt x="4082524" y="294667"/>
                </a:lnTo>
                <a:lnTo>
                  <a:pt x="4215316" y="294667"/>
                </a:lnTo>
                <a:lnTo>
                  <a:pt x="4215316" y="427459"/>
                </a:lnTo>
                <a:lnTo>
                  <a:pt x="4124121" y="427459"/>
                </a:lnTo>
                <a:lnTo>
                  <a:pt x="4124121" y="329465"/>
                </a:lnTo>
                <a:lnTo>
                  <a:pt x="4068125" y="329465"/>
                </a:lnTo>
                <a:lnTo>
                  <a:pt x="4068125" y="480256"/>
                </a:lnTo>
                <a:lnTo>
                  <a:pt x="4366906" y="480256"/>
                </a:lnTo>
                <a:lnTo>
                  <a:pt x="4366906" y="499055"/>
                </a:lnTo>
                <a:lnTo>
                  <a:pt x="4422903" y="499055"/>
                </a:lnTo>
                <a:lnTo>
                  <a:pt x="4422903" y="329465"/>
                </a:lnTo>
                <a:lnTo>
                  <a:pt x="4366906" y="329465"/>
                </a:lnTo>
                <a:lnTo>
                  <a:pt x="4366906" y="427459"/>
                </a:lnTo>
                <a:lnTo>
                  <a:pt x="4275312" y="427459"/>
                </a:lnTo>
                <a:lnTo>
                  <a:pt x="4275312" y="294667"/>
                </a:lnTo>
                <a:lnTo>
                  <a:pt x="4408504" y="294667"/>
                </a:lnTo>
                <a:lnTo>
                  <a:pt x="4408504" y="141477"/>
                </a:lnTo>
                <a:lnTo>
                  <a:pt x="4352507" y="141477"/>
                </a:lnTo>
                <a:lnTo>
                  <a:pt x="4352507" y="241871"/>
                </a:lnTo>
                <a:lnTo>
                  <a:pt x="4275312" y="241871"/>
                </a:lnTo>
                <a:lnTo>
                  <a:pt x="4275312" y="106679"/>
                </a:lnTo>
                <a:close/>
                <a:moveTo>
                  <a:pt x="853716" y="101875"/>
                </a:moveTo>
                <a:cubicBezTo>
                  <a:pt x="961402" y="101875"/>
                  <a:pt x="1051773" y="115869"/>
                  <a:pt x="1124829" y="143858"/>
                </a:cubicBezTo>
                <a:lnTo>
                  <a:pt x="1124829" y="364449"/>
                </a:lnTo>
                <a:cubicBezTo>
                  <a:pt x="1050824" y="314164"/>
                  <a:pt x="964248" y="289021"/>
                  <a:pt x="865101" y="289021"/>
                </a:cubicBezTo>
                <a:cubicBezTo>
                  <a:pt x="807225" y="289021"/>
                  <a:pt x="760972" y="299577"/>
                  <a:pt x="726342" y="320687"/>
                </a:cubicBezTo>
                <a:cubicBezTo>
                  <a:pt x="691712" y="341797"/>
                  <a:pt x="674396" y="370142"/>
                  <a:pt x="674396" y="405721"/>
                </a:cubicBezTo>
                <a:cubicBezTo>
                  <a:pt x="674396" y="434185"/>
                  <a:pt x="686256" y="460395"/>
                  <a:pt x="709976" y="484351"/>
                </a:cubicBezTo>
                <a:cubicBezTo>
                  <a:pt x="733695" y="508308"/>
                  <a:pt x="792282" y="540685"/>
                  <a:pt x="885737" y="581483"/>
                </a:cubicBezTo>
                <a:cubicBezTo>
                  <a:pt x="995321" y="628447"/>
                  <a:pt x="1070630" y="678021"/>
                  <a:pt x="1111665" y="730204"/>
                </a:cubicBezTo>
                <a:cubicBezTo>
                  <a:pt x="1152700" y="782387"/>
                  <a:pt x="1173217" y="844532"/>
                  <a:pt x="1173217" y="916639"/>
                </a:cubicBezTo>
                <a:cubicBezTo>
                  <a:pt x="1173217" y="1022428"/>
                  <a:pt x="1135740" y="1103074"/>
                  <a:pt x="1060787" y="1158578"/>
                </a:cubicBezTo>
                <a:cubicBezTo>
                  <a:pt x="985833" y="1214081"/>
                  <a:pt x="879333" y="1241833"/>
                  <a:pt x="741285" y="1241833"/>
                </a:cubicBezTo>
                <a:cubicBezTo>
                  <a:pt x="615098" y="1241833"/>
                  <a:pt x="511681" y="1221434"/>
                  <a:pt x="431034" y="1180637"/>
                </a:cubicBezTo>
                <a:lnTo>
                  <a:pt x="431034" y="945102"/>
                </a:lnTo>
                <a:cubicBezTo>
                  <a:pt x="519745" y="1018633"/>
                  <a:pt x="620553" y="1055398"/>
                  <a:pt x="733458" y="1055398"/>
                </a:cubicBezTo>
                <a:cubicBezTo>
                  <a:pt x="797500" y="1055398"/>
                  <a:pt x="845651" y="1044368"/>
                  <a:pt x="877909" y="1022309"/>
                </a:cubicBezTo>
                <a:cubicBezTo>
                  <a:pt x="910168" y="1000250"/>
                  <a:pt x="926297" y="971905"/>
                  <a:pt x="926297" y="937275"/>
                </a:cubicBezTo>
                <a:cubicBezTo>
                  <a:pt x="926297" y="907388"/>
                  <a:pt x="913489" y="879162"/>
                  <a:pt x="887872" y="852596"/>
                </a:cubicBezTo>
                <a:cubicBezTo>
                  <a:pt x="862255" y="826030"/>
                  <a:pt x="794654" y="789977"/>
                  <a:pt x="685070" y="744435"/>
                </a:cubicBezTo>
                <a:cubicBezTo>
                  <a:pt x="512867" y="671379"/>
                  <a:pt x="426765" y="565116"/>
                  <a:pt x="426765" y="425646"/>
                </a:cubicBezTo>
                <a:cubicBezTo>
                  <a:pt x="426765" y="323177"/>
                  <a:pt x="465783" y="243599"/>
                  <a:pt x="543821" y="186909"/>
                </a:cubicBezTo>
                <a:cubicBezTo>
                  <a:pt x="621858" y="130219"/>
                  <a:pt x="725156" y="101875"/>
                  <a:pt x="853716" y="101875"/>
                </a:cubicBezTo>
                <a:close/>
                <a:moveTo>
                  <a:pt x="1876142" y="62738"/>
                </a:moveTo>
                <a:cubicBezTo>
                  <a:pt x="1915990" y="62738"/>
                  <a:pt x="1948249" y="74004"/>
                  <a:pt x="1972917" y="96538"/>
                </a:cubicBezTo>
                <a:cubicBezTo>
                  <a:pt x="1997585" y="119071"/>
                  <a:pt x="2009919" y="147416"/>
                  <a:pt x="2009919" y="181572"/>
                </a:cubicBezTo>
                <a:cubicBezTo>
                  <a:pt x="2009919" y="216203"/>
                  <a:pt x="1997348" y="245022"/>
                  <a:pt x="1972205" y="268030"/>
                </a:cubicBezTo>
                <a:cubicBezTo>
                  <a:pt x="1947063" y="291038"/>
                  <a:pt x="1915041" y="302541"/>
                  <a:pt x="1876142" y="302541"/>
                </a:cubicBezTo>
                <a:cubicBezTo>
                  <a:pt x="1837716" y="302541"/>
                  <a:pt x="1805932" y="290919"/>
                  <a:pt x="1780789" y="267674"/>
                </a:cubicBezTo>
                <a:cubicBezTo>
                  <a:pt x="1755647" y="244429"/>
                  <a:pt x="1743075" y="215728"/>
                  <a:pt x="1743075" y="181572"/>
                </a:cubicBezTo>
                <a:cubicBezTo>
                  <a:pt x="1743075" y="146467"/>
                  <a:pt x="1755528" y="117885"/>
                  <a:pt x="1780434" y="95826"/>
                </a:cubicBezTo>
                <a:cubicBezTo>
                  <a:pt x="1805339" y="73767"/>
                  <a:pt x="1837242" y="62738"/>
                  <a:pt x="1876142" y="62738"/>
                </a:cubicBezTo>
                <a:close/>
                <a:moveTo>
                  <a:pt x="133066" y="62738"/>
                </a:moveTo>
                <a:cubicBezTo>
                  <a:pt x="172915" y="62738"/>
                  <a:pt x="205174" y="74004"/>
                  <a:pt x="229842" y="96538"/>
                </a:cubicBezTo>
                <a:cubicBezTo>
                  <a:pt x="254510" y="119071"/>
                  <a:pt x="266844" y="147416"/>
                  <a:pt x="266844" y="181572"/>
                </a:cubicBezTo>
                <a:cubicBezTo>
                  <a:pt x="266844" y="216203"/>
                  <a:pt x="254273" y="245022"/>
                  <a:pt x="229130" y="268030"/>
                </a:cubicBezTo>
                <a:cubicBezTo>
                  <a:pt x="203988" y="291038"/>
                  <a:pt x="171966" y="302541"/>
                  <a:pt x="133066" y="302541"/>
                </a:cubicBezTo>
                <a:cubicBezTo>
                  <a:pt x="94641" y="302541"/>
                  <a:pt x="62857" y="290919"/>
                  <a:pt x="37714" y="267674"/>
                </a:cubicBezTo>
                <a:cubicBezTo>
                  <a:pt x="12572" y="244429"/>
                  <a:pt x="0" y="215728"/>
                  <a:pt x="0" y="181572"/>
                </a:cubicBezTo>
                <a:cubicBezTo>
                  <a:pt x="0" y="146467"/>
                  <a:pt x="12453" y="117885"/>
                  <a:pt x="37358" y="95826"/>
                </a:cubicBezTo>
                <a:cubicBezTo>
                  <a:pt x="62264" y="73767"/>
                  <a:pt x="94167" y="62738"/>
                  <a:pt x="133066" y="62738"/>
                </a:cubicBezTo>
                <a:close/>
                <a:moveTo>
                  <a:pt x="2722467" y="57756"/>
                </a:moveTo>
                <a:lnTo>
                  <a:pt x="2951597" y="57756"/>
                </a:lnTo>
                <a:lnTo>
                  <a:pt x="2951597" y="1222620"/>
                </a:lnTo>
                <a:lnTo>
                  <a:pt x="2722467" y="1222620"/>
                </a:lnTo>
                <a:lnTo>
                  <a:pt x="2722467" y="1111613"/>
                </a:lnTo>
                <a:lnTo>
                  <a:pt x="2718909" y="1111613"/>
                </a:lnTo>
                <a:cubicBezTo>
                  <a:pt x="2663405" y="1198426"/>
                  <a:pt x="2581335" y="1241833"/>
                  <a:pt x="2472700" y="1241833"/>
                </a:cubicBezTo>
                <a:cubicBezTo>
                  <a:pt x="2372604" y="1241833"/>
                  <a:pt x="2293025" y="1206491"/>
                  <a:pt x="2233964" y="1135807"/>
                </a:cubicBezTo>
                <a:cubicBezTo>
                  <a:pt x="2174902" y="1065123"/>
                  <a:pt x="2145371" y="968822"/>
                  <a:pt x="2145371" y="846904"/>
                </a:cubicBezTo>
                <a:cubicBezTo>
                  <a:pt x="2145371" y="717870"/>
                  <a:pt x="2178460" y="613860"/>
                  <a:pt x="2244637" y="534874"/>
                </a:cubicBezTo>
                <a:cubicBezTo>
                  <a:pt x="2310815" y="455888"/>
                  <a:pt x="2397272" y="416395"/>
                  <a:pt x="2504010" y="416395"/>
                </a:cubicBezTo>
                <a:cubicBezTo>
                  <a:pt x="2606478" y="416395"/>
                  <a:pt x="2678111" y="453397"/>
                  <a:pt x="2718909" y="527402"/>
                </a:cubicBezTo>
                <a:lnTo>
                  <a:pt x="2722467" y="527402"/>
                </a:lnTo>
                <a:close/>
                <a:moveTo>
                  <a:pt x="1331528" y="57756"/>
                </a:moveTo>
                <a:lnTo>
                  <a:pt x="1560658" y="57756"/>
                </a:lnTo>
                <a:lnTo>
                  <a:pt x="1560658" y="1222620"/>
                </a:lnTo>
                <a:lnTo>
                  <a:pt x="1331528" y="1222620"/>
                </a:lnTo>
                <a:close/>
                <a:moveTo>
                  <a:pt x="3977005" y="0"/>
                </a:moveTo>
                <a:lnTo>
                  <a:pt x="4064410" y="0"/>
                </a:lnTo>
                <a:lnTo>
                  <a:pt x="4345410" y="0"/>
                </a:lnTo>
                <a:lnTo>
                  <a:pt x="4901149" y="0"/>
                </a:lnTo>
                <a:cubicBezTo>
                  <a:pt x="4956338" y="0"/>
                  <a:pt x="5001078" y="44740"/>
                  <a:pt x="5001078" y="99929"/>
                </a:cubicBezTo>
                <a:lnTo>
                  <a:pt x="5001078" y="349746"/>
                </a:lnTo>
                <a:lnTo>
                  <a:pt x="5001078" y="499636"/>
                </a:lnTo>
                <a:cubicBezTo>
                  <a:pt x="5001078" y="554825"/>
                  <a:pt x="4956338" y="599565"/>
                  <a:pt x="4901149" y="599565"/>
                </a:cubicBezTo>
                <a:lnTo>
                  <a:pt x="4345410" y="599565"/>
                </a:lnTo>
                <a:lnTo>
                  <a:pt x="4045260" y="718051"/>
                </a:lnTo>
                <a:lnTo>
                  <a:pt x="4064410" y="599565"/>
                </a:lnTo>
                <a:lnTo>
                  <a:pt x="3977005" y="599565"/>
                </a:lnTo>
                <a:cubicBezTo>
                  <a:pt x="3921816" y="599565"/>
                  <a:pt x="3877076" y="554825"/>
                  <a:pt x="3877076" y="499636"/>
                </a:cubicBezTo>
                <a:lnTo>
                  <a:pt x="3877076" y="349746"/>
                </a:lnTo>
                <a:lnTo>
                  <a:pt x="3877076" y="99929"/>
                </a:lnTo>
                <a:cubicBezTo>
                  <a:pt x="3877076" y="44740"/>
                  <a:pt x="3921816" y="0"/>
                  <a:pt x="3977005" y="0"/>
                </a:cubicBezTo>
                <a:close/>
              </a:path>
            </a:pathLst>
          </a:custGeom>
          <a:solidFill>
            <a:schemeClr val="accent4">
              <a:alpha val="5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800" dirty="0">
              <a:solidFill>
                <a:schemeClr val="accent3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77933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dde2c2de-4721-42d5-ad7a-0e7cc101037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545538F3-9CB5-408E-8B73-EB4097855CF3}"/>
              </a:ext>
            </a:extLst>
          </p:cNvPr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502225" y="1230216"/>
            <a:ext cx="11689775" cy="5627784"/>
            <a:chOff x="1071716" y="1247323"/>
            <a:chExt cx="10048568" cy="4837661"/>
          </a:xfrm>
          <a:solidFill>
            <a:schemeClr val="bg1">
              <a:alpha val="37000"/>
            </a:schemeClr>
          </a:solidFill>
        </p:grpSpPr>
        <p:sp>
          <p:nvSpPr>
            <p:cNvPr id="20" name="ïṥľíḓé">
              <a:extLst>
                <a:ext uri="{FF2B5EF4-FFF2-40B4-BE49-F238E27FC236}">
                  <a16:creationId xmlns="" xmlns:a16="http://schemas.microsoft.com/office/drawing/2014/main" id="{6B7A7A7B-8105-49A4-8E6D-CF9D67584D0B}"/>
                </a:ext>
              </a:extLst>
            </p:cNvPr>
            <p:cNvSpPr/>
            <p:nvPr/>
          </p:nvSpPr>
          <p:spPr>
            <a:xfrm>
              <a:off x="1071716" y="1560254"/>
              <a:ext cx="2892665" cy="22414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471" y="862"/>
                  </a:moveTo>
                  <a:lnTo>
                    <a:pt x="3355" y="857"/>
                  </a:lnTo>
                  <a:lnTo>
                    <a:pt x="3271" y="882"/>
                  </a:lnTo>
                  <a:lnTo>
                    <a:pt x="3183" y="953"/>
                  </a:lnTo>
                  <a:lnTo>
                    <a:pt x="3184" y="1042"/>
                  </a:lnTo>
                  <a:lnTo>
                    <a:pt x="3333" y="1224"/>
                  </a:lnTo>
                  <a:lnTo>
                    <a:pt x="3405" y="1341"/>
                  </a:lnTo>
                  <a:lnTo>
                    <a:pt x="3390" y="1464"/>
                  </a:lnTo>
                  <a:lnTo>
                    <a:pt x="3242" y="1537"/>
                  </a:lnTo>
                  <a:lnTo>
                    <a:pt x="3142" y="1593"/>
                  </a:lnTo>
                  <a:lnTo>
                    <a:pt x="3051" y="1629"/>
                  </a:lnTo>
                  <a:lnTo>
                    <a:pt x="2932" y="1629"/>
                  </a:lnTo>
                  <a:lnTo>
                    <a:pt x="2859" y="1585"/>
                  </a:lnTo>
                  <a:lnTo>
                    <a:pt x="2789" y="1563"/>
                  </a:lnTo>
                  <a:lnTo>
                    <a:pt x="2709" y="1563"/>
                  </a:lnTo>
                  <a:lnTo>
                    <a:pt x="2538" y="1534"/>
                  </a:lnTo>
                  <a:lnTo>
                    <a:pt x="2466" y="1563"/>
                  </a:lnTo>
                  <a:lnTo>
                    <a:pt x="2365" y="1607"/>
                  </a:lnTo>
                  <a:lnTo>
                    <a:pt x="2298" y="1641"/>
                  </a:lnTo>
                  <a:lnTo>
                    <a:pt x="2170" y="1699"/>
                  </a:lnTo>
                  <a:lnTo>
                    <a:pt x="2067" y="1750"/>
                  </a:lnTo>
                  <a:lnTo>
                    <a:pt x="1990" y="1821"/>
                  </a:lnTo>
                  <a:lnTo>
                    <a:pt x="1951" y="1874"/>
                  </a:lnTo>
                  <a:lnTo>
                    <a:pt x="1983" y="1939"/>
                  </a:lnTo>
                  <a:lnTo>
                    <a:pt x="2111" y="2002"/>
                  </a:lnTo>
                  <a:lnTo>
                    <a:pt x="2233" y="2014"/>
                  </a:lnTo>
                  <a:lnTo>
                    <a:pt x="2276" y="2084"/>
                  </a:lnTo>
                  <a:lnTo>
                    <a:pt x="2346" y="2091"/>
                  </a:lnTo>
                  <a:lnTo>
                    <a:pt x="2437" y="2062"/>
                  </a:lnTo>
                  <a:lnTo>
                    <a:pt x="2540" y="1999"/>
                  </a:lnTo>
                  <a:lnTo>
                    <a:pt x="2612" y="1957"/>
                  </a:lnTo>
                  <a:lnTo>
                    <a:pt x="2743" y="1921"/>
                  </a:lnTo>
                  <a:lnTo>
                    <a:pt x="2857" y="1964"/>
                  </a:lnTo>
                  <a:lnTo>
                    <a:pt x="2857" y="2077"/>
                  </a:lnTo>
                  <a:lnTo>
                    <a:pt x="2787" y="2146"/>
                  </a:lnTo>
                  <a:lnTo>
                    <a:pt x="2684" y="2233"/>
                  </a:lnTo>
                  <a:lnTo>
                    <a:pt x="2588" y="2379"/>
                  </a:lnTo>
                  <a:lnTo>
                    <a:pt x="2406" y="2517"/>
                  </a:lnTo>
                  <a:lnTo>
                    <a:pt x="2207" y="2539"/>
                  </a:lnTo>
                  <a:lnTo>
                    <a:pt x="1909" y="2568"/>
                  </a:lnTo>
                  <a:lnTo>
                    <a:pt x="1651" y="2627"/>
                  </a:lnTo>
                  <a:lnTo>
                    <a:pt x="1469" y="2721"/>
                  </a:lnTo>
                  <a:lnTo>
                    <a:pt x="1322" y="2843"/>
                  </a:lnTo>
                  <a:lnTo>
                    <a:pt x="1251" y="2882"/>
                  </a:lnTo>
                  <a:lnTo>
                    <a:pt x="1186" y="3000"/>
                  </a:lnTo>
                  <a:lnTo>
                    <a:pt x="1231" y="3090"/>
                  </a:lnTo>
                  <a:lnTo>
                    <a:pt x="1253" y="3243"/>
                  </a:lnTo>
                  <a:lnTo>
                    <a:pt x="1206" y="3386"/>
                  </a:lnTo>
                  <a:lnTo>
                    <a:pt x="1138" y="3503"/>
                  </a:lnTo>
                  <a:lnTo>
                    <a:pt x="1047" y="3568"/>
                  </a:lnTo>
                  <a:lnTo>
                    <a:pt x="990" y="3598"/>
                  </a:lnTo>
                  <a:lnTo>
                    <a:pt x="895" y="3671"/>
                  </a:lnTo>
                  <a:lnTo>
                    <a:pt x="846" y="3748"/>
                  </a:lnTo>
                  <a:lnTo>
                    <a:pt x="900" y="3817"/>
                  </a:lnTo>
                  <a:lnTo>
                    <a:pt x="1049" y="3874"/>
                  </a:lnTo>
                  <a:lnTo>
                    <a:pt x="1159" y="3952"/>
                  </a:lnTo>
                  <a:lnTo>
                    <a:pt x="1272" y="3905"/>
                  </a:lnTo>
                  <a:lnTo>
                    <a:pt x="1375" y="3811"/>
                  </a:lnTo>
                  <a:lnTo>
                    <a:pt x="1500" y="3789"/>
                  </a:lnTo>
                  <a:lnTo>
                    <a:pt x="1562" y="3898"/>
                  </a:lnTo>
                  <a:lnTo>
                    <a:pt x="1479" y="4034"/>
                  </a:lnTo>
                  <a:lnTo>
                    <a:pt x="1276" y="4180"/>
                  </a:lnTo>
                  <a:lnTo>
                    <a:pt x="967" y="4357"/>
                  </a:lnTo>
                  <a:lnTo>
                    <a:pt x="603" y="4579"/>
                  </a:lnTo>
                  <a:lnTo>
                    <a:pt x="227" y="4739"/>
                  </a:lnTo>
                  <a:lnTo>
                    <a:pt x="77" y="4776"/>
                  </a:lnTo>
                  <a:lnTo>
                    <a:pt x="0" y="4852"/>
                  </a:lnTo>
                  <a:lnTo>
                    <a:pt x="90" y="4896"/>
                  </a:lnTo>
                  <a:lnTo>
                    <a:pt x="253" y="4896"/>
                  </a:lnTo>
                  <a:lnTo>
                    <a:pt x="574" y="4762"/>
                  </a:lnTo>
                  <a:lnTo>
                    <a:pt x="1090" y="4512"/>
                  </a:lnTo>
                  <a:lnTo>
                    <a:pt x="1721" y="4146"/>
                  </a:lnTo>
                  <a:lnTo>
                    <a:pt x="1947" y="4061"/>
                  </a:lnTo>
                  <a:lnTo>
                    <a:pt x="2151" y="4010"/>
                  </a:lnTo>
                  <a:lnTo>
                    <a:pt x="2424" y="3876"/>
                  </a:lnTo>
                  <a:lnTo>
                    <a:pt x="2669" y="3694"/>
                  </a:lnTo>
                  <a:lnTo>
                    <a:pt x="2845" y="3589"/>
                  </a:lnTo>
                  <a:lnTo>
                    <a:pt x="3007" y="3485"/>
                  </a:lnTo>
                  <a:lnTo>
                    <a:pt x="3144" y="3448"/>
                  </a:lnTo>
                  <a:lnTo>
                    <a:pt x="3223" y="3477"/>
                  </a:lnTo>
                  <a:lnTo>
                    <a:pt x="3316" y="3526"/>
                  </a:lnTo>
                  <a:lnTo>
                    <a:pt x="3468" y="3467"/>
                  </a:lnTo>
                  <a:lnTo>
                    <a:pt x="3802" y="3365"/>
                  </a:lnTo>
                  <a:lnTo>
                    <a:pt x="3944" y="3233"/>
                  </a:lnTo>
                  <a:lnTo>
                    <a:pt x="4086" y="3138"/>
                  </a:lnTo>
                  <a:lnTo>
                    <a:pt x="4204" y="3181"/>
                  </a:lnTo>
                  <a:lnTo>
                    <a:pt x="4397" y="3244"/>
                  </a:lnTo>
                  <a:lnTo>
                    <a:pt x="4521" y="3281"/>
                  </a:lnTo>
                  <a:lnTo>
                    <a:pt x="4639" y="3339"/>
                  </a:lnTo>
                  <a:lnTo>
                    <a:pt x="4775" y="3368"/>
                  </a:lnTo>
                  <a:lnTo>
                    <a:pt x="4854" y="3425"/>
                  </a:lnTo>
                  <a:lnTo>
                    <a:pt x="5019" y="3462"/>
                  </a:lnTo>
                  <a:lnTo>
                    <a:pt x="5175" y="3517"/>
                  </a:lnTo>
                  <a:lnTo>
                    <a:pt x="5355" y="3539"/>
                  </a:lnTo>
                  <a:lnTo>
                    <a:pt x="5417" y="3626"/>
                  </a:lnTo>
                  <a:lnTo>
                    <a:pt x="5565" y="3719"/>
                  </a:lnTo>
                  <a:lnTo>
                    <a:pt x="5597" y="3852"/>
                  </a:lnTo>
                  <a:lnTo>
                    <a:pt x="5745" y="3981"/>
                  </a:lnTo>
                  <a:lnTo>
                    <a:pt x="5908" y="3981"/>
                  </a:lnTo>
                  <a:lnTo>
                    <a:pt x="6085" y="4147"/>
                  </a:lnTo>
                  <a:lnTo>
                    <a:pt x="6174" y="4375"/>
                  </a:lnTo>
                  <a:lnTo>
                    <a:pt x="6176" y="4532"/>
                  </a:lnTo>
                  <a:lnTo>
                    <a:pt x="6104" y="4646"/>
                  </a:lnTo>
                  <a:lnTo>
                    <a:pt x="6105" y="4760"/>
                  </a:lnTo>
                  <a:lnTo>
                    <a:pt x="6133" y="4859"/>
                  </a:lnTo>
                  <a:lnTo>
                    <a:pt x="6182" y="4992"/>
                  </a:lnTo>
                  <a:lnTo>
                    <a:pt x="6142" y="5132"/>
                  </a:lnTo>
                  <a:lnTo>
                    <a:pt x="6087" y="5256"/>
                  </a:lnTo>
                  <a:lnTo>
                    <a:pt x="6047" y="5423"/>
                  </a:lnTo>
                  <a:lnTo>
                    <a:pt x="5980" y="5547"/>
                  </a:lnTo>
                  <a:lnTo>
                    <a:pt x="5974" y="5648"/>
                  </a:lnTo>
                  <a:lnTo>
                    <a:pt x="5991" y="5729"/>
                  </a:lnTo>
                  <a:lnTo>
                    <a:pt x="6063" y="5807"/>
                  </a:lnTo>
                  <a:lnTo>
                    <a:pt x="6052" y="5953"/>
                  </a:lnTo>
                  <a:lnTo>
                    <a:pt x="5940" y="6067"/>
                  </a:lnTo>
                  <a:lnTo>
                    <a:pt x="5904" y="6154"/>
                  </a:lnTo>
                  <a:lnTo>
                    <a:pt x="5939" y="6241"/>
                  </a:lnTo>
                  <a:lnTo>
                    <a:pt x="6058" y="6365"/>
                  </a:lnTo>
                  <a:lnTo>
                    <a:pt x="6223" y="6556"/>
                  </a:lnTo>
                  <a:lnTo>
                    <a:pt x="6343" y="6699"/>
                  </a:lnTo>
                  <a:lnTo>
                    <a:pt x="6434" y="6845"/>
                  </a:lnTo>
                  <a:lnTo>
                    <a:pt x="6500" y="7107"/>
                  </a:lnTo>
                  <a:lnTo>
                    <a:pt x="6489" y="7297"/>
                  </a:lnTo>
                  <a:lnTo>
                    <a:pt x="6460" y="7435"/>
                  </a:lnTo>
                  <a:lnTo>
                    <a:pt x="6404" y="7536"/>
                  </a:lnTo>
                  <a:lnTo>
                    <a:pt x="6347" y="7646"/>
                  </a:lnTo>
                  <a:lnTo>
                    <a:pt x="6233" y="7774"/>
                  </a:lnTo>
                  <a:lnTo>
                    <a:pt x="6155" y="7825"/>
                  </a:lnTo>
                  <a:lnTo>
                    <a:pt x="6116" y="7774"/>
                  </a:lnTo>
                  <a:lnTo>
                    <a:pt x="6099" y="7686"/>
                  </a:lnTo>
                  <a:lnTo>
                    <a:pt x="6184" y="7556"/>
                  </a:lnTo>
                  <a:lnTo>
                    <a:pt x="6118" y="7534"/>
                  </a:lnTo>
                  <a:lnTo>
                    <a:pt x="5937" y="7519"/>
                  </a:lnTo>
                  <a:lnTo>
                    <a:pt x="5869" y="7534"/>
                  </a:lnTo>
                  <a:lnTo>
                    <a:pt x="5847" y="7626"/>
                  </a:lnTo>
                  <a:lnTo>
                    <a:pt x="5773" y="7891"/>
                  </a:lnTo>
                  <a:lnTo>
                    <a:pt x="5640" y="8226"/>
                  </a:lnTo>
                  <a:lnTo>
                    <a:pt x="5551" y="8409"/>
                  </a:lnTo>
                  <a:lnTo>
                    <a:pt x="5477" y="8496"/>
                  </a:lnTo>
                  <a:lnTo>
                    <a:pt x="5437" y="8605"/>
                  </a:lnTo>
                  <a:lnTo>
                    <a:pt x="5358" y="8684"/>
                  </a:lnTo>
                  <a:lnTo>
                    <a:pt x="5286" y="8789"/>
                  </a:lnTo>
                  <a:lnTo>
                    <a:pt x="5207" y="8896"/>
                  </a:lnTo>
                  <a:lnTo>
                    <a:pt x="5129" y="8983"/>
                  </a:lnTo>
                  <a:lnTo>
                    <a:pt x="5067" y="9121"/>
                  </a:lnTo>
                  <a:lnTo>
                    <a:pt x="4998" y="9301"/>
                  </a:lnTo>
                  <a:lnTo>
                    <a:pt x="4938" y="9544"/>
                  </a:lnTo>
                  <a:lnTo>
                    <a:pt x="4887" y="9705"/>
                  </a:lnTo>
                  <a:lnTo>
                    <a:pt x="4728" y="9947"/>
                  </a:lnTo>
                  <a:lnTo>
                    <a:pt x="4614" y="10032"/>
                  </a:lnTo>
                  <a:lnTo>
                    <a:pt x="4588" y="10124"/>
                  </a:lnTo>
                  <a:lnTo>
                    <a:pt x="4607" y="10221"/>
                  </a:lnTo>
                  <a:lnTo>
                    <a:pt x="4667" y="10298"/>
                  </a:lnTo>
                  <a:lnTo>
                    <a:pt x="4646" y="10400"/>
                  </a:lnTo>
                  <a:lnTo>
                    <a:pt x="4578" y="10466"/>
                  </a:lnTo>
                  <a:lnTo>
                    <a:pt x="4533" y="10596"/>
                  </a:lnTo>
                  <a:lnTo>
                    <a:pt x="4533" y="10730"/>
                  </a:lnTo>
                  <a:lnTo>
                    <a:pt x="4564" y="10866"/>
                  </a:lnTo>
                  <a:lnTo>
                    <a:pt x="4615" y="10975"/>
                  </a:lnTo>
                  <a:lnTo>
                    <a:pt x="4687" y="11050"/>
                  </a:lnTo>
                  <a:lnTo>
                    <a:pt x="4672" y="11124"/>
                  </a:lnTo>
                  <a:lnTo>
                    <a:pt x="4602" y="11167"/>
                  </a:lnTo>
                  <a:lnTo>
                    <a:pt x="4575" y="11232"/>
                  </a:lnTo>
                  <a:lnTo>
                    <a:pt x="4638" y="11310"/>
                  </a:lnTo>
                  <a:lnTo>
                    <a:pt x="4658" y="11489"/>
                  </a:lnTo>
                  <a:lnTo>
                    <a:pt x="4708" y="11732"/>
                  </a:lnTo>
                  <a:lnTo>
                    <a:pt x="4757" y="12031"/>
                  </a:lnTo>
                  <a:lnTo>
                    <a:pt x="4809" y="12198"/>
                  </a:lnTo>
                  <a:lnTo>
                    <a:pt x="4889" y="12242"/>
                  </a:lnTo>
                  <a:lnTo>
                    <a:pt x="4983" y="12307"/>
                  </a:lnTo>
                  <a:lnTo>
                    <a:pt x="5074" y="12365"/>
                  </a:lnTo>
                  <a:lnTo>
                    <a:pt x="5182" y="12551"/>
                  </a:lnTo>
                  <a:lnTo>
                    <a:pt x="5257" y="12784"/>
                  </a:lnTo>
                  <a:lnTo>
                    <a:pt x="5291" y="13051"/>
                  </a:lnTo>
                  <a:lnTo>
                    <a:pt x="5251" y="13252"/>
                  </a:lnTo>
                  <a:lnTo>
                    <a:pt x="5228" y="13427"/>
                  </a:lnTo>
                  <a:lnTo>
                    <a:pt x="5243" y="13556"/>
                  </a:lnTo>
                  <a:lnTo>
                    <a:pt x="5361" y="13731"/>
                  </a:lnTo>
                  <a:lnTo>
                    <a:pt x="5475" y="14018"/>
                  </a:lnTo>
                  <a:lnTo>
                    <a:pt x="5549" y="14237"/>
                  </a:lnTo>
                  <a:lnTo>
                    <a:pt x="5534" y="14380"/>
                  </a:lnTo>
                  <a:lnTo>
                    <a:pt x="5455" y="14489"/>
                  </a:lnTo>
                  <a:lnTo>
                    <a:pt x="5444" y="14620"/>
                  </a:lnTo>
                  <a:lnTo>
                    <a:pt x="5538" y="14705"/>
                  </a:lnTo>
                  <a:lnTo>
                    <a:pt x="5553" y="14790"/>
                  </a:lnTo>
                  <a:lnTo>
                    <a:pt x="5597" y="14873"/>
                  </a:lnTo>
                  <a:lnTo>
                    <a:pt x="5705" y="14957"/>
                  </a:lnTo>
                  <a:lnTo>
                    <a:pt x="5832" y="15137"/>
                  </a:lnTo>
                  <a:lnTo>
                    <a:pt x="5849" y="15280"/>
                  </a:lnTo>
                  <a:lnTo>
                    <a:pt x="5806" y="15409"/>
                  </a:lnTo>
                  <a:lnTo>
                    <a:pt x="5785" y="15479"/>
                  </a:lnTo>
                  <a:lnTo>
                    <a:pt x="5785" y="15568"/>
                  </a:lnTo>
                  <a:lnTo>
                    <a:pt x="5876" y="15690"/>
                  </a:lnTo>
                  <a:lnTo>
                    <a:pt x="5983" y="15842"/>
                  </a:lnTo>
                  <a:lnTo>
                    <a:pt x="6074" y="15973"/>
                  </a:lnTo>
                  <a:lnTo>
                    <a:pt x="6165" y="16095"/>
                  </a:lnTo>
                  <a:lnTo>
                    <a:pt x="6241" y="16141"/>
                  </a:lnTo>
                  <a:lnTo>
                    <a:pt x="6223" y="16045"/>
                  </a:lnTo>
                  <a:lnTo>
                    <a:pt x="6167" y="15916"/>
                  </a:lnTo>
                  <a:lnTo>
                    <a:pt x="6083" y="15746"/>
                  </a:lnTo>
                  <a:lnTo>
                    <a:pt x="6049" y="15645"/>
                  </a:lnTo>
                  <a:lnTo>
                    <a:pt x="6033" y="15535"/>
                  </a:lnTo>
                  <a:lnTo>
                    <a:pt x="6033" y="15389"/>
                  </a:lnTo>
                  <a:lnTo>
                    <a:pt x="6006" y="15260"/>
                  </a:lnTo>
                  <a:lnTo>
                    <a:pt x="5944" y="15173"/>
                  </a:lnTo>
                  <a:lnTo>
                    <a:pt x="5928" y="15052"/>
                  </a:lnTo>
                  <a:lnTo>
                    <a:pt x="5923" y="14877"/>
                  </a:lnTo>
                  <a:lnTo>
                    <a:pt x="5917" y="14782"/>
                  </a:lnTo>
                  <a:lnTo>
                    <a:pt x="5826" y="14534"/>
                  </a:lnTo>
                  <a:lnTo>
                    <a:pt x="5720" y="14254"/>
                  </a:lnTo>
                  <a:lnTo>
                    <a:pt x="5646" y="13909"/>
                  </a:lnTo>
                  <a:lnTo>
                    <a:pt x="5549" y="13654"/>
                  </a:lnTo>
                  <a:lnTo>
                    <a:pt x="5538" y="13489"/>
                  </a:lnTo>
                  <a:lnTo>
                    <a:pt x="5583" y="13314"/>
                  </a:lnTo>
                  <a:lnTo>
                    <a:pt x="5657" y="13214"/>
                  </a:lnTo>
                  <a:lnTo>
                    <a:pt x="5739" y="13178"/>
                  </a:lnTo>
                  <a:lnTo>
                    <a:pt x="5837" y="13204"/>
                  </a:lnTo>
                  <a:lnTo>
                    <a:pt x="6002" y="13298"/>
                  </a:lnTo>
                  <a:lnTo>
                    <a:pt x="6041" y="13466"/>
                  </a:lnTo>
                  <a:lnTo>
                    <a:pt x="6021" y="13669"/>
                  </a:lnTo>
                  <a:lnTo>
                    <a:pt x="6083" y="13842"/>
                  </a:lnTo>
                  <a:lnTo>
                    <a:pt x="6123" y="14044"/>
                  </a:lnTo>
                  <a:lnTo>
                    <a:pt x="6214" y="14248"/>
                  </a:lnTo>
                  <a:lnTo>
                    <a:pt x="6284" y="14430"/>
                  </a:lnTo>
                  <a:lnTo>
                    <a:pt x="6364" y="14595"/>
                  </a:lnTo>
                  <a:lnTo>
                    <a:pt x="6436" y="14724"/>
                  </a:lnTo>
                  <a:lnTo>
                    <a:pt x="6560" y="14862"/>
                  </a:lnTo>
                  <a:lnTo>
                    <a:pt x="6578" y="15043"/>
                  </a:lnTo>
                  <a:lnTo>
                    <a:pt x="6534" y="15102"/>
                  </a:lnTo>
                  <a:lnTo>
                    <a:pt x="6506" y="15225"/>
                  </a:lnTo>
                  <a:lnTo>
                    <a:pt x="6626" y="15313"/>
                  </a:lnTo>
                  <a:lnTo>
                    <a:pt x="6758" y="15490"/>
                  </a:lnTo>
                  <a:lnTo>
                    <a:pt x="6832" y="15660"/>
                  </a:lnTo>
                  <a:lnTo>
                    <a:pt x="6946" y="15755"/>
                  </a:lnTo>
                  <a:lnTo>
                    <a:pt x="7001" y="15932"/>
                  </a:lnTo>
                  <a:lnTo>
                    <a:pt x="7069" y="16078"/>
                  </a:lnTo>
                  <a:lnTo>
                    <a:pt x="7141" y="16216"/>
                  </a:lnTo>
                  <a:lnTo>
                    <a:pt x="7193" y="16447"/>
                  </a:lnTo>
                  <a:lnTo>
                    <a:pt x="7230" y="16668"/>
                  </a:lnTo>
                  <a:lnTo>
                    <a:pt x="7224" y="16870"/>
                  </a:lnTo>
                  <a:lnTo>
                    <a:pt x="7174" y="17029"/>
                  </a:lnTo>
                  <a:lnTo>
                    <a:pt x="7125" y="17173"/>
                  </a:lnTo>
                  <a:lnTo>
                    <a:pt x="7142" y="17291"/>
                  </a:lnTo>
                  <a:lnTo>
                    <a:pt x="7204" y="17363"/>
                  </a:lnTo>
                  <a:lnTo>
                    <a:pt x="7292" y="17443"/>
                  </a:lnTo>
                  <a:lnTo>
                    <a:pt x="7417" y="17611"/>
                  </a:lnTo>
                  <a:lnTo>
                    <a:pt x="7500" y="17756"/>
                  </a:lnTo>
                  <a:lnTo>
                    <a:pt x="7591" y="17820"/>
                  </a:lnTo>
                  <a:lnTo>
                    <a:pt x="7800" y="17893"/>
                  </a:lnTo>
                  <a:lnTo>
                    <a:pt x="7925" y="18009"/>
                  </a:lnTo>
                  <a:lnTo>
                    <a:pt x="8090" y="18111"/>
                  </a:lnTo>
                  <a:lnTo>
                    <a:pt x="8241" y="18220"/>
                  </a:lnTo>
                  <a:lnTo>
                    <a:pt x="8372" y="18315"/>
                  </a:lnTo>
                  <a:lnTo>
                    <a:pt x="8507" y="18400"/>
                  </a:lnTo>
                  <a:lnTo>
                    <a:pt x="8706" y="18516"/>
                  </a:lnTo>
                  <a:lnTo>
                    <a:pt x="8842" y="18596"/>
                  </a:lnTo>
                  <a:lnTo>
                    <a:pt x="8943" y="18660"/>
                  </a:lnTo>
                  <a:lnTo>
                    <a:pt x="9047" y="18713"/>
                  </a:lnTo>
                  <a:lnTo>
                    <a:pt x="9142" y="18769"/>
                  </a:lnTo>
                  <a:lnTo>
                    <a:pt x="9212" y="18725"/>
                  </a:lnTo>
                  <a:lnTo>
                    <a:pt x="9284" y="18698"/>
                  </a:lnTo>
                  <a:lnTo>
                    <a:pt x="9443" y="18618"/>
                  </a:lnTo>
                  <a:lnTo>
                    <a:pt x="9551" y="18567"/>
                  </a:lnTo>
                  <a:lnTo>
                    <a:pt x="9694" y="18567"/>
                  </a:lnTo>
                  <a:lnTo>
                    <a:pt x="9830" y="18670"/>
                  </a:lnTo>
                  <a:lnTo>
                    <a:pt x="10001" y="18799"/>
                  </a:lnTo>
                  <a:lnTo>
                    <a:pt x="10103" y="18897"/>
                  </a:lnTo>
                  <a:lnTo>
                    <a:pt x="10183" y="19065"/>
                  </a:lnTo>
                  <a:lnTo>
                    <a:pt x="10280" y="19194"/>
                  </a:lnTo>
                  <a:lnTo>
                    <a:pt x="10399" y="19279"/>
                  </a:lnTo>
                  <a:lnTo>
                    <a:pt x="10524" y="19345"/>
                  </a:lnTo>
                  <a:lnTo>
                    <a:pt x="10621" y="19420"/>
                  </a:lnTo>
                  <a:lnTo>
                    <a:pt x="10755" y="19493"/>
                  </a:lnTo>
                  <a:lnTo>
                    <a:pt x="10877" y="19578"/>
                  </a:lnTo>
                  <a:lnTo>
                    <a:pt x="11002" y="19607"/>
                  </a:lnTo>
                  <a:lnTo>
                    <a:pt x="11156" y="19612"/>
                  </a:lnTo>
                  <a:lnTo>
                    <a:pt x="11241" y="19532"/>
                  </a:lnTo>
                  <a:lnTo>
                    <a:pt x="11335" y="19547"/>
                  </a:lnTo>
                  <a:lnTo>
                    <a:pt x="11364" y="19707"/>
                  </a:lnTo>
                  <a:lnTo>
                    <a:pt x="11392" y="19855"/>
                  </a:lnTo>
                  <a:lnTo>
                    <a:pt x="11426" y="19991"/>
                  </a:lnTo>
                  <a:lnTo>
                    <a:pt x="11500" y="20114"/>
                  </a:lnTo>
                  <a:lnTo>
                    <a:pt x="11589" y="20243"/>
                  </a:lnTo>
                  <a:lnTo>
                    <a:pt x="11653" y="20382"/>
                  </a:lnTo>
                  <a:lnTo>
                    <a:pt x="11664" y="20506"/>
                  </a:lnTo>
                  <a:lnTo>
                    <a:pt x="11682" y="20676"/>
                  </a:lnTo>
                  <a:lnTo>
                    <a:pt x="11772" y="20819"/>
                  </a:lnTo>
                  <a:lnTo>
                    <a:pt x="11902" y="20848"/>
                  </a:lnTo>
                  <a:lnTo>
                    <a:pt x="12025" y="20953"/>
                  </a:lnTo>
                  <a:lnTo>
                    <a:pt x="12094" y="21084"/>
                  </a:lnTo>
                  <a:lnTo>
                    <a:pt x="12179" y="21177"/>
                  </a:lnTo>
                  <a:lnTo>
                    <a:pt x="12295" y="21296"/>
                  </a:lnTo>
                  <a:lnTo>
                    <a:pt x="12435" y="21310"/>
                  </a:lnTo>
                  <a:lnTo>
                    <a:pt x="12549" y="21391"/>
                  </a:lnTo>
                  <a:lnTo>
                    <a:pt x="12667" y="21461"/>
                  </a:lnTo>
                  <a:lnTo>
                    <a:pt x="12729" y="21510"/>
                  </a:lnTo>
                  <a:lnTo>
                    <a:pt x="12864" y="21571"/>
                  </a:lnTo>
                  <a:lnTo>
                    <a:pt x="12989" y="21600"/>
                  </a:lnTo>
                  <a:lnTo>
                    <a:pt x="13033" y="21529"/>
                  </a:lnTo>
                  <a:lnTo>
                    <a:pt x="12995" y="21406"/>
                  </a:lnTo>
                  <a:lnTo>
                    <a:pt x="13103" y="21304"/>
                  </a:lnTo>
                  <a:lnTo>
                    <a:pt x="13183" y="21223"/>
                  </a:lnTo>
                  <a:lnTo>
                    <a:pt x="13268" y="21158"/>
                  </a:lnTo>
                  <a:lnTo>
                    <a:pt x="13213" y="21056"/>
                  </a:lnTo>
                  <a:lnTo>
                    <a:pt x="13081" y="21093"/>
                  </a:lnTo>
                  <a:lnTo>
                    <a:pt x="12971" y="21149"/>
                  </a:lnTo>
                  <a:lnTo>
                    <a:pt x="12887" y="21241"/>
                  </a:lnTo>
                  <a:lnTo>
                    <a:pt x="12803" y="21285"/>
                  </a:lnTo>
                  <a:lnTo>
                    <a:pt x="12762" y="21202"/>
                  </a:lnTo>
                  <a:lnTo>
                    <a:pt x="12656" y="21154"/>
                  </a:lnTo>
                  <a:lnTo>
                    <a:pt x="12537" y="21095"/>
                  </a:lnTo>
                  <a:lnTo>
                    <a:pt x="12412" y="20986"/>
                  </a:lnTo>
                  <a:lnTo>
                    <a:pt x="12350" y="20797"/>
                  </a:lnTo>
                  <a:lnTo>
                    <a:pt x="12262" y="20656"/>
                  </a:lnTo>
                  <a:lnTo>
                    <a:pt x="12209" y="20570"/>
                  </a:lnTo>
                  <a:lnTo>
                    <a:pt x="12187" y="20410"/>
                  </a:lnTo>
                  <a:lnTo>
                    <a:pt x="12198" y="20249"/>
                  </a:lnTo>
                  <a:lnTo>
                    <a:pt x="12225" y="20028"/>
                  </a:lnTo>
                  <a:lnTo>
                    <a:pt x="12236" y="19853"/>
                  </a:lnTo>
                  <a:lnTo>
                    <a:pt x="12264" y="19692"/>
                  </a:lnTo>
                  <a:lnTo>
                    <a:pt x="12287" y="19534"/>
                  </a:lnTo>
                  <a:lnTo>
                    <a:pt x="12302" y="19376"/>
                  </a:lnTo>
                  <a:lnTo>
                    <a:pt x="12330" y="19230"/>
                  </a:lnTo>
                  <a:lnTo>
                    <a:pt x="12364" y="19073"/>
                  </a:lnTo>
                  <a:lnTo>
                    <a:pt x="12324" y="18924"/>
                  </a:lnTo>
                  <a:lnTo>
                    <a:pt x="12279" y="18783"/>
                  </a:lnTo>
                  <a:lnTo>
                    <a:pt x="12107" y="18728"/>
                  </a:lnTo>
                  <a:lnTo>
                    <a:pt x="11924" y="18714"/>
                  </a:lnTo>
                  <a:lnTo>
                    <a:pt x="11751" y="18714"/>
                  </a:lnTo>
                  <a:lnTo>
                    <a:pt x="11628" y="18765"/>
                  </a:lnTo>
                  <a:lnTo>
                    <a:pt x="11406" y="18816"/>
                  </a:lnTo>
                  <a:lnTo>
                    <a:pt x="11165" y="18816"/>
                  </a:lnTo>
                  <a:lnTo>
                    <a:pt x="11133" y="18658"/>
                  </a:lnTo>
                  <a:lnTo>
                    <a:pt x="11154" y="18467"/>
                  </a:lnTo>
                  <a:lnTo>
                    <a:pt x="11237" y="18145"/>
                  </a:lnTo>
                  <a:lnTo>
                    <a:pt x="11347" y="17912"/>
                  </a:lnTo>
                  <a:lnTo>
                    <a:pt x="11460" y="17663"/>
                  </a:lnTo>
                  <a:lnTo>
                    <a:pt x="11505" y="17483"/>
                  </a:lnTo>
                  <a:lnTo>
                    <a:pt x="11604" y="17196"/>
                  </a:lnTo>
                  <a:lnTo>
                    <a:pt x="11683" y="17024"/>
                  </a:lnTo>
                  <a:lnTo>
                    <a:pt x="11689" y="16887"/>
                  </a:lnTo>
                  <a:lnTo>
                    <a:pt x="11632" y="16817"/>
                  </a:lnTo>
                  <a:lnTo>
                    <a:pt x="11551" y="16802"/>
                  </a:lnTo>
                  <a:lnTo>
                    <a:pt x="11477" y="16780"/>
                  </a:lnTo>
                  <a:lnTo>
                    <a:pt x="11365" y="16780"/>
                  </a:lnTo>
                  <a:lnTo>
                    <a:pt x="11234" y="16802"/>
                  </a:lnTo>
                  <a:lnTo>
                    <a:pt x="11104" y="16839"/>
                  </a:lnTo>
                  <a:lnTo>
                    <a:pt x="11028" y="16887"/>
                  </a:lnTo>
                  <a:lnTo>
                    <a:pt x="10924" y="16956"/>
                  </a:lnTo>
                  <a:lnTo>
                    <a:pt x="10890" y="17029"/>
                  </a:lnTo>
                  <a:lnTo>
                    <a:pt x="10884" y="17157"/>
                  </a:lnTo>
                  <a:lnTo>
                    <a:pt x="10833" y="17347"/>
                  </a:lnTo>
                  <a:lnTo>
                    <a:pt x="10751" y="17509"/>
                  </a:lnTo>
                  <a:lnTo>
                    <a:pt x="10649" y="17596"/>
                  </a:lnTo>
                  <a:lnTo>
                    <a:pt x="10454" y="17759"/>
                  </a:lnTo>
                  <a:lnTo>
                    <a:pt x="10312" y="17818"/>
                  </a:lnTo>
                  <a:lnTo>
                    <a:pt x="10135" y="17898"/>
                  </a:lnTo>
                  <a:lnTo>
                    <a:pt x="9999" y="17898"/>
                  </a:lnTo>
                  <a:lnTo>
                    <a:pt x="9792" y="17879"/>
                  </a:lnTo>
                  <a:lnTo>
                    <a:pt x="9606" y="17831"/>
                  </a:lnTo>
                  <a:lnTo>
                    <a:pt x="9447" y="17654"/>
                  </a:lnTo>
                  <a:lnTo>
                    <a:pt x="9334" y="17487"/>
                  </a:lnTo>
                  <a:lnTo>
                    <a:pt x="9279" y="17285"/>
                  </a:lnTo>
                  <a:lnTo>
                    <a:pt x="9196" y="16914"/>
                  </a:lnTo>
                  <a:lnTo>
                    <a:pt x="9146" y="16624"/>
                  </a:lnTo>
                  <a:lnTo>
                    <a:pt x="9129" y="16345"/>
                  </a:lnTo>
                  <a:lnTo>
                    <a:pt x="9167" y="16032"/>
                  </a:lnTo>
                  <a:lnTo>
                    <a:pt x="9286" y="15655"/>
                  </a:lnTo>
                  <a:lnTo>
                    <a:pt x="9383" y="15401"/>
                  </a:lnTo>
                  <a:lnTo>
                    <a:pt x="9400" y="15183"/>
                  </a:lnTo>
                  <a:lnTo>
                    <a:pt x="9406" y="14977"/>
                  </a:lnTo>
                  <a:lnTo>
                    <a:pt x="9444" y="14790"/>
                  </a:lnTo>
                  <a:lnTo>
                    <a:pt x="9506" y="14595"/>
                  </a:lnTo>
                  <a:lnTo>
                    <a:pt x="9635" y="14457"/>
                  </a:lnTo>
                  <a:lnTo>
                    <a:pt x="9806" y="14284"/>
                  </a:lnTo>
                  <a:lnTo>
                    <a:pt x="10189" y="14050"/>
                  </a:lnTo>
                  <a:lnTo>
                    <a:pt x="10354" y="13911"/>
                  </a:lnTo>
                  <a:lnTo>
                    <a:pt x="10480" y="13836"/>
                  </a:lnTo>
                  <a:lnTo>
                    <a:pt x="10603" y="13720"/>
                  </a:lnTo>
                  <a:lnTo>
                    <a:pt x="10739" y="13684"/>
                  </a:lnTo>
                  <a:lnTo>
                    <a:pt x="10870" y="13684"/>
                  </a:lnTo>
                  <a:lnTo>
                    <a:pt x="10993" y="13742"/>
                  </a:lnTo>
                  <a:lnTo>
                    <a:pt x="11150" y="13886"/>
                  </a:lnTo>
                  <a:lnTo>
                    <a:pt x="11296" y="13993"/>
                  </a:lnTo>
                  <a:lnTo>
                    <a:pt x="11413" y="14043"/>
                  </a:lnTo>
                  <a:lnTo>
                    <a:pt x="11504" y="14043"/>
                  </a:lnTo>
                  <a:lnTo>
                    <a:pt x="11606" y="13970"/>
                  </a:lnTo>
                  <a:lnTo>
                    <a:pt x="11711" y="13735"/>
                  </a:lnTo>
                  <a:lnTo>
                    <a:pt x="11875" y="13611"/>
                  </a:lnTo>
                  <a:lnTo>
                    <a:pt x="12014" y="13548"/>
                  </a:lnTo>
                  <a:lnTo>
                    <a:pt x="12178" y="13504"/>
                  </a:lnTo>
                  <a:lnTo>
                    <a:pt x="12297" y="13548"/>
                  </a:lnTo>
                  <a:lnTo>
                    <a:pt x="12373" y="13646"/>
                  </a:lnTo>
                  <a:lnTo>
                    <a:pt x="12497" y="13704"/>
                  </a:lnTo>
                  <a:lnTo>
                    <a:pt x="12604" y="13781"/>
                  </a:lnTo>
                  <a:lnTo>
                    <a:pt x="12701" y="13812"/>
                  </a:lnTo>
                  <a:lnTo>
                    <a:pt x="12778" y="13740"/>
                  </a:lnTo>
                  <a:lnTo>
                    <a:pt x="12875" y="13710"/>
                  </a:lnTo>
                  <a:lnTo>
                    <a:pt x="12998" y="13746"/>
                  </a:lnTo>
                  <a:lnTo>
                    <a:pt x="13081" y="13890"/>
                  </a:lnTo>
                  <a:lnTo>
                    <a:pt x="13168" y="13996"/>
                  </a:lnTo>
                  <a:lnTo>
                    <a:pt x="13228" y="14124"/>
                  </a:lnTo>
                  <a:lnTo>
                    <a:pt x="13245" y="14260"/>
                  </a:lnTo>
                  <a:lnTo>
                    <a:pt x="13188" y="14382"/>
                  </a:lnTo>
                  <a:lnTo>
                    <a:pt x="13150" y="14515"/>
                  </a:lnTo>
                  <a:lnTo>
                    <a:pt x="13150" y="14661"/>
                  </a:lnTo>
                  <a:lnTo>
                    <a:pt x="13213" y="14744"/>
                  </a:lnTo>
                  <a:lnTo>
                    <a:pt x="13265" y="14853"/>
                  </a:lnTo>
                  <a:lnTo>
                    <a:pt x="13283" y="15108"/>
                  </a:lnTo>
                  <a:lnTo>
                    <a:pt x="13334" y="15290"/>
                  </a:lnTo>
                  <a:lnTo>
                    <a:pt x="13452" y="15424"/>
                  </a:lnTo>
                  <a:lnTo>
                    <a:pt x="13548" y="15365"/>
                  </a:lnTo>
                  <a:lnTo>
                    <a:pt x="13603" y="15222"/>
                  </a:lnTo>
                  <a:lnTo>
                    <a:pt x="13654" y="15037"/>
                  </a:lnTo>
                  <a:lnTo>
                    <a:pt x="13654" y="14814"/>
                  </a:lnTo>
                  <a:lnTo>
                    <a:pt x="13681" y="14602"/>
                  </a:lnTo>
                  <a:lnTo>
                    <a:pt x="13650" y="14293"/>
                  </a:lnTo>
                  <a:lnTo>
                    <a:pt x="13616" y="14170"/>
                  </a:lnTo>
                  <a:lnTo>
                    <a:pt x="13599" y="13973"/>
                  </a:lnTo>
                  <a:lnTo>
                    <a:pt x="13582" y="13688"/>
                  </a:lnTo>
                  <a:lnTo>
                    <a:pt x="13593" y="13506"/>
                  </a:lnTo>
                  <a:lnTo>
                    <a:pt x="13658" y="13353"/>
                  </a:lnTo>
                  <a:lnTo>
                    <a:pt x="13728" y="13200"/>
                  </a:lnTo>
                  <a:lnTo>
                    <a:pt x="13825" y="13091"/>
                  </a:lnTo>
                  <a:lnTo>
                    <a:pt x="13927" y="12967"/>
                  </a:lnTo>
                  <a:lnTo>
                    <a:pt x="14218" y="12701"/>
                  </a:lnTo>
                  <a:lnTo>
                    <a:pt x="14326" y="12563"/>
                  </a:lnTo>
                  <a:lnTo>
                    <a:pt x="14453" y="12468"/>
                  </a:lnTo>
                  <a:lnTo>
                    <a:pt x="14577" y="12404"/>
                  </a:lnTo>
                  <a:lnTo>
                    <a:pt x="14723" y="12341"/>
                  </a:lnTo>
                  <a:lnTo>
                    <a:pt x="14852" y="12246"/>
                  </a:lnTo>
                  <a:lnTo>
                    <a:pt x="14935" y="12127"/>
                  </a:lnTo>
                  <a:lnTo>
                    <a:pt x="15055" y="12032"/>
                  </a:lnTo>
                  <a:lnTo>
                    <a:pt x="15152" y="11945"/>
                  </a:lnTo>
                  <a:lnTo>
                    <a:pt x="15263" y="11753"/>
                  </a:lnTo>
                  <a:lnTo>
                    <a:pt x="15280" y="11595"/>
                  </a:lnTo>
                  <a:lnTo>
                    <a:pt x="15303" y="11434"/>
                  </a:lnTo>
                  <a:lnTo>
                    <a:pt x="15281" y="11276"/>
                  </a:lnTo>
                  <a:lnTo>
                    <a:pt x="15281" y="11116"/>
                  </a:lnTo>
                  <a:lnTo>
                    <a:pt x="15303" y="10934"/>
                  </a:lnTo>
                  <a:lnTo>
                    <a:pt x="15389" y="10761"/>
                  </a:lnTo>
                  <a:lnTo>
                    <a:pt x="15482" y="10761"/>
                  </a:lnTo>
                  <a:lnTo>
                    <a:pt x="15499" y="10880"/>
                  </a:lnTo>
                  <a:lnTo>
                    <a:pt x="15546" y="11021"/>
                  </a:lnTo>
                  <a:lnTo>
                    <a:pt x="15614" y="10967"/>
                  </a:lnTo>
                  <a:lnTo>
                    <a:pt x="15535" y="10727"/>
                  </a:lnTo>
                  <a:lnTo>
                    <a:pt x="15650" y="10569"/>
                  </a:lnTo>
                  <a:lnTo>
                    <a:pt x="15762" y="10432"/>
                  </a:lnTo>
                  <a:lnTo>
                    <a:pt x="16024" y="10381"/>
                  </a:lnTo>
                  <a:lnTo>
                    <a:pt x="16117" y="10289"/>
                  </a:lnTo>
                  <a:lnTo>
                    <a:pt x="16183" y="10120"/>
                  </a:lnTo>
                  <a:lnTo>
                    <a:pt x="16253" y="10035"/>
                  </a:lnTo>
                  <a:lnTo>
                    <a:pt x="16440" y="9841"/>
                  </a:lnTo>
                  <a:lnTo>
                    <a:pt x="16600" y="9797"/>
                  </a:lnTo>
                  <a:lnTo>
                    <a:pt x="16827" y="9761"/>
                  </a:lnTo>
                  <a:lnTo>
                    <a:pt x="16975" y="9680"/>
                  </a:lnTo>
                  <a:lnTo>
                    <a:pt x="17100" y="9613"/>
                  </a:lnTo>
                  <a:lnTo>
                    <a:pt x="17191" y="9547"/>
                  </a:lnTo>
                  <a:lnTo>
                    <a:pt x="17242" y="9250"/>
                  </a:lnTo>
                  <a:lnTo>
                    <a:pt x="17356" y="9134"/>
                  </a:lnTo>
                  <a:lnTo>
                    <a:pt x="17482" y="9045"/>
                  </a:lnTo>
                  <a:lnTo>
                    <a:pt x="17579" y="8965"/>
                  </a:lnTo>
                  <a:lnTo>
                    <a:pt x="17788" y="8827"/>
                  </a:lnTo>
                  <a:lnTo>
                    <a:pt x="17966" y="8684"/>
                  </a:lnTo>
                  <a:lnTo>
                    <a:pt x="18192" y="8613"/>
                  </a:lnTo>
                  <a:lnTo>
                    <a:pt x="18339" y="8516"/>
                  </a:lnTo>
                  <a:lnTo>
                    <a:pt x="18489" y="8428"/>
                  </a:lnTo>
                  <a:lnTo>
                    <a:pt x="18633" y="8365"/>
                  </a:lnTo>
                  <a:lnTo>
                    <a:pt x="18762" y="8309"/>
                  </a:lnTo>
                  <a:lnTo>
                    <a:pt x="18913" y="8309"/>
                  </a:lnTo>
                  <a:lnTo>
                    <a:pt x="19010" y="8350"/>
                  </a:lnTo>
                  <a:lnTo>
                    <a:pt x="19016" y="8472"/>
                  </a:lnTo>
                  <a:lnTo>
                    <a:pt x="18873" y="8513"/>
                  </a:lnTo>
                  <a:lnTo>
                    <a:pt x="18706" y="8635"/>
                  </a:lnTo>
                  <a:lnTo>
                    <a:pt x="18595" y="8691"/>
                  </a:lnTo>
                  <a:lnTo>
                    <a:pt x="18495" y="8751"/>
                  </a:lnTo>
                  <a:lnTo>
                    <a:pt x="18450" y="8839"/>
                  </a:lnTo>
                  <a:lnTo>
                    <a:pt x="18511" y="8931"/>
                  </a:lnTo>
                  <a:lnTo>
                    <a:pt x="18611" y="8931"/>
                  </a:lnTo>
                  <a:lnTo>
                    <a:pt x="18791" y="8827"/>
                  </a:lnTo>
                  <a:lnTo>
                    <a:pt x="18930" y="8727"/>
                  </a:lnTo>
                  <a:lnTo>
                    <a:pt x="19074" y="8650"/>
                  </a:lnTo>
                  <a:lnTo>
                    <a:pt x="19244" y="8635"/>
                  </a:lnTo>
                  <a:cubicBezTo>
                    <a:pt x="19290" y="8619"/>
                    <a:pt x="19335" y="8600"/>
                    <a:pt x="19379" y="8579"/>
                  </a:cubicBezTo>
                  <a:cubicBezTo>
                    <a:pt x="19434" y="8553"/>
                    <a:pt x="19488" y="8523"/>
                    <a:pt x="19541" y="8489"/>
                  </a:cubicBezTo>
                  <a:lnTo>
                    <a:pt x="19653" y="8409"/>
                  </a:lnTo>
                  <a:lnTo>
                    <a:pt x="19869" y="8294"/>
                  </a:lnTo>
                  <a:lnTo>
                    <a:pt x="19833" y="8195"/>
                  </a:lnTo>
                  <a:lnTo>
                    <a:pt x="19698" y="8202"/>
                  </a:lnTo>
                  <a:lnTo>
                    <a:pt x="19554" y="8292"/>
                  </a:lnTo>
                  <a:lnTo>
                    <a:pt x="19488" y="8314"/>
                  </a:lnTo>
                  <a:lnTo>
                    <a:pt x="19341" y="8314"/>
                  </a:lnTo>
                  <a:lnTo>
                    <a:pt x="19174" y="8207"/>
                  </a:lnTo>
                  <a:lnTo>
                    <a:pt x="18993" y="8112"/>
                  </a:lnTo>
                  <a:lnTo>
                    <a:pt x="18933" y="7978"/>
                  </a:lnTo>
                  <a:lnTo>
                    <a:pt x="18938" y="7840"/>
                  </a:lnTo>
                  <a:lnTo>
                    <a:pt x="18944" y="7690"/>
                  </a:lnTo>
                  <a:lnTo>
                    <a:pt x="19006" y="7610"/>
                  </a:lnTo>
                  <a:lnTo>
                    <a:pt x="19140" y="7428"/>
                  </a:lnTo>
                  <a:lnTo>
                    <a:pt x="19187" y="7345"/>
                  </a:lnTo>
                  <a:lnTo>
                    <a:pt x="19237" y="7180"/>
                  </a:lnTo>
                  <a:lnTo>
                    <a:pt x="19106" y="7144"/>
                  </a:lnTo>
                  <a:lnTo>
                    <a:pt x="18892" y="7163"/>
                  </a:lnTo>
                  <a:lnTo>
                    <a:pt x="18659" y="7228"/>
                  </a:lnTo>
                  <a:lnTo>
                    <a:pt x="18407" y="7344"/>
                  </a:lnTo>
                  <a:lnTo>
                    <a:pt x="18286" y="7459"/>
                  </a:lnTo>
                  <a:lnTo>
                    <a:pt x="18115" y="7495"/>
                  </a:lnTo>
                  <a:lnTo>
                    <a:pt x="18053" y="7522"/>
                  </a:lnTo>
                  <a:lnTo>
                    <a:pt x="17997" y="7406"/>
                  </a:lnTo>
                  <a:lnTo>
                    <a:pt x="18048" y="7304"/>
                  </a:lnTo>
                  <a:lnTo>
                    <a:pt x="18150" y="7238"/>
                  </a:lnTo>
                  <a:lnTo>
                    <a:pt x="18577" y="7007"/>
                  </a:lnTo>
                  <a:lnTo>
                    <a:pt x="18765" y="6862"/>
                  </a:lnTo>
                  <a:cubicBezTo>
                    <a:pt x="18809" y="6831"/>
                    <a:pt x="18854" y="6805"/>
                    <a:pt x="18901" y="6781"/>
                  </a:cubicBezTo>
                  <a:cubicBezTo>
                    <a:pt x="18965" y="6749"/>
                    <a:pt x="19031" y="6724"/>
                    <a:pt x="19098" y="6706"/>
                  </a:cubicBezTo>
                  <a:lnTo>
                    <a:pt x="19233" y="6665"/>
                  </a:lnTo>
                  <a:lnTo>
                    <a:pt x="19413" y="6636"/>
                  </a:lnTo>
                  <a:lnTo>
                    <a:pt x="19652" y="6658"/>
                  </a:lnTo>
                  <a:lnTo>
                    <a:pt x="19921" y="6687"/>
                  </a:lnTo>
                  <a:lnTo>
                    <a:pt x="20075" y="6660"/>
                  </a:lnTo>
                  <a:lnTo>
                    <a:pt x="20242" y="6618"/>
                  </a:lnTo>
                  <a:lnTo>
                    <a:pt x="20490" y="6615"/>
                  </a:lnTo>
                  <a:lnTo>
                    <a:pt x="20803" y="6477"/>
                  </a:lnTo>
                  <a:lnTo>
                    <a:pt x="20930" y="6409"/>
                  </a:lnTo>
                  <a:cubicBezTo>
                    <a:pt x="20988" y="6390"/>
                    <a:pt x="21045" y="6366"/>
                    <a:pt x="21099" y="6336"/>
                  </a:cubicBezTo>
                  <a:cubicBezTo>
                    <a:pt x="21140" y="6313"/>
                    <a:pt x="21179" y="6288"/>
                    <a:pt x="21217" y="6260"/>
                  </a:cubicBezTo>
                  <a:lnTo>
                    <a:pt x="21276" y="6209"/>
                  </a:lnTo>
                  <a:lnTo>
                    <a:pt x="21373" y="6131"/>
                  </a:lnTo>
                  <a:cubicBezTo>
                    <a:pt x="21397" y="6115"/>
                    <a:pt x="21420" y="6096"/>
                    <a:pt x="21441" y="6073"/>
                  </a:cubicBezTo>
                  <a:cubicBezTo>
                    <a:pt x="21471" y="6042"/>
                    <a:pt x="21497" y="6005"/>
                    <a:pt x="21518" y="5964"/>
                  </a:cubicBezTo>
                  <a:lnTo>
                    <a:pt x="21583" y="5842"/>
                  </a:lnTo>
                  <a:lnTo>
                    <a:pt x="21600" y="5716"/>
                  </a:lnTo>
                  <a:lnTo>
                    <a:pt x="21594" y="5645"/>
                  </a:lnTo>
                  <a:lnTo>
                    <a:pt x="21471" y="5526"/>
                  </a:lnTo>
                  <a:lnTo>
                    <a:pt x="21403" y="5467"/>
                  </a:lnTo>
                  <a:lnTo>
                    <a:pt x="21327" y="5446"/>
                  </a:lnTo>
                  <a:lnTo>
                    <a:pt x="21196" y="5446"/>
                  </a:lnTo>
                  <a:lnTo>
                    <a:pt x="21091" y="5453"/>
                  </a:lnTo>
                  <a:lnTo>
                    <a:pt x="20995" y="5547"/>
                  </a:lnTo>
                  <a:lnTo>
                    <a:pt x="20900" y="5567"/>
                  </a:lnTo>
                  <a:lnTo>
                    <a:pt x="20828" y="5523"/>
                  </a:lnTo>
                  <a:lnTo>
                    <a:pt x="20828" y="5416"/>
                  </a:lnTo>
                  <a:cubicBezTo>
                    <a:pt x="20860" y="5376"/>
                    <a:pt x="20896" y="5339"/>
                    <a:pt x="20934" y="5307"/>
                  </a:cubicBezTo>
                  <a:cubicBezTo>
                    <a:pt x="20959" y="5286"/>
                    <a:pt x="20985" y="5266"/>
                    <a:pt x="21011" y="5249"/>
                  </a:cubicBezTo>
                  <a:lnTo>
                    <a:pt x="20920" y="5120"/>
                  </a:lnTo>
                  <a:lnTo>
                    <a:pt x="20871" y="4942"/>
                  </a:lnTo>
                  <a:lnTo>
                    <a:pt x="20814" y="4814"/>
                  </a:lnTo>
                  <a:lnTo>
                    <a:pt x="20734" y="4712"/>
                  </a:lnTo>
                  <a:lnTo>
                    <a:pt x="20746" y="4563"/>
                  </a:lnTo>
                  <a:lnTo>
                    <a:pt x="20846" y="4476"/>
                  </a:lnTo>
                  <a:lnTo>
                    <a:pt x="20856" y="4345"/>
                  </a:lnTo>
                  <a:lnTo>
                    <a:pt x="20833" y="4183"/>
                  </a:lnTo>
                  <a:lnTo>
                    <a:pt x="20762" y="4113"/>
                  </a:lnTo>
                  <a:lnTo>
                    <a:pt x="20722" y="4001"/>
                  </a:lnTo>
                  <a:cubicBezTo>
                    <a:pt x="20752" y="3980"/>
                    <a:pt x="20776" y="3947"/>
                    <a:pt x="20790" y="3907"/>
                  </a:cubicBezTo>
                  <a:cubicBezTo>
                    <a:pt x="20808" y="3857"/>
                    <a:pt x="20810" y="3800"/>
                    <a:pt x="20796" y="3749"/>
                  </a:cubicBezTo>
                  <a:lnTo>
                    <a:pt x="20745" y="3647"/>
                  </a:lnTo>
                  <a:lnTo>
                    <a:pt x="20720" y="3537"/>
                  </a:lnTo>
                  <a:lnTo>
                    <a:pt x="20625" y="3493"/>
                  </a:lnTo>
                  <a:lnTo>
                    <a:pt x="20528" y="3632"/>
                  </a:lnTo>
                  <a:lnTo>
                    <a:pt x="20392" y="3756"/>
                  </a:lnTo>
                  <a:lnTo>
                    <a:pt x="20250" y="3892"/>
                  </a:lnTo>
                  <a:lnTo>
                    <a:pt x="20115" y="4018"/>
                  </a:lnTo>
                  <a:lnTo>
                    <a:pt x="19946" y="4098"/>
                  </a:lnTo>
                  <a:lnTo>
                    <a:pt x="19822" y="4091"/>
                  </a:lnTo>
                  <a:lnTo>
                    <a:pt x="19744" y="4074"/>
                  </a:lnTo>
                  <a:lnTo>
                    <a:pt x="19649" y="3952"/>
                  </a:lnTo>
                  <a:lnTo>
                    <a:pt x="19564" y="3858"/>
                  </a:lnTo>
                  <a:lnTo>
                    <a:pt x="19617" y="3705"/>
                  </a:lnTo>
                  <a:lnTo>
                    <a:pt x="19691" y="3562"/>
                  </a:lnTo>
                  <a:lnTo>
                    <a:pt x="19670" y="3362"/>
                  </a:lnTo>
                  <a:lnTo>
                    <a:pt x="19615" y="3265"/>
                  </a:lnTo>
                  <a:lnTo>
                    <a:pt x="19484" y="3118"/>
                  </a:lnTo>
                  <a:lnTo>
                    <a:pt x="19382" y="3053"/>
                  </a:lnTo>
                  <a:lnTo>
                    <a:pt x="19268" y="2958"/>
                  </a:lnTo>
                  <a:lnTo>
                    <a:pt x="19145" y="2912"/>
                  </a:lnTo>
                  <a:lnTo>
                    <a:pt x="19014" y="2919"/>
                  </a:lnTo>
                  <a:lnTo>
                    <a:pt x="18924" y="2834"/>
                  </a:lnTo>
                  <a:lnTo>
                    <a:pt x="18793" y="2819"/>
                  </a:lnTo>
                  <a:lnTo>
                    <a:pt x="18658" y="2819"/>
                  </a:lnTo>
                  <a:lnTo>
                    <a:pt x="18524" y="2863"/>
                  </a:lnTo>
                  <a:lnTo>
                    <a:pt x="18416" y="2934"/>
                  </a:lnTo>
                  <a:lnTo>
                    <a:pt x="18334" y="2997"/>
                  </a:lnTo>
                  <a:lnTo>
                    <a:pt x="18277" y="3133"/>
                  </a:lnTo>
                  <a:lnTo>
                    <a:pt x="18228" y="3344"/>
                  </a:lnTo>
                  <a:lnTo>
                    <a:pt x="18114" y="3556"/>
                  </a:lnTo>
                  <a:lnTo>
                    <a:pt x="18057" y="3665"/>
                  </a:lnTo>
                  <a:lnTo>
                    <a:pt x="17966" y="3765"/>
                  </a:lnTo>
                  <a:lnTo>
                    <a:pt x="17864" y="3806"/>
                  </a:lnTo>
                  <a:lnTo>
                    <a:pt x="17813" y="3908"/>
                  </a:lnTo>
                  <a:lnTo>
                    <a:pt x="17790" y="3988"/>
                  </a:lnTo>
                  <a:lnTo>
                    <a:pt x="17790" y="4105"/>
                  </a:lnTo>
                  <a:lnTo>
                    <a:pt x="17807" y="4220"/>
                  </a:lnTo>
                  <a:lnTo>
                    <a:pt x="17813" y="4330"/>
                  </a:lnTo>
                  <a:lnTo>
                    <a:pt x="17807" y="4419"/>
                  </a:lnTo>
                  <a:lnTo>
                    <a:pt x="17727" y="4570"/>
                  </a:lnTo>
                  <a:lnTo>
                    <a:pt x="17608" y="4723"/>
                  </a:lnTo>
                  <a:lnTo>
                    <a:pt x="17570" y="4807"/>
                  </a:lnTo>
                  <a:lnTo>
                    <a:pt x="17479" y="4941"/>
                  </a:lnTo>
                  <a:lnTo>
                    <a:pt x="17394" y="5028"/>
                  </a:lnTo>
                  <a:lnTo>
                    <a:pt x="17345" y="5072"/>
                  </a:lnTo>
                  <a:lnTo>
                    <a:pt x="17172" y="5175"/>
                  </a:lnTo>
                  <a:lnTo>
                    <a:pt x="17093" y="5197"/>
                  </a:lnTo>
                  <a:lnTo>
                    <a:pt x="16951" y="5269"/>
                  </a:lnTo>
                  <a:lnTo>
                    <a:pt x="16873" y="5378"/>
                  </a:lnTo>
                  <a:lnTo>
                    <a:pt x="16811" y="5487"/>
                  </a:lnTo>
                  <a:lnTo>
                    <a:pt x="16771" y="5592"/>
                  </a:lnTo>
                  <a:lnTo>
                    <a:pt x="16743" y="5750"/>
                  </a:lnTo>
                  <a:lnTo>
                    <a:pt x="16726" y="5871"/>
                  </a:lnTo>
                  <a:lnTo>
                    <a:pt x="16709" y="5944"/>
                  </a:lnTo>
                  <a:lnTo>
                    <a:pt x="16652" y="6076"/>
                  </a:lnTo>
                  <a:lnTo>
                    <a:pt x="16601" y="6191"/>
                  </a:lnTo>
                  <a:lnTo>
                    <a:pt x="16482" y="6279"/>
                  </a:lnTo>
                  <a:lnTo>
                    <a:pt x="16345" y="6351"/>
                  </a:lnTo>
                  <a:lnTo>
                    <a:pt x="16220" y="6410"/>
                  </a:lnTo>
                  <a:lnTo>
                    <a:pt x="16108" y="6417"/>
                  </a:lnTo>
                  <a:lnTo>
                    <a:pt x="16026" y="6249"/>
                  </a:lnTo>
                  <a:lnTo>
                    <a:pt x="15965" y="6129"/>
                  </a:lnTo>
                  <a:lnTo>
                    <a:pt x="15948" y="6014"/>
                  </a:lnTo>
                  <a:lnTo>
                    <a:pt x="15982" y="5833"/>
                  </a:lnTo>
                  <a:lnTo>
                    <a:pt x="16056" y="5667"/>
                  </a:lnTo>
                  <a:lnTo>
                    <a:pt x="16079" y="5551"/>
                  </a:lnTo>
                  <a:lnTo>
                    <a:pt x="16130" y="5398"/>
                  </a:lnTo>
                  <a:lnTo>
                    <a:pt x="16168" y="5299"/>
                  </a:lnTo>
                  <a:lnTo>
                    <a:pt x="16158" y="5212"/>
                  </a:lnTo>
                  <a:lnTo>
                    <a:pt x="16120" y="5149"/>
                  </a:lnTo>
                  <a:lnTo>
                    <a:pt x="16044" y="5134"/>
                  </a:lnTo>
                  <a:lnTo>
                    <a:pt x="15842" y="5066"/>
                  </a:lnTo>
                  <a:lnTo>
                    <a:pt x="15649" y="5016"/>
                  </a:lnTo>
                  <a:lnTo>
                    <a:pt x="15519" y="4899"/>
                  </a:lnTo>
                  <a:lnTo>
                    <a:pt x="15428" y="4807"/>
                  </a:lnTo>
                  <a:lnTo>
                    <a:pt x="15295" y="4703"/>
                  </a:lnTo>
                  <a:lnTo>
                    <a:pt x="15101" y="4615"/>
                  </a:lnTo>
                  <a:lnTo>
                    <a:pt x="15030" y="4608"/>
                  </a:lnTo>
                  <a:lnTo>
                    <a:pt x="14853" y="4596"/>
                  </a:lnTo>
                  <a:lnTo>
                    <a:pt x="14711" y="4533"/>
                  </a:lnTo>
                  <a:lnTo>
                    <a:pt x="14656" y="4441"/>
                  </a:lnTo>
                  <a:lnTo>
                    <a:pt x="14613" y="4335"/>
                  </a:lnTo>
                  <a:lnTo>
                    <a:pt x="14581" y="4174"/>
                  </a:lnTo>
                  <a:lnTo>
                    <a:pt x="14534" y="4070"/>
                  </a:lnTo>
                  <a:lnTo>
                    <a:pt x="14451" y="4048"/>
                  </a:lnTo>
                  <a:lnTo>
                    <a:pt x="14384" y="3982"/>
                  </a:lnTo>
                  <a:lnTo>
                    <a:pt x="14380" y="3875"/>
                  </a:lnTo>
                  <a:lnTo>
                    <a:pt x="14437" y="3743"/>
                  </a:lnTo>
                  <a:lnTo>
                    <a:pt x="14496" y="3639"/>
                  </a:lnTo>
                  <a:lnTo>
                    <a:pt x="14589" y="3529"/>
                  </a:lnTo>
                  <a:lnTo>
                    <a:pt x="14644" y="3420"/>
                  </a:lnTo>
                  <a:lnTo>
                    <a:pt x="14712" y="3355"/>
                  </a:lnTo>
                  <a:lnTo>
                    <a:pt x="14846" y="3290"/>
                  </a:lnTo>
                  <a:lnTo>
                    <a:pt x="14960" y="3224"/>
                  </a:lnTo>
                  <a:lnTo>
                    <a:pt x="15117" y="3068"/>
                  </a:lnTo>
                  <a:lnTo>
                    <a:pt x="15265" y="2971"/>
                  </a:lnTo>
                  <a:lnTo>
                    <a:pt x="15367" y="2891"/>
                  </a:lnTo>
                  <a:lnTo>
                    <a:pt x="15479" y="2833"/>
                  </a:lnTo>
                  <a:lnTo>
                    <a:pt x="15627" y="2760"/>
                  </a:lnTo>
                  <a:lnTo>
                    <a:pt x="15801" y="2672"/>
                  </a:lnTo>
                  <a:lnTo>
                    <a:pt x="15902" y="2616"/>
                  </a:lnTo>
                  <a:lnTo>
                    <a:pt x="15953" y="2544"/>
                  </a:lnTo>
                  <a:lnTo>
                    <a:pt x="15902" y="2480"/>
                  </a:lnTo>
                  <a:lnTo>
                    <a:pt x="15942" y="2320"/>
                  </a:lnTo>
                  <a:lnTo>
                    <a:pt x="16029" y="2276"/>
                  </a:lnTo>
                  <a:lnTo>
                    <a:pt x="16111" y="2336"/>
                  </a:lnTo>
                  <a:lnTo>
                    <a:pt x="16338" y="2329"/>
                  </a:lnTo>
                  <a:lnTo>
                    <a:pt x="16515" y="2242"/>
                  </a:lnTo>
                  <a:lnTo>
                    <a:pt x="16662" y="2213"/>
                  </a:lnTo>
                  <a:lnTo>
                    <a:pt x="16803" y="2154"/>
                  </a:lnTo>
                  <a:lnTo>
                    <a:pt x="16958" y="2088"/>
                  </a:lnTo>
                  <a:lnTo>
                    <a:pt x="16928" y="1994"/>
                  </a:lnTo>
                  <a:lnTo>
                    <a:pt x="16828" y="1852"/>
                  </a:lnTo>
                  <a:lnTo>
                    <a:pt x="16746" y="1775"/>
                  </a:lnTo>
                  <a:lnTo>
                    <a:pt x="16786" y="1685"/>
                  </a:lnTo>
                  <a:lnTo>
                    <a:pt x="16894" y="1649"/>
                  </a:lnTo>
                  <a:lnTo>
                    <a:pt x="17022" y="1728"/>
                  </a:lnTo>
                  <a:cubicBezTo>
                    <a:pt x="17065" y="1745"/>
                    <a:pt x="17109" y="1754"/>
                    <a:pt x="17154" y="1754"/>
                  </a:cubicBezTo>
                  <a:cubicBezTo>
                    <a:pt x="17193" y="1754"/>
                    <a:pt x="17232" y="1748"/>
                    <a:pt x="17270" y="1735"/>
                  </a:cubicBezTo>
                  <a:lnTo>
                    <a:pt x="17369" y="1675"/>
                  </a:lnTo>
                  <a:lnTo>
                    <a:pt x="17463" y="1580"/>
                  </a:lnTo>
                  <a:lnTo>
                    <a:pt x="17617" y="1551"/>
                  </a:lnTo>
                  <a:lnTo>
                    <a:pt x="17797" y="1546"/>
                  </a:lnTo>
                  <a:lnTo>
                    <a:pt x="17945" y="1517"/>
                  </a:lnTo>
                  <a:cubicBezTo>
                    <a:pt x="18025" y="1530"/>
                    <a:pt x="18106" y="1530"/>
                    <a:pt x="18186" y="1517"/>
                  </a:cubicBezTo>
                  <a:cubicBezTo>
                    <a:pt x="18230" y="1510"/>
                    <a:pt x="18274" y="1499"/>
                    <a:pt x="18316" y="1480"/>
                  </a:cubicBezTo>
                  <a:cubicBezTo>
                    <a:pt x="18379" y="1453"/>
                    <a:pt x="18437" y="1411"/>
                    <a:pt x="18487" y="1357"/>
                  </a:cubicBezTo>
                  <a:lnTo>
                    <a:pt x="18576" y="1269"/>
                  </a:lnTo>
                  <a:lnTo>
                    <a:pt x="18679" y="1133"/>
                  </a:lnTo>
                  <a:lnTo>
                    <a:pt x="18740" y="1033"/>
                  </a:lnTo>
                  <a:lnTo>
                    <a:pt x="18827" y="887"/>
                  </a:lnTo>
                  <a:lnTo>
                    <a:pt x="18865" y="773"/>
                  </a:lnTo>
                  <a:lnTo>
                    <a:pt x="18842" y="683"/>
                  </a:lnTo>
                  <a:lnTo>
                    <a:pt x="18706" y="662"/>
                  </a:lnTo>
                  <a:lnTo>
                    <a:pt x="18611" y="642"/>
                  </a:lnTo>
                  <a:lnTo>
                    <a:pt x="18371" y="642"/>
                  </a:lnTo>
                  <a:lnTo>
                    <a:pt x="18303" y="678"/>
                  </a:lnTo>
                  <a:lnTo>
                    <a:pt x="18196" y="812"/>
                  </a:lnTo>
                  <a:lnTo>
                    <a:pt x="18035" y="1029"/>
                  </a:lnTo>
                  <a:lnTo>
                    <a:pt x="17939" y="1072"/>
                  </a:lnTo>
                  <a:lnTo>
                    <a:pt x="17774" y="1203"/>
                  </a:lnTo>
                  <a:lnTo>
                    <a:pt x="17708" y="1283"/>
                  </a:lnTo>
                  <a:lnTo>
                    <a:pt x="17630" y="1324"/>
                  </a:lnTo>
                  <a:lnTo>
                    <a:pt x="17575" y="1297"/>
                  </a:lnTo>
                  <a:lnTo>
                    <a:pt x="17456" y="1210"/>
                  </a:lnTo>
                  <a:lnTo>
                    <a:pt x="17478" y="1123"/>
                  </a:lnTo>
                  <a:lnTo>
                    <a:pt x="17579" y="987"/>
                  </a:lnTo>
                  <a:lnTo>
                    <a:pt x="17620" y="848"/>
                  </a:lnTo>
                  <a:lnTo>
                    <a:pt x="17580" y="746"/>
                  </a:lnTo>
                  <a:lnTo>
                    <a:pt x="17480" y="713"/>
                  </a:lnTo>
                  <a:lnTo>
                    <a:pt x="17389" y="669"/>
                  </a:lnTo>
                  <a:lnTo>
                    <a:pt x="17377" y="770"/>
                  </a:lnTo>
                  <a:lnTo>
                    <a:pt x="17275" y="843"/>
                  </a:lnTo>
                  <a:lnTo>
                    <a:pt x="17223" y="719"/>
                  </a:lnTo>
                  <a:lnTo>
                    <a:pt x="17188" y="550"/>
                  </a:lnTo>
                  <a:lnTo>
                    <a:pt x="17158" y="474"/>
                  </a:lnTo>
                  <a:lnTo>
                    <a:pt x="17158" y="393"/>
                  </a:lnTo>
                  <a:lnTo>
                    <a:pt x="17262" y="250"/>
                  </a:lnTo>
                  <a:lnTo>
                    <a:pt x="17279" y="137"/>
                  </a:lnTo>
                  <a:lnTo>
                    <a:pt x="17211" y="42"/>
                  </a:lnTo>
                  <a:lnTo>
                    <a:pt x="17121" y="0"/>
                  </a:lnTo>
                  <a:lnTo>
                    <a:pt x="16997" y="69"/>
                  </a:lnTo>
                  <a:lnTo>
                    <a:pt x="16878" y="193"/>
                  </a:lnTo>
                  <a:lnTo>
                    <a:pt x="16739" y="264"/>
                  </a:lnTo>
                  <a:lnTo>
                    <a:pt x="16601" y="308"/>
                  </a:lnTo>
                  <a:lnTo>
                    <a:pt x="16495" y="385"/>
                  </a:lnTo>
                  <a:lnTo>
                    <a:pt x="16478" y="478"/>
                  </a:lnTo>
                  <a:lnTo>
                    <a:pt x="16580" y="499"/>
                  </a:lnTo>
                  <a:lnTo>
                    <a:pt x="16696" y="652"/>
                  </a:lnTo>
                  <a:lnTo>
                    <a:pt x="16774" y="698"/>
                  </a:lnTo>
                  <a:lnTo>
                    <a:pt x="16711" y="834"/>
                  </a:lnTo>
                  <a:lnTo>
                    <a:pt x="16611" y="914"/>
                  </a:lnTo>
                  <a:lnTo>
                    <a:pt x="16484" y="970"/>
                  </a:lnTo>
                  <a:lnTo>
                    <a:pt x="16336" y="992"/>
                  </a:lnTo>
                  <a:lnTo>
                    <a:pt x="16211" y="1072"/>
                  </a:lnTo>
                  <a:lnTo>
                    <a:pt x="16065" y="1208"/>
                  </a:lnTo>
                  <a:lnTo>
                    <a:pt x="15938" y="1300"/>
                  </a:lnTo>
                  <a:lnTo>
                    <a:pt x="15900" y="1403"/>
                  </a:lnTo>
                  <a:lnTo>
                    <a:pt x="15840" y="1405"/>
                  </a:lnTo>
                  <a:lnTo>
                    <a:pt x="15806" y="1296"/>
                  </a:lnTo>
                  <a:lnTo>
                    <a:pt x="15726" y="1252"/>
                  </a:lnTo>
                  <a:lnTo>
                    <a:pt x="15631" y="1267"/>
                  </a:lnTo>
                  <a:lnTo>
                    <a:pt x="15605" y="1192"/>
                  </a:lnTo>
                  <a:cubicBezTo>
                    <a:pt x="15584" y="1165"/>
                    <a:pt x="15559" y="1144"/>
                    <a:pt x="15531" y="1131"/>
                  </a:cubicBezTo>
                  <a:cubicBezTo>
                    <a:pt x="15512" y="1122"/>
                    <a:pt x="15491" y="1117"/>
                    <a:pt x="15471" y="1117"/>
                  </a:cubicBezTo>
                  <a:lnTo>
                    <a:pt x="15344" y="1117"/>
                  </a:lnTo>
                  <a:lnTo>
                    <a:pt x="15199" y="1177"/>
                  </a:lnTo>
                  <a:lnTo>
                    <a:pt x="15108" y="1170"/>
                  </a:lnTo>
                  <a:lnTo>
                    <a:pt x="14956" y="1162"/>
                  </a:lnTo>
                  <a:lnTo>
                    <a:pt x="14865" y="1119"/>
                  </a:lnTo>
                  <a:cubicBezTo>
                    <a:pt x="14833" y="1105"/>
                    <a:pt x="14801" y="1091"/>
                    <a:pt x="14769" y="1075"/>
                  </a:cubicBezTo>
                  <a:cubicBezTo>
                    <a:pt x="14722" y="1053"/>
                    <a:pt x="14676" y="1028"/>
                    <a:pt x="14628" y="1010"/>
                  </a:cubicBezTo>
                  <a:cubicBezTo>
                    <a:pt x="14586" y="993"/>
                    <a:pt x="14542" y="981"/>
                    <a:pt x="14498" y="973"/>
                  </a:cubicBezTo>
                  <a:lnTo>
                    <a:pt x="14362" y="995"/>
                  </a:lnTo>
                  <a:lnTo>
                    <a:pt x="14227" y="1051"/>
                  </a:lnTo>
                  <a:lnTo>
                    <a:pt x="14126" y="1073"/>
                  </a:lnTo>
                  <a:lnTo>
                    <a:pt x="14007" y="1095"/>
                  </a:lnTo>
                  <a:lnTo>
                    <a:pt x="13915" y="1160"/>
                  </a:lnTo>
                  <a:lnTo>
                    <a:pt x="13864" y="1223"/>
                  </a:lnTo>
                  <a:lnTo>
                    <a:pt x="13791" y="1318"/>
                  </a:lnTo>
                  <a:cubicBezTo>
                    <a:pt x="13779" y="1341"/>
                    <a:pt x="13766" y="1364"/>
                    <a:pt x="13753" y="1386"/>
                  </a:cubicBezTo>
                  <a:cubicBezTo>
                    <a:pt x="13728" y="1427"/>
                    <a:pt x="13701" y="1467"/>
                    <a:pt x="13670" y="1500"/>
                  </a:cubicBezTo>
                  <a:cubicBezTo>
                    <a:pt x="13638" y="1533"/>
                    <a:pt x="13603" y="1560"/>
                    <a:pt x="13565" y="1580"/>
                  </a:cubicBezTo>
                  <a:lnTo>
                    <a:pt x="13469" y="1480"/>
                  </a:lnTo>
                  <a:lnTo>
                    <a:pt x="13459" y="1310"/>
                  </a:lnTo>
                  <a:lnTo>
                    <a:pt x="13425" y="1176"/>
                  </a:lnTo>
                  <a:lnTo>
                    <a:pt x="13378" y="1120"/>
                  </a:lnTo>
                  <a:lnTo>
                    <a:pt x="13268" y="1101"/>
                  </a:lnTo>
                  <a:lnTo>
                    <a:pt x="13148" y="1115"/>
                  </a:lnTo>
                  <a:lnTo>
                    <a:pt x="13089" y="1183"/>
                  </a:lnTo>
                  <a:lnTo>
                    <a:pt x="13018" y="1183"/>
                  </a:lnTo>
                  <a:lnTo>
                    <a:pt x="12818" y="1192"/>
                  </a:lnTo>
                  <a:lnTo>
                    <a:pt x="12642" y="1192"/>
                  </a:lnTo>
                  <a:lnTo>
                    <a:pt x="12500" y="1104"/>
                  </a:lnTo>
                  <a:lnTo>
                    <a:pt x="12494" y="1027"/>
                  </a:lnTo>
                  <a:lnTo>
                    <a:pt x="12560" y="956"/>
                  </a:lnTo>
                  <a:lnTo>
                    <a:pt x="12650" y="915"/>
                  </a:lnTo>
                  <a:lnTo>
                    <a:pt x="12674" y="840"/>
                  </a:lnTo>
                  <a:lnTo>
                    <a:pt x="12555" y="840"/>
                  </a:lnTo>
                  <a:lnTo>
                    <a:pt x="12364" y="876"/>
                  </a:lnTo>
                  <a:lnTo>
                    <a:pt x="12266" y="825"/>
                  </a:lnTo>
                  <a:lnTo>
                    <a:pt x="12129" y="723"/>
                  </a:lnTo>
                  <a:lnTo>
                    <a:pt x="11999" y="650"/>
                  </a:lnTo>
                  <a:lnTo>
                    <a:pt x="11913" y="614"/>
                  </a:lnTo>
                  <a:lnTo>
                    <a:pt x="11760" y="572"/>
                  </a:lnTo>
                  <a:lnTo>
                    <a:pt x="11642" y="550"/>
                  </a:lnTo>
                  <a:lnTo>
                    <a:pt x="11514" y="550"/>
                  </a:lnTo>
                  <a:lnTo>
                    <a:pt x="11415" y="558"/>
                  </a:lnTo>
                  <a:lnTo>
                    <a:pt x="11319" y="601"/>
                  </a:lnTo>
                  <a:lnTo>
                    <a:pt x="11143" y="637"/>
                  </a:lnTo>
                  <a:lnTo>
                    <a:pt x="11018" y="616"/>
                  </a:lnTo>
                  <a:lnTo>
                    <a:pt x="10847" y="514"/>
                  </a:lnTo>
                  <a:lnTo>
                    <a:pt x="10762" y="449"/>
                  </a:lnTo>
                  <a:lnTo>
                    <a:pt x="10681" y="458"/>
                  </a:lnTo>
                  <a:lnTo>
                    <a:pt x="10573" y="509"/>
                  </a:lnTo>
                  <a:lnTo>
                    <a:pt x="10499" y="546"/>
                  </a:lnTo>
                  <a:lnTo>
                    <a:pt x="10376" y="524"/>
                  </a:lnTo>
                  <a:lnTo>
                    <a:pt x="10291" y="502"/>
                  </a:lnTo>
                  <a:lnTo>
                    <a:pt x="10121" y="517"/>
                  </a:lnTo>
                  <a:lnTo>
                    <a:pt x="9918" y="575"/>
                  </a:lnTo>
                  <a:lnTo>
                    <a:pt x="9714" y="655"/>
                  </a:lnTo>
                  <a:lnTo>
                    <a:pt x="9448" y="747"/>
                  </a:lnTo>
                  <a:lnTo>
                    <a:pt x="9329" y="769"/>
                  </a:lnTo>
                  <a:lnTo>
                    <a:pt x="8951" y="819"/>
                  </a:lnTo>
                  <a:lnTo>
                    <a:pt x="8616" y="776"/>
                  </a:lnTo>
                  <a:lnTo>
                    <a:pt x="8127" y="613"/>
                  </a:lnTo>
                  <a:lnTo>
                    <a:pt x="7941" y="509"/>
                  </a:lnTo>
                  <a:lnTo>
                    <a:pt x="7648" y="483"/>
                  </a:lnTo>
                  <a:lnTo>
                    <a:pt x="7075" y="407"/>
                  </a:lnTo>
                  <a:lnTo>
                    <a:pt x="6936" y="356"/>
                  </a:lnTo>
                  <a:lnTo>
                    <a:pt x="6817" y="290"/>
                  </a:lnTo>
                  <a:lnTo>
                    <a:pt x="6682" y="254"/>
                  </a:lnTo>
                  <a:lnTo>
                    <a:pt x="6466" y="217"/>
                  </a:lnTo>
                  <a:lnTo>
                    <a:pt x="6284" y="195"/>
                  </a:lnTo>
                  <a:lnTo>
                    <a:pt x="6126" y="188"/>
                  </a:lnTo>
                  <a:lnTo>
                    <a:pt x="5969" y="188"/>
                  </a:lnTo>
                  <a:lnTo>
                    <a:pt x="5690" y="225"/>
                  </a:lnTo>
                  <a:lnTo>
                    <a:pt x="5320" y="268"/>
                  </a:lnTo>
                  <a:lnTo>
                    <a:pt x="5074" y="361"/>
                  </a:lnTo>
                  <a:lnTo>
                    <a:pt x="4688" y="433"/>
                  </a:lnTo>
                  <a:lnTo>
                    <a:pt x="4586" y="477"/>
                  </a:lnTo>
                  <a:lnTo>
                    <a:pt x="4348" y="572"/>
                  </a:lnTo>
                  <a:lnTo>
                    <a:pt x="4054" y="701"/>
                  </a:lnTo>
                  <a:lnTo>
                    <a:pt x="3823" y="793"/>
                  </a:lnTo>
                  <a:lnTo>
                    <a:pt x="3588" y="866"/>
                  </a:lnTo>
                  <a:lnTo>
                    <a:pt x="3471" y="862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îṡlïḑe">
              <a:extLst>
                <a:ext uri="{FF2B5EF4-FFF2-40B4-BE49-F238E27FC236}">
                  <a16:creationId xmlns="" xmlns:a16="http://schemas.microsoft.com/office/drawing/2014/main" id="{7406600D-6889-4B3E-9D27-926DB936F561}"/>
                </a:ext>
              </a:extLst>
            </p:cNvPr>
            <p:cNvSpPr/>
            <p:nvPr/>
          </p:nvSpPr>
          <p:spPr>
            <a:xfrm>
              <a:off x="2659645" y="1473576"/>
              <a:ext cx="486286" cy="1753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634" y="1167"/>
                  </a:moveTo>
                  <a:lnTo>
                    <a:pt x="4811" y="2252"/>
                  </a:lnTo>
                  <a:lnTo>
                    <a:pt x="2967" y="4498"/>
                  </a:lnTo>
                  <a:lnTo>
                    <a:pt x="1963" y="5618"/>
                  </a:lnTo>
                  <a:lnTo>
                    <a:pt x="576" y="7014"/>
                  </a:lnTo>
                  <a:lnTo>
                    <a:pt x="80" y="8227"/>
                  </a:lnTo>
                  <a:lnTo>
                    <a:pt x="0" y="9312"/>
                  </a:lnTo>
                  <a:lnTo>
                    <a:pt x="451" y="10588"/>
                  </a:lnTo>
                  <a:lnTo>
                    <a:pt x="1016" y="11735"/>
                  </a:lnTo>
                  <a:cubicBezTo>
                    <a:pt x="1189" y="11851"/>
                    <a:pt x="1367" y="11914"/>
                    <a:pt x="1545" y="11921"/>
                  </a:cubicBezTo>
                  <a:cubicBezTo>
                    <a:pt x="2101" y="11944"/>
                    <a:pt x="2642" y="11441"/>
                    <a:pt x="3079" y="10495"/>
                  </a:cubicBezTo>
                  <a:lnTo>
                    <a:pt x="3970" y="9406"/>
                  </a:lnTo>
                  <a:lnTo>
                    <a:pt x="5427" y="8286"/>
                  </a:lnTo>
                  <a:lnTo>
                    <a:pt x="6330" y="8286"/>
                  </a:lnTo>
                  <a:lnTo>
                    <a:pt x="7392" y="10183"/>
                  </a:lnTo>
                  <a:lnTo>
                    <a:pt x="7965" y="10836"/>
                  </a:lnTo>
                  <a:lnTo>
                    <a:pt x="7774" y="11797"/>
                  </a:lnTo>
                  <a:lnTo>
                    <a:pt x="7111" y="12073"/>
                  </a:lnTo>
                  <a:cubicBezTo>
                    <a:pt x="6813" y="12042"/>
                    <a:pt x="6516" y="12011"/>
                    <a:pt x="6219" y="11980"/>
                  </a:cubicBezTo>
                  <a:cubicBezTo>
                    <a:pt x="5914" y="11948"/>
                    <a:pt x="5609" y="11917"/>
                    <a:pt x="5304" y="11886"/>
                  </a:cubicBezTo>
                  <a:lnTo>
                    <a:pt x="5201" y="13473"/>
                  </a:lnTo>
                  <a:lnTo>
                    <a:pt x="6409" y="14126"/>
                  </a:lnTo>
                  <a:cubicBezTo>
                    <a:pt x="6963" y="14051"/>
                    <a:pt x="7516" y="13958"/>
                    <a:pt x="8069" y="13846"/>
                  </a:cubicBezTo>
                  <a:cubicBezTo>
                    <a:pt x="8714" y="13716"/>
                    <a:pt x="9358" y="13560"/>
                    <a:pt x="10001" y="13380"/>
                  </a:cubicBezTo>
                  <a:lnTo>
                    <a:pt x="10642" y="15239"/>
                  </a:lnTo>
                  <a:lnTo>
                    <a:pt x="9896" y="15981"/>
                  </a:lnTo>
                  <a:cubicBezTo>
                    <a:pt x="9546" y="16191"/>
                    <a:pt x="9192" y="16347"/>
                    <a:pt x="8836" y="16448"/>
                  </a:cubicBezTo>
                  <a:cubicBezTo>
                    <a:pt x="7951" y="16697"/>
                    <a:pt x="7059" y="16604"/>
                    <a:pt x="6183" y="16172"/>
                  </a:cubicBezTo>
                  <a:lnTo>
                    <a:pt x="4831" y="16172"/>
                  </a:lnTo>
                  <a:lnTo>
                    <a:pt x="4764" y="17467"/>
                  </a:lnTo>
                  <a:lnTo>
                    <a:pt x="5860" y="18555"/>
                  </a:lnTo>
                  <a:lnTo>
                    <a:pt x="7450" y="19951"/>
                  </a:lnTo>
                  <a:lnTo>
                    <a:pt x="9207" y="21320"/>
                  </a:lnTo>
                  <a:lnTo>
                    <a:pt x="10369" y="21600"/>
                  </a:lnTo>
                  <a:lnTo>
                    <a:pt x="11950" y="21507"/>
                  </a:lnTo>
                  <a:lnTo>
                    <a:pt x="13656" y="20231"/>
                  </a:lnTo>
                  <a:cubicBezTo>
                    <a:pt x="13887" y="19682"/>
                    <a:pt x="14168" y="19316"/>
                    <a:pt x="14469" y="19174"/>
                  </a:cubicBezTo>
                  <a:cubicBezTo>
                    <a:pt x="14818" y="19009"/>
                    <a:pt x="15172" y="19150"/>
                    <a:pt x="15519" y="19329"/>
                  </a:cubicBezTo>
                  <a:cubicBezTo>
                    <a:pt x="15975" y="19564"/>
                    <a:pt x="16427" y="19863"/>
                    <a:pt x="16872" y="20224"/>
                  </a:cubicBezTo>
                  <a:lnTo>
                    <a:pt x="18689" y="19850"/>
                  </a:lnTo>
                  <a:lnTo>
                    <a:pt x="20146" y="18544"/>
                  </a:lnTo>
                  <a:lnTo>
                    <a:pt x="21195" y="17237"/>
                  </a:lnTo>
                  <a:lnTo>
                    <a:pt x="21600" y="15873"/>
                  </a:lnTo>
                  <a:lnTo>
                    <a:pt x="21374" y="15130"/>
                  </a:lnTo>
                  <a:cubicBezTo>
                    <a:pt x="21049" y="15131"/>
                    <a:pt x="20734" y="14814"/>
                    <a:pt x="20486" y="14235"/>
                  </a:cubicBezTo>
                  <a:cubicBezTo>
                    <a:pt x="20325" y="13859"/>
                    <a:pt x="20198" y="13383"/>
                    <a:pt x="20115" y="12847"/>
                  </a:cubicBezTo>
                  <a:cubicBezTo>
                    <a:pt x="20094" y="12509"/>
                    <a:pt x="20094" y="12163"/>
                    <a:pt x="20115" y="11824"/>
                  </a:cubicBezTo>
                  <a:cubicBezTo>
                    <a:pt x="20168" y="10953"/>
                    <a:pt x="20353" y="10185"/>
                    <a:pt x="20623" y="9709"/>
                  </a:cubicBezTo>
                  <a:lnTo>
                    <a:pt x="21199" y="6443"/>
                  </a:lnTo>
                  <a:lnTo>
                    <a:pt x="21301" y="5513"/>
                  </a:lnTo>
                  <a:cubicBezTo>
                    <a:pt x="21336" y="5080"/>
                    <a:pt x="21268" y="4633"/>
                    <a:pt x="21131" y="4397"/>
                  </a:cubicBezTo>
                  <a:cubicBezTo>
                    <a:pt x="20903" y="4004"/>
                    <a:pt x="20627" y="4349"/>
                    <a:pt x="20376" y="4646"/>
                  </a:cubicBezTo>
                  <a:cubicBezTo>
                    <a:pt x="20058" y="5024"/>
                    <a:pt x="19716" y="5284"/>
                    <a:pt x="19439" y="5860"/>
                  </a:cubicBezTo>
                  <a:cubicBezTo>
                    <a:pt x="19169" y="6418"/>
                    <a:pt x="18986" y="7219"/>
                    <a:pt x="18761" y="7909"/>
                  </a:cubicBezTo>
                  <a:cubicBezTo>
                    <a:pt x="18530" y="8617"/>
                    <a:pt x="18255" y="9207"/>
                    <a:pt x="17949" y="9651"/>
                  </a:cubicBezTo>
                  <a:lnTo>
                    <a:pt x="17192" y="8997"/>
                  </a:lnTo>
                  <a:cubicBezTo>
                    <a:pt x="17245" y="8451"/>
                    <a:pt x="17264" y="7885"/>
                    <a:pt x="17249" y="7321"/>
                  </a:cubicBezTo>
                  <a:cubicBezTo>
                    <a:pt x="17234" y="6788"/>
                    <a:pt x="17188" y="6264"/>
                    <a:pt x="17113" y="5770"/>
                  </a:cubicBezTo>
                  <a:lnTo>
                    <a:pt x="16235" y="5863"/>
                  </a:lnTo>
                  <a:lnTo>
                    <a:pt x="15637" y="7539"/>
                  </a:lnTo>
                  <a:lnTo>
                    <a:pt x="14936" y="7349"/>
                  </a:lnTo>
                  <a:lnTo>
                    <a:pt x="14394" y="6820"/>
                  </a:lnTo>
                  <a:lnTo>
                    <a:pt x="13160" y="5925"/>
                  </a:lnTo>
                  <a:lnTo>
                    <a:pt x="12891" y="4996"/>
                  </a:lnTo>
                  <a:lnTo>
                    <a:pt x="12371" y="3658"/>
                  </a:lnTo>
                  <a:lnTo>
                    <a:pt x="11460" y="2356"/>
                  </a:lnTo>
                  <a:lnTo>
                    <a:pt x="10150" y="1298"/>
                  </a:lnTo>
                  <a:lnTo>
                    <a:pt x="9103" y="649"/>
                  </a:lnTo>
                  <a:lnTo>
                    <a:pt x="8371" y="2"/>
                  </a:lnTo>
                  <a:lnTo>
                    <a:pt x="7461" y="0"/>
                  </a:lnTo>
                  <a:lnTo>
                    <a:pt x="6933" y="376"/>
                  </a:lnTo>
                  <a:lnTo>
                    <a:pt x="5634" y="1167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í$ļíḋe">
              <a:extLst>
                <a:ext uri="{FF2B5EF4-FFF2-40B4-BE49-F238E27FC236}">
                  <a16:creationId xmlns="" xmlns:a16="http://schemas.microsoft.com/office/drawing/2014/main" id="{DCBE1FBD-DE51-4131-91B0-7E71FAF1596F}"/>
                </a:ext>
              </a:extLst>
            </p:cNvPr>
            <p:cNvSpPr/>
            <p:nvPr/>
          </p:nvSpPr>
          <p:spPr>
            <a:xfrm>
              <a:off x="3184375" y="1615331"/>
              <a:ext cx="84303" cy="418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670" y="2473"/>
                  </a:moveTo>
                  <a:lnTo>
                    <a:pt x="5361" y="4164"/>
                  </a:lnTo>
                  <a:lnTo>
                    <a:pt x="2017" y="7047"/>
                  </a:lnTo>
                  <a:lnTo>
                    <a:pt x="0" y="10954"/>
                  </a:lnTo>
                  <a:lnTo>
                    <a:pt x="2552" y="17693"/>
                  </a:lnTo>
                  <a:lnTo>
                    <a:pt x="5850" y="21600"/>
                  </a:lnTo>
                  <a:cubicBezTo>
                    <a:pt x="7389" y="21202"/>
                    <a:pt x="8897" y="20415"/>
                    <a:pt x="10337" y="19256"/>
                  </a:cubicBezTo>
                  <a:cubicBezTo>
                    <a:pt x="12339" y="17645"/>
                    <a:pt x="14178" y="15341"/>
                    <a:pt x="16135" y="13527"/>
                  </a:cubicBezTo>
                  <a:cubicBezTo>
                    <a:pt x="17883" y="11907"/>
                    <a:pt x="19716" y="10684"/>
                    <a:pt x="21600" y="9880"/>
                  </a:cubicBezTo>
                  <a:lnTo>
                    <a:pt x="21014" y="4151"/>
                  </a:lnTo>
                  <a:lnTo>
                    <a:pt x="17112" y="2719"/>
                  </a:lnTo>
                  <a:lnTo>
                    <a:pt x="14661" y="0"/>
                  </a:lnTo>
                  <a:lnTo>
                    <a:pt x="10670" y="2473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iṣ1ïdé">
              <a:extLst>
                <a:ext uri="{FF2B5EF4-FFF2-40B4-BE49-F238E27FC236}">
                  <a16:creationId xmlns="" xmlns:a16="http://schemas.microsoft.com/office/drawing/2014/main" id="{B2954552-FEAD-41C6-809F-C933FB208BDF}"/>
                </a:ext>
              </a:extLst>
            </p:cNvPr>
            <p:cNvSpPr/>
            <p:nvPr/>
          </p:nvSpPr>
          <p:spPr>
            <a:xfrm>
              <a:off x="3215588" y="1484505"/>
              <a:ext cx="150776" cy="769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855" y="8070"/>
                  </a:moveTo>
                  <a:lnTo>
                    <a:pt x="7801" y="11552"/>
                  </a:lnTo>
                  <a:lnTo>
                    <a:pt x="5516" y="10656"/>
                  </a:lnTo>
                  <a:lnTo>
                    <a:pt x="2915" y="8883"/>
                  </a:lnTo>
                  <a:lnTo>
                    <a:pt x="484" y="9938"/>
                  </a:lnTo>
                  <a:lnTo>
                    <a:pt x="0" y="12339"/>
                  </a:lnTo>
                  <a:lnTo>
                    <a:pt x="2322" y="13819"/>
                  </a:lnTo>
                  <a:lnTo>
                    <a:pt x="4989" y="16372"/>
                  </a:lnTo>
                  <a:lnTo>
                    <a:pt x="6259" y="21600"/>
                  </a:lnTo>
                  <a:lnTo>
                    <a:pt x="8764" y="21166"/>
                  </a:lnTo>
                  <a:lnTo>
                    <a:pt x="11419" y="18835"/>
                  </a:lnTo>
                  <a:lnTo>
                    <a:pt x="13595" y="17559"/>
                  </a:lnTo>
                  <a:lnTo>
                    <a:pt x="16209" y="16717"/>
                  </a:lnTo>
                  <a:lnTo>
                    <a:pt x="18103" y="12039"/>
                  </a:lnTo>
                  <a:lnTo>
                    <a:pt x="18868" y="8289"/>
                  </a:lnTo>
                  <a:lnTo>
                    <a:pt x="21600" y="2573"/>
                  </a:lnTo>
                  <a:lnTo>
                    <a:pt x="21345" y="797"/>
                  </a:lnTo>
                  <a:lnTo>
                    <a:pt x="19965" y="0"/>
                  </a:lnTo>
                  <a:lnTo>
                    <a:pt x="18121" y="1761"/>
                  </a:lnTo>
                  <a:lnTo>
                    <a:pt x="15430" y="3083"/>
                  </a:lnTo>
                  <a:cubicBezTo>
                    <a:pt x="14909" y="2790"/>
                    <a:pt x="14357" y="2790"/>
                    <a:pt x="13836" y="3083"/>
                  </a:cubicBezTo>
                  <a:cubicBezTo>
                    <a:pt x="13246" y="3416"/>
                    <a:pt x="12725" y="4109"/>
                    <a:pt x="12352" y="5060"/>
                  </a:cubicBezTo>
                  <a:lnTo>
                    <a:pt x="9855" y="807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iṣlíḋé">
              <a:extLst>
                <a:ext uri="{FF2B5EF4-FFF2-40B4-BE49-F238E27FC236}">
                  <a16:creationId xmlns="" xmlns:a16="http://schemas.microsoft.com/office/drawing/2014/main" id="{123B55FF-5A47-40C3-AF64-3F149958C0E9}"/>
                </a:ext>
              </a:extLst>
            </p:cNvPr>
            <p:cNvSpPr/>
            <p:nvPr/>
          </p:nvSpPr>
          <p:spPr>
            <a:xfrm>
              <a:off x="3377772" y="1484037"/>
              <a:ext cx="117289" cy="512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283" y="0"/>
                  </a:moveTo>
                  <a:lnTo>
                    <a:pt x="11928" y="3126"/>
                  </a:lnTo>
                  <a:lnTo>
                    <a:pt x="8108" y="3244"/>
                  </a:lnTo>
                  <a:lnTo>
                    <a:pt x="5428" y="5147"/>
                  </a:lnTo>
                  <a:lnTo>
                    <a:pt x="1745" y="9615"/>
                  </a:lnTo>
                  <a:lnTo>
                    <a:pt x="0" y="15547"/>
                  </a:lnTo>
                  <a:lnTo>
                    <a:pt x="588" y="20642"/>
                  </a:lnTo>
                  <a:lnTo>
                    <a:pt x="3255" y="21600"/>
                  </a:lnTo>
                  <a:lnTo>
                    <a:pt x="5550" y="17130"/>
                  </a:lnTo>
                  <a:lnTo>
                    <a:pt x="11731" y="15960"/>
                  </a:lnTo>
                  <a:lnTo>
                    <a:pt x="16226" y="17237"/>
                  </a:lnTo>
                  <a:lnTo>
                    <a:pt x="19914" y="14058"/>
                  </a:lnTo>
                  <a:lnTo>
                    <a:pt x="21459" y="10547"/>
                  </a:lnTo>
                  <a:lnTo>
                    <a:pt x="21600" y="3750"/>
                  </a:lnTo>
                  <a:lnTo>
                    <a:pt x="20248" y="1848"/>
                  </a:lnTo>
                  <a:lnTo>
                    <a:pt x="16283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iṣḷîḋé">
              <a:extLst>
                <a:ext uri="{FF2B5EF4-FFF2-40B4-BE49-F238E27FC236}">
                  <a16:creationId xmlns="" xmlns:a16="http://schemas.microsoft.com/office/drawing/2014/main" id="{2153D3B8-CD31-4B3B-AF20-69372147FEB5}"/>
                </a:ext>
              </a:extLst>
            </p:cNvPr>
            <p:cNvSpPr/>
            <p:nvPr/>
          </p:nvSpPr>
          <p:spPr>
            <a:xfrm>
              <a:off x="3537340" y="1418200"/>
              <a:ext cx="289161" cy="6625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838" y="93"/>
                  </a:moveTo>
                  <a:lnTo>
                    <a:pt x="2736" y="1503"/>
                  </a:lnTo>
                  <a:lnTo>
                    <a:pt x="1623" y="3591"/>
                  </a:lnTo>
                  <a:lnTo>
                    <a:pt x="622" y="6051"/>
                  </a:lnTo>
                  <a:lnTo>
                    <a:pt x="0" y="11309"/>
                  </a:lnTo>
                  <a:cubicBezTo>
                    <a:pt x="23" y="12625"/>
                    <a:pt x="147" y="13870"/>
                    <a:pt x="350" y="14850"/>
                  </a:cubicBezTo>
                  <a:cubicBezTo>
                    <a:pt x="1005" y="17999"/>
                    <a:pt x="2162" y="17761"/>
                    <a:pt x="2744" y="14356"/>
                  </a:cubicBezTo>
                  <a:lnTo>
                    <a:pt x="5745" y="14109"/>
                  </a:lnTo>
                  <a:lnTo>
                    <a:pt x="6941" y="15344"/>
                  </a:lnTo>
                  <a:lnTo>
                    <a:pt x="7732" y="17545"/>
                  </a:lnTo>
                  <a:lnTo>
                    <a:pt x="11998" y="18080"/>
                  </a:lnTo>
                  <a:lnTo>
                    <a:pt x="14484" y="17092"/>
                  </a:lnTo>
                  <a:lnTo>
                    <a:pt x="15087" y="21600"/>
                  </a:lnTo>
                  <a:lnTo>
                    <a:pt x="16550" y="21600"/>
                  </a:lnTo>
                  <a:lnTo>
                    <a:pt x="17231" y="19140"/>
                  </a:lnTo>
                  <a:lnTo>
                    <a:pt x="18865" y="15518"/>
                  </a:lnTo>
                  <a:lnTo>
                    <a:pt x="20308" y="14036"/>
                  </a:lnTo>
                  <a:lnTo>
                    <a:pt x="21600" y="11412"/>
                  </a:lnTo>
                  <a:cubicBezTo>
                    <a:pt x="21334" y="10787"/>
                    <a:pt x="21058" y="10251"/>
                    <a:pt x="20774" y="9806"/>
                  </a:cubicBezTo>
                  <a:cubicBezTo>
                    <a:pt x="20288" y="9047"/>
                    <a:pt x="19783" y="8563"/>
                    <a:pt x="19275" y="8160"/>
                  </a:cubicBezTo>
                  <a:cubicBezTo>
                    <a:pt x="18598" y="7622"/>
                    <a:pt x="17913" y="7228"/>
                    <a:pt x="17224" y="7172"/>
                  </a:cubicBezTo>
                  <a:cubicBezTo>
                    <a:pt x="16485" y="7113"/>
                    <a:pt x="15746" y="7444"/>
                    <a:pt x="15026" y="8160"/>
                  </a:cubicBezTo>
                  <a:lnTo>
                    <a:pt x="12369" y="8407"/>
                  </a:lnTo>
                  <a:lnTo>
                    <a:pt x="10911" y="9394"/>
                  </a:lnTo>
                  <a:lnTo>
                    <a:pt x="8883" y="10619"/>
                  </a:lnTo>
                  <a:lnTo>
                    <a:pt x="7915" y="8232"/>
                  </a:lnTo>
                  <a:lnTo>
                    <a:pt x="5806" y="3786"/>
                  </a:lnTo>
                  <a:lnTo>
                    <a:pt x="5241" y="0"/>
                  </a:lnTo>
                  <a:lnTo>
                    <a:pt x="3838" y="93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íşlïḓê">
              <a:extLst>
                <a:ext uri="{FF2B5EF4-FFF2-40B4-BE49-F238E27FC236}">
                  <a16:creationId xmlns="" xmlns:a16="http://schemas.microsoft.com/office/drawing/2014/main" id="{6846CBBD-9262-4ACF-868E-276A0A237197}"/>
                </a:ext>
              </a:extLst>
            </p:cNvPr>
            <p:cNvSpPr/>
            <p:nvPr/>
          </p:nvSpPr>
          <p:spPr>
            <a:xfrm>
              <a:off x="3672980" y="1247323"/>
              <a:ext cx="662519" cy="18783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561" y="13378"/>
                  </a:moveTo>
                  <a:lnTo>
                    <a:pt x="5088" y="13526"/>
                  </a:lnTo>
                  <a:lnTo>
                    <a:pt x="4669" y="12962"/>
                  </a:lnTo>
                  <a:lnTo>
                    <a:pt x="4219" y="12959"/>
                  </a:lnTo>
                  <a:lnTo>
                    <a:pt x="3753" y="12614"/>
                  </a:lnTo>
                  <a:lnTo>
                    <a:pt x="3243" y="12700"/>
                  </a:lnTo>
                  <a:lnTo>
                    <a:pt x="3001" y="13654"/>
                  </a:lnTo>
                  <a:lnTo>
                    <a:pt x="3447" y="14348"/>
                  </a:lnTo>
                  <a:lnTo>
                    <a:pt x="4117" y="13825"/>
                  </a:lnTo>
                  <a:lnTo>
                    <a:pt x="4612" y="14954"/>
                  </a:lnTo>
                  <a:lnTo>
                    <a:pt x="4247" y="16144"/>
                  </a:lnTo>
                  <a:lnTo>
                    <a:pt x="3401" y="16493"/>
                  </a:lnTo>
                  <a:lnTo>
                    <a:pt x="3037" y="17070"/>
                  </a:lnTo>
                  <a:lnTo>
                    <a:pt x="2338" y="17502"/>
                  </a:lnTo>
                  <a:lnTo>
                    <a:pt x="1089" y="17154"/>
                  </a:lnTo>
                  <a:lnTo>
                    <a:pt x="368" y="16144"/>
                  </a:lnTo>
                  <a:lnTo>
                    <a:pt x="0" y="16754"/>
                  </a:lnTo>
                  <a:lnTo>
                    <a:pt x="473" y="17680"/>
                  </a:lnTo>
                  <a:lnTo>
                    <a:pt x="1410" y="19248"/>
                  </a:lnTo>
                  <a:cubicBezTo>
                    <a:pt x="1564" y="19437"/>
                    <a:pt x="1722" y="19583"/>
                    <a:pt x="1882" y="19684"/>
                  </a:cubicBezTo>
                  <a:cubicBezTo>
                    <a:pt x="2315" y="19954"/>
                    <a:pt x="2758" y="19895"/>
                    <a:pt x="3184" y="19509"/>
                  </a:cubicBezTo>
                  <a:lnTo>
                    <a:pt x="4003" y="18899"/>
                  </a:lnTo>
                  <a:lnTo>
                    <a:pt x="4865" y="19684"/>
                  </a:lnTo>
                  <a:lnTo>
                    <a:pt x="5810" y="21600"/>
                  </a:lnTo>
                  <a:lnTo>
                    <a:pt x="6299" y="20087"/>
                  </a:lnTo>
                  <a:cubicBezTo>
                    <a:pt x="6564" y="19546"/>
                    <a:pt x="6838" y="19061"/>
                    <a:pt x="7119" y="18634"/>
                  </a:cubicBezTo>
                  <a:cubicBezTo>
                    <a:pt x="7498" y="18061"/>
                    <a:pt x="7889" y="17595"/>
                    <a:pt x="8288" y="17241"/>
                  </a:cubicBezTo>
                  <a:lnTo>
                    <a:pt x="8943" y="16573"/>
                  </a:lnTo>
                  <a:cubicBezTo>
                    <a:pt x="9325" y="16367"/>
                    <a:pt x="9696" y="15967"/>
                    <a:pt x="10045" y="15386"/>
                  </a:cubicBezTo>
                  <a:cubicBezTo>
                    <a:pt x="10339" y="14896"/>
                    <a:pt x="10614" y="14282"/>
                    <a:pt x="10865" y="13557"/>
                  </a:cubicBezTo>
                  <a:lnTo>
                    <a:pt x="11910" y="11553"/>
                  </a:lnTo>
                  <a:lnTo>
                    <a:pt x="12755" y="10329"/>
                  </a:lnTo>
                  <a:lnTo>
                    <a:pt x="14123" y="9460"/>
                  </a:lnTo>
                  <a:lnTo>
                    <a:pt x="15016" y="8853"/>
                  </a:lnTo>
                  <a:lnTo>
                    <a:pt x="16306" y="7600"/>
                  </a:lnTo>
                  <a:lnTo>
                    <a:pt x="17582" y="6587"/>
                  </a:lnTo>
                  <a:lnTo>
                    <a:pt x="19014" y="5139"/>
                  </a:lnTo>
                  <a:lnTo>
                    <a:pt x="20556" y="3047"/>
                  </a:lnTo>
                  <a:lnTo>
                    <a:pt x="21202" y="1453"/>
                  </a:lnTo>
                  <a:lnTo>
                    <a:pt x="21600" y="174"/>
                  </a:lnTo>
                  <a:lnTo>
                    <a:pt x="21294" y="0"/>
                  </a:lnTo>
                  <a:lnTo>
                    <a:pt x="20633" y="10"/>
                  </a:lnTo>
                  <a:lnTo>
                    <a:pt x="19151" y="1139"/>
                  </a:lnTo>
                  <a:cubicBezTo>
                    <a:pt x="18849" y="1367"/>
                    <a:pt x="18545" y="1570"/>
                    <a:pt x="18239" y="1749"/>
                  </a:cubicBezTo>
                  <a:cubicBezTo>
                    <a:pt x="17545" y="2156"/>
                    <a:pt x="16846" y="2436"/>
                    <a:pt x="16143" y="2588"/>
                  </a:cubicBezTo>
                  <a:lnTo>
                    <a:pt x="14478" y="2326"/>
                  </a:lnTo>
                  <a:lnTo>
                    <a:pt x="13302" y="2239"/>
                  </a:lnTo>
                  <a:lnTo>
                    <a:pt x="12681" y="2239"/>
                  </a:lnTo>
                  <a:lnTo>
                    <a:pt x="11912" y="2497"/>
                  </a:lnTo>
                  <a:lnTo>
                    <a:pt x="10970" y="2932"/>
                  </a:lnTo>
                  <a:cubicBezTo>
                    <a:pt x="10552" y="3620"/>
                    <a:pt x="10097" y="3995"/>
                    <a:pt x="9635" y="4036"/>
                  </a:cubicBezTo>
                  <a:cubicBezTo>
                    <a:pt x="9179" y="4076"/>
                    <a:pt x="8728" y="3788"/>
                    <a:pt x="8276" y="3600"/>
                  </a:cubicBezTo>
                  <a:cubicBezTo>
                    <a:pt x="7888" y="3439"/>
                    <a:pt x="7498" y="3352"/>
                    <a:pt x="7108" y="3339"/>
                  </a:cubicBezTo>
                  <a:lnTo>
                    <a:pt x="6305" y="3339"/>
                  </a:lnTo>
                  <a:lnTo>
                    <a:pt x="5909" y="3945"/>
                  </a:lnTo>
                  <a:lnTo>
                    <a:pt x="6356" y="4864"/>
                  </a:lnTo>
                  <a:lnTo>
                    <a:pt x="6967" y="5096"/>
                  </a:lnTo>
                  <a:cubicBezTo>
                    <a:pt x="7229" y="5258"/>
                    <a:pt x="7491" y="5403"/>
                    <a:pt x="7755" y="5531"/>
                  </a:cubicBezTo>
                  <a:cubicBezTo>
                    <a:pt x="8151" y="5725"/>
                    <a:pt x="8549" y="5880"/>
                    <a:pt x="8948" y="5996"/>
                  </a:cubicBezTo>
                  <a:cubicBezTo>
                    <a:pt x="9130" y="6050"/>
                    <a:pt x="9312" y="6050"/>
                    <a:pt x="9493" y="5996"/>
                  </a:cubicBezTo>
                  <a:cubicBezTo>
                    <a:pt x="9721" y="5928"/>
                    <a:pt x="9946" y="5776"/>
                    <a:pt x="10171" y="5648"/>
                  </a:cubicBezTo>
                  <a:cubicBezTo>
                    <a:pt x="10400" y="5517"/>
                    <a:pt x="10629" y="5411"/>
                    <a:pt x="10859" y="5328"/>
                  </a:cubicBezTo>
                  <a:lnTo>
                    <a:pt x="11646" y="6374"/>
                  </a:lnTo>
                  <a:lnTo>
                    <a:pt x="11398" y="7992"/>
                  </a:lnTo>
                  <a:lnTo>
                    <a:pt x="10289" y="8686"/>
                  </a:lnTo>
                  <a:cubicBezTo>
                    <a:pt x="9973" y="8994"/>
                    <a:pt x="9649" y="9198"/>
                    <a:pt x="9321" y="9296"/>
                  </a:cubicBezTo>
                  <a:cubicBezTo>
                    <a:pt x="8943" y="9409"/>
                    <a:pt x="8562" y="9380"/>
                    <a:pt x="8186" y="9209"/>
                  </a:cubicBezTo>
                  <a:lnTo>
                    <a:pt x="7166" y="9034"/>
                  </a:lnTo>
                  <a:cubicBezTo>
                    <a:pt x="6949" y="8622"/>
                    <a:pt x="6715" y="8329"/>
                    <a:pt x="6473" y="8167"/>
                  </a:cubicBezTo>
                  <a:cubicBezTo>
                    <a:pt x="6175" y="7967"/>
                    <a:pt x="5868" y="7967"/>
                    <a:pt x="5570" y="8167"/>
                  </a:cubicBezTo>
                  <a:lnTo>
                    <a:pt x="4985" y="8744"/>
                  </a:lnTo>
                  <a:lnTo>
                    <a:pt x="5399" y="10189"/>
                  </a:lnTo>
                  <a:lnTo>
                    <a:pt x="5614" y="11056"/>
                  </a:lnTo>
                  <a:lnTo>
                    <a:pt x="5762" y="12595"/>
                  </a:lnTo>
                  <a:lnTo>
                    <a:pt x="5561" y="13378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îŝļiḍé">
              <a:extLst>
                <a:ext uri="{FF2B5EF4-FFF2-40B4-BE49-F238E27FC236}">
                  <a16:creationId xmlns="" xmlns:a16="http://schemas.microsoft.com/office/drawing/2014/main" id="{503D9585-DAF1-40A0-9734-C69DE005BDFD}"/>
                </a:ext>
              </a:extLst>
            </p:cNvPr>
            <p:cNvSpPr/>
            <p:nvPr/>
          </p:nvSpPr>
          <p:spPr>
            <a:xfrm>
              <a:off x="4072085" y="1252852"/>
              <a:ext cx="1290276" cy="6614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570" y="1596"/>
                  </a:moveTo>
                  <a:lnTo>
                    <a:pt x="3927" y="2113"/>
                  </a:lnTo>
                  <a:lnTo>
                    <a:pt x="2963" y="3015"/>
                  </a:lnTo>
                  <a:lnTo>
                    <a:pt x="2197" y="3378"/>
                  </a:lnTo>
                  <a:cubicBezTo>
                    <a:pt x="1959" y="3423"/>
                    <a:pt x="1720" y="3456"/>
                    <a:pt x="1481" y="3477"/>
                  </a:cubicBezTo>
                  <a:cubicBezTo>
                    <a:pt x="1325" y="3490"/>
                    <a:pt x="1168" y="3498"/>
                    <a:pt x="1012" y="3501"/>
                  </a:cubicBezTo>
                  <a:lnTo>
                    <a:pt x="480" y="3625"/>
                  </a:lnTo>
                  <a:lnTo>
                    <a:pt x="0" y="4046"/>
                  </a:lnTo>
                  <a:lnTo>
                    <a:pt x="205" y="4266"/>
                  </a:lnTo>
                  <a:lnTo>
                    <a:pt x="192" y="4578"/>
                  </a:lnTo>
                  <a:lnTo>
                    <a:pt x="145" y="4873"/>
                  </a:lnTo>
                  <a:lnTo>
                    <a:pt x="366" y="5235"/>
                  </a:lnTo>
                  <a:cubicBezTo>
                    <a:pt x="483" y="5325"/>
                    <a:pt x="606" y="5381"/>
                    <a:pt x="731" y="5399"/>
                  </a:cubicBezTo>
                  <a:cubicBezTo>
                    <a:pt x="871" y="5420"/>
                    <a:pt x="1012" y="5394"/>
                    <a:pt x="1152" y="5399"/>
                  </a:cubicBezTo>
                  <a:cubicBezTo>
                    <a:pt x="1276" y="5404"/>
                    <a:pt x="1400" y="5432"/>
                    <a:pt x="1522" y="5399"/>
                  </a:cubicBezTo>
                  <a:cubicBezTo>
                    <a:pt x="1649" y="5365"/>
                    <a:pt x="1769" y="5267"/>
                    <a:pt x="1892" y="5202"/>
                  </a:cubicBezTo>
                  <a:cubicBezTo>
                    <a:pt x="2058" y="5116"/>
                    <a:pt x="2231" y="5090"/>
                    <a:pt x="2402" y="5128"/>
                  </a:cubicBezTo>
                  <a:lnTo>
                    <a:pt x="2767" y="5276"/>
                  </a:lnTo>
                  <a:cubicBezTo>
                    <a:pt x="2900" y="5352"/>
                    <a:pt x="3033" y="5420"/>
                    <a:pt x="3167" y="5482"/>
                  </a:cubicBezTo>
                  <a:cubicBezTo>
                    <a:pt x="3243" y="5518"/>
                    <a:pt x="3319" y="5551"/>
                    <a:pt x="3395" y="5581"/>
                  </a:cubicBezTo>
                  <a:lnTo>
                    <a:pt x="3650" y="5902"/>
                  </a:lnTo>
                  <a:lnTo>
                    <a:pt x="4020" y="6514"/>
                  </a:lnTo>
                  <a:lnTo>
                    <a:pt x="4415" y="7659"/>
                  </a:lnTo>
                  <a:lnTo>
                    <a:pt x="4440" y="8450"/>
                  </a:lnTo>
                  <a:lnTo>
                    <a:pt x="4352" y="9024"/>
                  </a:lnTo>
                  <a:lnTo>
                    <a:pt x="4531" y="9485"/>
                  </a:lnTo>
                  <a:lnTo>
                    <a:pt x="4876" y="9749"/>
                  </a:lnTo>
                  <a:lnTo>
                    <a:pt x="5054" y="10490"/>
                  </a:lnTo>
                  <a:lnTo>
                    <a:pt x="5054" y="11980"/>
                  </a:lnTo>
                  <a:lnTo>
                    <a:pt x="4876" y="12838"/>
                  </a:lnTo>
                  <a:lnTo>
                    <a:pt x="4638" y="13183"/>
                  </a:lnTo>
                  <a:lnTo>
                    <a:pt x="3903" y="13807"/>
                  </a:lnTo>
                  <a:lnTo>
                    <a:pt x="3525" y="14343"/>
                  </a:lnTo>
                  <a:lnTo>
                    <a:pt x="3368" y="15002"/>
                  </a:lnTo>
                  <a:lnTo>
                    <a:pt x="3321" y="15677"/>
                  </a:lnTo>
                  <a:cubicBezTo>
                    <a:pt x="3404" y="15780"/>
                    <a:pt x="3470" y="15925"/>
                    <a:pt x="3512" y="16096"/>
                  </a:cubicBezTo>
                  <a:cubicBezTo>
                    <a:pt x="3580" y="16367"/>
                    <a:pt x="3585" y="16682"/>
                    <a:pt x="3525" y="16960"/>
                  </a:cubicBezTo>
                  <a:lnTo>
                    <a:pt x="3385" y="17619"/>
                  </a:lnTo>
                  <a:lnTo>
                    <a:pt x="3351" y="18130"/>
                  </a:lnTo>
                  <a:lnTo>
                    <a:pt x="3444" y="18881"/>
                  </a:lnTo>
                  <a:lnTo>
                    <a:pt x="3708" y="19400"/>
                  </a:lnTo>
                  <a:lnTo>
                    <a:pt x="4236" y="20174"/>
                  </a:lnTo>
                  <a:lnTo>
                    <a:pt x="4376" y="20719"/>
                  </a:lnTo>
                  <a:lnTo>
                    <a:pt x="4670" y="21057"/>
                  </a:lnTo>
                  <a:lnTo>
                    <a:pt x="4900" y="21337"/>
                  </a:lnTo>
                  <a:lnTo>
                    <a:pt x="5157" y="21600"/>
                  </a:lnTo>
                  <a:lnTo>
                    <a:pt x="5715" y="21600"/>
                  </a:lnTo>
                  <a:lnTo>
                    <a:pt x="6033" y="21031"/>
                  </a:lnTo>
                  <a:lnTo>
                    <a:pt x="6548" y="20355"/>
                  </a:lnTo>
                  <a:lnTo>
                    <a:pt x="6705" y="19796"/>
                  </a:lnTo>
                  <a:lnTo>
                    <a:pt x="6910" y="19062"/>
                  </a:lnTo>
                  <a:lnTo>
                    <a:pt x="7139" y="18519"/>
                  </a:lnTo>
                  <a:lnTo>
                    <a:pt x="7301" y="17868"/>
                  </a:lnTo>
                  <a:lnTo>
                    <a:pt x="7390" y="17406"/>
                  </a:lnTo>
                  <a:lnTo>
                    <a:pt x="7761" y="16591"/>
                  </a:lnTo>
                  <a:cubicBezTo>
                    <a:pt x="7873" y="16404"/>
                    <a:pt x="7997" y="16246"/>
                    <a:pt x="8131" y="16121"/>
                  </a:cubicBezTo>
                  <a:cubicBezTo>
                    <a:pt x="8328" y="15937"/>
                    <a:pt x="8542" y="15828"/>
                    <a:pt x="8761" y="15801"/>
                  </a:cubicBezTo>
                  <a:lnTo>
                    <a:pt x="9305" y="15727"/>
                  </a:lnTo>
                  <a:cubicBezTo>
                    <a:pt x="9405" y="15710"/>
                    <a:pt x="9504" y="15685"/>
                    <a:pt x="9603" y="15652"/>
                  </a:cubicBezTo>
                  <a:cubicBezTo>
                    <a:pt x="9812" y="15583"/>
                    <a:pt x="10017" y="15478"/>
                    <a:pt x="10216" y="15339"/>
                  </a:cubicBezTo>
                  <a:cubicBezTo>
                    <a:pt x="10289" y="15303"/>
                    <a:pt x="10361" y="15262"/>
                    <a:pt x="10433" y="15215"/>
                  </a:cubicBezTo>
                  <a:cubicBezTo>
                    <a:pt x="10645" y="15077"/>
                    <a:pt x="10849" y="14891"/>
                    <a:pt x="11040" y="14663"/>
                  </a:cubicBezTo>
                  <a:lnTo>
                    <a:pt x="11355" y="14177"/>
                  </a:lnTo>
                  <a:lnTo>
                    <a:pt x="11891" y="13522"/>
                  </a:lnTo>
                  <a:lnTo>
                    <a:pt x="12235" y="13078"/>
                  </a:lnTo>
                  <a:lnTo>
                    <a:pt x="12847" y="13004"/>
                  </a:lnTo>
                  <a:lnTo>
                    <a:pt x="13102" y="13144"/>
                  </a:lnTo>
                  <a:lnTo>
                    <a:pt x="13519" y="13218"/>
                  </a:lnTo>
                  <a:lnTo>
                    <a:pt x="13829" y="13053"/>
                  </a:lnTo>
                  <a:lnTo>
                    <a:pt x="14271" y="12814"/>
                  </a:lnTo>
                  <a:lnTo>
                    <a:pt x="14663" y="12566"/>
                  </a:lnTo>
                  <a:lnTo>
                    <a:pt x="15084" y="12467"/>
                  </a:lnTo>
                  <a:lnTo>
                    <a:pt x="15497" y="12402"/>
                  </a:lnTo>
                  <a:lnTo>
                    <a:pt x="15854" y="12327"/>
                  </a:lnTo>
                  <a:lnTo>
                    <a:pt x="16108" y="12327"/>
                  </a:lnTo>
                  <a:lnTo>
                    <a:pt x="16138" y="11701"/>
                  </a:lnTo>
                  <a:lnTo>
                    <a:pt x="15849" y="11379"/>
                  </a:lnTo>
                  <a:cubicBezTo>
                    <a:pt x="15736" y="11393"/>
                    <a:pt x="15622" y="11407"/>
                    <a:pt x="15509" y="11420"/>
                  </a:cubicBezTo>
                  <a:cubicBezTo>
                    <a:pt x="15303" y="11445"/>
                    <a:pt x="15098" y="11470"/>
                    <a:pt x="14892" y="11494"/>
                  </a:cubicBezTo>
                  <a:lnTo>
                    <a:pt x="14740" y="11123"/>
                  </a:lnTo>
                  <a:cubicBezTo>
                    <a:pt x="14769" y="10919"/>
                    <a:pt x="14851" y="10760"/>
                    <a:pt x="14956" y="10703"/>
                  </a:cubicBezTo>
                  <a:cubicBezTo>
                    <a:pt x="15099" y="10626"/>
                    <a:pt x="15250" y="10749"/>
                    <a:pt x="15322" y="11000"/>
                  </a:cubicBezTo>
                  <a:cubicBezTo>
                    <a:pt x="15374" y="10900"/>
                    <a:pt x="15405" y="10769"/>
                    <a:pt x="15412" y="10629"/>
                  </a:cubicBezTo>
                  <a:cubicBezTo>
                    <a:pt x="15424" y="10350"/>
                    <a:pt x="15341" y="10089"/>
                    <a:pt x="15207" y="9985"/>
                  </a:cubicBezTo>
                  <a:lnTo>
                    <a:pt x="15493" y="9515"/>
                  </a:lnTo>
                  <a:cubicBezTo>
                    <a:pt x="15637" y="9640"/>
                    <a:pt x="15768" y="9813"/>
                    <a:pt x="15880" y="10027"/>
                  </a:cubicBezTo>
                  <a:cubicBezTo>
                    <a:pt x="15998" y="10251"/>
                    <a:pt x="16093" y="10517"/>
                    <a:pt x="16160" y="10810"/>
                  </a:cubicBezTo>
                  <a:lnTo>
                    <a:pt x="16658" y="11082"/>
                  </a:lnTo>
                  <a:lnTo>
                    <a:pt x="16895" y="10959"/>
                  </a:lnTo>
                  <a:lnTo>
                    <a:pt x="17018" y="10515"/>
                  </a:lnTo>
                  <a:lnTo>
                    <a:pt x="16294" y="9855"/>
                  </a:lnTo>
                  <a:lnTo>
                    <a:pt x="16103" y="9419"/>
                  </a:lnTo>
                  <a:lnTo>
                    <a:pt x="15695" y="8999"/>
                  </a:lnTo>
                  <a:lnTo>
                    <a:pt x="15487" y="8406"/>
                  </a:lnTo>
                  <a:lnTo>
                    <a:pt x="15870" y="8134"/>
                  </a:lnTo>
                  <a:lnTo>
                    <a:pt x="16533" y="8547"/>
                  </a:lnTo>
                  <a:cubicBezTo>
                    <a:pt x="16596" y="8499"/>
                    <a:pt x="16659" y="8450"/>
                    <a:pt x="16721" y="8398"/>
                  </a:cubicBezTo>
                  <a:cubicBezTo>
                    <a:pt x="16929" y="8224"/>
                    <a:pt x="17132" y="8026"/>
                    <a:pt x="17328" y="7805"/>
                  </a:cubicBezTo>
                  <a:lnTo>
                    <a:pt x="17788" y="7319"/>
                  </a:lnTo>
                  <a:lnTo>
                    <a:pt x="18210" y="6429"/>
                  </a:lnTo>
                  <a:lnTo>
                    <a:pt x="18235" y="5884"/>
                  </a:lnTo>
                  <a:cubicBezTo>
                    <a:pt x="18303" y="5655"/>
                    <a:pt x="18399" y="5463"/>
                    <a:pt x="18515" y="5325"/>
                  </a:cubicBezTo>
                  <a:cubicBezTo>
                    <a:pt x="18632" y="5186"/>
                    <a:pt x="18765" y="5106"/>
                    <a:pt x="18902" y="5094"/>
                  </a:cubicBezTo>
                  <a:lnTo>
                    <a:pt x="18902" y="4509"/>
                  </a:lnTo>
                  <a:lnTo>
                    <a:pt x="18817" y="4263"/>
                  </a:lnTo>
                  <a:lnTo>
                    <a:pt x="18746" y="3869"/>
                  </a:lnTo>
                  <a:lnTo>
                    <a:pt x="18880" y="3190"/>
                  </a:lnTo>
                  <a:lnTo>
                    <a:pt x="19186" y="2499"/>
                  </a:lnTo>
                  <a:lnTo>
                    <a:pt x="19696" y="2178"/>
                  </a:lnTo>
                  <a:lnTo>
                    <a:pt x="20121" y="2202"/>
                  </a:lnTo>
                  <a:lnTo>
                    <a:pt x="20414" y="1856"/>
                  </a:lnTo>
                  <a:lnTo>
                    <a:pt x="21001" y="1881"/>
                  </a:lnTo>
                  <a:cubicBezTo>
                    <a:pt x="21065" y="1886"/>
                    <a:pt x="21130" y="1860"/>
                    <a:pt x="21188" y="1807"/>
                  </a:cubicBezTo>
                  <a:cubicBezTo>
                    <a:pt x="21269" y="1732"/>
                    <a:pt x="21335" y="1607"/>
                    <a:pt x="21375" y="1452"/>
                  </a:cubicBezTo>
                  <a:lnTo>
                    <a:pt x="21591" y="1348"/>
                  </a:lnTo>
                  <a:lnTo>
                    <a:pt x="21600" y="1011"/>
                  </a:lnTo>
                  <a:lnTo>
                    <a:pt x="21150" y="975"/>
                  </a:lnTo>
                  <a:cubicBezTo>
                    <a:pt x="20995" y="1003"/>
                    <a:pt x="20843" y="1062"/>
                    <a:pt x="20694" y="1151"/>
                  </a:cubicBezTo>
                  <a:cubicBezTo>
                    <a:pt x="20557" y="1233"/>
                    <a:pt x="20423" y="1342"/>
                    <a:pt x="20282" y="1390"/>
                  </a:cubicBezTo>
                  <a:cubicBezTo>
                    <a:pt x="20093" y="1454"/>
                    <a:pt x="19900" y="1411"/>
                    <a:pt x="19724" y="1265"/>
                  </a:cubicBezTo>
                  <a:cubicBezTo>
                    <a:pt x="19577" y="1262"/>
                    <a:pt x="19430" y="1212"/>
                    <a:pt x="19291" y="1117"/>
                  </a:cubicBezTo>
                  <a:cubicBezTo>
                    <a:pt x="19095" y="983"/>
                    <a:pt x="18917" y="763"/>
                    <a:pt x="18772" y="474"/>
                  </a:cubicBezTo>
                  <a:lnTo>
                    <a:pt x="18083" y="0"/>
                  </a:lnTo>
                  <a:lnTo>
                    <a:pt x="16508" y="3"/>
                  </a:lnTo>
                  <a:lnTo>
                    <a:pt x="15693" y="275"/>
                  </a:lnTo>
                  <a:lnTo>
                    <a:pt x="14944" y="531"/>
                  </a:lnTo>
                  <a:lnTo>
                    <a:pt x="14463" y="291"/>
                  </a:lnTo>
                  <a:lnTo>
                    <a:pt x="13875" y="143"/>
                  </a:lnTo>
                  <a:lnTo>
                    <a:pt x="13340" y="291"/>
                  </a:lnTo>
                  <a:lnTo>
                    <a:pt x="12195" y="653"/>
                  </a:lnTo>
                  <a:lnTo>
                    <a:pt x="10633" y="1133"/>
                  </a:lnTo>
                  <a:lnTo>
                    <a:pt x="9702" y="1133"/>
                  </a:lnTo>
                  <a:lnTo>
                    <a:pt x="8978" y="1388"/>
                  </a:lnTo>
                  <a:lnTo>
                    <a:pt x="8396" y="1388"/>
                  </a:lnTo>
                  <a:lnTo>
                    <a:pt x="7809" y="1141"/>
                  </a:lnTo>
                  <a:lnTo>
                    <a:pt x="7009" y="1092"/>
                  </a:lnTo>
                  <a:lnTo>
                    <a:pt x="6559" y="1002"/>
                  </a:lnTo>
                  <a:lnTo>
                    <a:pt x="5776" y="1002"/>
                  </a:lnTo>
                  <a:lnTo>
                    <a:pt x="5285" y="1142"/>
                  </a:lnTo>
                  <a:lnTo>
                    <a:pt x="4570" y="1596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iś1ïḑe">
              <a:extLst>
                <a:ext uri="{FF2B5EF4-FFF2-40B4-BE49-F238E27FC236}">
                  <a16:creationId xmlns="" xmlns:a16="http://schemas.microsoft.com/office/drawing/2014/main" id="{7C610996-9DFC-47C1-9B61-94FE62FB871E}"/>
                </a:ext>
              </a:extLst>
            </p:cNvPr>
            <p:cNvSpPr/>
            <p:nvPr/>
          </p:nvSpPr>
          <p:spPr>
            <a:xfrm>
              <a:off x="3479660" y="1494826"/>
              <a:ext cx="530890" cy="3689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021" y="593"/>
                  </a:moveTo>
                  <a:lnTo>
                    <a:pt x="7339" y="943"/>
                  </a:lnTo>
                  <a:lnTo>
                    <a:pt x="6138" y="1776"/>
                  </a:lnTo>
                  <a:lnTo>
                    <a:pt x="5808" y="2763"/>
                  </a:lnTo>
                  <a:lnTo>
                    <a:pt x="5092" y="3323"/>
                  </a:lnTo>
                  <a:cubicBezTo>
                    <a:pt x="4981" y="3552"/>
                    <a:pt x="4794" y="3681"/>
                    <a:pt x="4600" y="3663"/>
                  </a:cubicBezTo>
                  <a:cubicBezTo>
                    <a:pt x="4347" y="3639"/>
                    <a:pt x="4136" y="3380"/>
                    <a:pt x="4082" y="3027"/>
                  </a:cubicBezTo>
                  <a:lnTo>
                    <a:pt x="4399" y="1979"/>
                  </a:lnTo>
                  <a:lnTo>
                    <a:pt x="5690" y="798"/>
                  </a:lnTo>
                  <a:lnTo>
                    <a:pt x="5100" y="0"/>
                  </a:lnTo>
                  <a:cubicBezTo>
                    <a:pt x="4899" y="133"/>
                    <a:pt x="4693" y="250"/>
                    <a:pt x="4483" y="350"/>
                  </a:cubicBezTo>
                  <a:cubicBezTo>
                    <a:pt x="4069" y="547"/>
                    <a:pt x="3640" y="676"/>
                    <a:pt x="3206" y="735"/>
                  </a:cubicBezTo>
                  <a:lnTo>
                    <a:pt x="2729" y="1223"/>
                  </a:lnTo>
                  <a:lnTo>
                    <a:pt x="1867" y="1975"/>
                  </a:lnTo>
                  <a:lnTo>
                    <a:pt x="1287" y="3024"/>
                  </a:lnTo>
                  <a:lnTo>
                    <a:pt x="765" y="3246"/>
                  </a:lnTo>
                  <a:lnTo>
                    <a:pt x="240" y="4131"/>
                  </a:lnTo>
                  <a:lnTo>
                    <a:pt x="0" y="4706"/>
                  </a:lnTo>
                  <a:lnTo>
                    <a:pt x="488" y="5355"/>
                  </a:lnTo>
                  <a:lnTo>
                    <a:pt x="1157" y="5843"/>
                  </a:lnTo>
                  <a:lnTo>
                    <a:pt x="1737" y="6153"/>
                  </a:lnTo>
                  <a:lnTo>
                    <a:pt x="2377" y="6286"/>
                  </a:lnTo>
                  <a:lnTo>
                    <a:pt x="3276" y="6064"/>
                  </a:lnTo>
                  <a:lnTo>
                    <a:pt x="4259" y="5754"/>
                  </a:lnTo>
                  <a:lnTo>
                    <a:pt x="5354" y="6094"/>
                  </a:lnTo>
                  <a:lnTo>
                    <a:pt x="6511" y="6183"/>
                  </a:lnTo>
                  <a:lnTo>
                    <a:pt x="7184" y="6626"/>
                  </a:lnTo>
                  <a:cubicBezTo>
                    <a:pt x="7405" y="6541"/>
                    <a:pt x="7623" y="6437"/>
                    <a:pt x="7835" y="6316"/>
                  </a:cubicBezTo>
                  <a:cubicBezTo>
                    <a:pt x="8220" y="6096"/>
                    <a:pt x="8587" y="5819"/>
                    <a:pt x="8931" y="5490"/>
                  </a:cubicBezTo>
                  <a:lnTo>
                    <a:pt x="9355" y="5312"/>
                  </a:lnTo>
                  <a:lnTo>
                    <a:pt x="9932" y="5575"/>
                  </a:lnTo>
                  <a:lnTo>
                    <a:pt x="10644" y="6240"/>
                  </a:lnTo>
                  <a:lnTo>
                    <a:pt x="11141" y="6846"/>
                  </a:lnTo>
                  <a:lnTo>
                    <a:pt x="12060" y="7539"/>
                  </a:lnTo>
                  <a:lnTo>
                    <a:pt x="12619" y="8736"/>
                  </a:lnTo>
                  <a:lnTo>
                    <a:pt x="13095" y="10006"/>
                  </a:lnTo>
                  <a:lnTo>
                    <a:pt x="13435" y="11054"/>
                  </a:lnTo>
                  <a:lnTo>
                    <a:pt x="14056" y="11586"/>
                  </a:lnTo>
                  <a:lnTo>
                    <a:pt x="14914" y="12148"/>
                  </a:lnTo>
                  <a:lnTo>
                    <a:pt x="14833" y="12869"/>
                  </a:lnTo>
                  <a:lnTo>
                    <a:pt x="14379" y="13177"/>
                  </a:lnTo>
                  <a:lnTo>
                    <a:pt x="13740" y="13602"/>
                  </a:lnTo>
                  <a:lnTo>
                    <a:pt x="12986" y="13647"/>
                  </a:lnTo>
                  <a:lnTo>
                    <a:pt x="12638" y="13264"/>
                  </a:lnTo>
                  <a:lnTo>
                    <a:pt x="11587" y="13042"/>
                  </a:lnTo>
                  <a:lnTo>
                    <a:pt x="10513" y="13484"/>
                  </a:lnTo>
                  <a:lnTo>
                    <a:pt x="9841" y="14502"/>
                  </a:lnTo>
                  <a:lnTo>
                    <a:pt x="9564" y="15162"/>
                  </a:lnTo>
                  <a:lnTo>
                    <a:pt x="9078" y="15545"/>
                  </a:lnTo>
                  <a:lnTo>
                    <a:pt x="7809" y="15678"/>
                  </a:lnTo>
                  <a:lnTo>
                    <a:pt x="6983" y="15367"/>
                  </a:lnTo>
                  <a:lnTo>
                    <a:pt x="6084" y="15147"/>
                  </a:lnTo>
                  <a:lnTo>
                    <a:pt x="5096" y="15369"/>
                  </a:lnTo>
                  <a:lnTo>
                    <a:pt x="4413" y="16019"/>
                  </a:lnTo>
                  <a:lnTo>
                    <a:pt x="5045" y="16668"/>
                  </a:lnTo>
                  <a:lnTo>
                    <a:pt x="6285" y="16934"/>
                  </a:lnTo>
                  <a:lnTo>
                    <a:pt x="7287" y="16420"/>
                  </a:lnTo>
                  <a:lnTo>
                    <a:pt x="8059" y="16243"/>
                  </a:lnTo>
                  <a:lnTo>
                    <a:pt x="9091" y="16300"/>
                  </a:lnTo>
                  <a:lnTo>
                    <a:pt x="9462" y="16921"/>
                  </a:lnTo>
                  <a:lnTo>
                    <a:pt x="9564" y="17355"/>
                  </a:lnTo>
                  <a:lnTo>
                    <a:pt x="9891" y="18150"/>
                  </a:lnTo>
                  <a:lnTo>
                    <a:pt x="10014" y="18797"/>
                  </a:lnTo>
                  <a:lnTo>
                    <a:pt x="10439" y="19327"/>
                  </a:lnTo>
                  <a:lnTo>
                    <a:pt x="10902" y="19443"/>
                  </a:lnTo>
                  <a:lnTo>
                    <a:pt x="12019" y="20417"/>
                  </a:lnTo>
                  <a:lnTo>
                    <a:pt x="12722" y="21245"/>
                  </a:lnTo>
                  <a:lnTo>
                    <a:pt x="14241" y="21600"/>
                  </a:lnTo>
                  <a:lnTo>
                    <a:pt x="14643" y="21336"/>
                  </a:lnTo>
                  <a:lnTo>
                    <a:pt x="15294" y="20804"/>
                  </a:lnTo>
                  <a:cubicBezTo>
                    <a:pt x="15170" y="20619"/>
                    <a:pt x="15023" y="20469"/>
                    <a:pt x="14861" y="20360"/>
                  </a:cubicBezTo>
                  <a:cubicBezTo>
                    <a:pt x="14623" y="20200"/>
                    <a:pt x="14358" y="20132"/>
                    <a:pt x="14128" y="19948"/>
                  </a:cubicBezTo>
                  <a:cubicBezTo>
                    <a:pt x="13879" y="19749"/>
                    <a:pt x="13688" y="19429"/>
                    <a:pt x="13590" y="19046"/>
                  </a:cubicBezTo>
                  <a:lnTo>
                    <a:pt x="13158" y="18532"/>
                  </a:lnTo>
                  <a:lnTo>
                    <a:pt x="13427" y="18017"/>
                  </a:lnTo>
                  <a:lnTo>
                    <a:pt x="14110" y="18105"/>
                  </a:lnTo>
                  <a:lnTo>
                    <a:pt x="14793" y="18460"/>
                  </a:lnTo>
                  <a:lnTo>
                    <a:pt x="15377" y="18697"/>
                  </a:lnTo>
                  <a:lnTo>
                    <a:pt x="15778" y="19005"/>
                  </a:lnTo>
                  <a:lnTo>
                    <a:pt x="16295" y="19094"/>
                  </a:lnTo>
                  <a:lnTo>
                    <a:pt x="16532" y="18785"/>
                  </a:lnTo>
                  <a:lnTo>
                    <a:pt x="16863" y="17974"/>
                  </a:lnTo>
                  <a:lnTo>
                    <a:pt x="16832" y="16720"/>
                  </a:lnTo>
                  <a:lnTo>
                    <a:pt x="16410" y="15436"/>
                  </a:lnTo>
                  <a:lnTo>
                    <a:pt x="16038" y="14519"/>
                  </a:lnTo>
                  <a:lnTo>
                    <a:pt x="16348" y="13987"/>
                  </a:lnTo>
                  <a:lnTo>
                    <a:pt x="17092" y="13263"/>
                  </a:lnTo>
                  <a:lnTo>
                    <a:pt x="17959" y="13751"/>
                  </a:lnTo>
                  <a:cubicBezTo>
                    <a:pt x="18224" y="13919"/>
                    <a:pt x="18489" y="14087"/>
                    <a:pt x="18755" y="14253"/>
                  </a:cubicBezTo>
                  <a:cubicBezTo>
                    <a:pt x="19010" y="14412"/>
                    <a:pt x="19265" y="14570"/>
                    <a:pt x="19521" y="14726"/>
                  </a:cubicBezTo>
                  <a:lnTo>
                    <a:pt x="20059" y="14800"/>
                  </a:lnTo>
                  <a:cubicBezTo>
                    <a:pt x="20261" y="14738"/>
                    <a:pt x="20456" y="14633"/>
                    <a:pt x="20638" y="14490"/>
                  </a:cubicBezTo>
                  <a:cubicBezTo>
                    <a:pt x="21053" y="14162"/>
                    <a:pt x="21380" y="13647"/>
                    <a:pt x="21569" y="13026"/>
                  </a:cubicBezTo>
                  <a:lnTo>
                    <a:pt x="21600" y="12364"/>
                  </a:lnTo>
                  <a:lnTo>
                    <a:pt x="20876" y="11537"/>
                  </a:lnTo>
                  <a:lnTo>
                    <a:pt x="20172" y="11271"/>
                  </a:lnTo>
                  <a:cubicBezTo>
                    <a:pt x="19977" y="10989"/>
                    <a:pt x="19782" y="10709"/>
                    <a:pt x="19585" y="10430"/>
                  </a:cubicBezTo>
                  <a:cubicBezTo>
                    <a:pt x="19314" y="10044"/>
                    <a:pt x="19041" y="9659"/>
                    <a:pt x="18768" y="9277"/>
                  </a:cubicBezTo>
                  <a:lnTo>
                    <a:pt x="18552" y="8352"/>
                  </a:lnTo>
                  <a:lnTo>
                    <a:pt x="18707" y="7850"/>
                  </a:lnTo>
                  <a:lnTo>
                    <a:pt x="18707" y="7053"/>
                  </a:lnTo>
                  <a:lnTo>
                    <a:pt x="18460" y="6506"/>
                  </a:lnTo>
                  <a:lnTo>
                    <a:pt x="17665" y="6018"/>
                  </a:lnTo>
                  <a:lnTo>
                    <a:pt x="16139" y="5357"/>
                  </a:lnTo>
                  <a:lnTo>
                    <a:pt x="15519" y="4734"/>
                  </a:lnTo>
                  <a:lnTo>
                    <a:pt x="14962" y="3542"/>
                  </a:lnTo>
                  <a:lnTo>
                    <a:pt x="14662" y="2965"/>
                  </a:lnTo>
                  <a:lnTo>
                    <a:pt x="14176" y="2226"/>
                  </a:lnTo>
                  <a:lnTo>
                    <a:pt x="13369" y="2581"/>
                  </a:lnTo>
                  <a:lnTo>
                    <a:pt x="12408" y="3126"/>
                  </a:lnTo>
                  <a:lnTo>
                    <a:pt x="11913" y="2771"/>
                  </a:lnTo>
                  <a:cubicBezTo>
                    <a:pt x="11698" y="2567"/>
                    <a:pt x="11484" y="2360"/>
                    <a:pt x="11271" y="2150"/>
                  </a:cubicBezTo>
                  <a:cubicBezTo>
                    <a:pt x="11036" y="1918"/>
                    <a:pt x="10801" y="1682"/>
                    <a:pt x="10569" y="1443"/>
                  </a:cubicBezTo>
                  <a:lnTo>
                    <a:pt x="9607" y="777"/>
                  </a:lnTo>
                  <a:lnTo>
                    <a:pt x="9009" y="497"/>
                  </a:lnTo>
                  <a:lnTo>
                    <a:pt x="8021" y="593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iSľîḍe">
              <a:extLst>
                <a:ext uri="{FF2B5EF4-FFF2-40B4-BE49-F238E27FC236}">
                  <a16:creationId xmlns="" xmlns:a16="http://schemas.microsoft.com/office/drawing/2014/main" id="{F09A1170-2995-48C7-8C8C-3671488301F9}"/>
                </a:ext>
              </a:extLst>
            </p:cNvPr>
            <p:cNvSpPr/>
            <p:nvPr/>
          </p:nvSpPr>
          <p:spPr>
            <a:xfrm>
              <a:off x="3367978" y="1754955"/>
              <a:ext cx="134323" cy="632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86" h="21600" extrusionOk="0">
                  <a:moveTo>
                    <a:pt x="14288" y="2825"/>
                  </a:moveTo>
                  <a:lnTo>
                    <a:pt x="10337" y="0"/>
                  </a:lnTo>
                  <a:lnTo>
                    <a:pt x="6944" y="635"/>
                  </a:lnTo>
                  <a:lnTo>
                    <a:pt x="4261" y="5531"/>
                  </a:lnTo>
                  <a:lnTo>
                    <a:pt x="923" y="10880"/>
                  </a:lnTo>
                  <a:lnTo>
                    <a:pt x="0" y="13544"/>
                  </a:lnTo>
                  <a:lnTo>
                    <a:pt x="505" y="17480"/>
                  </a:lnTo>
                  <a:lnTo>
                    <a:pt x="3926" y="18763"/>
                  </a:lnTo>
                  <a:lnTo>
                    <a:pt x="6234" y="16694"/>
                  </a:lnTo>
                  <a:lnTo>
                    <a:pt x="9366" y="14882"/>
                  </a:lnTo>
                  <a:cubicBezTo>
                    <a:pt x="10482" y="14254"/>
                    <a:pt x="11657" y="14254"/>
                    <a:pt x="12773" y="14882"/>
                  </a:cubicBezTo>
                  <a:cubicBezTo>
                    <a:pt x="14008" y="15576"/>
                    <a:pt x="15124" y="17010"/>
                    <a:pt x="15986" y="19012"/>
                  </a:cubicBezTo>
                  <a:lnTo>
                    <a:pt x="19647" y="21600"/>
                  </a:lnTo>
                  <a:cubicBezTo>
                    <a:pt x="20643" y="20974"/>
                    <a:pt x="21364" y="19135"/>
                    <a:pt x="21472" y="16942"/>
                  </a:cubicBezTo>
                  <a:cubicBezTo>
                    <a:pt x="21600" y="14339"/>
                    <a:pt x="20855" y="11900"/>
                    <a:pt x="19682" y="11085"/>
                  </a:cubicBezTo>
                  <a:lnTo>
                    <a:pt x="16154" y="7063"/>
                  </a:lnTo>
                  <a:lnTo>
                    <a:pt x="14288" y="2825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íṡ1îḓê">
              <a:extLst>
                <a:ext uri="{FF2B5EF4-FFF2-40B4-BE49-F238E27FC236}">
                  <a16:creationId xmlns="" xmlns:a16="http://schemas.microsoft.com/office/drawing/2014/main" id="{B5B28238-9654-4000-BD23-7718409F5034}"/>
                </a:ext>
              </a:extLst>
            </p:cNvPr>
            <p:cNvSpPr/>
            <p:nvPr/>
          </p:nvSpPr>
          <p:spPr>
            <a:xfrm>
              <a:off x="3798219" y="2232769"/>
              <a:ext cx="191559" cy="15233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617" y="713"/>
                  </a:moveTo>
                  <a:lnTo>
                    <a:pt x="12158" y="1430"/>
                  </a:lnTo>
                  <a:lnTo>
                    <a:pt x="10460" y="3510"/>
                  </a:lnTo>
                  <a:lnTo>
                    <a:pt x="9735" y="5219"/>
                  </a:lnTo>
                  <a:lnTo>
                    <a:pt x="8711" y="7368"/>
                  </a:lnTo>
                  <a:lnTo>
                    <a:pt x="6506" y="9587"/>
                  </a:lnTo>
                  <a:lnTo>
                    <a:pt x="4116" y="10124"/>
                  </a:lnTo>
                  <a:lnTo>
                    <a:pt x="3238" y="12590"/>
                  </a:lnTo>
                  <a:lnTo>
                    <a:pt x="2264" y="14703"/>
                  </a:lnTo>
                  <a:lnTo>
                    <a:pt x="112" y="15347"/>
                  </a:lnTo>
                  <a:lnTo>
                    <a:pt x="0" y="16883"/>
                  </a:lnTo>
                  <a:lnTo>
                    <a:pt x="2956" y="16668"/>
                  </a:lnTo>
                  <a:lnTo>
                    <a:pt x="4669" y="16668"/>
                  </a:lnTo>
                  <a:lnTo>
                    <a:pt x="6963" y="17384"/>
                  </a:lnTo>
                  <a:lnTo>
                    <a:pt x="8339" y="17778"/>
                  </a:lnTo>
                  <a:lnTo>
                    <a:pt x="7794" y="19707"/>
                  </a:lnTo>
                  <a:lnTo>
                    <a:pt x="8250" y="21600"/>
                  </a:lnTo>
                  <a:lnTo>
                    <a:pt x="9877" y="20459"/>
                  </a:lnTo>
                  <a:lnTo>
                    <a:pt x="9307" y="17997"/>
                  </a:lnTo>
                  <a:lnTo>
                    <a:pt x="11744" y="17389"/>
                  </a:lnTo>
                  <a:lnTo>
                    <a:pt x="13751" y="17389"/>
                  </a:lnTo>
                  <a:lnTo>
                    <a:pt x="15873" y="16529"/>
                  </a:lnTo>
                  <a:lnTo>
                    <a:pt x="18822" y="16207"/>
                  </a:lnTo>
                  <a:lnTo>
                    <a:pt x="20342" y="15240"/>
                  </a:lnTo>
                  <a:lnTo>
                    <a:pt x="21600" y="14632"/>
                  </a:lnTo>
                  <a:lnTo>
                    <a:pt x="18847" y="11235"/>
                  </a:lnTo>
                  <a:lnTo>
                    <a:pt x="17711" y="9945"/>
                  </a:lnTo>
                  <a:lnTo>
                    <a:pt x="15740" y="9095"/>
                  </a:lnTo>
                  <a:lnTo>
                    <a:pt x="13625" y="8379"/>
                  </a:lnTo>
                  <a:lnTo>
                    <a:pt x="12948" y="7206"/>
                  </a:lnTo>
                  <a:cubicBezTo>
                    <a:pt x="12674" y="6625"/>
                    <a:pt x="12582" y="5938"/>
                    <a:pt x="12690" y="5277"/>
                  </a:cubicBezTo>
                  <a:cubicBezTo>
                    <a:pt x="12841" y="4349"/>
                    <a:pt x="13359" y="3580"/>
                    <a:pt x="14066" y="3237"/>
                  </a:cubicBezTo>
                  <a:cubicBezTo>
                    <a:pt x="14497" y="2942"/>
                    <a:pt x="14876" y="2541"/>
                    <a:pt x="15181" y="2059"/>
                  </a:cubicBezTo>
                  <a:cubicBezTo>
                    <a:pt x="15444" y="1642"/>
                    <a:pt x="15646" y="1171"/>
                    <a:pt x="15779" y="667"/>
                  </a:cubicBezTo>
                  <a:lnTo>
                    <a:pt x="15098" y="0"/>
                  </a:lnTo>
                  <a:lnTo>
                    <a:pt x="13617" y="713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" name="íšḻïdè">
              <a:extLst>
                <a:ext uri="{FF2B5EF4-FFF2-40B4-BE49-F238E27FC236}">
                  <a16:creationId xmlns="" xmlns:a16="http://schemas.microsoft.com/office/drawing/2014/main" id="{B14EF2ED-E2D9-4124-B866-AAC02D3A3203}"/>
                </a:ext>
              </a:extLst>
            </p:cNvPr>
            <p:cNvSpPr/>
            <p:nvPr/>
          </p:nvSpPr>
          <p:spPr>
            <a:xfrm>
              <a:off x="3443720" y="2870076"/>
              <a:ext cx="43114" cy="315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449" y="0"/>
                  </a:moveTo>
                  <a:lnTo>
                    <a:pt x="4511" y="2596"/>
                  </a:lnTo>
                  <a:lnTo>
                    <a:pt x="0" y="15912"/>
                  </a:lnTo>
                  <a:lnTo>
                    <a:pt x="12679" y="21600"/>
                  </a:lnTo>
                  <a:lnTo>
                    <a:pt x="21600" y="12688"/>
                  </a:lnTo>
                  <a:lnTo>
                    <a:pt x="9449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" name="î$ḻidè">
              <a:extLst>
                <a:ext uri="{FF2B5EF4-FFF2-40B4-BE49-F238E27FC236}">
                  <a16:creationId xmlns="" xmlns:a16="http://schemas.microsoft.com/office/drawing/2014/main" id="{8B7A2D86-AA2D-46F9-B8F7-DB7F670D74F0}"/>
                </a:ext>
              </a:extLst>
            </p:cNvPr>
            <p:cNvSpPr/>
            <p:nvPr/>
          </p:nvSpPr>
          <p:spPr>
            <a:xfrm>
              <a:off x="2721842" y="3238975"/>
              <a:ext cx="336007" cy="1201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424" extrusionOk="0">
                  <a:moveTo>
                    <a:pt x="6693" y="0"/>
                  </a:moveTo>
                  <a:lnTo>
                    <a:pt x="3994" y="298"/>
                  </a:lnTo>
                  <a:lnTo>
                    <a:pt x="1905" y="1849"/>
                  </a:lnTo>
                  <a:lnTo>
                    <a:pt x="0" y="4685"/>
                  </a:lnTo>
                  <a:lnTo>
                    <a:pt x="3" y="8050"/>
                  </a:lnTo>
                  <a:lnTo>
                    <a:pt x="2136" y="6609"/>
                  </a:lnTo>
                  <a:lnTo>
                    <a:pt x="5761" y="4730"/>
                  </a:lnTo>
                  <a:lnTo>
                    <a:pt x="7958" y="6075"/>
                  </a:lnTo>
                  <a:lnTo>
                    <a:pt x="10066" y="8095"/>
                  </a:lnTo>
                  <a:lnTo>
                    <a:pt x="12698" y="10886"/>
                  </a:lnTo>
                  <a:lnTo>
                    <a:pt x="13431" y="13491"/>
                  </a:lnTo>
                  <a:lnTo>
                    <a:pt x="13576" y="16728"/>
                  </a:lnTo>
                  <a:lnTo>
                    <a:pt x="13202" y="18838"/>
                  </a:lnTo>
                  <a:lnTo>
                    <a:pt x="14379" y="19732"/>
                  </a:lnTo>
                  <a:lnTo>
                    <a:pt x="15587" y="19372"/>
                  </a:lnTo>
                  <a:lnTo>
                    <a:pt x="17041" y="19372"/>
                  </a:lnTo>
                  <a:lnTo>
                    <a:pt x="17973" y="20722"/>
                  </a:lnTo>
                  <a:cubicBezTo>
                    <a:pt x="18362" y="21404"/>
                    <a:pt x="18837" y="21600"/>
                    <a:pt x="19281" y="21263"/>
                  </a:cubicBezTo>
                  <a:cubicBezTo>
                    <a:pt x="19538" y="21068"/>
                    <a:pt x="19773" y="20698"/>
                    <a:pt x="19965" y="20188"/>
                  </a:cubicBezTo>
                  <a:lnTo>
                    <a:pt x="20995" y="19018"/>
                  </a:lnTo>
                  <a:lnTo>
                    <a:pt x="21584" y="18883"/>
                  </a:lnTo>
                  <a:lnTo>
                    <a:pt x="21600" y="16502"/>
                  </a:lnTo>
                  <a:lnTo>
                    <a:pt x="20145" y="14116"/>
                  </a:lnTo>
                  <a:cubicBezTo>
                    <a:pt x="19497" y="13439"/>
                    <a:pt x="18849" y="12764"/>
                    <a:pt x="18200" y="12091"/>
                  </a:cubicBezTo>
                  <a:cubicBezTo>
                    <a:pt x="17606" y="11474"/>
                    <a:pt x="17013" y="10859"/>
                    <a:pt x="16418" y="10245"/>
                  </a:cubicBezTo>
                  <a:lnTo>
                    <a:pt x="14034" y="5974"/>
                  </a:lnTo>
                  <a:lnTo>
                    <a:pt x="11880" y="2378"/>
                  </a:lnTo>
                  <a:lnTo>
                    <a:pt x="9839" y="1348"/>
                  </a:lnTo>
                  <a:lnTo>
                    <a:pt x="8476" y="678"/>
                  </a:lnTo>
                  <a:lnTo>
                    <a:pt x="6693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" name="işlîdê">
              <a:extLst>
                <a:ext uri="{FF2B5EF4-FFF2-40B4-BE49-F238E27FC236}">
                  <a16:creationId xmlns="" xmlns:a16="http://schemas.microsoft.com/office/drawing/2014/main" id="{9FDC2807-F5C4-4426-AE01-6F5D7D998727}"/>
                </a:ext>
              </a:extLst>
            </p:cNvPr>
            <p:cNvSpPr/>
            <p:nvPr/>
          </p:nvSpPr>
          <p:spPr>
            <a:xfrm>
              <a:off x="3014633" y="3360630"/>
              <a:ext cx="222454" cy="695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321" extrusionOk="0">
                  <a:moveTo>
                    <a:pt x="8080" y="2346"/>
                  </a:moveTo>
                  <a:lnTo>
                    <a:pt x="7608" y="5248"/>
                  </a:lnTo>
                  <a:lnTo>
                    <a:pt x="9192" y="9941"/>
                  </a:lnTo>
                  <a:lnTo>
                    <a:pt x="8133" y="13268"/>
                  </a:lnTo>
                  <a:lnTo>
                    <a:pt x="6167" y="13491"/>
                  </a:lnTo>
                  <a:cubicBezTo>
                    <a:pt x="5337" y="12924"/>
                    <a:pt x="4494" y="12536"/>
                    <a:pt x="3646" y="12331"/>
                  </a:cubicBezTo>
                  <a:cubicBezTo>
                    <a:pt x="2705" y="12103"/>
                    <a:pt x="1759" y="12099"/>
                    <a:pt x="817" y="12321"/>
                  </a:cubicBezTo>
                  <a:lnTo>
                    <a:pt x="0" y="15310"/>
                  </a:lnTo>
                  <a:lnTo>
                    <a:pt x="1925" y="18019"/>
                  </a:lnTo>
                  <a:lnTo>
                    <a:pt x="4070" y="18251"/>
                  </a:lnTo>
                  <a:lnTo>
                    <a:pt x="5845" y="19877"/>
                  </a:lnTo>
                  <a:lnTo>
                    <a:pt x="7598" y="18329"/>
                  </a:lnTo>
                  <a:lnTo>
                    <a:pt x="9746" y="17400"/>
                  </a:lnTo>
                  <a:cubicBezTo>
                    <a:pt x="10130" y="18713"/>
                    <a:pt x="10602" y="19744"/>
                    <a:pt x="11128" y="20417"/>
                  </a:cubicBezTo>
                  <a:cubicBezTo>
                    <a:pt x="11927" y="21440"/>
                    <a:pt x="12812" y="21600"/>
                    <a:pt x="13644" y="20872"/>
                  </a:cubicBezTo>
                  <a:cubicBezTo>
                    <a:pt x="14104" y="19420"/>
                    <a:pt x="14627" y="18174"/>
                    <a:pt x="15196" y="17168"/>
                  </a:cubicBezTo>
                  <a:cubicBezTo>
                    <a:pt x="15866" y="15984"/>
                    <a:pt x="16591" y="15148"/>
                    <a:pt x="17341" y="14614"/>
                  </a:cubicBezTo>
                  <a:cubicBezTo>
                    <a:pt x="18005" y="14141"/>
                    <a:pt x="18684" y="13907"/>
                    <a:pt x="19365" y="13918"/>
                  </a:cubicBezTo>
                  <a:lnTo>
                    <a:pt x="20717" y="13841"/>
                  </a:lnTo>
                  <a:lnTo>
                    <a:pt x="21600" y="12215"/>
                  </a:lnTo>
                  <a:lnTo>
                    <a:pt x="21378" y="8984"/>
                  </a:lnTo>
                  <a:lnTo>
                    <a:pt x="19406" y="7282"/>
                  </a:lnTo>
                  <a:lnTo>
                    <a:pt x="18248" y="4350"/>
                  </a:lnTo>
                  <a:lnTo>
                    <a:pt x="15434" y="1333"/>
                  </a:lnTo>
                  <a:lnTo>
                    <a:pt x="12671" y="459"/>
                  </a:lnTo>
                  <a:lnTo>
                    <a:pt x="10801" y="0"/>
                  </a:lnTo>
                  <a:lnTo>
                    <a:pt x="9496" y="697"/>
                  </a:lnTo>
                  <a:lnTo>
                    <a:pt x="8080" y="2346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" name="îś1îḑe">
              <a:extLst>
                <a:ext uri="{FF2B5EF4-FFF2-40B4-BE49-F238E27FC236}">
                  <a16:creationId xmlns="" xmlns:a16="http://schemas.microsoft.com/office/drawing/2014/main" id="{CB771422-AC65-4A3F-AA86-85C139484279}"/>
                </a:ext>
              </a:extLst>
            </p:cNvPr>
            <p:cNvSpPr/>
            <p:nvPr/>
          </p:nvSpPr>
          <p:spPr>
            <a:xfrm>
              <a:off x="2895033" y="3401778"/>
              <a:ext cx="72795" cy="306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960" y="778"/>
                  </a:moveTo>
                  <a:lnTo>
                    <a:pt x="5952" y="0"/>
                  </a:lnTo>
                  <a:lnTo>
                    <a:pt x="0" y="4529"/>
                  </a:lnTo>
                  <a:lnTo>
                    <a:pt x="4023" y="14144"/>
                  </a:lnTo>
                  <a:lnTo>
                    <a:pt x="9924" y="18396"/>
                  </a:lnTo>
                  <a:lnTo>
                    <a:pt x="16715" y="21600"/>
                  </a:lnTo>
                  <a:lnTo>
                    <a:pt x="21157" y="18240"/>
                  </a:lnTo>
                  <a:lnTo>
                    <a:pt x="21600" y="11139"/>
                  </a:lnTo>
                  <a:lnTo>
                    <a:pt x="17129" y="5862"/>
                  </a:lnTo>
                  <a:lnTo>
                    <a:pt x="14054" y="2835"/>
                  </a:lnTo>
                  <a:lnTo>
                    <a:pt x="9960" y="778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" name="íṣļiḍè">
              <a:extLst>
                <a:ext uri="{FF2B5EF4-FFF2-40B4-BE49-F238E27FC236}">
                  <a16:creationId xmlns="" xmlns:a16="http://schemas.microsoft.com/office/drawing/2014/main" id="{074FF651-3340-432E-9F51-2BA282364884}"/>
                </a:ext>
              </a:extLst>
            </p:cNvPr>
            <p:cNvSpPr/>
            <p:nvPr/>
          </p:nvSpPr>
          <p:spPr>
            <a:xfrm>
              <a:off x="3271035" y="3400703"/>
              <a:ext cx="56091" cy="294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717" y="0"/>
                  </a:moveTo>
                  <a:lnTo>
                    <a:pt x="6904" y="785"/>
                  </a:lnTo>
                  <a:lnTo>
                    <a:pt x="2619" y="2158"/>
                  </a:lnTo>
                  <a:lnTo>
                    <a:pt x="0" y="9325"/>
                  </a:lnTo>
                  <a:lnTo>
                    <a:pt x="1145" y="14597"/>
                  </a:lnTo>
                  <a:cubicBezTo>
                    <a:pt x="2957" y="16107"/>
                    <a:pt x="4818" y="17397"/>
                    <a:pt x="6717" y="18458"/>
                  </a:cubicBezTo>
                  <a:cubicBezTo>
                    <a:pt x="9466" y="19994"/>
                    <a:pt x="12285" y="21046"/>
                    <a:pt x="15138" y="21600"/>
                  </a:cubicBezTo>
                  <a:lnTo>
                    <a:pt x="21600" y="11985"/>
                  </a:lnTo>
                  <a:lnTo>
                    <a:pt x="18686" y="4286"/>
                  </a:lnTo>
                  <a:lnTo>
                    <a:pt x="12717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" name="ïsḻîďé">
              <a:extLst>
                <a:ext uri="{FF2B5EF4-FFF2-40B4-BE49-F238E27FC236}">
                  <a16:creationId xmlns="" xmlns:a16="http://schemas.microsoft.com/office/drawing/2014/main" id="{02C38A7C-829F-47FD-B132-59794A8F52EC}"/>
                </a:ext>
              </a:extLst>
            </p:cNvPr>
            <p:cNvSpPr/>
            <p:nvPr/>
          </p:nvSpPr>
          <p:spPr>
            <a:xfrm>
              <a:off x="3099915" y="3243765"/>
              <a:ext cx="48677" cy="296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591" y="2096"/>
                  </a:moveTo>
                  <a:lnTo>
                    <a:pt x="5726" y="2074"/>
                  </a:lnTo>
                  <a:lnTo>
                    <a:pt x="0" y="12257"/>
                  </a:lnTo>
                  <a:lnTo>
                    <a:pt x="3941" y="21600"/>
                  </a:lnTo>
                  <a:lnTo>
                    <a:pt x="9231" y="16101"/>
                  </a:lnTo>
                  <a:lnTo>
                    <a:pt x="15549" y="13362"/>
                  </a:lnTo>
                  <a:lnTo>
                    <a:pt x="21600" y="7815"/>
                  </a:lnTo>
                  <a:lnTo>
                    <a:pt x="20020" y="727"/>
                  </a:lnTo>
                  <a:lnTo>
                    <a:pt x="15874" y="0"/>
                  </a:lnTo>
                  <a:lnTo>
                    <a:pt x="10591" y="2096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" name="ïṡlîdè">
              <a:extLst>
                <a:ext uri="{FF2B5EF4-FFF2-40B4-BE49-F238E27FC236}">
                  <a16:creationId xmlns="" xmlns:a16="http://schemas.microsoft.com/office/drawing/2014/main" id="{54421DF0-77AC-4A7E-9038-F42C04969FF7}"/>
                </a:ext>
              </a:extLst>
            </p:cNvPr>
            <p:cNvSpPr/>
            <p:nvPr/>
          </p:nvSpPr>
          <p:spPr>
            <a:xfrm>
              <a:off x="3040202" y="3273501"/>
              <a:ext cx="39982" cy="191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268" y="0"/>
                  </a:moveTo>
                  <a:lnTo>
                    <a:pt x="6280" y="4263"/>
                  </a:lnTo>
                  <a:lnTo>
                    <a:pt x="0" y="14496"/>
                  </a:lnTo>
                  <a:lnTo>
                    <a:pt x="4170" y="17941"/>
                  </a:lnTo>
                  <a:lnTo>
                    <a:pt x="13786" y="19078"/>
                  </a:lnTo>
                  <a:lnTo>
                    <a:pt x="21583" y="21600"/>
                  </a:lnTo>
                  <a:lnTo>
                    <a:pt x="21600" y="6005"/>
                  </a:lnTo>
                  <a:lnTo>
                    <a:pt x="13268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" name="iš1ïḑè">
              <a:extLst>
                <a:ext uri="{FF2B5EF4-FFF2-40B4-BE49-F238E27FC236}">
                  <a16:creationId xmlns="" xmlns:a16="http://schemas.microsoft.com/office/drawing/2014/main" id="{07C8FAAE-B013-4BC5-BB40-682DD9EF0F84}"/>
                </a:ext>
              </a:extLst>
            </p:cNvPr>
            <p:cNvSpPr/>
            <p:nvPr/>
          </p:nvSpPr>
          <p:spPr>
            <a:xfrm>
              <a:off x="2935381" y="3141153"/>
              <a:ext cx="28333" cy="526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366" y="0"/>
                  </a:moveTo>
                  <a:lnTo>
                    <a:pt x="15" y="2162"/>
                  </a:lnTo>
                  <a:lnTo>
                    <a:pt x="9987" y="9811"/>
                  </a:lnTo>
                  <a:lnTo>
                    <a:pt x="0" y="12733"/>
                  </a:lnTo>
                  <a:lnTo>
                    <a:pt x="12126" y="20150"/>
                  </a:lnTo>
                  <a:lnTo>
                    <a:pt x="19276" y="21600"/>
                  </a:lnTo>
                  <a:lnTo>
                    <a:pt x="21600" y="16009"/>
                  </a:lnTo>
                  <a:lnTo>
                    <a:pt x="14089" y="12940"/>
                  </a:lnTo>
                  <a:lnTo>
                    <a:pt x="16973" y="9329"/>
                  </a:lnTo>
                  <a:lnTo>
                    <a:pt x="16973" y="1873"/>
                  </a:lnTo>
                  <a:lnTo>
                    <a:pt x="6366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" name="ïṧliďè">
              <a:extLst>
                <a:ext uri="{FF2B5EF4-FFF2-40B4-BE49-F238E27FC236}">
                  <a16:creationId xmlns="" xmlns:a16="http://schemas.microsoft.com/office/drawing/2014/main" id="{4FD3DD26-87E1-4D27-8C40-84CEBA169532}"/>
                </a:ext>
              </a:extLst>
            </p:cNvPr>
            <p:cNvSpPr/>
            <p:nvPr/>
          </p:nvSpPr>
          <p:spPr>
            <a:xfrm>
              <a:off x="2937717" y="3092070"/>
              <a:ext cx="33856" cy="344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939" y="3032"/>
                  </a:moveTo>
                  <a:lnTo>
                    <a:pt x="13971" y="0"/>
                  </a:lnTo>
                  <a:lnTo>
                    <a:pt x="21600" y="3050"/>
                  </a:lnTo>
                  <a:lnTo>
                    <a:pt x="17401" y="7736"/>
                  </a:lnTo>
                  <a:lnTo>
                    <a:pt x="11620" y="11520"/>
                  </a:lnTo>
                  <a:lnTo>
                    <a:pt x="10649" y="17817"/>
                  </a:lnTo>
                  <a:lnTo>
                    <a:pt x="3854" y="21600"/>
                  </a:lnTo>
                  <a:lnTo>
                    <a:pt x="0" y="19243"/>
                  </a:lnTo>
                  <a:lnTo>
                    <a:pt x="2779" y="14669"/>
                  </a:lnTo>
                  <a:lnTo>
                    <a:pt x="6081" y="9182"/>
                  </a:lnTo>
                  <a:lnTo>
                    <a:pt x="2939" y="3032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" name="ïŝľîḑè">
              <a:extLst>
                <a:ext uri="{FF2B5EF4-FFF2-40B4-BE49-F238E27FC236}">
                  <a16:creationId xmlns="" xmlns:a16="http://schemas.microsoft.com/office/drawing/2014/main" id="{8FBA8A11-87DB-49DE-A1C2-B2A81EF0EC9A}"/>
                </a:ext>
              </a:extLst>
            </p:cNvPr>
            <p:cNvSpPr/>
            <p:nvPr/>
          </p:nvSpPr>
          <p:spPr>
            <a:xfrm>
              <a:off x="2983567" y="3093648"/>
              <a:ext cx="25228" cy="3629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070" y="0"/>
                  </a:moveTo>
                  <a:lnTo>
                    <a:pt x="14242" y="3737"/>
                  </a:lnTo>
                  <a:lnTo>
                    <a:pt x="21600" y="9259"/>
                  </a:lnTo>
                  <a:lnTo>
                    <a:pt x="18987" y="16321"/>
                  </a:lnTo>
                  <a:lnTo>
                    <a:pt x="8344" y="21600"/>
                  </a:lnTo>
                  <a:lnTo>
                    <a:pt x="5690" y="16490"/>
                  </a:lnTo>
                  <a:lnTo>
                    <a:pt x="2563" y="11082"/>
                  </a:lnTo>
                  <a:lnTo>
                    <a:pt x="0" y="2684"/>
                  </a:lnTo>
                  <a:lnTo>
                    <a:pt x="9070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" name="ïṩḷîḍê">
              <a:extLst>
                <a:ext uri="{FF2B5EF4-FFF2-40B4-BE49-F238E27FC236}">
                  <a16:creationId xmlns="" xmlns:a16="http://schemas.microsoft.com/office/drawing/2014/main" id="{CAD2FEEA-2DBB-4D24-A30E-D1BC0DF9BD59}"/>
                </a:ext>
              </a:extLst>
            </p:cNvPr>
            <p:cNvSpPr/>
            <p:nvPr/>
          </p:nvSpPr>
          <p:spPr>
            <a:xfrm>
              <a:off x="2959952" y="3134535"/>
              <a:ext cx="28911" cy="163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041" y="0"/>
                  </a:moveTo>
                  <a:lnTo>
                    <a:pt x="13043" y="2762"/>
                  </a:lnTo>
                  <a:lnTo>
                    <a:pt x="21600" y="12283"/>
                  </a:lnTo>
                  <a:lnTo>
                    <a:pt x="16470" y="21600"/>
                  </a:lnTo>
                  <a:lnTo>
                    <a:pt x="5285" y="18232"/>
                  </a:lnTo>
                  <a:lnTo>
                    <a:pt x="0" y="10410"/>
                  </a:lnTo>
                  <a:lnTo>
                    <a:pt x="6041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" name="íṩ1îḓé">
              <a:extLst>
                <a:ext uri="{FF2B5EF4-FFF2-40B4-BE49-F238E27FC236}">
                  <a16:creationId xmlns="" xmlns:a16="http://schemas.microsoft.com/office/drawing/2014/main" id="{B1C46346-4E66-4CA1-9321-E9E4531905E7}"/>
                </a:ext>
              </a:extLst>
            </p:cNvPr>
            <p:cNvSpPr/>
            <p:nvPr/>
          </p:nvSpPr>
          <p:spPr>
            <a:xfrm>
              <a:off x="3029817" y="3184357"/>
              <a:ext cx="16360" cy="248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704" y="0"/>
                  </a:moveTo>
                  <a:lnTo>
                    <a:pt x="0" y="5659"/>
                  </a:lnTo>
                  <a:lnTo>
                    <a:pt x="2963" y="18412"/>
                  </a:lnTo>
                  <a:lnTo>
                    <a:pt x="21600" y="21600"/>
                  </a:lnTo>
                  <a:lnTo>
                    <a:pt x="21600" y="6494"/>
                  </a:lnTo>
                  <a:lnTo>
                    <a:pt x="11704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" name="îşlîḍé">
              <a:extLst>
                <a:ext uri="{FF2B5EF4-FFF2-40B4-BE49-F238E27FC236}">
                  <a16:creationId xmlns="" xmlns:a16="http://schemas.microsoft.com/office/drawing/2014/main" id="{0128A2FB-4417-4C31-9837-B1A05F517EDC}"/>
                </a:ext>
              </a:extLst>
            </p:cNvPr>
            <p:cNvSpPr/>
            <p:nvPr/>
          </p:nvSpPr>
          <p:spPr>
            <a:xfrm>
              <a:off x="3034154" y="3223970"/>
              <a:ext cx="25012" cy="163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341" y="1756"/>
                  </a:moveTo>
                  <a:lnTo>
                    <a:pt x="5869" y="0"/>
                  </a:lnTo>
                  <a:lnTo>
                    <a:pt x="0" y="5101"/>
                  </a:lnTo>
                  <a:lnTo>
                    <a:pt x="11023" y="21600"/>
                  </a:lnTo>
                  <a:lnTo>
                    <a:pt x="21600" y="19642"/>
                  </a:lnTo>
                  <a:lnTo>
                    <a:pt x="17341" y="1756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" name="iṡ1iḍé">
              <a:extLst>
                <a:ext uri="{FF2B5EF4-FFF2-40B4-BE49-F238E27FC236}">
                  <a16:creationId xmlns="" xmlns:a16="http://schemas.microsoft.com/office/drawing/2014/main" id="{E56BEC4A-EFD8-4CE5-8E77-54D32C143817}"/>
                </a:ext>
              </a:extLst>
            </p:cNvPr>
            <p:cNvSpPr/>
            <p:nvPr/>
          </p:nvSpPr>
          <p:spPr>
            <a:xfrm>
              <a:off x="2785378" y="3359199"/>
              <a:ext cx="31691" cy="211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640" y="1640"/>
                  </a:moveTo>
                  <a:lnTo>
                    <a:pt x="0" y="7796"/>
                  </a:lnTo>
                  <a:lnTo>
                    <a:pt x="2602" y="18763"/>
                  </a:lnTo>
                  <a:lnTo>
                    <a:pt x="14365" y="21600"/>
                  </a:lnTo>
                  <a:lnTo>
                    <a:pt x="21600" y="10799"/>
                  </a:lnTo>
                  <a:lnTo>
                    <a:pt x="12284" y="0"/>
                  </a:lnTo>
                  <a:lnTo>
                    <a:pt x="3640" y="164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" name="iṣ1îḓe">
              <a:extLst>
                <a:ext uri="{FF2B5EF4-FFF2-40B4-BE49-F238E27FC236}">
                  <a16:creationId xmlns="" xmlns:a16="http://schemas.microsoft.com/office/drawing/2014/main" id="{38B7A35F-44FE-4106-808D-841A2441F881}"/>
                </a:ext>
              </a:extLst>
            </p:cNvPr>
            <p:cNvSpPr/>
            <p:nvPr/>
          </p:nvSpPr>
          <p:spPr>
            <a:xfrm>
              <a:off x="3344267" y="3394292"/>
              <a:ext cx="33620" cy="2035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908" y="0"/>
                  </a:moveTo>
                  <a:lnTo>
                    <a:pt x="4923" y="5629"/>
                  </a:lnTo>
                  <a:lnTo>
                    <a:pt x="0" y="15233"/>
                  </a:lnTo>
                  <a:lnTo>
                    <a:pt x="11838" y="21600"/>
                  </a:lnTo>
                  <a:lnTo>
                    <a:pt x="21600" y="13561"/>
                  </a:lnTo>
                  <a:lnTo>
                    <a:pt x="13908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" name="ísḻïďé">
              <a:extLst>
                <a:ext uri="{FF2B5EF4-FFF2-40B4-BE49-F238E27FC236}">
                  <a16:creationId xmlns="" xmlns:a16="http://schemas.microsoft.com/office/drawing/2014/main" id="{CCB3FC7A-6539-48A5-987C-F7D35CCA680A}"/>
                </a:ext>
              </a:extLst>
            </p:cNvPr>
            <p:cNvSpPr/>
            <p:nvPr/>
          </p:nvSpPr>
          <p:spPr>
            <a:xfrm>
              <a:off x="3331641" y="3425859"/>
              <a:ext cx="28455" cy="190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631" y="0"/>
                  </a:moveTo>
                  <a:lnTo>
                    <a:pt x="0" y="4044"/>
                  </a:lnTo>
                  <a:lnTo>
                    <a:pt x="1813" y="14722"/>
                  </a:lnTo>
                  <a:lnTo>
                    <a:pt x="18125" y="21600"/>
                  </a:lnTo>
                  <a:lnTo>
                    <a:pt x="21600" y="6160"/>
                  </a:lnTo>
                  <a:lnTo>
                    <a:pt x="9631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" name="îṣļiḑe">
              <a:extLst>
                <a:ext uri="{FF2B5EF4-FFF2-40B4-BE49-F238E27FC236}">
                  <a16:creationId xmlns="" xmlns:a16="http://schemas.microsoft.com/office/drawing/2014/main" id="{7E585701-04D9-4E23-AA82-E72CCBC64ED3}"/>
                </a:ext>
              </a:extLst>
            </p:cNvPr>
            <p:cNvSpPr/>
            <p:nvPr/>
          </p:nvSpPr>
          <p:spPr>
            <a:xfrm>
              <a:off x="3393321" y="3447981"/>
              <a:ext cx="35832" cy="228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523" y="6376"/>
                  </a:moveTo>
                  <a:lnTo>
                    <a:pt x="4204" y="0"/>
                  </a:lnTo>
                  <a:lnTo>
                    <a:pt x="0" y="8047"/>
                  </a:lnTo>
                  <a:lnTo>
                    <a:pt x="10142" y="21600"/>
                  </a:lnTo>
                  <a:lnTo>
                    <a:pt x="18861" y="21123"/>
                  </a:lnTo>
                  <a:lnTo>
                    <a:pt x="21600" y="13528"/>
                  </a:lnTo>
                  <a:lnTo>
                    <a:pt x="16408" y="10012"/>
                  </a:lnTo>
                  <a:lnTo>
                    <a:pt x="11523" y="6376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" name="íṡ1îḑe">
              <a:extLst>
                <a:ext uri="{FF2B5EF4-FFF2-40B4-BE49-F238E27FC236}">
                  <a16:creationId xmlns="" xmlns:a16="http://schemas.microsoft.com/office/drawing/2014/main" id="{13473A8D-6DC4-473B-B782-0E4DA4AA3A74}"/>
                </a:ext>
              </a:extLst>
            </p:cNvPr>
            <p:cNvSpPr/>
            <p:nvPr/>
          </p:nvSpPr>
          <p:spPr>
            <a:xfrm>
              <a:off x="3434240" y="3430336"/>
              <a:ext cx="22284" cy="235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626" y="0"/>
                  </a:moveTo>
                  <a:lnTo>
                    <a:pt x="20027" y="3450"/>
                  </a:lnTo>
                  <a:lnTo>
                    <a:pt x="21600" y="15366"/>
                  </a:lnTo>
                  <a:lnTo>
                    <a:pt x="15221" y="21600"/>
                  </a:lnTo>
                  <a:lnTo>
                    <a:pt x="10567" y="15424"/>
                  </a:lnTo>
                  <a:lnTo>
                    <a:pt x="0" y="9425"/>
                  </a:lnTo>
                  <a:lnTo>
                    <a:pt x="6626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9" name="i$lîḍe">
              <a:extLst>
                <a:ext uri="{FF2B5EF4-FFF2-40B4-BE49-F238E27FC236}">
                  <a16:creationId xmlns="" xmlns:a16="http://schemas.microsoft.com/office/drawing/2014/main" id="{1539D474-171E-4043-AE95-C8A39266F2F3}"/>
                </a:ext>
              </a:extLst>
            </p:cNvPr>
            <p:cNvSpPr/>
            <p:nvPr/>
          </p:nvSpPr>
          <p:spPr>
            <a:xfrm>
              <a:off x="3386807" y="3401248"/>
              <a:ext cx="16360" cy="163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0" y="4009"/>
                  </a:lnTo>
                  <a:lnTo>
                    <a:pt x="4094" y="21600"/>
                  </a:lnTo>
                  <a:lnTo>
                    <a:pt x="19333" y="19457"/>
                  </a:lnTo>
                  <a:lnTo>
                    <a:pt x="21600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0" name="íṣ1iḑé">
              <a:extLst>
                <a:ext uri="{FF2B5EF4-FFF2-40B4-BE49-F238E27FC236}">
                  <a16:creationId xmlns="" xmlns:a16="http://schemas.microsoft.com/office/drawing/2014/main" id="{16FD6506-CFC0-4B13-B9D9-FF12F8DD607E}"/>
                </a:ext>
              </a:extLst>
            </p:cNvPr>
            <p:cNvSpPr/>
            <p:nvPr/>
          </p:nvSpPr>
          <p:spPr>
            <a:xfrm>
              <a:off x="3471329" y="3432447"/>
              <a:ext cx="25215" cy="238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658" y="0"/>
                  </a:moveTo>
                  <a:lnTo>
                    <a:pt x="0" y="6332"/>
                  </a:lnTo>
                  <a:lnTo>
                    <a:pt x="2862" y="20225"/>
                  </a:lnTo>
                  <a:lnTo>
                    <a:pt x="16398" y="21600"/>
                  </a:lnTo>
                  <a:lnTo>
                    <a:pt x="21600" y="13406"/>
                  </a:lnTo>
                  <a:lnTo>
                    <a:pt x="12259" y="9052"/>
                  </a:lnTo>
                  <a:lnTo>
                    <a:pt x="4658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1" name="ïšḷïḋé">
              <a:extLst>
                <a:ext uri="{FF2B5EF4-FFF2-40B4-BE49-F238E27FC236}">
                  <a16:creationId xmlns="" xmlns:a16="http://schemas.microsoft.com/office/drawing/2014/main" id="{B8723D63-14D3-4052-8356-F472322E5B11}"/>
                </a:ext>
              </a:extLst>
            </p:cNvPr>
            <p:cNvSpPr/>
            <p:nvPr/>
          </p:nvSpPr>
          <p:spPr>
            <a:xfrm>
              <a:off x="3444546" y="3470941"/>
              <a:ext cx="16360" cy="163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399" y="0"/>
                  </a:moveTo>
                  <a:lnTo>
                    <a:pt x="0" y="5671"/>
                  </a:lnTo>
                  <a:lnTo>
                    <a:pt x="2675" y="21600"/>
                  </a:lnTo>
                  <a:lnTo>
                    <a:pt x="21600" y="16063"/>
                  </a:lnTo>
                  <a:lnTo>
                    <a:pt x="12399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2" name="ïṧ1îḋê">
              <a:extLst>
                <a:ext uri="{FF2B5EF4-FFF2-40B4-BE49-F238E27FC236}">
                  <a16:creationId xmlns="" xmlns:a16="http://schemas.microsoft.com/office/drawing/2014/main" id="{3CD0AF6A-FB0B-47A4-9249-0AE6C2974DD7}"/>
                </a:ext>
              </a:extLst>
            </p:cNvPr>
            <p:cNvSpPr/>
            <p:nvPr/>
          </p:nvSpPr>
          <p:spPr>
            <a:xfrm>
              <a:off x="3474836" y="3472701"/>
              <a:ext cx="20827" cy="336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991" y="1945"/>
                  </a:moveTo>
                  <a:lnTo>
                    <a:pt x="1244" y="7766"/>
                  </a:lnTo>
                  <a:lnTo>
                    <a:pt x="0" y="16103"/>
                  </a:lnTo>
                  <a:lnTo>
                    <a:pt x="7919" y="21600"/>
                  </a:lnTo>
                  <a:lnTo>
                    <a:pt x="15566" y="13365"/>
                  </a:lnTo>
                  <a:lnTo>
                    <a:pt x="21600" y="6755"/>
                  </a:lnTo>
                  <a:lnTo>
                    <a:pt x="18962" y="0"/>
                  </a:lnTo>
                  <a:lnTo>
                    <a:pt x="5991" y="1945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3" name="i$ḻïďe">
              <a:extLst>
                <a:ext uri="{FF2B5EF4-FFF2-40B4-BE49-F238E27FC236}">
                  <a16:creationId xmlns="" xmlns:a16="http://schemas.microsoft.com/office/drawing/2014/main" id="{FD9979E1-4CF5-4C8D-807A-48E39EE0BE8E}"/>
                </a:ext>
              </a:extLst>
            </p:cNvPr>
            <p:cNvSpPr/>
            <p:nvPr/>
          </p:nvSpPr>
          <p:spPr>
            <a:xfrm>
              <a:off x="3486460" y="3511833"/>
              <a:ext cx="18556" cy="1746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469" y="0"/>
                  </a:moveTo>
                  <a:lnTo>
                    <a:pt x="4293" y="1913"/>
                  </a:lnTo>
                  <a:lnTo>
                    <a:pt x="0" y="13206"/>
                  </a:lnTo>
                  <a:lnTo>
                    <a:pt x="8574" y="21600"/>
                  </a:lnTo>
                  <a:lnTo>
                    <a:pt x="21600" y="15041"/>
                  </a:lnTo>
                  <a:lnTo>
                    <a:pt x="14469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4" name="îṩ1iḍé">
              <a:extLst>
                <a:ext uri="{FF2B5EF4-FFF2-40B4-BE49-F238E27FC236}">
                  <a16:creationId xmlns="" xmlns:a16="http://schemas.microsoft.com/office/drawing/2014/main" id="{445F6AC7-DE1E-4412-B695-977754244BBD}"/>
                </a:ext>
              </a:extLst>
            </p:cNvPr>
            <p:cNvSpPr/>
            <p:nvPr/>
          </p:nvSpPr>
          <p:spPr>
            <a:xfrm>
              <a:off x="3201743" y="3611230"/>
              <a:ext cx="24821" cy="343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948" y="0"/>
                  </a:moveTo>
                  <a:lnTo>
                    <a:pt x="0" y="7133"/>
                  </a:lnTo>
                  <a:lnTo>
                    <a:pt x="2568" y="12598"/>
                  </a:lnTo>
                  <a:lnTo>
                    <a:pt x="10534" y="21600"/>
                  </a:lnTo>
                  <a:lnTo>
                    <a:pt x="21600" y="16991"/>
                  </a:lnTo>
                  <a:lnTo>
                    <a:pt x="13411" y="4789"/>
                  </a:lnTo>
                  <a:lnTo>
                    <a:pt x="5948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5" name="ïṥḷîḍe">
              <a:extLst>
                <a:ext uri="{FF2B5EF4-FFF2-40B4-BE49-F238E27FC236}">
                  <a16:creationId xmlns="" xmlns:a16="http://schemas.microsoft.com/office/drawing/2014/main" id="{2BDE1AFA-8893-4B20-9A93-1D36A246B8EB}"/>
                </a:ext>
              </a:extLst>
            </p:cNvPr>
            <p:cNvSpPr/>
            <p:nvPr/>
          </p:nvSpPr>
          <p:spPr>
            <a:xfrm>
              <a:off x="3163762" y="3609243"/>
              <a:ext cx="17550" cy="295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385" y="0"/>
                  </a:moveTo>
                  <a:lnTo>
                    <a:pt x="0" y="5129"/>
                  </a:lnTo>
                  <a:lnTo>
                    <a:pt x="434" y="19428"/>
                  </a:lnTo>
                  <a:lnTo>
                    <a:pt x="19135" y="21600"/>
                  </a:lnTo>
                  <a:lnTo>
                    <a:pt x="21600" y="14762"/>
                  </a:lnTo>
                  <a:lnTo>
                    <a:pt x="16043" y="5916"/>
                  </a:lnTo>
                  <a:lnTo>
                    <a:pt x="2385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6" name="íṩ1ïḋé">
              <a:extLst>
                <a:ext uri="{FF2B5EF4-FFF2-40B4-BE49-F238E27FC236}">
                  <a16:creationId xmlns="" xmlns:a16="http://schemas.microsoft.com/office/drawing/2014/main" id="{FEA41CA5-E00A-4DFD-8173-CD5F6E0D078A}"/>
                </a:ext>
              </a:extLst>
            </p:cNvPr>
            <p:cNvSpPr/>
            <p:nvPr/>
          </p:nvSpPr>
          <p:spPr>
            <a:xfrm>
              <a:off x="3499270" y="3543405"/>
              <a:ext cx="20061" cy="1868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114" y="0"/>
                  </a:moveTo>
                  <a:lnTo>
                    <a:pt x="0" y="7264"/>
                  </a:lnTo>
                  <a:lnTo>
                    <a:pt x="3469" y="21600"/>
                  </a:lnTo>
                  <a:lnTo>
                    <a:pt x="16705" y="21600"/>
                  </a:lnTo>
                  <a:lnTo>
                    <a:pt x="21600" y="6746"/>
                  </a:lnTo>
                  <a:lnTo>
                    <a:pt x="8114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7" name="íṡ1íḓé">
              <a:extLst>
                <a:ext uri="{FF2B5EF4-FFF2-40B4-BE49-F238E27FC236}">
                  <a16:creationId xmlns="" xmlns:a16="http://schemas.microsoft.com/office/drawing/2014/main" id="{5728637C-2B9D-45C6-93EC-1BCFEE2ACD86}"/>
                </a:ext>
              </a:extLst>
            </p:cNvPr>
            <p:cNvSpPr/>
            <p:nvPr/>
          </p:nvSpPr>
          <p:spPr>
            <a:xfrm>
              <a:off x="3477190" y="3573359"/>
              <a:ext cx="16360" cy="236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562" y="0"/>
                  </a:moveTo>
                  <a:lnTo>
                    <a:pt x="0" y="10629"/>
                  </a:lnTo>
                  <a:lnTo>
                    <a:pt x="15829" y="21600"/>
                  </a:lnTo>
                  <a:lnTo>
                    <a:pt x="21600" y="10397"/>
                  </a:lnTo>
                  <a:lnTo>
                    <a:pt x="7562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8" name="ïṩ1îḑe">
              <a:extLst>
                <a:ext uri="{FF2B5EF4-FFF2-40B4-BE49-F238E27FC236}">
                  <a16:creationId xmlns="" xmlns:a16="http://schemas.microsoft.com/office/drawing/2014/main" id="{4B1E8331-3B0F-44C2-8840-22A526AE54A1}"/>
                </a:ext>
              </a:extLst>
            </p:cNvPr>
            <p:cNvSpPr/>
            <p:nvPr/>
          </p:nvSpPr>
          <p:spPr>
            <a:xfrm>
              <a:off x="3463227" y="3603633"/>
              <a:ext cx="16360" cy="183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327" y="736"/>
                  </a:moveTo>
                  <a:lnTo>
                    <a:pt x="0" y="9568"/>
                  </a:lnTo>
                  <a:lnTo>
                    <a:pt x="5961" y="21600"/>
                  </a:lnTo>
                  <a:lnTo>
                    <a:pt x="20526" y="21266"/>
                  </a:lnTo>
                  <a:lnTo>
                    <a:pt x="21600" y="0"/>
                  </a:lnTo>
                  <a:lnTo>
                    <a:pt x="5327" y="736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9" name="íṡḷiḑe">
              <a:extLst>
                <a:ext uri="{FF2B5EF4-FFF2-40B4-BE49-F238E27FC236}">
                  <a16:creationId xmlns="" xmlns:a16="http://schemas.microsoft.com/office/drawing/2014/main" id="{BBABC425-6FA0-4457-985B-27F23E887EA6}"/>
                </a:ext>
              </a:extLst>
            </p:cNvPr>
            <p:cNvSpPr/>
            <p:nvPr/>
          </p:nvSpPr>
          <p:spPr>
            <a:xfrm>
              <a:off x="3443086" y="3638761"/>
              <a:ext cx="16360" cy="2203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127" y="0"/>
                  </a:moveTo>
                  <a:lnTo>
                    <a:pt x="0" y="9654"/>
                  </a:lnTo>
                  <a:lnTo>
                    <a:pt x="3308" y="20145"/>
                  </a:lnTo>
                  <a:lnTo>
                    <a:pt x="16235" y="21600"/>
                  </a:lnTo>
                  <a:lnTo>
                    <a:pt x="21600" y="6811"/>
                  </a:lnTo>
                  <a:lnTo>
                    <a:pt x="11127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0" name="îŝľidé">
              <a:extLst>
                <a:ext uri="{FF2B5EF4-FFF2-40B4-BE49-F238E27FC236}">
                  <a16:creationId xmlns="" xmlns:a16="http://schemas.microsoft.com/office/drawing/2014/main" id="{5A86BB5F-2ED6-4E8B-B401-4D3ED27241C1}"/>
                </a:ext>
              </a:extLst>
            </p:cNvPr>
            <p:cNvSpPr/>
            <p:nvPr/>
          </p:nvSpPr>
          <p:spPr>
            <a:xfrm>
              <a:off x="3429659" y="3689387"/>
              <a:ext cx="39165" cy="385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904" y="867"/>
                  </a:moveTo>
                  <a:lnTo>
                    <a:pt x="8331" y="0"/>
                  </a:lnTo>
                  <a:lnTo>
                    <a:pt x="2816" y="2733"/>
                  </a:lnTo>
                  <a:lnTo>
                    <a:pt x="6666" y="6397"/>
                  </a:lnTo>
                  <a:lnTo>
                    <a:pt x="2928" y="11440"/>
                  </a:lnTo>
                  <a:lnTo>
                    <a:pt x="0" y="16520"/>
                  </a:lnTo>
                  <a:lnTo>
                    <a:pt x="4665" y="21600"/>
                  </a:lnTo>
                  <a:lnTo>
                    <a:pt x="15744" y="21600"/>
                  </a:lnTo>
                  <a:lnTo>
                    <a:pt x="16989" y="14679"/>
                  </a:lnTo>
                  <a:lnTo>
                    <a:pt x="17830" y="9194"/>
                  </a:lnTo>
                  <a:lnTo>
                    <a:pt x="21600" y="3831"/>
                  </a:lnTo>
                  <a:lnTo>
                    <a:pt x="19513" y="592"/>
                  </a:lnTo>
                  <a:lnTo>
                    <a:pt x="14904" y="867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1" name="ïSlïḋé">
              <a:extLst>
                <a:ext uri="{FF2B5EF4-FFF2-40B4-BE49-F238E27FC236}">
                  <a16:creationId xmlns="" xmlns:a16="http://schemas.microsoft.com/office/drawing/2014/main" id="{A992C0CF-10E9-4DC0-984F-874D23708F92}"/>
                </a:ext>
              </a:extLst>
            </p:cNvPr>
            <p:cNvSpPr/>
            <p:nvPr/>
          </p:nvSpPr>
          <p:spPr>
            <a:xfrm>
              <a:off x="3541688" y="3591732"/>
              <a:ext cx="25710" cy="2191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204" y="0"/>
                  </a:moveTo>
                  <a:lnTo>
                    <a:pt x="385" y="10265"/>
                  </a:lnTo>
                  <a:lnTo>
                    <a:pt x="0" y="20853"/>
                  </a:lnTo>
                  <a:lnTo>
                    <a:pt x="13483" y="21600"/>
                  </a:lnTo>
                  <a:lnTo>
                    <a:pt x="21600" y="18646"/>
                  </a:lnTo>
                  <a:lnTo>
                    <a:pt x="9663" y="9934"/>
                  </a:lnTo>
                  <a:lnTo>
                    <a:pt x="6204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2" name="îśḻiḑè">
              <a:extLst>
                <a:ext uri="{FF2B5EF4-FFF2-40B4-BE49-F238E27FC236}">
                  <a16:creationId xmlns="" xmlns:a16="http://schemas.microsoft.com/office/drawing/2014/main" id="{D825A84D-AF5B-44EE-A83D-76BB3065112A}"/>
                </a:ext>
              </a:extLst>
            </p:cNvPr>
            <p:cNvSpPr/>
            <p:nvPr/>
          </p:nvSpPr>
          <p:spPr>
            <a:xfrm>
              <a:off x="3470588" y="3663018"/>
              <a:ext cx="21475" cy="163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020" y="3205"/>
                  </a:moveTo>
                  <a:lnTo>
                    <a:pt x="7333" y="0"/>
                  </a:lnTo>
                  <a:lnTo>
                    <a:pt x="0" y="8914"/>
                  </a:lnTo>
                  <a:lnTo>
                    <a:pt x="4730" y="21600"/>
                  </a:lnTo>
                  <a:lnTo>
                    <a:pt x="21600" y="21600"/>
                  </a:lnTo>
                  <a:lnTo>
                    <a:pt x="17020" y="3205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3" name="ïsļídê">
              <a:extLst>
                <a:ext uri="{FF2B5EF4-FFF2-40B4-BE49-F238E27FC236}">
                  <a16:creationId xmlns="" xmlns:a16="http://schemas.microsoft.com/office/drawing/2014/main" id="{4531E5D5-17C4-4AAC-8D8B-5F8DFBE2553D}"/>
                </a:ext>
              </a:extLst>
            </p:cNvPr>
            <p:cNvSpPr/>
            <p:nvPr/>
          </p:nvSpPr>
          <p:spPr>
            <a:xfrm>
              <a:off x="1825926" y="2244407"/>
              <a:ext cx="83204" cy="742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117" y="146"/>
                  </a:moveTo>
                  <a:lnTo>
                    <a:pt x="3502" y="1771"/>
                  </a:lnTo>
                  <a:lnTo>
                    <a:pt x="0" y="2955"/>
                  </a:lnTo>
                  <a:lnTo>
                    <a:pt x="708" y="6398"/>
                  </a:lnTo>
                  <a:lnTo>
                    <a:pt x="4312" y="9886"/>
                  </a:lnTo>
                  <a:lnTo>
                    <a:pt x="5691" y="13614"/>
                  </a:lnTo>
                  <a:lnTo>
                    <a:pt x="8851" y="16257"/>
                  </a:lnTo>
                  <a:lnTo>
                    <a:pt x="10889" y="16698"/>
                  </a:lnTo>
                  <a:lnTo>
                    <a:pt x="13588" y="19994"/>
                  </a:lnTo>
                  <a:lnTo>
                    <a:pt x="16096" y="21600"/>
                  </a:lnTo>
                  <a:lnTo>
                    <a:pt x="19232" y="21600"/>
                  </a:lnTo>
                  <a:lnTo>
                    <a:pt x="21394" y="20279"/>
                  </a:lnTo>
                  <a:lnTo>
                    <a:pt x="21600" y="17056"/>
                  </a:lnTo>
                  <a:lnTo>
                    <a:pt x="19554" y="13017"/>
                  </a:lnTo>
                  <a:lnTo>
                    <a:pt x="19158" y="10006"/>
                  </a:lnTo>
                  <a:lnTo>
                    <a:pt x="17375" y="5389"/>
                  </a:lnTo>
                  <a:lnTo>
                    <a:pt x="14075" y="5389"/>
                  </a:lnTo>
                  <a:lnTo>
                    <a:pt x="11979" y="3782"/>
                  </a:lnTo>
                  <a:lnTo>
                    <a:pt x="10857" y="1891"/>
                  </a:lnTo>
                  <a:lnTo>
                    <a:pt x="8909" y="0"/>
                  </a:lnTo>
                  <a:lnTo>
                    <a:pt x="6117" y="146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4" name="îśḻíḍe">
              <a:extLst>
                <a:ext uri="{FF2B5EF4-FFF2-40B4-BE49-F238E27FC236}">
                  <a16:creationId xmlns="" xmlns:a16="http://schemas.microsoft.com/office/drawing/2014/main" id="{9876DDBC-0EA1-4076-8514-5592573C208A}"/>
                </a:ext>
              </a:extLst>
            </p:cNvPr>
            <p:cNvSpPr/>
            <p:nvPr/>
          </p:nvSpPr>
          <p:spPr>
            <a:xfrm>
              <a:off x="1823323" y="2056804"/>
              <a:ext cx="44228" cy="488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460" y="0"/>
                  </a:moveTo>
                  <a:lnTo>
                    <a:pt x="9924" y="1900"/>
                  </a:lnTo>
                  <a:lnTo>
                    <a:pt x="4018" y="6719"/>
                  </a:lnTo>
                  <a:lnTo>
                    <a:pt x="0" y="11386"/>
                  </a:lnTo>
                  <a:lnTo>
                    <a:pt x="7069" y="14725"/>
                  </a:lnTo>
                  <a:lnTo>
                    <a:pt x="9537" y="18288"/>
                  </a:lnTo>
                  <a:lnTo>
                    <a:pt x="13341" y="21600"/>
                  </a:lnTo>
                  <a:lnTo>
                    <a:pt x="16742" y="19182"/>
                  </a:lnTo>
                  <a:lnTo>
                    <a:pt x="14522" y="13942"/>
                  </a:lnTo>
                  <a:lnTo>
                    <a:pt x="18621" y="10604"/>
                  </a:lnTo>
                  <a:lnTo>
                    <a:pt x="21600" y="4903"/>
                  </a:lnTo>
                  <a:lnTo>
                    <a:pt x="16460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5" name="íṡḻïdé">
              <a:extLst>
                <a:ext uri="{FF2B5EF4-FFF2-40B4-BE49-F238E27FC236}">
                  <a16:creationId xmlns="" xmlns:a16="http://schemas.microsoft.com/office/drawing/2014/main" id="{D6A28E5D-9CD3-4231-8F12-4723540085D8}"/>
                </a:ext>
              </a:extLst>
            </p:cNvPr>
            <p:cNvSpPr/>
            <p:nvPr/>
          </p:nvSpPr>
          <p:spPr>
            <a:xfrm>
              <a:off x="1819244" y="2000935"/>
              <a:ext cx="28061" cy="423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900" y="0"/>
                  </a:moveTo>
                  <a:lnTo>
                    <a:pt x="5701" y="4155"/>
                  </a:lnTo>
                  <a:lnTo>
                    <a:pt x="0" y="9292"/>
                  </a:lnTo>
                  <a:lnTo>
                    <a:pt x="3627" y="15800"/>
                  </a:lnTo>
                  <a:lnTo>
                    <a:pt x="11688" y="21600"/>
                  </a:lnTo>
                  <a:lnTo>
                    <a:pt x="13818" y="14011"/>
                  </a:lnTo>
                  <a:lnTo>
                    <a:pt x="14405" y="8116"/>
                  </a:lnTo>
                  <a:lnTo>
                    <a:pt x="21600" y="3749"/>
                  </a:lnTo>
                  <a:lnTo>
                    <a:pt x="15900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6" name="íslíḍé">
              <a:extLst>
                <a:ext uri="{FF2B5EF4-FFF2-40B4-BE49-F238E27FC236}">
                  <a16:creationId xmlns="" xmlns:a16="http://schemas.microsoft.com/office/drawing/2014/main" id="{E696ADEF-9990-4C76-A295-7063095D0D3F}"/>
                </a:ext>
              </a:extLst>
            </p:cNvPr>
            <p:cNvSpPr/>
            <p:nvPr/>
          </p:nvSpPr>
          <p:spPr>
            <a:xfrm>
              <a:off x="1856174" y="2020886"/>
              <a:ext cx="16360" cy="1856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929" y="0"/>
                  </a:moveTo>
                  <a:lnTo>
                    <a:pt x="0" y="10904"/>
                  </a:lnTo>
                  <a:lnTo>
                    <a:pt x="10299" y="21600"/>
                  </a:lnTo>
                  <a:lnTo>
                    <a:pt x="21600" y="13776"/>
                  </a:lnTo>
                  <a:lnTo>
                    <a:pt x="19395" y="5259"/>
                  </a:lnTo>
                  <a:lnTo>
                    <a:pt x="6929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7" name="íslíḓè">
              <a:extLst>
                <a:ext uri="{FF2B5EF4-FFF2-40B4-BE49-F238E27FC236}">
                  <a16:creationId xmlns="" xmlns:a16="http://schemas.microsoft.com/office/drawing/2014/main" id="{E45A27FF-0987-484A-AD41-1177E0577722}"/>
                </a:ext>
              </a:extLst>
            </p:cNvPr>
            <p:cNvSpPr/>
            <p:nvPr/>
          </p:nvSpPr>
          <p:spPr>
            <a:xfrm>
              <a:off x="1296107" y="1987859"/>
              <a:ext cx="91303" cy="429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537" y="2831"/>
                  </a:moveTo>
                  <a:lnTo>
                    <a:pt x="10161" y="8024"/>
                  </a:lnTo>
                  <a:lnTo>
                    <a:pt x="5271" y="9340"/>
                  </a:lnTo>
                  <a:lnTo>
                    <a:pt x="1171" y="14295"/>
                  </a:lnTo>
                  <a:lnTo>
                    <a:pt x="0" y="19330"/>
                  </a:lnTo>
                  <a:lnTo>
                    <a:pt x="3343" y="21600"/>
                  </a:lnTo>
                  <a:lnTo>
                    <a:pt x="5268" y="16011"/>
                  </a:lnTo>
                  <a:lnTo>
                    <a:pt x="8817" y="15249"/>
                  </a:lnTo>
                  <a:lnTo>
                    <a:pt x="11276" y="14486"/>
                  </a:lnTo>
                  <a:lnTo>
                    <a:pt x="14517" y="13724"/>
                  </a:lnTo>
                  <a:lnTo>
                    <a:pt x="18179" y="13089"/>
                  </a:lnTo>
                  <a:lnTo>
                    <a:pt x="21239" y="5467"/>
                  </a:lnTo>
                  <a:lnTo>
                    <a:pt x="21600" y="162"/>
                  </a:lnTo>
                  <a:lnTo>
                    <a:pt x="19638" y="0"/>
                  </a:lnTo>
                  <a:lnTo>
                    <a:pt x="17537" y="2831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8" name="ísḷíḋè">
              <a:extLst>
                <a:ext uri="{FF2B5EF4-FFF2-40B4-BE49-F238E27FC236}">
                  <a16:creationId xmlns="" xmlns:a16="http://schemas.microsoft.com/office/drawing/2014/main" id="{20D7F803-36FC-40E8-9787-C271843EC371}"/>
                </a:ext>
              </a:extLst>
            </p:cNvPr>
            <p:cNvSpPr/>
            <p:nvPr/>
          </p:nvSpPr>
          <p:spPr>
            <a:xfrm>
              <a:off x="2777576" y="3634434"/>
              <a:ext cx="1575803" cy="236654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69" y="1016"/>
                  </a:moveTo>
                  <a:lnTo>
                    <a:pt x="1153" y="974"/>
                  </a:lnTo>
                  <a:lnTo>
                    <a:pt x="1415" y="1017"/>
                  </a:lnTo>
                  <a:lnTo>
                    <a:pt x="1706" y="1125"/>
                  </a:lnTo>
                  <a:lnTo>
                    <a:pt x="1964" y="1238"/>
                  </a:lnTo>
                  <a:lnTo>
                    <a:pt x="2173" y="1355"/>
                  </a:lnTo>
                  <a:lnTo>
                    <a:pt x="2350" y="1292"/>
                  </a:lnTo>
                  <a:lnTo>
                    <a:pt x="2416" y="1193"/>
                  </a:lnTo>
                  <a:lnTo>
                    <a:pt x="2643" y="1138"/>
                  </a:lnTo>
                  <a:lnTo>
                    <a:pt x="2768" y="931"/>
                  </a:lnTo>
                  <a:lnTo>
                    <a:pt x="2901" y="758"/>
                  </a:lnTo>
                  <a:lnTo>
                    <a:pt x="3075" y="584"/>
                  </a:lnTo>
                  <a:lnTo>
                    <a:pt x="3218" y="492"/>
                  </a:lnTo>
                  <a:lnTo>
                    <a:pt x="3455" y="405"/>
                  </a:lnTo>
                  <a:lnTo>
                    <a:pt x="3796" y="405"/>
                  </a:lnTo>
                  <a:lnTo>
                    <a:pt x="4006" y="344"/>
                  </a:lnTo>
                  <a:lnTo>
                    <a:pt x="4155" y="198"/>
                  </a:lnTo>
                  <a:lnTo>
                    <a:pt x="4308" y="101"/>
                  </a:lnTo>
                  <a:lnTo>
                    <a:pt x="4423" y="34"/>
                  </a:lnTo>
                  <a:lnTo>
                    <a:pt x="4684" y="0"/>
                  </a:lnTo>
                  <a:lnTo>
                    <a:pt x="4809" y="15"/>
                  </a:lnTo>
                  <a:lnTo>
                    <a:pt x="4798" y="104"/>
                  </a:lnTo>
                  <a:lnTo>
                    <a:pt x="4656" y="173"/>
                  </a:lnTo>
                  <a:lnTo>
                    <a:pt x="4518" y="268"/>
                  </a:lnTo>
                  <a:lnTo>
                    <a:pt x="4466" y="385"/>
                  </a:lnTo>
                  <a:lnTo>
                    <a:pt x="4483" y="636"/>
                  </a:lnTo>
                  <a:lnTo>
                    <a:pt x="4421" y="753"/>
                  </a:lnTo>
                  <a:lnTo>
                    <a:pt x="4365" y="838"/>
                  </a:lnTo>
                  <a:lnTo>
                    <a:pt x="4375" y="962"/>
                  </a:lnTo>
                  <a:lnTo>
                    <a:pt x="4434" y="1080"/>
                  </a:lnTo>
                  <a:lnTo>
                    <a:pt x="4626" y="1121"/>
                  </a:lnTo>
                  <a:lnTo>
                    <a:pt x="4821" y="1077"/>
                  </a:lnTo>
                  <a:lnTo>
                    <a:pt x="4911" y="964"/>
                  </a:lnTo>
                  <a:lnTo>
                    <a:pt x="5012" y="863"/>
                  </a:lnTo>
                  <a:lnTo>
                    <a:pt x="5002" y="773"/>
                  </a:lnTo>
                  <a:lnTo>
                    <a:pt x="4888" y="691"/>
                  </a:lnTo>
                  <a:lnTo>
                    <a:pt x="4815" y="594"/>
                  </a:lnTo>
                  <a:cubicBezTo>
                    <a:pt x="4810" y="569"/>
                    <a:pt x="4818" y="543"/>
                    <a:pt x="4835" y="521"/>
                  </a:cubicBezTo>
                  <a:cubicBezTo>
                    <a:pt x="4864" y="484"/>
                    <a:pt x="4917" y="459"/>
                    <a:pt x="4977" y="452"/>
                  </a:cubicBezTo>
                  <a:lnTo>
                    <a:pt x="5179" y="365"/>
                  </a:lnTo>
                  <a:lnTo>
                    <a:pt x="5325" y="234"/>
                  </a:lnTo>
                  <a:lnTo>
                    <a:pt x="5398" y="181"/>
                  </a:lnTo>
                  <a:lnTo>
                    <a:pt x="5513" y="174"/>
                  </a:lnTo>
                  <a:lnTo>
                    <a:pt x="5658" y="180"/>
                  </a:lnTo>
                  <a:lnTo>
                    <a:pt x="5845" y="279"/>
                  </a:lnTo>
                  <a:lnTo>
                    <a:pt x="6023" y="369"/>
                  </a:lnTo>
                  <a:lnTo>
                    <a:pt x="6158" y="486"/>
                  </a:lnTo>
                  <a:lnTo>
                    <a:pt x="6252" y="563"/>
                  </a:lnTo>
                  <a:lnTo>
                    <a:pt x="6423" y="602"/>
                  </a:lnTo>
                  <a:lnTo>
                    <a:pt x="6760" y="602"/>
                  </a:lnTo>
                  <a:lnTo>
                    <a:pt x="6916" y="629"/>
                  </a:lnTo>
                  <a:lnTo>
                    <a:pt x="7159" y="658"/>
                  </a:lnTo>
                  <a:lnTo>
                    <a:pt x="7344" y="698"/>
                  </a:lnTo>
                  <a:lnTo>
                    <a:pt x="7500" y="785"/>
                  </a:lnTo>
                  <a:lnTo>
                    <a:pt x="7792" y="799"/>
                  </a:lnTo>
                  <a:lnTo>
                    <a:pt x="7945" y="725"/>
                  </a:lnTo>
                  <a:lnTo>
                    <a:pt x="8130" y="720"/>
                  </a:lnTo>
                  <a:lnTo>
                    <a:pt x="8343" y="741"/>
                  </a:lnTo>
                  <a:lnTo>
                    <a:pt x="8508" y="799"/>
                  </a:lnTo>
                  <a:lnTo>
                    <a:pt x="8764" y="882"/>
                  </a:lnTo>
                  <a:lnTo>
                    <a:pt x="9015" y="958"/>
                  </a:lnTo>
                  <a:lnTo>
                    <a:pt x="9502" y="1062"/>
                  </a:lnTo>
                  <a:lnTo>
                    <a:pt x="9816" y="1193"/>
                  </a:lnTo>
                  <a:lnTo>
                    <a:pt x="9920" y="1317"/>
                  </a:lnTo>
                  <a:lnTo>
                    <a:pt x="10065" y="1399"/>
                  </a:lnTo>
                  <a:lnTo>
                    <a:pt x="10187" y="1473"/>
                  </a:lnTo>
                  <a:lnTo>
                    <a:pt x="10298" y="1576"/>
                  </a:lnTo>
                  <a:lnTo>
                    <a:pt x="10339" y="1679"/>
                  </a:lnTo>
                  <a:lnTo>
                    <a:pt x="10420" y="1769"/>
                  </a:lnTo>
                  <a:lnTo>
                    <a:pt x="10606" y="1887"/>
                  </a:lnTo>
                  <a:lnTo>
                    <a:pt x="10818" y="2000"/>
                  </a:lnTo>
                  <a:lnTo>
                    <a:pt x="11131" y="2123"/>
                  </a:lnTo>
                  <a:lnTo>
                    <a:pt x="11378" y="2178"/>
                  </a:lnTo>
                  <a:lnTo>
                    <a:pt x="11636" y="2243"/>
                  </a:lnTo>
                  <a:lnTo>
                    <a:pt x="11855" y="2243"/>
                  </a:lnTo>
                  <a:lnTo>
                    <a:pt x="11990" y="2181"/>
                  </a:lnTo>
                  <a:lnTo>
                    <a:pt x="12151" y="2160"/>
                  </a:lnTo>
                  <a:lnTo>
                    <a:pt x="12356" y="2167"/>
                  </a:lnTo>
                  <a:lnTo>
                    <a:pt x="12575" y="2208"/>
                  </a:lnTo>
                  <a:lnTo>
                    <a:pt x="12707" y="2236"/>
                  </a:lnTo>
                  <a:lnTo>
                    <a:pt x="12850" y="2254"/>
                  </a:lnTo>
                  <a:lnTo>
                    <a:pt x="12964" y="2298"/>
                  </a:lnTo>
                  <a:lnTo>
                    <a:pt x="13152" y="2421"/>
                  </a:lnTo>
                  <a:lnTo>
                    <a:pt x="13358" y="2525"/>
                  </a:lnTo>
                  <a:lnTo>
                    <a:pt x="13524" y="2594"/>
                  </a:lnTo>
                  <a:lnTo>
                    <a:pt x="13666" y="2651"/>
                  </a:lnTo>
                  <a:lnTo>
                    <a:pt x="13833" y="2742"/>
                  </a:lnTo>
                  <a:lnTo>
                    <a:pt x="13864" y="2891"/>
                  </a:lnTo>
                  <a:lnTo>
                    <a:pt x="13944" y="3025"/>
                  </a:lnTo>
                  <a:lnTo>
                    <a:pt x="14059" y="3126"/>
                  </a:lnTo>
                  <a:lnTo>
                    <a:pt x="14069" y="3246"/>
                  </a:lnTo>
                  <a:lnTo>
                    <a:pt x="14069" y="3383"/>
                  </a:lnTo>
                  <a:lnTo>
                    <a:pt x="14132" y="3485"/>
                  </a:lnTo>
                  <a:lnTo>
                    <a:pt x="14251" y="3544"/>
                  </a:lnTo>
                  <a:lnTo>
                    <a:pt x="14376" y="3565"/>
                  </a:lnTo>
                  <a:lnTo>
                    <a:pt x="14376" y="3654"/>
                  </a:lnTo>
                  <a:lnTo>
                    <a:pt x="14240" y="3723"/>
                  </a:lnTo>
                  <a:lnTo>
                    <a:pt x="14147" y="3806"/>
                  </a:lnTo>
                  <a:lnTo>
                    <a:pt x="14084" y="3898"/>
                  </a:lnTo>
                  <a:lnTo>
                    <a:pt x="14021" y="4015"/>
                  </a:lnTo>
                  <a:lnTo>
                    <a:pt x="13892" y="4050"/>
                  </a:lnTo>
                  <a:lnTo>
                    <a:pt x="13746" y="4071"/>
                  </a:lnTo>
                  <a:lnTo>
                    <a:pt x="13369" y="4317"/>
                  </a:lnTo>
                  <a:lnTo>
                    <a:pt x="13296" y="4414"/>
                  </a:lnTo>
                  <a:lnTo>
                    <a:pt x="13244" y="4544"/>
                  </a:lnTo>
                  <a:lnTo>
                    <a:pt x="13401" y="4640"/>
                  </a:lnTo>
                  <a:lnTo>
                    <a:pt x="13638" y="4623"/>
                  </a:lnTo>
                  <a:lnTo>
                    <a:pt x="13801" y="4475"/>
                  </a:lnTo>
                  <a:lnTo>
                    <a:pt x="14058" y="4319"/>
                  </a:lnTo>
                  <a:lnTo>
                    <a:pt x="14233" y="4211"/>
                  </a:lnTo>
                  <a:lnTo>
                    <a:pt x="14406" y="4124"/>
                  </a:lnTo>
                  <a:lnTo>
                    <a:pt x="14601" y="4061"/>
                  </a:lnTo>
                  <a:lnTo>
                    <a:pt x="14824" y="4068"/>
                  </a:lnTo>
                  <a:lnTo>
                    <a:pt x="14950" y="4135"/>
                  </a:lnTo>
                  <a:lnTo>
                    <a:pt x="15054" y="4245"/>
                  </a:lnTo>
                  <a:lnTo>
                    <a:pt x="15054" y="4370"/>
                  </a:lnTo>
                  <a:lnTo>
                    <a:pt x="14772" y="4500"/>
                  </a:lnTo>
                  <a:lnTo>
                    <a:pt x="14706" y="4615"/>
                  </a:lnTo>
                  <a:lnTo>
                    <a:pt x="14561" y="4643"/>
                  </a:lnTo>
                  <a:lnTo>
                    <a:pt x="14369" y="4636"/>
                  </a:lnTo>
                  <a:lnTo>
                    <a:pt x="14297" y="4713"/>
                  </a:lnTo>
                  <a:lnTo>
                    <a:pt x="14537" y="4754"/>
                  </a:lnTo>
                  <a:lnTo>
                    <a:pt x="14713" y="4770"/>
                  </a:lnTo>
                  <a:lnTo>
                    <a:pt x="14862" y="4841"/>
                  </a:lnTo>
                  <a:lnTo>
                    <a:pt x="15018" y="4770"/>
                  </a:lnTo>
                  <a:lnTo>
                    <a:pt x="15209" y="4692"/>
                  </a:lnTo>
                  <a:lnTo>
                    <a:pt x="15341" y="4566"/>
                  </a:lnTo>
                  <a:lnTo>
                    <a:pt x="15491" y="4466"/>
                  </a:lnTo>
                  <a:lnTo>
                    <a:pt x="15585" y="4369"/>
                  </a:lnTo>
                  <a:lnTo>
                    <a:pt x="15846" y="4342"/>
                  </a:lnTo>
                  <a:lnTo>
                    <a:pt x="16125" y="4370"/>
                  </a:lnTo>
                  <a:lnTo>
                    <a:pt x="16397" y="4508"/>
                  </a:lnTo>
                  <a:lnTo>
                    <a:pt x="16564" y="4666"/>
                  </a:lnTo>
                  <a:lnTo>
                    <a:pt x="16723" y="4714"/>
                  </a:lnTo>
                  <a:lnTo>
                    <a:pt x="16844" y="4787"/>
                  </a:lnTo>
                  <a:lnTo>
                    <a:pt x="16817" y="4904"/>
                  </a:lnTo>
                  <a:lnTo>
                    <a:pt x="16751" y="4982"/>
                  </a:lnTo>
                  <a:lnTo>
                    <a:pt x="16751" y="5058"/>
                  </a:lnTo>
                  <a:lnTo>
                    <a:pt x="16949" y="5154"/>
                  </a:lnTo>
                  <a:lnTo>
                    <a:pt x="17116" y="5085"/>
                  </a:lnTo>
                  <a:lnTo>
                    <a:pt x="17332" y="5023"/>
                  </a:lnTo>
                  <a:lnTo>
                    <a:pt x="17569" y="4982"/>
                  </a:lnTo>
                  <a:lnTo>
                    <a:pt x="17746" y="4988"/>
                  </a:lnTo>
                  <a:lnTo>
                    <a:pt x="18122" y="5071"/>
                  </a:lnTo>
                  <a:lnTo>
                    <a:pt x="18476" y="5071"/>
                  </a:lnTo>
                  <a:lnTo>
                    <a:pt x="18914" y="5085"/>
                  </a:lnTo>
                  <a:lnTo>
                    <a:pt x="19226" y="5085"/>
                  </a:lnTo>
                  <a:lnTo>
                    <a:pt x="19337" y="5145"/>
                  </a:lnTo>
                  <a:lnTo>
                    <a:pt x="19417" y="5245"/>
                  </a:lnTo>
                  <a:lnTo>
                    <a:pt x="19501" y="5384"/>
                  </a:lnTo>
                  <a:lnTo>
                    <a:pt x="19761" y="5515"/>
                  </a:lnTo>
                  <a:lnTo>
                    <a:pt x="20054" y="5632"/>
                  </a:lnTo>
                  <a:lnTo>
                    <a:pt x="20337" y="5763"/>
                  </a:lnTo>
                  <a:lnTo>
                    <a:pt x="20783" y="5818"/>
                  </a:lnTo>
                  <a:lnTo>
                    <a:pt x="21128" y="5832"/>
                  </a:lnTo>
                  <a:lnTo>
                    <a:pt x="21292" y="5922"/>
                  </a:lnTo>
                  <a:lnTo>
                    <a:pt x="21413" y="6000"/>
                  </a:lnTo>
                  <a:lnTo>
                    <a:pt x="21423" y="6110"/>
                  </a:lnTo>
                  <a:lnTo>
                    <a:pt x="21496" y="6233"/>
                  </a:lnTo>
                  <a:lnTo>
                    <a:pt x="21548" y="6335"/>
                  </a:lnTo>
                  <a:lnTo>
                    <a:pt x="21600" y="6459"/>
                  </a:lnTo>
                  <a:lnTo>
                    <a:pt x="21558" y="6567"/>
                  </a:lnTo>
                  <a:lnTo>
                    <a:pt x="21548" y="6744"/>
                  </a:lnTo>
                  <a:lnTo>
                    <a:pt x="21416" y="6872"/>
                  </a:lnTo>
                  <a:lnTo>
                    <a:pt x="21374" y="6999"/>
                  </a:lnTo>
                  <a:lnTo>
                    <a:pt x="21263" y="7141"/>
                  </a:lnTo>
                  <a:lnTo>
                    <a:pt x="20928" y="7257"/>
                  </a:lnTo>
                  <a:lnTo>
                    <a:pt x="20782" y="7498"/>
                  </a:lnTo>
                  <a:lnTo>
                    <a:pt x="20646" y="7643"/>
                  </a:lnTo>
                  <a:lnTo>
                    <a:pt x="20531" y="7747"/>
                  </a:lnTo>
                  <a:lnTo>
                    <a:pt x="20344" y="7910"/>
                  </a:lnTo>
                  <a:lnTo>
                    <a:pt x="20222" y="8109"/>
                  </a:lnTo>
                  <a:lnTo>
                    <a:pt x="19916" y="8196"/>
                  </a:lnTo>
                  <a:lnTo>
                    <a:pt x="19700" y="8360"/>
                  </a:lnTo>
                  <a:lnTo>
                    <a:pt x="19631" y="8498"/>
                  </a:lnTo>
                  <a:lnTo>
                    <a:pt x="19615" y="8867"/>
                  </a:lnTo>
                  <a:lnTo>
                    <a:pt x="19688" y="9089"/>
                  </a:lnTo>
                  <a:lnTo>
                    <a:pt x="19688" y="9302"/>
                  </a:lnTo>
                  <a:lnTo>
                    <a:pt x="19705" y="9546"/>
                  </a:lnTo>
                  <a:lnTo>
                    <a:pt x="19653" y="9772"/>
                  </a:lnTo>
                  <a:lnTo>
                    <a:pt x="19612" y="9950"/>
                  </a:lnTo>
                  <a:lnTo>
                    <a:pt x="19580" y="10104"/>
                  </a:lnTo>
                  <a:lnTo>
                    <a:pt x="19559" y="10281"/>
                  </a:lnTo>
                  <a:lnTo>
                    <a:pt x="19465" y="10449"/>
                  </a:lnTo>
                  <a:lnTo>
                    <a:pt x="19444" y="10661"/>
                  </a:lnTo>
                  <a:lnTo>
                    <a:pt x="19392" y="10797"/>
                  </a:lnTo>
                  <a:lnTo>
                    <a:pt x="19322" y="10935"/>
                  </a:lnTo>
                  <a:lnTo>
                    <a:pt x="19169" y="11064"/>
                  </a:lnTo>
                  <a:lnTo>
                    <a:pt x="19033" y="11278"/>
                  </a:lnTo>
                  <a:lnTo>
                    <a:pt x="18939" y="11393"/>
                  </a:lnTo>
                  <a:lnTo>
                    <a:pt x="18834" y="11511"/>
                  </a:lnTo>
                  <a:lnTo>
                    <a:pt x="18562" y="11665"/>
                  </a:lnTo>
                  <a:lnTo>
                    <a:pt x="18374" y="11762"/>
                  </a:lnTo>
                  <a:lnTo>
                    <a:pt x="18204" y="11755"/>
                  </a:lnTo>
                  <a:lnTo>
                    <a:pt x="18048" y="11735"/>
                  </a:lnTo>
                  <a:lnTo>
                    <a:pt x="17899" y="11638"/>
                  </a:lnTo>
                  <a:lnTo>
                    <a:pt x="17642" y="11707"/>
                  </a:lnTo>
                  <a:lnTo>
                    <a:pt x="17486" y="11796"/>
                  </a:lnTo>
                  <a:lnTo>
                    <a:pt x="17287" y="11941"/>
                  </a:lnTo>
                  <a:lnTo>
                    <a:pt x="17134" y="11969"/>
                  </a:lnTo>
                  <a:lnTo>
                    <a:pt x="16834" y="12015"/>
                  </a:lnTo>
                  <a:lnTo>
                    <a:pt x="16534" y="12077"/>
                  </a:lnTo>
                  <a:lnTo>
                    <a:pt x="16336" y="12167"/>
                  </a:lnTo>
                  <a:lnTo>
                    <a:pt x="16253" y="12270"/>
                  </a:lnTo>
                  <a:lnTo>
                    <a:pt x="16183" y="12325"/>
                  </a:lnTo>
                  <a:lnTo>
                    <a:pt x="16027" y="12380"/>
                  </a:lnTo>
                  <a:lnTo>
                    <a:pt x="15916" y="12449"/>
                  </a:lnTo>
                  <a:lnTo>
                    <a:pt x="15804" y="12518"/>
                  </a:lnTo>
                  <a:lnTo>
                    <a:pt x="15752" y="12629"/>
                  </a:lnTo>
                  <a:lnTo>
                    <a:pt x="15825" y="12724"/>
                  </a:lnTo>
                  <a:lnTo>
                    <a:pt x="15951" y="12849"/>
                  </a:lnTo>
                  <a:lnTo>
                    <a:pt x="15961" y="13008"/>
                  </a:lnTo>
                  <a:lnTo>
                    <a:pt x="15909" y="13192"/>
                  </a:lnTo>
                  <a:cubicBezTo>
                    <a:pt x="15880" y="13228"/>
                    <a:pt x="15856" y="13266"/>
                    <a:pt x="15840" y="13305"/>
                  </a:cubicBezTo>
                  <a:cubicBezTo>
                    <a:pt x="15812" y="13369"/>
                    <a:pt x="15801" y="13436"/>
                    <a:pt x="15809" y="13503"/>
                  </a:cubicBezTo>
                  <a:lnTo>
                    <a:pt x="15600" y="13652"/>
                  </a:lnTo>
                  <a:lnTo>
                    <a:pt x="15506" y="13742"/>
                  </a:lnTo>
                  <a:lnTo>
                    <a:pt x="15464" y="13846"/>
                  </a:lnTo>
                  <a:cubicBezTo>
                    <a:pt x="15464" y="13877"/>
                    <a:pt x="15464" y="13909"/>
                    <a:pt x="15464" y="13940"/>
                  </a:cubicBezTo>
                  <a:cubicBezTo>
                    <a:pt x="15464" y="13981"/>
                    <a:pt x="15464" y="14022"/>
                    <a:pt x="15464" y="14062"/>
                  </a:cubicBezTo>
                  <a:lnTo>
                    <a:pt x="15412" y="14177"/>
                  </a:lnTo>
                  <a:lnTo>
                    <a:pt x="15183" y="14308"/>
                  </a:lnTo>
                  <a:lnTo>
                    <a:pt x="15048" y="14443"/>
                  </a:lnTo>
                  <a:lnTo>
                    <a:pt x="14923" y="14578"/>
                  </a:lnTo>
                  <a:lnTo>
                    <a:pt x="14840" y="14707"/>
                  </a:lnTo>
                  <a:lnTo>
                    <a:pt x="14760" y="14868"/>
                  </a:lnTo>
                  <a:cubicBezTo>
                    <a:pt x="14740" y="14913"/>
                    <a:pt x="14716" y="14957"/>
                    <a:pt x="14687" y="14999"/>
                  </a:cubicBezTo>
                  <a:cubicBezTo>
                    <a:pt x="14660" y="15040"/>
                    <a:pt x="14629" y="15079"/>
                    <a:pt x="14593" y="15116"/>
                  </a:cubicBezTo>
                  <a:cubicBezTo>
                    <a:pt x="14565" y="15141"/>
                    <a:pt x="14538" y="15167"/>
                    <a:pt x="14510" y="15192"/>
                  </a:cubicBezTo>
                  <a:cubicBezTo>
                    <a:pt x="14469" y="15230"/>
                    <a:pt x="14429" y="15268"/>
                    <a:pt x="14390" y="15307"/>
                  </a:cubicBezTo>
                  <a:lnTo>
                    <a:pt x="14233" y="15431"/>
                  </a:lnTo>
                  <a:lnTo>
                    <a:pt x="14123" y="15518"/>
                  </a:lnTo>
                  <a:lnTo>
                    <a:pt x="13872" y="15628"/>
                  </a:lnTo>
                  <a:lnTo>
                    <a:pt x="13685" y="15663"/>
                  </a:lnTo>
                  <a:lnTo>
                    <a:pt x="13323" y="15670"/>
                  </a:lnTo>
                  <a:cubicBezTo>
                    <a:pt x="13286" y="15642"/>
                    <a:pt x="13245" y="15616"/>
                    <a:pt x="13201" y="15594"/>
                  </a:cubicBezTo>
                  <a:cubicBezTo>
                    <a:pt x="13122" y="15553"/>
                    <a:pt x="13034" y="15521"/>
                    <a:pt x="12939" y="15499"/>
                  </a:cubicBezTo>
                  <a:cubicBezTo>
                    <a:pt x="12851" y="15484"/>
                    <a:pt x="12764" y="15467"/>
                    <a:pt x="12678" y="15446"/>
                  </a:cubicBezTo>
                  <a:cubicBezTo>
                    <a:pt x="12585" y="15424"/>
                    <a:pt x="12495" y="15399"/>
                    <a:pt x="12406" y="15370"/>
                  </a:cubicBezTo>
                  <a:lnTo>
                    <a:pt x="12194" y="15426"/>
                  </a:lnTo>
                  <a:lnTo>
                    <a:pt x="12131" y="15541"/>
                  </a:lnTo>
                  <a:lnTo>
                    <a:pt x="12255" y="15615"/>
                  </a:lnTo>
                  <a:lnTo>
                    <a:pt x="12467" y="15700"/>
                  </a:lnTo>
                  <a:lnTo>
                    <a:pt x="12582" y="15762"/>
                  </a:lnTo>
                  <a:lnTo>
                    <a:pt x="12768" y="15886"/>
                  </a:lnTo>
                  <a:lnTo>
                    <a:pt x="12977" y="16065"/>
                  </a:lnTo>
                  <a:lnTo>
                    <a:pt x="13103" y="16201"/>
                  </a:lnTo>
                  <a:lnTo>
                    <a:pt x="13155" y="16372"/>
                  </a:lnTo>
                  <a:lnTo>
                    <a:pt x="13166" y="16545"/>
                  </a:lnTo>
                  <a:lnTo>
                    <a:pt x="13065" y="16676"/>
                  </a:lnTo>
                  <a:lnTo>
                    <a:pt x="12951" y="16779"/>
                  </a:lnTo>
                  <a:lnTo>
                    <a:pt x="12787" y="16862"/>
                  </a:lnTo>
                  <a:lnTo>
                    <a:pt x="12505" y="16924"/>
                  </a:lnTo>
                  <a:lnTo>
                    <a:pt x="12122" y="16970"/>
                  </a:lnTo>
                  <a:lnTo>
                    <a:pt x="11913" y="16977"/>
                  </a:lnTo>
                  <a:lnTo>
                    <a:pt x="11733" y="16982"/>
                  </a:lnTo>
                  <a:lnTo>
                    <a:pt x="11430" y="16982"/>
                  </a:lnTo>
                  <a:lnTo>
                    <a:pt x="11263" y="17044"/>
                  </a:lnTo>
                  <a:lnTo>
                    <a:pt x="11232" y="17116"/>
                  </a:lnTo>
                  <a:lnTo>
                    <a:pt x="11252" y="17235"/>
                  </a:lnTo>
                  <a:lnTo>
                    <a:pt x="11325" y="17332"/>
                  </a:lnTo>
                  <a:lnTo>
                    <a:pt x="11412" y="17380"/>
                  </a:lnTo>
                  <a:lnTo>
                    <a:pt x="11444" y="17498"/>
                  </a:lnTo>
                  <a:lnTo>
                    <a:pt x="11382" y="17567"/>
                  </a:lnTo>
                  <a:cubicBezTo>
                    <a:pt x="11322" y="17599"/>
                    <a:pt x="11279" y="17642"/>
                    <a:pt x="11257" y="17691"/>
                  </a:cubicBezTo>
                  <a:cubicBezTo>
                    <a:pt x="11240" y="17729"/>
                    <a:pt x="11236" y="17769"/>
                    <a:pt x="11246" y="17808"/>
                  </a:cubicBezTo>
                  <a:lnTo>
                    <a:pt x="11037" y="17802"/>
                  </a:lnTo>
                  <a:lnTo>
                    <a:pt x="10881" y="17726"/>
                  </a:lnTo>
                  <a:lnTo>
                    <a:pt x="10631" y="17622"/>
                  </a:lnTo>
                  <a:lnTo>
                    <a:pt x="10349" y="17581"/>
                  </a:lnTo>
                  <a:lnTo>
                    <a:pt x="10141" y="17677"/>
                  </a:lnTo>
                  <a:lnTo>
                    <a:pt x="10273" y="17815"/>
                  </a:lnTo>
                  <a:cubicBezTo>
                    <a:pt x="10359" y="17814"/>
                    <a:pt x="10437" y="17847"/>
                    <a:pt x="10472" y="17898"/>
                  </a:cubicBezTo>
                  <a:cubicBezTo>
                    <a:pt x="10504" y="17944"/>
                    <a:pt x="10496" y="17997"/>
                    <a:pt x="10451" y="18038"/>
                  </a:cubicBezTo>
                  <a:lnTo>
                    <a:pt x="10493" y="18142"/>
                  </a:lnTo>
                  <a:cubicBezTo>
                    <a:pt x="10535" y="18167"/>
                    <a:pt x="10583" y="18187"/>
                    <a:pt x="10636" y="18201"/>
                  </a:cubicBezTo>
                  <a:cubicBezTo>
                    <a:pt x="10678" y="18213"/>
                    <a:pt x="10723" y="18220"/>
                    <a:pt x="10768" y="18222"/>
                  </a:cubicBezTo>
                  <a:cubicBezTo>
                    <a:pt x="10824" y="18185"/>
                    <a:pt x="10918" y="18194"/>
                    <a:pt x="10956" y="18240"/>
                  </a:cubicBezTo>
                  <a:cubicBezTo>
                    <a:pt x="10983" y="18272"/>
                    <a:pt x="10969" y="18313"/>
                    <a:pt x="10925" y="18335"/>
                  </a:cubicBezTo>
                  <a:lnTo>
                    <a:pt x="10783" y="18390"/>
                  </a:lnTo>
                  <a:lnTo>
                    <a:pt x="10605" y="18448"/>
                  </a:lnTo>
                  <a:lnTo>
                    <a:pt x="10615" y="18589"/>
                  </a:lnTo>
                  <a:lnTo>
                    <a:pt x="10663" y="18651"/>
                  </a:lnTo>
                  <a:lnTo>
                    <a:pt x="10698" y="18740"/>
                  </a:lnTo>
                  <a:lnTo>
                    <a:pt x="10479" y="18860"/>
                  </a:lnTo>
                  <a:lnTo>
                    <a:pt x="10374" y="19045"/>
                  </a:lnTo>
                  <a:lnTo>
                    <a:pt x="10259" y="19180"/>
                  </a:lnTo>
                  <a:lnTo>
                    <a:pt x="10218" y="19263"/>
                  </a:lnTo>
                  <a:lnTo>
                    <a:pt x="10283" y="19367"/>
                  </a:lnTo>
                  <a:lnTo>
                    <a:pt x="10350" y="19544"/>
                  </a:lnTo>
                  <a:lnTo>
                    <a:pt x="10506" y="19579"/>
                  </a:lnTo>
                  <a:lnTo>
                    <a:pt x="10637" y="19689"/>
                  </a:lnTo>
                  <a:lnTo>
                    <a:pt x="10913" y="19767"/>
                  </a:lnTo>
                  <a:lnTo>
                    <a:pt x="11066" y="19942"/>
                  </a:lnTo>
                  <a:lnTo>
                    <a:pt x="11076" y="20069"/>
                  </a:lnTo>
                  <a:lnTo>
                    <a:pt x="10982" y="20241"/>
                  </a:lnTo>
                  <a:lnTo>
                    <a:pt x="10888" y="20363"/>
                  </a:lnTo>
                  <a:lnTo>
                    <a:pt x="10794" y="20527"/>
                  </a:lnTo>
                  <a:cubicBezTo>
                    <a:pt x="10712" y="20573"/>
                    <a:pt x="10646" y="20631"/>
                    <a:pt x="10600" y="20695"/>
                  </a:cubicBezTo>
                  <a:cubicBezTo>
                    <a:pt x="10553" y="20760"/>
                    <a:pt x="10528" y="20830"/>
                    <a:pt x="10526" y="20902"/>
                  </a:cubicBezTo>
                  <a:lnTo>
                    <a:pt x="10613" y="21051"/>
                  </a:lnTo>
                  <a:lnTo>
                    <a:pt x="10773" y="21173"/>
                  </a:lnTo>
                  <a:lnTo>
                    <a:pt x="10846" y="21254"/>
                  </a:lnTo>
                  <a:lnTo>
                    <a:pt x="10766" y="21359"/>
                  </a:lnTo>
                  <a:lnTo>
                    <a:pt x="10536" y="21440"/>
                  </a:lnTo>
                  <a:lnTo>
                    <a:pt x="10441" y="21536"/>
                  </a:lnTo>
                  <a:lnTo>
                    <a:pt x="10363" y="21600"/>
                  </a:lnTo>
                  <a:lnTo>
                    <a:pt x="10225" y="21595"/>
                  </a:lnTo>
                  <a:lnTo>
                    <a:pt x="9866" y="21480"/>
                  </a:lnTo>
                  <a:lnTo>
                    <a:pt x="9668" y="21506"/>
                  </a:lnTo>
                  <a:lnTo>
                    <a:pt x="9418" y="21531"/>
                  </a:lnTo>
                  <a:cubicBezTo>
                    <a:pt x="9428" y="21473"/>
                    <a:pt x="9417" y="21413"/>
                    <a:pt x="9386" y="21358"/>
                  </a:cubicBezTo>
                  <a:cubicBezTo>
                    <a:pt x="9350" y="21293"/>
                    <a:pt x="9286" y="21235"/>
                    <a:pt x="9202" y="21193"/>
                  </a:cubicBezTo>
                  <a:lnTo>
                    <a:pt x="8951" y="21172"/>
                  </a:lnTo>
                  <a:lnTo>
                    <a:pt x="8767" y="21096"/>
                  </a:lnTo>
                  <a:lnTo>
                    <a:pt x="8767" y="20966"/>
                  </a:lnTo>
                  <a:lnTo>
                    <a:pt x="8683" y="20814"/>
                  </a:lnTo>
                  <a:cubicBezTo>
                    <a:pt x="8625" y="20767"/>
                    <a:pt x="8560" y="20724"/>
                    <a:pt x="8489" y="20687"/>
                  </a:cubicBezTo>
                  <a:cubicBezTo>
                    <a:pt x="8402" y="20641"/>
                    <a:pt x="8307" y="20603"/>
                    <a:pt x="8206" y="20574"/>
                  </a:cubicBezTo>
                  <a:lnTo>
                    <a:pt x="8185" y="20340"/>
                  </a:lnTo>
                  <a:lnTo>
                    <a:pt x="8175" y="20091"/>
                  </a:lnTo>
                  <a:cubicBezTo>
                    <a:pt x="8118" y="20014"/>
                    <a:pt x="8052" y="19940"/>
                    <a:pt x="7977" y="19870"/>
                  </a:cubicBezTo>
                  <a:cubicBezTo>
                    <a:pt x="7874" y="19775"/>
                    <a:pt x="7755" y="19687"/>
                    <a:pt x="7622" y="19610"/>
                  </a:cubicBezTo>
                  <a:lnTo>
                    <a:pt x="7320" y="19591"/>
                  </a:lnTo>
                  <a:lnTo>
                    <a:pt x="7269" y="19491"/>
                  </a:lnTo>
                  <a:lnTo>
                    <a:pt x="7463" y="19422"/>
                  </a:lnTo>
                  <a:lnTo>
                    <a:pt x="7664" y="19293"/>
                  </a:lnTo>
                  <a:lnTo>
                    <a:pt x="7747" y="19155"/>
                  </a:lnTo>
                  <a:lnTo>
                    <a:pt x="7862" y="18947"/>
                  </a:lnTo>
                  <a:cubicBezTo>
                    <a:pt x="7859" y="18904"/>
                    <a:pt x="7841" y="18862"/>
                    <a:pt x="7810" y="18823"/>
                  </a:cubicBezTo>
                  <a:cubicBezTo>
                    <a:pt x="7763" y="18763"/>
                    <a:pt x="7687" y="18715"/>
                    <a:pt x="7594" y="18687"/>
                  </a:cubicBezTo>
                  <a:lnTo>
                    <a:pt x="7373" y="18531"/>
                  </a:lnTo>
                  <a:lnTo>
                    <a:pt x="7344" y="18427"/>
                  </a:lnTo>
                  <a:lnTo>
                    <a:pt x="7439" y="18291"/>
                  </a:lnTo>
                  <a:lnTo>
                    <a:pt x="7386" y="18128"/>
                  </a:lnTo>
                  <a:lnTo>
                    <a:pt x="7191" y="18036"/>
                  </a:lnTo>
                  <a:lnTo>
                    <a:pt x="6944" y="17872"/>
                  </a:lnTo>
                  <a:lnTo>
                    <a:pt x="6714" y="17722"/>
                  </a:lnTo>
                  <a:lnTo>
                    <a:pt x="6595" y="17655"/>
                  </a:lnTo>
                  <a:lnTo>
                    <a:pt x="6560" y="17485"/>
                  </a:lnTo>
                  <a:lnTo>
                    <a:pt x="6414" y="17372"/>
                  </a:lnTo>
                  <a:lnTo>
                    <a:pt x="6518" y="17199"/>
                  </a:lnTo>
                  <a:cubicBezTo>
                    <a:pt x="6570" y="17154"/>
                    <a:pt x="6593" y="17097"/>
                    <a:pt x="6581" y="17041"/>
                  </a:cubicBezTo>
                  <a:cubicBezTo>
                    <a:pt x="6561" y="16948"/>
                    <a:pt x="6457" y="16874"/>
                    <a:pt x="6320" y="16854"/>
                  </a:cubicBezTo>
                  <a:cubicBezTo>
                    <a:pt x="6272" y="16815"/>
                    <a:pt x="6237" y="16771"/>
                    <a:pt x="6215" y="16723"/>
                  </a:cubicBezTo>
                  <a:cubicBezTo>
                    <a:pt x="6159" y="16596"/>
                    <a:pt x="6202" y="16460"/>
                    <a:pt x="6330" y="16359"/>
                  </a:cubicBezTo>
                  <a:lnTo>
                    <a:pt x="6341" y="16207"/>
                  </a:lnTo>
                  <a:lnTo>
                    <a:pt x="6351" y="16005"/>
                  </a:lnTo>
                  <a:lnTo>
                    <a:pt x="6382" y="15534"/>
                  </a:lnTo>
                  <a:lnTo>
                    <a:pt x="6330" y="14960"/>
                  </a:lnTo>
                  <a:lnTo>
                    <a:pt x="6125" y="14624"/>
                  </a:lnTo>
                  <a:lnTo>
                    <a:pt x="6027" y="14310"/>
                  </a:lnTo>
                  <a:lnTo>
                    <a:pt x="5975" y="14131"/>
                  </a:lnTo>
                  <a:lnTo>
                    <a:pt x="5925" y="13492"/>
                  </a:lnTo>
                  <a:lnTo>
                    <a:pt x="5925" y="13243"/>
                  </a:lnTo>
                  <a:lnTo>
                    <a:pt x="6020" y="13001"/>
                  </a:lnTo>
                  <a:lnTo>
                    <a:pt x="6020" y="12755"/>
                  </a:lnTo>
                  <a:lnTo>
                    <a:pt x="5988" y="12469"/>
                  </a:lnTo>
                  <a:lnTo>
                    <a:pt x="5842" y="12317"/>
                  </a:lnTo>
                  <a:lnTo>
                    <a:pt x="5852" y="12041"/>
                  </a:lnTo>
                  <a:lnTo>
                    <a:pt x="5936" y="11755"/>
                  </a:lnTo>
                  <a:cubicBezTo>
                    <a:pt x="5963" y="11665"/>
                    <a:pt x="5977" y="11573"/>
                    <a:pt x="5978" y="11481"/>
                  </a:cubicBezTo>
                  <a:cubicBezTo>
                    <a:pt x="5979" y="11396"/>
                    <a:pt x="5968" y="11310"/>
                    <a:pt x="5946" y="11226"/>
                  </a:cubicBezTo>
                  <a:cubicBezTo>
                    <a:pt x="5920" y="11122"/>
                    <a:pt x="5877" y="11021"/>
                    <a:pt x="5817" y="10924"/>
                  </a:cubicBezTo>
                  <a:lnTo>
                    <a:pt x="5790" y="10657"/>
                  </a:lnTo>
                  <a:lnTo>
                    <a:pt x="5779" y="10588"/>
                  </a:lnTo>
                  <a:lnTo>
                    <a:pt x="5509" y="10273"/>
                  </a:lnTo>
                  <a:lnTo>
                    <a:pt x="5325" y="10025"/>
                  </a:lnTo>
                  <a:lnTo>
                    <a:pt x="5081" y="9901"/>
                  </a:lnTo>
                  <a:lnTo>
                    <a:pt x="4781" y="9783"/>
                  </a:lnTo>
                  <a:lnTo>
                    <a:pt x="4531" y="9611"/>
                  </a:lnTo>
                  <a:lnTo>
                    <a:pt x="4066" y="9506"/>
                  </a:lnTo>
                  <a:lnTo>
                    <a:pt x="3850" y="9416"/>
                  </a:lnTo>
                  <a:lnTo>
                    <a:pt x="3285" y="9256"/>
                  </a:lnTo>
                  <a:lnTo>
                    <a:pt x="3020" y="9164"/>
                  </a:lnTo>
                  <a:lnTo>
                    <a:pt x="2895" y="8913"/>
                  </a:lnTo>
                  <a:lnTo>
                    <a:pt x="2752" y="8757"/>
                  </a:lnTo>
                  <a:lnTo>
                    <a:pt x="2626" y="8512"/>
                  </a:lnTo>
                  <a:lnTo>
                    <a:pt x="2494" y="8355"/>
                  </a:lnTo>
                  <a:lnTo>
                    <a:pt x="2330" y="8219"/>
                  </a:lnTo>
                  <a:lnTo>
                    <a:pt x="2088" y="8047"/>
                  </a:lnTo>
                  <a:lnTo>
                    <a:pt x="1976" y="7929"/>
                  </a:lnTo>
                  <a:lnTo>
                    <a:pt x="1868" y="7775"/>
                  </a:lnTo>
                  <a:lnTo>
                    <a:pt x="1712" y="7713"/>
                  </a:lnTo>
                  <a:lnTo>
                    <a:pt x="1653" y="7630"/>
                  </a:lnTo>
                  <a:lnTo>
                    <a:pt x="1559" y="7481"/>
                  </a:lnTo>
                  <a:lnTo>
                    <a:pt x="1499" y="7363"/>
                  </a:lnTo>
                  <a:lnTo>
                    <a:pt x="1332" y="7016"/>
                  </a:lnTo>
                  <a:lnTo>
                    <a:pt x="1207" y="6813"/>
                  </a:lnTo>
                  <a:lnTo>
                    <a:pt x="1072" y="6654"/>
                  </a:lnTo>
                  <a:lnTo>
                    <a:pt x="958" y="6495"/>
                  </a:lnTo>
                  <a:lnTo>
                    <a:pt x="875" y="6420"/>
                  </a:lnTo>
                  <a:lnTo>
                    <a:pt x="683" y="6358"/>
                  </a:lnTo>
                  <a:lnTo>
                    <a:pt x="577" y="6210"/>
                  </a:lnTo>
                  <a:lnTo>
                    <a:pt x="392" y="6183"/>
                  </a:lnTo>
                  <a:lnTo>
                    <a:pt x="270" y="6084"/>
                  </a:lnTo>
                  <a:lnTo>
                    <a:pt x="131" y="5971"/>
                  </a:lnTo>
                  <a:lnTo>
                    <a:pt x="79" y="5813"/>
                  </a:lnTo>
                  <a:lnTo>
                    <a:pt x="38" y="5703"/>
                  </a:lnTo>
                  <a:lnTo>
                    <a:pt x="0" y="5602"/>
                  </a:lnTo>
                  <a:lnTo>
                    <a:pt x="115" y="5491"/>
                  </a:lnTo>
                  <a:lnTo>
                    <a:pt x="268" y="5348"/>
                  </a:lnTo>
                  <a:lnTo>
                    <a:pt x="330" y="5224"/>
                  </a:lnTo>
                  <a:lnTo>
                    <a:pt x="413" y="5153"/>
                  </a:lnTo>
                  <a:lnTo>
                    <a:pt x="602" y="5033"/>
                  </a:lnTo>
                  <a:lnTo>
                    <a:pt x="653" y="4916"/>
                  </a:lnTo>
                  <a:lnTo>
                    <a:pt x="542" y="4875"/>
                  </a:lnTo>
                  <a:lnTo>
                    <a:pt x="350" y="4849"/>
                  </a:lnTo>
                  <a:lnTo>
                    <a:pt x="233" y="4810"/>
                  </a:lnTo>
                  <a:lnTo>
                    <a:pt x="173" y="4693"/>
                  </a:lnTo>
                  <a:lnTo>
                    <a:pt x="132" y="4589"/>
                  </a:lnTo>
                  <a:lnTo>
                    <a:pt x="236" y="4435"/>
                  </a:lnTo>
                  <a:lnTo>
                    <a:pt x="363" y="4279"/>
                  </a:lnTo>
                  <a:lnTo>
                    <a:pt x="464" y="4141"/>
                  </a:lnTo>
                  <a:lnTo>
                    <a:pt x="722" y="3881"/>
                  </a:lnTo>
                  <a:lnTo>
                    <a:pt x="837" y="3725"/>
                  </a:lnTo>
                  <a:lnTo>
                    <a:pt x="878" y="3658"/>
                  </a:lnTo>
                  <a:lnTo>
                    <a:pt x="1105" y="3567"/>
                  </a:lnTo>
                  <a:lnTo>
                    <a:pt x="1275" y="3479"/>
                  </a:lnTo>
                  <a:lnTo>
                    <a:pt x="1338" y="3385"/>
                  </a:lnTo>
                  <a:lnTo>
                    <a:pt x="1359" y="3295"/>
                  </a:lnTo>
                  <a:lnTo>
                    <a:pt x="1523" y="3201"/>
                  </a:lnTo>
                  <a:lnTo>
                    <a:pt x="1707" y="3072"/>
                  </a:lnTo>
                  <a:cubicBezTo>
                    <a:pt x="1704" y="3016"/>
                    <a:pt x="1711" y="2960"/>
                    <a:pt x="1728" y="2906"/>
                  </a:cubicBezTo>
                  <a:cubicBezTo>
                    <a:pt x="1757" y="2814"/>
                    <a:pt x="1814" y="2727"/>
                    <a:pt x="1896" y="2650"/>
                  </a:cubicBezTo>
                  <a:cubicBezTo>
                    <a:pt x="1934" y="2572"/>
                    <a:pt x="1938" y="2488"/>
                    <a:pt x="1906" y="2408"/>
                  </a:cubicBezTo>
                  <a:cubicBezTo>
                    <a:pt x="1883" y="2352"/>
                    <a:pt x="1843" y="2298"/>
                    <a:pt x="1815" y="2242"/>
                  </a:cubicBezTo>
                  <a:cubicBezTo>
                    <a:pt x="1790" y="2191"/>
                    <a:pt x="1776" y="2138"/>
                    <a:pt x="1774" y="2083"/>
                  </a:cubicBezTo>
                  <a:lnTo>
                    <a:pt x="1774" y="1918"/>
                  </a:lnTo>
                  <a:lnTo>
                    <a:pt x="1753" y="1808"/>
                  </a:lnTo>
                  <a:lnTo>
                    <a:pt x="1638" y="1656"/>
                  </a:lnTo>
                  <a:lnTo>
                    <a:pt x="1493" y="1546"/>
                  </a:lnTo>
                  <a:lnTo>
                    <a:pt x="1587" y="1443"/>
                  </a:lnTo>
                  <a:lnTo>
                    <a:pt x="1656" y="1310"/>
                  </a:lnTo>
                  <a:lnTo>
                    <a:pt x="1459" y="1199"/>
                  </a:lnTo>
                  <a:lnTo>
                    <a:pt x="1280" y="1115"/>
                  </a:lnTo>
                  <a:lnTo>
                    <a:pt x="1083" y="1076"/>
                  </a:lnTo>
                  <a:lnTo>
                    <a:pt x="968" y="1103"/>
                  </a:lnTo>
                  <a:lnTo>
                    <a:pt x="869" y="1016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9" name="îśļíḓê">
              <a:extLst>
                <a:ext uri="{FF2B5EF4-FFF2-40B4-BE49-F238E27FC236}">
                  <a16:creationId xmlns="" xmlns:a16="http://schemas.microsoft.com/office/drawing/2014/main" id="{C2E69171-DC59-4DA4-81A9-32DD14660026}"/>
                </a:ext>
              </a:extLst>
            </p:cNvPr>
            <p:cNvSpPr/>
            <p:nvPr/>
          </p:nvSpPr>
          <p:spPr>
            <a:xfrm>
              <a:off x="3559421" y="5995142"/>
              <a:ext cx="176422" cy="898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225" y="3547"/>
                  </a:moveTo>
                  <a:lnTo>
                    <a:pt x="5676" y="1626"/>
                  </a:lnTo>
                  <a:lnTo>
                    <a:pt x="3209" y="0"/>
                  </a:lnTo>
                  <a:lnTo>
                    <a:pt x="1176" y="1709"/>
                  </a:lnTo>
                  <a:lnTo>
                    <a:pt x="993" y="6809"/>
                  </a:lnTo>
                  <a:lnTo>
                    <a:pt x="0" y="9230"/>
                  </a:lnTo>
                  <a:lnTo>
                    <a:pt x="146" y="11719"/>
                  </a:lnTo>
                  <a:lnTo>
                    <a:pt x="1232" y="14861"/>
                  </a:lnTo>
                  <a:lnTo>
                    <a:pt x="2757" y="16925"/>
                  </a:lnTo>
                  <a:lnTo>
                    <a:pt x="4617" y="16204"/>
                  </a:lnTo>
                  <a:lnTo>
                    <a:pt x="6205" y="18329"/>
                  </a:lnTo>
                  <a:lnTo>
                    <a:pt x="6765" y="21054"/>
                  </a:lnTo>
                  <a:lnTo>
                    <a:pt x="9338" y="21600"/>
                  </a:lnTo>
                  <a:lnTo>
                    <a:pt x="10638" y="20386"/>
                  </a:lnTo>
                  <a:lnTo>
                    <a:pt x="12868" y="19239"/>
                  </a:lnTo>
                  <a:cubicBezTo>
                    <a:pt x="13384" y="19258"/>
                    <a:pt x="13900" y="19258"/>
                    <a:pt x="14416" y="19239"/>
                  </a:cubicBezTo>
                  <a:cubicBezTo>
                    <a:pt x="15695" y="19193"/>
                    <a:pt x="16971" y="19031"/>
                    <a:pt x="18242" y="18754"/>
                  </a:cubicBezTo>
                  <a:lnTo>
                    <a:pt x="20946" y="19118"/>
                  </a:lnTo>
                  <a:lnTo>
                    <a:pt x="21600" y="16751"/>
                  </a:lnTo>
                  <a:lnTo>
                    <a:pt x="17600" y="16751"/>
                  </a:lnTo>
                  <a:lnTo>
                    <a:pt x="14802" y="15172"/>
                  </a:lnTo>
                  <a:lnTo>
                    <a:pt x="13214" y="10808"/>
                  </a:lnTo>
                  <a:lnTo>
                    <a:pt x="11408" y="9230"/>
                  </a:lnTo>
                  <a:lnTo>
                    <a:pt x="9731" y="7773"/>
                  </a:lnTo>
                  <a:lnTo>
                    <a:pt x="9139" y="5420"/>
                  </a:lnTo>
                  <a:lnTo>
                    <a:pt x="7225" y="3547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0" name="îṥļiḍê">
              <a:extLst>
                <a:ext uri="{FF2B5EF4-FFF2-40B4-BE49-F238E27FC236}">
                  <a16:creationId xmlns="" xmlns:a16="http://schemas.microsoft.com/office/drawing/2014/main" id="{54D2A7AE-8FA1-4DC3-9B16-72894197C0F6}"/>
                </a:ext>
              </a:extLst>
            </p:cNvPr>
            <p:cNvSpPr/>
            <p:nvPr/>
          </p:nvSpPr>
          <p:spPr>
            <a:xfrm>
              <a:off x="3768642" y="5937250"/>
              <a:ext cx="110098" cy="46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319" y="0"/>
                  </a:moveTo>
                  <a:lnTo>
                    <a:pt x="5026" y="117"/>
                  </a:lnTo>
                  <a:cubicBezTo>
                    <a:pt x="4484" y="789"/>
                    <a:pt x="3941" y="1461"/>
                    <a:pt x="3399" y="2133"/>
                  </a:cubicBezTo>
                  <a:cubicBezTo>
                    <a:pt x="2857" y="2805"/>
                    <a:pt x="2314" y="3476"/>
                    <a:pt x="1772" y="4148"/>
                  </a:cubicBezTo>
                  <a:lnTo>
                    <a:pt x="4542" y="6577"/>
                  </a:lnTo>
                  <a:lnTo>
                    <a:pt x="3392" y="10753"/>
                  </a:lnTo>
                  <a:lnTo>
                    <a:pt x="0" y="11818"/>
                  </a:lnTo>
                  <a:lnTo>
                    <a:pt x="1581" y="16345"/>
                  </a:lnTo>
                  <a:lnTo>
                    <a:pt x="4913" y="16345"/>
                  </a:lnTo>
                  <a:lnTo>
                    <a:pt x="7757" y="19148"/>
                  </a:lnTo>
                  <a:lnTo>
                    <a:pt x="10993" y="21600"/>
                  </a:lnTo>
                  <a:lnTo>
                    <a:pt x="14223" y="19761"/>
                  </a:lnTo>
                  <a:lnTo>
                    <a:pt x="14972" y="14169"/>
                  </a:lnTo>
                  <a:lnTo>
                    <a:pt x="18108" y="8928"/>
                  </a:lnTo>
                  <a:lnTo>
                    <a:pt x="21600" y="7876"/>
                  </a:lnTo>
                  <a:lnTo>
                    <a:pt x="21600" y="3101"/>
                  </a:lnTo>
                  <a:lnTo>
                    <a:pt x="19411" y="1378"/>
                  </a:lnTo>
                  <a:lnTo>
                    <a:pt x="17621" y="692"/>
                  </a:lnTo>
                  <a:lnTo>
                    <a:pt x="12533" y="2093"/>
                  </a:lnTo>
                  <a:lnTo>
                    <a:pt x="10949" y="1393"/>
                  </a:lnTo>
                  <a:lnTo>
                    <a:pt x="8319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1" name="ïṧlíďé">
              <a:extLst>
                <a:ext uri="{FF2B5EF4-FFF2-40B4-BE49-F238E27FC236}">
                  <a16:creationId xmlns="" xmlns:a16="http://schemas.microsoft.com/office/drawing/2014/main" id="{7554FE5D-7CD9-4BF9-A49A-9226F262D740}"/>
                </a:ext>
              </a:extLst>
            </p:cNvPr>
            <p:cNvSpPr/>
            <p:nvPr/>
          </p:nvSpPr>
          <p:spPr>
            <a:xfrm>
              <a:off x="4951705" y="2729160"/>
              <a:ext cx="2278812" cy="26127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905" y="1298"/>
                  </a:moveTo>
                  <a:lnTo>
                    <a:pt x="11748" y="1386"/>
                  </a:lnTo>
                  <a:lnTo>
                    <a:pt x="11649" y="1501"/>
                  </a:lnTo>
                  <a:lnTo>
                    <a:pt x="11657" y="1629"/>
                  </a:lnTo>
                  <a:lnTo>
                    <a:pt x="11744" y="1704"/>
                  </a:lnTo>
                  <a:lnTo>
                    <a:pt x="11765" y="1791"/>
                  </a:lnTo>
                  <a:lnTo>
                    <a:pt x="11622" y="1915"/>
                  </a:lnTo>
                  <a:lnTo>
                    <a:pt x="11470" y="2059"/>
                  </a:lnTo>
                  <a:lnTo>
                    <a:pt x="11326" y="2096"/>
                  </a:lnTo>
                  <a:lnTo>
                    <a:pt x="11204" y="2078"/>
                  </a:lnTo>
                  <a:lnTo>
                    <a:pt x="10972" y="2003"/>
                  </a:lnTo>
                  <a:lnTo>
                    <a:pt x="10824" y="1959"/>
                  </a:lnTo>
                  <a:lnTo>
                    <a:pt x="10659" y="1903"/>
                  </a:lnTo>
                  <a:lnTo>
                    <a:pt x="10370" y="1872"/>
                  </a:lnTo>
                  <a:lnTo>
                    <a:pt x="10297" y="1768"/>
                  </a:lnTo>
                  <a:lnTo>
                    <a:pt x="10194" y="1639"/>
                  </a:lnTo>
                  <a:lnTo>
                    <a:pt x="10095" y="1497"/>
                  </a:lnTo>
                  <a:lnTo>
                    <a:pt x="9893" y="1403"/>
                  </a:lnTo>
                  <a:lnTo>
                    <a:pt x="9738" y="1384"/>
                  </a:lnTo>
                  <a:lnTo>
                    <a:pt x="9487" y="1311"/>
                  </a:lnTo>
                  <a:lnTo>
                    <a:pt x="9256" y="1311"/>
                  </a:lnTo>
                  <a:lnTo>
                    <a:pt x="9130" y="1305"/>
                  </a:lnTo>
                  <a:lnTo>
                    <a:pt x="9053" y="1242"/>
                  </a:lnTo>
                  <a:lnTo>
                    <a:pt x="8911" y="1116"/>
                  </a:lnTo>
                  <a:lnTo>
                    <a:pt x="8694" y="947"/>
                  </a:lnTo>
                  <a:lnTo>
                    <a:pt x="8636" y="849"/>
                  </a:lnTo>
                  <a:lnTo>
                    <a:pt x="8687" y="761"/>
                  </a:lnTo>
                  <a:lnTo>
                    <a:pt x="8783" y="636"/>
                  </a:lnTo>
                  <a:lnTo>
                    <a:pt x="8776" y="548"/>
                  </a:lnTo>
                  <a:lnTo>
                    <a:pt x="8704" y="440"/>
                  </a:lnTo>
                  <a:lnTo>
                    <a:pt x="8651" y="369"/>
                  </a:lnTo>
                  <a:lnTo>
                    <a:pt x="8694" y="263"/>
                  </a:lnTo>
                  <a:lnTo>
                    <a:pt x="8750" y="213"/>
                  </a:lnTo>
                  <a:lnTo>
                    <a:pt x="8706" y="120"/>
                  </a:lnTo>
                  <a:lnTo>
                    <a:pt x="8574" y="53"/>
                  </a:lnTo>
                  <a:lnTo>
                    <a:pt x="8473" y="0"/>
                  </a:lnTo>
                  <a:lnTo>
                    <a:pt x="8301" y="31"/>
                  </a:lnTo>
                  <a:lnTo>
                    <a:pt x="8038" y="123"/>
                  </a:lnTo>
                  <a:lnTo>
                    <a:pt x="7831" y="167"/>
                  </a:lnTo>
                  <a:lnTo>
                    <a:pt x="7542" y="204"/>
                  </a:lnTo>
                  <a:lnTo>
                    <a:pt x="7323" y="198"/>
                  </a:lnTo>
                  <a:lnTo>
                    <a:pt x="7098" y="173"/>
                  </a:lnTo>
                  <a:lnTo>
                    <a:pt x="6861" y="167"/>
                  </a:lnTo>
                  <a:lnTo>
                    <a:pt x="6735" y="117"/>
                  </a:lnTo>
                  <a:lnTo>
                    <a:pt x="6538" y="97"/>
                  </a:lnTo>
                  <a:lnTo>
                    <a:pt x="6405" y="145"/>
                  </a:lnTo>
                  <a:lnTo>
                    <a:pt x="6221" y="214"/>
                  </a:lnTo>
                  <a:lnTo>
                    <a:pt x="6040" y="224"/>
                  </a:lnTo>
                  <a:lnTo>
                    <a:pt x="5774" y="295"/>
                  </a:lnTo>
                  <a:lnTo>
                    <a:pt x="5503" y="389"/>
                  </a:lnTo>
                  <a:lnTo>
                    <a:pt x="5346" y="481"/>
                  </a:lnTo>
                  <a:lnTo>
                    <a:pt x="5159" y="600"/>
                  </a:lnTo>
                  <a:lnTo>
                    <a:pt x="4994" y="675"/>
                  </a:lnTo>
                  <a:cubicBezTo>
                    <a:pt x="4958" y="685"/>
                    <a:pt x="4920" y="693"/>
                    <a:pt x="4883" y="698"/>
                  </a:cubicBezTo>
                  <a:cubicBezTo>
                    <a:pt x="4849" y="702"/>
                    <a:pt x="4815" y="704"/>
                    <a:pt x="4781" y="704"/>
                  </a:cubicBezTo>
                  <a:lnTo>
                    <a:pt x="4638" y="679"/>
                  </a:lnTo>
                  <a:lnTo>
                    <a:pt x="4547" y="675"/>
                  </a:lnTo>
                  <a:lnTo>
                    <a:pt x="4417" y="656"/>
                  </a:lnTo>
                  <a:lnTo>
                    <a:pt x="4244" y="637"/>
                  </a:lnTo>
                  <a:lnTo>
                    <a:pt x="4107" y="562"/>
                  </a:lnTo>
                  <a:lnTo>
                    <a:pt x="3988" y="482"/>
                  </a:lnTo>
                  <a:lnTo>
                    <a:pt x="3873" y="464"/>
                  </a:lnTo>
                  <a:lnTo>
                    <a:pt x="3807" y="533"/>
                  </a:lnTo>
                  <a:lnTo>
                    <a:pt x="3751" y="608"/>
                  </a:lnTo>
                  <a:lnTo>
                    <a:pt x="3646" y="730"/>
                  </a:lnTo>
                  <a:lnTo>
                    <a:pt x="3580" y="822"/>
                  </a:lnTo>
                  <a:lnTo>
                    <a:pt x="3480" y="939"/>
                  </a:lnTo>
                  <a:lnTo>
                    <a:pt x="3212" y="1058"/>
                  </a:lnTo>
                  <a:lnTo>
                    <a:pt x="2961" y="1162"/>
                  </a:lnTo>
                  <a:lnTo>
                    <a:pt x="2882" y="1237"/>
                  </a:lnTo>
                  <a:lnTo>
                    <a:pt x="2746" y="1325"/>
                  </a:lnTo>
                  <a:lnTo>
                    <a:pt x="2704" y="1430"/>
                  </a:lnTo>
                  <a:lnTo>
                    <a:pt x="2576" y="1610"/>
                  </a:lnTo>
                  <a:lnTo>
                    <a:pt x="2532" y="1707"/>
                  </a:lnTo>
                  <a:lnTo>
                    <a:pt x="2566" y="1826"/>
                  </a:lnTo>
                  <a:lnTo>
                    <a:pt x="2573" y="1918"/>
                  </a:lnTo>
                  <a:lnTo>
                    <a:pt x="2559" y="2012"/>
                  </a:lnTo>
                  <a:lnTo>
                    <a:pt x="2544" y="2114"/>
                  </a:lnTo>
                  <a:lnTo>
                    <a:pt x="2436" y="2195"/>
                  </a:lnTo>
                  <a:lnTo>
                    <a:pt x="2269" y="2330"/>
                  </a:lnTo>
                  <a:lnTo>
                    <a:pt x="2091" y="2512"/>
                  </a:lnTo>
                  <a:lnTo>
                    <a:pt x="1925" y="2605"/>
                  </a:lnTo>
                  <a:lnTo>
                    <a:pt x="1797" y="2653"/>
                  </a:lnTo>
                  <a:lnTo>
                    <a:pt x="1647" y="2722"/>
                  </a:lnTo>
                  <a:lnTo>
                    <a:pt x="1528" y="2808"/>
                  </a:lnTo>
                  <a:lnTo>
                    <a:pt x="1447" y="2931"/>
                  </a:lnTo>
                  <a:lnTo>
                    <a:pt x="1332" y="3038"/>
                  </a:lnTo>
                  <a:lnTo>
                    <a:pt x="1173" y="3213"/>
                  </a:lnTo>
                  <a:lnTo>
                    <a:pt x="1030" y="3388"/>
                  </a:lnTo>
                  <a:lnTo>
                    <a:pt x="1001" y="3475"/>
                  </a:lnTo>
                  <a:lnTo>
                    <a:pt x="951" y="3585"/>
                  </a:lnTo>
                  <a:lnTo>
                    <a:pt x="845" y="3723"/>
                  </a:lnTo>
                  <a:lnTo>
                    <a:pt x="700" y="3911"/>
                  </a:lnTo>
                  <a:lnTo>
                    <a:pt x="650" y="4048"/>
                  </a:lnTo>
                  <a:lnTo>
                    <a:pt x="448" y="4221"/>
                  </a:lnTo>
                  <a:lnTo>
                    <a:pt x="410" y="4305"/>
                  </a:lnTo>
                  <a:lnTo>
                    <a:pt x="349" y="4386"/>
                  </a:lnTo>
                  <a:lnTo>
                    <a:pt x="269" y="4455"/>
                  </a:lnTo>
                  <a:lnTo>
                    <a:pt x="232" y="4555"/>
                  </a:lnTo>
                  <a:lnTo>
                    <a:pt x="226" y="4651"/>
                  </a:lnTo>
                  <a:lnTo>
                    <a:pt x="176" y="4751"/>
                  </a:lnTo>
                  <a:lnTo>
                    <a:pt x="156" y="4813"/>
                  </a:lnTo>
                  <a:lnTo>
                    <a:pt x="163" y="4888"/>
                  </a:lnTo>
                  <a:lnTo>
                    <a:pt x="220" y="5002"/>
                  </a:lnTo>
                  <a:lnTo>
                    <a:pt x="292" y="5121"/>
                  </a:lnTo>
                  <a:lnTo>
                    <a:pt x="355" y="5258"/>
                  </a:lnTo>
                  <a:lnTo>
                    <a:pt x="369" y="5453"/>
                  </a:lnTo>
                  <a:lnTo>
                    <a:pt x="413" y="5578"/>
                  </a:lnTo>
                  <a:lnTo>
                    <a:pt x="477" y="5695"/>
                  </a:lnTo>
                  <a:lnTo>
                    <a:pt x="477" y="5825"/>
                  </a:lnTo>
                  <a:lnTo>
                    <a:pt x="441" y="5944"/>
                  </a:lnTo>
                  <a:lnTo>
                    <a:pt x="405" y="6019"/>
                  </a:lnTo>
                  <a:lnTo>
                    <a:pt x="391" y="6138"/>
                  </a:lnTo>
                  <a:lnTo>
                    <a:pt x="355" y="6250"/>
                  </a:lnTo>
                  <a:lnTo>
                    <a:pt x="307" y="6323"/>
                  </a:lnTo>
                  <a:lnTo>
                    <a:pt x="280" y="6392"/>
                  </a:lnTo>
                  <a:lnTo>
                    <a:pt x="215" y="6459"/>
                  </a:lnTo>
                  <a:lnTo>
                    <a:pt x="80" y="6545"/>
                  </a:lnTo>
                  <a:lnTo>
                    <a:pt x="0" y="6592"/>
                  </a:lnTo>
                  <a:lnTo>
                    <a:pt x="0" y="6680"/>
                  </a:lnTo>
                  <a:lnTo>
                    <a:pt x="74" y="6761"/>
                  </a:lnTo>
                  <a:lnTo>
                    <a:pt x="110" y="6891"/>
                  </a:lnTo>
                  <a:lnTo>
                    <a:pt x="117" y="7009"/>
                  </a:lnTo>
                  <a:lnTo>
                    <a:pt x="117" y="7138"/>
                  </a:lnTo>
                  <a:lnTo>
                    <a:pt x="61" y="7213"/>
                  </a:lnTo>
                  <a:lnTo>
                    <a:pt x="54" y="7299"/>
                  </a:lnTo>
                  <a:lnTo>
                    <a:pt x="185" y="7447"/>
                  </a:lnTo>
                  <a:lnTo>
                    <a:pt x="278" y="7578"/>
                  </a:lnTo>
                  <a:lnTo>
                    <a:pt x="459" y="7641"/>
                  </a:lnTo>
                  <a:lnTo>
                    <a:pt x="564" y="7676"/>
                  </a:lnTo>
                  <a:lnTo>
                    <a:pt x="670" y="7805"/>
                  </a:lnTo>
                  <a:lnTo>
                    <a:pt x="779" y="7951"/>
                  </a:lnTo>
                  <a:lnTo>
                    <a:pt x="880" y="8070"/>
                  </a:lnTo>
                  <a:lnTo>
                    <a:pt x="1010" y="8216"/>
                  </a:lnTo>
                  <a:lnTo>
                    <a:pt x="1152" y="8321"/>
                  </a:lnTo>
                  <a:lnTo>
                    <a:pt x="1238" y="8546"/>
                  </a:lnTo>
                  <a:lnTo>
                    <a:pt x="1195" y="8652"/>
                  </a:lnTo>
                  <a:lnTo>
                    <a:pt x="1275" y="8822"/>
                  </a:lnTo>
                  <a:lnTo>
                    <a:pt x="1378" y="8876"/>
                  </a:lnTo>
                  <a:lnTo>
                    <a:pt x="1513" y="8970"/>
                  </a:lnTo>
                  <a:lnTo>
                    <a:pt x="1679" y="9195"/>
                  </a:lnTo>
                  <a:lnTo>
                    <a:pt x="1843" y="9284"/>
                  </a:lnTo>
                  <a:lnTo>
                    <a:pt x="1963" y="9393"/>
                  </a:lnTo>
                  <a:lnTo>
                    <a:pt x="2026" y="9468"/>
                  </a:lnTo>
                  <a:lnTo>
                    <a:pt x="2137" y="9480"/>
                  </a:lnTo>
                  <a:lnTo>
                    <a:pt x="2185" y="9549"/>
                  </a:lnTo>
                  <a:lnTo>
                    <a:pt x="2387" y="9655"/>
                  </a:lnTo>
                  <a:lnTo>
                    <a:pt x="2546" y="9722"/>
                  </a:lnTo>
                  <a:lnTo>
                    <a:pt x="2676" y="9747"/>
                  </a:lnTo>
                  <a:lnTo>
                    <a:pt x="2864" y="9801"/>
                  </a:lnTo>
                  <a:lnTo>
                    <a:pt x="3059" y="9868"/>
                  </a:lnTo>
                  <a:lnTo>
                    <a:pt x="3321" y="9803"/>
                  </a:lnTo>
                  <a:lnTo>
                    <a:pt x="3355" y="9741"/>
                  </a:lnTo>
                  <a:lnTo>
                    <a:pt x="3514" y="9656"/>
                  </a:lnTo>
                  <a:lnTo>
                    <a:pt x="3671" y="9656"/>
                  </a:lnTo>
                  <a:lnTo>
                    <a:pt x="3834" y="9668"/>
                  </a:lnTo>
                  <a:lnTo>
                    <a:pt x="3928" y="9618"/>
                  </a:lnTo>
                  <a:lnTo>
                    <a:pt x="4065" y="9568"/>
                  </a:lnTo>
                  <a:lnTo>
                    <a:pt x="4183" y="9562"/>
                  </a:lnTo>
                  <a:lnTo>
                    <a:pt x="4264" y="9614"/>
                  </a:lnTo>
                  <a:lnTo>
                    <a:pt x="4399" y="9656"/>
                  </a:lnTo>
                  <a:lnTo>
                    <a:pt x="4491" y="9685"/>
                  </a:lnTo>
                  <a:lnTo>
                    <a:pt x="4570" y="9697"/>
                  </a:lnTo>
                  <a:lnTo>
                    <a:pt x="4741" y="9672"/>
                  </a:lnTo>
                  <a:lnTo>
                    <a:pt x="4835" y="9629"/>
                  </a:lnTo>
                  <a:lnTo>
                    <a:pt x="5049" y="9541"/>
                  </a:lnTo>
                  <a:lnTo>
                    <a:pt x="5236" y="9504"/>
                  </a:lnTo>
                  <a:lnTo>
                    <a:pt x="5409" y="9560"/>
                  </a:lnTo>
                  <a:lnTo>
                    <a:pt x="5568" y="9456"/>
                  </a:lnTo>
                  <a:lnTo>
                    <a:pt x="5900" y="9362"/>
                  </a:lnTo>
                  <a:lnTo>
                    <a:pt x="6211" y="9231"/>
                  </a:lnTo>
                  <a:lnTo>
                    <a:pt x="6387" y="9206"/>
                  </a:lnTo>
                  <a:lnTo>
                    <a:pt x="6552" y="9212"/>
                  </a:lnTo>
                  <a:lnTo>
                    <a:pt x="6746" y="9256"/>
                  </a:lnTo>
                  <a:lnTo>
                    <a:pt x="6865" y="9309"/>
                  </a:lnTo>
                  <a:lnTo>
                    <a:pt x="6951" y="9353"/>
                  </a:lnTo>
                  <a:lnTo>
                    <a:pt x="7023" y="9409"/>
                  </a:lnTo>
                  <a:lnTo>
                    <a:pt x="7103" y="9497"/>
                  </a:lnTo>
                  <a:lnTo>
                    <a:pt x="7134" y="9626"/>
                  </a:lnTo>
                  <a:lnTo>
                    <a:pt x="7148" y="9713"/>
                  </a:lnTo>
                  <a:lnTo>
                    <a:pt x="7170" y="9786"/>
                  </a:lnTo>
                  <a:lnTo>
                    <a:pt x="7298" y="9829"/>
                  </a:lnTo>
                  <a:lnTo>
                    <a:pt x="7435" y="9842"/>
                  </a:lnTo>
                  <a:lnTo>
                    <a:pt x="7584" y="9786"/>
                  </a:lnTo>
                  <a:lnTo>
                    <a:pt x="7980" y="9786"/>
                  </a:lnTo>
                  <a:lnTo>
                    <a:pt x="8202" y="9831"/>
                  </a:lnTo>
                  <a:lnTo>
                    <a:pt x="8289" y="9968"/>
                  </a:lnTo>
                  <a:lnTo>
                    <a:pt x="8455" y="10087"/>
                  </a:lnTo>
                  <a:lnTo>
                    <a:pt x="8491" y="10175"/>
                  </a:lnTo>
                  <a:lnTo>
                    <a:pt x="8498" y="10323"/>
                  </a:lnTo>
                  <a:lnTo>
                    <a:pt x="8534" y="10455"/>
                  </a:lnTo>
                  <a:lnTo>
                    <a:pt x="8534" y="10567"/>
                  </a:lnTo>
                  <a:lnTo>
                    <a:pt x="8486" y="10709"/>
                  </a:lnTo>
                  <a:lnTo>
                    <a:pt x="8438" y="10877"/>
                  </a:lnTo>
                  <a:lnTo>
                    <a:pt x="8421" y="11008"/>
                  </a:lnTo>
                  <a:lnTo>
                    <a:pt x="8356" y="11171"/>
                  </a:lnTo>
                  <a:lnTo>
                    <a:pt x="8236" y="11348"/>
                  </a:lnTo>
                  <a:lnTo>
                    <a:pt x="8272" y="11458"/>
                  </a:lnTo>
                  <a:lnTo>
                    <a:pt x="8279" y="11545"/>
                  </a:lnTo>
                  <a:lnTo>
                    <a:pt x="8322" y="11649"/>
                  </a:lnTo>
                  <a:lnTo>
                    <a:pt x="8387" y="11749"/>
                  </a:lnTo>
                  <a:lnTo>
                    <a:pt x="8437" y="11849"/>
                  </a:lnTo>
                  <a:lnTo>
                    <a:pt x="8567" y="11936"/>
                  </a:lnTo>
                  <a:lnTo>
                    <a:pt x="8726" y="12086"/>
                  </a:lnTo>
                  <a:lnTo>
                    <a:pt x="8935" y="12257"/>
                  </a:lnTo>
                  <a:lnTo>
                    <a:pt x="9193" y="12538"/>
                  </a:lnTo>
                  <a:lnTo>
                    <a:pt x="9222" y="12667"/>
                  </a:lnTo>
                  <a:lnTo>
                    <a:pt x="9215" y="12761"/>
                  </a:lnTo>
                  <a:lnTo>
                    <a:pt x="9229" y="12888"/>
                  </a:lnTo>
                  <a:lnTo>
                    <a:pt x="9266" y="13018"/>
                  </a:lnTo>
                  <a:lnTo>
                    <a:pt x="9302" y="13097"/>
                  </a:lnTo>
                  <a:lnTo>
                    <a:pt x="9403" y="13235"/>
                  </a:lnTo>
                  <a:lnTo>
                    <a:pt x="9453" y="13316"/>
                  </a:lnTo>
                  <a:lnTo>
                    <a:pt x="9566" y="13451"/>
                  </a:lnTo>
                  <a:lnTo>
                    <a:pt x="9766" y="13633"/>
                  </a:lnTo>
                  <a:lnTo>
                    <a:pt x="9692" y="13770"/>
                  </a:lnTo>
                  <a:lnTo>
                    <a:pt x="9591" y="13864"/>
                  </a:lnTo>
                  <a:lnTo>
                    <a:pt x="9591" y="13962"/>
                  </a:lnTo>
                  <a:lnTo>
                    <a:pt x="9620" y="14068"/>
                  </a:lnTo>
                  <a:lnTo>
                    <a:pt x="9710" y="14197"/>
                  </a:lnTo>
                  <a:lnTo>
                    <a:pt x="9780" y="14370"/>
                  </a:lnTo>
                  <a:lnTo>
                    <a:pt x="9795" y="14482"/>
                  </a:lnTo>
                  <a:lnTo>
                    <a:pt x="9802" y="14588"/>
                  </a:lnTo>
                  <a:lnTo>
                    <a:pt x="9775" y="14690"/>
                  </a:lnTo>
                  <a:lnTo>
                    <a:pt x="9739" y="14790"/>
                  </a:lnTo>
                  <a:lnTo>
                    <a:pt x="9667" y="14915"/>
                  </a:lnTo>
                  <a:lnTo>
                    <a:pt x="9609" y="15021"/>
                  </a:lnTo>
                  <a:lnTo>
                    <a:pt x="9530" y="15132"/>
                  </a:lnTo>
                  <a:lnTo>
                    <a:pt x="9479" y="15276"/>
                  </a:lnTo>
                  <a:lnTo>
                    <a:pt x="9395" y="15443"/>
                  </a:lnTo>
                  <a:lnTo>
                    <a:pt x="9345" y="15586"/>
                  </a:lnTo>
                  <a:lnTo>
                    <a:pt x="9275" y="15726"/>
                  </a:lnTo>
                  <a:lnTo>
                    <a:pt x="9162" y="15929"/>
                  </a:lnTo>
                  <a:lnTo>
                    <a:pt x="9125" y="16060"/>
                  </a:lnTo>
                  <a:lnTo>
                    <a:pt x="9118" y="16204"/>
                  </a:lnTo>
                  <a:lnTo>
                    <a:pt x="9133" y="16366"/>
                  </a:lnTo>
                  <a:lnTo>
                    <a:pt x="9145" y="16558"/>
                  </a:lnTo>
                  <a:lnTo>
                    <a:pt x="9224" y="16671"/>
                  </a:lnTo>
                  <a:lnTo>
                    <a:pt x="9275" y="16808"/>
                  </a:lnTo>
                  <a:lnTo>
                    <a:pt x="9364" y="16942"/>
                  </a:lnTo>
                  <a:lnTo>
                    <a:pt x="9448" y="17105"/>
                  </a:lnTo>
                  <a:lnTo>
                    <a:pt x="9540" y="17211"/>
                  </a:lnTo>
                  <a:lnTo>
                    <a:pt x="9663" y="17399"/>
                  </a:lnTo>
                  <a:lnTo>
                    <a:pt x="9739" y="17522"/>
                  </a:lnTo>
                  <a:lnTo>
                    <a:pt x="9826" y="17703"/>
                  </a:lnTo>
                  <a:lnTo>
                    <a:pt x="9978" y="17846"/>
                  </a:lnTo>
                  <a:lnTo>
                    <a:pt x="9978" y="17984"/>
                  </a:lnTo>
                  <a:lnTo>
                    <a:pt x="10014" y="18084"/>
                  </a:lnTo>
                  <a:lnTo>
                    <a:pt x="10050" y="18240"/>
                  </a:lnTo>
                  <a:lnTo>
                    <a:pt x="10081" y="18371"/>
                  </a:lnTo>
                  <a:lnTo>
                    <a:pt x="10146" y="18518"/>
                  </a:lnTo>
                  <a:lnTo>
                    <a:pt x="10197" y="18674"/>
                  </a:lnTo>
                  <a:lnTo>
                    <a:pt x="10223" y="18828"/>
                  </a:lnTo>
                  <a:lnTo>
                    <a:pt x="10173" y="18905"/>
                  </a:lnTo>
                  <a:cubicBezTo>
                    <a:pt x="10161" y="18932"/>
                    <a:pt x="10154" y="18960"/>
                    <a:pt x="10154" y="18989"/>
                  </a:cubicBezTo>
                  <a:cubicBezTo>
                    <a:pt x="10153" y="19050"/>
                    <a:pt x="10179" y="19109"/>
                    <a:pt x="10226" y="19154"/>
                  </a:cubicBezTo>
                  <a:lnTo>
                    <a:pt x="10226" y="19319"/>
                  </a:lnTo>
                  <a:lnTo>
                    <a:pt x="10198" y="19438"/>
                  </a:lnTo>
                  <a:lnTo>
                    <a:pt x="10205" y="19569"/>
                  </a:lnTo>
                  <a:lnTo>
                    <a:pt x="10335" y="19657"/>
                  </a:lnTo>
                  <a:cubicBezTo>
                    <a:pt x="10390" y="19680"/>
                    <a:pt x="10437" y="19714"/>
                    <a:pt x="10472" y="19757"/>
                  </a:cubicBezTo>
                  <a:cubicBezTo>
                    <a:pt x="10520" y="19816"/>
                    <a:pt x="10543" y="19887"/>
                    <a:pt x="10537" y="19959"/>
                  </a:cubicBezTo>
                  <a:cubicBezTo>
                    <a:pt x="10582" y="19972"/>
                    <a:pt x="10624" y="19991"/>
                    <a:pt x="10662" y="20015"/>
                  </a:cubicBezTo>
                  <a:cubicBezTo>
                    <a:pt x="10709" y="20045"/>
                    <a:pt x="10748" y="20083"/>
                    <a:pt x="10778" y="20126"/>
                  </a:cubicBezTo>
                  <a:lnTo>
                    <a:pt x="10833" y="20258"/>
                  </a:lnTo>
                  <a:lnTo>
                    <a:pt x="10886" y="20443"/>
                  </a:lnTo>
                  <a:lnTo>
                    <a:pt x="10987" y="20518"/>
                  </a:lnTo>
                  <a:lnTo>
                    <a:pt x="11146" y="20643"/>
                  </a:lnTo>
                  <a:lnTo>
                    <a:pt x="11228" y="20767"/>
                  </a:lnTo>
                  <a:lnTo>
                    <a:pt x="11192" y="20929"/>
                  </a:lnTo>
                  <a:lnTo>
                    <a:pt x="11116" y="20979"/>
                  </a:lnTo>
                  <a:lnTo>
                    <a:pt x="11094" y="21129"/>
                  </a:lnTo>
                  <a:lnTo>
                    <a:pt x="11138" y="21216"/>
                  </a:lnTo>
                  <a:lnTo>
                    <a:pt x="11232" y="21323"/>
                  </a:lnTo>
                  <a:lnTo>
                    <a:pt x="11296" y="21404"/>
                  </a:lnTo>
                  <a:lnTo>
                    <a:pt x="11398" y="21485"/>
                  </a:lnTo>
                  <a:lnTo>
                    <a:pt x="11510" y="21554"/>
                  </a:lnTo>
                  <a:lnTo>
                    <a:pt x="11611" y="21600"/>
                  </a:lnTo>
                  <a:lnTo>
                    <a:pt x="11710" y="21587"/>
                  </a:lnTo>
                  <a:lnTo>
                    <a:pt x="11885" y="21519"/>
                  </a:lnTo>
                  <a:lnTo>
                    <a:pt x="12056" y="21494"/>
                  </a:lnTo>
                  <a:lnTo>
                    <a:pt x="12201" y="21481"/>
                  </a:lnTo>
                  <a:lnTo>
                    <a:pt x="12338" y="21418"/>
                  </a:lnTo>
                  <a:lnTo>
                    <a:pt x="12439" y="21389"/>
                  </a:lnTo>
                  <a:lnTo>
                    <a:pt x="12576" y="21408"/>
                  </a:lnTo>
                  <a:lnTo>
                    <a:pt x="12739" y="21426"/>
                  </a:lnTo>
                  <a:lnTo>
                    <a:pt x="12983" y="21499"/>
                  </a:lnTo>
                  <a:lnTo>
                    <a:pt x="13082" y="21535"/>
                  </a:lnTo>
                  <a:lnTo>
                    <a:pt x="13262" y="21478"/>
                  </a:lnTo>
                  <a:lnTo>
                    <a:pt x="13457" y="21372"/>
                  </a:lnTo>
                  <a:lnTo>
                    <a:pt x="13645" y="21293"/>
                  </a:lnTo>
                  <a:lnTo>
                    <a:pt x="13855" y="21184"/>
                  </a:lnTo>
                  <a:lnTo>
                    <a:pt x="13917" y="21124"/>
                  </a:lnTo>
                  <a:lnTo>
                    <a:pt x="14020" y="21112"/>
                  </a:lnTo>
                  <a:lnTo>
                    <a:pt x="14140" y="20918"/>
                  </a:lnTo>
                  <a:lnTo>
                    <a:pt x="14308" y="20841"/>
                  </a:lnTo>
                  <a:lnTo>
                    <a:pt x="14496" y="20735"/>
                  </a:lnTo>
                  <a:lnTo>
                    <a:pt x="14532" y="20631"/>
                  </a:lnTo>
                  <a:cubicBezTo>
                    <a:pt x="14523" y="20597"/>
                    <a:pt x="14526" y="20563"/>
                    <a:pt x="14539" y="20531"/>
                  </a:cubicBezTo>
                  <a:cubicBezTo>
                    <a:pt x="14575" y="20440"/>
                    <a:pt x="14682" y="20384"/>
                    <a:pt x="14791" y="20399"/>
                  </a:cubicBezTo>
                  <a:lnTo>
                    <a:pt x="14996" y="20260"/>
                  </a:lnTo>
                  <a:lnTo>
                    <a:pt x="15107" y="20110"/>
                  </a:lnTo>
                  <a:lnTo>
                    <a:pt x="15150" y="19997"/>
                  </a:lnTo>
                  <a:lnTo>
                    <a:pt x="15186" y="19891"/>
                  </a:lnTo>
                  <a:lnTo>
                    <a:pt x="15369" y="19792"/>
                  </a:lnTo>
                  <a:lnTo>
                    <a:pt x="15454" y="19676"/>
                  </a:lnTo>
                  <a:lnTo>
                    <a:pt x="15576" y="19632"/>
                  </a:lnTo>
                  <a:lnTo>
                    <a:pt x="15638" y="19549"/>
                  </a:lnTo>
                  <a:lnTo>
                    <a:pt x="15609" y="19482"/>
                  </a:lnTo>
                  <a:lnTo>
                    <a:pt x="15554" y="19391"/>
                  </a:lnTo>
                  <a:lnTo>
                    <a:pt x="15540" y="19247"/>
                  </a:lnTo>
                  <a:lnTo>
                    <a:pt x="15594" y="18994"/>
                  </a:lnTo>
                  <a:lnTo>
                    <a:pt x="15680" y="18888"/>
                  </a:lnTo>
                  <a:lnTo>
                    <a:pt x="15783" y="18803"/>
                  </a:lnTo>
                  <a:lnTo>
                    <a:pt x="16108" y="18703"/>
                  </a:lnTo>
                  <a:lnTo>
                    <a:pt x="16294" y="18563"/>
                  </a:lnTo>
                  <a:lnTo>
                    <a:pt x="16356" y="18482"/>
                  </a:lnTo>
                  <a:lnTo>
                    <a:pt x="16450" y="18419"/>
                  </a:lnTo>
                  <a:lnTo>
                    <a:pt x="16505" y="18325"/>
                  </a:lnTo>
                  <a:lnTo>
                    <a:pt x="16541" y="18156"/>
                  </a:lnTo>
                  <a:lnTo>
                    <a:pt x="16548" y="18043"/>
                  </a:lnTo>
                  <a:lnTo>
                    <a:pt x="16548" y="17943"/>
                  </a:lnTo>
                  <a:lnTo>
                    <a:pt x="16457" y="17826"/>
                  </a:lnTo>
                  <a:lnTo>
                    <a:pt x="16334" y="17670"/>
                  </a:lnTo>
                  <a:lnTo>
                    <a:pt x="16240" y="17538"/>
                  </a:lnTo>
                  <a:lnTo>
                    <a:pt x="16254" y="17449"/>
                  </a:lnTo>
                  <a:lnTo>
                    <a:pt x="16304" y="17342"/>
                  </a:lnTo>
                  <a:lnTo>
                    <a:pt x="16369" y="17186"/>
                  </a:lnTo>
                  <a:lnTo>
                    <a:pt x="16451" y="17084"/>
                  </a:lnTo>
                  <a:lnTo>
                    <a:pt x="16585" y="16986"/>
                  </a:lnTo>
                  <a:lnTo>
                    <a:pt x="16672" y="16904"/>
                  </a:lnTo>
                  <a:lnTo>
                    <a:pt x="16819" y="16806"/>
                  </a:lnTo>
                  <a:lnTo>
                    <a:pt x="16908" y="16667"/>
                  </a:lnTo>
                  <a:lnTo>
                    <a:pt x="17014" y="16561"/>
                  </a:lnTo>
                  <a:lnTo>
                    <a:pt x="17093" y="16492"/>
                  </a:lnTo>
                  <a:lnTo>
                    <a:pt x="17208" y="16417"/>
                  </a:lnTo>
                  <a:lnTo>
                    <a:pt x="17512" y="16298"/>
                  </a:lnTo>
                  <a:lnTo>
                    <a:pt x="17764" y="16173"/>
                  </a:lnTo>
                  <a:lnTo>
                    <a:pt x="17834" y="16130"/>
                  </a:lnTo>
                  <a:lnTo>
                    <a:pt x="18026" y="15990"/>
                  </a:lnTo>
                  <a:cubicBezTo>
                    <a:pt x="18082" y="15956"/>
                    <a:pt x="18127" y="15911"/>
                    <a:pt x="18157" y="15859"/>
                  </a:cubicBezTo>
                  <a:cubicBezTo>
                    <a:pt x="18188" y="15803"/>
                    <a:pt x="18203" y="15741"/>
                    <a:pt x="18198" y="15679"/>
                  </a:cubicBezTo>
                  <a:lnTo>
                    <a:pt x="18246" y="15583"/>
                  </a:lnTo>
                  <a:lnTo>
                    <a:pt x="18366" y="15487"/>
                  </a:lnTo>
                  <a:lnTo>
                    <a:pt x="18345" y="15404"/>
                  </a:lnTo>
                  <a:lnTo>
                    <a:pt x="18243" y="15335"/>
                  </a:lnTo>
                  <a:lnTo>
                    <a:pt x="18279" y="15179"/>
                  </a:lnTo>
                  <a:lnTo>
                    <a:pt x="18265" y="15022"/>
                  </a:lnTo>
                  <a:lnTo>
                    <a:pt x="18188" y="14962"/>
                  </a:lnTo>
                  <a:cubicBezTo>
                    <a:pt x="18199" y="14916"/>
                    <a:pt x="18210" y="14869"/>
                    <a:pt x="18222" y="14823"/>
                  </a:cubicBezTo>
                  <a:cubicBezTo>
                    <a:pt x="18246" y="14730"/>
                    <a:pt x="18271" y="14638"/>
                    <a:pt x="18299" y="14547"/>
                  </a:cubicBezTo>
                  <a:lnTo>
                    <a:pt x="18285" y="14483"/>
                  </a:lnTo>
                  <a:lnTo>
                    <a:pt x="18215" y="14353"/>
                  </a:lnTo>
                  <a:lnTo>
                    <a:pt x="18136" y="14247"/>
                  </a:lnTo>
                  <a:lnTo>
                    <a:pt x="18078" y="14173"/>
                  </a:lnTo>
                  <a:lnTo>
                    <a:pt x="18002" y="14079"/>
                  </a:lnTo>
                  <a:lnTo>
                    <a:pt x="17843" y="13717"/>
                  </a:lnTo>
                  <a:lnTo>
                    <a:pt x="17758" y="13550"/>
                  </a:lnTo>
                  <a:lnTo>
                    <a:pt x="17758" y="13409"/>
                  </a:lnTo>
                  <a:lnTo>
                    <a:pt x="17751" y="13334"/>
                  </a:lnTo>
                  <a:lnTo>
                    <a:pt x="17751" y="13215"/>
                  </a:lnTo>
                  <a:lnTo>
                    <a:pt x="17758" y="13096"/>
                  </a:lnTo>
                  <a:lnTo>
                    <a:pt x="17763" y="12990"/>
                  </a:lnTo>
                  <a:lnTo>
                    <a:pt x="17785" y="12871"/>
                  </a:lnTo>
                  <a:lnTo>
                    <a:pt x="17806" y="12777"/>
                  </a:lnTo>
                  <a:lnTo>
                    <a:pt x="17847" y="12656"/>
                  </a:lnTo>
                  <a:lnTo>
                    <a:pt x="17869" y="12508"/>
                  </a:lnTo>
                  <a:lnTo>
                    <a:pt x="17948" y="12397"/>
                  </a:lnTo>
                  <a:lnTo>
                    <a:pt x="17975" y="12341"/>
                  </a:lnTo>
                  <a:lnTo>
                    <a:pt x="18025" y="12266"/>
                  </a:lnTo>
                  <a:lnTo>
                    <a:pt x="18119" y="12160"/>
                  </a:lnTo>
                  <a:lnTo>
                    <a:pt x="18213" y="12103"/>
                  </a:lnTo>
                  <a:lnTo>
                    <a:pt x="18266" y="11989"/>
                  </a:lnTo>
                  <a:lnTo>
                    <a:pt x="18374" y="11916"/>
                  </a:lnTo>
                  <a:lnTo>
                    <a:pt x="18483" y="11840"/>
                  </a:lnTo>
                  <a:lnTo>
                    <a:pt x="18706" y="11666"/>
                  </a:lnTo>
                  <a:lnTo>
                    <a:pt x="18844" y="11494"/>
                  </a:lnTo>
                  <a:lnTo>
                    <a:pt x="18938" y="11331"/>
                  </a:lnTo>
                  <a:lnTo>
                    <a:pt x="19010" y="11281"/>
                  </a:lnTo>
                  <a:lnTo>
                    <a:pt x="19096" y="11194"/>
                  </a:lnTo>
                  <a:lnTo>
                    <a:pt x="19175" y="11131"/>
                  </a:lnTo>
                  <a:lnTo>
                    <a:pt x="19282" y="10996"/>
                  </a:lnTo>
                  <a:lnTo>
                    <a:pt x="19324" y="10940"/>
                  </a:lnTo>
                  <a:lnTo>
                    <a:pt x="19389" y="10872"/>
                  </a:lnTo>
                  <a:lnTo>
                    <a:pt x="19524" y="10799"/>
                  </a:lnTo>
                  <a:cubicBezTo>
                    <a:pt x="19560" y="10778"/>
                    <a:pt x="19596" y="10758"/>
                    <a:pt x="19632" y="10738"/>
                  </a:cubicBezTo>
                  <a:cubicBezTo>
                    <a:pt x="19704" y="10698"/>
                    <a:pt x="19777" y="10660"/>
                    <a:pt x="19849" y="10621"/>
                  </a:cubicBezTo>
                  <a:lnTo>
                    <a:pt x="20001" y="10465"/>
                  </a:lnTo>
                  <a:lnTo>
                    <a:pt x="20044" y="10396"/>
                  </a:lnTo>
                  <a:lnTo>
                    <a:pt x="20145" y="10315"/>
                  </a:lnTo>
                  <a:lnTo>
                    <a:pt x="20246" y="10299"/>
                  </a:lnTo>
                  <a:lnTo>
                    <a:pt x="20366" y="10226"/>
                  </a:lnTo>
                  <a:cubicBezTo>
                    <a:pt x="20392" y="10200"/>
                    <a:pt x="20416" y="10173"/>
                    <a:pt x="20438" y="10144"/>
                  </a:cubicBezTo>
                  <a:cubicBezTo>
                    <a:pt x="20479" y="10093"/>
                    <a:pt x="20513" y="10038"/>
                    <a:pt x="20540" y="9980"/>
                  </a:cubicBezTo>
                  <a:lnTo>
                    <a:pt x="20669" y="9713"/>
                  </a:lnTo>
                  <a:lnTo>
                    <a:pt x="20763" y="9627"/>
                  </a:lnTo>
                  <a:lnTo>
                    <a:pt x="20850" y="9427"/>
                  </a:lnTo>
                  <a:lnTo>
                    <a:pt x="21053" y="9218"/>
                  </a:lnTo>
                  <a:lnTo>
                    <a:pt x="21106" y="9101"/>
                  </a:lnTo>
                  <a:lnTo>
                    <a:pt x="21207" y="8920"/>
                  </a:lnTo>
                  <a:lnTo>
                    <a:pt x="21270" y="8773"/>
                  </a:lnTo>
                  <a:lnTo>
                    <a:pt x="21345" y="8665"/>
                  </a:lnTo>
                  <a:lnTo>
                    <a:pt x="21410" y="8525"/>
                  </a:lnTo>
                  <a:lnTo>
                    <a:pt x="21516" y="8371"/>
                  </a:lnTo>
                  <a:lnTo>
                    <a:pt x="21542" y="8283"/>
                  </a:lnTo>
                  <a:lnTo>
                    <a:pt x="21600" y="8133"/>
                  </a:lnTo>
                  <a:lnTo>
                    <a:pt x="21600" y="8003"/>
                  </a:lnTo>
                  <a:lnTo>
                    <a:pt x="21549" y="7866"/>
                  </a:lnTo>
                  <a:lnTo>
                    <a:pt x="21537" y="7747"/>
                  </a:lnTo>
                  <a:lnTo>
                    <a:pt x="21528" y="7674"/>
                  </a:lnTo>
                  <a:lnTo>
                    <a:pt x="21417" y="7699"/>
                  </a:lnTo>
                  <a:lnTo>
                    <a:pt x="21251" y="7784"/>
                  </a:lnTo>
                  <a:lnTo>
                    <a:pt x="20953" y="7845"/>
                  </a:lnTo>
                  <a:lnTo>
                    <a:pt x="20707" y="7931"/>
                  </a:lnTo>
                  <a:lnTo>
                    <a:pt x="20477" y="7987"/>
                  </a:lnTo>
                  <a:lnTo>
                    <a:pt x="20226" y="8018"/>
                  </a:lnTo>
                  <a:lnTo>
                    <a:pt x="19987" y="8056"/>
                  </a:lnTo>
                  <a:lnTo>
                    <a:pt x="19901" y="8080"/>
                  </a:lnTo>
                  <a:lnTo>
                    <a:pt x="19803" y="8110"/>
                  </a:lnTo>
                  <a:lnTo>
                    <a:pt x="19721" y="8116"/>
                  </a:lnTo>
                  <a:lnTo>
                    <a:pt x="19490" y="8053"/>
                  </a:lnTo>
                  <a:cubicBezTo>
                    <a:pt x="19444" y="8038"/>
                    <a:pt x="19398" y="8022"/>
                    <a:pt x="19353" y="8003"/>
                  </a:cubicBezTo>
                  <a:cubicBezTo>
                    <a:pt x="19301" y="7982"/>
                    <a:pt x="19251" y="7959"/>
                    <a:pt x="19202" y="7934"/>
                  </a:cubicBezTo>
                  <a:lnTo>
                    <a:pt x="19144" y="7826"/>
                  </a:lnTo>
                  <a:lnTo>
                    <a:pt x="19151" y="7733"/>
                  </a:lnTo>
                  <a:lnTo>
                    <a:pt x="19091" y="7614"/>
                  </a:lnTo>
                  <a:lnTo>
                    <a:pt x="19062" y="7518"/>
                  </a:lnTo>
                  <a:lnTo>
                    <a:pt x="19033" y="7385"/>
                  </a:lnTo>
                  <a:lnTo>
                    <a:pt x="18862" y="7343"/>
                  </a:lnTo>
                  <a:lnTo>
                    <a:pt x="18805" y="7243"/>
                  </a:lnTo>
                  <a:lnTo>
                    <a:pt x="18783" y="7166"/>
                  </a:lnTo>
                  <a:lnTo>
                    <a:pt x="18632" y="7073"/>
                  </a:lnTo>
                  <a:lnTo>
                    <a:pt x="18605" y="6906"/>
                  </a:lnTo>
                  <a:lnTo>
                    <a:pt x="18519" y="6897"/>
                  </a:lnTo>
                  <a:cubicBezTo>
                    <a:pt x="18492" y="6901"/>
                    <a:pt x="18465" y="6899"/>
                    <a:pt x="18439" y="6891"/>
                  </a:cubicBezTo>
                  <a:cubicBezTo>
                    <a:pt x="18366" y="6870"/>
                    <a:pt x="18317" y="6810"/>
                    <a:pt x="18316" y="6743"/>
                  </a:cubicBezTo>
                  <a:cubicBezTo>
                    <a:pt x="18302" y="6716"/>
                    <a:pt x="18283" y="6691"/>
                    <a:pt x="18261" y="6668"/>
                  </a:cubicBezTo>
                  <a:cubicBezTo>
                    <a:pt x="18230" y="6636"/>
                    <a:pt x="18191" y="6609"/>
                    <a:pt x="18148" y="6589"/>
                  </a:cubicBezTo>
                  <a:lnTo>
                    <a:pt x="18030" y="6579"/>
                  </a:lnTo>
                  <a:lnTo>
                    <a:pt x="17871" y="6463"/>
                  </a:lnTo>
                  <a:lnTo>
                    <a:pt x="17771" y="6355"/>
                  </a:lnTo>
                  <a:lnTo>
                    <a:pt x="17792" y="6247"/>
                  </a:lnTo>
                  <a:lnTo>
                    <a:pt x="17721" y="6185"/>
                  </a:lnTo>
                  <a:lnTo>
                    <a:pt x="17713" y="6087"/>
                  </a:lnTo>
                  <a:lnTo>
                    <a:pt x="17711" y="6006"/>
                  </a:lnTo>
                  <a:lnTo>
                    <a:pt x="17530" y="5908"/>
                  </a:lnTo>
                  <a:lnTo>
                    <a:pt x="17460" y="5774"/>
                  </a:lnTo>
                  <a:lnTo>
                    <a:pt x="17402" y="5680"/>
                  </a:lnTo>
                  <a:lnTo>
                    <a:pt x="17258" y="5530"/>
                  </a:lnTo>
                  <a:lnTo>
                    <a:pt x="17183" y="5451"/>
                  </a:lnTo>
                  <a:lnTo>
                    <a:pt x="17082" y="5351"/>
                  </a:lnTo>
                  <a:lnTo>
                    <a:pt x="17048" y="5222"/>
                  </a:lnTo>
                  <a:lnTo>
                    <a:pt x="17048" y="5089"/>
                  </a:lnTo>
                  <a:cubicBezTo>
                    <a:pt x="17065" y="5018"/>
                    <a:pt x="17060" y="4945"/>
                    <a:pt x="17034" y="4876"/>
                  </a:cubicBezTo>
                  <a:cubicBezTo>
                    <a:pt x="17013" y="4820"/>
                    <a:pt x="16978" y="4769"/>
                    <a:pt x="16933" y="4726"/>
                  </a:cubicBezTo>
                  <a:lnTo>
                    <a:pt x="16889" y="4630"/>
                  </a:lnTo>
                  <a:lnTo>
                    <a:pt x="16775" y="4458"/>
                  </a:lnTo>
                  <a:lnTo>
                    <a:pt x="16501" y="4341"/>
                  </a:lnTo>
                  <a:lnTo>
                    <a:pt x="16472" y="4199"/>
                  </a:lnTo>
                  <a:cubicBezTo>
                    <a:pt x="16470" y="4140"/>
                    <a:pt x="16461" y="4082"/>
                    <a:pt x="16443" y="4024"/>
                  </a:cubicBezTo>
                  <a:cubicBezTo>
                    <a:pt x="16425" y="3965"/>
                    <a:pt x="16398" y="3909"/>
                    <a:pt x="16363" y="3855"/>
                  </a:cubicBezTo>
                  <a:lnTo>
                    <a:pt x="16291" y="3674"/>
                  </a:lnTo>
                  <a:cubicBezTo>
                    <a:pt x="16289" y="3647"/>
                    <a:pt x="16285" y="3621"/>
                    <a:pt x="16277" y="3595"/>
                  </a:cubicBezTo>
                  <a:cubicBezTo>
                    <a:pt x="16256" y="3522"/>
                    <a:pt x="16213" y="3455"/>
                    <a:pt x="16154" y="3401"/>
                  </a:cubicBezTo>
                  <a:lnTo>
                    <a:pt x="16039" y="3250"/>
                  </a:lnTo>
                  <a:lnTo>
                    <a:pt x="15769" y="2894"/>
                  </a:lnTo>
                  <a:lnTo>
                    <a:pt x="15611" y="2670"/>
                  </a:lnTo>
                  <a:lnTo>
                    <a:pt x="15517" y="2564"/>
                  </a:lnTo>
                  <a:lnTo>
                    <a:pt x="15445" y="2442"/>
                  </a:lnTo>
                  <a:lnTo>
                    <a:pt x="15435" y="2351"/>
                  </a:lnTo>
                  <a:lnTo>
                    <a:pt x="15507" y="2268"/>
                  </a:lnTo>
                  <a:lnTo>
                    <a:pt x="15557" y="2174"/>
                  </a:lnTo>
                  <a:lnTo>
                    <a:pt x="15579" y="2095"/>
                  </a:lnTo>
                  <a:lnTo>
                    <a:pt x="15476" y="1983"/>
                  </a:lnTo>
                  <a:lnTo>
                    <a:pt x="15276" y="1854"/>
                  </a:lnTo>
                  <a:lnTo>
                    <a:pt x="15163" y="1798"/>
                  </a:lnTo>
                  <a:lnTo>
                    <a:pt x="15004" y="1798"/>
                  </a:lnTo>
                  <a:lnTo>
                    <a:pt x="14882" y="1810"/>
                  </a:lnTo>
                  <a:lnTo>
                    <a:pt x="14680" y="1867"/>
                  </a:lnTo>
                  <a:lnTo>
                    <a:pt x="14502" y="1898"/>
                  </a:lnTo>
                  <a:lnTo>
                    <a:pt x="14335" y="1902"/>
                  </a:lnTo>
                  <a:lnTo>
                    <a:pt x="14156" y="1858"/>
                  </a:lnTo>
                  <a:lnTo>
                    <a:pt x="13954" y="1827"/>
                  </a:lnTo>
                  <a:lnTo>
                    <a:pt x="13826" y="1795"/>
                  </a:lnTo>
                  <a:lnTo>
                    <a:pt x="13650" y="1741"/>
                  </a:lnTo>
                  <a:lnTo>
                    <a:pt x="13521" y="1716"/>
                  </a:lnTo>
                  <a:lnTo>
                    <a:pt x="13389" y="1716"/>
                  </a:lnTo>
                  <a:lnTo>
                    <a:pt x="13240" y="1681"/>
                  </a:lnTo>
                  <a:lnTo>
                    <a:pt x="13103" y="1668"/>
                  </a:lnTo>
                  <a:lnTo>
                    <a:pt x="12934" y="1606"/>
                  </a:lnTo>
                  <a:lnTo>
                    <a:pt x="12749" y="1481"/>
                  </a:lnTo>
                  <a:lnTo>
                    <a:pt x="12590" y="1418"/>
                  </a:lnTo>
                  <a:lnTo>
                    <a:pt x="12457" y="1374"/>
                  </a:lnTo>
                  <a:lnTo>
                    <a:pt x="12308" y="1331"/>
                  </a:lnTo>
                  <a:lnTo>
                    <a:pt x="12072" y="1318"/>
                  </a:lnTo>
                  <a:lnTo>
                    <a:pt x="11905" y="1298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2" name="iṥļïďe">
              <a:extLst>
                <a:ext uri="{FF2B5EF4-FFF2-40B4-BE49-F238E27FC236}">
                  <a16:creationId xmlns="" xmlns:a16="http://schemas.microsoft.com/office/drawing/2014/main" id="{5A7129F3-2E91-4739-81FA-2ECFC0E8226E}"/>
                </a:ext>
              </a:extLst>
            </p:cNvPr>
            <p:cNvSpPr/>
            <p:nvPr/>
          </p:nvSpPr>
          <p:spPr>
            <a:xfrm>
              <a:off x="7392962" y="4263491"/>
              <a:ext cx="22472" cy="273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326" y="0"/>
                  </a:moveTo>
                  <a:lnTo>
                    <a:pt x="0" y="9333"/>
                  </a:lnTo>
                  <a:lnTo>
                    <a:pt x="1832" y="16236"/>
                  </a:lnTo>
                  <a:lnTo>
                    <a:pt x="15030" y="21600"/>
                  </a:lnTo>
                  <a:lnTo>
                    <a:pt x="21600" y="15013"/>
                  </a:lnTo>
                  <a:lnTo>
                    <a:pt x="21600" y="3233"/>
                  </a:lnTo>
                  <a:lnTo>
                    <a:pt x="6326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3" name="î$ľîdè">
              <a:extLst>
                <a:ext uri="{FF2B5EF4-FFF2-40B4-BE49-F238E27FC236}">
                  <a16:creationId xmlns="" xmlns:a16="http://schemas.microsoft.com/office/drawing/2014/main" id="{215DB45B-92B0-44ED-A7D9-D0517B7E6365}"/>
                </a:ext>
              </a:extLst>
            </p:cNvPr>
            <p:cNvSpPr/>
            <p:nvPr/>
          </p:nvSpPr>
          <p:spPr>
            <a:xfrm>
              <a:off x="6950702" y="4538501"/>
              <a:ext cx="248466" cy="4757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696" y="0"/>
                  </a:moveTo>
                  <a:lnTo>
                    <a:pt x="19918" y="733"/>
                  </a:lnTo>
                  <a:lnTo>
                    <a:pt x="20738" y="1839"/>
                  </a:lnTo>
                  <a:lnTo>
                    <a:pt x="21268" y="2687"/>
                  </a:lnTo>
                  <a:lnTo>
                    <a:pt x="21600" y="3981"/>
                  </a:lnTo>
                  <a:lnTo>
                    <a:pt x="20826" y="5023"/>
                  </a:lnTo>
                  <a:cubicBezTo>
                    <a:pt x="20609" y="5376"/>
                    <a:pt x="20366" y="5724"/>
                    <a:pt x="20097" y="6066"/>
                  </a:cubicBezTo>
                  <a:cubicBezTo>
                    <a:pt x="19662" y="6621"/>
                    <a:pt x="19160" y="7160"/>
                    <a:pt x="18594" y="7681"/>
                  </a:cubicBezTo>
                  <a:lnTo>
                    <a:pt x="17802" y="9136"/>
                  </a:lnTo>
                  <a:lnTo>
                    <a:pt x="17031" y="10592"/>
                  </a:lnTo>
                  <a:cubicBezTo>
                    <a:pt x="16764" y="10920"/>
                    <a:pt x="16499" y="11249"/>
                    <a:pt x="16235" y="11578"/>
                  </a:cubicBezTo>
                  <a:cubicBezTo>
                    <a:pt x="15888" y="12012"/>
                    <a:pt x="15544" y="12446"/>
                    <a:pt x="15203" y="12881"/>
                  </a:cubicBezTo>
                  <a:lnTo>
                    <a:pt x="14606" y="13728"/>
                  </a:lnTo>
                  <a:lnTo>
                    <a:pt x="14010" y="14760"/>
                  </a:lnTo>
                  <a:lnTo>
                    <a:pt x="13215" y="16308"/>
                  </a:lnTo>
                  <a:lnTo>
                    <a:pt x="12950" y="17339"/>
                  </a:lnTo>
                  <a:lnTo>
                    <a:pt x="12553" y="18473"/>
                  </a:lnTo>
                  <a:lnTo>
                    <a:pt x="11359" y="19536"/>
                  </a:lnTo>
                  <a:lnTo>
                    <a:pt x="10161" y="20327"/>
                  </a:lnTo>
                  <a:lnTo>
                    <a:pt x="8567" y="20671"/>
                  </a:lnTo>
                  <a:lnTo>
                    <a:pt x="6435" y="21394"/>
                  </a:lnTo>
                  <a:lnTo>
                    <a:pt x="5446" y="21600"/>
                  </a:lnTo>
                  <a:cubicBezTo>
                    <a:pt x="4959" y="21573"/>
                    <a:pt x="4489" y="21491"/>
                    <a:pt x="4070" y="21359"/>
                  </a:cubicBezTo>
                  <a:cubicBezTo>
                    <a:pt x="3557" y="21198"/>
                    <a:pt x="3137" y="20969"/>
                    <a:pt x="2852" y="20696"/>
                  </a:cubicBezTo>
                  <a:cubicBezTo>
                    <a:pt x="2444" y="20653"/>
                    <a:pt x="2063" y="20558"/>
                    <a:pt x="1743" y="20420"/>
                  </a:cubicBezTo>
                  <a:cubicBezTo>
                    <a:pt x="1252" y="20209"/>
                    <a:pt x="932" y="19911"/>
                    <a:pt x="844" y="19584"/>
                  </a:cubicBezTo>
                  <a:cubicBezTo>
                    <a:pt x="905" y="19197"/>
                    <a:pt x="866" y="18807"/>
                    <a:pt x="730" y="18426"/>
                  </a:cubicBezTo>
                  <a:cubicBezTo>
                    <a:pt x="598" y="18058"/>
                    <a:pt x="376" y="17701"/>
                    <a:pt x="69" y="17362"/>
                  </a:cubicBezTo>
                  <a:lnTo>
                    <a:pt x="0" y="16892"/>
                  </a:lnTo>
                  <a:lnTo>
                    <a:pt x="534" y="16137"/>
                  </a:lnTo>
                  <a:lnTo>
                    <a:pt x="1656" y="15246"/>
                  </a:lnTo>
                  <a:lnTo>
                    <a:pt x="2695" y="14432"/>
                  </a:lnTo>
                  <a:lnTo>
                    <a:pt x="3422" y="13745"/>
                  </a:lnTo>
                  <a:lnTo>
                    <a:pt x="4350" y="12713"/>
                  </a:lnTo>
                  <a:cubicBezTo>
                    <a:pt x="4439" y="12532"/>
                    <a:pt x="4506" y="12348"/>
                    <a:pt x="4549" y="12163"/>
                  </a:cubicBezTo>
                  <a:cubicBezTo>
                    <a:pt x="4652" y="11728"/>
                    <a:pt x="4630" y="11288"/>
                    <a:pt x="4483" y="10857"/>
                  </a:cubicBezTo>
                  <a:lnTo>
                    <a:pt x="3687" y="9791"/>
                  </a:lnTo>
                  <a:cubicBezTo>
                    <a:pt x="3616" y="9483"/>
                    <a:pt x="3616" y="9171"/>
                    <a:pt x="3687" y="8862"/>
                  </a:cubicBezTo>
                  <a:cubicBezTo>
                    <a:pt x="3777" y="8475"/>
                    <a:pt x="3978" y="8097"/>
                    <a:pt x="4284" y="7740"/>
                  </a:cubicBezTo>
                  <a:lnTo>
                    <a:pt x="4594" y="6756"/>
                  </a:lnTo>
                  <a:lnTo>
                    <a:pt x="5588" y="5967"/>
                  </a:lnTo>
                  <a:cubicBezTo>
                    <a:pt x="5955" y="5974"/>
                    <a:pt x="6322" y="5974"/>
                    <a:pt x="6688" y="5967"/>
                  </a:cubicBezTo>
                  <a:cubicBezTo>
                    <a:pt x="7526" y="5953"/>
                    <a:pt x="8361" y="5907"/>
                    <a:pt x="9186" y="5830"/>
                  </a:cubicBezTo>
                  <a:lnTo>
                    <a:pt x="11131" y="5176"/>
                  </a:lnTo>
                  <a:lnTo>
                    <a:pt x="12454" y="4236"/>
                  </a:lnTo>
                  <a:cubicBezTo>
                    <a:pt x="12687" y="3853"/>
                    <a:pt x="13251" y="3548"/>
                    <a:pt x="13980" y="3411"/>
                  </a:cubicBezTo>
                  <a:cubicBezTo>
                    <a:pt x="14318" y="3347"/>
                    <a:pt x="14680" y="3324"/>
                    <a:pt x="15038" y="3342"/>
                  </a:cubicBezTo>
                  <a:cubicBezTo>
                    <a:pt x="15356" y="3221"/>
                    <a:pt x="15665" y="3095"/>
                    <a:pt x="15966" y="2964"/>
                  </a:cubicBezTo>
                  <a:cubicBezTo>
                    <a:pt x="16733" y="2629"/>
                    <a:pt x="17443" y="2261"/>
                    <a:pt x="18088" y="1863"/>
                  </a:cubicBezTo>
                  <a:lnTo>
                    <a:pt x="18685" y="866"/>
                  </a:lnTo>
                  <a:lnTo>
                    <a:pt x="18354" y="341"/>
                  </a:lnTo>
                  <a:lnTo>
                    <a:pt x="18696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4" name="íslîḍê">
              <a:extLst>
                <a:ext uri="{FF2B5EF4-FFF2-40B4-BE49-F238E27FC236}">
                  <a16:creationId xmlns="" xmlns:a16="http://schemas.microsoft.com/office/drawing/2014/main" id="{809C4AFA-3735-4806-805E-54EAAA5A340A}"/>
                </a:ext>
              </a:extLst>
            </p:cNvPr>
            <p:cNvSpPr/>
            <p:nvPr/>
          </p:nvSpPr>
          <p:spPr>
            <a:xfrm>
              <a:off x="7015877" y="4582107"/>
              <a:ext cx="16360" cy="2566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802" y="0"/>
                  </a:moveTo>
                  <a:lnTo>
                    <a:pt x="4813" y="1913"/>
                  </a:lnTo>
                  <a:lnTo>
                    <a:pt x="0" y="12064"/>
                  </a:lnTo>
                  <a:lnTo>
                    <a:pt x="5083" y="21600"/>
                  </a:lnTo>
                  <a:lnTo>
                    <a:pt x="21600" y="9513"/>
                  </a:lnTo>
                  <a:lnTo>
                    <a:pt x="18802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5" name="ïşľîḑê">
              <a:extLst>
                <a:ext uri="{FF2B5EF4-FFF2-40B4-BE49-F238E27FC236}">
                  <a16:creationId xmlns="" xmlns:a16="http://schemas.microsoft.com/office/drawing/2014/main" id="{D80F73F9-F475-4193-8EC9-81A12959FA94}"/>
                </a:ext>
              </a:extLst>
            </p:cNvPr>
            <p:cNvSpPr/>
            <p:nvPr/>
          </p:nvSpPr>
          <p:spPr>
            <a:xfrm>
              <a:off x="6990181" y="4542570"/>
              <a:ext cx="21071" cy="206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128" y="8886"/>
                  </a:moveTo>
                  <a:lnTo>
                    <a:pt x="8318" y="0"/>
                  </a:lnTo>
                  <a:lnTo>
                    <a:pt x="0" y="6625"/>
                  </a:lnTo>
                  <a:lnTo>
                    <a:pt x="9071" y="16880"/>
                  </a:lnTo>
                  <a:lnTo>
                    <a:pt x="21600" y="21600"/>
                  </a:lnTo>
                  <a:lnTo>
                    <a:pt x="18128" y="8886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6" name="i$ḷíḑe">
              <a:extLst>
                <a:ext uri="{FF2B5EF4-FFF2-40B4-BE49-F238E27FC236}">
                  <a16:creationId xmlns="" xmlns:a16="http://schemas.microsoft.com/office/drawing/2014/main" id="{EDC2F9D6-F260-427C-932E-B7DE4EAB4448}"/>
                </a:ext>
              </a:extLst>
            </p:cNvPr>
            <p:cNvSpPr/>
            <p:nvPr/>
          </p:nvSpPr>
          <p:spPr>
            <a:xfrm>
              <a:off x="6964606" y="4555580"/>
              <a:ext cx="20339" cy="166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800" y="0"/>
                  </a:moveTo>
                  <a:lnTo>
                    <a:pt x="0" y="2623"/>
                  </a:lnTo>
                  <a:lnTo>
                    <a:pt x="9524" y="21600"/>
                  </a:lnTo>
                  <a:lnTo>
                    <a:pt x="21600" y="20616"/>
                  </a:lnTo>
                  <a:lnTo>
                    <a:pt x="19979" y="3243"/>
                  </a:lnTo>
                  <a:lnTo>
                    <a:pt x="7800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7" name="išliḋé">
              <a:extLst>
                <a:ext uri="{FF2B5EF4-FFF2-40B4-BE49-F238E27FC236}">
                  <a16:creationId xmlns="" xmlns:a16="http://schemas.microsoft.com/office/drawing/2014/main" id="{6ED230E9-0D88-47D1-8BB7-5B41D19FA663}"/>
                </a:ext>
              </a:extLst>
            </p:cNvPr>
            <p:cNvSpPr/>
            <p:nvPr/>
          </p:nvSpPr>
          <p:spPr>
            <a:xfrm>
              <a:off x="6946134" y="4515244"/>
              <a:ext cx="16360" cy="240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062" y="0"/>
                  </a:moveTo>
                  <a:lnTo>
                    <a:pt x="3048" y="6808"/>
                  </a:lnTo>
                  <a:lnTo>
                    <a:pt x="0" y="16890"/>
                  </a:lnTo>
                  <a:lnTo>
                    <a:pt x="17411" y="21600"/>
                  </a:lnTo>
                  <a:lnTo>
                    <a:pt x="21600" y="12326"/>
                  </a:lnTo>
                  <a:lnTo>
                    <a:pt x="13062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8" name="îŝľîḓè">
              <a:extLst>
                <a:ext uri="{FF2B5EF4-FFF2-40B4-BE49-F238E27FC236}">
                  <a16:creationId xmlns="" xmlns:a16="http://schemas.microsoft.com/office/drawing/2014/main" id="{74AD62AA-2A8C-4799-895A-1C6C365F5452}"/>
                </a:ext>
              </a:extLst>
            </p:cNvPr>
            <p:cNvSpPr/>
            <p:nvPr/>
          </p:nvSpPr>
          <p:spPr>
            <a:xfrm>
              <a:off x="7355849" y="4831107"/>
              <a:ext cx="26760" cy="357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532" y="0"/>
                  </a:moveTo>
                  <a:lnTo>
                    <a:pt x="1397" y="5278"/>
                  </a:lnTo>
                  <a:lnTo>
                    <a:pt x="0" y="13559"/>
                  </a:lnTo>
                  <a:lnTo>
                    <a:pt x="6822" y="21600"/>
                  </a:lnTo>
                  <a:lnTo>
                    <a:pt x="21600" y="17485"/>
                  </a:lnTo>
                  <a:lnTo>
                    <a:pt x="21600" y="7445"/>
                  </a:lnTo>
                  <a:lnTo>
                    <a:pt x="9532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9" name="íSľíḓè">
              <a:extLst>
                <a:ext uri="{FF2B5EF4-FFF2-40B4-BE49-F238E27FC236}">
                  <a16:creationId xmlns="" xmlns:a16="http://schemas.microsoft.com/office/drawing/2014/main" id="{FACBFA94-F0CB-471C-AD3B-7C94DEB07B5E}"/>
                </a:ext>
              </a:extLst>
            </p:cNvPr>
            <p:cNvSpPr/>
            <p:nvPr/>
          </p:nvSpPr>
          <p:spPr>
            <a:xfrm>
              <a:off x="7418815" y="4803555"/>
              <a:ext cx="16360" cy="235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956" y="0"/>
                  </a:moveTo>
                  <a:lnTo>
                    <a:pt x="1750" y="4177"/>
                  </a:lnTo>
                  <a:lnTo>
                    <a:pt x="0" y="18148"/>
                  </a:lnTo>
                  <a:lnTo>
                    <a:pt x="21600" y="21600"/>
                  </a:lnTo>
                  <a:lnTo>
                    <a:pt x="21555" y="10257"/>
                  </a:lnTo>
                  <a:lnTo>
                    <a:pt x="17956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0" name="î$ľíḑê">
              <a:extLst>
                <a:ext uri="{FF2B5EF4-FFF2-40B4-BE49-F238E27FC236}">
                  <a16:creationId xmlns="" xmlns:a16="http://schemas.microsoft.com/office/drawing/2014/main" id="{2A9156DE-8D50-4ED1-B9EA-0A4F72B0292F}"/>
                </a:ext>
              </a:extLst>
            </p:cNvPr>
            <p:cNvSpPr/>
            <p:nvPr/>
          </p:nvSpPr>
          <p:spPr>
            <a:xfrm>
              <a:off x="5322768" y="4656828"/>
              <a:ext cx="31865" cy="302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397" y="0"/>
                  </a:moveTo>
                  <a:lnTo>
                    <a:pt x="0" y="19826"/>
                  </a:lnTo>
                  <a:lnTo>
                    <a:pt x="21600" y="21600"/>
                  </a:lnTo>
                  <a:lnTo>
                    <a:pt x="9397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1" name="iṣḻîḓé">
              <a:extLst>
                <a:ext uri="{FF2B5EF4-FFF2-40B4-BE49-F238E27FC236}">
                  <a16:creationId xmlns="" xmlns:a16="http://schemas.microsoft.com/office/drawing/2014/main" id="{AB91673E-6467-413A-9341-EDAF7EC3AB9E}"/>
                </a:ext>
              </a:extLst>
            </p:cNvPr>
            <p:cNvSpPr/>
            <p:nvPr/>
          </p:nvSpPr>
          <p:spPr>
            <a:xfrm>
              <a:off x="5724659" y="4042992"/>
              <a:ext cx="23245" cy="213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4824" y="4121"/>
                  </a:lnTo>
                  <a:lnTo>
                    <a:pt x="0" y="11667"/>
                  </a:lnTo>
                  <a:lnTo>
                    <a:pt x="9389" y="21600"/>
                  </a:lnTo>
                  <a:lnTo>
                    <a:pt x="20674" y="10869"/>
                  </a:lnTo>
                  <a:lnTo>
                    <a:pt x="21600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2" name="í$ḷíḑè">
              <a:extLst>
                <a:ext uri="{FF2B5EF4-FFF2-40B4-BE49-F238E27FC236}">
                  <a16:creationId xmlns="" xmlns:a16="http://schemas.microsoft.com/office/drawing/2014/main" id="{E4695D3B-45E3-4504-BA25-7C2F7F39EFAC}"/>
                </a:ext>
              </a:extLst>
            </p:cNvPr>
            <p:cNvSpPr/>
            <p:nvPr/>
          </p:nvSpPr>
          <p:spPr>
            <a:xfrm>
              <a:off x="5797850" y="3949493"/>
              <a:ext cx="20701" cy="163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047" y="0"/>
                  </a:moveTo>
                  <a:lnTo>
                    <a:pt x="0" y="5982"/>
                  </a:lnTo>
                  <a:lnTo>
                    <a:pt x="2019" y="20443"/>
                  </a:lnTo>
                  <a:lnTo>
                    <a:pt x="15499" y="21600"/>
                  </a:lnTo>
                  <a:lnTo>
                    <a:pt x="21600" y="4412"/>
                  </a:lnTo>
                  <a:lnTo>
                    <a:pt x="11047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3" name="i$ḻîďé">
              <a:extLst>
                <a:ext uri="{FF2B5EF4-FFF2-40B4-BE49-F238E27FC236}">
                  <a16:creationId xmlns="" xmlns:a16="http://schemas.microsoft.com/office/drawing/2014/main" id="{71A4CE95-8E3D-41C4-A412-44283A894C53}"/>
                </a:ext>
              </a:extLst>
            </p:cNvPr>
            <p:cNvSpPr/>
            <p:nvPr/>
          </p:nvSpPr>
          <p:spPr>
            <a:xfrm>
              <a:off x="5771093" y="4007307"/>
              <a:ext cx="16360" cy="163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211" y="0"/>
                  </a:moveTo>
                  <a:lnTo>
                    <a:pt x="0" y="9014"/>
                  </a:lnTo>
                  <a:lnTo>
                    <a:pt x="7385" y="21600"/>
                  </a:lnTo>
                  <a:lnTo>
                    <a:pt x="21600" y="12069"/>
                  </a:lnTo>
                  <a:lnTo>
                    <a:pt x="17567" y="1769"/>
                  </a:lnTo>
                  <a:lnTo>
                    <a:pt x="7211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4" name="íśliḋé">
              <a:extLst>
                <a:ext uri="{FF2B5EF4-FFF2-40B4-BE49-F238E27FC236}">
                  <a16:creationId xmlns="" xmlns:a16="http://schemas.microsoft.com/office/drawing/2014/main" id="{F5143C4E-6676-40AE-948C-EFC1BDB126C4}"/>
                </a:ext>
              </a:extLst>
            </p:cNvPr>
            <p:cNvSpPr/>
            <p:nvPr/>
          </p:nvSpPr>
          <p:spPr>
            <a:xfrm>
              <a:off x="4744799" y="3515700"/>
              <a:ext cx="23569" cy="208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240" y="3109"/>
                  </a:moveTo>
                  <a:lnTo>
                    <a:pt x="7082" y="0"/>
                  </a:lnTo>
                  <a:lnTo>
                    <a:pt x="0" y="4651"/>
                  </a:lnTo>
                  <a:lnTo>
                    <a:pt x="2157" y="15611"/>
                  </a:lnTo>
                  <a:lnTo>
                    <a:pt x="14637" y="21600"/>
                  </a:lnTo>
                  <a:lnTo>
                    <a:pt x="21600" y="17214"/>
                  </a:lnTo>
                  <a:lnTo>
                    <a:pt x="18240" y="3109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5" name="îṧľíḓè">
              <a:extLst>
                <a:ext uri="{FF2B5EF4-FFF2-40B4-BE49-F238E27FC236}">
                  <a16:creationId xmlns="" xmlns:a16="http://schemas.microsoft.com/office/drawing/2014/main" id="{5969C7F8-677C-42AE-B5DB-2276123522E2}"/>
                </a:ext>
              </a:extLst>
            </p:cNvPr>
            <p:cNvSpPr/>
            <p:nvPr/>
          </p:nvSpPr>
          <p:spPr>
            <a:xfrm>
              <a:off x="4718288" y="3519867"/>
              <a:ext cx="18421" cy="179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002" y="0"/>
                  </a:moveTo>
                  <a:lnTo>
                    <a:pt x="2249" y="4561"/>
                  </a:lnTo>
                  <a:lnTo>
                    <a:pt x="0" y="15210"/>
                  </a:lnTo>
                  <a:lnTo>
                    <a:pt x="16269" y="21600"/>
                  </a:lnTo>
                  <a:lnTo>
                    <a:pt x="21600" y="9771"/>
                  </a:lnTo>
                  <a:lnTo>
                    <a:pt x="10002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6" name="îŝliḋé">
              <a:extLst>
                <a:ext uri="{FF2B5EF4-FFF2-40B4-BE49-F238E27FC236}">
                  <a16:creationId xmlns="" xmlns:a16="http://schemas.microsoft.com/office/drawing/2014/main" id="{6EB21854-F7AB-4025-9845-B54C0CACD67C}"/>
                </a:ext>
              </a:extLst>
            </p:cNvPr>
            <p:cNvSpPr/>
            <p:nvPr/>
          </p:nvSpPr>
          <p:spPr>
            <a:xfrm>
              <a:off x="4711539" y="3478504"/>
              <a:ext cx="16360" cy="163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567" y="0"/>
                  </a:moveTo>
                  <a:lnTo>
                    <a:pt x="0" y="5790"/>
                  </a:lnTo>
                  <a:lnTo>
                    <a:pt x="269" y="21257"/>
                  </a:lnTo>
                  <a:lnTo>
                    <a:pt x="21600" y="21600"/>
                  </a:lnTo>
                  <a:lnTo>
                    <a:pt x="15567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7" name="îşḻîḋè">
              <a:extLst>
                <a:ext uri="{FF2B5EF4-FFF2-40B4-BE49-F238E27FC236}">
                  <a16:creationId xmlns="" xmlns:a16="http://schemas.microsoft.com/office/drawing/2014/main" id="{90550DD4-1760-4EDA-84B2-A5D904F642AC}"/>
                </a:ext>
              </a:extLst>
            </p:cNvPr>
            <p:cNvSpPr/>
            <p:nvPr/>
          </p:nvSpPr>
          <p:spPr>
            <a:xfrm>
              <a:off x="4753604" y="3480420"/>
              <a:ext cx="16360" cy="163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788" y="13213"/>
                  </a:lnTo>
                  <a:lnTo>
                    <a:pt x="15312" y="21600"/>
                  </a:lnTo>
                  <a:lnTo>
                    <a:pt x="21600" y="190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8" name="îšľiḋé">
              <a:extLst>
                <a:ext uri="{FF2B5EF4-FFF2-40B4-BE49-F238E27FC236}">
                  <a16:creationId xmlns="" xmlns:a16="http://schemas.microsoft.com/office/drawing/2014/main" id="{71FC3061-44FC-4D82-BBFE-82240660BE10}"/>
                </a:ext>
              </a:extLst>
            </p:cNvPr>
            <p:cNvSpPr/>
            <p:nvPr/>
          </p:nvSpPr>
          <p:spPr>
            <a:xfrm>
              <a:off x="4664619" y="3447009"/>
              <a:ext cx="16360" cy="2209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3742"/>
                  </a:moveTo>
                  <a:lnTo>
                    <a:pt x="4329" y="14327"/>
                  </a:lnTo>
                  <a:lnTo>
                    <a:pt x="16819" y="21600"/>
                  </a:lnTo>
                  <a:lnTo>
                    <a:pt x="21600" y="10493"/>
                  </a:lnTo>
                  <a:lnTo>
                    <a:pt x="13195" y="0"/>
                  </a:lnTo>
                  <a:lnTo>
                    <a:pt x="0" y="3742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9" name="ísľîďè">
              <a:extLst>
                <a:ext uri="{FF2B5EF4-FFF2-40B4-BE49-F238E27FC236}">
                  <a16:creationId xmlns="" xmlns:a16="http://schemas.microsoft.com/office/drawing/2014/main" id="{963AA102-8EA5-4ECF-BB46-60620CEC3E8B}"/>
                </a:ext>
              </a:extLst>
            </p:cNvPr>
            <p:cNvSpPr/>
            <p:nvPr/>
          </p:nvSpPr>
          <p:spPr>
            <a:xfrm>
              <a:off x="6355015" y="1385657"/>
              <a:ext cx="4055030" cy="26522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888" y="10223"/>
                  </a:moveTo>
                  <a:lnTo>
                    <a:pt x="3759" y="10132"/>
                  </a:lnTo>
                  <a:lnTo>
                    <a:pt x="3569" y="10003"/>
                  </a:lnTo>
                  <a:lnTo>
                    <a:pt x="3374" y="9884"/>
                  </a:lnTo>
                  <a:lnTo>
                    <a:pt x="3246" y="9786"/>
                  </a:lnTo>
                  <a:lnTo>
                    <a:pt x="3076" y="9629"/>
                  </a:lnTo>
                  <a:lnTo>
                    <a:pt x="2911" y="9493"/>
                  </a:lnTo>
                  <a:lnTo>
                    <a:pt x="2761" y="9429"/>
                  </a:lnTo>
                  <a:lnTo>
                    <a:pt x="2496" y="9413"/>
                  </a:lnTo>
                  <a:lnTo>
                    <a:pt x="2488" y="9536"/>
                  </a:lnTo>
                  <a:lnTo>
                    <a:pt x="2488" y="9685"/>
                  </a:lnTo>
                  <a:lnTo>
                    <a:pt x="2440" y="9710"/>
                  </a:lnTo>
                  <a:lnTo>
                    <a:pt x="2438" y="9806"/>
                  </a:lnTo>
                  <a:lnTo>
                    <a:pt x="2404" y="9868"/>
                  </a:lnTo>
                  <a:lnTo>
                    <a:pt x="2281" y="9898"/>
                  </a:lnTo>
                  <a:lnTo>
                    <a:pt x="2204" y="9935"/>
                  </a:lnTo>
                  <a:lnTo>
                    <a:pt x="2136" y="9972"/>
                  </a:lnTo>
                  <a:lnTo>
                    <a:pt x="2027" y="9972"/>
                  </a:lnTo>
                  <a:lnTo>
                    <a:pt x="2002" y="9923"/>
                  </a:lnTo>
                  <a:lnTo>
                    <a:pt x="1910" y="9911"/>
                  </a:lnTo>
                  <a:lnTo>
                    <a:pt x="1838" y="9882"/>
                  </a:lnTo>
                  <a:lnTo>
                    <a:pt x="1737" y="9753"/>
                  </a:lnTo>
                  <a:lnTo>
                    <a:pt x="1662" y="9674"/>
                  </a:lnTo>
                  <a:lnTo>
                    <a:pt x="1566" y="9632"/>
                  </a:lnTo>
                  <a:lnTo>
                    <a:pt x="1456" y="9632"/>
                  </a:lnTo>
                  <a:lnTo>
                    <a:pt x="1311" y="9556"/>
                  </a:lnTo>
                  <a:lnTo>
                    <a:pt x="1142" y="9550"/>
                  </a:lnTo>
                  <a:lnTo>
                    <a:pt x="1029" y="9601"/>
                  </a:lnTo>
                  <a:lnTo>
                    <a:pt x="892" y="9755"/>
                  </a:lnTo>
                  <a:lnTo>
                    <a:pt x="746" y="9853"/>
                  </a:lnTo>
                  <a:lnTo>
                    <a:pt x="686" y="9775"/>
                  </a:lnTo>
                  <a:lnTo>
                    <a:pt x="637" y="9781"/>
                  </a:lnTo>
                  <a:lnTo>
                    <a:pt x="517" y="9840"/>
                  </a:lnTo>
                  <a:lnTo>
                    <a:pt x="497" y="9942"/>
                  </a:lnTo>
                  <a:lnTo>
                    <a:pt x="434" y="10016"/>
                  </a:lnTo>
                  <a:lnTo>
                    <a:pt x="372" y="10094"/>
                  </a:lnTo>
                  <a:lnTo>
                    <a:pt x="333" y="10172"/>
                  </a:lnTo>
                  <a:lnTo>
                    <a:pt x="266" y="10168"/>
                  </a:lnTo>
                  <a:lnTo>
                    <a:pt x="217" y="10086"/>
                  </a:lnTo>
                  <a:lnTo>
                    <a:pt x="134" y="10086"/>
                  </a:lnTo>
                  <a:lnTo>
                    <a:pt x="77" y="10159"/>
                  </a:lnTo>
                  <a:lnTo>
                    <a:pt x="17" y="10178"/>
                  </a:lnTo>
                  <a:lnTo>
                    <a:pt x="0" y="10303"/>
                  </a:lnTo>
                  <a:lnTo>
                    <a:pt x="78" y="10326"/>
                  </a:lnTo>
                  <a:lnTo>
                    <a:pt x="133" y="10326"/>
                  </a:lnTo>
                  <a:lnTo>
                    <a:pt x="213" y="10443"/>
                  </a:lnTo>
                  <a:lnTo>
                    <a:pt x="190" y="10662"/>
                  </a:lnTo>
                  <a:lnTo>
                    <a:pt x="231" y="10788"/>
                  </a:lnTo>
                  <a:lnTo>
                    <a:pt x="262" y="10847"/>
                  </a:lnTo>
                  <a:lnTo>
                    <a:pt x="282" y="10968"/>
                  </a:lnTo>
                  <a:lnTo>
                    <a:pt x="337" y="11040"/>
                  </a:lnTo>
                  <a:lnTo>
                    <a:pt x="424" y="11071"/>
                  </a:lnTo>
                  <a:lnTo>
                    <a:pt x="465" y="11186"/>
                  </a:lnTo>
                  <a:lnTo>
                    <a:pt x="540" y="11180"/>
                  </a:lnTo>
                  <a:lnTo>
                    <a:pt x="596" y="11201"/>
                  </a:lnTo>
                  <a:lnTo>
                    <a:pt x="645" y="11223"/>
                  </a:lnTo>
                  <a:lnTo>
                    <a:pt x="735" y="11198"/>
                  </a:lnTo>
                  <a:lnTo>
                    <a:pt x="776" y="11089"/>
                  </a:lnTo>
                  <a:lnTo>
                    <a:pt x="857" y="11047"/>
                  </a:lnTo>
                  <a:lnTo>
                    <a:pt x="954" y="11071"/>
                  </a:lnTo>
                  <a:lnTo>
                    <a:pt x="993" y="11139"/>
                  </a:lnTo>
                  <a:lnTo>
                    <a:pt x="1119" y="11238"/>
                  </a:lnTo>
                  <a:lnTo>
                    <a:pt x="1269" y="11219"/>
                  </a:lnTo>
                  <a:lnTo>
                    <a:pt x="1313" y="11207"/>
                  </a:lnTo>
                  <a:lnTo>
                    <a:pt x="1390" y="11119"/>
                  </a:lnTo>
                  <a:lnTo>
                    <a:pt x="1486" y="11040"/>
                  </a:lnTo>
                  <a:lnTo>
                    <a:pt x="1581" y="11016"/>
                  </a:lnTo>
                  <a:lnTo>
                    <a:pt x="1654" y="11065"/>
                  </a:lnTo>
                  <a:lnTo>
                    <a:pt x="1739" y="11096"/>
                  </a:lnTo>
                  <a:lnTo>
                    <a:pt x="1739" y="11260"/>
                  </a:lnTo>
                  <a:lnTo>
                    <a:pt x="1702" y="11340"/>
                  </a:lnTo>
                  <a:lnTo>
                    <a:pt x="1719" y="11558"/>
                  </a:lnTo>
                  <a:lnTo>
                    <a:pt x="1711" y="11714"/>
                  </a:lnTo>
                  <a:lnTo>
                    <a:pt x="1701" y="11890"/>
                  </a:lnTo>
                  <a:lnTo>
                    <a:pt x="1645" y="12051"/>
                  </a:lnTo>
                  <a:lnTo>
                    <a:pt x="1657" y="12205"/>
                  </a:lnTo>
                  <a:cubicBezTo>
                    <a:pt x="1663" y="12254"/>
                    <a:pt x="1664" y="12305"/>
                    <a:pt x="1661" y="12355"/>
                  </a:cubicBezTo>
                  <a:cubicBezTo>
                    <a:pt x="1657" y="12420"/>
                    <a:pt x="1645" y="12483"/>
                    <a:pt x="1626" y="12542"/>
                  </a:cubicBezTo>
                  <a:lnTo>
                    <a:pt x="1585" y="12622"/>
                  </a:lnTo>
                  <a:lnTo>
                    <a:pt x="1546" y="12708"/>
                  </a:lnTo>
                  <a:lnTo>
                    <a:pt x="1479" y="12732"/>
                  </a:lnTo>
                  <a:lnTo>
                    <a:pt x="1386" y="12744"/>
                  </a:lnTo>
                  <a:lnTo>
                    <a:pt x="1285" y="12855"/>
                  </a:lnTo>
                  <a:lnTo>
                    <a:pt x="1201" y="12825"/>
                  </a:lnTo>
                  <a:lnTo>
                    <a:pt x="1164" y="12855"/>
                  </a:lnTo>
                  <a:lnTo>
                    <a:pt x="1228" y="12954"/>
                  </a:lnTo>
                  <a:lnTo>
                    <a:pt x="1263" y="13016"/>
                  </a:lnTo>
                  <a:lnTo>
                    <a:pt x="1239" y="13122"/>
                  </a:lnTo>
                  <a:lnTo>
                    <a:pt x="1307" y="13243"/>
                  </a:lnTo>
                  <a:lnTo>
                    <a:pt x="1359" y="13286"/>
                  </a:lnTo>
                  <a:lnTo>
                    <a:pt x="1408" y="13345"/>
                  </a:lnTo>
                  <a:lnTo>
                    <a:pt x="1404" y="13429"/>
                  </a:lnTo>
                  <a:lnTo>
                    <a:pt x="1404" y="13509"/>
                  </a:lnTo>
                  <a:lnTo>
                    <a:pt x="1481" y="13572"/>
                  </a:lnTo>
                  <a:lnTo>
                    <a:pt x="1558" y="13731"/>
                  </a:lnTo>
                  <a:lnTo>
                    <a:pt x="1602" y="13657"/>
                  </a:lnTo>
                  <a:lnTo>
                    <a:pt x="1602" y="13398"/>
                  </a:lnTo>
                  <a:lnTo>
                    <a:pt x="1659" y="13331"/>
                  </a:lnTo>
                  <a:lnTo>
                    <a:pt x="1705" y="13420"/>
                  </a:lnTo>
                  <a:lnTo>
                    <a:pt x="1741" y="13555"/>
                  </a:lnTo>
                  <a:lnTo>
                    <a:pt x="1778" y="13837"/>
                  </a:lnTo>
                  <a:lnTo>
                    <a:pt x="1857" y="13946"/>
                  </a:lnTo>
                  <a:lnTo>
                    <a:pt x="1897" y="14113"/>
                  </a:lnTo>
                  <a:lnTo>
                    <a:pt x="1945" y="14215"/>
                  </a:lnTo>
                  <a:lnTo>
                    <a:pt x="1995" y="14373"/>
                  </a:lnTo>
                  <a:lnTo>
                    <a:pt x="2107" y="14477"/>
                  </a:lnTo>
                  <a:lnTo>
                    <a:pt x="2161" y="14557"/>
                  </a:lnTo>
                  <a:lnTo>
                    <a:pt x="2205" y="14753"/>
                  </a:lnTo>
                  <a:lnTo>
                    <a:pt x="2226" y="14836"/>
                  </a:lnTo>
                  <a:lnTo>
                    <a:pt x="2263" y="14879"/>
                  </a:lnTo>
                  <a:lnTo>
                    <a:pt x="2376" y="14996"/>
                  </a:lnTo>
                  <a:cubicBezTo>
                    <a:pt x="2426" y="15014"/>
                    <a:pt x="2466" y="15070"/>
                    <a:pt x="2482" y="15144"/>
                  </a:cubicBezTo>
                  <a:cubicBezTo>
                    <a:pt x="2497" y="15214"/>
                    <a:pt x="2488" y="15290"/>
                    <a:pt x="2459" y="15348"/>
                  </a:cubicBezTo>
                  <a:lnTo>
                    <a:pt x="2471" y="15538"/>
                  </a:lnTo>
                  <a:lnTo>
                    <a:pt x="2507" y="15643"/>
                  </a:lnTo>
                  <a:lnTo>
                    <a:pt x="2572" y="15815"/>
                  </a:lnTo>
                  <a:lnTo>
                    <a:pt x="2569" y="15885"/>
                  </a:lnTo>
                  <a:lnTo>
                    <a:pt x="2642" y="16007"/>
                  </a:lnTo>
                  <a:lnTo>
                    <a:pt x="2642" y="16132"/>
                  </a:lnTo>
                  <a:lnTo>
                    <a:pt x="2752" y="16182"/>
                  </a:lnTo>
                  <a:lnTo>
                    <a:pt x="2832" y="16227"/>
                  </a:lnTo>
                  <a:lnTo>
                    <a:pt x="2913" y="16387"/>
                  </a:lnTo>
                  <a:lnTo>
                    <a:pt x="2927" y="16529"/>
                  </a:lnTo>
                  <a:lnTo>
                    <a:pt x="2966" y="16723"/>
                  </a:lnTo>
                  <a:lnTo>
                    <a:pt x="3043" y="16785"/>
                  </a:lnTo>
                  <a:lnTo>
                    <a:pt x="3087" y="16846"/>
                  </a:lnTo>
                  <a:lnTo>
                    <a:pt x="3139" y="16957"/>
                  </a:lnTo>
                  <a:lnTo>
                    <a:pt x="3191" y="17089"/>
                  </a:lnTo>
                  <a:lnTo>
                    <a:pt x="3118" y="17304"/>
                  </a:lnTo>
                  <a:lnTo>
                    <a:pt x="3139" y="17419"/>
                  </a:lnTo>
                  <a:lnTo>
                    <a:pt x="3194" y="17508"/>
                  </a:lnTo>
                  <a:lnTo>
                    <a:pt x="3227" y="17680"/>
                  </a:lnTo>
                  <a:lnTo>
                    <a:pt x="3227" y="17814"/>
                  </a:lnTo>
                  <a:lnTo>
                    <a:pt x="3293" y="17911"/>
                  </a:lnTo>
                  <a:lnTo>
                    <a:pt x="3336" y="18030"/>
                  </a:lnTo>
                  <a:lnTo>
                    <a:pt x="3409" y="18178"/>
                  </a:lnTo>
                  <a:lnTo>
                    <a:pt x="3565" y="18190"/>
                  </a:lnTo>
                  <a:lnTo>
                    <a:pt x="3748" y="18135"/>
                  </a:lnTo>
                  <a:lnTo>
                    <a:pt x="3935" y="18014"/>
                  </a:lnTo>
                  <a:lnTo>
                    <a:pt x="4073" y="17896"/>
                  </a:lnTo>
                  <a:lnTo>
                    <a:pt x="4184" y="17812"/>
                  </a:lnTo>
                  <a:cubicBezTo>
                    <a:pt x="4199" y="17796"/>
                    <a:pt x="4214" y="17780"/>
                    <a:pt x="4230" y="17765"/>
                  </a:cubicBezTo>
                  <a:cubicBezTo>
                    <a:pt x="4287" y="17711"/>
                    <a:pt x="4350" y="17669"/>
                    <a:pt x="4415" y="17640"/>
                  </a:cubicBezTo>
                  <a:lnTo>
                    <a:pt x="4544" y="17598"/>
                  </a:lnTo>
                  <a:lnTo>
                    <a:pt x="4658" y="17456"/>
                  </a:lnTo>
                  <a:lnTo>
                    <a:pt x="4758" y="17382"/>
                  </a:lnTo>
                  <a:lnTo>
                    <a:pt x="4839" y="17253"/>
                  </a:lnTo>
                  <a:lnTo>
                    <a:pt x="4875" y="17128"/>
                  </a:lnTo>
                  <a:lnTo>
                    <a:pt x="4961" y="17019"/>
                  </a:lnTo>
                  <a:cubicBezTo>
                    <a:pt x="4995" y="16986"/>
                    <a:pt x="5032" y="16960"/>
                    <a:pt x="5070" y="16941"/>
                  </a:cubicBezTo>
                  <a:cubicBezTo>
                    <a:pt x="5110" y="16921"/>
                    <a:pt x="5151" y="16908"/>
                    <a:pt x="5192" y="16903"/>
                  </a:cubicBezTo>
                  <a:cubicBezTo>
                    <a:pt x="5225" y="16899"/>
                    <a:pt x="5257" y="16887"/>
                    <a:pt x="5288" y="16869"/>
                  </a:cubicBezTo>
                  <a:cubicBezTo>
                    <a:pt x="5328" y="16844"/>
                    <a:pt x="5365" y="16809"/>
                    <a:pt x="5396" y="16764"/>
                  </a:cubicBezTo>
                  <a:lnTo>
                    <a:pt x="5451" y="16651"/>
                  </a:lnTo>
                  <a:lnTo>
                    <a:pt x="5538" y="16468"/>
                  </a:lnTo>
                  <a:lnTo>
                    <a:pt x="5657" y="16322"/>
                  </a:lnTo>
                  <a:cubicBezTo>
                    <a:pt x="5670" y="16286"/>
                    <a:pt x="5682" y="16249"/>
                    <a:pt x="5694" y="16212"/>
                  </a:cubicBezTo>
                  <a:cubicBezTo>
                    <a:pt x="5710" y="16157"/>
                    <a:pt x="5726" y="16102"/>
                    <a:pt x="5740" y="16045"/>
                  </a:cubicBezTo>
                  <a:lnTo>
                    <a:pt x="5776" y="15879"/>
                  </a:lnTo>
                  <a:cubicBezTo>
                    <a:pt x="5808" y="15838"/>
                    <a:pt x="5839" y="15797"/>
                    <a:pt x="5869" y="15756"/>
                  </a:cubicBezTo>
                  <a:cubicBezTo>
                    <a:pt x="5901" y="15713"/>
                    <a:pt x="5933" y="15670"/>
                    <a:pt x="5964" y="15626"/>
                  </a:cubicBezTo>
                  <a:lnTo>
                    <a:pt x="6029" y="15553"/>
                  </a:lnTo>
                  <a:lnTo>
                    <a:pt x="6063" y="15485"/>
                  </a:lnTo>
                  <a:lnTo>
                    <a:pt x="6063" y="15401"/>
                  </a:lnTo>
                  <a:lnTo>
                    <a:pt x="5965" y="15268"/>
                  </a:lnTo>
                  <a:lnTo>
                    <a:pt x="5871" y="15159"/>
                  </a:lnTo>
                  <a:lnTo>
                    <a:pt x="5830" y="15003"/>
                  </a:lnTo>
                  <a:lnTo>
                    <a:pt x="5748" y="14940"/>
                  </a:lnTo>
                  <a:lnTo>
                    <a:pt x="5631" y="14861"/>
                  </a:lnTo>
                  <a:lnTo>
                    <a:pt x="5505" y="14786"/>
                  </a:lnTo>
                  <a:lnTo>
                    <a:pt x="5437" y="14638"/>
                  </a:lnTo>
                  <a:lnTo>
                    <a:pt x="5414" y="14547"/>
                  </a:lnTo>
                  <a:lnTo>
                    <a:pt x="5434" y="14455"/>
                  </a:lnTo>
                  <a:lnTo>
                    <a:pt x="5487" y="14377"/>
                  </a:lnTo>
                  <a:lnTo>
                    <a:pt x="5436" y="14294"/>
                  </a:lnTo>
                  <a:lnTo>
                    <a:pt x="5436" y="14214"/>
                  </a:lnTo>
                  <a:lnTo>
                    <a:pt x="5394" y="14183"/>
                  </a:lnTo>
                  <a:lnTo>
                    <a:pt x="5375" y="14243"/>
                  </a:lnTo>
                  <a:lnTo>
                    <a:pt x="5340" y="14329"/>
                  </a:lnTo>
                  <a:lnTo>
                    <a:pt x="5256" y="14499"/>
                  </a:lnTo>
                  <a:lnTo>
                    <a:pt x="5091" y="14727"/>
                  </a:lnTo>
                  <a:lnTo>
                    <a:pt x="5056" y="14801"/>
                  </a:lnTo>
                  <a:lnTo>
                    <a:pt x="4994" y="14801"/>
                  </a:lnTo>
                  <a:lnTo>
                    <a:pt x="4947" y="14807"/>
                  </a:lnTo>
                  <a:lnTo>
                    <a:pt x="4906" y="14856"/>
                  </a:lnTo>
                  <a:lnTo>
                    <a:pt x="4740" y="14875"/>
                  </a:lnTo>
                  <a:lnTo>
                    <a:pt x="4692" y="14807"/>
                  </a:lnTo>
                  <a:lnTo>
                    <a:pt x="4634" y="14766"/>
                  </a:lnTo>
                  <a:lnTo>
                    <a:pt x="4581" y="14679"/>
                  </a:lnTo>
                  <a:lnTo>
                    <a:pt x="4674" y="14568"/>
                  </a:lnTo>
                  <a:lnTo>
                    <a:pt x="4648" y="14475"/>
                  </a:lnTo>
                  <a:lnTo>
                    <a:pt x="4550" y="14438"/>
                  </a:lnTo>
                  <a:lnTo>
                    <a:pt x="4562" y="14367"/>
                  </a:lnTo>
                  <a:lnTo>
                    <a:pt x="4522" y="14348"/>
                  </a:lnTo>
                  <a:lnTo>
                    <a:pt x="4490" y="14410"/>
                  </a:lnTo>
                  <a:lnTo>
                    <a:pt x="4462" y="14502"/>
                  </a:lnTo>
                  <a:lnTo>
                    <a:pt x="4337" y="14533"/>
                  </a:lnTo>
                  <a:cubicBezTo>
                    <a:pt x="4331" y="14498"/>
                    <a:pt x="4323" y="14463"/>
                    <a:pt x="4314" y="14428"/>
                  </a:cubicBezTo>
                  <a:cubicBezTo>
                    <a:pt x="4298" y="14362"/>
                    <a:pt x="4278" y="14299"/>
                    <a:pt x="4255" y="14237"/>
                  </a:cubicBezTo>
                  <a:lnTo>
                    <a:pt x="4234" y="14018"/>
                  </a:lnTo>
                  <a:lnTo>
                    <a:pt x="4191" y="13904"/>
                  </a:lnTo>
                  <a:lnTo>
                    <a:pt x="4136" y="13783"/>
                  </a:lnTo>
                  <a:lnTo>
                    <a:pt x="4036" y="13581"/>
                  </a:lnTo>
                  <a:lnTo>
                    <a:pt x="3967" y="13457"/>
                  </a:lnTo>
                  <a:lnTo>
                    <a:pt x="3917" y="13357"/>
                  </a:lnTo>
                  <a:lnTo>
                    <a:pt x="3910" y="13265"/>
                  </a:lnTo>
                  <a:lnTo>
                    <a:pt x="3970" y="13125"/>
                  </a:lnTo>
                  <a:lnTo>
                    <a:pt x="3985" y="13013"/>
                  </a:lnTo>
                  <a:lnTo>
                    <a:pt x="4029" y="12939"/>
                  </a:lnTo>
                  <a:lnTo>
                    <a:pt x="4100" y="12939"/>
                  </a:lnTo>
                  <a:lnTo>
                    <a:pt x="4187" y="12956"/>
                  </a:lnTo>
                  <a:lnTo>
                    <a:pt x="4248" y="13017"/>
                  </a:lnTo>
                  <a:lnTo>
                    <a:pt x="4344" y="13091"/>
                  </a:lnTo>
                  <a:lnTo>
                    <a:pt x="4365" y="13162"/>
                  </a:lnTo>
                  <a:lnTo>
                    <a:pt x="4421" y="13266"/>
                  </a:lnTo>
                  <a:cubicBezTo>
                    <a:pt x="4450" y="13317"/>
                    <a:pt x="4470" y="13379"/>
                    <a:pt x="4479" y="13445"/>
                  </a:cubicBezTo>
                  <a:cubicBezTo>
                    <a:pt x="4485" y="13493"/>
                    <a:pt x="4485" y="13543"/>
                    <a:pt x="4479" y="13591"/>
                  </a:cubicBezTo>
                  <a:lnTo>
                    <a:pt x="4511" y="13696"/>
                  </a:lnTo>
                  <a:lnTo>
                    <a:pt x="4660" y="13788"/>
                  </a:lnTo>
                  <a:lnTo>
                    <a:pt x="4794" y="13899"/>
                  </a:lnTo>
                  <a:lnTo>
                    <a:pt x="4994" y="14024"/>
                  </a:lnTo>
                  <a:lnTo>
                    <a:pt x="5100" y="14092"/>
                  </a:lnTo>
                  <a:lnTo>
                    <a:pt x="5224" y="14082"/>
                  </a:lnTo>
                  <a:lnTo>
                    <a:pt x="5261" y="14033"/>
                  </a:lnTo>
                  <a:lnTo>
                    <a:pt x="5374" y="13959"/>
                  </a:lnTo>
                  <a:lnTo>
                    <a:pt x="5431" y="13947"/>
                  </a:lnTo>
                  <a:lnTo>
                    <a:pt x="5522" y="14062"/>
                  </a:lnTo>
                  <a:cubicBezTo>
                    <a:pt x="5537" y="14073"/>
                    <a:pt x="5550" y="14086"/>
                    <a:pt x="5562" y="14103"/>
                  </a:cubicBezTo>
                  <a:cubicBezTo>
                    <a:pt x="5586" y="14136"/>
                    <a:pt x="5605" y="14180"/>
                    <a:pt x="5614" y="14228"/>
                  </a:cubicBezTo>
                  <a:lnTo>
                    <a:pt x="5643" y="14331"/>
                  </a:lnTo>
                  <a:lnTo>
                    <a:pt x="5698" y="14433"/>
                  </a:lnTo>
                  <a:lnTo>
                    <a:pt x="5848" y="14477"/>
                  </a:lnTo>
                  <a:lnTo>
                    <a:pt x="6003" y="14470"/>
                  </a:lnTo>
                  <a:cubicBezTo>
                    <a:pt x="6040" y="14472"/>
                    <a:pt x="6077" y="14481"/>
                    <a:pt x="6112" y="14497"/>
                  </a:cubicBezTo>
                  <a:cubicBezTo>
                    <a:pt x="6145" y="14512"/>
                    <a:pt x="6176" y="14533"/>
                    <a:pt x="6206" y="14559"/>
                  </a:cubicBezTo>
                  <a:lnTo>
                    <a:pt x="6303" y="14547"/>
                  </a:lnTo>
                  <a:lnTo>
                    <a:pt x="6419" y="14487"/>
                  </a:lnTo>
                  <a:lnTo>
                    <a:pt x="6603" y="14487"/>
                  </a:lnTo>
                  <a:lnTo>
                    <a:pt x="6724" y="14567"/>
                  </a:lnTo>
                  <a:lnTo>
                    <a:pt x="6879" y="14555"/>
                  </a:lnTo>
                  <a:lnTo>
                    <a:pt x="6977" y="14489"/>
                  </a:lnTo>
                  <a:lnTo>
                    <a:pt x="7070" y="14403"/>
                  </a:lnTo>
                  <a:lnTo>
                    <a:pt x="7147" y="14409"/>
                  </a:lnTo>
                  <a:lnTo>
                    <a:pt x="7209" y="14502"/>
                  </a:lnTo>
                  <a:lnTo>
                    <a:pt x="7315" y="14543"/>
                  </a:lnTo>
                  <a:lnTo>
                    <a:pt x="7340" y="14604"/>
                  </a:lnTo>
                  <a:lnTo>
                    <a:pt x="7368" y="14721"/>
                  </a:lnTo>
                  <a:lnTo>
                    <a:pt x="7407" y="14857"/>
                  </a:lnTo>
                  <a:lnTo>
                    <a:pt x="7550" y="14913"/>
                  </a:lnTo>
                  <a:lnTo>
                    <a:pt x="7601" y="14995"/>
                  </a:lnTo>
                  <a:lnTo>
                    <a:pt x="7666" y="15131"/>
                  </a:lnTo>
                  <a:lnTo>
                    <a:pt x="7730" y="15227"/>
                  </a:lnTo>
                  <a:lnTo>
                    <a:pt x="7824" y="15221"/>
                  </a:lnTo>
                  <a:lnTo>
                    <a:pt x="7928" y="15166"/>
                  </a:lnTo>
                  <a:lnTo>
                    <a:pt x="7948" y="15245"/>
                  </a:lnTo>
                  <a:lnTo>
                    <a:pt x="7920" y="15356"/>
                  </a:lnTo>
                  <a:lnTo>
                    <a:pt x="7861" y="15391"/>
                  </a:lnTo>
                  <a:lnTo>
                    <a:pt x="7781" y="15366"/>
                  </a:lnTo>
                  <a:lnTo>
                    <a:pt x="7730" y="15391"/>
                  </a:lnTo>
                  <a:lnTo>
                    <a:pt x="7758" y="15489"/>
                  </a:lnTo>
                  <a:lnTo>
                    <a:pt x="7847" y="15538"/>
                  </a:lnTo>
                  <a:lnTo>
                    <a:pt x="7873" y="15682"/>
                  </a:lnTo>
                  <a:lnTo>
                    <a:pt x="7941" y="15770"/>
                  </a:lnTo>
                  <a:lnTo>
                    <a:pt x="8042" y="15801"/>
                  </a:lnTo>
                  <a:lnTo>
                    <a:pt x="8140" y="15801"/>
                  </a:lnTo>
                  <a:lnTo>
                    <a:pt x="8215" y="15735"/>
                  </a:lnTo>
                  <a:lnTo>
                    <a:pt x="8215" y="15647"/>
                  </a:lnTo>
                  <a:lnTo>
                    <a:pt x="8207" y="15558"/>
                  </a:lnTo>
                  <a:lnTo>
                    <a:pt x="8244" y="15441"/>
                  </a:lnTo>
                  <a:cubicBezTo>
                    <a:pt x="8257" y="15421"/>
                    <a:pt x="8274" y="15406"/>
                    <a:pt x="8293" y="15398"/>
                  </a:cubicBezTo>
                  <a:cubicBezTo>
                    <a:pt x="8324" y="15385"/>
                    <a:pt x="8357" y="15392"/>
                    <a:pt x="8385" y="15417"/>
                  </a:cubicBezTo>
                  <a:lnTo>
                    <a:pt x="8429" y="15521"/>
                  </a:lnTo>
                  <a:lnTo>
                    <a:pt x="8417" y="15693"/>
                  </a:lnTo>
                  <a:lnTo>
                    <a:pt x="8397" y="15792"/>
                  </a:lnTo>
                  <a:lnTo>
                    <a:pt x="8386" y="15933"/>
                  </a:lnTo>
                  <a:lnTo>
                    <a:pt x="8386" y="16079"/>
                  </a:lnTo>
                  <a:lnTo>
                    <a:pt x="8398" y="16182"/>
                  </a:lnTo>
                  <a:lnTo>
                    <a:pt x="8473" y="16441"/>
                  </a:lnTo>
                  <a:lnTo>
                    <a:pt x="8502" y="16728"/>
                  </a:lnTo>
                  <a:lnTo>
                    <a:pt x="8510" y="16868"/>
                  </a:lnTo>
                  <a:lnTo>
                    <a:pt x="8607" y="17022"/>
                  </a:lnTo>
                  <a:lnTo>
                    <a:pt x="8663" y="17133"/>
                  </a:lnTo>
                  <a:lnTo>
                    <a:pt x="8679" y="17303"/>
                  </a:lnTo>
                  <a:lnTo>
                    <a:pt x="8703" y="17418"/>
                  </a:lnTo>
                  <a:lnTo>
                    <a:pt x="8759" y="17603"/>
                  </a:lnTo>
                  <a:lnTo>
                    <a:pt x="8799" y="17688"/>
                  </a:lnTo>
                  <a:lnTo>
                    <a:pt x="8858" y="17815"/>
                  </a:lnTo>
                  <a:lnTo>
                    <a:pt x="8894" y="17957"/>
                  </a:lnTo>
                  <a:lnTo>
                    <a:pt x="8919" y="18076"/>
                  </a:lnTo>
                  <a:lnTo>
                    <a:pt x="8963" y="18226"/>
                  </a:lnTo>
                  <a:lnTo>
                    <a:pt x="9034" y="18456"/>
                  </a:lnTo>
                  <a:lnTo>
                    <a:pt x="9088" y="18673"/>
                  </a:lnTo>
                  <a:lnTo>
                    <a:pt x="9120" y="18766"/>
                  </a:lnTo>
                  <a:lnTo>
                    <a:pt x="9157" y="18876"/>
                  </a:lnTo>
                  <a:lnTo>
                    <a:pt x="9165" y="18992"/>
                  </a:lnTo>
                  <a:lnTo>
                    <a:pt x="9224" y="19229"/>
                  </a:lnTo>
                  <a:lnTo>
                    <a:pt x="9265" y="19340"/>
                  </a:lnTo>
                  <a:lnTo>
                    <a:pt x="9335" y="19401"/>
                  </a:lnTo>
                  <a:lnTo>
                    <a:pt x="9398" y="19455"/>
                  </a:lnTo>
                  <a:lnTo>
                    <a:pt x="9435" y="19534"/>
                  </a:lnTo>
                  <a:lnTo>
                    <a:pt x="9499" y="19529"/>
                  </a:lnTo>
                  <a:cubicBezTo>
                    <a:pt x="9505" y="19494"/>
                    <a:pt x="9512" y="19459"/>
                    <a:pt x="9519" y="19424"/>
                  </a:cubicBezTo>
                  <a:cubicBezTo>
                    <a:pt x="9525" y="19391"/>
                    <a:pt x="9532" y="19357"/>
                    <a:pt x="9539" y="19324"/>
                  </a:cubicBezTo>
                  <a:cubicBezTo>
                    <a:pt x="9570" y="19289"/>
                    <a:pt x="9599" y="19249"/>
                    <a:pt x="9625" y="19204"/>
                  </a:cubicBezTo>
                  <a:cubicBezTo>
                    <a:pt x="9647" y="19167"/>
                    <a:pt x="9667" y="19127"/>
                    <a:pt x="9684" y="19085"/>
                  </a:cubicBezTo>
                  <a:cubicBezTo>
                    <a:pt x="9697" y="19045"/>
                    <a:pt x="9711" y="19006"/>
                    <a:pt x="9726" y="18966"/>
                  </a:cubicBezTo>
                  <a:cubicBezTo>
                    <a:pt x="9741" y="18924"/>
                    <a:pt x="9756" y="18882"/>
                    <a:pt x="9772" y="18841"/>
                  </a:cubicBezTo>
                  <a:cubicBezTo>
                    <a:pt x="9774" y="18775"/>
                    <a:pt x="9777" y="18710"/>
                    <a:pt x="9780" y="18644"/>
                  </a:cubicBezTo>
                  <a:cubicBezTo>
                    <a:pt x="9783" y="18560"/>
                    <a:pt x="9787" y="18477"/>
                    <a:pt x="9791" y="18393"/>
                  </a:cubicBezTo>
                  <a:lnTo>
                    <a:pt x="9799" y="18288"/>
                  </a:lnTo>
                  <a:cubicBezTo>
                    <a:pt x="9805" y="18246"/>
                    <a:pt x="9812" y="18203"/>
                    <a:pt x="9819" y="18161"/>
                  </a:cubicBezTo>
                  <a:cubicBezTo>
                    <a:pt x="9829" y="18099"/>
                    <a:pt x="9840" y="18037"/>
                    <a:pt x="9852" y="17976"/>
                  </a:cubicBezTo>
                  <a:lnTo>
                    <a:pt x="9839" y="17816"/>
                  </a:lnTo>
                  <a:lnTo>
                    <a:pt x="9791" y="17643"/>
                  </a:lnTo>
                  <a:lnTo>
                    <a:pt x="9831" y="17391"/>
                  </a:lnTo>
                  <a:lnTo>
                    <a:pt x="9876" y="17301"/>
                  </a:lnTo>
                  <a:lnTo>
                    <a:pt x="10002" y="17165"/>
                  </a:lnTo>
                  <a:lnTo>
                    <a:pt x="10132" y="17023"/>
                  </a:lnTo>
                  <a:lnTo>
                    <a:pt x="10237" y="16902"/>
                  </a:lnTo>
                  <a:lnTo>
                    <a:pt x="10262" y="16723"/>
                  </a:lnTo>
                  <a:lnTo>
                    <a:pt x="10286" y="16610"/>
                  </a:lnTo>
                  <a:lnTo>
                    <a:pt x="10412" y="16555"/>
                  </a:lnTo>
                  <a:lnTo>
                    <a:pt x="10492" y="16493"/>
                  </a:lnTo>
                  <a:lnTo>
                    <a:pt x="10549" y="16327"/>
                  </a:lnTo>
                  <a:cubicBezTo>
                    <a:pt x="10554" y="16271"/>
                    <a:pt x="10568" y="16218"/>
                    <a:pt x="10590" y="16173"/>
                  </a:cubicBezTo>
                  <a:cubicBezTo>
                    <a:pt x="10626" y="16098"/>
                    <a:pt x="10680" y="16049"/>
                    <a:pt x="10740" y="16037"/>
                  </a:cubicBezTo>
                  <a:lnTo>
                    <a:pt x="10874" y="15975"/>
                  </a:lnTo>
                  <a:lnTo>
                    <a:pt x="10909" y="15840"/>
                  </a:lnTo>
                  <a:lnTo>
                    <a:pt x="10885" y="15717"/>
                  </a:lnTo>
                  <a:lnTo>
                    <a:pt x="10892" y="15606"/>
                  </a:lnTo>
                  <a:lnTo>
                    <a:pt x="11030" y="15483"/>
                  </a:lnTo>
                  <a:lnTo>
                    <a:pt x="11172" y="15422"/>
                  </a:lnTo>
                  <a:lnTo>
                    <a:pt x="11283" y="15422"/>
                  </a:lnTo>
                  <a:lnTo>
                    <a:pt x="11432" y="15358"/>
                  </a:lnTo>
                  <a:cubicBezTo>
                    <a:pt x="11441" y="15314"/>
                    <a:pt x="11462" y="15277"/>
                    <a:pt x="11490" y="15257"/>
                  </a:cubicBezTo>
                  <a:cubicBezTo>
                    <a:pt x="11517" y="15237"/>
                    <a:pt x="11549" y="15235"/>
                    <a:pt x="11578" y="15251"/>
                  </a:cubicBezTo>
                  <a:lnTo>
                    <a:pt x="11664" y="15279"/>
                  </a:lnTo>
                  <a:cubicBezTo>
                    <a:pt x="11683" y="15305"/>
                    <a:pt x="11699" y="15334"/>
                    <a:pt x="11713" y="15365"/>
                  </a:cubicBezTo>
                  <a:cubicBezTo>
                    <a:pt x="11732" y="15408"/>
                    <a:pt x="11745" y="15456"/>
                    <a:pt x="11753" y="15507"/>
                  </a:cubicBezTo>
                  <a:lnTo>
                    <a:pt x="11800" y="15701"/>
                  </a:lnTo>
                  <a:lnTo>
                    <a:pt x="11828" y="15833"/>
                  </a:lnTo>
                  <a:cubicBezTo>
                    <a:pt x="11839" y="15860"/>
                    <a:pt x="11854" y="15883"/>
                    <a:pt x="11872" y="15899"/>
                  </a:cubicBezTo>
                  <a:cubicBezTo>
                    <a:pt x="11906" y="15927"/>
                    <a:pt x="11947" y="15931"/>
                    <a:pt x="11982" y="15909"/>
                  </a:cubicBezTo>
                  <a:lnTo>
                    <a:pt x="12043" y="15981"/>
                  </a:lnTo>
                  <a:lnTo>
                    <a:pt x="12197" y="16141"/>
                  </a:lnTo>
                  <a:cubicBezTo>
                    <a:pt x="12217" y="16216"/>
                    <a:pt x="12238" y="16289"/>
                    <a:pt x="12262" y="16361"/>
                  </a:cubicBezTo>
                  <a:cubicBezTo>
                    <a:pt x="12295" y="16459"/>
                    <a:pt x="12331" y="16555"/>
                    <a:pt x="12368" y="16650"/>
                  </a:cubicBezTo>
                  <a:cubicBezTo>
                    <a:pt x="12386" y="16699"/>
                    <a:pt x="12405" y="16748"/>
                    <a:pt x="12423" y="16798"/>
                  </a:cubicBezTo>
                  <a:lnTo>
                    <a:pt x="12395" y="16894"/>
                  </a:lnTo>
                  <a:lnTo>
                    <a:pt x="12331" y="16954"/>
                  </a:lnTo>
                  <a:lnTo>
                    <a:pt x="12335" y="17094"/>
                  </a:lnTo>
                  <a:cubicBezTo>
                    <a:pt x="12355" y="17119"/>
                    <a:pt x="12375" y="17144"/>
                    <a:pt x="12396" y="17168"/>
                  </a:cubicBezTo>
                  <a:cubicBezTo>
                    <a:pt x="12423" y="17200"/>
                    <a:pt x="12450" y="17230"/>
                    <a:pt x="12478" y="17260"/>
                  </a:cubicBezTo>
                  <a:lnTo>
                    <a:pt x="12575" y="17255"/>
                  </a:lnTo>
                  <a:lnTo>
                    <a:pt x="12636" y="17120"/>
                  </a:lnTo>
                  <a:lnTo>
                    <a:pt x="12693" y="16980"/>
                  </a:lnTo>
                  <a:lnTo>
                    <a:pt x="12800" y="16904"/>
                  </a:lnTo>
                  <a:lnTo>
                    <a:pt x="12877" y="17115"/>
                  </a:lnTo>
                  <a:lnTo>
                    <a:pt x="12945" y="17317"/>
                  </a:lnTo>
                  <a:lnTo>
                    <a:pt x="12957" y="17518"/>
                  </a:lnTo>
                  <a:lnTo>
                    <a:pt x="13008" y="17691"/>
                  </a:lnTo>
                  <a:lnTo>
                    <a:pt x="13054" y="17855"/>
                  </a:lnTo>
                  <a:lnTo>
                    <a:pt x="13127" y="18014"/>
                  </a:lnTo>
                  <a:lnTo>
                    <a:pt x="13171" y="18203"/>
                  </a:lnTo>
                  <a:lnTo>
                    <a:pt x="13183" y="18371"/>
                  </a:lnTo>
                  <a:lnTo>
                    <a:pt x="13148" y="18675"/>
                  </a:lnTo>
                  <a:lnTo>
                    <a:pt x="13144" y="18870"/>
                  </a:lnTo>
                  <a:lnTo>
                    <a:pt x="13159" y="19080"/>
                  </a:lnTo>
                  <a:lnTo>
                    <a:pt x="13159" y="19174"/>
                  </a:lnTo>
                  <a:lnTo>
                    <a:pt x="13117" y="19238"/>
                  </a:lnTo>
                  <a:lnTo>
                    <a:pt x="13113" y="19347"/>
                  </a:lnTo>
                  <a:lnTo>
                    <a:pt x="13125" y="19507"/>
                  </a:lnTo>
                  <a:lnTo>
                    <a:pt x="13186" y="19549"/>
                  </a:lnTo>
                  <a:cubicBezTo>
                    <a:pt x="13215" y="19555"/>
                    <a:pt x="13242" y="19574"/>
                    <a:pt x="13263" y="19604"/>
                  </a:cubicBezTo>
                  <a:cubicBezTo>
                    <a:pt x="13285" y="19635"/>
                    <a:pt x="13300" y="19676"/>
                    <a:pt x="13306" y="19721"/>
                  </a:cubicBezTo>
                  <a:lnTo>
                    <a:pt x="13420" y="19817"/>
                  </a:lnTo>
                  <a:lnTo>
                    <a:pt x="13492" y="19981"/>
                  </a:lnTo>
                  <a:lnTo>
                    <a:pt x="13536" y="20099"/>
                  </a:lnTo>
                  <a:lnTo>
                    <a:pt x="13550" y="20266"/>
                  </a:lnTo>
                  <a:lnTo>
                    <a:pt x="13596" y="20554"/>
                  </a:lnTo>
                  <a:lnTo>
                    <a:pt x="13625" y="20775"/>
                  </a:lnTo>
                  <a:lnTo>
                    <a:pt x="13682" y="20923"/>
                  </a:lnTo>
                  <a:lnTo>
                    <a:pt x="13714" y="21021"/>
                  </a:lnTo>
                  <a:lnTo>
                    <a:pt x="13772" y="21189"/>
                  </a:lnTo>
                  <a:lnTo>
                    <a:pt x="13829" y="21220"/>
                  </a:lnTo>
                  <a:lnTo>
                    <a:pt x="13914" y="21327"/>
                  </a:lnTo>
                  <a:lnTo>
                    <a:pt x="13982" y="21385"/>
                  </a:lnTo>
                  <a:lnTo>
                    <a:pt x="14071" y="21477"/>
                  </a:lnTo>
                  <a:lnTo>
                    <a:pt x="14136" y="21600"/>
                  </a:lnTo>
                  <a:lnTo>
                    <a:pt x="14168" y="21558"/>
                  </a:lnTo>
                  <a:lnTo>
                    <a:pt x="14144" y="21461"/>
                  </a:lnTo>
                  <a:lnTo>
                    <a:pt x="14220" y="21456"/>
                  </a:lnTo>
                  <a:lnTo>
                    <a:pt x="14242" y="21376"/>
                  </a:lnTo>
                  <a:lnTo>
                    <a:pt x="14195" y="21227"/>
                  </a:lnTo>
                  <a:lnTo>
                    <a:pt x="14149" y="21028"/>
                  </a:lnTo>
                  <a:lnTo>
                    <a:pt x="14121" y="20856"/>
                  </a:lnTo>
                  <a:lnTo>
                    <a:pt x="14064" y="20706"/>
                  </a:lnTo>
                  <a:cubicBezTo>
                    <a:pt x="14060" y="20650"/>
                    <a:pt x="14051" y="20596"/>
                    <a:pt x="14037" y="20544"/>
                  </a:cubicBezTo>
                  <a:cubicBezTo>
                    <a:pt x="14023" y="20489"/>
                    <a:pt x="14004" y="20437"/>
                    <a:pt x="13980" y="20389"/>
                  </a:cubicBezTo>
                  <a:lnTo>
                    <a:pt x="13916" y="20256"/>
                  </a:lnTo>
                  <a:lnTo>
                    <a:pt x="13796" y="20153"/>
                  </a:lnTo>
                  <a:lnTo>
                    <a:pt x="13711" y="20030"/>
                  </a:lnTo>
                  <a:lnTo>
                    <a:pt x="13609" y="19920"/>
                  </a:lnTo>
                  <a:cubicBezTo>
                    <a:pt x="13556" y="19920"/>
                    <a:pt x="13507" y="19872"/>
                    <a:pt x="13485" y="19798"/>
                  </a:cubicBezTo>
                  <a:cubicBezTo>
                    <a:pt x="13470" y="19751"/>
                    <a:pt x="13469" y="19697"/>
                    <a:pt x="13481" y="19648"/>
                  </a:cubicBezTo>
                  <a:lnTo>
                    <a:pt x="13460" y="19495"/>
                  </a:lnTo>
                  <a:lnTo>
                    <a:pt x="13452" y="19396"/>
                  </a:lnTo>
                  <a:lnTo>
                    <a:pt x="13387" y="19310"/>
                  </a:lnTo>
                  <a:lnTo>
                    <a:pt x="13305" y="19191"/>
                  </a:lnTo>
                  <a:lnTo>
                    <a:pt x="13276" y="19059"/>
                  </a:lnTo>
                  <a:cubicBezTo>
                    <a:pt x="13277" y="19012"/>
                    <a:pt x="13280" y="18965"/>
                    <a:pt x="13285" y="18918"/>
                  </a:cubicBezTo>
                  <a:cubicBezTo>
                    <a:pt x="13292" y="18843"/>
                    <a:pt x="13304" y="18769"/>
                    <a:pt x="13320" y="18698"/>
                  </a:cubicBezTo>
                  <a:lnTo>
                    <a:pt x="13344" y="18550"/>
                  </a:lnTo>
                  <a:lnTo>
                    <a:pt x="13373" y="18396"/>
                  </a:lnTo>
                  <a:lnTo>
                    <a:pt x="13344" y="18289"/>
                  </a:lnTo>
                  <a:lnTo>
                    <a:pt x="13320" y="18141"/>
                  </a:lnTo>
                  <a:lnTo>
                    <a:pt x="13317" y="18024"/>
                  </a:lnTo>
                  <a:lnTo>
                    <a:pt x="13378" y="17962"/>
                  </a:lnTo>
                  <a:lnTo>
                    <a:pt x="13468" y="17956"/>
                  </a:lnTo>
                  <a:lnTo>
                    <a:pt x="13512" y="18073"/>
                  </a:lnTo>
                  <a:lnTo>
                    <a:pt x="13562" y="18139"/>
                  </a:lnTo>
                  <a:lnTo>
                    <a:pt x="13671" y="18279"/>
                  </a:lnTo>
                  <a:lnTo>
                    <a:pt x="13730" y="18310"/>
                  </a:lnTo>
                  <a:lnTo>
                    <a:pt x="13812" y="18382"/>
                  </a:lnTo>
                  <a:lnTo>
                    <a:pt x="13875" y="18423"/>
                  </a:lnTo>
                  <a:lnTo>
                    <a:pt x="13920" y="18490"/>
                  </a:lnTo>
                  <a:lnTo>
                    <a:pt x="13956" y="18648"/>
                  </a:lnTo>
                  <a:lnTo>
                    <a:pt x="14008" y="18743"/>
                  </a:lnTo>
                  <a:lnTo>
                    <a:pt x="14063" y="18771"/>
                  </a:lnTo>
                  <a:lnTo>
                    <a:pt x="14091" y="18862"/>
                  </a:lnTo>
                  <a:lnTo>
                    <a:pt x="14107" y="18940"/>
                  </a:lnTo>
                  <a:lnTo>
                    <a:pt x="14172" y="18933"/>
                  </a:lnTo>
                  <a:lnTo>
                    <a:pt x="14221" y="18872"/>
                  </a:lnTo>
                  <a:lnTo>
                    <a:pt x="14260" y="18826"/>
                  </a:lnTo>
                  <a:lnTo>
                    <a:pt x="14320" y="18833"/>
                  </a:lnTo>
                  <a:lnTo>
                    <a:pt x="14345" y="18921"/>
                  </a:lnTo>
                  <a:lnTo>
                    <a:pt x="14360" y="19056"/>
                  </a:lnTo>
                  <a:lnTo>
                    <a:pt x="14331" y="19130"/>
                  </a:lnTo>
                  <a:lnTo>
                    <a:pt x="14319" y="19343"/>
                  </a:lnTo>
                  <a:lnTo>
                    <a:pt x="14412" y="19408"/>
                  </a:lnTo>
                  <a:lnTo>
                    <a:pt x="14456" y="19286"/>
                  </a:lnTo>
                  <a:lnTo>
                    <a:pt x="14548" y="19241"/>
                  </a:lnTo>
                  <a:lnTo>
                    <a:pt x="14577" y="19051"/>
                  </a:lnTo>
                  <a:lnTo>
                    <a:pt x="14624" y="18944"/>
                  </a:lnTo>
                  <a:lnTo>
                    <a:pt x="14784" y="18882"/>
                  </a:lnTo>
                  <a:lnTo>
                    <a:pt x="14859" y="18791"/>
                  </a:lnTo>
                  <a:lnTo>
                    <a:pt x="15001" y="18675"/>
                  </a:lnTo>
                  <a:lnTo>
                    <a:pt x="15018" y="18428"/>
                  </a:lnTo>
                  <a:cubicBezTo>
                    <a:pt x="15027" y="18358"/>
                    <a:pt x="15029" y="18286"/>
                    <a:pt x="15026" y="18214"/>
                  </a:cubicBezTo>
                  <a:cubicBezTo>
                    <a:pt x="15023" y="18158"/>
                    <a:pt x="15016" y="18102"/>
                    <a:pt x="15005" y="18048"/>
                  </a:cubicBezTo>
                  <a:lnTo>
                    <a:pt x="14951" y="17795"/>
                  </a:lnTo>
                  <a:lnTo>
                    <a:pt x="14866" y="17561"/>
                  </a:lnTo>
                  <a:lnTo>
                    <a:pt x="14850" y="17352"/>
                  </a:lnTo>
                  <a:lnTo>
                    <a:pt x="14784" y="17141"/>
                  </a:lnTo>
                  <a:lnTo>
                    <a:pt x="14703" y="17036"/>
                  </a:lnTo>
                  <a:lnTo>
                    <a:pt x="14574" y="16931"/>
                  </a:lnTo>
                  <a:lnTo>
                    <a:pt x="14515" y="16866"/>
                  </a:lnTo>
                  <a:lnTo>
                    <a:pt x="14356" y="16669"/>
                  </a:lnTo>
                  <a:lnTo>
                    <a:pt x="14313" y="16504"/>
                  </a:lnTo>
                  <a:lnTo>
                    <a:pt x="14270" y="16280"/>
                  </a:lnTo>
                  <a:lnTo>
                    <a:pt x="14249" y="16054"/>
                  </a:lnTo>
                  <a:lnTo>
                    <a:pt x="14249" y="15855"/>
                  </a:lnTo>
                  <a:lnTo>
                    <a:pt x="14310" y="15701"/>
                  </a:lnTo>
                  <a:lnTo>
                    <a:pt x="14404" y="15603"/>
                  </a:lnTo>
                  <a:lnTo>
                    <a:pt x="14539" y="15572"/>
                  </a:lnTo>
                  <a:lnTo>
                    <a:pt x="14646" y="15529"/>
                  </a:lnTo>
                  <a:lnTo>
                    <a:pt x="14709" y="15498"/>
                  </a:lnTo>
                  <a:lnTo>
                    <a:pt x="14801" y="15566"/>
                  </a:lnTo>
                  <a:lnTo>
                    <a:pt x="14849" y="15613"/>
                  </a:lnTo>
                  <a:lnTo>
                    <a:pt x="14905" y="15711"/>
                  </a:lnTo>
                  <a:lnTo>
                    <a:pt x="14913" y="15816"/>
                  </a:lnTo>
                  <a:lnTo>
                    <a:pt x="14978" y="15932"/>
                  </a:lnTo>
                  <a:lnTo>
                    <a:pt x="15034" y="15903"/>
                  </a:lnTo>
                  <a:lnTo>
                    <a:pt x="15067" y="15749"/>
                  </a:lnTo>
                  <a:lnTo>
                    <a:pt x="15119" y="15621"/>
                  </a:lnTo>
                  <a:lnTo>
                    <a:pt x="15197" y="15541"/>
                  </a:lnTo>
                  <a:lnTo>
                    <a:pt x="15236" y="15492"/>
                  </a:lnTo>
                  <a:lnTo>
                    <a:pt x="15356" y="15426"/>
                  </a:lnTo>
                  <a:lnTo>
                    <a:pt x="15409" y="15420"/>
                  </a:lnTo>
                  <a:lnTo>
                    <a:pt x="15506" y="15420"/>
                  </a:lnTo>
                  <a:cubicBezTo>
                    <a:pt x="15541" y="15410"/>
                    <a:pt x="15576" y="15402"/>
                    <a:pt x="15611" y="15395"/>
                  </a:cubicBezTo>
                  <a:cubicBezTo>
                    <a:pt x="15656" y="15387"/>
                    <a:pt x="15702" y="15382"/>
                    <a:pt x="15748" y="15381"/>
                  </a:cubicBezTo>
                  <a:lnTo>
                    <a:pt x="15797" y="15264"/>
                  </a:lnTo>
                  <a:lnTo>
                    <a:pt x="15824" y="15215"/>
                  </a:lnTo>
                  <a:lnTo>
                    <a:pt x="15922" y="15247"/>
                  </a:lnTo>
                  <a:lnTo>
                    <a:pt x="16095" y="15132"/>
                  </a:lnTo>
                  <a:lnTo>
                    <a:pt x="16192" y="15009"/>
                  </a:lnTo>
                  <a:lnTo>
                    <a:pt x="16270" y="14854"/>
                  </a:lnTo>
                  <a:lnTo>
                    <a:pt x="16310" y="14737"/>
                  </a:lnTo>
                  <a:lnTo>
                    <a:pt x="16407" y="14620"/>
                  </a:lnTo>
                  <a:lnTo>
                    <a:pt x="16439" y="14464"/>
                  </a:lnTo>
                  <a:lnTo>
                    <a:pt x="16441" y="14274"/>
                  </a:lnTo>
                  <a:lnTo>
                    <a:pt x="16474" y="14063"/>
                  </a:lnTo>
                  <a:lnTo>
                    <a:pt x="16523" y="13908"/>
                  </a:lnTo>
                  <a:cubicBezTo>
                    <a:pt x="16537" y="13860"/>
                    <a:pt x="16549" y="13811"/>
                    <a:pt x="16559" y="13760"/>
                  </a:cubicBezTo>
                  <a:cubicBezTo>
                    <a:pt x="16573" y="13694"/>
                    <a:pt x="16583" y="13626"/>
                    <a:pt x="16590" y="13557"/>
                  </a:cubicBezTo>
                  <a:lnTo>
                    <a:pt x="16618" y="13434"/>
                  </a:lnTo>
                  <a:lnTo>
                    <a:pt x="16612" y="13238"/>
                  </a:lnTo>
                  <a:lnTo>
                    <a:pt x="16579" y="13087"/>
                  </a:lnTo>
                  <a:lnTo>
                    <a:pt x="16463" y="13118"/>
                  </a:lnTo>
                  <a:lnTo>
                    <a:pt x="16401" y="13023"/>
                  </a:lnTo>
                  <a:lnTo>
                    <a:pt x="16404" y="12902"/>
                  </a:lnTo>
                  <a:lnTo>
                    <a:pt x="16500" y="12877"/>
                  </a:lnTo>
                  <a:lnTo>
                    <a:pt x="16499" y="12711"/>
                  </a:lnTo>
                  <a:lnTo>
                    <a:pt x="16452" y="12608"/>
                  </a:lnTo>
                  <a:lnTo>
                    <a:pt x="16290" y="12516"/>
                  </a:lnTo>
                  <a:lnTo>
                    <a:pt x="16202" y="12414"/>
                  </a:lnTo>
                  <a:lnTo>
                    <a:pt x="16127" y="12274"/>
                  </a:lnTo>
                  <a:lnTo>
                    <a:pt x="16079" y="12031"/>
                  </a:lnTo>
                  <a:lnTo>
                    <a:pt x="16006" y="11871"/>
                  </a:lnTo>
                  <a:lnTo>
                    <a:pt x="15922" y="11816"/>
                  </a:lnTo>
                  <a:lnTo>
                    <a:pt x="15808" y="11687"/>
                  </a:lnTo>
                  <a:lnTo>
                    <a:pt x="15821" y="11475"/>
                  </a:lnTo>
                  <a:lnTo>
                    <a:pt x="15861" y="11346"/>
                  </a:lnTo>
                  <a:lnTo>
                    <a:pt x="15955" y="11253"/>
                  </a:lnTo>
                  <a:lnTo>
                    <a:pt x="16048" y="11167"/>
                  </a:lnTo>
                  <a:lnTo>
                    <a:pt x="16158" y="11093"/>
                  </a:lnTo>
                  <a:lnTo>
                    <a:pt x="16213" y="11001"/>
                  </a:lnTo>
                  <a:lnTo>
                    <a:pt x="16121" y="10906"/>
                  </a:lnTo>
                  <a:lnTo>
                    <a:pt x="16057" y="10878"/>
                  </a:lnTo>
                  <a:lnTo>
                    <a:pt x="15876" y="10796"/>
                  </a:lnTo>
                  <a:lnTo>
                    <a:pt x="15787" y="10913"/>
                  </a:lnTo>
                  <a:lnTo>
                    <a:pt x="15726" y="10986"/>
                  </a:lnTo>
                  <a:lnTo>
                    <a:pt x="15616" y="10898"/>
                  </a:lnTo>
                  <a:lnTo>
                    <a:pt x="15572" y="10814"/>
                  </a:lnTo>
                  <a:lnTo>
                    <a:pt x="15466" y="10773"/>
                  </a:lnTo>
                  <a:lnTo>
                    <a:pt x="15240" y="10656"/>
                  </a:lnTo>
                  <a:lnTo>
                    <a:pt x="15246" y="10486"/>
                  </a:lnTo>
                  <a:lnTo>
                    <a:pt x="15242" y="10361"/>
                  </a:lnTo>
                  <a:lnTo>
                    <a:pt x="15301" y="10324"/>
                  </a:lnTo>
                  <a:lnTo>
                    <a:pt x="15407" y="10336"/>
                  </a:lnTo>
                  <a:lnTo>
                    <a:pt x="15531" y="10149"/>
                  </a:lnTo>
                  <a:lnTo>
                    <a:pt x="15564" y="10015"/>
                  </a:lnTo>
                  <a:lnTo>
                    <a:pt x="15631" y="9837"/>
                  </a:lnTo>
                  <a:lnTo>
                    <a:pt x="15707" y="9806"/>
                  </a:lnTo>
                  <a:lnTo>
                    <a:pt x="15791" y="9837"/>
                  </a:lnTo>
                  <a:lnTo>
                    <a:pt x="15841" y="9943"/>
                  </a:lnTo>
                  <a:lnTo>
                    <a:pt x="15848" y="10050"/>
                  </a:lnTo>
                  <a:lnTo>
                    <a:pt x="15863" y="10231"/>
                  </a:lnTo>
                  <a:lnTo>
                    <a:pt x="15907" y="10340"/>
                  </a:lnTo>
                  <a:lnTo>
                    <a:pt x="15948" y="10401"/>
                  </a:lnTo>
                  <a:lnTo>
                    <a:pt x="16001" y="10382"/>
                  </a:lnTo>
                  <a:lnTo>
                    <a:pt x="16072" y="10288"/>
                  </a:lnTo>
                  <a:lnTo>
                    <a:pt x="16148" y="10200"/>
                  </a:lnTo>
                  <a:lnTo>
                    <a:pt x="16274" y="10150"/>
                  </a:lnTo>
                  <a:lnTo>
                    <a:pt x="16333" y="10181"/>
                  </a:lnTo>
                  <a:lnTo>
                    <a:pt x="16409" y="10234"/>
                  </a:lnTo>
                  <a:lnTo>
                    <a:pt x="16525" y="10312"/>
                  </a:lnTo>
                  <a:lnTo>
                    <a:pt x="16590" y="10442"/>
                  </a:lnTo>
                  <a:lnTo>
                    <a:pt x="16527" y="10497"/>
                  </a:lnTo>
                  <a:lnTo>
                    <a:pt x="16523" y="10644"/>
                  </a:lnTo>
                  <a:lnTo>
                    <a:pt x="16588" y="10729"/>
                  </a:lnTo>
                  <a:lnTo>
                    <a:pt x="16695" y="10722"/>
                  </a:lnTo>
                  <a:lnTo>
                    <a:pt x="16853" y="10809"/>
                  </a:lnTo>
                  <a:lnTo>
                    <a:pt x="16926" y="10987"/>
                  </a:lnTo>
                  <a:lnTo>
                    <a:pt x="16986" y="11078"/>
                  </a:lnTo>
                  <a:lnTo>
                    <a:pt x="17010" y="11232"/>
                  </a:lnTo>
                  <a:lnTo>
                    <a:pt x="17031" y="11349"/>
                  </a:lnTo>
                  <a:lnTo>
                    <a:pt x="17059" y="11498"/>
                  </a:lnTo>
                  <a:lnTo>
                    <a:pt x="17071" y="11651"/>
                  </a:lnTo>
                  <a:lnTo>
                    <a:pt x="17130" y="11766"/>
                  </a:lnTo>
                  <a:lnTo>
                    <a:pt x="17195" y="11815"/>
                  </a:lnTo>
                  <a:lnTo>
                    <a:pt x="17296" y="11702"/>
                  </a:lnTo>
                  <a:lnTo>
                    <a:pt x="17415" y="11614"/>
                  </a:lnTo>
                  <a:lnTo>
                    <a:pt x="17496" y="11558"/>
                  </a:lnTo>
                  <a:lnTo>
                    <a:pt x="17559" y="11499"/>
                  </a:lnTo>
                  <a:cubicBezTo>
                    <a:pt x="17562" y="11433"/>
                    <a:pt x="17556" y="11367"/>
                    <a:pt x="17540" y="11306"/>
                  </a:cubicBezTo>
                  <a:cubicBezTo>
                    <a:pt x="17525" y="11249"/>
                    <a:pt x="17502" y="11197"/>
                    <a:pt x="17473" y="11154"/>
                  </a:cubicBezTo>
                  <a:lnTo>
                    <a:pt x="17400" y="10964"/>
                  </a:lnTo>
                  <a:lnTo>
                    <a:pt x="17298" y="10799"/>
                  </a:lnTo>
                  <a:lnTo>
                    <a:pt x="17248" y="10793"/>
                  </a:lnTo>
                  <a:lnTo>
                    <a:pt x="17072" y="10623"/>
                  </a:lnTo>
                  <a:lnTo>
                    <a:pt x="16989" y="10544"/>
                  </a:lnTo>
                  <a:lnTo>
                    <a:pt x="16900" y="10423"/>
                  </a:lnTo>
                  <a:lnTo>
                    <a:pt x="16820" y="10351"/>
                  </a:lnTo>
                  <a:lnTo>
                    <a:pt x="16820" y="10220"/>
                  </a:lnTo>
                  <a:lnTo>
                    <a:pt x="16933" y="10133"/>
                  </a:lnTo>
                  <a:lnTo>
                    <a:pt x="17068" y="10029"/>
                  </a:lnTo>
                  <a:lnTo>
                    <a:pt x="17083" y="9914"/>
                  </a:lnTo>
                  <a:lnTo>
                    <a:pt x="17049" y="9761"/>
                  </a:lnTo>
                  <a:lnTo>
                    <a:pt x="16957" y="9770"/>
                  </a:lnTo>
                  <a:cubicBezTo>
                    <a:pt x="16942" y="9699"/>
                    <a:pt x="16956" y="9621"/>
                    <a:pt x="16992" y="9571"/>
                  </a:cubicBezTo>
                  <a:cubicBezTo>
                    <a:pt x="17020" y="9533"/>
                    <a:pt x="17058" y="9517"/>
                    <a:pt x="17095" y="9528"/>
                  </a:cubicBezTo>
                  <a:cubicBezTo>
                    <a:pt x="17106" y="9498"/>
                    <a:pt x="17116" y="9467"/>
                    <a:pt x="17123" y="9435"/>
                  </a:cubicBezTo>
                  <a:cubicBezTo>
                    <a:pt x="17139" y="9373"/>
                    <a:pt x="17147" y="9308"/>
                    <a:pt x="17149" y="9242"/>
                  </a:cubicBezTo>
                  <a:lnTo>
                    <a:pt x="17174" y="9110"/>
                  </a:lnTo>
                  <a:lnTo>
                    <a:pt x="17248" y="9178"/>
                  </a:lnTo>
                  <a:lnTo>
                    <a:pt x="17347" y="9270"/>
                  </a:lnTo>
                  <a:lnTo>
                    <a:pt x="17392" y="9297"/>
                  </a:lnTo>
                  <a:lnTo>
                    <a:pt x="17514" y="9286"/>
                  </a:lnTo>
                  <a:lnTo>
                    <a:pt x="17568" y="9177"/>
                  </a:lnTo>
                  <a:cubicBezTo>
                    <a:pt x="17590" y="9119"/>
                    <a:pt x="17610" y="9059"/>
                    <a:pt x="17626" y="8997"/>
                  </a:cubicBezTo>
                  <a:cubicBezTo>
                    <a:pt x="17641" y="8944"/>
                    <a:pt x="17653" y="8890"/>
                    <a:pt x="17663" y="8835"/>
                  </a:cubicBezTo>
                  <a:lnTo>
                    <a:pt x="17709" y="8691"/>
                  </a:lnTo>
                  <a:lnTo>
                    <a:pt x="17732" y="8540"/>
                  </a:lnTo>
                  <a:lnTo>
                    <a:pt x="17783" y="8406"/>
                  </a:lnTo>
                  <a:lnTo>
                    <a:pt x="17835" y="8208"/>
                  </a:lnTo>
                  <a:lnTo>
                    <a:pt x="17770" y="8060"/>
                  </a:lnTo>
                  <a:lnTo>
                    <a:pt x="17770" y="7890"/>
                  </a:lnTo>
                  <a:lnTo>
                    <a:pt x="17823" y="7767"/>
                  </a:lnTo>
                  <a:lnTo>
                    <a:pt x="17830" y="7600"/>
                  </a:lnTo>
                  <a:cubicBezTo>
                    <a:pt x="17813" y="7554"/>
                    <a:pt x="17796" y="7509"/>
                    <a:pt x="17778" y="7463"/>
                  </a:cubicBezTo>
                  <a:cubicBezTo>
                    <a:pt x="17763" y="7423"/>
                    <a:pt x="17747" y="7384"/>
                    <a:pt x="17735" y="7341"/>
                  </a:cubicBezTo>
                  <a:cubicBezTo>
                    <a:pt x="17715" y="7271"/>
                    <a:pt x="17705" y="7195"/>
                    <a:pt x="17707" y="7119"/>
                  </a:cubicBezTo>
                  <a:lnTo>
                    <a:pt x="17634" y="7044"/>
                  </a:lnTo>
                  <a:lnTo>
                    <a:pt x="17580" y="7052"/>
                  </a:lnTo>
                  <a:lnTo>
                    <a:pt x="17503" y="6849"/>
                  </a:lnTo>
                  <a:lnTo>
                    <a:pt x="17459" y="6758"/>
                  </a:lnTo>
                  <a:lnTo>
                    <a:pt x="17435" y="6611"/>
                  </a:lnTo>
                  <a:lnTo>
                    <a:pt x="17373" y="6495"/>
                  </a:lnTo>
                  <a:lnTo>
                    <a:pt x="17240" y="6324"/>
                  </a:lnTo>
                  <a:lnTo>
                    <a:pt x="17132" y="6263"/>
                  </a:lnTo>
                  <a:lnTo>
                    <a:pt x="17059" y="6103"/>
                  </a:lnTo>
                  <a:lnTo>
                    <a:pt x="16962" y="6028"/>
                  </a:lnTo>
                  <a:lnTo>
                    <a:pt x="16881" y="6047"/>
                  </a:lnTo>
                  <a:lnTo>
                    <a:pt x="16783" y="6115"/>
                  </a:lnTo>
                  <a:lnTo>
                    <a:pt x="16687" y="6140"/>
                  </a:lnTo>
                  <a:lnTo>
                    <a:pt x="16607" y="6103"/>
                  </a:lnTo>
                  <a:lnTo>
                    <a:pt x="16460" y="6072"/>
                  </a:lnTo>
                  <a:lnTo>
                    <a:pt x="16403" y="6004"/>
                  </a:lnTo>
                  <a:lnTo>
                    <a:pt x="16326" y="5924"/>
                  </a:lnTo>
                  <a:lnTo>
                    <a:pt x="16206" y="5924"/>
                  </a:lnTo>
                  <a:lnTo>
                    <a:pt x="16146" y="5807"/>
                  </a:lnTo>
                  <a:lnTo>
                    <a:pt x="16226" y="5720"/>
                  </a:lnTo>
                  <a:lnTo>
                    <a:pt x="16275" y="5634"/>
                  </a:lnTo>
                  <a:lnTo>
                    <a:pt x="16349" y="5282"/>
                  </a:lnTo>
                  <a:lnTo>
                    <a:pt x="16330" y="5106"/>
                  </a:lnTo>
                  <a:lnTo>
                    <a:pt x="16362" y="4989"/>
                  </a:lnTo>
                  <a:lnTo>
                    <a:pt x="16434" y="4856"/>
                  </a:lnTo>
                  <a:lnTo>
                    <a:pt x="16537" y="4743"/>
                  </a:lnTo>
                  <a:lnTo>
                    <a:pt x="16606" y="4658"/>
                  </a:lnTo>
                  <a:lnTo>
                    <a:pt x="16694" y="4611"/>
                  </a:lnTo>
                  <a:lnTo>
                    <a:pt x="16817" y="4582"/>
                  </a:lnTo>
                  <a:lnTo>
                    <a:pt x="16917" y="4582"/>
                  </a:lnTo>
                  <a:lnTo>
                    <a:pt x="17020" y="4619"/>
                  </a:lnTo>
                  <a:lnTo>
                    <a:pt x="17129" y="4632"/>
                  </a:lnTo>
                  <a:lnTo>
                    <a:pt x="17261" y="4626"/>
                  </a:lnTo>
                  <a:lnTo>
                    <a:pt x="17398" y="4558"/>
                  </a:lnTo>
                  <a:lnTo>
                    <a:pt x="17471" y="4527"/>
                  </a:lnTo>
                  <a:lnTo>
                    <a:pt x="17580" y="4490"/>
                  </a:lnTo>
                  <a:lnTo>
                    <a:pt x="17633" y="4527"/>
                  </a:lnTo>
                  <a:lnTo>
                    <a:pt x="17686" y="4607"/>
                  </a:lnTo>
                  <a:lnTo>
                    <a:pt x="17787" y="4674"/>
                  </a:lnTo>
                  <a:lnTo>
                    <a:pt x="17836" y="4724"/>
                  </a:lnTo>
                  <a:lnTo>
                    <a:pt x="17952" y="4730"/>
                  </a:lnTo>
                  <a:lnTo>
                    <a:pt x="18081" y="4644"/>
                  </a:lnTo>
                  <a:lnTo>
                    <a:pt x="18189" y="4625"/>
                  </a:lnTo>
                  <a:lnTo>
                    <a:pt x="18143" y="4366"/>
                  </a:lnTo>
                  <a:cubicBezTo>
                    <a:pt x="18105" y="4367"/>
                    <a:pt x="18070" y="4330"/>
                    <a:pt x="18058" y="4274"/>
                  </a:cubicBezTo>
                  <a:cubicBezTo>
                    <a:pt x="18044" y="4208"/>
                    <a:pt x="18064" y="4136"/>
                    <a:pt x="18106" y="4107"/>
                  </a:cubicBezTo>
                  <a:cubicBezTo>
                    <a:pt x="18105" y="4044"/>
                    <a:pt x="18122" y="3983"/>
                    <a:pt x="18153" y="3941"/>
                  </a:cubicBezTo>
                  <a:cubicBezTo>
                    <a:pt x="18184" y="3898"/>
                    <a:pt x="18225" y="3878"/>
                    <a:pt x="18266" y="3886"/>
                  </a:cubicBezTo>
                  <a:lnTo>
                    <a:pt x="18388" y="3912"/>
                  </a:lnTo>
                  <a:lnTo>
                    <a:pt x="18433" y="3986"/>
                  </a:lnTo>
                  <a:lnTo>
                    <a:pt x="18561" y="3941"/>
                  </a:lnTo>
                  <a:lnTo>
                    <a:pt x="18622" y="4058"/>
                  </a:lnTo>
                  <a:lnTo>
                    <a:pt x="18642" y="4156"/>
                  </a:lnTo>
                  <a:lnTo>
                    <a:pt x="18742" y="4173"/>
                  </a:lnTo>
                  <a:lnTo>
                    <a:pt x="18819" y="4105"/>
                  </a:lnTo>
                  <a:lnTo>
                    <a:pt x="18815" y="3967"/>
                  </a:lnTo>
                  <a:lnTo>
                    <a:pt x="18815" y="3844"/>
                  </a:lnTo>
                  <a:lnTo>
                    <a:pt x="18867" y="3773"/>
                  </a:lnTo>
                  <a:lnTo>
                    <a:pt x="18940" y="3726"/>
                  </a:lnTo>
                  <a:lnTo>
                    <a:pt x="19014" y="3739"/>
                  </a:lnTo>
                  <a:lnTo>
                    <a:pt x="19059" y="3881"/>
                  </a:lnTo>
                  <a:lnTo>
                    <a:pt x="19100" y="4056"/>
                  </a:lnTo>
                  <a:lnTo>
                    <a:pt x="19170" y="4183"/>
                  </a:lnTo>
                  <a:lnTo>
                    <a:pt x="19186" y="4282"/>
                  </a:lnTo>
                  <a:lnTo>
                    <a:pt x="19098" y="4430"/>
                  </a:lnTo>
                  <a:lnTo>
                    <a:pt x="19067" y="4607"/>
                  </a:lnTo>
                  <a:lnTo>
                    <a:pt x="19096" y="4814"/>
                  </a:lnTo>
                  <a:lnTo>
                    <a:pt x="19031" y="4991"/>
                  </a:lnTo>
                  <a:lnTo>
                    <a:pt x="18966" y="5108"/>
                  </a:lnTo>
                  <a:cubicBezTo>
                    <a:pt x="18954" y="5143"/>
                    <a:pt x="18950" y="5183"/>
                    <a:pt x="18953" y="5223"/>
                  </a:cubicBezTo>
                  <a:cubicBezTo>
                    <a:pt x="18962" y="5311"/>
                    <a:pt x="19008" y="5380"/>
                    <a:pt x="19066" y="5393"/>
                  </a:cubicBezTo>
                  <a:lnTo>
                    <a:pt x="19082" y="5556"/>
                  </a:lnTo>
                  <a:lnTo>
                    <a:pt x="19157" y="5665"/>
                  </a:lnTo>
                  <a:lnTo>
                    <a:pt x="19206" y="5747"/>
                  </a:lnTo>
                  <a:lnTo>
                    <a:pt x="19243" y="5909"/>
                  </a:lnTo>
                  <a:lnTo>
                    <a:pt x="19298" y="5952"/>
                  </a:lnTo>
                  <a:lnTo>
                    <a:pt x="19402" y="6100"/>
                  </a:lnTo>
                  <a:lnTo>
                    <a:pt x="19470" y="6174"/>
                  </a:lnTo>
                  <a:lnTo>
                    <a:pt x="19527" y="6193"/>
                  </a:lnTo>
                  <a:lnTo>
                    <a:pt x="19531" y="6369"/>
                  </a:lnTo>
                  <a:lnTo>
                    <a:pt x="19624" y="6357"/>
                  </a:lnTo>
                  <a:lnTo>
                    <a:pt x="19673" y="6369"/>
                  </a:lnTo>
                  <a:lnTo>
                    <a:pt x="19721" y="6499"/>
                  </a:lnTo>
                  <a:lnTo>
                    <a:pt x="19782" y="6579"/>
                  </a:lnTo>
                  <a:lnTo>
                    <a:pt x="19822" y="6747"/>
                  </a:lnTo>
                  <a:lnTo>
                    <a:pt x="19922" y="6825"/>
                  </a:lnTo>
                  <a:lnTo>
                    <a:pt x="19989" y="6912"/>
                  </a:lnTo>
                  <a:lnTo>
                    <a:pt x="20047" y="6840"/>
                  </a:lnTo>
                  <a:lnTo>
                    <a:pt x="20095" y="6770"/>
                  </a:lnTo>
                  <a:lnTo>
                    <a:pt x="20141" y="6776"/>
                  </a:lnTo>
                  <a:lnTo>
                    <a:pt x="20122" y="6661"/>
                  </a:lnTo>
                  <a:cubicBezTo>
                    <a:pt x="20096" y="6629"/>
                    <a:pt x="20076" y="6588"/>
                    <a:pt x="20063" y="6541"/>
                  </a:cubicBezTo>
                  <a:cubicBezTo>
                    <a:pt x="20048" y="6486"/>
                    <a:pt x="20044" y="6426"/>
                    <a:pt x="20051" y="6368"/>
                  </a:cubicBezTo>
                  <a:lnTo>
                    <a:pt x="20097" y="6333"/>
                  </a:lnTo>
                  <a:lnTo>
                    <a:pt x="20060" y="6229"/>
                  </a:lnTo>
                  <a:lnTo>
                    <a:pt x="20028" y="6130"/>
                  </a:lnTo>
                  <a:cubicBezTo>
                    <a:pt x="20017" y="6102"/>
                    <a:pt x="20015" y="6068"/>
                    <a:pt x="20024" y="6038"/>
                  </a:cubicBezTo>
                  <a:cubicBezTo>
                    <a:pt x="20032" y="6008"/>
                    <a:pt x="20050" y="5987"/>
                    <a:pt x="20071" y="5981"/>
                  </a:cubicBezTo>
                  <a:lnTo>
                    <a:pt x="20148" y="5952"/>
                  </a:lnTo>
                  <a:lnTo>
                    <a:pt x="20116" y="5824"/>
                  </a:lnTo>
                  <a:lnTo>
                    <a:pt x="20073" y="5726"/>
                  </a:lnTo>
                  <a:lnTo>
                    <a:pt x="20027" y="5675"/>
                  </a:lnTo>
                  <a:lnTo>
                    <a:pt x="19988" y="5459"/>
                  </a:lnTo>
                  <a:lnTo>
                    <a:pt x="19971" y="5357"/>
                  </a:lnTo>
                  <a:lnTo>
                    <a:pt x="19889" y="5276"/>
                  </a:lnTo>
                  <a:cubicBezTo>
                    <a:pt x="19848" y="5275"/>
                    <a:pt x="19809" y="5248"/>
                    <a:pt x="19781" y="5203"/>
                  </a:cubicBezTo>
                  <a:cubicBezTo>
                    <a:pt x="19758" y="5165"/>
                    <a:pt x="19743" y="5118"/>
                    <a:pt x="19740" y="5067"/>
                  </a:cubicBezTo>
                  <a:lnTo>
                    <a:pt x="19649" y="5030"/>
                  </a:lnTo>
                  <a:lnTo>
                    <a:pt x="19552" y="5065"/>
                  </a:lnTo>
                  <a:lnTo>
                    <a:pt x="19499" y="4954"/>
                  </a:lnTo>
                  <a:lnTo>
                    <a:pt x="19530" y="4815"/>
                  </a:lnTo>
                  <a:lnTo>
                    <a:pt x="19474" y="4739"/>
                  </a:lnTo>
                  <a:lnTo>
                    <a:pt x="19445" y="4653"/>
                  </a:lnTo>
                  <a:lnTo>
                    <a:pt x="19429" y="4566"/>
                  </a:lnTo>
                  <a:lnTo>
                    <a:pt x="19532" y="4463"/>
                  </a:lnTo>
                  <a:lnTo>
                    <a:pt x="19674" y="4445"/>
                  </a:lnTo>
                  <a:lnTo>
                    <a:pt x="19757" y="4410"/>
                  </a:lnTo>
                  <a:lnTo>
                    <a:pt x="19810" y="4391"/>
                  </a:lnTo>
                  <a:lnTo>
                    <a:pt x="19862" y="4330"/>
                  </a:lnTo>
                  <a:lnTo>
                    <a:pt x="19913" y="4237"/>
                  </a:lnTo>
                  <a:lnTo>
                    <a:pt x="19960" y="4135"/>
                  </a:lnTo>
                  <a:lnTo>
                    <a:pt x="20017" y="4135"/>
                  </a:lnTo>
                  <a:lnTo>
                    <a:pt x="20052" y="4258"/>
                  </a:lnTo>
                  <a:lnTo>
                    <a:pt x="20103" y="4307"/>
                  </a:lnTo>
                  <a:lnTo>
                    <a:pt x="20167" y="4360"/>
                  </a:lnTo>
                  <a:lnTo>
                    <a:pt x="20240" y="4360"/>
                  </a:lnTo>
                  <a:lnTo>
                    <a:pt x="20330" y="4258"/>
                  </a:lnTo>
                  <a:lnTo>
                    <a:pt x="20441" y="4155"/>
                  </a:lnTo>
                  <a:lnTo>
                    <a:pt x="20460" y="4007"/>
                  </a:lnTo>
                  <a:lnTo>
                    <a:pt x="20532" y="3897"/>
                  </a:lnTo>
                  <a:lnTo>
                    <a:pt x="20647" y="3796"/>
                  </a:lnTo>
                  <a:lnTo>
                    <a:pt x="20690" y="3796"/>
                  </a:lnTo>
                  <a:lnTo>
                    <a:pt x="20798" y="3815"/>
                  </a:lnTo>
                  <a:lnTo>
                    <a:pt x="20974" y="3825"/>
                  </a:lnTo>
                  <a:lnTo>
                    <a:pt x="21043" y="3689"/>
                  </a:lnTo>
                  <a:lnTo>
                    <a:pt x="20828" y="3616"/>
                  </a:lnTo>
                  <a:lnTo>
                    <a:pt x="20699" y="3488"/>
                  </a:lnTo>
                  <a:cubicBezTo>
                    <a:pt x="20651" y="3440"/>
                    <a:pt x="20598" y="3408"/>
                    <a:pt x="20541" y="3395"/>
                  </a:cubicBezTo>
                  <a:cubicBezTo>
                    <a:pt x="20487" y="3382"/>
                    <a:pt x="20431" y="3387"/>
                    <a:pt x="20377" y="3369"/>
                  </a:cubicBezTo>
                  <a:cubicBezTo>
                    <a:pt x="20319" y="3349"/>
                    <a:pt x="20265" y="3304"/>
                    <a:pt x="20223" y="3239"/>
                  </a:cubicBezTo>
                  <a:lnTo>
                    <a:pt x="20154" y="3103"/>
                  </a:lnTo>
                  <a:lnTo>
                    <a:pt x="20236" y="3024"/>
                  </a:lnTo>
                  <a:lnTo>
                    <a:pt x="20355" y="3107"/>
                  </a:lnTo>
                  <a:lnTo>
                    <a:pt x="20443" y="3134"/>
                  </a:lnTo>
                  <a:lnTo>
                    <a:pt x="20540" y="3140"/>
                  </a:lnTo>
                  <a:lnTo>
                    <a:pt x="20552" y="3056"/>
                  </a:lnTo>
                  <a:lnTo>
                    <a:pt x="20456" y="2990"/>
                  </a:lnTo>
                  <a:lnTo>
                    <a:pt x="20365" y="2851"/>
                  </a:lnTo>
                  <a:lnTo>
                    <a:pt x="20463" y="2783"/>
                  </a:lnTo>
                  <a:lnTo>
                    <a:pt x="20569" y="2870"/>
                  </a:lnTo>
                  <a:lnTo>
                    <a:pt x="20686" y="2876"/>
                  </a:lnTo>
                  <a:lnTo>
                    <a:pt x="20806" y="2925"/>
                  </a:lnTo>
                  <a:lnTo>
                    <a:pt x="20940" y="2947"/>
                  </a:lnTo>
                  <a:lnTo>
                    <a:pt x="21026" y="2924"/>
                  </a:lnTo>
                  <a:lnTo>
                    <a:pt x="21094" y="3032"/>
                  </a:lnTo>
                  <a:lnTo>
                    <a:pt x="21270" y="3145"/>
                  </a:lnTo>
                  <a:lnTo>
                    <a:pt x="21423" y="3219"/>
                  </a:lnTo>
                  <a:lnTo>
                    <a:pt x="21566" y="3127"/>
                  </a:lnTo>
                  <a:lnTo>
                    <a:pt x="21600" y="3078"/>
                  </a:lnTo>
                  <a:lnTo>
                    <a:pt x="21527" y="3010"/>
                  </a:lnTo>
                  <a:lnTo>
                    <a:pt x="21426" y="2891"/>
                  </a:lnTo>
                  <a:lnTo>
                    <a:pt x="21301" y="2737"/>
                  </a:lnTo>
                  <a:lnTo>
                    <a:pt x="21190" y="2630"/>
                  </a:lnTo>
                  <a:lnTo>
                    <a:pt x="21119" y="2630"/>
                  </a:lnTo>
                  <a:lnTo>
                    <a:pt x="21030" y="2636"/>
                  </a:lnTo>
                  <a:lnTo>
                    <a:pt x="20974" y="2686"/>
                  </a:lnTo>
                  <a:lnTo>
                    <a:pt x="20878" y="2770"/>
                  </a:lnTo>
                  <a:lnTo>
                    <a:pt x="20770" y="2686"/>
                  </a:lnTo>
                  <a:lnTo>
                    <a:pt x="20722" y="2588"/>
                  </a:lnTo>
                  <a:lnTo>
                    <a:pt x="20543" y="2472"/>
                  </a:lnTo>
                  <a:lnTo>
                    <a:pt x="20456" y="2425"/>
                  </a:lnTo>
                  <a:lnTo>
                    <a:pt x="20307" y="2425"/>
                  </a:lnTo>
                  <a:lnTo>
                    <a:pt x="20202" y="2382"/>
                  </a:lnTo>
                  <a:lnTo>
                    <a:pt x="20089" y="2339"/>
                  </a:lnTo>
                  <a:lnTo>
                    <a:pt x="19926" y="2311"/>
                  </a:lnTo>
                  <a:lnTo>
                    <a:pt x="19800" y="2213"/>
                  </a:lnTo>
                  <a:lnTo>
                    <a:pt x="19643" y="2083"/>
                  </a:lnTo>
                  <a:lnTo>
                    <a:pt x="19551" y="2052"/>
                  </a:lnTo>
                  <a:lnTo>
                    <a:pt x="19315" y="2034"/>
                  </a:lnTo>
                  <a:lnTo>
                    <a:pt x="19215" y="1997"/>
                  </a:lnTo>
                  <a:lnTo>
                    <a:pt x="19122" y="1921"/>
                  </a:lnTo>
                  <a:lnTo>
                    <a:pt x="18920" y="1933"/>
                  </a:lnTo>
                  <a:lnTo>
                    <a:pt x="18735" y="1921"/>
                  </a:lnTo>
                  <a:lnTo>
                    <a:pt x="18590" y="1909"/>
                  </a:lnTo>
                  <a:lnTo>
                    <a:pt x="18496" y="1822"/>
                  </a:lnTo>
                  <a:lnTo>
                    <a:pt x="18364" y="1797"/>
                  </a:lnTo>
                  <a:lnTo>
                    <a:pt x="18239" y="1810"/>
                  </a:lnTo>
                  <a:lnTo>
                    <a:pt x="18137" y="1829"/>
                  </a:lnTo>
                  <a:lnTo>
                    <a:pt x="18157" y="1902"/>
                  </a:lnTo>
                  <a:lnTo>
                    <a:pt x="18248" y="1991"/>
                  </a:lnTo>
                  <a:lnTo>
                    <a:pt x="18296" y="2120"/>
                  </a:lnTo>
                  <a:lnTo>
                    <a:pt x="18233" y="2151"/>
                  </a:lnTo>
                  <a:lnTo>
                    <a:pt x="18148" y="2110"/>
                  </a:lnTo>
                  <a:lnTo>
                    <a:pt x="18025" y="2036"/>
                  </a:lnTo>
                  <a:lnTo>
                    <a:pt x="17903" y="1987"/>
                  </a:lnTo>
                  <a:lnTo>
                    <a:pt x="17710" y="1891"/>
                  </a:lnTo>
                  <a:lnTo>
                    <a:pt x="17551" y="1878"/>
                  </a:lnTo>
                  <a:lnTo>
                    <a:pt x="17370" y="1915"/>
                  </a:lnTo>
                  <a:lnTo>
                    <a:pt x="17038" y="1989"/>
                  </a:lnTo>
                  <a:lnTo>
                    <a:pt x="16827" y="1926"/>
                  </a:lnTo>
                  <a:lnTo>
                    <a:pt x="16722" y="1858"/>
                  </a:lnTo>
                  <a:lnTo>
                    <a:pt x="16565" y="1799"/>
                  </a:lnTo>
                  <a:lnTo>
                    <a:pt x="16503" y="1709"/>
                  </a:lnTo>
                  <a:lnTo>
                    <a:pt x="16417" y="1665"/>
                  </a:lnTo>
                  <a:lnTo>
                    <a:pt x="16350" y="1665"/>
                  </a:lnTo>
                  <a:lnTo>
                    <a:pt x="16180" y="1702"/>
                  </a:lnTo>
                  <a:lnTo>
                    <a:pt x="15880" y="1706"/>
                  </a:lnTo>
                  <a:lnTo>
                    <a:pt x="15742" y="1620"/>
                  </a:lnTo>
                  <a:lnTo>
                    <a:pt x="15543" y="1620"/>
                  </a:lnTo>
                  <a:lnTo>
                    <a:pt x="15307" y="1595"/>
                  </a:lnTo>
                  <a:lnTo>
                    <a:pt x="15157" y="1620"/>
                  </a:lnTo>
                  <a:lnTo>
                    <a:pt x="15047" y="1501"/>
                  </a:lnTo>
                  <a:lnTo>
                    <a:pt x="14881" y="1420"/>
                  </a:lnTo>
                  <a:lnTo>
                    <a:pt x="14763" y="1303"/>
                  </a:lnTo>
                  <a:lnTo>
                    <a:pt x="14679" y="1266"/>
                  </a:lnTo>
                  <a:lnTo>
                    <a:pt x="14635" y="1352"/>
                  </a:lnTo>
                  <a:lnTo>
                    <a:pt x="14550" y="1352"/>
                  </a:lnTo>
                  <a:lnTo>
                    <a:pt x="14462" y="1297"/>
                  </a:lnTo>
                  <a:lnTo>
                    <a:pt x="14166" y="1211"/>
                  </a:lnTo>
                  <a:lnTo>
                    <a:pt x="14073" y="1169"/>
                  </a:lnTo>
                  <a:lnTo>
                    <a:pt x="13945" y="1162"/>
                  </a:lnTo>
                  <a:lnTo>
                    <a:pt x="13813" y="1181"/>
                  </a:lnTo>
                  <a:lnTo>
                    <a:pt x="13627" y="1224"/>
                  </a:lnTo>
                  <a:lnTo>
                    <a:pt x="13667" y="1317"/>
                  </a:lnTo>
                  <a:lnTo>
                    <a:pt x="13749" y="1403"/>
                  </a:lnTo>
                  <a:lnTo>
                    <a:pt x="13692" y="1507"/>
                  </a:lnTo>
                  <a:lnTo>
                    <a:pt x="13597" y="1536"/>
                  </a:lnTo>
                  <a:lnTo>
                    <a:pt x="13538" y="1628"/>
                  </a:lnTo>
                  <a:lnTo>
                    <a:pt x="13428" y="1659"/>
                  </a:lnTo>
                  <a:lnTo>
                    <a:pt x="13358" y="1560"/>
                  </a:lnTo>
                  <a:lnTo>
                    <a:pt x="13216" y="1548"/>
                  </a:lnTo>
                  <a:lnTo>
                    <a:pt x="13131" y="1566"/>
                  </a:lnTo>
                  <a:lnTo>
                    <a:pt x="13104" y="1505"/>
                  </a:lnTo>
                  <a:lnTo>
                    <a:pt x="12982" y="1530"/>
                  </a:lnTo>
                  <a:lnTo>
                    <a:pt x="12917" y="1609"/>
                  </a:lnTo>
                  <a:lnTo>
                    <a:pt x="12808" y="1661"/>
                  </a:lnTo>
                  <a:lnTo>
                    <a:pt x="12730" y="1716"/>
                  </a:lnTo>
                  <a:lnTo>
                    <a:pt x="12648" y="1673"/>
                  </a:lnTo>
                  <a:lnTo>
                    <a:pt x="12554" y="1612"/>
                  </a:lnTo>
                  <a:lnTo>
                    <a:pt x="12432" y="1501"/>
                  </a:lnTo>
                  <a:lnTo>
                    <a:pt x="12362" y="1435"/>
                  </a:lnTo>
                  <a:lnTo>
                    <a:pt x="12252" y="1303"/>
                  </a:lnTo>
                  <a:lnTo>
                    <a:pt x="12198" y="1196"/>
                  </a:lnTo>
                  <a:lnTo>
                    <a:pt x="12065" y="1147"/>
                  </a:lnTo>
                  <a:lnTo>
                    <a:pt x="11907" y="1091"/>
                  </a:lnTo>
                  <a:lnTo>
                    <a:pt x="11807" y="1027"/>
                  </a:lnTo>
                  <a:lnTo>
                    <a:pt x="11650" y="1040"/>
                  </a:lnTo>
                  <a:lnTo>
                    <a:pt x="11476" y="1046"/>
                  </a:lnTo>
                  <a:lnTo>
                    <a:pt x="11319" y="1107"/>
                  </a:lnTo>
                  <a:lnTo>
                    <a:pt x="11161" y="1175"/>
                  </a:lnTo>
                  <a:lnTo>
                    <a:pt x="11102" y="1212"/>
                  </a:lnTo>
                  <a:lnTo>
                    <a:pt x="10997" y="1157"/>
                  </a:lnTo>
                  <a:lnTo>
                    <a:pt x="10925" y="1085"/>
                  </a:lnTo>
                  <a:lnTo>
                    <a:pt x="10818" y="1062"/>
                  </a:lnTo>
                  <a:lnTo>
                    <a:pt x="10706" y="1005"/>
                  </a:lnTo>
                  <a:lnTo>
                    <a:pt x="10635" y="986"/>
                  </a:lnTo>
                  <a:lnTo>
                    <a:pt x="10534" y="1017"/>
                  </a:lnTo>
                  <a:lnTo>
                    <a:pt x="10460" y="1067"/>
                  </a:lnTo>
                  <a:lnTo>
                    <a:pt x="10390" y="1116"/>
                  </a:lnTo>
                  <a:lnTo>
                    <a:pt x="10258" y="1109"/>
                  </a:lnTo>
                  <a:lnTo>
                    <a:pt x="10185" y="1048"/>
                  </a:lnTo>
                  <a:lnTo>
                    <a:pt x="10067" y="999"/>
                  </a:lnTo>
                  <a:lnTo>
                    <a:pt x="10001" y="925"/>
                  </a:lnTo>
                  <a:lnTo>
                    <a:pt x="9915" y="908"/>
                  </a:lnTo>
                  <a:lnTo>
                    <a:pt x="9859" y="933"/>
                  </a:lnTo>
                  <a:lnTo>
                    <a:pt x="9750" y="999"/>
                  </a:lnTo>
                  <a:lnTo>
                    <a:pt x="9570" y="1077"/>
                  </a:lnTo>
                  <a:lnTo>
                    <a:pt x="9446" y="1137"/>
                  </a:lnTo>
                  <a:lnTo>
                    <a:pt x="9279" y="1137"/>
                  </a:lnTo>
                  <a:lnTo>
                    <a:pt x="9295" y="1014"/>
                  </a:lnTo>
                  <a:lnTo>
                    <a:pt x="9310" y="961"/>
                  </a:lnTo>
                  <a:lnTo>
                    <a:pt x="9378" y="871"/>
                  </a:lnTo>
                  <a:lnTo>
                    <a:pt x="9505" y="792"/>
                  </a:lnTo>
                  <a:lnTo>
                    <a:pt x="9585" y="731"/>
                  </a:lnTo>
                  <a:lnTo>
                    <a:pt x="9656" y="672"/>
                  </a:lnTo>
                  <a:lnTo>
                    <a:pt x="9727" y="607"/>
                  </a:lnTo>
                  <a:lnTo>
                    <a:pt x="9742" y="445"/>
                  </a:lnTo>
                  <a:lnTo>
                    <a:pt x="9582" y="412"/>
                  </a:lnTo>
                  <a:cubicBezTo>
                    <a:pt x="9560" y="371"/>
                    <a:pt x="9533" y="339"/>
                    <a:pt x="9502" y="316"/>
                  </a:cubicBezTo>
                  <a:cubicBezTo>
                    <a:pt x="9454" y="281"/>
                    <a:pt x="9400" y="272"/>
                    <a:pt x="9348" y="291"/>
                  </a:cubicBezTo>
                  <a:lnTo>
                    <a:pt x="9271" y="259"/>
                  </a:lnTo>
                  <a:lnTo>
                    <a:pt x="9024" y="240"/>
                  </a:lnTo>
                  <a:lnTo>
                    <a:pt x="8961" y="296"/>
                  </a:lnTo>
                  <a:lnTo>
                    <a:pt x="8878" y="321"/>
                  </a:lnTo>
                  <a:lnTo>
                    <a:pt x="8778" y="327"/>
                  </a:lnTo>
                  <a:lnTo>
                    <a:pt x="8669" y="321"/>
                  </a:lnTo>
                  <a:lnTo>
                    <a:pt x="8552" y="169"/>
                  </a:lnTo>
                  <a:lnTo>
                    <a:pt x="8382" y="61"/>
                  </a:lnTo>
                  <a:lnTo>
                    <a:pt x="8181" y="0"/>
                  </a:lnTo>
                  <a:lnTo>
                    <a:pt x="8118" y="111"/>
                  </a:lnTo>
                  <a:cubicBezTo>
                    <a:pt x="8095" y="146"/>
                    <a:pt x="8072" y="181"/>
                    <a:pt x="8049" y="216"/>
                  </a:cubicBezTo>
                  <a:cubicBezTo>
                    <a:pt x="8019" y="259"/>
                    <a:pt x="7990" y="302"/>
                    <a:pt x="7960" y="345"/>
                  </a:cubicBezTo>
                  <a:lnTo>
                    <a:pt x="7855" y="476"/>
                  </a:lnTo>
                  <a:lnTo>
                    <a:pt x="7722" y="482"/>
                  </a:lnTo>
                  <a:lnTo>
                    <a:pt x="7658" y="400"/>
                  </a:lnTo>
                  <a:lnTo>
                    <a:pt x="7484" y="373"/>
                  </a:lnTo>
                  <a:lnTo>
                    <a:pt x="7361" y="362"/>
                  </a:lnTo>
                  <a:lnTo>
                    <a:pt x="7275" y="430"/>
                  </a:lnTo>
                  <a:lnTo>
                    <a:pt x="7161" y="486"/>
                  </a:lnTo>
                  <a:lnTo>
                    <a:pt x="7012" y="523"/>
                  </a:lnTo>
                  <a:lnTo>
                    <a:pt x="6838" y="560"/>
                  </a:lnTo>
                  <a:lnTo>
                    <a:pt x="6726" y="578"/>
                  </a:lnTo>
                  <a:lnTo>
                    <a:pt x="6715" y="666"/>
                  </a:lnTo>
                  <a:lnTo>
                    <a:pt x="6751" y="734"/>
                  </a:lnTo>
                  <a:lnTo>
                    <a:pt x="6843" y="832"/>
                  </a:lnTo>
                  <a:lnTo>
                    <a:pt x="6786" y="906"/>
                  </a:lnTo>
                  <a:lnTo>
                    <a:pt x="6718" y="930"/>
                  </a:lnTo>
                  <a:lnTo>
                    <a:pt x="6637" y="973"/>
                  </a:lnTo>
                  <a:lnTo>
                    <a:pt x="6556" y="924"/>
                  </a:lnTo>
                  <a:lnTo>
                    <a:pt x="6471" y="887"/>
                  </a:lnTo>
                  <a:lnTo>
                    <a:pt x="6350" y="943"/>
                  </a:lnTo>
                  <a:lnTo>
                    <a:pt x="6279" y="996"/>
                  </a:lnTo>
                  <a:lnTo>
                    <a:pt x="6206" y="1051"/>
                  </a:lnTo>
                  <a:lnTo>
                    <a:pt x="6149" y="1132"/>
                  </a:lnTo>
                  <a:lnTo>
                    <a:pt x="6064" y="1205"/>
                  </a:lnTo>
                  <a:lnTo>
                    <a:pt x="5960" y="1295"/>
                  </a:lnTo>
                  <a:lnTo>
                    <a:pt x="5892" y="1351"/>
                  </a:lnTo>
                  <a:lnTo>
                    <a:pt x="5816" y="1400"/>
                  </a:lnTo>
                  <a:lnTo>
                    <a:pt x="5722" y="1449"/>
                  </a:lnTo>
                  <a:lnTo>
                    <a:pt x="5637" y="1449"/>
                  </a:lnTo>
                  <a:lnTo>
                    <a:pt x="5595" y="1413"/>
                  </a:lnTo>
                  <a:lnTo>
                    <a:pt x="5495" y="1413"/>
                  </a:lnTo>
                  <a:lnTo>
                    <a:pt x="5468" y="1536"/>
                  </a:lnTo>
                  <a:lnTo>
                    <a:pt x="5511" y="1683"/>
                  </a:lnTo>
                  <a:lnTo>
                    <a:pt x="5628" y="1858"/>
                  </a:lnTo>
                  <a:lnTo>
                    <a:pt x="5664" y="1907"/>
                  </a:lnTo>
                  <a:lnTo>
                    <a:pt x="5767" y="1929"/>
                  </a:lnTo>
                  <a:lnTo>
                    <a:pt x="5876" y="2075"/>
                  </a:lnTo>
                  <a:lnTo>
                    <a:pt x="5864" y="2215"/>
                  </a:lnTo>
                  <a:lnTo>
                    <a:pt x="5905" y="2289"/>
                  </a:lnTo>
                  <a:lnTo>
                    <a:pt x="5866" y="2477"/>
                  </a:lnTo>
                  <a:lnTo>
                    <a:pt x="5797" y="2656"/>
                  </a:lnTo>
                  <a:lnTo>
                    <a:pt x="5709" y="2755"/>
                  </a:lnTo>
                  <a:lnTo>
                    <a:pt x="5587" y="2810"/>
                  </a:lnTo>
                  <a:lnTo>
                    <a:pt x="5482" y="2822"/>
                  </a:lnTo>
                  <a:cubicBezTo>
                    <a:pt x="5453" y="2798"/>
                    <a:pt x="5444" y="2741"/>
                    <a:pt x="5463" y="2699"/>
                  </a:cubicBezTo>
                  <a:cubicBezTo>
                    <a:pt x="5481" y="2659"/>
                    <a:pt x="5516" y="2653"/>
                    <a:pt x="5544" y="2631"/>
                  </a:cubicBezTo>
                  <a:cubicBezTo>
                    <a:pt x="5592" y="2593"/>
                    <a:pt x="5617" y="2510"/>
                    <a:pt x="5603" y="2430"/>
                  </a:cubicBezTo>
                  <a:lnTo>
                    <a:pt x="5557" y="2208"/>
                  </a:lnTo>
                  <a:lnTo>
                    <a:pt x="5456" y="2066"/>
                  </a:lnTo>
                  <a:lnTo>
                    <a:pt x="5369" y="1842"/>
                  </a:lnTo>
                  <a:lnTo>
                    <a:pt x="5304" y="1651"/>
                  </a:lnTo>
                  <a:lnTo>
                    <a:pt x="5239" y="1515"/>
                  </a:lnTo>
                  <a:lnTo>
                    <a:pt x="5182" y="1355"/>
                  </a:lnTo>
                  <a:lnTo>
                    <a:pt x="5074" y="1252"/>
                  </a:lnTo>
                  <a:lnTo>
                    <a:pt x="4913" y="1178"/>
                  </a:lnTo>
                  <a:lnTo>
                    <a:pt x="4747" y="1246"/>
                  </a:lnTo>
                  <a:lnTo>
                    <a:pt x="4613" y="1388"/>
                  </a:lnTo>
                  <a:lnTo>
                    <a:pt x="4609" y="1523"/>
                  </a:lnTo>
                  <a:lnTo>
                    <a:pt x="4654" y="1702"/>
                  </a:lnTo>
                  <a:lnTo>
                    <a:pt x="4727" y="1825"/>
                  </a:lnTo>
                  <a:lnTo>
                    <a:pt x="4848" y="1874"/>
                  </a:lnTo>
                  <a:lnTo>
                    <a:pt x="4946" y="1942"/>
                  </a:lnTo>
                  <a:lnTo>
                    <a:pt x="5024" y="2032"/>
                  </a:lnTo>
                  <a:lnTo>
                    <a:pt x="5089" y="2143"/>
                  </a:lnTo>
                  <a:lnTo>
                    <a:pt x="5077" y="2241"/>
                  </a:lnTo>
                  <a:lnTo>
                    <a:pt x="4981" y="2276"/>
                  </a:lnTo>
                  <a:lnTo>
                    <a:pt x="4947" y="2348"/>
                  </a:lnTo>
                  <a:lnTo>
                    <a:pt x="4872" y="2286"/>
                  </a:lnTo>
                  <a:lnTo>
                    <a:pt x="4788" y="2194"/>
                  </a:lnTo>
                  <a:lnTo>
                    <a:pt x="4710" y="2163"/>
                  </a:lnTo>
                  <a:lnTo>
                    <a:pt x="4603" y="2151"/>
                  </a:lnTo>
                  <a:lnTo>
                    <a:pt x="4678" y="2284"/>
                  </a:lnTo>
                  <a:lnTo>
                    <a:pt x="4754" y="2363"/>
                  </a:lnTo>
                  <a:lnTo>
                    <a:pt x="4735" y="2522"/>
                  </a:lnTo>
                  <a:lnTo>
                    <a:pt x="4571" y="2643"/>
                  </a:lnTo>
                  <a:lnTo>
                    <a:pt x="4490" y="2738"/>
                  </a:lnTo>
                  <a:lnTo>
                    <a:pt x="4323" y="2820"/>
                  </a:lnTo>
                  <a:lnTo>
                    <a:pt x="4189" y="2900"/>
                  </a:lnTo>
                  <a:lnTo>
                    <a:pt x="4168" y="3010"/>
                  </a:lnTo>
                  <a:lnTo>
                    <a:pt x="4176" y="3166"/>
                  </a:lnTo>
                  <a:lnTo>
                    <a:pt x="4263" y="3589"/>
                  </a:lnTo>
                  <a:lnTo>
                    <a:pt x="4302" y="3809"/>
                  </a:lnTo>
                  <a:lnTo>
                    <a:pt x="4391" y="3967"/>
                  </a:lnTo>
                  <a:lnTo>
                    <a:pt x="4410" y="4139"/>
                  </a:lnTo>
                  <a:lnTo>
                    <a:pt x="4418" y="4379"/>
                  </a:lnTo>
                  <a:lnTo>
                    <a:pt x="4441" y="4560"/>
                  </a:lnTo>
                  <a:lnTo>
                    <a:pt x="4437" y="4864"/>
                  </a:lnTo>
                  <a:lnTo>
                    <a:pt x="4527" y="4941"/>
                  </a:lnTo>
                  <a:lnTo>
                    <a:pt x="4567" y="5097"/>
                  </a:lnTo>
                  <a:lnTo>
                    <a:pt x="4635" y="5183"/>
                  </a:lnTo>
                  <a:lnTo>
                    <a:pt x="4651" y="5256"/>
                  </a:lnTo>
                  <a:lnTo>
                    <a:pt x="4626" y="5367"/>
                  </a:lnTo>
                  <a:lnTo>
                    <a:pt x="4576" y="5443"/>
                  </a:lnTo>
                  <a:lnTo>
                    <a:pt x="4445" y="5463"/>
                  </a:lnTo>
                  <a:lnTo>
                    <a:pt x="4316" y="5596"/>
                  </a:lnTo>
                  <a:lnTo>
                    <a:pt x="4406" y="5724"/>
                  </a:lnTo>
                  <a:lnTo>
                    <a:pt x="4387" y="5836"/>
                  </a:lnTo>
                  <a:lnTo>
                    <a:pt x="4594" y="6114"/>
                  </a:lnTo>
                  <a:lnTo>
                    <a:pt x="4754" y="6030"/>
                  </a:lnTo>
                  <a:lnTo>
                    <a:pt x="4789" y="5840"/>
                  </a:lnTo>
                  <a:lnTo>
                    <a:pt x="4841" y="5803"/>
                  </a:lnTo>
                  <a:lnTo>
                    <a:pt x="4948" y="5879"/>
                  </a:lnTo>
                  <a:lnTo>
                    <a:pt x="5006" y="6012"/>
                  </a:lnTo>
                  <a:lnTo>
                    <a:pt x="4972" y="6178"/>
                  </a:lnTo>
                  <a:lnTo>
                    <a:pt x="4922" y="6262"/>
                  </a:lnTo>
                  <a:lnTo>
                    <a:pt x="4935" y="6389"/>
                  </a:lnTo>
                  <a:lnTo>
                    <a:pt x="4975" y="6457"/>
                  </a:lnTo>
                  <a:lnTo>
                    <a:pt x="4930" y="6525"/>
                  </a:lnTo>
                  <a:lnTo>
                    <a:pt x="4941" y="6684"/>
                  </a:lnTo>
                  <a:lnTo>
                    <a:pt x="4896" y="6822"/>
                  </a:lnTo>
                  <a:lnTo>
                    <a:pt x="4856" y="6858"/>
                  </a:lnTo>
                  <a:lnTo>
                    <a:pt x="4492" y="6703"/>
                  </a:lnTo>
                  <a:lnTo>
                    <a:pt x="4399" y="6602"/>
                  </a:lnTo>
                  <a:lnTo>
                    <a:pt x="4252" y="6584"/>
                  </a:lnTo>
                  <a:lnTo>
                    <a:pt x="4068" y="6730"/>
                  </a:lnTo>
                  <a:lnTo>
                    <a:pt x="3743" y="6603"/>
                  </a:lnTo>
                  <a:lnTo>
                    <a:pt x="3618" y="6656"/>
                  </a:lnTo>
                  <a:lnTo>
                    <a:pt x="3600" y="6823"/>
                  </a:lnTo>
                  <a:lnTo>
                    <a:pt x="3636" y="7187"/>
                  </a:lnTo>
                  <a:lnTo>
                    <a:pt x="3748" y="7239"/>
                  </a:lnTo>
                  <a:lnTo>
                    <a:pt x="3825" y="7347"/>
                  </a:lnTo>
                  <a:lnTo>
                    <a:pt x="3825" y="7604"/>
                  </a:lnTo>
                  <a:lnTo>
                    <a:pt x="3887" y="7855"/>
                  </a:lnTo>
                  <a:lnTo>
                    <a:pt x="3979" y="8012"/>
                  </a:lnTo>
                  <a:lnTo>
                    <a:pt x="4086" y="8093"/>
                  </a:lnTo>
                  <a:lnTo>
                    <a:pt x="4220" y="8136"/>
                  </a:lnTo>
                  <a:lnTo>
                    <a:pt x="4293" y="8263"/>
                  </a:lnTo>
                  <a:lnTo>
                    <a:pt x="4293" y="8394"/>
                  </a:lnTo>
                  <a:lnTo>
                    <a:pt x="4366" y="8540"/>
                  </a:lnTo>
                  <a:lnTo>
                    <a:pt x="4383" y="8629"/>
                  </a:lnTo>
                  <a:lnTo>
                    <a:pt x="4299" y="8664"/>
                  </a:lnTo>
                  <a:lnTo>
                    <a:pt x="4172" y="8604"/>
                  </a:lnTo>
                  <a:lnTo>
                    <a:pt x="4026" y="8653"/>
                  </a:lnTo>
                  <a:lnTo>
                    <a:pt x="3937" y="8795"/>
                  </a:lnTo>
                  <a:lnTo>
                    <a:pt x="3868" y="9042"/>
                  </a:lnTo>
                  <a:lnTo>
                    <a:pt x="4014" y="9200"/>
                  </a:lnTo>
                  <a:lnTo>
                    <a:pt x="4153" y="9272"/>
                  </a:lnTo>
                  <a:lnTo>
                    <a:pt x="4317" y="9447"/>
                  </a:lnTo>
                  <a:lnTo>
                    <a:pt x="4379" y="9595"/>
                  </a:lnTo>
                  <a:lnTo>
                    <a:pt x="4500" y="9504"/>
                  </a:lnTo>
                  <a:lnTo>
                    <a:pt x="4590" y="9545"/>
                  </a:lnTo>
                  <a:lnTo>
                    <a:pt x="4620" y="9647"/>
                  </a:lnTo>
                  <a:lnTo>
                    <a:pt x="4729" y="9807"/>
                  </a:lnTo>
                  <a:lnTo>
                    <a:pt x="4703" y="9934"/>
                  </a:lnTo>
                  <a:lnTo>
                    <a:pt x="4589" y="10028"/>
                  </a:lnTo>
                  <a:lnTo>
                    <a:pt x="4485" y="9905"/>
                  </a:lnTo>
                  <a:lnTo>
                    <a:pt x="4398" y="9948"/>
                  </a:lnTo>
                  <a:lnTo>
                    <a:pt x="4460" y="10099"/>
                  </a:lnTo>
                  <a:lnTo>
                    <a:pt x="4558" y="10237"/>
                  </a:lnTo>
                  <a:lnTo>
                    <a:pt x="4639" y="10407"/>
                  </a:lnTo>
                  <a:lnTo>
                    <a:pt x="4716" y="10732"/>
                  </a:lnTo>
                  <a:lnTo>
                    <a:pt x="4705" y="10997"/>
                  </a:lnTo>
                  <a:lnTo>
                    <a:pt x="4587" y="11154"/>
                  </a:lnTo>
                  <a:lnTo>
                    <a:pt x="4430" y="11160"/>
                  </a:lnTo>
                  <a:lnTo>
                    <a:pt x="4375" y="11281"/>
                  </a:lnTo>
                  <a:lnTo>
                    <a:pt x="4289" y="11156"/>
                  </a:lnTo>
                  <a:cubicBezTo>
                    <a:pt x="4252" y="11136"/>
                    <a:pt x="4216" y="11114"/>
                    <a:pt x="4180" y="11088"/>
                  </a:cubicBezTo>
                  <a:cubicBezTo>
                    <a:pt x="4134" y="11055"/>
                    <a:pt x="4089" y="11017"/>
                    <a:pt x="4044" y="10979"/>
                  </a:cubicBezTo>
                  <a:cubicBezTo>
                    <a:pt x="3984" y="10930"/>
                    <a:pt x="3923" y="10882"/>
                    <a:pt x="3862" y="10835"/>
                  </a:cubicBezTo>
                  <a:lnTo>
                    <a:pt x="3803" y="10661"/>
                  </a:lnTo>
                  <a:lnTo>
                    <a:pt x="3784" y="10495"/>
                  </a:lnTo>
                  <a:lnTo>
                    <a:pt x="3841" y="10339"/>
                  </a:lnTo>
                  <a:lnTo>
                    <a:pt x="3888" y="10223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0" name="îşľíḋê">
              <a:extLst>
                <a:ext uri="{FF2B5EF4-FFF2-40B4-BE49-F238E27FC236}">
                  <a16:creationId xmlns="" xmlns:a16="http://schemas.microsoft.com/office/drawing/2014/main" id="{0EC9D274-10BE-449D-B27B-A644E4193AD0}"/>
                </a:ext>
              </a:extLst>
            </p:cNvPr>
            <p:cNvSpPr/>
            <p:nvPr/>
          </p:nvSpPr>
          <p:spPr>
            <a:xfrm>
              <a:off x="7558388" y="1310558"/>
              <a:ext cx="328933" cy="895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778" y="6595"/>
                  </a:moveTo>
                  <a:lnTo>
                    <a:pt x="10446" y="7621"/>
                  </a:lnTo>
                  <a:lnTo>
                    <a:pt x="11913" y="8186"/>
                  </a:lnTo>
                  <a:lnTo>
                    <a:pt x="12620" y="11749"/>
                  </a:lnTo>
                  <a:lnTo>
                    <a:pt x="14481" y="12643"/>
                  </a:lnTo>
                  <a:lnTo>
                    <a:pt x="16772" y="11668"/>
                  </a:lnTo>
                  <a:lnTo>
                    <a:pt x="18486" y="11668"/>
                  </a:lnTo>
                  <a:lnTo>
                    <a:pt x="20801" y="12156"/>
                  </a:lnTo>
                  <a:lnTo>
                    <a:pt x="21600" y="13283"/>
                  </a:lnTo>
                  <a:lnTo>
                    <a:pt x="19933" y="15944"/>
                  </a:lnTo>
                  <a:lnTo>
                    <a:pt x="17089" y="15944"/>
                  </a:lnTo>
                  <a:lnTo>
                    <a:pt x="16332" y="19345"/>
                  </a:lnTo>
                  <a:lnTo>
                    <a:pt x="16001" y="21600"/>
                  </a:lnTo>
                  <a:lnTo>
                    <a:pt x="14718" y="20625"/>
                  </a:lnTo>
                  <a:lnTo>
                    <a:pt x="14985" y="16005"/>
                  </a:lnTo>
                  <a:lnTo>
                    <a:pt x="13115" y="14553"/>
                  </a:lnTo>
                  <a:lnTo>
                    <a:pt x="9998" y="14309"/>
                  </a:lnTo>
                  <a:lnTo>
                    <a:pt x="8554" y="13334"/>
                  </a:lnTo>
                  <a:lnTo>
                    <a:pt x="6375" y="9273"/>
                  </a:lnTo>
                  <a:lnTo>
                    <a:pt x="4455" y="10004"/>
                  </a:lnTo>
                  <a:lnTo>
                    <a:pt x="647" y="10490"/>
                  </a:lnTo>
                  <a:lnTo>
                    <a:pt x="0" y="7648"/>
                  </a:lnTo>
                  <a:lnTo>
                    <a:pt x="1373" y="1494"/>
                  </a:lnTo>
                  <a:lnTo>
                    <a:pt x="2843" y="0"/>
                  </a:lnTo>
                  <a:lnTo>
                    <a:pt x="5108" y="1491"/>
                  </a:lnTo>
                  <a:lnTo>
                    <a:pt x="5617" y="3189"/>
                  </a:lnTo>
                  <a:lnTo>
                    <a:pt x="6572" y="5128"/>
                  </a:lnTo>
                  <a:lnTo>
                    <a:pt x="7778" y="6595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1" name="íşľíďê">
              <a:extLst>
                <a:ext uri="{FF2B5EF4-FFF2-40B4-BE49-F238E27FC236}">
                  <a16:creationId xmlns="" xmlns:a16="http://schemas.microsoft.com/office/drawing/2014/main" id="{A515AE5B-DEB9-4E74-9225-0BAA6F3462A8}"/>
                </a:ext>
              </a:extLst>
            </p:cNvPr>
            <p:cNvSpPr/>
            <p:nvPr/>
          </p:nvSpPr>
          <p:spPr>
            <a:xfrm>
              <a:off x="9628653" y="2148074"/>
              <a:ext cx="217835" cy="2557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18" y="306"/>
                  </a:moveTo>
                  <a:lnTo>
                    <a:pt x="2649" y="0"/>
                  </a:lnTo>
                  <a:lnTo>
                    <a:pt x="4359" y="1473"/>
                  </a:lnTo>
                  <a:lnTo>
                    <a:pt x="4763" y="2920"/>
                  </a:lnTo>
                  <a:lnTo>
                    <a:pt x="5532" y="4452"/>
                  </a:lnTo>
                  <a:lnTo>
                    <a:pt x="7347" y="6386"/>
                  </a:lnTo>
                  <a:lnTo>
                    <a:pt x="9263" y="7065"/>
                  </a:lnTo>
                  <a:lnTo>
                    <a:pt x="12200" y="8654"/>
                  </a:lnTo>
                  <a:lnTo>
                    <a:pt x="15159" y="10100"/>
                  </a:lnTo>
                  <a:lnTo>
                    <a:pt x="16566" y="11032"/>
                  </a:lnTo>
                  <a:lnTo>
                    <a:pt x="17268" y="12134"/>
                  </a:lnTo>
                  <a:lnTo>
                    <a:pt x="17470" y="13346"/>
                  </a:lnTo>
                  <a:lnTo>
                    <a:pt x="16028" y="13005"/>
                  </a:lnTo>
                  <a:lnTo>
                    <a:pt x="14423" y="13403"/>
                  </a:lnTo>
                  <a:lnTo>
                    <a:pt x="14629" y="14594"/>
                  </a:lnTo>
                  <a:lnTo>
                    <a:pt x="16612" y="15959"/>
                  </a:lnTo>
                  <a:lnTo>
                    <a:pt x="18226" y="17825"/>
                  </a:lnTo>
                  <a:lnTo>
                    <a:pt x="20991" y="20121"/>
                  </a:lnTo>
                  <a:lnTo>
                    <a:pt x="21600" y="21600"/>
                  </a:lnTo>
                  <a:lnTo>
                    <a:pt x="18856" y="21600"/>
                  </a:lnTo>
                  <a:lnTo>
                    <a:pt x="16692" y="20075"/>
                  </a:lnTo>
                  <a:cubicBezTo>
                    <a:pt x="16027" y="19637"/>
                    <a:pt x="15479" y="19086"/>
                    <a:pt x="15082" y="18458"/>
                  </a:cubicBezTo>
                  <a:cubicBezTo>
                    <a:pt x="14796" y="18005"/>
                    <a:pt x="14594" y="17518"/>
                    <a:pt x="14481" y="17014"/>
                  </a:cubicBezTo>
                  <a:lnTo>
                    <a:pt x="13271" y="15138"/>
                  </a:lnTo>
                  <a:lnTo>
                    <a:pt x="12262" y="13005"/>
                  </a:lnTo>
                  <a:lnTo>
                    <a:pt x="10884" y="11071"/>
                  </a:lnTo>
                  <a:lnTo>
                    <a:pt x="9077" y="9201"/>
                  </a:lnTo>
                  <a:lnTo>
                    <a:pt x="7270" y="7413"/>
                  </a:lnTo>
                  <a:lnTo>
                    <a:pt x="5169" y="6059"/>
                  </a:lnTo>
                  <a:lnTo>
                    <a:pt x="4097" y="4751"/>
                  </a:lnTo>
                  <a:lnTo>
                    <a:pt x="2685" y="3332"/>
                  </a:lnTo>
                  <a:lnTo>
                    <a:pt x="0" y="1690"/>
                  </a:lnTo>
                  <a:lnTo>
                    <a:pt x="918" y="306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2" name="iš1íďê">
              <a:extLst>
                <a:ext uri="{FF2B5EF4-FFF2-40B4-BE49-F238E27FC236}">
                  <a16:creationId xmlns="" xmlns:a16="http://schemas.microsoft.com/office/drawing/2014/main" id="{9F75280F-939B-49EB-9AEA-81C6756C74B3}"/>
                </a:ext>
              </a:extLst>
            </p:cNvPr>
            <p:cNvSpPr/>
            <p:nvPr/>
          </p:nvSpPr>
          <p:spPr>
            <a:xfrm>
              <a:off x="9834882" y="2436351"/>
              <a:ext cx="152671" cy="1452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16" y="0"/>
                  </a:moveTo>
                  <a:lnTo>
                    <a:pt x="3327" y="2686"/>
                  </a:lnTo>
                  <a:lnTo>
                    <a:pt x="5129" y="3465"/>
                  </a:lnTo>
                  <a:lnTo>
                    <a:pt x="5987" y="5412"/>
                  </a:lnTo>
                  <a:lnTo>
                    <a:pt x="8960" y="8066"/>
                  </a:lnTo>
                  <a:lnTo>
                    <a:pt x="13176" y="8066"/>
                  </a:lnTo>
                  <a:lnTo>
                    <a:pt x="16240" y="8060"/>
                  </a:lnTo>
                  <a:lnTo>
                    <a:pt x="20071" y="9506"/>
                  </a:lnTo>
                  <a:lnTo>
                    <a:pt x="21600" y="11754"/>
                  </a:lnTo>
                  <a:lnTo>
                    <a:pt x="18242" y="13299"/>
                  </a:lnTo>
                  <a:lnTo>
                    <a:pt x="16138" y="13894"/>
                  </a:lnTo>
                  <a:lnTo>
                    <a:pt x="16857" y="17337"/>
                  </a:lnTo>
                  <a:lnTo>
                    <a:pt x="14039" y="17181"/>
                  </a:lnTo>
                  <a:lnTo>
                    <a:pt x="12762" y="16136"/>
                  </a:lnTo>
                  <a:cubicBezTo>
                    <a:pt x="11828" y="15985"/>
                    <a:pt x="10901" y="15786"/>
                    <a:pt x="9986" y="15541"/>
                  </a:cubicBezTo>
                  <a:cubicBezTo>
                    <a:pt x="9104" y="15304"/>
                    <a:pt x="8234" y="15024"/>
                    <a:pt x="7377" y="14702"/>
                  </a:cubicBezTo>
                  <a:lnTo>
                    <a:pt x="5842" y="15002"/>
                  </a:lnTo>
                  <a:lnTo>
                    <a:pt x="5992" y="19096"/>
                  </a:lnTo>
                  <a:lnTo>
                    <a:pt x="4895" y="21600"/>
                  </a:lnTo>
                  <a:lnTo>
                    <a:pt x="2646" y="18495"/>
                  </a:lnTo>
                  <a:lnTo>
                    <a:pt x="2215" y="16698"/>
                  </a:lnTo>
                  <a:lnTo>
                    <a:pt x="499" y="14902"/>
                  </a:lnTo>
                  <a:lnTo>
                    <a:pt x="34" y="12773"/>
                  </a:lnTo>
                  <a:cubicBezTo>
                    <a:pt x="789" y="12296"/>
                    <a:pt x="1459" y="11687"/>
                    <a:pt x="2015" y="10971"/>
                  </a:cubicBezTo>
                  <a:cubicBezTo>
                    <a:pt x="2581" y="10241"/>
                    <a:pt x="3020" y="9412"/>
                    <a:pt x="3310" y="8523"/>
                  </a:cubicBezTo>
                  <a:lnTo>
                    <a:pt x="1535" y="5374"/>
                  </a:lnTo>
                  <a:lnTo>
                    <a:pt x="0" y="3428"/>
                  </a:lnTo>
                  <a:lnTo>
                    <a:pt x="1216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3" name="ïŝ1ïḋè">
              <a:extLst>
                <a:ext uri="{FF2B5EF4-FFF2-40B4-BE49-F238E27FC236}">
                  <a16:creationId xmlns="" xmlns:a16="http://schemas.microsoft.com/office/drawing/2014/main" id="{37575BA3-3BAB-4D6E-8E37-B7AC35A62033}"/>
                </a:ext>
              </a:extLst>
            </p:cNvPr>
            <p:cNvSpPr/>
            <p:nvPr/>
          </p:nvSpPr>
          <p:spPr>
            <a:xfrm>
              <a:off x="9716338" y="2591817"/>
              <a:ext cx="274646" cy="2658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831" y="0"/>
                  </a:moveTo>
                  <a:lnTo>
                    <a:pt x="16152" y="752"/>
                  </a:lnTo>
                  <a:lnTo>
                    <a:pt x="17169" y="1568"/>
                  </a:lnTo>
                  <a:lnTo>
                    <a:pt x="18839" y="1893"/>
                  </a:lnTo>
                  <a:lnTo>
                    <a:pt x="18839" y="3442"/>
                  </a:lnTo>
                  <a:lnTo>
                    <a:pt x="19262" y="4642"/>
                  </a:lnTo>
                  <a:lnTo>
                    <a:pt x="19979" y="5617"/>
                  </a:lnTo>
                  <a:lnTo>
                    <a:pt x="19182" y="6899"/>
                  </a:lnTo>
                  <a:lnTo>
                    <a:pt x="19182" y="8099"/>
                  </a:lnTo>
                  <a:lnTo>
                    <a:pt x="19662" y="9375"/>
                  </a:lnTo>
                  <a:lnTo>
                    <a:pt x="20216" y="10435"/>
                  </a:lnTo>
                  <a:lnTo>
                    <a:pt x="20594" y="11892"/>
                  </a:lnTo>
                  <a:lnTo>
                    <a:pt x="21520" y="13554"/>
                  </a:lnTo>
                  <a:lnTo>
                    <a:pt x="21600" y="15848"/>
                  </a:lnTo>
                  <a:lnTo>
                    <a:pt x="20167" y="17076"/>
                  </a:lnTo>
                  <a:lnTo>
                    <a:pt x="18837" y="17726"/>
                  </a:lnTo>
                  <a:lnTo>
                    <a:pt x="16684" y="18109"/>
                  </a:lnTo>
                  <a:lnTo>
                    <a:pt x="15274" y="18188"/>
                  </a:lnTo>
                  <a:lnTo>
                    <a:pt x="13867" y="18430"/>
                  </a:lnTo>
                  <a:lnTo>
                    <a:pt x="13462" y="19798"/>
                  </a:lnTo>
                  <a:lnTo>
                    <a:pt x="13164" y="20810"/>
                  </a:lnTo>
                  <a:lnTo>
                    <a:pt x="12474" y="21600"/>
                  </a:lnTo>
                  <a:lnTo>
                    <a:pt x="11162" y="19907"/>
                  </a:lnTo>
                  <a:lnTo>
                    <a:pt x="10416" y="19251"/>
                  </a:lnTo>
                  <a:lnTo>
                    <a:pt x="7383" y="19114"/>
                  </a:lnTo>
                  <a:lnTo>
                    <a:pt x="4329" y="19388"/>
                  </a:lnTo>
                  <a:lnTo>
                    <a:pt x="1907" y="20174"/>
                  </a:lnTo>
                  <a:lnTo>
                    <a:pt x="0" y="18923"/>
                  </a:lnTo>
                  <a:lnTo>
                    <a:pt x="1177" y="17804"/>
                  </a:lnTo>
                  <a:lnTo>
                    <a:pt x="2674" y="17668"/>
                  </a:lnTo>
                  <a:lnTo>
                    <a:pt x="3680" y="16334"/>
                  </a:lnTo>
                  <a:lnTo>
                    <a:pt x="4960" y="15541"/>
                  </a:lnTo>
                  <a:lnTo>
                    <a:pt x="6637" y="16033"/>
                  </a:lnTo>
                  <a:lnTo>
                    <a:pt x="8203" y="16279"/>
                  </a:lnTo>
                  <a:lnTo>
                    <a:pt x="9693" y="15161"/>
                  </a:lnTo>
                  <a:lnTo>
                    <a:pt x="10727" y="14180"/>
                  </a:lnTo>
                  <a:lnTo>
                    <a:pt x="13446" y="12244"/>
                  </a:lnTo>
                  <a:lnTo>
                    <a:pt x="14243" y="11348"/>
                  </a:lnTo>
                  <a:lnTo>
                    <a:pt x="16242" y="10719"/>
                  </a:lnTo>
                  <a:lnTo>
                    <a:pt x="16482" y="9003"/>
                  </a:lnTo>
                  <a:lnTo>
                    <a:pt x="16482" y="7470"/>
                  </a:lnTo>
                  <a:lnTo>
                    <a:pt x="14963" y="5446"/>
                  </a:lnTo>
                  <a:lnTo>
                    <a:pt x="14030" y="3313"/>
                  </a:lnTo>
                  <a:lnTo>
                    <a:pt x="13976" y="2082"/>
                  </a:lnTo>
                  <a:lnTo>
                    <a:pt x="13500" y="1100"/>
                  </a:lnTo>
                  <a:lnTo>
                    <a:pt x="14831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4" name="iṡļïdé">
              <a:extLst>
                <a:ext uri="{FF2B5EF4-FFF2-40B4-BE49-F238E27FC236}">
                  <a16:creationId xmlns="" xmlns:a16="http://schemas.microsoft.com/office/drawing/2014/main" id="{A4043912-74B7-477D-9C21-8BF16E13600F}"/>
                </a:ext>
              </a:extLst>
            </p:cNvPr>
            <p:cNvSpPr/>
            <p:nvPr/>
          </p:nvSpPr>
          <p:spPr>
            <a:xfrm>
              <a:off x="9773896" y="2850018"/>
              <a:ext cx="47636" cy="425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130" y="2820"/>
                  </a:moveTo>
                  <a:lnTo>
                    <a:pt x="3175" y="0"/>
                  </a:lnTo>
                  <a:lnTo>
                    <a:pt x="0" y="4621"/>
                  </a:lnTo>
                  <a:lnTo>
                    <a:pt x="4230" y="10217"/>
                  </a:lnTo>
                  <a:lnTo>
                    <a:pt x="4401" y="19722"/>
                  </a:lnTo>
                  <a:lnTo>
                    <a:pt x="14203" y="21600"/>
                  </a:lnTo>
                  <a:lnTo>
                    <a:pt x="18813" y="14767"/>
                  </a:lnTo>
                  <a:lnTo>
                    <a:pt x="21600" y="929"/>
                  </a:lnTo>
                  <a:lnTo>
                    <a:pt x="15130" y="282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5" name="ïšḷiḑe">
              <a:extLst>
                <a:ext uri="{FF2B5EF4-FFF2-40B4-BE49-F238E27FC236}">
                  <a16:creationId xmlns="" xmlns:a16="http://schemas.microsoft.com/office/drawing/2014/main" id="{22693A18-5ABE-4D24-AF2B-5A893DBD183C}"/>
                </a:ext>
              </a:extLst>
            </p:cNvPr>
            <p:cNvSpPr/>
            <p:nvPr/>
          </p:nvSpPr>
          <p:spPr>
            <a:xfrm>
              <a:off x="9703522" y="2858648"/>
              <a:ext cx="58652" cy="830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179" y="0"/>
                  </a:moveTo>
                  <a:lnTo>
                    <a:pt x="10237" y="2528"/>
                  </a:lnTo>
                  <a:lnTo>
                    <a:pt x="16136" y="4696"/>
                  </a:lnTo>
                  <a:lnTo>
                    <a:pt x="19977" y="6514"/>
                  </a:lnTo>
                  <a:lnTo>
                    <a:pt x="19602" y="11221"/>
                  </a:lnTo>
                  <a:lnTo>
                    <a:pt x="20976" y="14878"/>
                  </a:lnTo>
                  <a:lnTo>
                    <a:pt x="21600" y="19246"/>
                  </a:lnTo>
                  <a:lnTo>
                    <a:pt x="18618" y="21600"/>
                  </a:lnTo>
                  <a:lnTo>
                    <a:pt x="11299" y="20100"/>
                  </a:lnTo>
                  <a:lnTo>
                    <a:pt x="11672" y="15196"/>
                  </a:lnTo>
                  <a:lnTo>
                    <a:pt x="4821" y="10992"/>
                  </a:lnTo>
                  <a:lnTo>
                    <a:pt x="1366" y="8562"/>
                  </a:lnTo>
                  <a:lnTo>
                    <a:pt x="0" y="4533"/>
                  </a:lnTo>
                  <a:lnTo>
                    <a:pt x="5179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6" name="iśḷïḍè">
              <a:extLst>
                <a:ext uri="{FF2B5EF4-FFF2-40B4-BE49-F238E27FC236}">
                  <a16:creationId xmlns="" xmlns:a16="http://schemas.microsoft.com/office/drawing/2014/main" id="{6FEC83EE-D30C-46ED-8580-D48F6570533F}"/>
                </a:ext>
              </a:extLst>
            </p:cNvPr>
            <p:cNvSpPr/>
            <p:nvPr/>
          </p:nvSpPr>
          <p:spPr>
            <a:xfrm>
              <a:off x="9478424" y="3163043"/>
              <a:ext cx="55804" cy="1075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70" h="21600" extrusionOk="0">
                  <a:moveTo>
                    <a:pt x="10688" y="0"/>
                  </a:moveTo>
                  <a:lnTo>
                    <a:pt x="7165" y="3027"/>
                  </a:lnTo>
                  <a:lnTo>
                    <a:pt x="5618" y="8797"/>
                  </a:lnTo>
                  <a:lnTo>
                    <a:pt x="0" y="12556"/>
                  </a:lnTo>
                  <a:lnTo>
                    <a:pt x="2313" y="15996"/>
                  </a:lnTo>
                  <a:lnTo>
                    <a:pt x="6119" y="18152"/>
                  </a:lnTo>
                  <a:lnTo>
                    <a:pt x="12017" y="21600"/>
                  </a:lnTo>
                  <a:lnTo>
                    <a:pt x="18421" y="20856"/>
                  </a:lnTo>
                  <a:lnTo>
                    <a:pt x="19994" y="15920"/>
                  </a:lnTo>
                  <a:lnTo>
                    <a:pt x="19601" y="12480"/>
                  </a:lnTo>
                  <a:cubicBezTo>
                    <a:pt x="20082" y="11316"/>
                    <a:pt x="20475" y="10143"/>
                    <a:pt x="20780" y="8963"/>
                  </a:cubicBezTo>
                  <a:cubicBezTo>
                    <a:pt x="21337" y="6812"/>
                    <a:pt x="21600" y="4643"/>
                    <a:pt x="21567" y="2472"/>
                  </a:cubicBezTo>
                  <a:lnTo>
                    <a:pt x="10688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7" name="ïś1îdè">
              <a:extLst>
                <a:ext uri="{FF2B5EF4-FFF2-40B4-BE49-F238E27FC236}">
                  <a16:creationId xmlns="" xmlns:a16="http://schemas.microsoft.com/office/drawing/2014/main" id="{EB54042E-6850-4504-A82E-87B5E5EAD66E}"/>
                </a:ext>
              </a:extLst>
            </p:cNvPr>
            <p:cNvSpPr/>
            <p:nvPr/>
          </p:nvSpPr>
          <p:spPr>
            <a:xfrm>
              <a:off x="9135285" y="3359667"/>
              <a:ext cx="61216" cy="641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237" y="806"/>
                  </a:moveTo>
                  <a:lnTo>
                    <a:pt x="13014" y="0"/>
                  </a:lnTo>
                  <a:lnTo>
                    <a:pt x="4311" y="2387"/>
                  </a:lnTo>
                  <a:lnTo>
                    <a:pt x="1595" y="5661"/>
                  </a:lnTo>
                  <a:lnTo>
                    <a:pt x="0" y="10054"/>
                  </a:lnTo>
                  <a:lnTo>
                    <a:pt x="1800" y="15494"/>
                  </a:lnTo>
                  <a:lnTo>
                    <a:pt x="5016" y="21600"/>
                  </a:lnTo>
                  <a:lnTo>
                    <a:pt x="11327" y="20806"/>
                  </a:lnTo>
                  <a:lnTo>
                    <a:pt x="13480" y="14360"/>
                  </a:lnTo>
                  <a:lnTo>
                    <a:pt x="21600" y="6554"/>
                  </a:lnTo>
                  <a:lnTo>
                    <a:pt x="20237" y="806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8" name="îş1îďe">
              <a:extLst>
                <a:ext uri="{FF2B5EF4-FFF2-40B4-BE49-F238E27FC236}">
                  <a16:creationId xmlns="" xmlns:a16="http://schemas.microsoft.com/office/drawing/2014/main" id="{F96D8421-8180-415A-AF3C-848D237ECD9C}"/>
                </a:ext>
              </a:extLst>
            </p:cNvPr>
            <p:cNvSpPr/>
            <p:nvPr/>
          </p:nvSpPr>
          <p:spPr>
            <a:xfrm>
              <a:off x="9517257" y="3403769"/>
              <a:ext cx="158867" cy="20789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205" y="214"/>
                  </a:moveTo>
                  <a:lnTo>
                    <a:pt x="2995" y="0"/>
                  </a:lnTo>
                  <a:lnTo>
                    <a:pt x="2584" y="2552"/>
                  </a:lnTo>
                  <a:lnTo>
                    <a:pt x="3044" y="4581"/>
                  </a:lnTo>
                  <a:lnTo>
                    <a:pt x="2030" y="7340"/>
                  </a:lnTo>
                  <a:lnTo>
                    <a:pt x="0" y="9509"/>
                  </a:lnTo>
                  <a:cubicBezTo>
                    <a:pt x="160" y="10395"/>
                    <a:pt x="581" y="11243"/>
                    <a:pt x="1232" y="11988"/>
                  </a:cubicBezTo>
                  <a:cubicBezTo>
                    <a:pt x="2023" y="12895"/>
                    <a:pt x="3124" y="13621"/>
                    <a:pt x="4418" y="14087"/>
                  </a:cubicBezTo>
                  <a:lnTo>
                    <a:pt x="5236" y="15133"/>
                  </a:lnTo>
                  <a:lnTo>
                    <a:pt x="7310" y="17966"/>
                  </a:lnTo>
                  <a:lnTo>
                    <a:pt x="8555" y="18981"/>
                  </a:lnTo>
                  <a:lnTo>
                    <a:pt x="11367" y="20065"/>
                  </a:lnTo>
                  <a:lnTo>
                    <a:pt x="14409" y="20170"/>
                  </a:lnTo>
                  <a:lnTo>
                    <a:pt x="16201" y="20275"/>
                  </a:lnTo>
                  <a:lnTo>
                    <a:pt x="18690" y="21010"/>
                  </a:lnTo>
                  <a:lnTo>
                    <a:pt x="21410" y="21600"/>
                  </a:lnTo>
                  <a:lnTo>
                    <a:pt x="21600" y="19654"/>
                  </a:lnTo>
                  <a:lnTo>
                    <a:pt x="20730" y="18749"/>
                  </a:lnTo>
                  <a:lnTo>
                    <a:pt x="19543" y="17743"/>
                  </a:lnTo>
                  <a:lnTo>
                    <a:pt x="15953" y="18233"/>
                  </a:lnTo>
                  <a:cubicBezTo>
                    <a:pt x="15448" y="18445"/>
                    <a:pt x="14862" y="18519"/>
                    <a:pt x="14294" y="18443"/>
                  </a:cubicBezTo>
                  <a:cubicBezTo>
                    <a:pt x="13070" y="18278"/>
                    <a:pt x="12157" y="17495"/>
                    <a:pt x="12093" y="16553"/>
                  </a:cubicBezTo>
                  <a:lnTo>
                    <a:pt x="9471" y="15298"/>
                  </a:lnTo>
                  <a:lnTo>
                    <a:pt x="8693" y="14218"/>
                  </a:lnTo>
                  <a:lnTo>
                    <a:pt x="8601" y="12924"/>
                  </a:lnTo>
                  <a:cubicBezTo>
                    <a:pt x="9108" y="12238"/>
                    <a:pt x="9615" y="11551"/>
                    <a:pt x="10122" y="10864"/>
                  </a:cubicBezTo>
                  <a:cubicBezTo>
                    <a:pt x="10531" y="10309"/>
                    <a:pt x="10940" y="9754"/>
                    <a:pt x="11349" y="9198"/>
                  </a:cubicBezTo>
                  <a:lnTo>
                    <a:pt x="11759" y="7593"/>
                  </a:lnTo>
                  <a:lnTo>
                    <a:pt x="9915" y="5459"/>
                  </a:lnTo>
                  <a:lnTo>
                    <a:pt x="8117" y="3260"/>
                  </a:lnTo>
                  <a:lnTo>
                    <a:pt x="6205" y="214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9" name="išḷiḋê">
              <a:extLst>
                <a:ext uri="{FF2B5EF4-FFF2-40B4-BE49-F238E27FC236}">
                  <a16:creationId xmlns="" xmlns:a16="http://schemas.microsoft.com/office/drawing/2014/main" id="{E9BE6C8E-B235-442F-B521-DB1DA0F71B66}"/>
                </a:ext>
              </a:extLst>
            </p:cNvPr>
            <p:cNvSpPr/>
            <p:nvPr/>
          </p:nvSpPr>
          <p:spPr>
            <a:xfrm>
              <a:off x="9453604" y="3685864"/>
              <a:ext cx="89307" cy="969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505" h="19908" extrusionOk="0">
                  <a:moveTo>
                    <a:pt x="17580" y="0"/>
                  </a:moveTo>
                  <a:lnTo>
                    <a:pt x="14738" y="1728"/>
                  </a:lnTo>
                  <a:lnTo>
                    <a:pt x="10679" y="5098"/>
                  </a:lnTo>
                  <a:lnTo>
                    <a:pt x="8216" y="7569"/>
                  </a:lnTo>
                  <a:lnTo>
                    <a:pt x="8222" y="12060"/>
                  </a:lnTo>
                  <a:lnTo>
                    <a:pt x="5046" y="14125"/>
                  </a:lnTo>
                  <a:cubicBezTo>
                    <a:pt x="3326" y="12967"/>
                    <a:pt x="832" y="13677"/>
                    <a:pt x="191" y="15507"/>
                  </a:cubicBezTo>
                  <a:cubicBezTo>
                    <a:pt x="-1095" y="19179"/>
                    <a:pt x="4427" y="21600"/>
                    <a:pt x="6929" y="18462"/>
                  </a:cubicBezTo>
                  <a:lnTo>
                    <a:pt x="10638" y="16258"/>
                  </a:lnTo>
                  <a:lnTo>
                    <a:pt x="12739" y="13426"/>
                  </a:lnTo>
                  <a:lnTo>
                    <a:pt x="14530" y="11490"/>
                  </a:lnTo>
                  <a:lnTo>
                    <a:pt x="18733" y="6592"/>
                  </a:lnTo>
                  <a:lnTo>
                    <a:pt x="20505" y="1980"/>
                  </a:lnTo>
                  <a:lnTo>
                    <a:pt x="17580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0" name="íṩḻîḑe">
              <a:extLst>
                <a:ext uri="{FF2B5EF4-FFF2-40B4-BE49-F238E27FC236}">
                  <a16:creationId xmlns="" xmlns:a16="http://schemas.microsoft.com/office/drawing/2014/main" id="{4BC929C9-DEB5-49FD-867B-66D4132E63FB}"/>
                </a:ext>
              </a:extLst>
            </p:cNvPr>
            <p:cNvSpPr/>
            <p:nvPr/>
          </p:nvSpPr>
          <p:spPr>
            <a:xfrm>
              <a:off x="9553899" y="3604386"/>
              <a:ext cx="41967" cy="416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824" y="0"/>
                  </a:moveTo>
                  <a:lnTo>
                    <a:pt x="0" y="3997"/>
                  </a:lnTo>
                  <a:lnTo>
                    <a:pt x="7260" y="15507"/>
                  </a:lnTo>
                  <a:lnTo>
                    <a:pt x="11327" y="21600"/>
                  </a:lnTo>
                  <a:lnTo>
                    <a:pt x="21600" y="21076"/>
                  </a:lnTo>
                  <a:lnTo>
                    <a:pt x="15668" y="7101"/>
                  </a:lnTo>
                  <a:lnTo>
                    <a:pt x="5824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1" name="işľïḋé">
              <a:extLst>
                <a:ext uri="{FF2B5EF4-FFF2-40B4-BE49-F238E27FC236}">
                  <a16:creationId xmlns="" xmlns:a16="http://schemas.microsoft.com/office/drawing/2014/main" id="{4D9E375C-A234-40EC-954F-C84003424B29}"/>
                </a:ext>
              </a:extLst>
            </p:cNvPr>
            <p:cNvSpPr/>
            <p:nvPr/>
          </p:nvSpPr>
          <p:spPr>
            <a:xfrm>
              <a:off x="9690104" y="3635830"/>
              <a:ext cx="70568" cy="490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112" y="90"/>
                  </a:moveTo>
                  <a:lnTo>
                    <a:pt x="0" y="1424"/>
                  </a:lnTo>
                  <a:lnTo>
                    <a:pt x="3236" y="8466"/>
                  </a:lnTo>
                  <a:lnTo>
                    <a:pt x="8121" y="17785"/>
                  </a:lnTo>
                  <a:lnTo>
                    <a:pt x="13518" y="21155"/>
                  </a:lnTo>
                  <a:lnTo>
                    <a:pt x="21600" y="21600"/>
                  </a:lnTo>
                  <a:lnTo>
                    <a:pt x="17669" y="11727"/>
                  </a:lnTo>
                  <a:lnTo>
                    <a:pt x="14063" y="7299"/>
                  </a:lnTo>
                  <a:lnTo>
                    <a:pt x="10768" y="6411"/>
                  </a:lnTo>
                  <a:lnTo>
                    <a:pt x="7589" y="0"/>
                  </a:lnTo>
                  <a:lnTo>
                    <a:pt x="3112" y="9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2" name="iṧlîďê">
              <a:extLst>
                <a:ext uri="{FF2B5EF4-FFF2-40B4-BE49-F238E27FC236}">
                  <a16:creationId xmlns="" xmlns:a16="http://schemas.microsoft.com/office/drawing/2014/main" id="{7D6C444E-E89D-4409-9D12-5767F1C7C1F4}"/>
                </a:ext>
              </a:extLst>
            </p:cNvPr>
            <p:cNvSpPr/>
            <p:nvPr/>
          </p:nvSpPr>
          <p:spPr>
            <a:xfrm>
              <a:off x="9646111" y="3565738"/>
              <a:ext cx="19467" cy="253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404" y="4234"/>
                  </a:moveTo>
                  <a:lnTo>
                    <a:pt x="5083" y="0"/>
                  </a:lnTo>
                  <a:lnTo>
                    <a:pt x="0" y="11342"/>
                  </a:lnTo>
                  <a:lnTo>
                    <a:pt x="21600" y="21600"/>
                  </a:lnTo>
                  <a:lnTo>
                    <a:pt x="20404" y="4234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3" name="iṣlíḋe">
              <a:extLst>
                <a:ext uri="{FF2B5EF4-FFF2-40B4-BE49-F238E27FC236}">
                  <a16:creationId xmlns="" xmlns:a16="http://schemas.microsoft.com/office/drawing/2014/main" id="{1EB1FAAE-B9C9-4B8C-BBBF-C45076027DE5}"/>
                </a:ext>
              </a:extLst>
            </p:cNvPr>
            <p:cNvSpPr/>
            <p:nvPr/>
          </p:nvSpPr>
          <p:spPr>
            <a:xfrm>
              <a:off x="9594891" y="3654803"/>
              <a:ext cx="47691" cy="489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899" y="3302"/>
                  </a:moveTo>
                  <a:cubicBezTo>
                    <a:pt x="9224" y="3989"/>
                    <a:pt x="8549" y="4676"/>
                    <a:pt x="7875" y="5363"/>
                  </a:cubicBezTo>
                  <a:cubicBezTo>
                    <a:pt x="7200" y="6049"/>
                    <a:pt x="6525" y="6736"/>
                    <a:pt x="5850" y="7423"/>
                  </a:cubicBezTo>
                  <a:lnTo>
                    <a:pt x="0" y="13749"/>
                  </a:lnTo>
                  <a:lnTo>
                    <a:pt x="5955" y="20264"/>
                  </a:lnTo>
                  <a:lnTo>
                    <a:pt x="13153" y="21600"/>
                  </a:lnTo>
                  <a:lnTo>
                    <a:pt x="16685" y="18073"/>
                  </a:lnTo>
                  <a:lnTo>
                    <a:pt x="16244" y="11856"/>
                  </a:lnTo>
                  <a:lnTo>
                    <a:pt x="21600" y="2243"/>
                  </a:lnTo>
                  <a:lnTo>
                    <a:pt x="15783" y="0"/>
                  </a:lnTo>
                  <a:lnTo>
                    <a:pt x="9899" y="3302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4" name="îṡḻîḓé">
              <a:extLst>
                <a:ext uri="{FF2B5EF4-FFF2-40B4-BE49-F238E27FC236}">
                  <a16:creationId xmlns="" xmlns:a16="http://schemas.microsoft.com/office/drawing/2014/main" id="{951FBED5-08DA-4633-8DC0-25CBEEF6FC41}"/>
                </a:ext>
              </a:extLst>
            </p:cNvPr>
            <p:cNvSpPr/>
            <p:nvPr/>
          </p:nvSpPr>
          <p:spPr>
            <a:xfrm>
              <a:off x="9632393" y="3706816"/>
              <a:ext cx="37284" cy="549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580" y="0"/>
                  </a:moveTo>
                  <a:lnTo>
                    <a:pt x="5492" y="4637"/>
                  </a:lnTo>
                  <a:lnTo>
                    <a:pt x="0" y="9562"/>
                  </a:lnTo>
                  <a:lnTo>
                    <a:pt x="532" y="14978"/>
                  </a:lnTo>
                  <a:lnTo>
                    <a:pt x="5198" y="17362"/>
                  </a:lnTo>
                  <a:lnTo>
                    <a:pt x="8142" y="21600"/>
                  </a:lnTo>
                  <a:lnTo>
                    <a:pt x="17499" y="19994"/>
                  </a:lnTo>
                  <a:lnTo>
                    <a:pt x="17499" y="13520"/>
                  </a:lnTo>
                  <a:lnTo>
                    <a:pt x="21600" y="9579"/>
                  </a:lnTo>
                  <a:lnTo>
                    <a:pt x="19856" y="4413"/>
                  </a:lnTo>
                  <a:lnTo>
                    <a:pt x="14429" y="2161"/>
                  </a:lnTo>
                  <a:lnTo>
                    <a:pt x="7580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5" name="íş1iḑê">
              <a:extLst>
                <a:ext uri="{FF2B5EF4-FFF2-40B4-BE49-F238E27FC236}">
                  <a16:creationId xmlns="" xmlns:a16="http://schemas.microsoft.com/office/drawing/2014/main" id="{4DC33044-4CD1-438A-9FFC-87A66919AF40}"/>
                </a:ext>
              </a:extLst>
            </p:cNvPr>
            <p:cNvSpPr/>
            <p:nvPr/>
          </p:nvSpPr>
          <p:spPr>
            <a:xfrm>
              <a:off x="9681665" y="3678031"/>
              <a:ext cx="29941" cy="510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374" y="2282"/>
                  </a:moveTo>
                  <a:lnTo>
                    <a:pt x="2301" y="0"/>
                  </a:lnTo>
                  <a:lnTo>
                    <a:pt x="0" y="4114"/>
                  </a:lnTo>
                  <a:lnTo>
                    <a:pt x="8942" y="8249"/>
                  </a:lnTo>
                  <a:lnTo>
                    <a:pt x="10410" y="16662"/>
                  </a:lnTo>
                  <a:lnTo>
                    <a:pt x="13285" y="21600"/>
                  </a:lnTo>
                  <a:lnTo>
                    <a:pt x="21600" y="19354"/>
                  </a:lnTo>
                  <a:lnTo>
                    <a:pt x="20132" y="10993"/>
                  </a:lnTo>
                  <a:lnTo>
                    <a:pt x="10374" y="2282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6" name="íśḷïḍe">
              <a:extLst>
                <a:ext uri="{FF2B5EF4-FFF2-40B4-BE49-F238E27FC236}">
                  <a16:creationId xmlns="" xmlns:a16="http://schemas.microsoft.com/office/drawing/2014/main" id="{1D3CBCB9-5EDB-469C-9DAA-D54F2AA6387B}"/>
                </a:ext>
              </a:extLst>
            </p:cNvPr>
            <p:cNvSpPr/>
            <p:nvPr/>
          </p:nvSpPr>
          <p:spPr>
            <a:xfrm>
              <a:off x="9628583" y="3726518"/>
              <a:ext cx="162677" cy="15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46" h="21600" extrusionOk="0">
                  <a:moveTo>
                    <a:pt x="15618" y="0"/>
                  </a:moveTo>
                  <a:lnTo>
                    <a:pt x="14068" y="137"/>
                  </a:lnTo>
                  <a:lnTo>
                    <a:pt x="13901" y="3471"/>
                  </a:lnTo>
                  <a:lnTo>
                    <a:pt x="11653" y="5499"/>
                  </a:lnTo>
                  <a:lnTo>
                    <a:pt x="9433" y="7154"/>
                  </a:lnTo>
                  <a:lnTo>
                    <a:pt x="8019" y="8935"/>
                  </a:lnTo>
                  <a:lnTo>
                    <a:pt x="6129" y="8803"/>
                  </a:lnTo>
                  <a:lnTo>
                    <a:pt x="4020" y="7291"/>
                  </a:lnTo>
                  <a:lnTo>
                    <a:pt x="1658" y="8253"/>
                  </a:lnTo>
                  <a:lnTo>
                    <a:pt x="1029" y="10864"/>
                  </a:lnTo>
                  <a:lnTo>
                    <a:pt x="0" y="12771"/>
                  </a:lnTo>
                  <a:lnTo>
                    <a:pt x="3621" y="12908"/>
                  </a:lnTo>
                  <a:lnTo>
                    <a:pt x="5425" y="10801"/>
                  </a:lnTo>
                  <a:lnTo>
                    <a:pt x="6970" y="11345"/>
                  </a:lnTo>
                  <a:lnTo>
                    <a:pt x="8696" y="13544"/>
                  </a:lnTo>
                  <a:lnTo>
                    <a:pt x="8696" y="16286"/>
                  </a:lnTo>
                  <a:lnTo>
                    <a:pt x="10584" y="19825"/>
                  </a:lnTo>
                  <a:lnTo>
                    <a:pt x="11691" y="21600"/>
                  </a:lnTo>
                  <a:lnTo>
                    <a:pt x="13329" y="20592"/>
                  </a:lnTo>
                  <a:lnTo>
                    <a:pt x="14785" y="19539"/>
                  </a:lnTo>
                  <a:lnTo>
                    <a:pt x="16955" y="20226"/>
                  </a:lnTo>
                  <a:lnTo>
                    <a:pt x="17088" y="18955"/>
                  </a:lnTo>
                  <a:lnTo>
                    <a:pt x="14658" y="17037"/>
                  </a:lnTo>
                  <a:lnTo>
                    <a:pt x="14525" y="14747"/>
                  </a:lnTo>
                  <a:lnTo>
                    <a:pt x="15986" y="13831"/>
                  </a:lnTo>
                  <a:lnTo>
                    <a:pt x="18372" y="14380"/>
                  </a:lnTo>
                  <a:lnTo>
                    <a:pt x="18632" y="17071"/>
                  </a:lnTo>
                  <a:cubicBezTo>
                    <a:pt x="19138" y="17458"/>
                    <a:pt x="19818" y="17494"/>
                    <a:pt x="20359" y="17163"/>
                  </a:cubicBezTo>
                  <a:cubicBezTo>
                    <a:pt x="21600" y="16403"/>
                    <a:pt x="21524" y="14520"/>
                    <a:pt x="20226" y="13871"/>
                  </a:cubicBezTo>
                  <a:cubicBezTo>
                    <a:pt x="19707" y="12622"/>
                    <a:pt x="19161" y="11385"/>
                    <a:pt x="18588" y="10161"/>
                  </a:cubicBezTo>
                  <a:cubicBezTo>
                    <a:pt x="18105" y="9128"/>
                    <a:pt x="17603" y="8105"/>
                    <a:pt x="17082" y="7092"/>
                  </a:cubicBezTo>
                  <a:lnTo>
                    <a:pt x="16551" y="3382"/>
                  </a:lnTo>
                  <a:lnTo>
                    <a:pt x="15618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7" name="ïṧḷíḍe">
              <a:extLst>
                <a:ext uri="{FF2B5EF4-FFF2-40B4-BE49-F238E27FC236}">
                  <a16:creationId xmlns="" xmlns:a16="http://schemas.microsoft.com/office/drawing/2014/main" id="{1C547652-C4AA-44FD-AF97-C1D97EE2D21C}"/>
                </a:ext>
              </a:extLst>
            </p:cNvPr>
            <p:cNvSpPr/>
            <p:nvPr/>
          </p:nvSpPr>
          <p:spPr>
            <a:xfrm>
              <a:off x="9187751" y="3843193"/>
              <a:ext cx="329761" cy="381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693" y="182"/>
                  </a:moveTo>
                  <a:lnTo>
                    <a:pt x="19070" y="0"/>
                  </a:lnTo>
                  <a:lnTo>
                    <a:pt x="20340" y="1335"/>
                  </a:lnTo>
                  <a:lnTo>
                    <a:pt x="21003" y="2362"/>
                  </a:lnTo>
                  <a:lnTo>
                    <a:pt x="21600" y="2990"/>
                  </a:lnTo>
                  <a:lnTo>
                    <a:pt x="21001" y="3848"/>
                  </a:lnTo>
                  <a:lnTo>
                    <a:pt x="20512" y="4459"/>
                  </a:lnTo>
                  <a:lnTo>
                    <a:pt x="19915" y="5222"/>
                  </a:lnTo>
                  <a:lnTo>
                    <a:pt x="19382" y="6290"/>
                  </a:lnTo>
                  <a:lnTo>
                    <a:pt x="19382" y="7432"/>
                  </a:lnTo>
                  <a:lnTo>
                    <a:pt x="19626" y="8233"/>
                  </a:lnTo>
                  <a:lnTo>
                    <a:pt x="20490" y="9318"/>
                  </a:lnTo>
                  <a:lnTo>
                    <a:pt x="21464" y="10423"/>
                  </a:lnTo>
                  <a:lnTo>
                    <a:pt x="21531" y="12044"/>
                  </a:lnTo>
                  <a:lnTo>
                    <a:pt x="19671" y="12598"/>
                  </a:lnTo>
                  <a:lnTo>
                    <a:pt x="19271" y="13509"/>
                  </a:lnTo>
                  <a:lnTo>
                    <a:pt x="19427" y="14768"/>
                  </a:lnTo>
                  <a:lnTo>
                    <a:pt x="18783" y="15910"/>
                  </a:lnTo>
                  <a:lnTo>
                    <a:pt x="18030" y="16900"/>
                  </a:lnTo>
                  <a:lnTo>
                    <a:pt x="16831" y="17925"/>
                  </a:lnTo>
                  <a:lnTo>
                    <a:pt x="16378" y="19125"/>
                  </a:lnTo>
                  <a:lnTo>
                    <a:pt x="15584" y="20935"/>
                  </a:lnTo>
                  <a:lnTo>
                    <a:pt x="14482" y="21600"/>
                  </a:lnTo>
                  <a:lnTo>
                    <a:pt x="13585" y="21028"/>
                  </a:lnTo>
                  <a:lnTo>
                    <a:pt x="12212" y="20589"/>
                  </a:lnTo>
                  <a:lnTo>
                    <a:pt x="11498" y="20436"/>
                  </a:lnTo>
                  <a:lnTo>
                    <a:pt x="10252" y="20665"/>
                  </a:lnTo>
                  <a:lnTo>
                    <a:pt x="9540" y="20665"/>
                  </a:lnTo>
                  <a:lnTo>
                    <a:pt x="7603" y="20436"/>
                  </a:lnTo>
                  <a:lnTo>
                    <a:pt x="6274" y="20172"/>
                  </a:lnTo>
                  <a:lnTo>
                    <a:pt x="4280" y="19885"/>
                  </a:lnTo>
                  <a:lnTo>
                    <a:pt x="3374" y="19375"/>
                  </a:lnTo>
                  <a:lnTo>
                    <a:pt x="2783" y="17734"/>
                  </a:lnTo>
                  <a:lnTo>
                    <a:pt x="1530" y="16227"/>
                  </a:lnTo>
                  <a:cubicBezTo>
                    <a:pt x="1300" y="15735"/>
                    <a:pt x="1078" y="15241"/>
                    <a:pt x="863" y="14744"/>
                  </a:cubicBezTo>
                  <a:cubicBezTo>
                    <a:pt x="560" y="14044"/>
                    <a:pt x="273" y="13340"/>
                    <a:pt x="0" y="12631"/>
                  </a:cubicBezTo>
                  <a:lnTo>
                    <a:pt x="197" y="11603"/>
                  </a:lnTo>
                  <a:lnTo>
                    <a:pt x="1259" y="10406"/>
                  </a:lnTo>
                  <a:lnTo>
                    <a:pt x="2436" y="9948"/>
                  </a:lnTo>
                  <a:lnTo>
                    <a:pt x="2902" y="10864"/>
                  </a:lnTo>
                  <a:lnTo>
                    <a:pt x="3946" y="11529"/>
                  </a:lnTo>
                  <a:lnTo>
                    <a:pt x="4323" y="10976"/>
                  </a:lnTo>
                  <a:lnTo>
                    <a:pt x="4723" y="9946"/>
                  </a:lnTo>
                  <a:lnTo>
                    <a:pt x="5431" y="9223"/>
                  </a:lnTo>
                  <a:lnTo>
                    <a:pt x="6230" y="8765"/>
                  </a:lnTo>
                  <a:lnTo>
                    <a:pt x="7338" y="8307"/>
                  </a:lnTo>
                  <a:lnTo>
                    <a:pt x="8604" y="7735"/>
                  </a:lnTo>
                  <a:lnTo>
                    <a:pt x="9378" y="7184"/>
                  </a:lnTo>
                  <a:lnTo>
                    <a:pt x="10242" y="5586"/>
                  </a:lnTo>
                  <a:lnTo>
                    <a:pt x="10927" y="5033"/>
                  </a:lnTo>
                  <a:lnTo>
                    <a:pt x="11838" y="4480"/>
                  </a:lnTo>
                  <a:lnTo>
                    <a:pt x="12570" y="4251"/>
                  </a:lnTo>
                  <a:lnTo>
                    <a:pt x="13392" y="4041"/>
                  </a:lnTo>
                  <a:lnTo>
                    <a:pt x="14386" y="3302"/>
                  </a:lnTo>
                  <a:lnTo>
                    <a:pt x="15319" y="2405"/>
                  </a:lnTo>
                  <a:lnTo>
                    <a:pt x="16229" y="1451"/>
                  </a:lnTo>
                  <a:lnTo>
                    <a:pt x="17693" y="182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8" name="ïṩ1ïďé">
              <a:extLst>
                <a:ext uri="{FF2B5EF4-FFF2-40B4-BE49-F238E27FC236}">
                  <a16:creationId xmlns="" xmlns:a16="http://schemas.microsoft.com/office/drawing/2014/main" id="{4453737D-B206-4B6C-922A-02435237013B}"/>
                </a:ext>
              </a:extLst>
            </p:cNvPr>
            <p:cNvSpPr/>
            <p:nvPr/>
          </p:nvSpPr>
          <p:spPr>
            <a:xfrm>
              <a:off x="9518950" y="4026819"/>
              <a:ext cx="221080" cy="2644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"/>
                  </a:moveTo>
                  <a:lnTo>
                    <a:pt x="19302" y="0"/>
                  </a:lnTo>
                  <a:lnTo>
                    <a:pt x="18507" y="1508"/>
                  </a:lnTo>
                  <a:lnTo>
                    <a:pt x="16888" y="2495"/>
                  </a:lnTo>
                  <a:lnTo>
                    <a:pt x="15588" y="2660"/>
                  </a:lnTo>
                  <a:lnTo>
                    <a:pt x="14223" y="1866"/>
                  </a:lnTo>
                  <a:lnTo>
                    <a:pt x="11000" y="1783"/>
                  </a:lnTo>
                  <a:lnTo>
                    <a:pt x="9523" y="1673"/>
                  </a:lnTo>
                  <a:lnTo>
                    <a:pt x="7078" y="1838"/>
                  </a:lnTo>
                  <a:lnTo>
                    <a:pt x="3910" y="2828"/>
                  </a:lnTo>
                  <a:lnTo>
                    <a:pt x="3328" y="4063"/>
                  </a:lnTo>
                  <a:lnTo>
                    <a:pt x="3249" y="6070"/>
                  </a:lnTo>
                  <a:lnTo>
                    <a:pt x="3252" y="8298"/>
                  </a:lnTo>
                  <a:lnTo>
                    <a:pt x="3450" y="9618"/>
                  </a:lnTo>
                  <a:lnTo>
                    <a:pt x="3152" y="10719"/>
                  </a:lnTo>
                  <a:lnTo>
                    <a:pt x="1267" y="12420"/>
                  </a:lnTo>
                  <a:lnTo>
                    <a:pt x="0" y="14236"/>
                  </a:lnTo>
                  <a:lnTo>
                    <a:pt x="998" y="16436"/>
                  </a:lnTo>
                  <a:lnTo>
                    <a:pt x="1891" y="17340"/>
                  </a:lnTo>
                  <a:lnTo>
                    <a:pt x="2289" y="18739"/>
                  </a:lnTo>
                  <a:lnTo>
                    <a:pt x="1593" y="20390"/>
                  </a:lnTo>
                  <a:lnTo>
                    <a:pt x="2388" y="21600"/>
                  </a:lnTo>
                  <a:lnTo>
                    <a:pt x="4442" y="21352"/>
                  </a:lnTo>
                  <a:lnTo>
                    <a:pt x="5237" y="19733"/>
                  </a:lnTo>
                  <a:lnTo>
                    <a:pt x="4342" y="17643"/>
                  </a:lnTo>
                  <a:lnTo>
                    <a:pt x="3945" y="16161"/>
                  </a:lnTo>
                  <a:cubicBezTo>
                    <a:pt x="4074" y="15650"/>
                    <a:pt x="4347" y="15172"/>
                    <a:pt x="4740" y="14765"/>
                  </a:cubicBezTo>
                  <a:cubicBezTo>
                    <a:pt x="5266" y="14220"/>
                    <a:pt x="5984" y="13826"/>
                    <a:pt x="6793" y="13637"/>
                  </a:cubicBezTo>
                  <a:lnTo>
                    <a:pt x="8040" y="13310"/>
                  </a:lnTo>
                  <a:lnTo>
                    <a:pt x="8802" y="14576"/>
                  </a:lnTo>
                  <a:lnTo>
                    <a:pt x="8802" y="16635"/>
                  </a:lnTo>
                  <a:cubicBezTo>
                    <a:pt x="9210" y="17046"/>
                    <a:pt x="9677" y="17415"/>
                    <a:pt x="10193" y="17732"/>
                  </a:cubicBezTo>
                  <a:cubicBezTo>
                    <a:pt x="10742" y="18070"/>
                    <a:pt x="11342" y="18347"/>
                    <a:pt x="11978" y="18557"/>
                  </a:cubicBezTo>
                  <a:cubicBezTo>
                    <a:pt x="12325" y="18437"/>
                    <a:pt x="12624" y="18237"/>
                    <a:pt x="12839" y="17979"/>
                  </a:cubicBezTo>
                  <a:cubicBezTo>
                    <a:pt x="13328" y="17393"/>
                    <a:pt x="13328" y="16616"/>
                    <a:pt x="12839" y="16030"/>
                  </a:cubicBezTo>
                  <a:lnTo>
                    <a:pt x="12209" y="14548"/>
                  </a:lnTo>
                  <a:cubicBezTo>
                    <a:pt x="11711" y="14198"/>
                    <a:pt x="11335" y="13743"/>
                    <a:pt x="11120" y="13231"/>
                  </a:cubicBezTo>
                  <a:cubicBezTo>
                    <a:pt x="10817" y="12506"/>
                    <a:pt x="10852" y="11712"/>
                    <a:pt x="11220" y="11007"/>
                  </a:cubicBezTo>
                  <a:lnTo>
                    <a:pt x="12512" y="9934"/>
                  </a:lnTo>
                  <a:lnTo>
                    <a:pt x="14201" y="9109"/>
                  </a:lnTo>
                  <a:lnTo>
                    <a:pt x="15352" y="8700"/>
                  </a:lnTo>
                  <a:lnTo>
                    <a:pt x="14756" y="7572"/>
                  </a:lnTo>
                  <a:lnTo>
                    <a:pt x="12081" y="7903"/>
                  </a:lnTo>
                  <a:lnTo>
                    <a:pt x="8450" y="9109"/>
                  </a:lnTo>
                  <a:cubicBezTo>
                    <a:pt x="7962" y="9001"/>
                    <a:pt x="7496" y="8834"/>
                    <a:pt x="7067" y="8614"/>
                  </a:cubicBezTo>
                  <a:cubicBezTo>
                    <a:pt x="6290" y="8217"/>
                    <a:pt x="5653" y="7659"/>
                    <a:pt x="5216" y="6995"/>
                  </a:cubicBezTo>
                  <a:cubicBezTo>
                    <a:pt x="5085" y="6422"/>
                    <a:pt x="5085" y="5835"/>
                    <a:pt x="5216" y="5262"/>
                  </a:cubicBezTo>
                  <a:cubicBezTo>
                    <a:pt x="5343" y="4707"/>
                    <a:pt x="5600" y="4165"/>
                    <a:pt x="6106" y="3787"/>
                  </a:cubicBezTo>
                  <a:cubicBezTo>
                    <a:pt x="6720" y="3329"/>
                    <a:pt x="7565" y="3206"/>
                    <a:pt x="8388" y="3154"/>
                  </a:cubicBezTo>
                  <a:cubicBezTo>
                    <a:pt x="9337" y="3095"/>
                    <a:pt x="10291" y="3113"/>
                    <a:pt x="11236" y="3209"/>
                  </a:cubicBezTo>
                  <a:lnTo>
                    <a:pt x="12594" y="3347"/>
                  </a:lnTo>
                  <a:lnTo>
                    <a:pt x="13886" y="3787"/>
                  </a:lnTo>
                  <a:lnTo>
                    <a:pt x="15045" y="4475"/>
                  </a:lnTo>
                  <a:lnTo>
                    <a:pt x="16900" y="4695"/>
                  </a:lnTo>
                  <a:cubicBezTo>
                    <a:pt x="17689" y="4733"/>
                    <a:pt x="18466" y="4527"/>
                    <a:pt x="19083" y="4117"/>
                  </a:cubicBezTo>
                  <a:cubicBezTo>
                    <a:pt x="19535" y="3816"/>
                    <a:pt x="19878" y="3418"/>
                    <a:pt x="20076" y="2965"/>
                  </a:cubicBezTo>
                  <a:lnTo>
                    <a:pt x="21434" y="1511"/>
                  </a:lnTo>
                  <a:lnTo>
                    <a:pt x="21600" y="1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9" name="íSlîḋe">
              <a:extLst>
                <a:ext uri="{FF2B5EF4-FFF2-40B4-BE49-F238E27FC236}">
                  <a16:creationId xmlns="" xmlns:a16="http://schemas.microsoft.com/office/drawing/2014/main" id="{BD73BB5A-BA06-4AE0-BC43-82A826E6258C}"/>
                </a:ext>
              </a:extLst>
            </p:cNvPr>
            <p:cNvSpPr/>
            <p:nvPr/>
          </p:nvSpPr>
          <p:spPr>
            <a:xfrm>
              <a:off x="9816350" y="3993819"/>
              <a:ext cx="41001" cy="1037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255" y="0"/>
                  </a:moveTo>
                  <a:lnTo>
                    <a:pt x="9754" y="981"/>
                  </a:lnTo>
                  <a:lnTo>
                    <a:pt x="6086" y="3566"/>
                  </a:lnTo>
                  <a:lnTo>
                    <a:pt x="1417" y="5861"/>
                  </a:lnTo>
                  <a:lnTo>
                    <a:pt x="4076" y="9434"/>
                  </a:lnTo>
                  <a:lnTo>
                    <a:pt x="6254" y="12097"/>
                  </a:lnTo>
                  <a:lnTo>
                    <a:pt x="3575" y="14050"/>
                  </a:lnTo>
                  <a:lnTo>
                    <a:pt x="383" y="15872"/>
                  </a:lnTo>
                  <a:lnTo>
                    <a:pt x="0" y="19016"/>
                  </a:lnTo>
                  <a:lnTo>
                    <a:pt x="9298" y="21600"/>
                  </a:lnTo>
                  <a:lnTo>
                    <a:pt x="16777" y="20549"/>
                  </a:lnTo>
                  <a:lnTo>
                    <a:pt x="17849" y="16774"/>
                  </a:lnTo>
                  <a:lnTo>
                    <a:pt x="17849" y="12999"/>
                  </a:lnTo>
                  <a:lnTo>
                    <a:pt x="14300" y="9426"/>
                  </a:lnTo>
                  <a:lnTo>
                    <a:pt x="11643" y="6290"/>
                  </a:lnTo>
                  <a:lnTo>
                    <a:pt x="13250" y="4118"/>
                  </a:lnTo>
                  <a:lnTo>
                    <a:pt x="21600" y="2454"/>
                  </a:lnTo>
                  <a:lnTo>
                    <a:pt x="17255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0" name="iṩ1îḍè">
              <a:extLst>
                <a:ext uri="{FF2B5EF4-FFF2-40B4-BE49-F238E27FC236}">
                  <a16:creationId xmlns="" xmlns:a16="http://schemas.microsoft.com/office/drawing/2014/main" id="{170AF15B-ECBD-4386-9AFC-78A82B7331BE}"/>
                </a:ext>
              </a:extLst>
            </p:cNvPr>
            <p:cNvSpPr/>
            <p:nvPr/>
          </p:nvSpPr>
          <p:spPr>
            <a:xfrm>
              <a:off x="9834437" y="4184237"/>
              <a:ext cx="82580" cy="375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00" h="19363" extrusionOk="0">
                  <a:moveTo>
                    <a:pt x="5683" y="318"/>
                  </a:moveTo>
                  <a:lnTo>
                    <a:pt x="1027" y="1360"/>
                  </a:lnTo>
                  <a:lnTo>
                    <a:pt x="0" y="7059"/>
                  </a:lnTo>
                  <a:lnTo>
                    <a:pt x="2914" y="13850"/>
                  </a:lnTo>
                  <a:lnTo>
                    <a:pt x="8729" y="12808"/>
                  </a:lnTo>
                  <a:lnTo>
                    <a:pt x="9876" y="18864"/>
                  </a:lnTo>
                  <a:lnTo>
                    <a:pt x="14356" y="19363"/>
                  </a:lnTo>
                  <a:cubicBezTo>
                    <a:pt x="15680" y="17818"/>
                    <a:pt x="17000" y="16262"/>
                    <a:pt x="18317" y="14697"/>
                  </a:cubicBezTo>
                  <a:cubicBezTo>
                    <a:pt x="19936" y="12772"/>
                    <a:pt x="21600" y="10321"/>
                    <a:pt x="21495" y="6712"/>
                  </a:cubicBezTo>
                  <a:cubicBezTo>
                    <a:pt x="21234" y="-2237"/>
                    <a:pt x="14529" y="-2237"/>
                    <a:pt x="14268" y="6712"/>
                  </a:cubicBezTo>
                  <a:lnTo>
                    <a:pt x="10052" y="5498"/>
                  </a:lnTo>
                  <a:lnTo>
                    <a:pt x="5683" y="318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1" name="îSlíḋé">
              <a:extLst>
                <a:ext uri="{FF2B5EF4-FFF2-40B4-BE49-F238E27FC236}">
                  <a16:creationId xmlns="" xmlns:a16="http://schemas.microsoft.com/office/drawing/2014/main" id="{31B880B0-1D3E-4124-AE86-C1BF876FAB77}"/>
                </a:ext>
              </a:extLst>
            </p:cNvPr>
            <p:cNvSpPr/>
            <p:nvPr/>
          </p:nvSpPr>
          <p:spPr>
            <a:xfrm>
              <a:off x="9664278" y="4387494"/>
              <a:ext cx="133525" cy="809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152" y="0"/>
                  </a:moveTo>
                  <a:lnTo>
                    <a:pt x="10628" y="460"/>
                  </a:lnTo>
                  <a:lnTo>
                    <a:pt x="7726" y="4319"/>
                  </a:lnTo>
                  <a:lnTo>
                    <a:pt x="5627" y="8451"/>
                  </a:lnTo>
                  <a:lnTo>
                    <a:pt x="4174" y="14357"/>
                  </a:lnTo>
                  <a:lnTo>
                    <a:pt x="1935" y="16154"/>
                  </a:lnTo>
                  <a:lnTo>
                    <a:pt x="0" y="18468"/>
                  </a:lnTo>
                  <a:lnTo>
                    <a:pt x="1106" y="21600"/>
                  </a:lnTo>
                  <a:lnTo>
                    <a:pt x="6381" y="17839"/>
                  </a:lnTo>
                  <a:lnTo>
                    <a:pt x="8410" y="9597"/>
                  </a:lnTo>
                  <a:lnTo>
                    <a:pt x="11042" y="7530"/>
                  </a:lnTo>
                  <a:lnTo>
                    <a:pt x="13668" y="8597"/>
                  </a:lnTo>
                  <a:lnTo>
                    <a:pt x="17384" y="8597"/>
                  </a:lnTo>
                  <a:lnTo>
                    <a:pt x="21600" y="6531"/>
                  </a:lnTo>
                  <a:lnTo>
                    <a:pt x="19790" y="883"/>
                  </a:lnTo>
                  <a:lnTo>
                    <a:pt x="16677" y="3399"/>
                  </a:lnTo>
                  <a:lnTo>
                    <a:pt x="14152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2" name="iśliḍè">
              <a:extLst>
                <a:ext uri="{FF2B5EF4-FFF2-40B4-BE49-F238E27FC236}">
                  <a16:creationId xmlns="" xmlns:a16="http://schemas.microsoft.com/office/drawing/2014/main" id="{5070C2E0-67F0-404D-9A87-FC1F1AAD7207}"/>
                </a:ext>
              </a:extLst>
            </p:cNvPr>
            <p:cNvSpPr/>
            <p:nvPr/>
          </p:nvSpPr>
          <p:spPr>
            <a:xfrm>
              <a:off x="9557284" y="4379124"/>
              <a:ext cx="90437" cy="433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127" h="20202" extrusionOk="0">
                  <a:moveTo>
                    <a:pt x="8120" y="1413"/>
                  </a:moveTo>
                  <a:lnTo>
                    <a:pt x="2989" y="0"/>
                  </a:lnTo>
                  <a:lnTo>
                    <a:pt x="0" y="4386"/>
                  </a:lnTo>
                  <a:lnTo>
                    <a:pt x="2074" y="13178"/>
                  </a:lnTo>
                  <a:lnTo>
                    <a:pt x="6156" y="20202"/>
                  </a:lnTo>
                  <a:lnTo>
                    <a:pt x="9392" y="20202"/>
                  </a:lnTo>
                  <a:cubicBezTo>
                    <a:pt x="9507" y="17730"/>
                    <a:pt x="10179" y="15518"/>
                    <a:pt x="11202" y="14238"/>
                  </a:cubicBezTo>
                  <a:cubicBezTo>
                    <a:pt x="12897" y="12117"/>
                    <a:pt x="14975" y="13081"/>
                    <a:pt x="16937" y="12982"/>
                  </a:cubicBezTo>
                  <a:cubicBezTo>
                    <a:pt x="17858" y="12935"/>
                    <a:pt x="18816" y="12577"/>
                    <a:pt x="19418" y="11137"/>
                  </a:cubicBezTo>
                  <a:cubicBezTo>
                    <a:pt x="21600" y="5910"/>
                    <a:pt x="18293" y="-1398"/>
                    <a:pt x="15654" y="2817"/>
                  </a:cubicBezTo>
                  <a:lnTo>
                    <a:pt x="11513" y="7369"/>
                  </a:lnTo>
                  <a:lnTo>
                    <a:pt x="8120" y="1413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3" name="íSḻîḓè">
              <a:extLst>
                <a:ext uri="{FF2B5EF4-FFF2-40B4-BE49-F238E27FC236}">
                  <a16:creationId xmlns="" xmlns:a16="http://schemas.microsoft.com/office/drawing/2014/main" id="{D58C8F6E-DA19-4FC8-8C18-4F34328E2D90}"/>
                </a:ext>
              </a:extLst>
            </p:cNvPr>
            <p:cNvSpPr/>
            <p:nvPr/>
          </p:nvSpPr>
          <p:spPr>
            <a:xfrm>
              <a:off x="9429485" y="4387992"/>
              <a:ext cx="74217" cy="3501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859" y="1149"/>
                  </a:moveTo>
                  <a:lnTo>
                    <a:pt x="16794" y="1980"/>
                  </a:lnTo>
                  <a:lnTo>
                    <a:pt x="20811" y="5943"/>
                  </a:lnTo>
                  <a:lnTo>
                    <a:pt x="21600" y="15447"/>
                  </a:lnTo>
                  <a:lnTo>
                    <a:pt x="15100" y="14824"/>
                  </a:lnTo>
                  <a:lnTo>
                    <a:pt x="10412" y="21600"/>
                  </a:lnTo>
                  <a:lnTo>
                    <a:pt x="4161" y="15786"/>
                  </a:lnTo>
                  <a:lnTo>
                    <a:pt x="0" y="8515"/>
                  </a:lnTo>
                  <a:lnTo>
                    <a:pt x="3564" y="3114"/>
                  </a:lnTo>
                  <a:lnTo>
                    <a:pt x="8770" y="0"/>
                  </a:lnTo>
                  <a:lnTo>
                    <a:pt x="11859" y="1149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4" name="îŝ1íḑé">
              <a:extLst>
                <a:ext uri="{FF2B5EF4-FFF2-40B4-BE49-F238E27FC236}">
                  <a16:creationId xmlns="" xmlns:a16="http://schemas.microsoft.com/office/drawing/2014/main" id="{D8A4DF5D-FD45-4091-B668-030C7A74F235}"/>
                </a:ext>
              </a:extLst>
            </p:cNvPr>
            <p:cNvSpPr/>
            <p:nvPr/>
          </p:nvSpPr>
          <p:spPr>
            <a:xfrm>
              <a:off x="9520068" y="4428015"/>
              <a:ext cx="55095" cy="313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893" y="1028"/>
                  </a:moveTo>
                  <a:lnTo>
                    <a:pt x="16832" y="971"/>
                  </a:lnTo>
                  <a:lnTo>
                    <a:pt x="20420" y="11208"/>
                  </a:lnTo>
                  <a:lnTo>
                    <a:pt x="21600" y="21600"/>
                  </a:lnTo>
                  <a:lnTo>
                    <a:pt x="16982" y="18870"/>
                  </a:lnTo>
                  <a:lnTo>
                    <a:pt x="11664" y="14489"/>
                  </a:lnTo>
                  <a:lnTo>
                    <a:pt x="5019" y="13095"/>
                  </a:lnTo>
                  <a:lnTo>
                    <a:pt x="0" y="8275"/>
                  </a:lnTo>
                  <a:lnTo>
                    <a:pt x="451" y="0"/>
                  </a:lnTo>
                  <a:lnTo>
                    <a:pt x="7893" y="1028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5" name="îṧ1îḓê">
              <a:extLst>
                <a:ext uri="{FF2B5EF4-FFF2-40B4-BE49-F238E27FC236}">
                  <a16:creationId xmlns="" xmlns:a16="http://schemas.microsoft.com/office/drawing/2014/main" id="{D0CA0384-7456-43C8-AD6C-DAF355062061}"/>
                </a:ext>
              </a:extLst>
            </p:cNvPr>
            <p:cNvSpPr/>
            <p:nvPr/>
          </p:nvSpPr>
          <p:spPr>
            <a:xfrm>
              <a:off x="9067733" y="4304888"/>
              <a:ext cx="331335" cy="945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462" y="0"/>
                  </a:moveTo>
                  <a:lnTo>
                    <a:pt x="5763" y="1193"/>
                  </a:lnTo>
                  <a:lnTo>
                    <a:pt x="7140" y="6505"/>
                  </a:lnTo>
                  <a:lnTo>
                    <a:pt x="8532" y="9504"/>
                  </a:lnTo>
                  <a:lnTo>
                    <a:pt x="10248" y="8812"/>
                  </a:lnTo>
                  <a:lnTo>
                    <a:pt x="11883" y="6582"/>
                  </a:lnTo>
                  <a:lnTo>
                    <a:pt x="13403" y="5274"/>
                  </a:lnTo>
                  <a:lnTo>
                    <a:pt x="14790" y="7803"/>
                  </a:lnTo>
                  <a:lnTo>
                    <a:pt x="15917" y="11562"/>
                  </a:lnTo>
                  <a:lnTo>
                    <a:pt x="17221" y="12706"/>
                  </a:lnTo>
                  <a:lnTo>
                    <a:pt x="18945" y="12706"/>
                  </a:lnTo>
                  <a:lnTo>
                    <a:pt x="21465" y="16859"/>
                  </a:lnTo>
                  <a:lnTo>
                    <a:pt x="21600" y="19533"/>
                  </a:lnTo>
                  <a:lnTo>
                    <a:pt x="21006" y="21369"/>
                  </a:lnTo>
                  <a:lnTo>
                    <a:pt x="19970" y="21600"/>
                  </a:lnTo>
                  <a:lnTo>
                    <a:pt x="18003" y="19138"/>
                  </a:lnTo>
                  <a:lnTo>
                    <a:pt x="15022" y="18215"/>
                  </a:lnTo>
                  <a:lnTo>
                    <a:pt x="11204" y="18215"/>
                  </a:lnTo>
                  <a:lnTo>
                    <a:pt x="9900" y="15985"/>
                  </a:lnTo>
                  <a:lnTo>
                    <a:pt x="8817" y="13601"/>
                  </a:lnTo>
                  <a:lnTo>
                    <a:pt x="7759" y="13380"/>
                  </a:lnTo>
                  <a:lnTo>
                    <a:pt x="6457" y="15686"/>
                  </a:lnTo>
                  <a:cubicBezTo>
                    <a:pt x="6016" y="15792"/>
                    <a:pt x="5574" y="15767"/>
                    <a:pt x="5134" y="15610"/>
                  </a:cubicBezTo>
                  <a:cubicBezTo>
                    <a:pt x="4240" y="15293"/>
                    <a:pt x="3369" y="14440"/>
                    <a:pt x="2559" y="13091"/>
                  </a:cubicBezTo>
                  <a:cubicBezTo>
                    <a:pt x="2427" y="12283"/>
                    <a:pt x="2248" y="11576"/>
                    <a:pt x="2036" y="11014"/>
                  </a:cubicBezTo>
                  <a:cubicBezTo>
                    <a:pt x="1623" y="9923"/>
                    <a:pt x="1105" y="9427"/>
                    <a:pt x="590" y="9629"/>
                  </a:cubicBezTo>
                  <a:lnTo>
                    <a:pt x="0" y="6938"/>
                  </a:lnTo>
                  <a:lnTo>
                    <a:pt x="743" y="3332"/>
                  </a:lnTo>
                  <a:lnTo>
                    <a:pt x="1495" y="2410"/>
                  </a:lnTo>
                  <a:lnTo>
                    <a:pt x="3462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6" name="ïśľíďè">
              <a:extLst>
                <a:ext uri="{FF2B5EF4-FFF2-40B4-BE49-F238E27FC236}">
                  <a16:creationId xmlns="" xmlns:a16="http://schemas.microsoft.com/office/drawing/2014/main" id="{08553386-14BB-4BC8-9A39-BD528ACCB3F0}"/>
                </a:ext>
              </a:extLst>
            </p:cNvPr>
            <p:cNvSpPr/>
            <p:nvPr/>
          </p:nvSpPr>
          <p:spPr>
            <a:xfrm>
              <a:off x="8739813" y="3881623"/>
              <a:ext cx="352969" cy="4143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84"/>
                  </a:moveTo>
                  <a:lnTo>
                    <a:pt x="993" y="0"/>
                  </a:lnTo>
                  <a:lnTo>
                    <a:pt x="1986" y="598"/>
                  </a:lnTo>
                  <a:lnTo>
                    <a:pt x="2816" y="1157"/>
                  </a:lnTo>
                  <a:lnTo>
                    <a:pt x="4289" y="1420"/>
                  </a:lnTo>
                  <a:lnTo>
                    <a:pt x="5451" y="2210"/>
                  </a:lnTo>
                  <a:lnTo>
                    <a:pt x="5555" y="3015"/>
                  </a:lnTo>
                  <a:lnTo>
                    <a:pt x="6776" y="3171"/>
                  </a:lnTo>
                  <a:lnTo>
                    <a:pt x="7274" y="4172"/>
                  </a:lnTo>
                  <a:lnTo>
                    <a:pt x="7521" y="5067"/>
                  </a:lnTo>
                  <a:lnTo>
                    <a:pt x="8703" y="5646"/>
                  </a:lnTo>
                  <a:lnTo>
                    <a:pt x="10010" y="6313"/>
                  </a:lnTo>
                  <a:lnTo>
                    <a:pt x="11379" y="7204"/>
                  </a:lnTo>
                  <a:lnTo>
                    <a:pt x="13037" y="8026"/>
                  </a:lnTo>
                  <a:lnTo>
                    <a:pt x="14033" y="8799"/>
                  </a:lnTo>
                  <a:lnTo>
                    <a:pt x="14551" y="9185"/>
                  </a:lnTo>
                  <a:lnTo>
                    <a:pt x="15132" y="9746"/>
                  </a:lnTo>
                  <a:lnTo>
                    <a:pt x="15630" y="10424"/>
                  </a:lnTo>
                  <a:lnTo>
                    <a:pt x="15570" y="11405"/>
                  </a:lnTo>
                  <a:lnTo>
                    <a:pt x="15570" y="12087"/>
                  </a:lnTo>
                  <a:lnTo>
                    <a:pt x="16649" y="12471"/>
                  </a:lnTo>
                  <a:lnTo>
                    <a:pt x="17617" y="13079"/>
                  </a:lnTo>
                  <a:lnTo>
                    <a:pt x="17866" y="14746"/>
                  </a:lnTo>
                  <a:lnTo>
                    <a:pt x="19276" y="15306"/>
                  </a:lnTo>
                  <a:lnTo>
                    <a:pt x="20065" y="16197"/>
                  </a:lnTo>
                  <a:lnTo>
                    <a:pt x="20874" y="16512"/>
                  </a:lnTo>
                  <a:lnTo>
                    <a:pt x="21247" y="17881"/>
                  </a:lnTo>
                  <a:lnTo>
                    <a:pt x="21600" y="18880"/>
                  </a:lnTo>
                  <a:lnTo>
                    <a:pt x="20980" y="20073"/>
                  </a:lnTo>
                  <a:lnTo>
                    <a:pt x="19738" y="21284"/>
                  </a:lnTo>
                  <a:lnTo>
                    <a:pt x="18825" y="21600"/>
                  </a:lnTo>
                  <a:lnTo>
                    <a:pt x="17920" y="20918"/>
                  </a:lnTo>
                  <a:lnTo>
                    <a:pt x="16761" y="20657"/>
                  </a:lnTo>
                  <a:lnTo>
                    <a:pt x="16221" y="20130"/>
                  </a:lnTo>
                  <a:lnTo>
                    <a:pt x="15871" y="19375"/>
                  </a:lnTo>
                  <a:lnTo>
                    <a:pt x="14730" y="18518"/>
                  </a:lnTo>
                  <a:lnTo>
                    <a:pt x="12845" y="16958"/>
                  </a:lnTo>
                  <a:cubicBezTo>
                    <a:pt x="12017" y="16567"/>
                    <a:pt x="11468" y="15860"/>
                    <a:pt x="11372" y="15062"/>
                  </a:cubicBezTo>
                  <a:cubicBezTo>
                    <a:pt x="11299" y="14464"/>
                    <a:pt x="11495" y="13846"/>
                    <a:pt x="11270" y="13272"/>
                  </a:cubicBezTo>
                  <a:cubicBezTo>
                    <a:pt x="11040" y="12683"/>
                    <a:pt x="10437" y="12286"/>
                    <a:pt x="9880" y="11886"/>
                  </a:cubicBezTo>
                  <a:cubicBezTo>
                    <a:pt x="9302" y="11470"/>
                    <a:pt x="8755" y="11024"/>
                    <a:pt x="8241" y="10552"/>
                  </a:cubicBezTo>
                  <a:lnTo>
                    <a:pt x="7806" y="8674"/>
                  </a:lnTo>
                  <a:lnTo>
                    <a:pt x="6997" y="7096"/>
                  </a:lnTo>
                  <a:lnTo>
                    <a:pt x="5321" y="5752"/>
                  </a:lnTo>
                  <a:lnTo>
                    <a:pt x="3277" y="4023"/>
                  </a:lnTo>
                  <a:lnTo>
                    <a:pt x="2077" y="3410"/>
                  </a:lnTo>
                  <a:lnTo>
                    <a:pt x="505" y="1818"/>
                  </a:lnTo>
                  <a:lnTo>
                    <a:pt x="256" y="1168"/>
                  </a:lnTo>
                  <a:lnTo>
                    <a:pt x="0" y="184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7" name="ïṥlíḑé">
              <a:extLst>
                <a:ext uri="{FF2B5EF4-FFF2-40B4-BE49-F238E27FC236}">
                  <a16:creationId xmlns="" xmlns:a16="http://schemas.microsoft.com/office/drawing/2014/main" id="{2C631534-6CBB-4383-947D-CFDDD07151AD}"/>
                </a:ext>
              </a:extLst>
            </p:cNvPr>
            <p:cNvSpPr/>
            <p:nvPr/>
          </p:nvSpPr>
          <p:spPr>
            <a:xfrm>
              <a:off x="8199229" y="3742697"/>
              <a:ext cx="76119" cy="1146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600" y="0"/>
                  </a:moveTo>
                  <a:lnTo>
                    <a:pt x="8713" y="182"/>
                  </a:lnTo>
                  <a:lnTo>
                    <a:pt x="10921" y="4429"/>
                  </a:lnTo>
                  <a:lnTo>
                    <a:pt x="14685" y="8044"/>
                  </a:lnTo>
                  <a:lnTo>
                    <a:pt x="18425" y="9946"/>
                  </a:lnTo>
                  <a:lnTo>
                    <a:pt x="21600" y="14767"/>
                  </a:lnTo>
                  <a:lnTo>
                    <a:pt x="19964" y="17676"/>
                  </a:lnTo>
                  <a:lnTo>
                    <a:pt x="13230" y="21600"/>
                  </a:lnTo>
                  <a:lnTo>
                    <a:pt x="5665" y="20649"/>
                  </a:lnTo>
                  <a:lnTo>
                    <a:pt x="3657" y="18389"/>
                  </a:lnTo>
                  <a:lnTo>
                    <a:pt x="2585" y="13196"/>
                  </a:lnTo>
                  <a:lnTo>
                    <a:pt x="0" y="7869"/>
                  </a:lnTo>
                  <a:lnTo>
                    <a:pt x="285" y="4698"/>
                  </a:lnTo>
                  <a:lnTo>
                    <a:pt x="4600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8" name="íśļïḋe">
              <a:extLst>
                <a:ext uri="{FF2B5EF4-FFF2-40B4-BE49-F238E27FC236}">
                  <a16:creationId xmlns="" xmlns:a16="http://schemas.microsoft.com/office/drawing/2014/main" id="{E70D2E1A-F68B-4151-AD43-625BE72E2624}"/>
                </a:ext>
              </a:extLst>
            </p:cNvPr>
            <p:cNvSpPr/>
            <p:nvPr/>
          </p:nvSpPr>
          <p:spPr>
            <a:xfrm>
              <a:off x="7957224" y="3867942"/>
              <a:ext cx="20203" cy="248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606" y="3000"/>
                  </a:moveTo>
                  <a:lnTo>
                    <a:pt x="21600" y="0"/>
                  </a:lnTo>
                  <a:lnTo>
                    <a:pt x="18445" y="10511"/>
                  </a:lnTo>
                  <a:lnTo>
                    <a:pt x="15227" y="21600"/>
                  </a:lnTo>
                  <a:lnTo>
                    <a:pt x="0" y="20686"/>
                  </a:lnTo>
                  <a:lnTo>
                    <a:pt x="8606" y="300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9" name="iṩḷïdé">
              <a:extLst>
                <a:ext uri="{FF2B5EF4-FFF2-40B4-BE49-F238E27FC236}">
                  <a16:creationId xmlns="" xmlns:a16="http://schemas.microsoft.com/office/drawing/2014/main" id="{2EDE9995-D663-4AAB-B07D-9DE96F60B8CA}"/>
                </a:ext>
              </a:extLst>
            </p:cNvPr>
            <p:cNvSpPr/>
            <p:nvPr/>
          </p:nvSpPr>
          <p:spPr>
            <a:xfrm>
              <a:off x="7953865" y="3917350"/>
              <a:ext cx="21543" cy="201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494" y="0"/>
                  </a:moveTo>
                  <a:lnTo>
                    <a:pt x="0" y="8708"/>
                  </a:lnTo>
                  <a:lnTo>
                    <a:pt x="11400" y="21600"/>
                  </a:lnTo>
                  <a:lnTo>
                    <a:pt x="21600" y="9737"/>
                  </a:lnTo>
                  <a:lnTo>
                    <a:pt x="10494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0" name="í$ľîḑè">
              <a:extLst>
                <a:ext uri="{FF2B5EF4-FFF2-40B4-BE49-F238E27FC236}">
                  <a16:creationId xmlns="" xmlns:a16="http://schemas.microsoft.com/office/drawing/2014/main" id="{24734100-3E9B-4BEC-A9C9-9984F90EEE89}"/>
                </a:ext>
              </a:extLst>
            </p:cNvPr>
            <p:cNvSpPr/>
            <p:nvPr/>
          </p:nvSpPr>
          <p:spPr>
            <a:xfrm>
              <a:off x="7931635" y="3837005"/>
              <a:ext cx="18834" cy="2035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886" y="0"/>
                  </a:moveTo>
                  <a:lnTo>
                    <a:pt x="0" y="12052"/>
                  </a:lnTo>
                  <a:lnTo>
                    <a:pt x="10759" y="21600"/>
                  </a:lnTo>
                  <a:lnTo>
                    <a:pt x="21600" y="9540"/>
                  </a:lnTo>
                  <a:lnTo>
                    <a:pt x="11886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1" name="îṩľiḋe">
              <a:extLst>
                <a:ext uri="{FF2B5EF4-FFF2-40B4-BE49-F238E27FC236}">
                  <a16:creationId xmlns="" xmlns:a16="http://schemas.microsoft.com/office/drawing/2014/main" id="{265AFBFF-803B-43B7-A525-2AE6FA391222}"/>
                </a:ext>
              </a:extLst>
            </p:cNvPr>
            <p:cNvSpPr/>
            <p:nvPr/>
          </p:nvSpPr>
          <p:spPr>
            <a:xfrm>
              <a:off x="7171214" y="3107084"/>
              <a:ext cx="22347" cy="3117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226" y="0"/>
                  </a:moveTo>
                  <a:lnTo>
                    <a:pt x="0" y="6738"/>
                  </a:lnTo>
                  <a:lnTo>
                    <a:pt x="6059" y="21600"/>
                  </a:lnTo>
                  <a:lnTo>
                    <a:pt x="21600" y="18596"/>
                  </a:lnTo>
                  <a:lnTo>
                    <a:pt x="18226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2" name="iSlíḓe">
              <a:extLst>
                <a:ext uri="{FF2B5EF4-FFF2-40B4-BE49-F238E27FC236}">
                  <a16:creationId xmlns="" xmlns:a16="http://schemas.microsoft.com/office/drawing/2014/main" id="{509A86D5-1769-4EEC-8936-0B0C3883BAE0}"/>
                </a:ext>
              </a:extLst>
            </p:cNvPr>
            <p:cNvSpPr/>
            <p:nvPr/>
          </p:nvSpPr>
          <p:spPr>
            <a:xfrm>
              <a:off x="6561284" y="2785626"/>
              <a:ext cx="67222" cy="444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119" y="0"/>
                  </a:moveTo>
                  <a:lnTo>
                    <a:pt x="12851" y="4376"/>
                  </a:lnTo>
                  <a:lnTo>
                    <a:pt x="8517" y="6430"/>
                  </a:lnTo>
                  <a:lnTo>
                    <a:pt x="671" y="5939"/>
                  </a:lnTo>
                  <a:lnTo>
                    <a:pt x="0" y="12809"/>
                  </a:lnTo>
                  <a:lnTo>
                    <a:pt x="3338" y="16202"/>
                  </a:lnTo>
                  <a:lnTo>
                    <a:pt x="10189" y="21600"/>
                  </a:lnTo>
                  <a:lnTo>
                    <a:pt x="13007" y="15425"/>
                  </a:lnTo>
                  <a:lnTo>
                    <a:pt x="16167" y="10356"/>
                  </a:lnTo>
                  <a:lnTo>
                    <a:pt x="19327" y="7105"/>
                  </a:lnTo>
                  <a:lnTo>
                    <a:pt x="21600" y="1381"/>
                  </a:lnTo>
                  <a:lnTo>
                    <a:pt x="16119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3" name="i$1íde">
              <a:extLst>
                <a:ext uri="{FF2B5EF4-FFF2-40B4-BE49-F238E27FC236}">
                  <a16:creationId xmlns="" xmlns:a16="http://schemas.microsoft.com/office/drawing/2014/main" id="{341960DE-31E1-4C5E-9D8E-A2756077A337}"/>
                </a:ext>
              </a:extLst>
            </p:cNvPr>
            <p:cNvSpPr/>
            <p:nvPr/>
          </p:nvSpPr>
          <p:spPr>
            <a:xfrm>
              <a:off x="5255087" y="1585911"/>
              <a:ext cx="2042366" cy="11897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807" y="1150"/>
                  </a:moveTo>
                  <a:lnTo>
                    <a:pt x="20140" y="892"/>
                  </a:lnTo>
                  <a:lnTo>
                    <a:pt x="19827" y="747"/>
                  </a:lnTo>
                  <a:lnTo>
                    <a:pt x="19506" y="542"/>
                  </a:lnTo>
                  <a:lnTo>
                    <a:pt x="19194" y="459"/>
                  </a:lnTo>
                  <a:lnTo>
                    <a:pt x="18976" y="267"/>
                  </a:lnTo>
                  <a:lnTo>
                    <a:pt x="18803" y="212"/>
                  </a:lnTo>
                  <a:lnTo>
                    <a:pt x="18690" y="293"/>
                  </a:lnTo>
                  <a:lnTo>
                    <a:pt x="18482" y="457"/>
                  </a:lnTo>
                  <a:lnTo>
                    <a:pt x="18589" y="626"/>
                  </a:lnTo>
                  <a:lnTo>
                    <a:pt x="18799" y="626"/>
                  </a:lnTo>
                  <a:lnTo>
                    <a:pt x="18944" y="749"/>
                  </a:lnTo>
                  <a:lnTo>
                    <a:pt x="19057" y="799"/>
                  </a:lnTo>
                  <a:lnTo>
                    <a:pt x="19162" y="663"/>
                  </a:lnTo>
                  <a:lnTo>
                    <a:pt x="19282" y="649"/>
                  </a:lnTo>
                  <a:lnTo>
                    <a:pt x="19425" y="814"/>
                  </a:lnTo>
                  <a:lnTo>
                    <a:pt x="19336" y="1164"/>
                  </a:lnTo>
                  <a:lnTo>
                    <a:pt x="19232" y="1314"/>
                  </a:lnTo>
                  <a:lnTo>
                    <a:pt x="19042" y="1149"/>
                  </a:lnTo>
                  <a:lnTo>
                    <a:pt x="18875" y="1149"/>
                  </a:lnTo>
                  <a:lnTo>
                    <a:pt x="18733" y="1250"/>
                  </a:lnTo>
                  <a:lnTo>
                    <a:pt x="18426" y="1346"/>
                  </a:lnTo>
                  <a:lnTo>
                    <a:pt x="18234" y="1428"/>
                  </a:lnTo>
                  <a:lnTo>
                    <a:pt x="18001" y="1483"/>
                  </a:lnTo>
                  <a:lnTo>
                    <a:pt x="17885" y="1455"/>
                  </a:lnTo>
                  <a:lnTo>
                    <a:pt x="17764" y="1282"/>
                  </a:lnTo>
                  <a:lnTo>
                    <a:pt x="17591" y="1204"/>
                  </a:lnTo>
                  <a:lnTo>
                    <a:pt x="17472" y="1218"/>
                  </a:lnTo>
                  <a:lnTo>
                    <a:pt x="17205" y="1314"/>
                  </a:lnTo>
                  <a:lnTo>
                    <a:pt x="16942" y="1479"/>
                  </a:lnTo>
                  <a:lnTo>
                    <a:pt x="16671" y="1671"/>
                  </a:lnTo>
                  <a:lnTo>
                    <a:pt x="16451" y="1882"/>
                  </a:lnTo>
                  <a:lnTo>
                    <a:pt x="16191" y="2147"/>
                  </a:lnTo>
                  <a:lnTo>
                    <a:pt x="16038" y="2203"/>
                  </a:lnTo>
                  <a:lnTo>
                    <a:pt x="15932" y="2029"/>
                  </a:lnTo>
                  <a:lnTo>
                    <a:pt x="15829" y="1988"/>
                  </a:lnTo>
                  <a:lnTo>
                    <a:pt x="15732" y="1892"/>
                  </a:lnTo>
                  <a:lnTo>
                    <a:pt x="15762" y="1710"/>
                  </a:lnTo>
                  <a:lnTo>
                    <a:pt x="15657" y="1417"/>
                  </a:lnTo>
                  <a:lnTo>
                    <a:pt x="15517" y="1390"/>
                  </a:lnTo>
                  <a:lnTo>
                    <a:pt x="15378" y="1390"/>
                  </a:lnTo>
                  <a:lnTo>
                    <a:pt x="15253" y="1481"/>
                  </a:lnTo>
                  <a:lnTo>
                    <a:pt x="15278" y="1641"/>
                  </a:lnTo>
                  <a:lnTo>
                    <a:pt x="15392" y="1819"/>
                  </a:lnTo>
                  <a:lnTo>
                    <a:pt x="15384" y="1998"/>
                  </a:lnTo>
                  <a:lnTo>
                    <a:pt x="15457" y="2135"/>
                  </a:lnTo>
                  <a:lnTo>
                    <a:pt x="15449" y="2313"/>
                  </a:lnTo>
                  <a:lnTo>
                    <a:pt x="15372" y="2418"/>
                  </a:lnTo>
                  <a:lnTo>
                    <a:pt x="15165" y="2528"/>
                  </a:lnTo>
                  <a:lnTo>
                    <a:pt x="14864" y="2652"/>
                  </a:lnTo>
                  <a:lnTo>
                    <a:pt x="14558" y="2802"/>
                  </a:lnTo>
                  <a:lnTo>
                    <a:pt x="14501" y="2964"/>
                  </a:lnTo>
                  <a:lnTo>
                    <a:pt x="14580" y="3129"/>
                  </a:lnTo>
                  <a:lnTo>
                    <a:pt x="14535" y="3260"/>
                  </a:lnTo>
                  <a:lnTo>
                    <a:pt x="14301" y="3357"/>
                  </a:lnTo>
                  <a:lnTo>
                    <a:pt x="14167" y="3571"/>
                  </a:lnTo>
                  <a:lnTo>
                    <a:pt x="14002" y="3383"/>
                  </a:lnTo>
                  <a:lnTo>
                    <a:pt x="13882" y="3233"/>
                  </a:lnTo>
                  <a:lnTo>
                    <a:pt x="13736" y="3151"/>
                  </a:lnTo>
                  <a:lnTo>
                    <a:pt x="13601" y="3165"/>
                  </a:lnTo>
                  <a:lnTo>
                    <a:pt x="13544" y="3303"/>
                  </a:lnTo>
                  <a:lnTo>
                    <a:pt x="13684" y="3412"/>
                  </a:lnTo>
                  <a:lnTo>
                    <a:pt x="13810" y="3412"/>
                  </a:lnTo>
                  <a:lnTo>
                    <a:pt x="13898" y="3509"/>
                  </a:lnTo>
                  <a:lnTo>
                    <a:pt x="13968" y="3600"/>
                  </a:lnTo>
                  <a:lnTo>
                    <a:pt x="14044" y="3723"/>
                  </a:lnTo>
                  <a:lnTo>
                    <a:pt x="13921" y="3938"/>
                  </a:lnTo>
                  <a:lnTo>
                    <a:pt x="13743" y="3952"/>
                  </a:lnTo>
                  <a:lnTo>
                    <a:pt x="13682" y="4102"/>
                  </a:lnTo>
                  <a:lnTo>
                    <a:pt x="13545" y="4125"/>
                  </a:lnTo>
                  <a:lnTo>
                    <a:pt x="13425" y="3918"/>
                  </a:lnTo>
                  <a:lnTo>
                    <a:pt x="13296" y="3768"/>
                  </a:lnTo>
                  <a:lnTo>
                    <a:pt x="13175" y="3714"/>
                  </a:lnTo>
                  <a:lnTo>
                    <a:pt x="13055" y="3663"/>
                  </a:lnTo>
                  <a:lnTo>
                    <a:pt x="12975" y="3430"/>
                  </a:lnTo>
                  <a:lnTo>
                    <a:pt x="12892" y="3238"/>
                  </a:lnTo>
                  <a:lnTo>
                    <a:pt x="12851" y="3047"/>
                  </a:lnTo>
                  <a:lnTo>
                    <a:pt x="12766" y="2877"/>
                  </a:lnTo>
                  <a:lnTo>
                    <a:pt x="12599" y="2739"/>
                  </a:lnTo>
                  <a:lnTo>
                    <a:pt x="12494" y="2631"/>
                  </a:lnTo>
                  <a:lnTo>
                    <a:pt x="12368" y="2420"/>
                  </a:lnTo>
                  <a:lnTo>
                    <a:pt x="12304" y="2245"/>
                  </a:lnTo>
                  <a:lnTo>
                    <a:pt x="12377" y="2017"/>
                  </a:lnTo>
                  <a:lnTo>
                    <a:pt x="12699" y="2003"/>
                  </a:lnTo>
                  <a:cubicBezTo>
                    <a:pt x="12738" y="2035"/>
                    <a:pt x="12777" y="2063"/>
                    <a:pt x="12817" y="2090"/>
                  </a:cubicBezTo>
                  <a:cubicBezTo>
                    <a:pt x="12952" y="2178"/>
                    <a:pt x="13094" y="2236"/>
                    <a:pt x="13239" y="2259"/>
                  </a:cubicBezTo>
                  <a:lnTo>
                    <a:pt x="13399" y="2479"/>
                  </a:lnTo>
                  <a:lnTo>
                    <a:pt x="13603" y="2506"/>
                  </a:lnTo>
                  <a:lnTo>
                    <a:pt x="13797" y="2506"/>
                  </a:lnTo>
                  <a:cubicBezTo>
                    <a:pt x="13873" y="2506"/>
                    <a:pt x="13949" y="2506"/>
                    <a:pt x="14025" y="2506"/>
                  </a:cubicBezTo>
                  <a:cubicBezTo>
                    <a:pt x="14058" y="2506"/>
                    <a:pt x="14090" y="2506"/>
                    <a:pt x="14122" y="2506"/>
                  </a:cubicBezTo>
                  <a:lnTo>
                    <a:pt x="14251" y="2356"/>
                  </a:lnTo>
                  <a:lnTo>
                    <a:pt x="14347" y="2302"/>
                  </a:lnTo>
                  <a:lnTo>
                    <a:pt x="14484" y="2237"/>
                  </a:lnTo>
                  <a:lnTo>
                    <a:pt x="14616" y="2210"/>
                  </a:lnTo>
                  <a:lnTo>
                    <a:pt x="14613" y="2040"/>
                  </a:lnTo>
                  <a:lnTo>
                    <a:pt x="14460" y="1889"/>
                  </a:lnTo>
                  <a:lnTo>
                    <a:pt x="14355" y="1605"/>
                  </a:lnTo>
                  <a:cubicBezTo>
                    <a:pt x="14271" y="1573"/>
                    <a:pt x="14188" y="1533"/>
                    <a:pt x="14107" y="1486"/>
                  </a:cubicBezTo>
                  <a:cubicBezTo>
                    <a:pt x="14008" y="1428"/>
                    <a:pt x="13911" y="1359"/>
                    <a:pt x="13817" y="1279"/>
                  </a:cubicBezTo>
                  <a:lnTo>
                    <a:pt x="13451" y="1078"/>
                  </a:lnTo>
                  <a:lnTo>
                    <a:pt x="13212" y="945"/>
                  </a:lnTo>
                  <a:lnTo>
                    <a:pt x="12842" y="766"/>
                  </a:lnTo>
                  <a:lnTo>
                    <a:pt x="12603" y="849"/>
                  </a:lnTo>
                  <a:lnTo>
                    <a:pt x="12436" y="968"/>
                  </a:lnTo>
                  <a:lnTo>
                    <a:pt x="12291" y="899"/>
                  </a:lnTo>
                  <a:lnTo>
                    <a:pt x="12112" y="639"/>
                  </a:lnTo>
                  <a:lnTo>
                    <a:pt x="11879" y="402"/>
                  </a:lnTo>
                  <a:lnTo>
                    <a:pt x="11669" y="320"/>
                  </a:lnTo>
                  <a:lnTo>
                    <a:pt x="11486" y="252"/>
                  </a:lnTo>
                  <a:lnTo>
                    <a:pt x="11279" y="156"/>
                  </a:lnTo>
                  <a:lnTo>
                    <a:pt x="11086" y="73"/>
                  </a:lnTo>
                  <a:lnTo>
                    <a:pt x="10931" y="18"/>
                  </a:lnTo>
                  <a:lnTo>
                    <a:pt x="10715" y="114"/>
                  </a:lnTo>
                  <a:lnTo>
                    <a:pt x="10556" y="192"/>
                  </a:lnTo>
                  <a:lnTo>
                    <a:pt x="10395" y="137"/>
                  </a:lnTo>
                  <a:lnTo>
                    <a:pt x="10285" y="82"/>
                  </a:lnTo>
                  <a:lnTo>
                    <a:pt x="10146" y="27"/>
                  </a:lnTo>
                  <a:lnTo>
                    <a:pt x="10010" y="0"/>
                  </a:lnTo>
                  <a:lnTo>
                    <a:pt x="9706" y="83"/>
                  </a:lnTo>
                  <a:lnTo>
                    <a:pt x="9387" y="184"/>
                  </a:lnTo>
                  <a:lnTo>
                    <a:pt x="8981" y="564"/>
                  </a:lnTo>
                  <a:lnTo>
                    <a:pt x="8797" y="728"/>
                  </a:lnTo>
                  <a:lnTo>
                    <a:pt x="8584" y="783"/>
                  </a:lnTo>
                  <a:lnTo>
                    <a:pt x="8320" y="915"/>
                  </a:lnTo>
                  <a:lnTo>
                    <a:pt x="8160" y="996"/>
                  </a:lnTo>
                  <a:lnTo>
                    <a:pt x="7967" y="1147"/>
                  </a:lnTo>
                  <a:lnTo>
                    <a:pt x="7886" y="1297"/>
                  </a:lnTo>
                  <a:lnTo>
                    <a:pt x="7888" y="1470"/>
                  </a:lnTo>
                  <a:lnTo>
                    <a:pt x="7855" y="1675"/>
                  </a:lnTo>
                  <a:lnTo>
                    <a:pt x="7776" y="1784"/>
                  </a:lnTo>
                  <a:lnTo>
                    <a:pt x="7655" y="1839"/>
                  </a:lnTo>
                  <a:lnTo>
                    <a:pt x="7530" y="1894"/>
                  </a:lnTo>
                  <a:lnTo>
                    <a:pt x="7376" y="2183"/>
                  </a:lnTo>
                  <a:lnTo>
                    <a:pt x="7276" y="2430"/>
                  </a:lnTo>
                  <a:lnTo>
                    <a:pt x="7123" y="2673"/>
                  </a:lnTo>
                  <a:lnTo>
                    <a:pt x="7099" y="2824"/>
                  </a:lnTo>
                  <a:lnTo>
                    <a:pt x="7051" y="3056"/>
                  </a:lnTo>
                  <a:lnTo>
                    <a:pt x="6924" y="3316"/>
                  </a:lnTo>
                  <a:lnTo>
                    <a:pt x="6795" y="3550"/>
                  </a:lnTo>
                  <a:lnTo>
                    <a:pt x="6610" y="3688"/>
                  </a:lnTo>
                  <a:lnTo>
                    <a:pt x="6375" y="3930"/>
                  </a:lnTo>
                  <a:lnTo>
                    <a:pt x="6295" y="4053"/>
                  </a:lnTo>
                  <a:lnTo>
                    <a:pt x="6207" y="4241"/>
                  </a:lnTo>
                  <a:lnTo>
                    <a:pt x="6072" y="4323"/>
                  </a:lnTo>
                  <a:lnTo>
                    <a:pt x="5796" y="4429"/>
                  </a:lnTo>
                  <a:lnTo>
                    <a:pt x="5615" y="4524"/>
                  </a:lnTo>
                  <a:lnTo>
                    <a:pt x="5511" y="4647"/>
                  </a:lnTo>
                  <a:lnTo>
                    <a:pt x="5386" y="4780"/>
                  </a:lnTo>
                  <a:lnTo>
                    <a:pt x="5249" y="4999"/>
                  </a:lnTo>
                  <a:lnTo>
                    <a:pt x="5158" y="5155"/>
                  </a:lnTo>
                  <a:lnTo>
                    <a:pt x="5088" y="5329"/>
                  </a:lnTo>
                  <a:lnTo>
                    <a:pt x="5065" y="5480"/>
                  </a:lnTo>
                  <a:lnTo>
                    <a:pt x="5065" y="5754"/>
                  </a:lnTo>
                  <a:lnTo>
                    <a:pt x="5089" y="5900"/>
                  </a:lnTo>
                  <a:lnTo>
                    <a:pt x="5118" y="6123"/>
                  </a:lnTo>
                  <a:lnTo>
                    <a:pt x="5094" y="6315"/>
                  </a:lnTo>
                  <a:lnTo>
                    <a:pt x="5118" y="6590"/>
                  </a:lnTo>
                  <a:lnTo>
                    <a:pt x="5312" y="6948"/>
                  </a:lnTo>
                  <a:lnTo>
                    <a:pt x="5497" y="7278"/>
                  </a:lnTo>
                  <a:lnTo>
                    <a:pt x="5698" y="7360"/>
                  </a:lnTo>
                  <a:lnTo>
                    <a:pt x="6010" y="7347"/>
                  </a:lnTo>
                  <a:lnTo>
                    <a:pt x="6179" y="7123"/>
                  </a:lnTo>
                  <a:lnTo>
                    <a:pt x="6421" y="6806"/>
                  </a:lnTo>
                  <a:lnTo>
                    <a:pt x="6673" y="6770"/>
                  </a:lnTo>
                  <a:lnTo>
                    <a:pt x="6722" y="7029"/>
                  </a:lnTo>
                  <a:lnTo>
                    <a:pt x="6859" y="7341"/>
                  </a:lnTo>
                  <a:lnTo>
                    <a:pt x="6923" y="7657"/>
                  </a:lnTo>
                  <a:lnTo>
                    <a:pt x="7026" y="7817"/>
                  </a:lnTo>
                  <a:lnTo>
                    <a:pt x="7026" y="8065"/>
                  </a:lnTo>
                  <a:lnTo>
                    <a:pt x="7034" y="8312"/>
                  </a:lnTo>
                  <a:lnTo>
                    <a:pt x="7120" y="8458"/>
                  </a:lnTo>
                  <a:lnTo>
                    <a:pt x="7192" y="8650"/>
                  </a:lnTo>
                  <a:lnTo>
                    <a:pt x="7493" y="8925"/>
                  </a:lnTo>
                  <a:lnTo>
                    <a:pt x="7581" y="8833"/>
                  </a:lnTo>
                  <a:lnTo>
                    <a:pt x="7850" y="8512"/>
                  </a:lnTo>
                  <a:lnTo>
                    <a:pt x="7962" y="8471"/>
                  </a:lnTo>
                  <a:lnTo>
                    <a:pt x="8086" y="8224"/>
                  </a:lnTo>
                  <a:lnTo>
                    <a:pt x="8142" y="7954"/>
                  </a:lnTo>
                  <a:lnTo>
                    <a:pt x="8118" y="7546"/>
                  </a:lnTo>
                  <a:lnTo>
                    <a:pt x="8183" y="7331"/>
                  </a:lnTo>
                  <a:lnTo>
                    <a:pt x="8408" y="7069"/>
                  </a:lnTo>
                  <a:lnTo>
                    <a:pt x="8596" y="6868"/>
                  </a:lnTo>
                  <a:lnTo>
                    <a:pt x="8782" y="6652"/>
                  </a:lnTo>
                  <a:lnTo>
                    <a:pt x="8870" y="6378"/>
                  </a:lnTo>
                  <a:lnTo>
                    <a:pt x="8870" y="6199"/>
                  </a:lnTo>
                  <a:lnTo>
                    <a:pt x="8675" y="6099"/>
                  </a:lnTo>
                  <a:lnTo>
                    <a:pt x="8400" y="5782"/>
                  </a:lnTo>
                  <a:cubicBezTo>
                    <a:pt x="8345" y="5725"/>
                    <a:pt x="8303" y="5638"/>
                    <a:pt x="8280" y="5535"/>
                  </a:cubicBezTo>
                  <a:cubicBezTo>
                    <a:pt x="8253" y="5415"/>
                    <a:pt x="8255" y="5284"/>
                    <a:pt x="8280" y="5163"/>
                  </a:cubicBezTo>
                  <a:cubicBezTo>
                    <a:pt x="8308" y="5024"/>
                    <a:pt x="8366" y="4907"/>
                    <a:pt x="8441" y="4834"/>
                  </a:cubicBezTo>
                  <a:cubicBezTo>
                    <a:pt x="8456" y="4723"/>
                    <a:pt x="8474" y="4613"/>
                    <a:pt x="8494" y="4505"/>
                  </a:cubicBezTo>
                  <a:cubicBezTo>
                    <a:pt x="8510" y="4424"/>
                    <a:pt x="8527" y="4342"/>
                    <a:pt x="8558" y="4276"/>
                  </a:cubicBezTo>
                  <a:cubicBezTo>
                    <a:pt x="8643" y="4100"/>
                    <a:pt x="8795" y="4075"/>
                    <a:pt x="8897" y="4221"/>
                  </a:cubicBezTo>
                  <a:cubicBezTo>
                    <a:pt x="8958" y="4155"/>
                    <a:pt x="9013" y="4077"/>
                    <a:pt x="9061" y="3987"/>
                  </a:cubicBezTo>
                  <a:cubicBezTo>
                    <a:pt x="9136" y="3848"/>
                    <a:pt x="9193" y="3684"/>
                    <a:pt x="9260" y="3534"/>
                  </a:cubicBezTo>
                  <a:cubicBezTo>
                    <a:pt x="9306" y="3430"/>
                    <a:pt x="9356" y="3332"/>
                    <a:pt x="9405" y="3232"/>
                  </a:cubicBezTo>
                  <a:cubicBezTo>
                    <a:pt x="9452" y="3137"/>
                    <a:pt x="9497" y="3041"/>
                    <a:pt x="9542" y="2943"/>
                  </a:cubicBezTo>
                  <a:lnTo>
                    <a:pt x="9832" y="2723"/>
                  </a:lnTo>
                  <a:lnTo>
                    <a:pt x="9993" y="2545"/>
                  </a:lnTo>
                  <a:lnTo>
                    <a:pt x="10111" y="2705"/>
                  </a:lnTo>
                  <a:lnTo>
                    <a:pt x="10183" y="2884"/>
                  </a:lnTo>
                  <a:lnTo>
                    <a:pt x="10183" y="3144"/>
                  </a:lnTo>
                  <a:lnTo>
                    <a:pt x="10098" y="3332"/>
                  </a:lnTo>
                  <a:lnTo>
                    <a:pt x="10098" y="3689"/>
                  </a:lnTo>
                  <a:lnTo>
                    <a:pt x="10082" y="3859"/>
                  </a:lnTo>
                  <a:lnTo>
                    <a:pt x="9930" y="3957"/>
                  </a:lnTo>
                  <a:lnTo>
                    <a:pt x="9906" y="4204"/>
                  </a:lnTo>
                  <a:lnTo>
                    <a:pt x="9849" y="4492"/>
                  </a:lnTo>
                  <a:lnTo>
                    <a:pt x="9683" y="4633"/>
                  </a:lnTo>
                  <a:lnTo>
                    <a:pt x="9586" y="4780"/>
                  </a:lnTo>
                  <a:lnTo>
                    <a:pt x="9482" y="5082"/>
                  </a:lnTo>
                  <a:lnTo>
                    <a:pt x="9514" y="5403"/>
                  </a:lnTo>
                  <a:lnTo>
                    <a:pt x="9716" y="5586"/>
                  </a:lnTo>
                  <a:cubicBezTo>
                    <a:pt x="9796" y="5549"/>
                    <a:pt x="9881" y="5586"/>
                    <a:pt x="9941" y="5682"/>
                  </a:cubicBezTo>
                  <a:cubicBezTo>
                    <a:pt x="9990" y="5760"/>
                    <a:pt x="10017" y="5871"/>
                    <a:pt x="10065" y="5951"/>
                  </a:cubicBezTo>
                  <a:cubicBezTo>
                    <a:pt x="10132" y="6062"/>
                    <a:pt x="10229" y="6103"/>
                    <a:pt x="10318" y="6056"/>
                  </a:cubicBezTo>
                  <a:lnTo>
                    <a:pt x="10508" y="6070"/>
                  </a:lnTo>
                  <a:lnTo>
                    <a:pt x="10731" y="6002"/>
                  </a:lnTo>
                  <a:lnTo>
                    <a:pt x="10946" y="5851"/>
                  </a:lnTo>
                  <a:lnTo>
                    <a:pt x="11105" y="5786"/>
                  </a:lnTo>
                  <a:lnTo>
                    <a:pt x="11391" y="5848"/>
                  </a:lnTo>
                  <a:lnTo>
                    <a:pt x="11503" y="6039"/>
                  </a:lnTo>
                  <a:lnTo>
                    <a:pt x="11785" y="6094"/>
                  </a:lnTo>
                  <a:lnTo>
                    <a:pt x="11854" y="6226"/>
                  </a:lnTo>
                  <a:lnTo>
                    <a:pt x="11801" y="6390"/>
                  </a:lnTo>
                  <a:lnTo>
                    <a:pt x="11600" y="6542"/>
                  </a:lnTo>
                  <a:lnTo>
                    <a:pt x="11427" y="6730"/>
                  </a:lnTo>
                  <a:lnTo>
                    <a:pt x="11242" y="6739"/>
                  </a:lnTo>
                  <a:lnTo>
                    <a:pt x="11084" y="6698"/>
                  </a:lnTo>
                  <a:lnTo>
                    <a:pt x="10942" y="6629"/>
                  </a:lnTo>
                  <a:lnTo>
                    <a:pt x="10752" y="6588"/>
                  </a:lnTo>
                  <a:lnTo>
                    <a:pt x="10578" y="6629"/>
                  </a:lnTo>
                  <a:lnTo>
                    <a:pt x="10435" y="6670"/>
                  </a:lnTo>
                  <a:lnTo>
                    <a:pt x="10291" y="6748"/>
                  </a:lnTo>
                  <a:lnTo>
                    <a:pt x="10218" y="6936"/>
                  </a:lnTo>
                  <a:lnTo>
                    <a:pt x="10315" y="7045"/>
                  </a:lnTo>
                  <a:lnTo>
                    <a:pt x="10580" y="7535"/>
                  </a:lnTo>
                  <a:lnTo>
                    <a:pt x="10580" y="7737"/>
                  </a:lnTo>
                  <a:lnTo>
                    <a:pt x="10500" y="7925"/>
                  </a:lnTo>
                  <a:lnTo>
                    <a:pt x="10333" y="8021"/>
                  </a:lnTo>
                  <a:lnTo>
                    <a:pt x="10285" y="8145"/>
                  </a:lnTo>
                  <a:lnTo>
                    <a:pt x="10181" y="8076"/>
                  </a:lnTo>
                  <a:lnTo>
                    <a:pt x="10133" y="7815"/>
                  </a:lnTo>
                  <a:lnTo>
                    <a:pt x="10012" y="7706"/>
                  </a:lnTo>
                  <a:lnTo>
                    <a:pt x="9771" y="7733"/>
                  </a:lnTo>
                  <a:lnTo>
                    <a:pt x="9701" y="7811"/>
                  </a:lnTo>
                  <a:lnTo>
                    <a:pt x="9701" y="8017"/>
                  </a:lnTo>
                  <a:lnTo>
                    <a:pt x="9581" y="8163"/>
                  </a:lnTo>
                  <a:lnTo>
                    <a:pt x="9597" y="8488"/>
                  </a:lnTo>
                  <a:lnTo>
                    <a:pt x="9637" y="8686"/>
                  </a:lnTo>
                  <a:lnTo>
                    <a:pt x="9693" y="8944"/>
                  </a:lnTo>
                  <a:lnTo>
                    <a:pt x="9588" y="9131"/>
                  </a:lnTo>
                  <a:lnTo>
                    <a:pt x="9435" y="9310"/>
                  </a:lnTo>
                  <a:lnTo>
                    <a:pt x="9298" y="9530"/>
                  </a:lnTo>
                  <a:lnTo>
                    <a:pt x="9180" y="9627"/>
                  </a:lnTo>
                  <a:lnTo>
                    <a:pt x="9092" y="9735"/>
                  </a:lnTo>
                  <a:lnTo>
                    <a:pt x="8983" y="9736"/>
                  </a:lnTo>
                  <a:cubicBezTo>
                    <a:pt x="8962" y="9703"/>
                    <a:pt x="8942" y="9671"/>
                    <a:pt x="8921" y="9640"/>
                  </a:cubicBezTo>
                  <a:cubicBezTo>
                    <a:pt x="8891" y="9595"/>
                    <a:pt x="8861" y="9551"/>
                    <a:pt x="8830" y="9508"/>
                  </a:cubicBezTo>
                  <a:lnTo>
                    <a:pt x="8564" y="9467"/>
                  </a:lnTo>
                  <a:lnTo>
                    <a:pt x="8300" y="9659"/>
                  </a:lnTo>
                  <a:lnTo>
                    <a:pt x="7986" y="9865"/>
                  </a:lnTo>
                  <a:lnTo>
                    <a:pt x="7905" y="9974"/>
                  </a:lnTo>
                  <a:lnTo>
                    <a:pt x="7739" y="10070"/>
                  </a:lnTo>
                  <a:lnTo>
                    <a:pt x="7634" y="10001"/>
                  </a:lnTo>
                  <a:lnTo>
                    <a:pt x="7465" y="9864"/>
                  </a:lnTo>
                  <a:lnTo>
                    <a:pt x="7314" y="9781"/>
                  </a:lnTo>
                  <a:lnTo>
                    <a:pt x="7226" y="9644"/>
                  </a:lnTo>
                  <a:lnTo>
                    <a:pt x="7149" y="9740"/>
                  </a:lnTo>
                  <a:lnTo>
                    <a:pt x="6975" y="9746"/>
                  </a:lnTo>
                  <a:lnTo>
                    <a:pt x="6769" y="9966"/>
                  </a:lnTo>
                  <a:lnTo>
                    <a:pt x="6586" y="9828"/>
                  </a:lnTo>
                  <a:lnTo>
                    <a:pt x="6498" y="9655"/>
                  </a:lnTo>
                  <a:lnTo>
                    <a:pt x="6359" y="9499"/>
                  </a:lnTo>
                  <a:lnTo>
                    <a:pt x="6246" y="9210"/>
                  </a:lnTo>
                  <a:lnTo>
                    <a:pt x="6332" y="9059"/>
                  </a:lnTo>
                  <a:lnTo>
                    <a:pt x="6468" y="9059"/>
                  </a:lnTo>
                  <a:lnTo>
                    <a:pt x="6436" y="9269"/>
                  </a:lnTo>
                  <a:lnTo>
                    <a:pt x="6594" y="9356"/>
                  </a:lnTo>
                  <a:lnTo>
                    <a:pt x="6642" y="9122"/>
                  </a:lnTo>
                  <a:lnTo>
                    <a:pt x="6779" y="9264"/>
                  </a:lnTo>
                  <a:lnTo>
                    <a:pt x="6939" y="9386"/>
                  </a:lnTo>
                  <a:lnTo>
                    <a:pt x="7020" y="9181"/>
                  </a:lnTo>
                  <a:lnTo>
                    <a:pt x="7095" y="8939"/>
                  </a:lnTo>
                  <a:lnTo>
                    <a:pt x="7009" y="8646"/>
                  </a:lnTo>
                  <a:lnTo>
                    <a:pt x="6883" y="8491"/>
                  </a:lnTo>
                  <a:lnTo>
                    <a:pt x="6741" y="8555"/>
                  </a:lnTo>
                  <a:lnTo>
                    <a:pt x="6645" y="8802"/>
                  </a:lnTo>
                  <a:lnTo>
                    <a:pt x="6668" y="8966"/>
                  </a:lnTo>
                  <a:lnTo>
                    <a:pt x="6572" y="8980"/>
                  </a:lnTo>
                  <a:lnTo>
                    <a:pt x="6524" y="8733"/>
                  </a:lnTo>
                  <a:lnTo>
                    <a:pt x="6425" y="8870"/>
                  </a:lnTo>
                  <a:lnTo>
                    <a:pt x="6282" y="8896"/>
                  </a:lnTo>
                  <a:lnTo>
                    <a:pt x="6298" y="8622"/>
                  </a:lnTo>
                  <a:lnTo>
                    <a:pt x="6338" y="8473"/>
                  </a:lnTo>
                  <a:lnTo>
                    <a:pt x="6394" y="8309"/>
                  </a:lnTo>
                  <a:lnTo>
                    <a:pt x="6394" y="7953"/>
                  </a:lnTo>
                  <a:lnTo>
                    <a:pt x="6380" y="7651"/>
                  </a:lnTo>
                  <a:lnTo>
                    <a:pt x="6254" y="7719"/>
                  </a:lnTo>
                  <a:lnTo>
                    <a:pt x="6189" y="7989"/>
                  </a:lnTo>
                  <a:lnTo>
                    <a:pt x="6096" y="8126"/>
                  </a:lnTo>
                  <a:lnTo>
                    <a:pt x="5932" y="8300"/>
                  </a:lnTo>
                  <a:lnTo>
                    <a:pt x="5836" y="8520"/>
                  </a:lnTo>
                  <a:lnTo>
                    <a:pt x="5819" y="8717"/>
                  </a:lnTo>
                  <a:lnTo>
                    <a:pt x="5921" y="8917"/>
                  </a:lnTo>
                  <a:lnTo>
                    <a:pt x="5974" y="9081"/>
                  </a:lnTo>
                  <a:lnTo>
                    <a:pt x="5934" y="9324"/>
                  </a:lnTo>
                  <a:lnTo>
                    <a:pt x="6004" y="9512"/>
                  </a:lnTo>
                  <a:lnTo>
                    <a:pt x="6235" y="9416"/>
                  </a:lnTo>
                  <a:lnTo>
                    <a:pt x="6253" y="9581"/>
                  </a:lnTo>
                  <a:lnTo>
                    <a:pt x="6088" y="9704"/>
                  </a:lnTo>
                  <a:lnTo>
                    <a:pt x="6016" y="9787"/>
                  </a:lnTo>
                  <a:lnTo>
                    <a:pt x="5983" y="10057"/>
                  </a:lnTo>
                  <a:lnTo>
                    <a:pt x="5865" y="10144"/>
                  </a:lnTo>
                  <a:lnTo>
                    <a:pt x="5664" y="10172"/>
                  </a:lnTo>
                  <a:lnTo>
                    <a:pt x="5506" y="10172"/>
                  </a:lnTo>
                  <a:lnTo>
                    <a:pt x="5370" y="10240"/>
                  </a:lnTo>
                  <a:lnTo>
                    <a:pt x="5273" y="10337"/>
                  </a:lnTo>
                  <a:lnTo>
                    <a:pt x="5101" y="10364"/>
                  </a:lnTo>
                  <a:lnTo>
                    <a:pt x="5002" y="10364"/>
                  </a:lnTo>
                  <a:lnTo>
                    <a:pt x="4982" y="10538"/>
                  </a:lnTo>
                  <a:lnTo>
                    <a:pt x="4867" y="10739"/>
                  </a:lnTo>
                  <a:lnTo>
                    <a:pt x="4738" y="10945"/>
                  </a:lnTo>
                  <a:lnTo>
                    <a:pt x="4563" y="11169"/>
                  </a:lnTo>
                  <a:lnTo>
                    <a:pt x="4385" y="11316"/>
                  </a:lnTo>
                  <a:lnTo>
                    <a:pt x="4328" y="11463"/>
                  </a:lnTo>
                  <a:lnTo>
                    <a:pt x="4152" y="11706"/>
                  </a:lnTo>
                  <a:lnTo>
                    <a:pt x="4065" y="11719"/>
                  </a:lnTo>
                  <a:lnTo>
                    <a:pt x="3934" y="11751"/>
                  </a:lnTo>
                  <a:lnTo>
                    <a:pt x="3849" y="11911"/>
                  </a:lnTo>
                  <a:lnTo>
                    <a:pt x="3781" y="12158"/>
                  </a:lnTo>
                  <a:lnTo>
                    <a:pt x="3725" y="12255"/>
                  </a:lnTo>
                  <a:lnTo>
                    <a:pt x="3603" y="12585"/>
                  </a:lnTo>
                  <a:lnTo>
                    <a:pt x="3316" y="12676"/>
                  </a:lnTo>
                  <a:lnTo>
                    <a:pt x="3265" y="12951"/>
                  </a:lnTo>
                  <a:lnTo>
                    <a:pt x="3134" y="12987"/>
                  </a:lnTo>
                  <a:lnTo>
                    <a:pt x="3035" y="12919"/>
                  </a:lnTo>
                  <a:lnTo>
                    <a:pt x="2939" y="12754"/>
                  </a:lnTo>
                  <a:cubicBezTo>
                    <a:pt x="2886" y="12812"/>
                    <a:pt x="2837" y="12876"/>
                    <a:pt x="2790" y="12947"/>
                  </a:cubicBezTo>
                  <a:cubicBezTo>
                    <a:pt x="2744" y="13015"/>
                    <a:pt x="2702" y="13088"/>
                    <a:pt x="2663" y="13166"/>
                  </a:cubicBezTo>
                  <a:lnTo>
                    <a:pt x="2511" y="13235"/>
                  </a:lnTo>
                  <a:lnTo>
                    <a:pt x="2334" y="13327"/>
                  </a:lnTo>
                  <a:lnTo>
                    <a:pt x="2256" y="13258"/>
                  </a:lnTo>
                  <a:lnTo>
                    <a:pt x="2079" y="13176"/>
                  </a:lnTo>
                  <a:lnTo>
                    <a:pt x="1886" y="13313"/>
                  </a:lnTo>
                  <a:lnTo>
                    <a:pt x="1701" y="13451"/>
                  </a:lnTo>
                  <a:lnTo>
                    <a:pt x="1776" y="13589"/>
                  </a:lnTo>
                  <a:lnTo>
                    <a:pt x="1890" y="13693"/>
                  </a:lnTo>
                  <a:lnTo>
                    <a:pt x="2105" y="13776"/>
                  </a:lnTo>
                  <a:lnTo>
                    <a:pt x="2379" y="13955"/>
                  </a:lnTo>
                  <a:lnTo>
                    <a:pt x="2554" y="14129"/>
                  </a:lnTo>
                  <a:lnTo>
                    <a:pt x="2659" y="14413"/>
                  </a:lnTo>
                  <a:lnTo>
                    <a:pt x="2704" y="14587"/>
                  </a:lnTo>
                  <a:lnTo>
                    <a:pt x="2768" y="14861"/>
                  </a:lnTo>
                  <a:lnTo>
                    <a:pt x="2792" y="15475"/>
                  </a:lnTo>
                  <a:lnTo>
                    <a:pt x="2771" y="15814"/>
                  </a:lnTo>
                  <a:cubicBezTo>
                    <a:pt x="2745" y="15996"/>
                    <a:pt x="2708" y="16172"/>
                    <a:pt x="2661" y="16341"/>
                  </a:cubicBezTo>
                  <a:cubicBezTo>
                    <a:pt x="2629" y="16460"/>
                    <a:pt x="2591" y="16574"/>
                    <a:pt x="2549" y="16684"/>
                  </a:cubicBezTo>
                  <a:lnTo>
                    <a:pt x="2342" y="16817"/>
                  </a:lnTo>
                  <a:lnTo>
                    <a:pt x="2030" y="16830"/>
                  </a:lnTo>
                  <a:lnTo>
                    <a:pt x="1856" y="16830"/>
                  </a:lnTo>
                  <a:lnTo>
                    <a:pt x="1549" y="16804"/>
                  </a:lnTo>
                  <a:lnTo>
                    <a:pt x="1329" y="16707"/>
                  </a:lnTo>
                  <a:lnTo>
                    <a:pt x="970" y="16537"/>
                  </a:lnTo>
                  <a:lnTo>
                    <a:pt x="739" y="16469"/>
                  </a:lnTo>
                  <a:lnTo>
                    <a:pt x="478" y="16547"/>
                  </a:lnTo>
                  <a:lnTo>
                    <a:pt x="293" y="16647"/>
                  </a:lnTo>
                  <a:lnTo>
                    <a:pt x="164" y="17042"/>
                  </a:lnTo>
                  <a:lnTo>
                    <a:pt x="199" y="17371"/>
                  </a:lnTo>
                  <a:lnTo>
                    <a:pt x="231" y="17765"/>
                  </a:lnTo>
                  <a:lnTo>
                    <a:pt x="199" y="18217"/>
                  </a:lnTo>
                  <a:lnTo>
                    <a:pt x="86" y="18602"/>
                  </a:lnTo>
                  <a:lnTo>
                    <a:pt x="24" y="19028"/>
                  </a:lnTo>
                  <a:lnTo>
                    <a:pt x="0" y="19390"/>
                  </a:lnTo>
                  <a:lnTo>
                    <a:pt x="32" y="19623"/>
                  </a:lnTo>
                  <a:lnTo>
                    <a:pt x="105" y="19880"/>
                  </a:lnTo>
                  <a:lnTo>
                    <a:pt x="97" y="20137"/>
                  </a:lnTo>
                  <a:lnTo>
                    <a:pt x="40" y="20343"/>
                  </a:lnTo>
                  <a:lnTo>
                    <a:pt x="81" y="20612"/>
                  </a:lnTo>
                  <a:lnTo>
                    <a:pt x="245" y="20708"/>
                  </a:lnTo>
                  <a:lnTo>
                    <a:pt x="417" y="20644"/>
                  </a:lnTo>
                  <a:lnTo>
                    <a:pt x="624" y="20794"/>
                  </a:lnTo>
                  <a:lnTo>
                    <a:pt x="693" y="20881"/>
                  </a:lnTo>
                  <a:lnTo>
                    <a:pt x="1007" y="21211"/>
                  </a:lnTo>
                  <a:lnTo>
                    <a:pt x="1064" y="21408"/>
                  </a:lnTo>
                  <a:lnTo>
                    <a:pt x="1160" y="21436"/>
                  </a:lnTo>
                  <a:lnTo>
                    <a:pt x="1241" y="21600"/>
                  </a:lnTo>
                  <a:lnTo>
                    <a:pt x="1286" y="21437"/>
                  </a:lnTo>
                  <a:lnTo>
                    <a:pt x="1286" y="21236"/>
                  </a:lnTo>
                  <a:lnTo>
                    <a:pt x="1358" y="21119"/>
                  </a:lnTo>
                  <a:lnTo>
                    <a:pt x="1562" y="21092"/>
                  </a:lnTo>
                  <a:lnTo>
                    <a:pt x="1667" y="21105"/>
                  </a:lnTo>
                  <a:cubicBezTo>
                    <a:pt x="1731" y="21119"/>
                    <a:pt x="1796" y="21128"/>
                    <a:pt x="1860" y="21133"/>
                  </a:cubicBezTo>
                  <a:cubicBezTo>
                    <a:pt x="1936" y="21139"/>
                    <a:pt x="2011" y="21139"/>
                    <a:pt x="2086" y="21133"/>
                  </a:cubicBezTo>
                  <a:lnTo>
                    <a:pt x="2247" y="21051"/>
                  </a:lnTo>
                  <a:lnTo>
                    <a:pt x="2333" y="20941"/>
                  </a:lnTo>
                  <a:lnTo>
                    <a:pt x="2422" y="20693"/>
                  </a:lnTo>
                  <a:lnTo>
                    <a:pt x="2519" y="20556"/>
                  </a:lnTo>
                  <a:lnTo>
                    <a:pt x="2655" y="20387"/>
                  </a:lnTo>
                  <a:lnTo>
                    <a:pt x="2784" y="20214"/>
                  </a:lnTo>
                  <a:lnTo>
                    <a:pt x="2897" y="20063"/>
                  </a:lnTo>
                  <a:lnTo>
                    <a:pt x="2921" y="19885"/>
                  </a:lnTo>
                  <a:lnTo>
                    <a:pt x="2921" y="19541"/>
                  </a:lnTo>
                  <a:lnTo>
                    <a:pt x="2969" y="19349"/>
                  </a:lnTo>
                  <a:lnTo>
                    <a:pt x="3039" y="19161"/>
                  </a:lnTo>
                  <a:lnTo>
                    <a:pt x="3241" y="18748"/>
                  </a:lnTo>
                  <a:lnTo>
                    <a:pt x="3257" y="18515"/>
                  </a:lnTo>
                  <a:cubicBezTo>
                    <a:pt x="3267" y="18464"/>
                    <a:pt x="3283" y="18417"/>
                    <a:pt x="3305" y="18379"/>
                  </a:cubicBezTo>
                  <a:cubicBezTo>
                    <a:pt x="3367" y="18269"/>
                    <a:pt x="3459" y="18240"/>
                    <a:pt x="3541" y="18187"/>
                  </a:cubicBezTo>
                  <a:cubicBezTo>
                    <a:pt x="3616" y="18139"/>
                    <a:pt x="3685" y="18071"/>
                    <a:pt x="3745" y="17985"/>
                  </a:cubicBezTo>
                  <a:lnTo>
                    <a:pt x="3923" y="17728"/>
                  </a:lnTo>
                  <a:lnTo>
                    <a:pt x="4081" y="17581"/>
                  </a:lnTo>
                  <a:lnTo>
                    <a:pt x="4167" y="17554"/>
                  </a:lnTo>
                  <a:lnTo>
                    <a:pt x="4059" y="17247"/>
                  </a:lnTo>
                  <a:lnTo>
                    <a:pt x="3955" y="17261"/>
                  </a:lnTo>
                  <a:lnTo>
                    <a:pt x="3938" y="16973"/>
                  </a:lnTo>
                  <a:lnTo>
                    <a:pt x="4118" y="16859"/>
                  </a:lnTo>
                  <a:lnTo>
                    <a:pt x="4354" y="16726"/>
                  </a:lnTo>
                  <a:lnTo>
                    <a:pt x="4432" y="16658"/>
                  </a:lnTo>
                  <a:lnTo>
                    <a:pt x="4620" y="16554"/>
                  </a:lnTo>
                  <a:lnTo>
                    <a:pt x="4738" y="16663"/>
                  </a:lnTo>
                  <a:lnTo>
                    <a:pt x="4945" y="16842"/>
                  </a:lnTo>
                  <a:lnTo>
                    <a:pt x="5057" y="16801"/>
                  </a:lnTo>
                  <a:lnTo>
                    <a:pt x="5270" y="16614"/>
                  </a:lnTo>
                  <a:cubicBezTo>
                    <a:pt x="5348" y="16588"/>
                    <a:pt x="5424" y="16547"/>
                    <a:pt x="5495" y="16490"/>
                  </a:cubicBezTo>
                  <a:cubicBezTo>
                    <a:pt x="5582" y="16422"/>
                    <a:pt x="5661" y="16332"/>
                    <a:pt x="5732" y="16224"/>
                  </a:cubicBezTo>
                  <a:lnTo>
                    <a:pt x="5896" y="16096"/>
                  </a:lnTo>
                  <a:lnTo>
                    <a:pt x="6009" y="16027"/>
                  </a:lnTo>
                  <a:lnTo>
                    <a:pt x="6185" y="15959"/>
                  </a:lnTo>
                  <a:lnTo>
                    <a:pt x="6336" y="16187"/>
                  </a:lnTo>
                  <a:lnTo>
                    <a:pt x="6513" y="16558"/>
                  </a:lnTo>
                  <a:lnTo>
                    <a:pt x="6478" y="16957"/>
                  </a:lnTo>
                  <a:lnTo>
                    <a:pt x="6566" y="17191"/>
                  </a:lnTo>
                  <a:cubicBezTo>
                    <a:pt x="6627" y="17266"/>
                    <a:pt x="6693" y="17327"/>
                    <a:pt x="6762" y="17374"/>
                  </a:cubicBezTo>
                  <a:cubicBezTo>
                    <a:pt x="6828" y="17418"/>
                    <a:pt x="6896" y="17449"/>
                    <a:pt x="6961" y="17493"/>
                  </a:cubicBezTo>
                  <a:cubicBezTo>
                    <a:pt x="7076" y="17571"/>
                    <a:pt x="7181" y="17688"/>
                    <a:pt x="7268" y="17837"/>
                  </a:cubicBezTo>
                  <a:lnTo>
                    <a:pt x="7381" y="17960"/>
                  </a:lnTo>
                  <a:lnTo>
                    <a:pt x="7502" y="18097"/>
                  </a:lnTo>
                  <a:lnTo>
                    <a:pt x="7652" y="18230"/>
                  </a:lnTo>
                  <a:lnTo>
                    <a:pt x="7765" y="18312"/>
                  </a:lnTo>
                  <a:lnTo>
                    <a:pt x="7950" y="18500"/>
                  </a:lnTo>
                  <a:lnTo>
                    <a:pt x="8004" y="18619"/>
                  </a:lnTo>
                  <a:lnTo>
                    <a:pt x="8122" y="18894"/>
                  </a:lnTo>
                  <a:lnTo>
                    <a:pt x="8273" y="19251"/>
                  </a:lnTo>
                  <a:lnTo>
                    <a:pt x="8399" y="19535"/>
                  </a:lnTo>
                  <a:lnTo>
                    <a:pt x="8203" y="19705"/>
                  </a:lnTo>
                  <a:lnTo>
                    <a:pt x="8232" y="19896"/>
                  </a:lnTo>
                  <a:lnTo>
                    <a:pt x="8184" y="20192"/>
                  </a:lnTo>
                  <a:lnTo>
                    <a:pt x="8313" y="20256"/>
                  </a:lnTo>
                  <a:lnTo>
                    <a:pt x="8369" y="20092"/>
                  </a:lnTo>
                  <a:lnTo>
                    <a:pt x="8471" y="19927"/>
                  </a:lnTo>
                  <a:lnTo>
                    <a:pt x="8584" y="19703"/>
                  </a:lnTo>
                  <a:lnTo>
                    <a:pt x="8621" y="19542"/>
                  </a:lnTo>
                  <a:lnTo>
                    <a:pt x="8570" y="19314"/>
                  </a:lnTo>
                  <a:lnTo>
                    <a:pt x="8522" y="19090"/>
                  </a:lnTo>
                  <a:lnTo>
                    <a:pt x="8493" y="18927"/>
                  </a:lnTo>
                  <a:lnTo>
                    <a:pt x="8573" y="18716"/>
                  </a:lnTo>
                  <a:lnTo>
                    <a:pt x="8735" y="18702"/>
                  </a:lnTo>
                  <a:lnTo>
                    <a:pt x="8831" y="18752"/>
                  </a:lnTo>
                  <a:lnTo>
                    <a:pt x="8888" y="18876"/>
                  </a:lnTo>
                  <a:lnTo>
                    <a:pt x="9070" y="18944"/>
                  </a:lnTo>
                  <a:lnTo>
                    <a:pt x="9159" y="18880"/>
                  </a:lnTo>
                  <a:lnTo>
                    <a:pt x="9054" y="18697"/>
                  </a:lnTo>
                  <a:lnTo>
                    <a:pt x="8898" y="18523"/>
                  </a:lnTo>
                  <a:lnTo>
                    <a:pt x="8594" y="18261"/>
                  </a:lnTo>
                  <a:lnTo>
                    <a:pt x="8368" y="18041"/>
                  </a:lnTo>
                  <a:lnTo>
                    <a:pt x="8097" y="17835"/>
                  </a:lnTo>
                  <a:lnTo>
                    <a:pt x="7917" y="17422"/>
                  </a:lnTo>
                  <a:lnTo>
                    <a:pt x="7716" y="17353"/>
                  </a:lnTo>
                  <a:lnTo>
                    <a:pt x="7485" y="16964"/>
                  </a:lnTo>
                  <a:lnTo>
                    <a:pt x="7541" y="16565"/>
                  </a:lnTo>
                  <a:lnTo>
                    <a:pt x="7398" y="16378"/>
                  </a:lnTo>
                  <a:lnTo>
                    <a:pt x="7222" y="16240"/>
                  </a:lnTo>
                  <a:lnTo>
                    <a:pt x="6975" y="15938"/>
                  </a:lnTo>
                  <a:lnTo>
                    <a:pt x="6974" y="15498"/>
                  </a:lnTo>
                  <a:lnTo>
                    <a:pt x="7213" y="15265"/>
                  </a:lnTo>
                  <a:lnTo>
                    <a:pt x="7388" y="15320"/>
                  </a:lnTo>
                  <a:lnTo>
                    <a:pt x="7527" y="15712"/>
                  </a:lnTo>
                  <a:lnTo>
                    <a:pt x="7790" y="15919"/>
                  </a:lnTo>
                  <a:cubicBezTo>
                    <a:pt x="7896" y="15936"/>
                    <a:pt x="7997" y="15992"/>
                    <a:pt x="8089" y="16084"/>
                  </a:cubicBezTo>
                  <a:cubicBezTo>
                    <a:pt x="8148" y="16143"/>
                    <a:pt x="8203" y="16217"/>
                    <a:pt x="8250" y="16304"/>
                  </a:cubicBezTo>
                  <a:lnTo>
                    <a:pt x="8390" y="16623"/>
                  </a:lnTo>
                  <a:lnTo>
                    <a:pt x="8497" y="16783"/>
                  </a:lnTo>
                  <a:lnTo>
                    <a:pt x="8659" y="16893"/>
                  </a:lnTo>
                  <a:cubicBezTo>
                    <a:pt x="8718" y="16911"/>
                    <a:pt x="8777" y="16939"/>
                    <a:pt x="8833" y="16975"/>
                  </a:cubicBezTo>
                  <a:cubicBezTo>
                    <a:pt x="8886" y="17009"/>
                    <a:pt x="8937" y="17050"/>
                    <a:pt x="8986" y="17098"/>
                  </a:cubicBezTo>
                  <a:lnTo>
                    <a:pt x="9201" y="17368"/>
                  </a:lnTo>
                  <a:lnTo>
                    <a:pt x="9367" y="17642"/>
                  </a:lnTo>
                  <a:lnTo>
                    <a:pt x="9448" y="18069"/>
                  </a:lnTo>
                  <a:lnTo>
                    <a:pt x="9472" y="18476"/>
                  </a:lnTo>
                  <a:lnTo>
                    <a:pt x="9480" y="18860"/>
                  </a:lnTo>
                  <a:lnTo>
                    <a:pt x="9606" y="19231"/>
                  </a:lnTo>
                  <a:lnTo>
                    <a:pt x="9708" y="19433"/>
                  </a:lnTo>
                  <a:lnTo>
                    <a:pt x="9931" y="19550"/>
                  </a:lnTo>
                  <a:lnTo>
                    <a:pt x="10097" y="19631"/>
                  </a:lnTo>
                  <a:lnTo>
                    <a:pt x="10223" y="19645"/>
                  </a:lnTo>
                  <a:lnTo>
                    <a:pt x="10379" y="19791"/>
                  </a:lnTo>
                  <a:lnTo>
                    <a:pt x="10473" y="19924"/>
                  </a:lnTo>
                  <a:lnTo>
                    <a:pt x="10384" y="20183"/>
                  </a:lnTo>
                  <a:lnTo>
                    <a:pt x="10159" y="20128"/>
                  </a:lnTo>
                  <a:lnTo>
                    <a:pt x="10073" y="20243"/>
                  </a:lnTo>
                  <a:lnTo>
                    <a:pt x="10193" y="20472"/>
                  </a:lnTo>
                  <a:lnTo>
                    <a:pt x="10266" y="20815"/>
                  </a:lnTo>
                  <a:cubicBezTo>
                    <a:pt x="10273" y="20912"/>
                    <a:pt x="10304" y="20999"/>
                    <a:pt x="10352" y="21053"/>
                  </a:cubicBezTo>
                  <a:cubicBezTo>
                    <a:pt x="10384" y="21090"/>
                    <a:pt x="10423" y="21109"/>
                    <a:pt x="10462" y="21108"/>
                  </a:cubicBezTo>
                  <a:lnTo>
                    <a:pt x="10696" y="20998"/>
                  </a:lnTo>
                  <a:lnTo>
                    <a:pt x="10712" y="20701"/>
                  </a:lnTo>
                  <a:cubicBezTo>
                    <a:pt x="10707" y="20596"/>
                    <a:pt x="10707" y="20491"/>
                    <a:pt x="10712" y="20387"/>
                  </a:cubicBezTo>
                  <a:cubicBezTo>
                    <a:pt x="10716" y="20296"/>
                    <a:pt x="10724" y="20206"/>
                    <a:pt x="10736" y="20117"/>
                  </a:cubicBezTo>
                  <a:cubicBezTo>
                    <a:pt x="10735" y="20034"/>
                    <a:pt x="10727" y="19953"/>
                    <a:pt x="10712" y="19874"/>
                  </a:cubicBezTo>
                  <a:cubicBezTo>
                    <a:pt x="10684" y="19724"/>
                    <a:pt x="10633" y="19589"/>
                    <a:pt x="10564" y="19484"/>
                  </a:cubicBezTo>
                  <a:lnTo>
                    <a:pt x="10443" y="19117"/>
                  </a:lnTo>
                  <a:cubicBezTo>
                    <a:pt x="10405" y="19035"/>
                    <a:pt x="10398" y="18922"/>
                    <a:pt x="10427" y="18829"/>
                  </a:cubicBezTo>
                  <a:cubicBezTo>
                    <a:pt x="10451" y="18751"/>
                    <a:pt x="10497" y="18700"/>
                    <a:pt x="10548" y="18692"/>
                  </a:cubicBezTo>
                  <a:lnTo>
                    <a:pt x="10680" y="18705"/>
                  </a:lnTo>
                  <a:lnTo>
                    <a:pt x="10811" y="18765"/>
                  </a:lnTo>
                  <a:lnTo>
                    <a:pt x="10929" y="18911"/>
                  </a:lnTo>
                  <a:lnTo>
                    <a:pt x="10953" y="18597"/>
                  </a:lnTo>
                  <a:lnTo>
                    <a:pt x="11025" y="18391"/>
                  </a:lnTo>
                  <a:lnTo>
                    <a:pt x="11310" y="18336"/>
                  </a:lnTo>
                  <a:lnTo>
                    <a:pt x="11533" y="18336"/>
                  </a:lnTo>
                  <a:lnTo>
                    <a:pt x="11766" y="18570"/>
                  </a:lnTo>
                  <a:lnTo>
                    <a:pt x="11991" y="18469"/>
                  </a:lnTo>
                  <a:lnTo>
                    <a:pt x="12104" y="18400"/>
                  </a:lnTo>
                  <a:lnTo>
                    <a:pt x="12392" y="18317"/>
                  </a:lnTo>
                  <a:lnTo>
                    <a:pt x="12469" y="18171"/>
                  </a:lnTo>
                  <a:cubicBezTo>
                    <a:pt x="12441" y="18118"/>
                    <a:pt x="12413" y="18066"/>
                    <a:pt x="12383" y="18015"/>
                  </a:cubicBezTo>
                  <a:cubicBezTo>
                    <a:pt x="12320" y="17907"/>
                    <a:pt x="12252" y="17806"/>
                    <a:pt x="12181" y="17713"/>
                  </a:cubicBezTo>
                  <a:cubicBezTo>
                    <a:pt x="12169" y="17590"/>
                    <a:pt x="12166" y="17465"/>
                    <a:pt x="12173" y="17342"/>
                  </a:cubicBezTo>
                  <a:cubicBezTo>
                    <a:pt x="12182" y="17201"/>
                    <a:pt x="12204" y="17063"/>
                    <a:pt x="12238" y="16934"/>
                  </a:cubicBezTo>
                  <a:lnTo>
                    <a:pt x="12262" y="16700"/>
                  </a:lnTo>
                  <a:lnTo>
                    <a:pt x="12383" y="16233"/>
                  </a:lnTo>
                  <a:lnTo>
                    <a:pt x="12447" y="15904"/>
                  </a:lnTo>
                  <a:lnTo>
                    <a:pt x="12552" y="15455"/>
                  </a:lnTo>
                  <a:lnTo>
                    <a:pt x="12671" y="15194"/>
                  </a:lnTo>
                  <a:lnTo>
                    <a:pt x="12888" y="14822"/>
                  </a:lnTo>
                  <a:lnTo>
                    <a:pt x="13179" y="14607"/>
                  </a:lnTo>
                  <a:lnTo>
                    <a:pt x="13407" y="14414"/>
                  </a:lnTo>
                  <a:lnTo>
                    <a:pt x="13485" y="14588"/>
                  </a:lnTo>
                  <a:lnTo>
                    <a:pt x="13485" y="14898"/>
                  </a:lnTo>
                  <a:lnTo>
                    <a:pt x="13692" y="14926"/>
                  </a:lnTo>
                  <a:lnTo>
                    <a:pt x="13794" y="15008"/>
                  </a:lnTo>
                  <a:lnTo>
                    <a:pt x="13842" y="15254"/>
                  </a:lnTo>
                  <a:lnTo>
                    <a:pt x="13659" y="15264"/>
                  </a:lnTo>
                  <a:lnTo>
                    <a:pt x="13643" y="15414"/>
                  </a:lnTo>
                  <a:lnTo>
                    <a:pt x="13845" y="15703"/>
                  </a:lnTo>
                  <a:lnTo>
                    <a:pt x="13960" y="15946"/>
                  </a:lnTo>
                  <a:lnTo>
                    <a:pt x="14162" y="15979"/>
                  </a:lnTo>
                  <a:lnTo>
                    <a:pt x="14250" y="15857"/>
                  </a:lnTo>
                  <a:lnTo>
                    <a:pt x="14403" y="15678"/>
                  </a:lnTo>
                  <a:lnTo>
                    <a:pt x="14752" y="15546"/>
                  </a:lnTo>
                  <a:lnTo>
                    <a:pt x="14728" y="15315"/>
                  </a:lnTo>
                  <a:lnTo>
                    <a:pt x="14639" y="15250"/>
                  </a:lnTo>
                  <a:lnTo>
                    <a:pt x="14489" y="15305"/>
                  </a:lnTo>
                  <a:cubicBezTo>
                    <a:pt x="14437" y="15251"/>
                    <a:pt x="14386" y="15193"/>
                    <a:pt x="14336" y="15132"/>
                  </a:cubicBezTo>
                  <a:cubicBezTo>
                    <a:pt x="14301" y="15088"/>
                    <a:pt x="14266" y="15042"/>
                    <a:pt x="14232" y="14994"/>
                  </a:cubicBezTo>
                  <a:lnTo>
                    <a:pt x="14288" y="14817"/>
                  </a:lnTo>
                  <a:lnTo>
                    <a:pt x="14447" y="14721"/>
                  </a:lnTo>
                  <a:lnTo>
                    <a:pt x="14613" y="14569"/>
                  </a:lnTo>
                  <a:lnTo>
                    <a:pt x="14824" y="14382"/>
                  </a:lnTo>
                  <a:lnTo>
                    <a:pt x="14966" y="14231"/>
                  </a:lnTo>
                  <a:lnTo>
                    <a:pt x="15155" y="14089"/>
                  </a:lnTo>
                  <a:lnTo>
                    <a:pt x="15299" y="14048"/>
                  </a:lnTo>
                  <a:lnTo>
                    <a:pt x="15474" y="14204"/>
                  </a:lnTo>
                  <a:lnTo>
                    <a:pt x="15391" y="14386"/>
                  </a:lnTo>
                  <a:lnTo>
                    <a:pt x="15273" y="14666"/>
                  </a:lnTo>
                  <a:lnTo>
                    <a:pt x="15265" y="14990"/>
                  </a:lnTo>
                  <a:lnTo>
                    <a:pt x="15230" y="15325"/>
                  </a:lnTo>
                  <a:lnTo>
                    <a:pt x="15118" y="15517"/>
                  </a:lnTo>
                  <a:lnTo>
                    <a:pt x="15096" y="15705"/>
                  </a:lnTo>
                  <a:lnTo>
                    <a:pt x="15233" y="15800"/>
                  </a:lnTo>
                  <a:cubicBezTo>
                    <a:pt x="15284" y="15813"/>
                    <a:pt x="15335" y="15836"/>
                    <a:pt x="15383" y="15869"/>
                  </a:cubicBezTo>
                  <a:cubicBezTo>
                    <a:pt x="15456" y="15919"/>
                    <a:pt x="15524" y="15992"/>
                    <a:pt x="15582" y="16084"/>
                  </a:cubicBezTo>
                  <a:lnTo>
                    <a:pt x="15792" y="16341"/>
                  </a:lnTo>
                  <a:lnTo>
                    <a:pt x="16009" y="16409"/>
                  </a:lnTo>
                  <a:lnTo>
                    <a:pt x="16163" y="16684"/>
                  </a:lnTo>
                  <a:lnTo>
                    <a:pt x="16364" y="16863"/>
                  </a:lnTo>
                  <a:lnTo>
                    <a:pt x="16519" y="17063"/>
                  </a:lnTo>
                  <a:lnTo>
                    <a:pt x="16602" y="17384"/>
                  </a:lnTo>
                  <a:lnTo>
                    <a:pt x="16900" y="17421"/>
                  </a:lnTo>
                  <a:lnTo>
                    <a:pt x="17231" y="17499"/>
                  </a:lnTo>
                  <a:lnTo>
                    <a:pt x="17545" y="17705"/>
                  </a:lnTo>
                  <a:lnTo>
                    <a:pt x="17840" y="17980"/>
                  </a:lnTo>
                  <a:lnTo>
                    <a:pt x="18090" y="18259"/>
                  </a:lnTo>
                  <a:lnTo>
                    <a:pt x="18475" y="18575"/>
                  </a:lnTo>
                  <a:lnTo>
                    <a:pt x="18792" y="18777"/>
                  </a:lnTo>
                  <a:lnTo>
                    <a:pt x="19129" y="19050"/>
                  </a:lnTo>
                  <a:lnTo>
                    <a:pt x="19351" y="19182"/>
                  </a:lnTo>
                  <a:lnTo>
                    <a:pt x="19359" y="18839"/>
                  </a:lnTo>
                  <a:lnTo>
                    <a:pt x="19201" y="18353"/>
                  </a:lnTo>
                  <a:lnTo>
                    <a:pt x="19056" y="17804"/>
                  </a:lnTo>
                  <a:lnTo>
                    <a:pt x="18836" y="17575"/>
                  </a:lnTo>
                  <a:lnTo>
                    <a:pt x="18691" y="17287"/>
                  </a:lnTo>
                  <a:lnTo>
                    <a:pt x="18580" y="17027"/>
                  </a:lnTo>
                  <a:lnTo>
                    <a:pt x="18437" y="16793"/>
                  </a:lnTo>
                  <a:lnTo>
                    <a:pt x="18437" y="16531"/>
                  </a:lnTo>
                  <a:lnTo>
                    <a:pt x="18220" y="16330"/>
                  </a:lnTo>
                  <a:lnTo>
                    <a:pt x="18064" y="15973"/>
                  </a:lnTo>
                  <a:lnTo>
                    <a:pt x="18247" y="15607"/>
                  </a:lnTo>
                  <a:lnTo>
                    <a:pt x="18424" y="15318"/>
                  </a:lnTo>
                  <a:lnTo>
                    <a:pt x="18655" y="15304"/>
                  </a:lnTo>
                  <a:lnTo>
                    <a:pt x="18759" y="15057"/>
                  </a:lnTo>
                  <a:cubicBezTo>
                    <a:pt x="18777" y="14995"/>
                    <a:pt x="18799" y="14935"/>
                    <a:pt x="18824" y="14880"/>
                  </a:cubicBezTo>
                  <a:cubicBezTo>
                    <a:pt x="18871" y="14776"/>
                    <a:pt x="18929" y="14689"/>
                    <a:pt x="18996" y="14623"/>
                  </a:cubicBezTo>
                  <a:lnTo>
                    <a:pt x="19321" y="14418"/>
                  </a:lnTo>
                  <a:lnTo>
                    <a:pt x="19622" y="14295"/>
                  </a:lnTo>
                  <a:lnTo>
                    <a:pt x="19459" y="13998"/>
                  </a:lnTo>
                  <a:lnTo>
                    <a:pt x="19352" y="13728"/>
                  </a:lnTo>
                  <a:lnTo>
                    <a:pt x="19263" y="13311"/>
                  </a:lnTo>
                  <a:lnTo>
                    <a:pt x="19263" y="12674"/>
                  </a:lnTo>
                  <a:lnTo>
                    <a:pt x="19094" y="12413"/>
                  </a:lnTo>
                  <a:lnTo>
                    <a:pt x="18905" y="12303"/>
                  </a:lnTo>
                  <a:lnTo>
                    <a:pt x="18825" y="11587"/>
                  </a:lnTo>
                  <a:lnTo>
                    <a:pt x="18825" y="11300"/>
                  </a:lnTo>
                  <a:lnTo>
                    <a:pt x="19026" y="11176"/>
                  </a:lnTo>
                  <a:lnTo>
                    <a:pt x="19153" y="11204"/>
                  </a:lnTo>
                  <a:lnTo>
                    <a:pt x="19685" y="11492"/>
                  </a:lnTo>
                  <a:lnTo>
                    <a:pt x="19916" y="11286"/>
                  </a:lnTo>
                  <a:lnTo>
                    <a:pt x="20085" y="11176"/>
                  </a:lnTo>
                  <a:lnTo>
                    <a:pt x="20330" y="11204"/>
                  </a:lnTo>
                  <a:lnTo>
                    <a:pt x="20504" y="11392"/>
                  </a:lnTo>
                  <a:lnTo>
                    <a:pt x="20892" y="11571"/>
                  </a:lnTo>
                  <a:lnTo>
                    <a:pt x="21279" y="11763"/>
                  </a:lnTo>
                  <a:lnTo>
                    <a:pt x="21416" y="11557"/>
                  </a:lnTo>
                  <a:lnTo>
                    <a:pt x="21488" y="11250"/>
                  </a:lnTo>
                  <a:lnTo>
                    <a:pt x="21480" y="10939"/>
                  </a:lnTo>
                  <a:lnTo>
                    <a:pt x="21585" y="10788"/>
                  </a:lnTo>
                  <a:lnTo>
                    <a:pt x="21472" y="10615"/>
                  </a:lnTo>
                  <a:lnTo>
                    <a:pt x="21445" y="10409"/>
                  </a:lnTo>
                  <a:lnTo>
                    <a:pt x="21539" y="10161"/>
                  </a:lnTo>
                  <a:lnTo>
                    <a:pt x="21600" y="9773"/>
                  </a:lnTo>
                  <a:lnTo>
                    <a:pt x="21449" y="9398"/>
                  </a:lnTo>
                  <a:lnTo>
                    <a:pt x="21248" y="9192"/>
                  </a:lnTo>
                  <a:lnTo>
                    <a:pt x="21117" y="9270"/>
                  </a:lnTo>
                  <a:lnTo>
                    <a:pt x="21077" y="9513"/>
                  </a:lnTo>
                  <a:lnTo>
                    <a:pt x="21021" y="9718"/>
                  </a:lnTo>
                  <a:lnTo>
                    <a:pt x="20909" y="9814"/>
                  </a:lnTo>
                  <a:lnTo>
                    <a:pt x="20756" y="9882"/>
                  </a:lnTo>
                  <a:lnTo>
                    <a:pt x="20592" y="9662"/>
                  </a:lnTo>
                  <a:lnTo>
                    <a:pt x="20385" y="9355"/>
                  </a:lnTo>
                  <a:lnTo>
                    <a:pt x="20422" y="9122"/>
                  </a:lnTo>
                  <a:lnTo>
                    <a:pt x="20264" y="8894"/>
                  </a:lnTo>
                  <a:lnTo>
                    <a:pt x="20434" y="8637"/>
                  </a:lnTo>
                  <a:lnTo>
                    <a:pt x="20710" y="8587"/>
                  </a:lnTo>
                  <a:lnTo>
                    <a:pt x="20858" y="8416"/>
                  </a:lnTo>
                  <a:lnTo>
                    <a:pt x="20898" y="8128"/>
                  </a:lnTo>
                  <a:lnTo>
                    <a:pt x="20858" y="7798"/>
                  </a:lnTo>
                  <a:lnTo>
                    <a:pt x="20732" y="7675"/>
                  </a:lnTo>
                  <a:lnTo>
                    <a:pt x="20644" y="7355"/>
                  </a:lnTo>
                  <a:lnTo>
                    <a:pt x="20491" y="7121"/>
                  </a:lnTo>
                  <a:lnTo>
                    <a:pt x="20507" y="6709"/>
                  </a:lnTo>
                  <a:lnTo>
                    <a:pt x="20499" y="6365"/>
                  </a:lnTo>
                  <a:lnTo>
                    <a:pt x="20459" y="5985"/>
                  </a:lnTo>
                  <a:lnTo>
                    <a:pt x="20451" y="5531"/>
                  </a:lnTo>
                  <a:lnTo>
                    <a:pt x="20370" y="5106"/>
                  </a:lnTo>
                  <a:lnTo>
                    <a:pt x="20231" y="4810"/>
                  </a:lnTo>
                  <a:lnTo>
                    <a:pt x="20145" y="4182"/>
                  </a:lnTo>
                  <a:lnTo>
                    <a:pt x="20065" y="3716"/>
                  </a:lnTo>
                  <a:lnTo>
                    <a:pt x="19979" y="3404"/>
                  </a:lnTo>
                  <a:lnTo>
                    <a:pt x="19963" y="3062"/>
                  </a:lnTo>
                  <a:lnTo>
                    <a:pt x="20091" y="2842"/>
                  </a:lnTo>
                  <a:lnTo>
                    <a:pt x="20317" y="2737"/>
                  </a:lnTo>
                  <a:lnTo>
                    <a:pt x="20570" y="2546"/>
                  </a:lnTo>
                  <a:lnTo>
                    <a:pt x="20683" y="2340"/>
                  </a:lnTo>
                  <a:lnTo>
                    <a:pt x="20965" y="2162"/>
                  </a:lnTo>
                  <a:lnTo>
                    <a:pt x="21059" y="2043"/>
                  </a:lnTo>
                  <a:lnTo>
                    <a:pt x="21076" y="1814"/>
                  </a:lnTo>
                  <a:lnTo>
                    <a:pt x="21092" y="1581"/>
                  </a:lnTo>
                  <a:lnTo>
                    <a:pt x="20928" y="1371"/>
                  </a:lnTo>
                  <a:lnTo>
                    <a:pt x="20807" y="115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4" name="ïšļïḍè">
              <a:extLst>
                <a:ext uri="{FF2B5EF4-FFF2-40B4-BE49-F238E27FC236}">
                  <a16:creationId xmlns="" xmlns:a16="http://schemas.microsoft.com/office/drawing/2014/main" id="{9D2A389C-0E51-4634-BACB-1414A51E7D64}"/>
                </a:ext>
              </a:extLst>
            </p:cNvPr>
            <p:cNvSpPr/>
            <p:nvPr/>
          </p:nvSpPr>
          <p:spPr>
            <a:xfrm>
              <a:off x="6872934" y="1426645"/>
              <a:ext cx="308560" cy="17973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445" y="7866"/>
                  </a:moveTo>
                  <a:lnTo>
                    <a:pt x="3880" y="8515"/>
                  </a:lnTo>
                  <a:lnTo>
                    <a:pt x="2778" y="8369"/>
                  </a:lnTo>
                  <a:lnTo>
                    <a:pt x="2178" y="9461"/>
                  </a:lnTo>
                  <a:lnTo>
                    <a:pt x="3120" y="10277"/>
                  </a:lnTo>
                  <a:lnTo>
                    <a:pt x="3156" y="12185"/>
                  </a:lnTo>
                  <a:lnTo>
                    <a:pt x="2430" y="12337"/>
                  </a:lnTo>
                  <a:lnTo>
                    <a:pt x="1278" y="11885"/>
                  </a:lnTo>
                  <a:lnTo>
                    <a:pt x="769" y="12613"/>
                  </a:lnTo>
                  <a:lnTo>
                    <a:pt x="566" y="13516"/>
                  </a:lnTo>
                  <a:lnTo>
                    <a:pt x="1354" y="13873"/>
                  </a:lnTo>
                  <a:lnTo>
                    <a:pt x="1463" y="14966"/>
                  </a:lnTo>
                  <a:lnTo>
                    <a:pt x="698" y="15754"/>
                  </a:lnTo>
                  <a:lnTo>
                    <a:pt x="273" y="16479"/>
                  </a:lnTo>
                  <a:lnTo>
                    <a:pt x="0" y="18023"/>
                  </a:lnTo>
                  <a:lnTo>
                    <a:pt x="841" y="18266"/>
                  </a:lnTo>
                  <a:lnTo>
                    <a:pt x="2336" y="18448"/>
                  </a:lnTo>
                  <a:lnTo>
                    <a:pt x="3297" y="19783"/>
                  </a:lnTo>
                  <a:lnTo>
                    <a:pt x="3987" y="20416"/>
                  </a:lnTo>
                  <a:lnTo>
                    <a:pt x="5126" y="21509"/>
                  </a:lnTo>
                  <a:lnTo>
                    <a:pt x="6761" y="21418"/>
                  </a:lnTo>
                  <a:lnTo>
                    <a:pt x="8539" y="21600"/>
                  </a:lnTo>
                  <a:lnTo>
                    <a:pt x="8021" y="19297"/>
                  </a:lnTo>
                  <a:lnTo>
                    <a:pt x="6548" y="18235"/>
                  </a:lnTo>
                  <a:lnTo>
                    <a:pt x="6499" y="15428"/>
                  </a:lnTo>
                  <a:lnTo>
                    <a:pt x="6997" y="13668"/>
                  </a:lnTo>
                  <a:lnTo>
                    <a:pt x="8012" y="10664"/>
                  </a:lnTo>
                  <a:lnTo>
                    <a:pt x="8386" y="8570"/>
                  </a:lnTo>
                  <a:lnTo>
                    <a:pt x="9594" y="6965"/>
                  </a:lnTo>
                  <a:lnTo>
                    <a:pt x="10818" y="7328"/>
                  </a:lnTo>
                  <a:lnTo>
                    <a:pt x="12132" y="6430"/>
                  </a:lnTo>
                  <a:lnTo>
                    <a:pt x="13272" y="5308"/>
                  </a:lnTo>
                  <a:lnTo>
                    <a:pt x="14533" y="4941"/>
                  </a:lnTo>
                  <a:lnTo>
                    <a:pt x="16291" y="4582"/>
                  </a:lnTo>
                  <a:cubicBezTo>
                    <a:pt x="16608" y="4821"/>
                    <a:pt x="16969" y="4821"/>
                    <a:pt x="17286" y="4583"/>
                  </a:cubicBezTo>
                  <a:cubicBezTo>
                    <a:pt x="17607" y="4341"/>
                    <a:pt x="17852" y="3877"/>
                    <a:pt x="17960" y="3308"/>
                  </a:cubicBezTo>
                  <a:lnTo>
                    <a:pt x="19113" y="3551"/>
                  </a:lnTo>
                  <a:lnTo>
                    <a:pt x="19985" y="3581"/>
                  </a:lnTo>
                  <a:lnTo>
                    <a:pt x="20338" y="2523"/>
                  </a:lnTo>
                  <a:lnTo>
                    <a:pt x="21351" y="2592"/>
                  </a:lnTo>
                  <a:lnTo>
                    <a:pt x="21600" y="1704"/>
                  </a:lnTo>
                  <a:lnTo>
                    <a:pt x="20641" y="1406"/>
                  </a:lnTo>
                  <a:lnTo>
                    <a:pt x="20071" y="705"/>
                  </a:lnTo>
                  <a:lnTo>
                    <a:pt x="18972" y="0"/>
                  </a:lnTo>
                  <a:lnTo>
                    <a:pt x="18514" y="430"/>
                  </a:lnTo>
                  <a:lnTo>
                    <a:pt x="18354" y="1523"/>
                  </a:lnTo>
                  <a:lnTo>
                    <a:pt x="17731" y="802"/>
                  </a:lnTo>
                  <a:lnTo>
                    <a:pt x="16469" y="984"/>
                  </a:lnTo>
                  <a:lnTo>
                    <a:pt x="15528" y="1617"/>
                  </a:lnTo>
                  <a:lnTo>
                    <a:pt x="14947" y="2494"/>
                  </a:lnTo>
                  <a:lnTo>
                    <a:pt x="13721" y="2312"/>
                  </a:lnTo>
                  <a:lnTo>
                    <a:pt x="11020" y="2130"/>
                  </a:lnTo>
                  <a:lnTo>
                    <a:pt x="9792" y="2039"/>
                  </a:lnTo>
                  <a:lnTo>
                    <a:pt x="8352" y="2392"/>
                  </a:lnTo>
                  <a:lnTo>
                    <a:pt x="7818" y="3025"/>
                  </a:lnTo>
                  <a:lnTo>
                    <a:pt x="6699" y="4565"/>
                  </a:lnTo>
                  <a:lnTo>
                    <a:pt x="5633" y="4656"/>
                  </a:lnTo>
                  <a:lnTo>
                    <a:pt x="4834" y="5829"/>
                  </a:lnTo>
                  <a:lnTo>
                    <a:pt x="4445" y="7866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5" name="i$lïdé">
              <a:extLst>
                <a:ext uri="{FF2B5EF4-FFF2-40B4-BE49-F238E27FC236}">
                  <a16:creationId xmlns="" xmlns:a16="http://schemas.microsoft.com/office/drawing/2014/main" id="{2333384C-0713-4EB9-8523-13218A8FE449}"/>
                </a:ext>
              </a:extLst>
            </p:cNvPr>
            <p:cNvSpPr/>
            <p:nvPr/>
          </p:nvSpPr>
          <p:spPr>
            <a:xfrm>
              <a:off x="5869377" y="1326101"/>
              <a:ext cx="358160" cy="1369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036" y="2810"/>
                  </a:moveTo>
                  <a:lnTo>
                    <a:pt x="18126" y="2696"/>
                  </a:lnTo>
                  <a:lnTo>
                    <a:pt x="15876" y="2514"/>
                  </a:lnTo>
                  <a:lnTo>
                    <a:pt x="14560" y="2399"/>
                  </a:lnTo>
                  <a:lnTo>
                    <a:pt x="13964" y="607"/>
                  </a:lnTo>
                  <a:lnTo>
                    <a:pt x="13265" y="0"/>
                  </a:lnTo>
                  <a:lnTo>
                    <a:pt x="13209" y="2844"/>
                  </a:lnTo>
                  <a:lnTo>
                    <a:pt x="12490" y="2839"/>
                  </a:lnTo>
                  <a:lnTo>
                    <a:pt x="12105" y="3909"/>
                  </a:lnTo>
                  <a:lnTo>
                    <a:pt x="12121" y="6612"/>
                  </a:lnTo>
                  <a:lnTo>
                    <a:pt x="11757" y="7673"/>
                  </a:lnTo>
                  <a:lnTo>
                    <a:pt x="11102" y="6284"/>
                  </a:lnTo>
                  <a:lnTo>
                    <a:pt x="11237" y="3700"/>
                  </a:lnTo>
                  <a:lnTo>
                    <a:pt x="10419" y="2546"/>
                  </a:lnTo>
                  <a:lnTo>
                    <a:pt x="9953" y="4134"/>
                  </a:lnTo>
                  <a:lnTo>
                    <a:pt x="9148" y="5886"/>
                  </a:lnTo>
                  <a:lnTo>
                    <a:pt x="7705" y="5408"/>
                  </a:lnTo>
                  <a:lnTo>
                    <a:pt x="6697" y="5288"/>
                  </a:lnTo>
                  <a:lnTo>
                    <a:pt x="6009" y="4218"/>
                  </a:lnTo>
                  <a:lnTo>
                    <a:pt x="5379" y="3745"/>
                  </a:lnTo>
                  <a:lnTo>
                    <a:pt x="2617" y="4347"/>
                  </a:lnTo>
                  <a:lnTo>
                    <a:pt x="1144" y="3636"/>
                  </a:lnTo>
                  <a:lnTo>
                    <a:pt x="135" y="4591"/>
                  </a:lnTo>
                  <a:lnTo>
                    <a:pt x="0" y="6851"/>
                  </a:lnTo>
                  <a:lnTo>
                    <a:pt x="1109" y="8265"/>
                  </a:lnTo>
                  <a:lnTo>
                    <a:pt x="1858" y="9728"/>
                  </a:lnTo>
                  <a:lnTo>
                    <a:pt x="2773" y="10918"/>
                  </a:lnTo>
                  <a:lnTo>
                    <a:pt x="3798" y="10560"/>
                  </a:lnTo>
                  <a:lnTo>
                    <a:pt x="4488" y="11864"/>
                  </a:lnTo>
                  <a:lnTo>
                    <a:pt x="5238" y="12297"/>
                  </a:lnTo>
                  <a:lnTo>
                    <a:pt x="5238" y="9037"/>
                  </a:lnTo>
                  <a:lnTo>
                    <a:pt x="6816" y="8599"/>
                  </a:lnTo>
                  <a:lnTo>
                    <a:pt x="6769" y="11506"/>
                  </a:lnTo>
                  <a:lnTo>
                    <a:pt x="6906" y="13288"/>
                  </a:lnTo>
                  <a:lnTo>
                    <a:pt x="4182" y="13367"/>
                  </a:lnTo>
                  <a:lnTo>
                    <a:pt x="4105" y="14562"/>
                  </a:lnTo>
                  <a:lnTo>
                    <a:pt x="4611" y="15358"/>
                  </a:lnTo>
                  <a:lnTo>
                    <a:pt x="5606" y="16747"/>
                  </a:lnTo>
                  <a:lnTo>
                    <a:pt x="7302" y="19415"/>
                  </a:lnTo>
                  <a:lnTo>
                    <a:pt x="8040" y="21600"/>
                  </a:lnTo>
                  <a:lnTo>
                    <a:pt x="8822" y="21485"/>
                  </a:lnTo>
                  <a:lnTo>
                    <a:pt x="9465" y="18116"/>
                  </a:lnTo>
                  <a:lnTo>
                    <a:pt x="9649" y="15258"/>
                  </a:lnTo>
                  <a:lnTo>
                    <a:pt x="10369" y="13745"/>
                  </a:lnTo>
                  <a:lnTo>
                    <a:pt x="11287" y="14343"/>
                  </a:lnTo>
                  <a:lnTo>
                    <a:pt x="11640" y="11993"/>
                  </a:lnTo>
                  <a:lnTo>
                    <a:pt x="11640" y="9136"/>
                  </a:lnTo>
                  <a:lnTo>
                    <a:pt x="13126" y="8703"/>
                  </a:lnTo>
                  <a:lnTo>
                    <a:pt x="14029" y="10490"/>
                  </a:lnTo>
                  <a:lnTo>
                    <a:pt x="14715" y="12003"/>
                  </a:lnTo>
                  <a:lnTo>
                    <a:pt x="14303" y="13193"/>
                  </a:lnTo>
                  <a:lnTo>
                    <a:pt x="13891" y="14507"/>
                  </a:lnTo>
                  <a:lnTo>
                    <a:pt x="14441" y="16856"/>
                  </a:lnTo>
                  <a:lnTo>
                    <a:pt x="15346" y="16264"/>
                  </a:lnTo>
                  <a:lnTo>
                    <a:pt x="15759" y="14472"/>
                  </a:lnTo>
                  <a:lnTo>
                    <a:pt x="16864" y="14472"/>
                  </a:lnTo>
                  <a:lnTo>
                    <a:pt x="17370" y="15303"/>
                  </a:lnTo>
                  <a:lnTo>
                    <a:pt x="17732" y="17409"/>
                  </a:lnTo>
                  <a:lnTo>
                    <a:pt x="18407" y="16692"/>
                  </a:lnTo>
                  <a:lnTo>
                    <a:pt x="19503" y="15398"/>
                  </a:lnTo>
                  <a:lnTo>
                    <a:pt x="18539" y="14208"/>
                  </a:lnTo>
                  <a:lnTo>
                    <a:pt x="18004" y="13969"/>
                  </a:lnTo>
                  <a:lnTo>
                    <a:pt x="17870" y="12460"/>
                  </a:lnTo>
                  <a:lnTo>
                    <a:pt x="17136" y="11630"/>
                  </a:lnTo>
                  <a:lnTo>
                    <a:pt x="15759" y="11037"/>
                  </a:lnTo>
                  <a:lnTo>
                    <a:pt x="14891" y="9608"/>
                  </a:lnTo>
                  <a:lnTo>
                    <a:pt x="14017" y="8334"/>
                  </a:lnTo>
                  <a:lnTo>
                    <a:pt x="13655" y="7742"/>
                  </a:lnTo>
                  <a:lnTo>
                    <a:pt x="13563" y="5253"/>
                  </a:lnTo>
                  <a:lnTo>
                    <a:pt x="14253" y="4895"/>
                  </a:lnTo>
                  <a:lnTo>
                    <a:pt x="14864" y="7105"/>
                  </a:lnTo>
                  <a:lnTo>
                    <a:pt x="16948" y="7941"/>
                  </a:lnTo>
                  <a:lnTo>
                    <a:pt x="18002" y="8891"/>
                  </a:lnTo>
                  <a:lnTo>
                    <a:pt x="19472" y="7458"/>
                  </a:lnTo>
                  <a:lnTo>
                    <a:pt x="20699" y="6542"/>
                  </a:lnTo>
                  <a:lnTo>
                    <a:pt x="21374" y="4805"/>
                  </a:lnTo>
                  <a:lnTo>
                    <a:pt x="21600" y="3028"/>
                  </a:lnTo>
                  <a:lnTo>
                    <a:pt x="21036" y="281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6" name="ï$ḻîďe">
              <a:extLst>
                <a:ext uri="{FF2B5EF4-FFF2-40B4-BE49-F238E27FC236}">
                  <a16:creationId xmlns="" xmlns:a16="http://schemas.microsoft.com/office/drawing/2014/main" id="{2231B207-209B-4319-B7E9-DF444A5D4196}"/>
                </a:ext>
              </a:extLst>
            </p:cNvPr>
            <p:cNvSpPr/>
            <p:nvPr/>
          </p:nvSpPr>
          <p:spPr>
            <a:xfrm>
              <a:off x="5016160" y="1729403"/>
              <a:ext cx="228706" cy="936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441" y="270"/>
                  </a:moveTo>
                  <a:lnTo>
                    <a:pt x="15742" y="0"/>
                  </a:lnTo>
                  <a:lnTo>
                    <a:pt x="14405" y="1481"/>
                  </a:lnTo>
                  <a:lnTo>
                    <a:pt x="12187" y="4101"/>
                  </a:lnTo>
                  <a:lnTo>
                    <a:pt x="10897" y="4101"/>
                  </a:lnTo>
                  <a:lnTo>
                    <a:pt x="8628" y="1546"/>
                  </a:lnTo>
                  <a:lnTo>
                    <a:pt x="6724" y="2070"/>
                  </a:lnTo>
                  <a:lnTo>
                    <a:pt x="5296" y="4167"/>
                  </a:lnTo>
                  <a:lnTo>
                    <a:pt x="1948" y="7428"/>
                  </a:lnTo>
                  <a:lnTo>
                    <a:pt x="1232" y="7428"/>
                  </a:lnTo>
                  <a:lnTo>
                    <a:pt x="0" y="9510"/>
                  </a:lnTo>
                  <a:lnTo>
                    <a:pt x="92" y="13288"/>
                  </a:lnTo>
                  <a:lnTo>
                    <a:pt x="773" y="15544"/>
                  </a:lnTo>
                  <a:lnTo>
                    <a:pt x="2067" y="12989"/>
                  </a:lnTo>
                  <a:lnTo>
                    <a:pt x="3646" y="15959"/>
                  </a:lnTo>
                  <a:cubicBezTo>
                    <a:pt x="4278" y="16734"/>
                    <a:pt x="4893" y="17587"/>
                    <a:pt x="5489" y="18514"/>
                  </a:cubicBezTo>
                  <a:cubicBezTo>
                    <a:pt x="6102" y="19467"/>
                    <a:pt x="6694" y="20497"/>
                    <a:pt x="7263" y="21600"/>
                  </a:cubicBezTo>
                  <a:lnTo>
                    <a:pt x="8821" y="21600"/>
                  </a:lnTo>
                  <a:lnTo>
                    <a:pt x="10787" y="16890"/>
                  </a:lnTo>
                  <a:lnTo>
                    <a:pt x="12583" y="16890"/>
                  </a:lnTo>
                  <a:lnTo>
                    <a:pt x="15533" y="16716"/>
                  </a:lnTo>
                  <a:lnTo>
                    <a:pt x="17142" y="13513"/>
                  </a:lnTo>
                  <a:lnTo>
                    <a:pt x="18721" y="10914"/>
                  </a:lnTo>
                  <a:lnTo>
                    <a:pt x="20955" y="10041"/>
                  </a:lnTo>
                  <a:lnTo>
                    <a:pt x="21600" y="8323"/>
                  </a:lnTo>
                  <a:lnTo>
                    <a:pt x="20688" y="4902"/>
                  </a:lnTo>
                  <a:lnTo>
                    <a:pt x="19658" y="3045"/>
                  </a:lnTo>
                  <a:lnTo>
                    <a:pt x="18823" y="1655"/>
                  </a:lnTo>
                  <a:lnTo>
                    <a:pt x="17441" y="27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7" name="i$1îḓe">
              <a:extLst>
                <a:ext uri="{FF2B5EF4-FFF2-40B4-BE49-F238E27FC236}">
                  <a16:creationId xmlns="" xmlns:a16="http://schemas.microsoft.com/office/drawing/2014/main" id="{1E76EFC0-40B0-4F91-9A71-329499C40F49}"/>
                </a:ext>
              </a:extLst>
            </p:cNvPr>
            <p:cNvSpPr/>
            <p:nvPr/>
          </p:nvSpPr>
          <p:spPr>
            <a:xfrm>
              <a:off x="5414902" y="1601282"/>
              <a:ext cx="41288" cy="2004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176" y="0"/>
                  </a:moveTo>
                  <a:lnTo>
                    <a:pt x="10983" y="4657"/>
                  </a:lnTo>
                  <a:lnTo>
                    <a:pt x="5919" y="4185"/>
                  </a:lnTo>
                  <a:lnTo>
                    <a:pt x="0" y="5818"/>
                  </a:lnTo>
                  <a:lnTo>
                    <a:pt x="17" y="18606"/>
                  </a:lnTo>
                  <a:lnTo>
                    <a:pt x="11091" y="21600"/>
                  </a:lnTo>
                  <a:lnTo>
                    <a:pt x="21600" y="16735"/>
                  </a:lnTo>
                  <a:lnTo>
                    <a:pt x="21483" y="2347"/>
                  </a:lnTo>
                  <a:lnTo>
                    <a:pt x="15176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8" name="ïŝḷîḑê">
              <a:extLst>
                <a:ext uri="{FF2B5EF4-FFF2-40B4-BE49-F238E27FC236}">
                  <a16:creationId xmlns="" xmlns:a16="http://schemas.microsoft.com/office/drawing/2014/main" id="{3119DFB2-517D-488B-A329-EF101029115F}"/>
                </a:ext>
              </a:extLst>
            </p:cNvPr>
            <p:cNvSpPr/>
            <p:nvPr/>
          </p:nvSpPr>
          <p:spPr>
            <a:xfrm>
              <a:off x="5426458" y="1837882"/>
              <a:ext cx="35170" cy="229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779" y="0"/>
                  </a:moveTo>
                  <a:lnTo>
                    <a:pt x="0" y="1898"/>
                  </a:lnTo>
                  <a:lnTo>
                    <a:pt x="497" y="14515"/>
                  </a:lnTo>
                  <a:lnTo>
                    <a:pt x="10043" y="15938"/>
                  </a:lnTo>
                  <a:lnTo>
                    <a:pt x="21600" y="21600"/>
                  </a:lnTo>
                  <a:lnTo>
                    <a:pt x="18457" y="5083"/>
                  </a:lnTo>
                  <a:lnTo>
                    <a:pt x="9779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9" name="îš1íḓê">
              <a:extLst>
                <a:ext uri="{FF2B5EF4-FFF2-40B4-BE49-F238E27FC236}">
                  <a16:creationId xmlns="" xmlns:a16="http://schemas.microsoft.com/office/drawing/2014/main" id="{1C0A2CC4-BA28-467B-AE89-CCCFE5503AC8}"/>
                </a:ext>
              </a:extLst>
            </p:cNvPr>
            <p:cNvSpPr/>
            <p:nvPr/>
          </p:nvSpPr>
          <p:spPr>
            <a:xfrm>
              <a:off x="5430421" y="1863360"/>
              <a:ext cx="21346" cy="163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170" y="2345"/>
                  </a:moveTo>
                  <a:lnTo>
                    <a:pt x="2749" y="0"/>
                  </a:lnTo>
                  <a:lnTo>
                    <a:pt x="0" y="17437"/>
                  </a:lnTo>
                  <a:lnTo>
                    <a:pt x="16227" y="21600"/>
                  </a:lnTo>
                  <a:lnTo>
                    <a:pt x="21600" y="10871"/>
                  </a:lnTo>
                  <a:lnTo>
                    <a:pt x="12170" y="2345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0" name="ïṥḻidê">
              <a:extLst>
                <a:ext uri="{FF2B5EF4-FFF2-40B4-BE49-F238E27FC236}">
                  <a16:creationId xmlns="" xmlns:a16="http://schemas.microsoft.com/office/drawing/2014/main" id="{5B52C700-B3E3-46A1-AAB2-F8BE9B7AD72F}"/>
                </a:ext>
              </a:extLst>
            </p:cNvPr>
            <p:cNvSpPr/>
            <p:nvPr/>
          </p:nvSpPr>
          <p:spPr>
            <a:xfrm>
              <a:off x="5276566" y="2090226"/>
              <a:ext cx="141495" cy="13688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382" y="115"/>
                  </a:moveTo>
                  <a:lnTo>
                    <a:pt x="11359" y="0"/>
                  </a:lnTo>
                  <a:lnTo>
                    <a:pt x="9153" y="2568"/>
                  </a:lnTo>
                  <a:lnTo>
                    <a:pt x="6986" y="4361"/>
                  </a:lnTo>
                  <a:lnTo>
                    <a:pt x="4456" y="4002"/>
                  </a:lnTo>
                  <a:lnTo>
                    <a:pt x="1440" y="5073"/>
                  </a:lnTo>
                  <a:lnTo>
                    <a:pt x="1800" y="7574"/>
                  </a:lnTo>
                  <a:lnTo>
                    <a:pt x="3652" y="8406"/>
                  </a:lnTo>
                  <a:lnTo>
                    <a:pt x="4457" y="9915"/>
                  </a:lnTo>
                  <a:lnTo>
                    <a:pt x="3642" y="11583"/>
                  </a:lnTo>
                  <a:lnTo>
                    <a:pt x="2953" y="12535"/>
                  </a:lnTo>
                  <a:lnTo>
                    <a:pt x="2371" y="14995"/>
                  </a:lnTo>
                  <a:lnTo>
                    <a:pt x="42" y="15588"/>
                  </a:lnTo>
                  <a:lnTo>
                    <a:pt x="0" y="17102"/>
                  </a:lnTo>
                  <a:lnTo>
                    <a:pt x="974" y="18138"/>
                  </a:lnTo>
                  <a:lnTo>
                    <a:pt x="1672" y="20768"/>
                  </a:lnTo>
                  <a:lnTo>
                    <a:pt x="3483" y="21600"/>
                  </a:lnTo>
                  <a:lnTo>
                    <a:pt x="5773" y="20165"/>
                  </a:lnTo>
                  <a:lnTo>
                    <a:pt x="8334" y="18253"/>
                  </a:lnTo>
                  <a:lnTo>
                    <a:pt x="10697" y="17097"/>
                  </a:lnTo>
                  <a:cubicBezTo>
                    <a:pt x="11878" y="17476"/>
                    <a:pt x="13148" y="17434"/>
                    <a:pt x="14302" y="16978"/>
                  </a:cubicBezTo>
                  <a:cubicBezTo>
                    <a:pt x="14998" y="16703"/>
                    <a:pt x="15630" y="16284"/>
                    <a:pt x="16161" y="15748"/>
                  </a:cubicBezTo>
                  <a:cubicBezTo>
                    <a:pt x="16616" y="15267"/>
                    <a:pt x="16972" y="14698"/>
                    <a:pt x="17209" y="14074"/>
                  </a:cubicBezTo>
                  <a:cubicBezTo>
                    <a:pt x="17751" y="12641"/>
                    <a:pt x="17639" y="11035"/>
                    <a:pt x="16903" y="9696"/>
                  </a:cubicBezTo>
                  <a:lnTo>
                    <a:pt x="17252" y="7434"/>
                  </a:lnTo>
                  <a:lnTo>
                    <a:pt x="18650" y="5686"/>
                  </a:lnTo>
                  <a:lnTo>
                    <a:pt x="20358" y="4730"/>
                  </a:lnTo>
                  <a:lnTo>
                    <a:pt x="21600" y="2658"/>
                  </a:lnTo>
                  <a:lnTo>
                    <a:pt x="19703" y="870"/>
                  </a:lnTo>
                  <a:lnTo>
                    <a:pt x="16922" y="162"/>
                  </a:lnTo>
                  <a:lnTo>
                    <a:pt x="15382" y="115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1" name="ïśḻîḑé">
              <a:extLst>
                <a:ext uri="{FF2B5EF4-FFF2-40B4-BE49-F238E27FC236}">
                  <a16:creationId xmlns="" xmlns:a16="http://schemas.microsoft.com/office/drawing/2014/main" id="{65BFDB4B-9F71-46CF-9FF5-1F9D2DD4E43B}"/>
                </a:ext>
              </a:extLst>
            </p:cNvPr>
            <p:cNvSpPr/>
            <p:nvPr/>
          </p:nvSpPr>
          <p:spPr>
            <a:xfrm>
              <a:off x="5407156" y="1993299"/>
              <a:ext cx="206900" cy="2716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288" y="0"/>
                  </a:moveTo>
                  <a:lnTo>
                    <a:pt x="5027" y="806"/>
                  </a:lnTo>
                  <a:lnTo>
                    <a:pt x="3705" y="828"/>
                  </a:lnTo>
                  <a:lnTo>
                    <a:pt x="3047" y="1789"/>
                  </a:lnTo>
                  <a:lnTo>
                    <a:pt x="3106" y="2665"/>
                  </a:lnTo>
                  <a:lnTo>
                    <a:pt x="2104" y="3622"/>
                  </a:lnTo>
                  <a:lnTo>
                    <a:pt x="2256" y="4561"/>
                  </a:lnTo>
                  <a:lnTo>
                    <a:pt x="3288" y="5341"/>
                  </a:lnTo>
                  <a:lnTo>
                    <a:pt x="4241" y="6303"/>
                  </a:lnTo>
                  <a:lnTo>
                    <a:pt x="3288" y="6900"/>
                  </a:lnTo>
                  <a:lnTo>
                    <a:pt x="3129" y="7663"/>
                  </a:lnTo>
                  <a:cubicBezTo>
                    <a:pt x="3378" y="7883"/>
                    <a:pt x="3663" y="8077"/>
                    <a:pt x="3979" y="8241"/>
                  </a:cubicBezTo>
                  <a:cubicBezTo>
                    <a:pt x="4404" y="8461"/>
                    <a:pt x="4878" y="8624"/>
                    <a:pt x="5379" y="8720"/>
                  </a:cubicBezTo>
                  <a:lnTo>
                    <a:pt x="6013" y="7816"/>
                  </a:lnTo>
                  <a:lnTo>
                    <a:pt x="7340" y="7877"/>
                  </a:lnTo>
                  <a:lnTo>
                    <a:pt x="8475" y="8655"/>
                  </a:lnTo>
                  <a:lnTo>
                    <a:pt x="8475" y="9799"/>
                  </a:lnTo>
                  <a:cubicBezTo>
                    <a:pt x="8649" y="10161"/>
                    <a:pt x="8756" y="10540"/>
                    <a:pt x="8794" y="10924"/>
                  </a:cubicBezTo>
                  <a:cubicBezTo>
                    <a:pt x="8852" y="11516"/>
                    <a:pt x="8744" y="12110"/>
                    <a:pt x="8478" y="12668"/>
                  </a:cubicBezTo>
                  <a:lnTo>
                    <a:pt x="6756" y="12970"/>
                  </a:lnTo>
                  <a:lnTo>
                    <a:pt x="5830" y="13030"/>
                  </a:lnTo>
                  <a:lnTo>
                    <a:pt x="3796" y="13504"/>
                  </a:lnTo>
                  <a:lnTo>
                    <a:pt x="3975" y="14368"/>
                  </a:lnTo>
                  <a:lnTo>
                    <a:pt x="4901" y="14529"/>
                  </a:lnTo>
                  <a:lnTo>
                    <a:pt x="4662" y="15465"/>
                  </a:lnTo>
                  <a:lnTo>
                    <a:pt x="3020" y="15884"/>
                  </a:lnTo>
                  <a:lnTo>
                    <a:pt x="2091" y="16123"/>
                  </a:lnTo>
                  <a:lnTo>
                    <a:pt x="3022" y="16841"/>
                  </a:lnTo>
                  <a:lnTo>
                    <a:pt x="4564" y="17538"/>
                  </a:lnTo>
                  <a:lnTo>
                    <a:pt x="5725" y="17538"/>
                  </a:lnTo>
                  <a:lnTo>
                    <a:pt x="8134" y="17880"/>
                  </a:lnTo>
                  <a:lnTo>
                    <a:pt x="8426" y="18623"/>
                  </a:lnTo>
                  <a:lnTo>
                    <a:pt x="7232" y="19258"/>
                  </a:lnTo>
                  <a:lnTo>
                    <a:pt x="4232" y="19559"/>
                  </a:lnTo>
                  <a:lnTo>
                    <a:pt x="2642" y="20099"/>
                  </a:lnTo>
                  <a:lnTo>
                    <a:pt x="735" y="20340"/>
                  </a:lnTo>
                  <a:lnTo>
                    <a:pt x="0" y="21060"/>
                  </a:lnTo>
                  <a:lnTo>
                    <a:pt x="502" y="21600"/>
                  </a:lnTo>
                  <a:lnTo>
                    <a:pt x="2782" y="21359"/>
                  </a:lnTo>
                  <a:cubicBezTo>
                    <a:pt x="3310" y="21133"/>
                    <a:pt x="3861" y="20938"/>
                    <a:pt x="4428" y="20777"/>
                  </a:cubicBezTo>
                  <a:cubicBezTo>
                    <a:pt x="5234" y="20547"/>
                    <a:pt x="6071" y="20386"/>
                    <a:pt x="6924" y="20295"/>
                  </a:cubicBezTo>
                  <a:lnTo>
                    <a:pt x="8622" y="20174"/>
                  </a:lnTo>
                  <a:lnTo>
                    <a:pt x="11277" y="19873"/>
                  </a:lnTo>
                  <a:lnTo>
                    <a:pt x="12657" y="19753"/>
                  </a:lnTo>
                  <a:lnTo>
                    <a:pt x="14884" y="19050"/>
                  </a:lnTo>
                  <a:lnTo>
                    <a:pt x="16583" y="19391"/>
                  </a:lnTo>
                  <a:lnTo>
                    <a:pt x="19689" y="19030"/>
                  </a:lnTo>
                  <a:lnTo>
                    <a:pt x="18335" y="18548"/>
                  </a:lnTo>
                  <a:lnTo>
                    <a:pt x="16662" y="17767"/>
                  </a:lnTo>
                  <a:lnTo>
                    <a:pt x="21520" y="16502"/>
                  </a:lnTo>
                  <a:lnTo>
                    <a:pt x="21600" y="15842"/>
                  </a:lnTo>
                  <a:lnTo>
                    <a:pt x="21042" y="14238"/>
                  </a:lnTo>
                  <a:lnTo>
                    <a:pt x="19695" y="14120"/>
                  </a:lnTo>
                  <a:lnTo>
                    <a:pt x="18773" y="15157"/>
                  </a:lnTo>
                  <a:lnTo>
                    <a:pt x="16954" y="14916"/>
                  </a:lnTo>
                  <a:cubicBezTo>
                    <a:pt x="16658" y="14546"/>
                    <a:pt x="16446" y="14141"/>
                    <a:pt x="16327" y="13718"/>
                  </a:cubicBezTo>
                  <a:cubicBezTo>
                    <a:pt x="16175" y="13182"/>
                    <a:pt x="16175" y="12628"/>
                    <a:pt x="16327" y="12092"/>
                  </a:cubicBezTo>
                  <a:cubicBezTo>
                    <a:pt x="16208" y="11609"/>
                    <a:pt x="15994" y="11142"/>
                    <a:pt x="15690" y="10709"/>
                  </a:cubicBezTo>
                  <a:cubicBezTo>
                    <a:pt x="15360" y="10238"/>
                    <a:pt x="14929" y="9811"/>
                    <a:pt x="14416" y="9446"/>
                  </a:cubicBezTo>
                  <a:lnTo>
                    <a:pt x="13327" y="7779"/>
                  </a:lnTo>
                  <a:lnTo>
                    <a:pt x="10543" y="6097"/>
                  </a:lnTo>
                  <a:lnTo>
                    <a:pt x="8818" y="6097"/>
                  </a:lnTo>
                  <a:lnTo>
                    <a:pt x="7603" y="5799"/>
                  </a:lnTo>
                  <a:cubicBezTo>
                    <a:pt x="7249" y="5554"/>
                    <a:pt x="7071" y="5196"/>
                    <a:pt x="7125" y="4835"/>
                  </a:cubicBezTo>
                  <a:cubicBezTo>
                    <a:pt x="7216" y="4226"/>
                    <a:pt x="7901" y="3767"/>
                    <a:pt x="8711" y="3773"/>
                  </a:cubicBezTo>
                  <a:lnTo>
                    <a:pt x="10301" y="2689"/>
                  </a:lnTo>
                  <a:lnTo>
                    <a:pt x="8469" y="2151"/>
                  </a:lnTo>
                  <a:lnTo>
                    <a:pt x="6346" y="1730"/>
                  </a:lnTo>
                  <a:lnTo>
                    <a:pt x="6979" y="1072"/>
                  </a:lnTo>
                  <a:lnTo>
                    <a:pt x="7431" y="111"/>
                  </a:lnTo>
                  <a:lnTo>
                    <a:pt x="6288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2" name="iṩlidê">
              <a:extLst>
                <a:ext uri="{FF2B5EF4-FFF2-40B4-BE49-F238E27FC236}">
                  <a16:creationId xmlns="" xmlns:a16="http://schemas.microsoft.com/office/drawing/2014/main" id="{70875951-A6E7-40C0-B39C-12D21BE5EBAC}"/>
                </a:ext>
              </a:extLst>
            </p:cNvPr>
            <p:cNvSpPr/>
            <p:nvPr/>
          </p:nvSpPr>
          <p:spPr>
            <a:xfrm>
              <a:off x="5439609" y="2113104"/>
              <a:ext cx="16360" cy="211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405" y="858"/>
                  </a:moveTo>
                  <a:lnTo>
                    <a:pt x="0" y="8854"/>
                  </a:lnTo>
                  <a:lnTo>
                    <a:pt x="5633" y="18505"/>
                  </a:lnTo>
                  <a:lnTo>
                    <a:pt x="16548" y="21600"/>
                  </a:lnTo>
                  <a:lnTo>
                    <a:pt x="21600" y="10060"/>
                  </a:lnTo>
                  <a:lnTo>
                    <a:pt x="18861" y="0"/>
                  </a:lnTo>
                  <a:lnTo>
                    <a:pt x="4405" y="858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3" name="iṡ1ídê">
              <a:extLst>
                <a:ext uri="{FF2B5EF4-FFF2-40B4-BE49-F238E27FC236}">
                  <a16:creationId xmlns="" xmlns:a16="http://schemas.microsoft.com/office/drawing/2014/main" id="{140E2257-8B22-485B-9A31-78025A0B971D}"/>
                </a:ext>
              </a:extLst>
            </p:cNvPr>
            <p:cNvSpPr/>
            <p:nvPr/>
          </p:nvSpPr>
          <p:spPr>
            <a:xfrm>
              <a:off x="5461229" y="2281207"/>
              <a:ext cx="17764" cy="163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214" y="0"/>
                  </a:moveTo>
                  <a:lnTo>
                    <a:pt x="0" y="6137"/>
                  </a:lnTo>
                  <a:lnTo>
                    <a:pt x="4727" y="21600"/>
                  </a:lnTo>
                  <a:lnTo>
                    <a:pt x="21600" y="12940"/>
                  </a:lnTo>
                  <a:lnTo>
                    <a:pt x="13214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4" name="îṩļíḋe">
              <a:extLst>
                <a:ext uri="{FF2B5EF4-FFF2-40B4-BE49-F238E27FC236}">
                  <a16:creationId xmlns="" xmlns:a16="http://schemas.microsoft.com/office/drawing/2014/main" id="{3EEC9514-6311-4D99-996B-FF7D5037662A}"/>
                </a:ext>
              </a:extLst>
            </p:cNvPr>
            <p:cNvSpPr/>
            <p:nvPr/>
          </p:nvSpPr>
          <p:spPr>
            <a:xfrm>
              <a:off x="5486629" y="2286760"/>
              <a:ext cx="16360" cy="163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4630" y="1789"/>
                  </a:lnTo>
                  <a:lnTo>
                    <a:pt x="0" y="17575"/>
                  </a:lnTo>
                  <a:lnTo>
                    <a:pt x="16425" y="21600"/>
                  </a:lnTo>
                  <a:lnTo>
                    <a:pt x="21600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5" name="îṣľiḓè">
              <a:extLst>
                <a:ext uri="{FF2B5EF4-FFF2-40B4-BE49-F238E27FC236}">
                  <a16:creationId xmlns="" xmlns:a16="http://schemas.microsoft.com/office/drawing/2014/main" id="{A5B39A12-591A-4D18-A13B-655251CAA69C}"/>
                </a:ext>
              </a:extLst>
            </p:cNvPr>
            <p:cNvSpPr/>
            <p:nvPr/>
          </p:nvSpPr>
          <p:spPr>
            <a:xfrm>
              <a:off x="5605003" y="2617425"/>
              <a:ext cx="39478" cy="459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45" h="21188" extrusionOk="0">
                  <a:moveTo>
                    <a:pt x="11664" y="4816"/>
                  </a:moveTo>
                  <a:lnTo>
                    <a:pt x="9025" y="9331"/>
                  </a:lnTo>
                  <a:lnTo>
                    <a:pt x="6223" y="14637"/>
                  </a:lnTo>
                  <a:lnTo>
                    <a:pt x="0" y="13938"/>
                  </a:lnTo>
                  <a:lnTo>
                    <a:pt x="635" y="18481"/>
                  </a:lnTo>
                  <a:lnTo>
                    <a:pt x="7824" y="19865"/>
                  </a:lnTo>
                  <a:cubicBezTo>
                    <a:pt x="10049" y="21332"/>
                    <a:pt x="12992" y="21600"/>
                    <a:pt x="15502" y="20564"/>
                  </a:cubicBezTo>
                  <a:cubicBezTo>
                    <a:pt x="19950" y="18729"/>
                    <a:pt x="21600" y="13831"/>
                    <a:pt x="19023" y="10107"/>
                  </a:cubicBezTo>
                  <a:lnTo>
                    <a:pt x="19415" y="0"/>
                  </a:lnTo>
                  <a:lnTo>
                    <a:pt x="11664" y="4816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6" name="is1iḑé">
              <a:extLst>
                <a:ext uri="{FF2B5EF4-FFF2-40B4-BE49-F238E27FC236}">
                  <a16:creationId xmlns="" xmlns:a16="http://schemas.microsoft.com/office/drawing/2014/main" id="{F1AC73B4-36AB-49C5-A01C-C523AA1F2B5E}"/>
                </a:ext>
              </a:extLst>
            </p:cNvPr>
            <p:cNvSpPr/>
            <p:nvPr/>
          </p:nvSpPr>
          <p:spPr>
            <a:xfrm>
              <a:off x="5813157" y="2519155"/>
              <a:ext cx="32675" cy="524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661" y="1731"/>
                  </a:moveTo>
                  <a:lnTo>
                    <a:pt x="11853" y="5894"/>
                  </a:lnTo>
                  <a:lnTo>
                    <a:pt x="4206" y="5101"/>
                  </a:lnTo>
                  <a:lnTo>
                    <a:pt x="0" y="9460"/>
                  </a:lnTo>
                  <a:lnTo>
                    <a:pt x="168" y="14442"/>
                  </a:lnTo>
                  <a:cubicBezTo>
                    <a:pt x="2798" y="15061"/>
                    <a:pt x="5194" y="16010"/>
                    <a:pt x="7206" y="17228"/>
                  </a:cubicBezTo>
                  <a:cubicBezTo>
                    <a:pt x="9251" y="18466"/>
                    <a:pt x="10854" y="19955"/>
                    <a:pt x="11913" y="21600"/>
                  </a:cubicBezTo>
                  <a:lnTo>
                    <a:pt x="21600" y="20338"/>
                  </a:lnTo>
                  <a:lnTo>
                    <a:pt x="21600" y="12245"/>
                  </a:lnTo>
                  <a:lnTo>
                    <a:pt x="20591" y="5088"/>
                  </a:lnTo>
                  <a:lnTo>
                    <a:pt x="18069" y="0"/>
                  </a:lnTo>
                  <a:lnTo>
                    <a:pt x="13661" y="1731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7" name="íṡ1iḍe">
              <a:extLst>
                <a:ext uri="{FF2B5EF4-FFF2-40B4-BE49-F238E27FC236}">
                  <a16:creationId xmlns="" xmlns:a16="http://schemas.microsoft.com/office/drawing/2014/main" id="{EA143A2A-C15B-4D9A-BEC0-47355F81C7A6}"/>
                </a:ext>
              </a:extLst>
            </p:cNvPr>
            <p:cNvSpPr/>
            <p:nvPr/>
          </p:nvSpPr>
          <p:spPr>
            <a:xfrm>
              <a:off x="5800394" y="2590774"/>
              <a:ext cx="44328" cy="774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55" h="21324" extrusionOk="0">
                  <a:moveTo>
                    <a:pt x="8993" y="0"/>
                  </a:moveTo>
                  <a:lnTo>
                    <a:pt x="4720" y="2328"/>
                  </a:lnTo>
                  <a:lnTo>
                    <a:pt x="264" y="4061"/>
                  </a:lnTo>
                  <a:lnTo>
                    <a:pt x="0" y="7596"/>
                  </a:lnTo>
                  <a:lnTo>
                    <a:pt x="4908" y="9951"/>
                  </a:lnTo>
                  <a:lnTo>
                    <a:pt x="4908" y="14304"/>
                  </a:lnTo>
                  <a:lnTo>
                    <a:pt x="7308" y="16172"/>
                  </a:lnTo>
                  <a:lnTo>
                    <a:pt x="8380" y="19699"/>
                  </a:lnTo>
                  <a:cubicBezTo>
                    <a:pt x="8501" y="20496"/>
                    <a:pt x="9534" y="21148"/>
                    <a:pt x="10902" y="21289"/>
                  </a:cubicBezTo>
                  <a:cubicBezTo>
                    <a:pt x="13902" y="21600"/>
                    <a:pt x="16165" y="19752"/>
                    <a:pt x="14647" y="18231"/>
                  </a:cubicBezTo>
                  <a:lnTo>
                    <a:pt x="18270" y="17605"/>
                  </a:lnTo>
                  <a:cubicBezTo>
                    <a:pt x="19422" y="16417"/>
                    <a:pt x="20233" y="15129"/>
                    <a:pt x="20671" y="13792"/>
                  </a:cubicBezTo>
                  <a:cubicBezTo>
                    <a:pt x="21600" y="10953"/>
                    <a:pt x="20834" y="8017"/>
                    <a:pt x="18496" y="5460"/>
                  </a:cubicBezTo>
                  <a:lnTo>
                    <a:pt x="18149" y="907"/>
                  </a:lnTo>
                  <a:lnTo>
                    <a:pt x="8993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8" name="îṥḷíḋè">
              <a:extLst>
                <a:ext uri="{FF2B5EF4-FFF2-40B4-BE49-F238E27FC236}">
                  <a16:creationId xmlns="" xmlns:a16="http://schemas.microsoft.com/office/drawing/2014/main" id="{2EB43156-EB9E-4019-B79A-55908BA7C1A1}"/>
                </a:ext>
              </a:extLst>
            </p:cNvPr>
            <p:cNvSpPr/>
            <p:nvPr/>
          </p:nvSpPr>
          <p:spPr>
            <a:xfrm>
              <a:off x="5935621" y="2695122"/>
              <a:ext cx="87464" cy="469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334" extrusionOk="0">
                  <a:moveTo>
                    <a:pt x="7882" y="0"/>
                  </a:moveTo>
                  <a:lnTo>
                    <a:pt x="5685" y="3441"/>
                  </a:lnTo>
                  <a:lnTo>
                    <a:pt x="1488" y="2877"/>
                  </a:lnTo>
                  <a:lnTo>
                    <a:pt x="0" y="5287"/>
                  </a:lnTo>
                  <a:lnTo>
                    <a:pt x="2117" y="8371"/>
                  </a:lnTo>
                  <a:lnTo>
                    <a:pt x="8892" y="11123"/>
                  </a:lnTo>
                  <a:lnTo>
                    <a:pt x="13224" y="15942"/>
                  </a:lnTo>
                  <a:lnTo>
                    <a:pt x="17549" y="21334"/>
                  </a:lnTo>
                  <a:lnTo>
                    <a:pt x="19418" y="15125"/>
                  </a:lnTo>
                  <a:lnTo>
                    <a:pt x="19418" y="11123"/>
                  </a:lnTo>
                  <a:lnTo>
                    <a:pt x="21600" y="5502"/>
                  </a:lnTo>
                  <a:cubicBezTo>
                    <a:pt x="21188" y="3626"/>
                    <a:pt x="20374" y="2139"/>
                    <a:pt x="19348" y="1386"/>
                  </a:cubicBezTo>
                  <a:cubicBezTo>
                    <a:pt x="17095" y="-266"/>
                    <a:pt x="14537" y="1740"/>
                    <a:pt x="13641" y="5861"/>
                  </a:cubicBezTo>
                  <a:lnTo>
                    <a:pt x="11263" y="1414"/>
                  </a:lnTo>
                  <a:lnTo>
                    <a:pt x="7882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9" name="îṣļiḍé">
              <a:extLst>
                <a:ext uri="{FF2B5EF4-FFF2-40B4-BE49-F238E27FC236}">
                  <a16:creationId xmlns="" xmlns:a16="http://schemas.microsoft.com/office/drawing/2014/main" id="{8B57BFD2-49E5-4C34-9E72-1FE9D33D4202}"/>
                </a:ext>
              </a:extLst>
            </p:cNvPr>
            <p:cNvSpPr/>
            <p:nvPr/>
          </p:nvSpPr>
          <p:spPr>
            <a:xfrm>
              <a:off x="5977156" y="2768475"/>
              <a:ext cx="19383" cy="1696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774" y="1048"/>
                  </a:moveTo>
                  <a:lnTo>
                    <a:pt x="1426" y="0"/>
                  </a:lnTo>
                  <a:lnTo>
                    <a:pt x="0" y="17702"/>
                  </a:lnTo>
                  <a:lnTo>
                    <a:pt x="21600" y="21600"/>
                  </a:lnTo>
                  <a:lnTo>
                    <a:pt x="15774" y="1048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0" name="íṩ1îdê">
              <a:extLst>
                <a:ext uri="{FF2B5EF4-FFF2-40B4-BE49-F238E27FC236}">
                  <a16:creationId xmlns="" xmlns:a16="http://schemas.microsoft.com/office/drawing/2014/main" id="{BD6F59D3-C293-4043-AB03-46127CCEE554}"/>
                </a:ext>
              </a:extLst>
            </p:cNvPr>
            <p:cNvSpPr/>
            <p:nvPr/>
          </p:nvSpPr>
          <p:spPr>
            <a:xfrm>
              <a:off x="6277853" y="2784962"/>
              <a:ext cx="97332" cy="336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65" h="19779" extrusionOk="0">
                  <a:moveTo>
                    <a:pt x="12434" y="4397"/>
                  </a:moveTo>
                  <a:lnTo>
                    <a:pt x="7006" y="2044"/>
                  </a:lnTo>
                  <a:lnTo>
                    <a:pt x="3364" y="1828"/>
                  </a:lnTo>
                  <a:cubicBezTo>
                    <a:pt x="2241" y="-1757"/>
                    <a:pt x="29" y="279"/>
                    <a:pt x="0" y="4926"/>
                  </a:cubicBezTo>
                  <a:cubicBezTo>
                    <a:pt x="-35" y="10379"/>
                    <a:pt x="2718" y="12346"/>
                    <a:pt x="3736" y="7595"/>
                  </a:cubicBezTo>
                  <a:lnTo>
                    <a:pt x="6269" y="12491"/>
                  </a:lnTo>
                  <a:lnTo>
                    <a:pt x="8797" y="17829"/>
                  </a:lnTo>
                  <a:cubicBezTo>
                    <a:pt x="10237" y="18722"/>
                    <a:pt x="11702" y="19311"/>
                    <a:pt x="13178" y="19590"/>
                  </a:cubicBezTo>
                  <a:cubicBezTo>
                    <a:pt x="14509" y="19843"/>
                    <a:pt x="15846" y="19843"/>
                    <a:pt x="17178" y="19590"/>
                  </a:cubicBezTo>
                  <a:lnTo>
                    <a:pt x="21565" y="16031"/>
                  </a:lnTo>
                  <a:lnTo>
                    <a:pt x="21234" y="9358"/>
                  </a:lnTo>
                  <a:cubicBezTo>
                    <a:pt x="20150" y="10055"/>
                    <a:pt x="19031" y="10305"/>
                    <a:pt x="17917" y="10099"/>
                  </a:cubicBezTo>
                  <a:cubicBezTo>
                    <a:pt x="16919" y="9915"/>
                    <a:pt x="15935" y="9366"/>
                    <a:pt x="14995" y="8468"/>
                  </a:cubicBezTo>
                  <a:lnTo>
                    <a:pt x="12434" y="4397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1" name="isḷïďe">
              <a:extLst>
                <a:ext uri="{FF2B5EF4-FFF2-40B4-BE49-F238E27FC236}">
                  <a16:creationId xmlns="" xmlns:a16="http://schemas.microsoft.com/office/drawing/2014/main" id="{9F53E339-A60A-4FF3-8200-DBEF57899126}"/>
                </a:ext>
              </a:extLst>
            </p:cNvPr>
            <p:cNvSpPr/>
            <p:nvPr/>
          </p:nvSpPr>
          <p:spPr>
            <a:xfrm>
              <a:off x="6105633" y="1911267"/>
              <a:ext cx="32397" cy="2755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495" h="21600" extrusionOk="0">
                  <a:moveTo>
                    <a:pt x="13981" y="0"/>
                  </a:moveTo>
                  <a:lnTo>
                    <a:pt x="5719" y="857"/>
                  </a:lnTo>
                  <a:lnTo>
                    <a:pt x="0" y="11369"/>
                  </a:lnTo>
                  <a:lnTo>
                    <a:pt x="5962" y="17640"/>
                  </a:lnTo>
                  <a:lnTo>
                    <a:pt x="14301" y="21600"/>
                  </a:lnTo>
                  <a:cubicBezTo>
                    <a:pt x="17054" y="20527"/>
                    <a:pt x="19207" y="17865"/>
                    <a:pt x="20066" y="14472"/>
                  </a:cubicBezTo>
                  <a:cubicBezTo>
                    <a:pt x="21600" y="8411"/>
                    <a:pt x="18887" y="1959"/>
                    <a:pt x="13981" y="0"/>
                  </a:cubicBez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2" name="ïšḷîdé">
              <a:extLst>
                <a:ext uri="{FF2B5EF4-FFF2-40B4-BE49-F238E27FC236}">
                  <a16:creationId xmlns="" xmlns:a16="http://schemas.microsoft.com/office/drawing/2014/main" id="{FAE496FE-8136-4ACB-BB04-3F851A60F056}"/>
                </a:ext>
              </a:extLst>
            </p:cNvPr>
            <p:cNvSpPr/>
            <p:nvPr/>
          </p:nvSpPr>
          <p:spPr>
            <a:xfrm>
              <a:off x="9216497" y="4500642"/>
              <a:ext cx="1322325" cy="10103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87" extrusionOk="0">
                  <a:moveTo>
                    <a:pt x="5954" y="5356"/>
                  </a:moveTo>
                  <a:lnTo>
                    <a:pt x="5796" y="5869"/>
                  </a:lnTo>
                  <a:lnTo>
                    <a:pt x="5503" y="6311"/>
                  </a:lnTo>
                  <a:lnTo>
                    <a:pt x="5365" y="6483"/>
                  </a:lnTo>
                  <a:lnTo>
                    <a:pt x="5082" y="6656"/>
                  </a:lnTo>
                  <a:lnTo>
                    <a:pt x="4719" y="6834"/>
                  </a:lnTo>
                  <a:lnTo>
                    <a:pt x="4278" y="6893"/>
                  </a:lnTo>
                  <a:lnTo>
                    <a:pt x="3867" y="6963"/>
                  </a:lnTo>
                  <a:lnTo>
                    <a:pt x="3605" y="7152"/>
                  </a:lnTo>
                  <a:lnTo>
                    <a:pt x="3201" y="7421"/>
                  </a:lnTo>
                  <a:lnTo>
                    <a:pt x="2840" y="7616"/>
                  </a:lnTo>
                  <a:lnTo>
                    <a:pt x="2159" y="7891"/>
                  </a:lnTo>
                  <a:lnTo>
                    <a:pt x="1627" y="8085"/>
                  </a:lnTo>
                  <a:lnTo>
                    <a:pt x="1116" y="8295"/>
                  </a:lnTo>
                  <a:lnTo>
                    <a:pt x="1025" y="8677"/>
                  </a:lnTo>
                  <a:lnTo>
                    <a:pt x="980" y="8983"/>
                  </a:lnTo>
                  <a:lnTo>
                    <a:pt x="880" y="9313"/>
                  </a:lnTo>
                  <a:lnTo>
                    <a:pt x="718" y="9572"/>
                  </a:lnTo>
                  <a:lnTo>
                    <a:pt x="742" y="9911"/>
                  </a:lnTo>
                  <a:lnTo>
                    <a:pt x="766" y="10200"/>
                  </a:lnTo>
                  <a:lnTo>
                    <a:pt x="887" y="10459"/>
                  </a:lnTo>
                  <a:lnTo>
                    <a:pt x="982" y="10658"/>
                  </a:lnTo>
                  <a:lnTo>
                    <a:pt x="945" y="10981"/>
                  </a:lnTo>
                  <a:lnTo>
                    <a:pt x="804" y="11271"/>
                  </a:lnTo>
                  <a:lnTo>
                    <a:pt x="643" y="11837"/>
                  </a:lnTo>
                  <a:lnTo>
                    <a:pt x="607" y="12409"/>
                  </a:lnTo>
                  <a:lnTo>
                    <a:pt x="619" y="12825"/>
                  </a:lnTo>
                  <a:lnTo>
                    <a:pt x="619" y="14159"/>
                  </a:lnTo>
                  <a:lnTo>
                    <a:pt x="657" y="14449"/>
                  </a:lnTo>
                  <a:lnTo>
                    <a:pt x="756" y="14821"/>
                  </a:lnTo>
                  <a:lnTo>
                    <a:pt x="756" y="15123"/>
                  </a:lnTo>
                  <a:lnTo>
                    <a:pt x="806" y="15510"/>
                  </a:lnTo>
                  <a:lnTo>
                    <a:pt x="856" y="15799"/>
                  </a:lnTo>
                  <a:lnTo>
                    <a:pt x="756" y="16171"/>
                  </a:lnTo>
                  <a:lnTo>
                    <a:pt x="620" y="16478"/>
                  </a:lnTo>
                  <a:lnTo>
                    <a:pt x="546" y="16734"/>
                  </a:lnTo>
                  <a:lnTo>
                    <a:pt x="484" y="17052"/>
                  </a:lnTo>
                  <a:lnTo>
                    <a:pt x="393" y="17251"/>
                  </a:lnTo>
                  <a:lnTo>
                    <a:pt x="218" y="17348"/>
                  </a:lnTo>
                  <a:lnTo>
                    <a:pt x="0" y="17440"/>
                  </a:lnTo>
                  <a:lnTo>
                    <a:pt x="75" y="17639"/>
                  </a:lnTo>
                  <a:lnTo>
                    <a:pt x="148" y="17822"/>
                  </a:lnTo>
                  <a:lnTo>
                    <a:pt x="409" y="18166"/>
                  </a:lnTo>
                  <a:lnTo>
                    <a:pt x="717" y="18165"/>
                  </a:lnTo>
                  <a:lnTo>
                    <a:pt x="954" y="18364"/>
                  </a:lnTo>
                  <a:lnTo>
                    <a:pt x="1202" y="18316"/>
                  </a:lnTo>
                  <a:lnTo>
                    <a:pt x="1439" y="18047"/>
                  </a:lnTo>
                  <a:lnTo>
                    <a:pt x="1767" y="17901"/>
                  </a:lnTo>
                  <a:lnTo>
                    <a:pt x="2169" y="17804"/>
                  </a:lnTo>
                  <a:lnTo>
                    <a:pt x="2597" y="17535"/>
                  </a:lnTo>
                  <a:lnTo>
                    <a:pt x="2792" y="17454"/>
                  </a:lnTo>
                  <a:lnTo>
                    <a:pt x="3078" y="17389"/>
                  </a:lnTo>
                  <a:lnTo>
                    <a:pt x="3572" y="17373"/>
                  </a:lnTo>
                  <a:lnTo>
                    <a:pt x="3783" y="17308"/>
                  </a:lnTo>
                  <a:lnTo>
                    <a:pt x="4016" y="17260"/>
                  </a:lnTo>
                  <a:lnTo>
                    <a:pt x="4277" y="17211"/>
                  </a:lnTo>
                  <a:cubicBezTo>
                    <a:pt x="4368" y="17227"/>
                    <a:pt x="4461" y="17227"/>
                    <a:pt x="4552" y="17211"/>
                  </a:cubicBezTo>
                  <a:cubicBezTo>
                    <a:pt x="4646" y="17194"/>
                    <a:pt x="4738" y="17159"/>
                    <a:pt x="4825" y="17108"/>
                  </a:cubicBezTo>
                  <a:lnTo>
                    <a:pt x="5149" y="16802"/>
                  </a:lnTo>
                  <a:lnTo>
                    <a:pt x="5410" y="16608"/>
                  </a:lnTo>
                  <a:lnTo>
                    <a:pt x="5793" y="16451"/>
                  </a:lnTo>
                  <a:lnTo>
                    <a:pt x="6066" y="16339"/>
                  </a:lnTo>
                  <a:lnTo>
                    <a:pt x="6419" y="16236"/>
                  </a:lnTo>
                  <a:lnTo>
                    <a:pt x="7073" y="16033"/>
                  </a:lnTo>
                  <a:lnTo>
                    <a:pt x="7555" y="15812"/>
                  </a:lnTo>
                  <a:lnTo>
                    <a:pt x="7812" y="15893"/>
                  </a:lnTo>
                  <a:lnTo>
                    <a:pt x="8156" y="15925"/>
                  </a:lnTo>
                  <a:lnTo>
                    <a:pt x="8413" y="15764"/>
                  </a:lnTo>
                  <a:cubicBezTo>
                    <a:pt x="8514" y="15721"/>
                    <a:pt x="8618" y="15693"/>
                    <a:pt x="8724" y="15683"/>
                  </a:cubicBezTo>
                  <a:cubicBezTo>
                    <a:pt x="8850" y="15670"/>
                    <a:pt x="8977" y="15680"/>
                    <a:pt x="9101" y="15714"/>
                  </a:cubicBezTo>
                  <a:lnTo>
                    <a:pt x="9309" y="15811"/>
                  </a:lnTo>
                  <a:lnTo>
                    <a:pt x="9665" y="16129"/>
                  </a:lnTo>
                  <a:lnTo>
                    <a:pt x="9802" y="16323"/>
                  </a:lnTo>
                  <a:lnTo>
                    <a:pt x="10014" y="16431"/>
                  </a:lnTo>
                  <a:cubicBezTo>
                    <a:pt x="10054" y="16535"/>
                    <a:pt x="10087" y="16643"/>
                    <a:pt x="10112" y="16754"/>
                  </a:cubicBezTo>
                  <a:cubicBezTo>
                    <a:pt x="10146" y="16901"/>
                    <a:pt x="10167" y="17052"/>
                    <a:pt x="10174" y="17205"/>
                  </a:cubicBezTo>
                  <a:lnTo>
                    <a:pt x="10302" y="17344"/>
                  </a:lnTo>
                  <a:lnTo>
                    <a:pt x="10401" y="17554"/>
                  </a:lnTo>
                  <a:lnTo>
                    <a:pt x="10451" y="17811"/>
                  </a:lnTo>
                  <a:lnTo>
                    <a:pt x="10476" y="18064"/>
                  </a:lnTo>
                  <a:lnTo>
                    <a:pt x="10688" y="18145"/>
                  </a:lnTo>
                  <a:lnTo>
                    <a:pt x="10787" y="17837"/>
                  </a:lnTo>
                  <a:lnTo>
                    <a:pt x="10899" y="17643"/>
                  </a:lnTo>
                  <a:lnTo>
                    <a:pt x="11281" y="17568"/>
                  </a:lnTo>
                  <a:lnTo>
                    <a:pt x="11514" y="17330"/>
                  </a:lnTo>
                  <a:lnTo>
                    <a:pt x="11659" y="16996"/>
                  </a:lnTo>
                  <a:lnTo>
                    <a:pt x="11759" y="16727"/>
                  </a:lnTo>
                  <a:lnTo>
                    <a:pt x="11983" y="16727"/>
                  </a:lnTo>
                  <a:lnTo>
                    <a:pt x="12102" y="16986"/>
                  </a:lnTo>
                  <a:lnTo>
                    <a:pt x="12069" y="17282"/>
                  </a:lnTo>
                  <a:lnTo>
                    <a:pt x="11874" y="17524"/>
                  </a:lnTo>
                  <a:lnTo>
                    <a:pt x="11654" y="17767"/>
                  </a:lnTo>
                  <a:lnTo>
                    <a:pt x="11510" y="17972"/>
                  </a:lnTo>
                  <a:lnTo>
                    <a:pt x="11473" y="18225"/>
                  </a:lnTo>
                  <a:lnTo>
                    <a:pt x="11274" y="18418"/>
                  </a:lnTo>
                  <a:lnTo>
                    <a:pt x="11125" y="18467"/>
                  </a:lnTo>
                  <a:lnTo>
                    <a:pt x="11188" y="18634"/>
                  </a:lnTo>
                  <a:lnTo>
                    <a:pt x="11336" y="18634"/>
                  </a:lnTo>
                  <a:lnTo>
                    <a:pt x="11507" y="18537"/>
                  </a:lnTo>
                  <a:lnTo>
                    <a:pt x="11648" y="18208"/>
                  </a:lnTo>
                  <a:lnTo>
                    <a:pt x="11859" y="17966"/>
                  </a:lnTo>
                  <a:lnTo>
                    <a:pt x="11982" y="17997"/>
                  </a:lnTo>
                  <a:lnTo>
                    <a:pt x="12028" y="18234"/>
                  </a:lnTo>
                  <a:lnTo>
                    <a:pt x="12003" y="18557"/>
                  </a:lnTo>
                  <a:lnTo>
                    <a:pt x="11990" y="18719"/>
                  </a:lnTo>
                  <a:lnTo>
                    <a:pt x="12143" y="18913"/>
                  </a:lnTo>
                  <a:lnTo>
                    <a:pt x="12243" y="19251"/>
                  </a:lnTo>
                  <a:lnTo>
                    <a:pt x="12130" y="19639"/>
                  </a:lnTo>
                  <a:lnTo>
                    <a:pt x="12031" y="19855"/>
                  </a:lnTo>
                  <a:lnTo>
                    <a:pt x="11944" y="20096"/>
                  </a:lnTo>
                  <a:lnTo>
                    <a:pt x="12193" y="20469"/>
                  </a:lnTo>
                  <a:lnTo>
                    <a:pt x="12600" y="20760"/>
                  </a:lnTo>
                  <a:lnTo>
                    <a:pt x="12912" y="21094"/>
                  </a:lnTo>
                  <a:lnTo>
                    <a:pt x="13119" y="21142"/>
                  </a:lnTo>
                  <a:lnTo>
                    <a:pt x="13372" y="21202"/>
                  </a:lnTo>
                  <a:cubicBezTo>
                    <a:pt x="13427" y="21195"/>
                    <a:pt x="13481" y="21173"/>
                    <a:pt x="13529" y="21138"/>
                  </a:cubicBezTo>
                  <a:cubicBezTo>
                    <a:pt x="13608" y="21080"/>
                    <a:pt x="13669" y="20988"/>
                    <a:pt x="13703" y="20879"/>
                  </a:cubicBezTo>
                  <a:lnTo>
                    <a:pt x="13911" y="20820"/>
                  </a:lnTo>
                  <a:lnTo>
                    <a:pt x="14131" y="20831"/>
                  </a:lnTo>
                  <a:lnTo>
                    <a:pt x="14366" y="21000"/>
                  </a:lnTo>
                  <a:lnTo>
                    <a:pt x="14503" y="21323"/>
                  </a:lnTo>
                  <a:cubicBezTo>
                    <a:pt x="14516" y="21451"/>
                    <a:pt x="14589" y="21554"/>
                    <a:pt x="14686" y="21581"/>
                  </a:cubicBezTo>
                  <a:cubicBezTo>
                    <a:pt x="14755" y="21600"/>
                    <a:pt x="14827" y="21576"/>
                    <a:pt x="14881" y="21516"/>
                  </a:cubicBezTo>
                  <a:lnTo>
                    <a:pt x="15117" y="21042"/>
                  </a:lnTo>
                  <a:cubicBezTo>
                    <a:pt x="15153" y="20962"/>
                    <a:pt x="15199" y="20891"/>
                    <a:pt x="15254" y="20832"/>
                  </a:cubicBezTo>
                  <a:cubicBezTo>
                    <a:pt x="15361" y="20715"/>
                    <a:pt x="15495" y="20649"/>
                    <a:pt x="15635" y="20643"/>
                  </a:cubicBezTo>
                  <a:lnTo>
                    <a:pt x="15896" y="20578"/>
                  </a:lnTo>
                  <a:lnTo>
                    <a:pt x="16108" y="20578"/>
                  </a:lnTo>
                  <a:lnTo>
                    <a:pt x="16320" y="20708"/>
                  </a:lnTo>
                  <a:cubicBezTo>
                    <a:pt x="16368" y="20765"/>
                    <a:pt x="16429" y="20799"/>
                    <a:pt x="16494" y="20805"/>
                  </a:cubicBezTo>
                  <a:cubicBezTo>
                    <a:pt x="16587" y="20814"/>
                    <a:pt x="16677" y="20766"/>
                    <a:pt x="16739" y="20676"/>
                  </a:cubicBezTo>
                  <a:lnTo>
                    <a:pt x="16988" y="20110"/>
                  </a:lnTo>
                  <a:lnTo>
                    <a:pt x="17250" y="19592"/>
                  </a:lnTo>
                  <a:cubicBezTo>
                    <a:pt x="17331" y="19471"/>
                    <a:pt x="17410" y="19347"/>
                    <a:pt x="17487" y="19220"/>
                  </a:cubicBezTo>
                  <a:cubicBezTo>
                    <a:pt x="17562" y="19095"/>
                    <a:pt x="17636" y="18967"/>
                    <a:pt x="17707" y="18837"/>
                  </a:cubicBezTo>
                  <a:lnTo>
                    <a:pt x="18063" y="18805"/>
                  </a:lnTo>
                  <a:lnTo>
                    <a:pt x="18151" y="18627"/>
                  </a:lnTo>
                  <a:lnTo>
                    <a:pt x="18358" y="18341"/>
                  </a:lnTo>
                  <a:lnTo>
                    <a:pt x="18454" y="18136"/>
                  </a:lnTo>
                  <a:lnTo>
                    <a:pt x="18691" y="17893"/>
                  </a:lnTo>
                  <a:cubicBezTo>
                    <a:pt x="18717" y="17817"/>
                    <a:pt x="18736" y="17738"/>
                    <a:pt x="18748" y="17656"/>
                  </a:cubicBezTo>
                  <a:cubicBezTo>
                    <a:pt x="18765" y="17543"/>
                    <a:pt x="18767" y="17423"/>
                    <a:pt x="18810" y="17321"/>
                  </a:cubicBezTo>
                  <a:cubicBezTo>
                    <a:pt x="18860" y="17203"/>
                    <a:pt x="18955" y="17129"/>
                    <a:pt x="19059" y="17127"/>
                  </a:cubicBezTo>
                  <a:lnTo>
                    <a:pt x="19413" y="16924"/>
                  </a:lnTo>
                  <a:lnTo>
                    <a:pt x="19787" y="16655"/>
                  </a:lnTo>
                  <a:lnTo>
                    <a:pt x="19874" y="16445"/>
                  </a:lnTo>
                  <a:lnTo>
                    <a:pt x="20023" y="16251"/>
                  </a:lnTo>
                  <a:lnTo>
                    <a:pt x="20285" y="15880"/>
                  </a:lnTo>
                  <a:lnTo>
                    <a:pt x="20451" y="15642"/>
                  </a:lnTo>
                  <a:lnTo>
                    <a:pt x="20476" y="15370"/>
                  </a:lnTo>
                  <a:cubicBezTo>
                    <a:pt x="20512" y="15250"/>
                    <a:pt x="20553" y="15133"/>
                    <a:pt x="20601" y="15020"/>
                  </a:cubicBezTo>
                  <a:cubicBezTo>
                    <a:pt x="20671" y="14852"/>
                    <a:pt x="20753" y="14693"/>
                    <a:pt x="20846" y="14545"/>
                  </a:cubicBezTo>
                  <a:cubicBezTo>
                    <a:pt x="20913" y="14433"/>
                    <a:pt x="20979" y="14320"/>
                    <a:pt x="21045" y="14206"/>
                  </a:cubicBezTo>
                  <a:cubicBezTo>
                    <a:pt x="21111" y="14091"/>
                    <a:pt x="21176" y="13976"/>
                    <a:pt x="21240" y="13860"/>
                  </a:cubicBezTo>
                  <a:cubicBezTo>
                    <a:pt x="21281" y="13719"/>
                    <a:pt x="21310" y="13572"/>
                    <a:pt x="21327" y="13423"/>
                  </a:cubicBezTo>
                  <a:cubicBezTo>
                    <a:pt x="21345" y="13266"/>
                    <a:pt x="21349" y="13107"/>
                    <a:pt x="21340" y="12948"/>
                  </a:cubicBezTo>
                  <a:lnTo>
                    <a:pt x="21550" y="12563"/>
                  </a:lnTo>
                  <a:cubicBezTo>
                    <a:pt x="21536" y="12461"/>
                    <a:pt x="21532" y="12358"/>
                    <a:pt x="21538" y="12255"/>
                  </a:cubicBezTo>
                  <a:cubicBezTo>
                    <a:pt x="21545" y="12135"/>
                    <a:pt x="21566" y="12016"/>
                    <a:pt x="21600" y="11904"/>
                  </a:cubicBezTo>
                  <a:lnTo>
                    <a:pt x="21600" y="11340"/>
                  </a:lnTo>
                  <a:lnTo>
                    <a:pt x="21538" y="11038"/>
                  </a:lnTo>
                  <a:lnTo>
                    <a:pt x="21389" y="10617"/>
                  </a:lnTo>
                  <a:lnTo>
                    <a:pt x="21281" y="10240"/>
                  </a:lnTo>
                  <a:lnTo>
                    <a:pt x="21028" y="9986"/>
                  </a:lnTo>
                  <a:lnTo>
                    <a:pt x="20791" y="9581"/>
                  </a:lnTo>
                  <a:lnTo>
                    <a:pt x="20733" y="9333"/>
                  </a:lnTo>
                  <a:lnTo>
                    <a:pt x="20397" y="8721"/>
                  </a:lnTo>
                  <a:lnTo>
                    <a:pt x="20297" y="8091"/>
                  </a:lnTo>
                  <a:lnTo>
                    <a:pt x="20106" y="7525"/>
                  </a:lnTo>
                  <a:lnTo>
                    <a:pt x="19820" y="6996"/>
                  </a:lnTo>
                  <a:lnTo>
                    <a:pt x="19620" y="6527"/>
                  </a:lnTo>
                  <a:lnTo>
                    <a:pt x="19210" y="6155"/>
                  </a:lnTo>
                  <a:lnTo>
                    <a:pt x="18886" y="5767"/>
                  </a:lnTo>
                  <a:cubicBezTo>
                    <a:pt x="18800" y="5685"/>
                    <a:pt x="18761" y="5544"/>
                    <a:pt x="18786" y="5410"/>
                  </a:cubicBezTo>
                  <a:cubicBezTo>
                    <a:pt x="18811" y="5280"/>
                    <a:pt x="18892" y="5181"/>
                    <a:pt x="18994" y="5157"/>
                  </a:cubicBezTo>
                  <a:lnTo>
                    <a:pt x="19055" y="4833"/>
                  </a:lnTo>
                  <a:lnTo>
                    <a:pt x="19055" y="4472"/>
                  </a:lnTo>
                  <a:lnTo>
                    <a:pt x="19217" y="4028"/>
                  </a:lnTo>
                  <a:lnTo>
                    <a:pt x="19027" y="3743"/>
                  </a:lnTo>
                  <a:lnTo>
                    <a:pt x="18969" y="3459"/>
                  </a:lnTo>
                  <a:lnTo>
                    <a:pt x="18936" y="3040"/>
                  </a:lnTo>
                  <a:lnTo>
                    <a:pt x="18737" y="2634"/>
                  </a:lnTo>
                  <a:lnTo>
                    <a:pt x="18500" y="2250"/>
                  </a:lnTo>
                  <a:lnTo>
                    <a:pt x="18264" y="1878"/>
                  </a:lnTo>
                  <a:cubicBezTo>
                    <a:pt x="18190" y="1776"/>
                    <a:pt x="18127" y="1662"/>
                    <a:pt x="18077" y="1539"/>
                  </a:cubicBezTo>
                  <a:cubicBezTo>
                    <a:pt x="17997" y="1344"/>
                    <a:pt x="17951" y="1129"/>
                    <a:pt x="17940" y="908"/>
                  </a:cubicBezTo>
                  <a:lnTo>
                    <a:pt x="17870" y="312"/>
                  </a:lnTo>
                  <a:lnTo>
                    <a:pt x="17679" y="0"/>
                  </a:lnTo>
                  <a:lnTo>
                    <a:pt x="17497" y="117"/>
                  </a:lnTo>
                  <a:lnTo>
                    <a:pt x="17298" y="441"/>
                  </a:lnTo>
                  <a:lnTo>
                    <a:pt x="17198" y="989"/>
                  </a:lnTo>
                  <a:lnTo>
                    <a:pt x="17173" y="1475"/>
                  </a:lnTo>
                  <a:lnTo>
                    <a:pt x="17090" y="1927"/>
                  </a:lnTo>
                  <a:lnTo>
                    <a:pt x="17016" y="2271"/>
                  </a:lnTo>
                  <a:lnTo>
                    <a:pt x="17003" y="2864"/>
                  </a:lnTo>
                  <a:lnTo>
                    <a:pt x="17016" y="3290"/>
                  </a:lnTo>
                  <a:cubicBezTo>
                    <a:pt x="16998" y="3361"/>
                    <a:pt x="16974" y="3430"/>
                    <a:pt x="16945" y="3495"/>
                  </a:cubicBezTo>
                  <a:cubicBezTo>
                    <a:pt x="16886" y="3627"/>
                    <a:pt x="16805" y="3742"/>
                    <a:pt x="16709" y="3829"/>
                  </a:cubicBezTo>
                  <a:lnTo>
                    <a:pt x="16476" y="4223"/>
                  </a:lnTo>
                  <a:lnTo>
                    <a:pt x="16090" y="4596"/>
                  </a:lnTo>
                  <a:lnTo>
                    <a:pt x="16028" y="4804"/>
                  </a:lnTo>
                  <a:lnTo>
                    <a:pt x="15868" y="4980"/>
                  </a:lnTo>
                  <a:lnTo>
                    <a:pt x="15471" y="4872"/>
                  </a:lnTo>
                  <a:lnTo>
                    <a:pt x="15263" y="4420"/>
                  </a:lnTo>
                  <a:lnTo>
                    <a:pt x="14941" y="4258"/>
                  </a:lnTo>
                  <a:lnTo>
                    <a:pt x="14663" y="4053"/>
                  </a:lnTo>
                  <a:lnTo>
                    <a:pt x="14476" y="3794"/>
                  </a:lnTo>
                  <a:lnTo>
                    <a:pt x="14089" y="3470"/>
                  </a:lnTo>
                  <a:lnTo>
                    <a:pt x="13749" y="3330"/>
                  </a:lnTo>
                  <a:lnTo>
                    <a:pt x="13637" y="2925"/>
                  </a:lnTo>
                  <a:lnTo>
                    <a:pt x="13637" y="2180"/>
                  </a:lnTo>
                  <a:lnTo>
                    <a:pt x="13757" y="1862"/>
                  </a:lnTo>
                  <a:lnTo>
                    <a:pt x="13894" y="1668"/>
                  </a:lnTo>
                  <a:lnTo>
                    <a:pt x="14093" y="1328"/>
                  </a:lnTo>
                  <a:lnTo>
                    <a:pt x="14301" y="1036"/>
                  </a:lnTo>
                  <a:lnTo>
                    <a:pt x="14077" y="799"/>
                  </a:lnTo>
                  <a:lnTo>
                    <a:pt x="13671" y="626"/>
                  </a:lnTo>
                  <a:lnTo>
                    <a:pt x="13551" y="529"/>
                  </a:lnTo>
                  <a:lnTo>
                    <a:pt x="12919" y="457"/>
                  </a:lnTo>
                  <a:lnTo>
                    <a:pt x="12492" y="155"/>
                  </a:lnTo>
                  <a:lnTo>
                    <a:pt x="12131" y="495"/>
                  </a:lnTo>
                  <a:lnTo>
                    <a:pt x="11861" y="716"/>
                  </a:lnTo>
                  <a:lnTo>
                    <a:pt x="11605" y="888"/>
                  </a:lnTo>
                  <a:lnTo>
                    <a:pt x="11058" y="1017"/>
                  </a:lnTo>
                  <a:lnTo>
                    <a:pt x="10851" y="1226"/>
                  </a:lnTo>
                  <a:lnTo>
                    <a:pt x="10702" y="1608"/>
                  </a:lnTo>
                  <a:lnTo>
                    <a:pt x="10603" y="1737"/>
                  </a:lnTo>
                  <a:lnTo>
                    <a:pt x="10416" y="1964"/>
                  </a:lnTo>
                  <a:lnTo>
                    <a:pt x="10428" y="2286"/>
                  </a:lnTo>
                  <a:lnTo>
                    <a:pt x="10594" y="2561"/>
                  </a:lnTo>
                  <a:lnTo>
                    <a:pt x="10478" y="2739"/>
                  </a:lnTo>
                  <a:lnTo>
                    <a:pt x="10159" y="3090"/>
                  </a:lnTo>
                  <a:cubicBezTo>
                    <a:pt x="10067" y="3086"/>
                    <a:pt x="9978" y="3052"/>
                    <a:pt x="9899" y="2993"/>
                  </a:cubicBezTo>
                  <a:cubicBezTo>
                    <a:pt x="9767" y="2894"/>
                    <a:pt x="9671" y="2731"/>
                    <a:pt x="9633" y="2540"/>
                  </a:cubicBezTo>
                  <a:lnTo>
                    <a:pt x="9197" y="2329"/>
                  </a:lnTo>
                  <a:cubicBezTo>
                    <a:pt x="9181" y="2199"/>
                    <a:pt x="9118" y="2087"/>
                    <a:pt x="9027" y="2027"/>
                  </a:cubicBezTo>
                  <a:cubicBezTo>
                    <a:pt x="8838" y="1903"/>
                    <a:pt x="8608" y="2025"/>
                    <a:pt x="8541" y="2286"/>
                  </a:cubicBezTo>
                  <a:lnTo>
                    <a:pt x="8250" y="2599"/>
                  </a:lnTo>
                  <a:cubicBezTo>
                    <a:pt x="8194" y="2686"/>
                    <a:pt x="8137" y="2772"/>
                    <a:pt x="8080" y="2857"/>
                  </a:cubicBezTo>
                  <a:cubicBezTo>
                    <a:pt x="7985" y="2999"/>
                    <a:pt x="7888" y="3139"/>
                    <a:pt x="7790" y="3277"/>
                  </a:cubicBezTo>
                  <a:lnTo>
                    <a:pt x="7467" y="3599"/>
                  </a:lnTo>
                  <a:lnTo>
                    <a:pt x="7293" y="3739"/>
                  </a:lnTo>
                  <a:lnTo>
                    <a:pt x="6986" y="3783"/>
                  </a:lnTo>
                  <a:lnTo>
                    <a:pt x="6987" y="4025"/>
                  </a:lnTo>
                  <a:lnTo>
                    <a:pt x="7057" y="4165"/>
                  </a:lnTo>
                  <a:lnTo>
                    <a:pt x="7119" y="4374"/>
                  </a:lnTo>
                  <a:lnTo>
                    <a:pt x="7007" y="4628"/>
                  </a:lnTo>
                  <a:cubicBezTo>
                    <a:pt x="7006" y="4750"/>
                    <a:pt x="6931" y="4851"/>
                    <a:pt x="6836" y="4854"/>
                  </a:cubicBezTo>
                  <a:cubicBezTo>
                    <a:pt x="6738" y="4858"/>
                    <a:pt x="6655" y="4756"/>
                    <a:pt x="6654" y="4628"/>
                  </a:cubicBezTo>
                  <a:lnTo>
                    <a:pt x="6421" y="4466"/>
                  </a:lnTo>
                  <a:lnTo>
                    <a:pt x="6280" y="4719"/>
                  </a:lnTo>
                  <a:lnTo>
                    <a:pt x="6160" y="4924"/>
                  </a:lnTo>
                  <a:lnTo>
                    <a:pt x="5954" y="5356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3" name="îṩḻíďé">
              <a:extLst>
                <a:ext uri="{FF2B5EF4-FFF2-40B4-BE49-F238E27FC236}">
                  <a16:creationId xmlns="" xmlns:a16="http://schemas.microsoft.com/office/drawing/2014/main" id="{11F3C3FA-9EFE-42E0-99C1-E283D8FA6EEA}"/>
                </a:ext>
              </a:extLst>
            </p:cNvPr>
            <p:cNvSpPr/>
            <p:nvPr/>
          </p:nvSpPr>
          <p:spPr>
            <a:xfrm>
              <a:off x="10006023" y="5571304"/>
              <a:ext cx="123850" cy="1024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734" y="1038"/>
                  </a:moveTo>
                  <a:lnTo>
                    <a:pt x="5578" y="0"/>
                  </a:lnTo>
                  <a:lnTo>
                    <a:pt x="6344" y="2077"/>
                  </a:lnTo>
                  <a:lnTo>
                    <a:pt x="8057" y="3507"/>
                  </a:lnTo>
                  <a:lnTo>
                    <a:pt x="11245" y="5736"/>
                  </a:lnTo>
                  <a:lnTo>
                    <a:pt x="13944" y="4944"/>
                  </a:lnTo>
                  <a:lnTo>
                    <a:pt x="15669" y="2555"/>
                  </a:lnTo>
                  <a:lnTo>
                    <a:pt x="17659" y="2290"/>
                  </a:lnTo>
                  <a:lnTo>
                    <a:pt x="20048" y="2290"/>
                  </a:lnTo>
                  <a:lnTo>
                    <a:pt x="21600" y="3886"/>
                  </a:lnTo>
                  <a:lnTo>
                    <a:pt x="21073" y="6102"/>
                  </a:lnTo>
                  <a:lnTo>
                    <a:pt x="19449" y="6901"/>
                  </a:lnTo>
                  <a:lnTo>
                    <a:pt x="18263" y="8165"/>
                  </a:lnTo>
                  <a:lnTo>
                    <a:pt x="18130" y="10554"/>
                  </a:lnTo>
                  <a:lnTo>
                    <a:pt x="16494" y="13003"/>
                  </a:lnTo>
                  <a:lnTo>
                    <a:pt x="14149" y="14540"/>
                  </a:lnTo>
                  <a:lnTo>
                    <a:pt x="10318" y="16118"/>
                  </a:lnTo>
                  <a:lnTo>
                    <a:pt x="8234" y="17714"/>
                  </a:lnTo>
                  <a:lnTo>
                    <a:pt x="6954" y="19365"/>
                  </a:lnTo>
                  <a:lnTo>
                    <a:pt x="6111" y="21121"/>
                  </a:lnTo>
                  <a:lnTo>
                    <a:pt x="4171" y="21600"/>
                  </a:lnTo>
                  <a:lnTo>
                    <a:pt x="3062" y="19311"/>
                  </a:lnTo>
                  <a:lnTo>
                    <a:pt x="1521" y="19311"/>
                  </a:lnTo>
                  <a:lnTo>
                    <a:pt x="0" y="19258"/>
                  </a:lnTo>
                  <a:lnTo>
                    <a:pt x="667" y="16130"/>
                  </a:lnTo>
                  <a:lnTo>
                    <a:pt x="2456" y="13422"/>
                  </a:lnTo>
                  <a:lnTo>
                    <a:pt x="2806" y="11838"/>
                  </a:lnTo>
                  <a:lnTo>
                    <a:pt x="2673" y="8557"/>
                  </a:lnTo>
                  <a:lnTo>
                    <a:pt x="2673" y="6056"/>
                  </a:lnTo>
                  <a:lnTo>
                    <a:pt x="2190" y="4678"/>
                  </a:lnTo>
                  <a:lnTo>
                    <a:pt x="2734" y="1038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4" name="í$ľïḍe">
              <a:extLst>
                <a:ext uri="{FF2B5EF4-FFF2-40B4-BE49-F238E27FC236}">
                  <a16:creationId xmlns="" xmlns:a16="http://schemas.microsoft.com/office/drawing/2014/main" id="{99BF4CD6-C7E7-4B44-BD56-2BFAB6164F82}"/>
                </a:ext>
              </a:extLst>
            </p:cNvPr>
            <p:cNvSpPr/>
            <p:nvPr/>
          </p:nvSpPr>
          <p:spPr>
            <a:xfrm>
              <a:off x="10572355" y="5565246"/>
              <a:ext cx="336841" cy="2105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44" extrusionOk="0">
                  <a:moveTo>
                    <a:pt x="2147" y="16913"/>
                  </a:moveTo>
                  <a:lnTo>
                    <a:pt x="1380" y="17278"/>
                  </a:lnTo>
                  <a:lnTo>
                    <a:pt x="508" y="19015"/>
                  </a:lnTo>
                  <a:lnTo>
                    <a:pt x="0" y="20356"/>
                  </a:lnTo>
                  <a:lnTo>
                    <a:pt x="1241" y="21466"/>
                  </a:lnTo>
                  <a:lnTo>
                    <a:pt x="2749" y="21544"/>
                  </a:lnTo>
                  <a:lnTo>
                    <a:pt x="5044" y="21466"/>
                  </a:lnTo>
                  <a:lnTo>
                    <a:pt x="6332" y="20691"/>
                  </a:lnTo>
                  <a:lnTo>
                    <a:pt x="8044" y="18990"/>
                  </a:lnTo>
                  <a:lnTo>
                    <a:pt x="9316" y="17905"/>
                  </a:lnTo>
                  <a:lnTo>
                    <a:pt x="10246" y="16587"/>
                  </a:lnTo>
                  <a:lnTo>
                    <a:pt x="11501" y="14151"/>
                  </a:lnTo>
                  <a:cubicBezTo>
                    <a:pt x="11635" y="13828"/>
                    <a:pt x="11800" y="13540"/>
                    <a:pt x="11990" y="13298"/>
                  </a:cubicBezTo>
                  <a:cubicBezTo>
                    <a:pt x="12464" y="12694"/>
                    <a:pt x="13064" y="12399"/>
                    <a:pt x="13670" y="12472"/>
                  </a:cubicBezTo>
                  <a:lnTo>
                    <a:pt x="14548" y="12562"/>
                  </a:lnTo>
                  <a:lnTo>
                    <a:pt x="15233" y="12097"/>
                  </a:lnTo>
                  <a:lnTo>
                    <a:pt x="15961" y="11558"/>
                  </a:lnTo>
                  <a:lnTo>
                    <a:pt x="16010" y="10246"/>
                  </a:lnTo>
                  <a:lnTo>
                    <a:pt x="17004" y="9130"/>
                  </a:lnTo>
                  <a:lnTo>
                    <a:pt x="18541" y="7346"/>
                  </a:lnTo>
                  <a:lnTo>
                    <a:pt x="20577" y="6490"/>
                  </a:lnTo>
                  <a:lnTo>
                    <a:pt x="21600" y="5415"/>
                  </a:lnTo>
                  <a:lnTo>
                    <a:pt x="21600" y="4405"/>
                  </a:lnTo>
                  <a:lnTo>
                    <a:pt x="21306" y="2773"/>
                  </a:lnTo>
                  <a:lnTo>
                    <a:pt x="20866" y="1007"/>
                  </a:lnTo>
                  <a:cubicBezTo>
                    <a:pt x="20843" y="468"/>
                    <a:pt x="20572" y="40"/>
                    <a:pt x="20232" y="3"/>
                  </a:cubicBezTo>
                  <a:cubicBezTo>
                    <a:pt x="19700" y="-56"/>
                    <a:pt x="19304" y="769"/>
                    <a:pt x="19482" y="1565"/>
                  </a:cubicBezTo>
                  <a:lnTo>
                    <a:pt x="18669" y="2426"/>
                  </a:lnTo>
                  <a:lnTo>
                    <a:pt x="17564" y="3640"/>
                  </a:lnTo>
                  <a:lnTo>
                    <a:pt x="17108" y="4363"/>
                  </a:lnTo>
                  <a:cubicBezTo>
                    <a:pt x="16812" y="4575"/>
                    <a:pt x="16538" y="4853"/>
                    <a:pt x="16293" y="5190"/>
                  </a:cubicBezTo>
                  <a:cubicBezTo>
                    <a:pt x="15810" y="5854"/>
                    <a:pt x="15457" y="6721"/>
                    <a:pt x="14988" y="7408"/>
                  </a:cubicBezTo>
                  <a:cubicBezTo>
                    <a:pt x="14591" y="7991"/>
                    <a:pt x="14119" y="8431"/>
                    <a:pt x="13604" y="8700"/>
                  </a:cubicBezTo>
                  <a:lnTo>
                    <a:pt x="11698" y="9704"/>
                  </a:lnTo>
                  <a:lnTo>
                    <a:pt x="9302" y="11254"/>
                  </a:lnTo>
                  <a:cubicBezTo>
                    <a:pt x="8906" y="11491"/>
                    <a:pt x="8515" y="11748"/>
                    <a:pt x="8130" y="12026"/>
                  </a:cubicBezTo>
                  <a:cubicBezTo>
                    <a:pt x="7579" y="12424"/>
                    <a:pt x="7040" y="12864"/>
                    <a:pt x="6515" y="13344"/>
                  </a:cubicBezTo>
                  <a:cubicBezTo>
                    <a:pt x="6085" y="13632"/>
                    <a:pt x="5652" y="13908"/>
                    <a:pt x="5215" y="14170"/>
                  </a:cubicBezTo>
                  <a:cubicBezTo>
                    <a:pt x="4730" y="14462"/>
                    <a:pt x="4240" y="14738"/>
                    <a:pt x="3748" y="14997"/>
                  </a:cubicBezTo>
                  <a:lnTo>
                    <a:pt x="2147" y="16913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5" name="ïşļíḓe">
              <a:extLst>
                <a:ext uri="{FF2B5EF4-FFF2-40B4-BE49-F238E27FC236}">
                  <a16:creationId xmlns="" xmlns:a16="http://schemas.microsoft.com/office/drawing/2014/main" id="{9169053D-7C7F-416D-81A6-0A485A6CCD02}"/>
                </a:ext>
              </a:extLst>
            </p:cNvPr>
            <p:cNvSpPr/>
            <p:nvPr/>
          </p:nvSpPr>
          <p:spPr>
            <a:xfrm>
              <a:off x="10955509" y="5355572"/>
              <a:ext cx="164775" cy="2510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019" y="321"/>
                  </a:moveTo>
                  <a:lnTo>
                    <a:pt x="11636" y="0"/>
                  </a:lnTo>
                  <a:lnTo>
                    <a:pt x="11352" y="2568"/>
                  </a:lnTo>
                  <a:lnTo>
                    <a:pt x="11383" y="3806"/>
                  </a:lnTo>
                  <a:lnTo>
                    <a:pt x="12079" y="5151"/>
                  </a:lnTo>
                  <a:lnTo>
                    <a:pt x="12375" y="6967"/>
                  </a:lnTo>
                  <a:cubicBezTo>
                    <a:pt x="12672" y="7601"/>
                    <a:pt x="12637" y="8281"/>
                    <a:pt x="12275" y="8900"/>
                  </a:cubicBezTo>
                  <a:cubicBezTo>
                    <a:pt x="12047" y="9291"/>
                    <a:pt x="11695" y="9645"/>
                    <a:pt x="11242" y="9941"/>
                  </a:cubicBezTo>
                  <a:lnTo>
                    <a:pt x="10432" y="11157"/>
                  </a:lnTo>
                  <a:lnTo>
                    <a:pt x="7384" y="11982"/>
                  </a:lnTo>
                  <a:lnTo>
                    <a:pt x="4025" y="12743"/>
                  </a:lnTo>
                  <a:lnTo>
                    <a:pt x="2560" y="14347"/>
                  </a:lnTo>
                  <a:lnTo>
                    <a:pt x="2552" y="16107"/>
                  </a:lnTo>
                  <a:lnTo>
                    <a:pt x="3355" y="17541"/>
                  </a:lnTo>
                  <a:lnTo>
                    <a:pt x="1955" y="19191"/>
                  </a:lnTo>
                  <a:lnTo>
                    <a:pt x="116" y="19974"/>
                  </a:lnTo>
                  <a:lnTo>
                    <a:pt x="0" y="20821"/>
                  </a:lnTo>
                  <a:lnTo>
                    <a:pt x="1421" y="21600"/>
                  </a:lnTo>
                  <a:lnTo>
                    <a:pt x="3317" y="20948"/>
                  </a:lnTo>
                  <a:lnTo>
                    <a:pt x="5646" y="19126"/>
                  </a:lnTo>
                  <a:cubicBezTo>
                    <a:pt x="6124" y="18808"/>
                    <a:pt x="6661" y="18530"/>
                    <a:pt x="7246" y="18301"/>
                  </a:cubicBezTo>
                  <a:cubicBezTo>
                    <a:pt x="7999" y="18006"/>
                    <a:pt x="8821" y="17793"/>
                    <a:pt x="9679" y="17671"/>
                  </a:cubicBezTo>
                  <a:cubicBezTo>
                    <a:pt x="10238" y="17511"/>
                    <a:pt x="10792" y="17345"/>
                    <a:pt x="11342" y="17174"/>
                  </a:cubicBezTo>
                  <a:cubicBezTo>
                    <a:pt x="12241" y="16894"/>
                    <a:pt x="13139" y="16593"/>
                    <a:pt x="13842" y="16131"/>
                  </a:cubicBezTo>
                  <a:cubicBezTo>
                    <a:pt x="14311" y="15823"/>
                    <a:pt x="14674" y="15454"/>
                    <a:pt x="14908" y="15048"/>
                  </a:cubicBezTo>
                  <a:cubicBezTo>
                    <a:pt x="15071" y="14768"/>
                    <a:pt x="15345" y="14521"/>
                    <a:pt x="15704" y="14334"/>
                  </a:cubicBezTo>
                  <a:cubicBezTo>
                    <a:pt x="16529" y="13904"/>
                    <a:pt x="17653" y="13847"/>
                    <a:pt x="18567" y="13508"/>
                  </a:cubicBezTo>
                  <a:cubicBezTo>
                    <a:pt x="19153" y="13291"/>
                    <a:pt x="19628" y="12966"/>
                    <a:pt x="19933" y="12574"/>
                  </a:cubicBezTo>
                  <a:lnTo>
                    <a:pt x="21100" y="11358"/>
                  </a:lnTo>
                  <a:lnTo>
                    <a:pt x="21600" y="10578"/>
                  </a:lnTo>
                  <a:lnTo>
                    <a:pt x="19804" y="10386"/>
                  </a:lnTo>
                  <a:lnTo>
                    <a:pt x="18624" y="10060"/>
                  </a:lnTo>
                  <a:lnTo>
                    <a:pt x="17125" y="9017"/>
                  </a:lnTo>
                  <a:lnTo>
                    <a:pt x="14529" y="7584"/>
                  </a:lnTo>
                  <a:cubicBezTo>
                    <a:pt x="14314" y="7294"/>
                    <a:pt x="14124" y="6997"/>
                    <a:pt x="13962" y="6693"/>
                  </a:cubicBezTo>
                  <a:cubicBezTo>
                    <a:pt x="13643" y="6095"/>
                    <a:pt x="13431" y="5476"/>
                    <a:pt x="13329" y="4847"/>
                  </a:cubicBezTo>
                  <a:lnTo>
                    <a:pt x="14325" y="3524"/>
                  </a:lnTo>
                  <a:lnTo>
                    <a:pt x="14325" y="1808"/>
                  </a:lnTo>
                  <a:lnTo>
                    <a:pt x="13019" y="321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6" name="íṣliďè">
              <a:extLst>
                <a:ext uri="{FF2B5EF4-FFF2-40B4-BE49-F238E27FC236}">
                  <a16:creationId xmlns="" xmlns:a16="http://schemas.microsoft.com/office/drawing/2014/main" id="{1D8B2948-ACA5-4C44-BC30-CA1214335C15}"/>
                </a:ext>
              </a:extLst>
            </p:cNvPr>
            <p:cNvSpPr/>
            <p:nvPr/>
          </p:nvSpPr>
          <p:spPr>
            <a:xfrm>
              <a:off x="10967412" y="5132660"/>
              <a:ext cx="16360" cy="283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518" y="240"/>
                  </a:moveTo>
                  <a:lnTo>
                    <a:pt x="21579" y="0"/>
                  </a:lnTo>
                  <a:lnTo>
                    <a:pt x="21600" y="11228"/>
                  </a:lnTo>
                  <a:lnTo>
                    <a:pt x="15549" y="21600"/>
                  </a:lnTo>
                  <a:lnTo>
                    <a:pt x="2290" y="19891"/>
                  </a:lnTo>
                  <a:lnTo>
                    <a:pt x="0" y="10674"/>
                  </a:lnTo>
                  <a:lnTo>
                    <a:pt x="7518" y="24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7" name="íṥļïḑè">
              <a:extLst>
                <a:ext uri="{FF2B5EF4-FFF2-40B4-BE49-F238E27FC236}">
                  <a16:creationId xmlns="" xmlns:a16="http://schemas.microsoft.com/office/drawing/2014/main" id="{5DD2DCB2-32E3-46AB-B194-80B939921DEE}"/>
                </a:ext>
              </a:extLst>
            </p:cNvPr>
            <p:cNvSpPr/>
            <p:nvPr/>
          </p:nvSpPr>
          <p:spPr>
            <a:xfrm>
              <a:off x="10931870" y="4777460"/>
              <a:ext cx="105002" cy="12995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266" y="0"/>
                  </a:moveTo>
                  <a:lnTo>
                    <a:pt x="5698" y="3526"/>
                  </a:lnTo>
                  <a:lnTo>
                    <a:pt x="8576" y="7970"/>
                  </a:lnTo>
                  <a:lnTo>
                    <a:pt x="9046" y="10950"/>
                  </a:lnTo>
                  <a:lnTo>
                    <a:pt x="12812" y="12581"/>
                  </a:lnTo>
                  <a:lnTo>
                    <a:pt x="16578" y="14974"/>
                  </a:lnTo>
                  <a:lnTo>
                    <a:pt x="21600" y="18247"/>
                  </a:lnTo>
                  <a:lnTo>
                    <a:pt x="21286" y="21600"/>
                  </a:lnTo>
                  <a:lnTo>
                    <a:pt x="18775" y="21264"/>
                  </a:lnTo>
                  <a:lnTo>
                    <a:pt x="14754" y="16779"/>
                  </a:lnTo>
                  <a:lnTo>
                    <a:pt x="12093" y="15393"/>
                  </a:lnTo>
                  <a:cubicBezTo>
                    <a:pt x="11092" y="15033"/>
                    <a:pt x="10116" y="14628"/>
                    <a:pt x="9170" y="14182"/>
                  </a:cubicBezTo>
                  <a:cubicBezTo>
                    <a:pt x="8123" y="13687"/>
                    <a:pt x="7114" y="13142"/>
                    <a:pt x="6149" y="12550"/>
                  </a:cubicBezTo>
                  <a:lnTo>
                    <a:pt x="5208" y="9024"/>
                  </a:lnTo>
                  <a:lnTo>
                    <a:pt x="3272" y="6968"/>
                  </a:lnTo>
                  <a:lnTo>
                    <a:pt x="467" y="3584"/>
                  </a:lnTo>
                  <a:lnTo>
                    <a:pt x="0" y="1873"/>
                  </a:lnTo>
                  <a:lnTo>
                    <a:pt x="2266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8" name="ïSļïḑê">
              <a:extLst>
                <a:ext uri="{FF2B5EF4-FFF2-40B4-BE49-F238E27FC236}">
                  <a16:creationId xmlns="" xmlns:a16="http://schemas.microsoft.com/office/drawing/2014/main" id="{7179DC66-750B-476A-88F5-2DDF17FFC2E4}"/>
                </a:ext>
              </a:extLst>
            </p:cNvPr>
            <p:cNvSpPr/>
            <p:nvPr/>
          </p:nvSpPr>
          <p:spPr>
            <a:xfrm>
              <a:off x="11078753" y="4636331"/>
              <a:ext cx="37595" cy="633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384" y="0"/>
                  </a:moveTo>
                  <a:lnTo>
                    <a:pt x="0" y="6366"/>
                  </a:lnTo>
                  <a:lnTo>
                    <a:pt x="4998" y="11561"/>
                  </a:lnTo>
                  <a:lnTo>
                    <a:pt x="9054" y="12853"/>
                  </a:lnTo>
                  <a:lnTo>
                    <a:pt x="11974" y="16462"/>
                  </a:lnTo>
                  <a:lnTo>
                    <a:pt x="18532" y="21600"/>
                  </a:lnTo>
                  <a:lnTo>
                    <a:pt x="21600" y="18003"/>
                  </a:lnTo>
                  <a:lnTo>
                    <a:pt x="19408" y="13360"/>
                  </a:lnTo>
                  <a:lnTo>
                    <a:pt x="14184" y="10517"/>
                  </a:lnTo>
                  <a:lnTo>
                    <a:pt x="9965" y="6822"/>
                  </a:lnTo>
                  <a:lnTo>
                    <a:pt x="9528" y="3503"/>
                  </a:lnTo>
                  <a:lnTo>
                    <a:pt x="4384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9" name="îSļíḋê">
              <a:extLst>
                <a:ext uri="{FF2B5EF4-FFF2-40B4-BE49-F238E27FC236}">
                  <a16:creationId xmlns="" xmlns:a16="http://schemas.microsoft.com/office/drawing/2014/main" id="{6AD8E36B-3AE2-421B-A007-5B25CAE07C85}"/>
                </a:ext>
              </a:extLst>
            </p:cNvPr>
            <p:cNvSpPr/>
            <p:nvPr/>
          </p:nvSpPr>
          <p:spPr>
            <a:xfrm>
              <a:off x="10694096" y="4283499"/>
              <a:ext cx="45740" cy="644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335" y="0"/>
                  </a:moveTo>
                  <a:lnTo>
                    <a:pt x="8612" y="423"/>
                  </a:lnTo>
                  <a:lnTo>
                    <a:pt x="9548" y="10168"/>
                  </a:lnTo>
                  <a:lnTo>
                    <a:pt x="15069" y="14477"/>
                  </a:lnTo>
                  <a:lnTo>
                    <a:pt x="21600" y="16858"/>
                  </a:lnTo>
                  <a:lnTo>
                    <a:pt x="19199" y="21600"/>
                  </a:lnTo>
                  <a:lnTo>
                    <a:pt x="11398" y="20763"/>
                  </a:lnTo>
                  <a:lnTo>
                    <a:pt x="5755" y="17207"/>
                  </a:lnTo>
                  <a:lnTo>
                    <a:pt x="9" y="12157"/>
                  </a:lnTo>
                  <a:lnTo>
                    <a:pt x="0" y="6578"/>
                  </a:lnTo>
                  <a:lnTo>
                    <a:pt x="4335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0" name="îśļîḋê">
              <a:extLst>
                <a:ext uri="{FF2B5EF4-FFF2-40B4-BE49-F238E27FC236}">
                  <a16:creationId xmlns="" xmlns:a16="http://schemas.microsoft.com/office/drawing/2014/main" id="{94B28A51-74E2-4097-8663-672DE43F384F}"/>
                </a:ext>
              </a:extLst>
            </p:cNvPr>
            <p:cNvSpPr/>
            <p:nvPr/>
          </p:nvSpPr>
          <p:spPr>
            <a:xfrm>
              <a:off x="10754669" y="4332994"/>
              <a:ext cx="45601" cy="394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085" y="0"/>
                  </a:moveTo>
                  <a:lnTo>
                    <a:pt x="17293" y="9046"/>
                  </a:lnTo>
                  <a:lnTo>
                    <a:pt x="21600" y="14848"/>
                  </a:lnTo>
                  <a:lnTo>
                    <a:pt x="21013" y="21600"/>
                  </a:lnTo>
                  <a:lnTo>
                    <a:pt x="12837" y="18854"/>
                  </a:lnTo>
                  <a:lnTo>
                    <a:pt x="5986" y="12225"/>
                  </a:lnTo>
                  <a:lnTo>
                    <a:pt x="0" y="7390"/>
                  </a:lnTo>
                  <a:lnTo>
                    <a:pt x="7085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1" name="íślîdè">
              <a:extLst>
                <a:ext uri="{FF2B5EF4-FFF2-40B4-BE49-F238E27FC236}">
                  <a16:creationId xmlns="" xmlns:a16="http://schemas.microsoft.com/office/drawing/2014/main" id="{7ED2E8A8-0A74-44A5-B41C-FB01630605E8}"/>
                </a:ext>
              </a:extLst>
            </p:cNvPr>
            <p:cNvSpPr/>
            <p:nvPr/>
          </p:nvSpPr>
          <p:spPr>
            <a:xfrm>
              <a:off x="10773772" y="4386273"/>
              <a:ext cx="37288" cy="3894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399" y="0"/>
                  </a:moveTo>
                  <a:lnTo>
                    <a:pt x="12290" y="1855"/>
                  </a:lnTo>
                  <a:lnTo>
                    <a:pt x="12799" y="9871"/>
                  </a:lnTo>
                  <a:lnTo>
                    <a:pt x="15725" y="15036"/>
                  </a:lnTo>
                  <a:lnTo>
                    <a:pt x="21600" y="16577"/>
                  </a:lnTo>
                  <a:lnTo>
                    <a:pt x="18230" y="21600"/>
                  </a:lnTo>
                  <a:lnTo>
                    <a:pt x="12781" y="19919"/>
                  </a:lnTo>
                  <a:cubicBezTo>
                    <a:pt x="10763" y="19240"/>
                    <a:pt x="9023" y="17972"/>
                    <a:pt x="7808" y="16297"/>
                  </a:cubicBezTo>
                  <a:cubicBezTo>
                    <a:pt x="6475" y="14458"/>
                    <a:pt x="5850" y="12237"/>
                    <a:pt x="6040" y="10011"/>
                  </a:cubicBezTo>
                  <a:lnTo>
                    <a:pt x="0" y="5671"/>
                  </a:lnTo>
                  <a:lnTo>
                    <a:pt x="6399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2" name="íṩļîdè">
              <a:extLst>
                <a:ext uri="{FF2B5EF4-FFF2-40B4-BE49-F238E27FC236}">
                  <a16:creationId xmlns="" xmlns:a16="http://schemas.microsoft.com/office/drawing/2014/main" id="{573A46E6-7251-4CE5-BDE6-2F2D41FEF5F7}"/>
                </a:ext>
              </a:extLst>
            </p:cNvPr>
            <p:cNvSpPr/>
            <p:nvPr/>
          </p:nvSpPr>
          <p:spPr>
            <a:xfrm>
              <a:off x="10819989" y="4368723"/>
              <a:ext cx="46739" cy="4211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105" y="0"/>
                  </a:moveTo>
                  <a:lnTo>
                    <a:pt x="8950" y="5326"/>
                  </a:lnTo>
                  <a:lnTo>
                    <a:pt x="16429" y="10105"/>
                  </a:lnTo>
                  <a:lnTo>
                    <a:pt x="21247" y="15787"/>
                  </a:lnTo>
                  <a:lnTo>
                    <a:pt x="21600" y="21227"/>
                  </a:lnTo>
                  <a:lnTo>
                    <a:pt x="14814" y="21600"/>
                  </a:lnTo>
                  <a:lnTo>
                    <a:pt x="10715" y="19268"/>
                  </a:lnTo>
                  <a:lnTo>
                    <a:pt x="6249" y="13959"/>
                  </a:lnTo>
                  <a:lnTo>
                    <a:pt x="3576" y="9700"/>
                  </a:lnTo>
                  <a:lnTo>
                    <a:pt x="25" y="6121"/>
                  </a:lnTo>
                  <a:lnTo>
                    <a:pt x="0" y="1589"/>
                  </a:lnTo>
                  <a:lnTo>
                    <a:pt x="4105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3" name="iŝḷidè">
              <a:extLst>
                <a:ext uri="{FF2B5EF4-FFF2-40B4-BE49-F238E27FC236}">
                  <a16:creationId xmlns="" xmlns:a16="http://schemas.microsoft.com/office/drawing/2014/main" id="{58673F52-FA34-416E-8F72-00327C6671E5}"/>
                </a:ext>
              </a:extLst>
            </p:cNvPr>
            <p:cNvSpPr/>
            <p:nvPr/>
          </p:nvSpPr>
          <p:spPr>
            <a:xfrm>
              <a:off x="10844148" y="4433313"/>
              <a:ext cx="37473" cy="239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649" y="530"/>
                  </a:moveTo>
                  <a:lnTo>
                    <a:pt x="13099" y="8995"/>
                  </a:lnTo>
                  <a:lnTo>
                    <a:pt x="21600" y="8519"/>
                  </a:lnTo>
                  <a:lnTo>
                    <a:pt x="21600" y="17555"/>
                  </a:lnTo>
                  <a:lnTo>
                    <a:pt x="15901" y="21600"/>
                  </a:lnTo>
                  <a:lnTo>
                    <a:pt x="8481" y="18211"/>
                  </a:lnTo>
                  <a:lnTo>
                    <a:pt x="1799" y="7978"/>
                  </a:lnTo>
                  <a:lnTo>
                    <a:pt x="0" y="0"/>
                  </a:lnTo>
                  <a:lnTo>
                    <a:pt x="8649" y="53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4" name="îşľîďé">
              <a:extLst>
                <a:ext uri="{FF2B5EF4-FFF2-40B4-BE49-F238E27FC236}">
                  <a16:creationId xmlns="" xmlns:a16="http://schemas.microsoft.com/office/drawing/2014/main" id="{8C6A14B4-E6F9-42EC-B5CF-68593282C99B}"/>
                </a:ext>
              </a:extLst>
            </p:cNvPr>
            <p:cNvSpPr/>
            <p:nvPr/>
          </p:nvSpPr>
          <p:spPr>
            <a:xfrm>
              <a:off x="10888902" y="4398838"/>
              <a:ext cx="27449" cy="541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203" y="0"/>
                  </a:moveTo>
                  <a:lnTo>
                    <a:pt x="0" y="4749"/>
                  </a:lnTo>
                  <a:lnTo>
                    <a:pt x="263" y="12857"/>
                  </a:lnTo>
                  <a:lnTo>
                    <a:pt x="8018" y="13953"/>
                  </a:lnTo>
                  <a:lnTo>
                    <a:pt x="8018" y="17984"/>
                  </a:lnTo>
                  <a:lnTo>
                    <a:pt x="13422" y="21600"/>
                  </a:lnTo>
                  <a:lnTo>
                    <a:pt x="21600" y="17064"/>
                  </a:lnTo>
                  <a:lnTo>
                    <a:pt x="14422" y="12038"/>
                  </a:lnTo>
                  <a:lnTo>
                    <a:pt x="7443" y="8221"/>
                  </a:lnTo>
                  <a:lnTo>
                    <a:pt x="4203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5" name="î$ľîḓé">
              <a:extLst>
                <a:ext uri="{FF2B5EF4-FFF2-40B4-BE49-F238E27FC236}">
                  <a16:creationId xmlns="" xmlns:a16="http://schemas.microsoft.com/office/drawing/2014/main" id="{60DF3D89-A6E0-45CC-A174-219957DB53BE}"/>
                </a:ext>
              </a:extLst>
            </p:cNvPr>
            <p:cNvSpPr/>
            <p:nvPr/>
          </p:nvSpPr>
          <p:spPr>
            <a:xfrm>
              <a:off x="10903842" y="4471308"/>
              <a:ext cx="24415" cy="210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703" y="9868"/>
                  </a:lnTo>
                  <a:lnTo>
                    <a:pt x="12853" y="21600"/>
                  </a:lnTo>
                  <a:lnTo>
                    <a:pt x="21600" y="16680"/>
                  </a:lnTo>
                  <a:lnTo>
                    <a:pt x="12403" y="14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6" name="îṧľïḍè">
              <a:extLst>
                <a:ext uri="{FF2B5EF4-FFF2-40B4-BE49-F238E27FC236}">
                  <a16:creationId xmlns="" xmlns:a16="http://schemas.microsoft.com/office/drawing/2014/main" id="{E5D3A92C-EE9D-4DF5-904E-D2A14B3E52B0}"/>
                </a:ext>
              </a:extLst>
            </p:cNvPr>
            <p:cNvSpPr/>
            <p:nvPr/>
          </p:nvSpPr>
          <p:spPr>
            <a:xfrm>
              <a:off x="10588123" y="4181404"/>
              <a:ext cx="87031" cy="761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60" y="0"/>
                  </a:moveTo>
                  <a:lnTo>
                    <a:pt x="0" y="2479"/>
                  </a:lnTo>
                  <a:lnTo>
                    <a:pt x="4688" y="4518"/>
                  </a:lnTo>
                  <a:lnTo>
                    <a:pt x="9042" y="7739"/>
                  </a:lnTo>
                  <a:lnTo>
                    <a:pt x="12639" y="11175"/>
                  </a:lnTo>
                  <a:lnTo>
                    <a:pt x="16173" y="15327"/>
                  </a:lnTo>
                  <a:lnTo>
                    <a:pt x="17687" y="21385"/>
                  </a:lnTo>
                  <a:lnTo>
                    <a:pt x="21600" y="21600"/>
                  </a:lnTo>
                  <a:lnTo>
                    <a:pt x="19336" y="12589"/>
                  </a:lnTo>
                  <a:lnTo>
                    <a:pt x="12733" y="8079"/>
                  </a:lnTo>
                  <a:lnTo>
                    <a:pt x="7069" y="2791"/>
                  </a:lnTo>
                  <a:lnTo>
                    <a:pt x="3732" y="804"/>
                  </a:lnTo>
                  <a:lnTo>
                    <a:pt x="560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7" name="i$ḻiḑe">
              <a:extLst>
                <a:ext uri="{FF2B5EF4-FFF2-40B4-BE49-F238E27FC236}">
                  <a16:creationId xmlns="" xmlns:a16="http://schemas.microsoft.com/office/drawing/2014/main" id="{B003091B-A369-446A-8666-CF31565E5652}"/>
                </a:ext>
              </a:extLst>
            </p:cNvPr>
            <p:cNvSpPr/>
            <p:nvPr/>
          </p:nvSpPr>
          <p:spPr>
            <a:xfrm>
              <a:off x="10528896" y="4237475"/>
              <a:ext cx="115414" cy="926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234" y="5118"/>
                  </a:moveTo>
                  <a:lnTo>
                    <a:pt x="15276" y="8929"/>
                  </a:lnTo>
                  <a:lnTo>
                    <a:pt x="12042" y="12689"/>
                  </a:lnTo>
                  <a:lnTo>
                    <a:pt x="9529" y="13918"/>
                  </a:lnTo>
                  <a:lnTo>
                    <a:pt x="6129" y="13388"/>
                  </a:lnTo>
                  <a:lnTo>
                    <a:pt x="4458" y="14970"/>
                  </a:lnTo>
                  <a:lnTo>
                    <a:pt x="2410" y="14970"/>
                  </a:lnTo>
                  <a:lnTo>
                    <a:pt x="0" y="15500"/>
                  </a:lnTo>
                  <a:lnTo>
                    <a:pt x="1862" y="17604"/>
                  </a:lnTo>
                  <a:lnTo>
                    <a:pt x="4420" y="17781"/>
                  </a:lnTo>
                  <a:lnTo>
                    <a:pt x="6466" y="21431"/>
                  </a:lnTo>
                  <a:lnTo>
                    <a:pt x="8263" y="21600"/>
                  </a:lnTo>
                  <a:lnTo>
                    <a:pt x="9828" y="19488"/>
                  </a:lnTo>
                  <a:lnTo>
                    <a:pt x="11671" y="17906"/>
                  </a:lnTo>
                  <a:lnTo>
                    <a:pt x="15657" y="16508"/>
                  </a:lnTo>
                  <a:lnTo>
                    <a:pt x="18364" y="13167"/>
                  </a:lnTo>
                  <a:lnTo>
                    <a:pt x="19934" y="9988"/>
                  </a:lnTo>
                  <a:lnTo>
                    <a:pt x="21457" y="7288"/>
                  </a:lnTo>
                  <a:lnTo>
                    <a:pt x="21600" y="3285"/>
                  </a:lnTo>
                  <a:lnTo>
                    <a:pt x="19702" y="0"/>
                  </a:lnTo>
                  <a:lnTo>
                    <a:pt x="19131" y="2158"/>
                  </a:lnTo>
                  <a:lnTo>
                    <a:pt x="18234" y="5118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8" name="íS1idè">
              <a:extLst>
                <a:ext uri="{FF2B5EF4-FFF2-40B4-BE49-F238E27FC236}">
                  <a16:creationId xmlns="" xmlns:a16="http://schemas.microsoft.com/office/drawing/2014/main" id="{83AF3961-861E-43A4-8537-752BAFFEDB63}"/>
                </a:ext>
              </a:extLst>
            </p:cNvPr>
            <p:cNvSpPr/>
            <p:nvPr/>
          </p:nvSpPr>
          <p:spPr>
            <a:xfrm>
              <a:off x="9937920" y="4105530"/>
              <a:ext cx="657773" cy="3887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39" y="1069"/>
                  </a:moveTo>
                  <a:lnTo>
                    <a:pt x="1040" y="903"/>
                  </a:lnTo>
                  <a:lnTo>
                    <a:pt x="1266" y="12"/>
                  </a:lnTo>
                  <a:lnTo>
                    <a:pt x="2016" y="0"/>
                  </a:lnTo>
                  <a:lnTo>
                    <a:pt x="2684" y="12"/>
                  </a:lnTo>
                  <a:lnTo>
                    <a:pt x="2808" y="1131"/>
                  </a:lnTo>
                  <a:lnTo>
                    <a:pt x="3150" y="1972"/>
                  </a:lnTo>
                  <a:lnTo>
                    <a:pt x="3342" y="2473"/>
                  </a:lnTo>
                  <a:lnTo>
                    <a:pt x="3192" y="3510"/>
                  </a:lnTo>
                  <a:lnTo>
                    <a:pt x="3218" y="4141"/>
                  </a:lnTo>
                  <a:lnTo>
                    <a:pt x="3692" y="4939"/>
                  </a:lnTo>
                  <a:lnTo>
                    <a:pt x="4067" y="5627"/>
                  </a:lnTo>
                  <a:lnTo>
                    <a:pt x="4526" y="6342"/>
                  </a:lnTo>
                  <a:cubicBezTo>
                    <a:pt x="4633" y="6179"/>
                    <a:pt x="4728" y="5996"/>
                    <a:pt x="4809" y="5795"/>
                  </a:cubicBezTo>
                  <a:cubicBezTo>
                    <a:pt x="4941" y="5469"/>
                    <a:pt x="5034" y="5102"/>
                    <a:pt x="5083" y="4716"/>
                  </a:cubicBezTo>
                  <a:lnTo>
                    <a:pt x="5451" y="4478"/>
                  </a:lnTo>
                  <a:lnTo>
                    <a:pt x="6119" y="3931"/>
                  </a:lnTo>
                  <a:lnTo>
                    <a:pt x="6668" y="3385"/>
                  </a:lnTo>
                  <a:lnTo>
                    <a:pt x="7068" y="2838"/>
                  </a:lnTo>
                  <a:lnTo>
                    <a:pt x="7444" y="2122"/>
                  </a:lnTo>
                  <a:lnTo>
                    <a:pt x="8137" y="2122"/>
                  </a:lnTo>
                  <a:cubicBezTo>
                    <a:pt x="8213" y="2262"/>
                    <a:pt x="8288" y="2402"/>
                    <a:pt x="8362" y="2543"/>
                  </a:cubicBezTo>
                  <a:cubicBezTo>
                    <a:pt x="8481" y="2766"/>
                    <a:pt x="8597" y="2991"/>
                    <a:pt x="8713" y="3217"/>
                  </a:cubicBezTo>
                  <a:lnTo>
                    <a:pt x="9356" y="3708"/>
                  </a:lnTo>
                  <a:lnTo>
                    <a:pt x="10017" y="3953"/>
                  </a:lnTo>
                  <a:lnTo>
                    <a:pt x="10667" y="4583"/>
                  </a:lnTo>
                  <a:lnTo>
                    <a:pt x="11719" y="5004"/>
                  </a:lnTo>
                  <a:lnTo>
                    <a:pt x="12420" y="5579"/>
                  </a:lnTo>
                  <a:lnTo>
                    <a:pt x="13814" y="6239"/>
                  </a:lnTo>
                  <a:lnTo>
                    <a:pt x="14716" y="7388"/>
                  </a:lnTo>
                  <a:lnTo>
                    <a:pt x="15776" y="8749"/>
                  </a:lnTo>
                  <a:lnTo>
                    <a:pt x="16728" y="9464"/>
                  </a:lnTo>
                  <a:lnTo>
                    <a:pt x="17354" y="9911"/>
                  </a:lnTo>
                  <a:lnTo>
                    <a:pt x="17855" y="11325"/>
                  </a:lnTo>
                  <a:lnTo>
                    <a:pt x="18106" y="12349"/>
                  </a:lnTo>
                  <a:lnTo>
                    <a:pt x="17539" y="12799"/>
                  </a:lnTo>
                  <a:lnTo>
                    <a:pt x="17349" y="13484"/>
                  </a:lnTo>
                  <a:lnTo>
                    <a:pt x="17608" y="14382"/>
                  </a:lnTo>
                  <a:lnTo>
                    <a:pt x="18326" y="15070"/>
                  </a:lnTo>
                  <a:lnTo>
                    <a:pt x="18350" y="15982"/>
                  </a:lnTo>
                  <a:lnTo>
                    <a:pt x="18350" y="16933"/>
                  </a:lnTo>
                  <a:lnTo>
                    <a:pt x="18733" y="17701"/>
                  </a:lnTo>
                  <a:lnTo>
                    <a:pt x="19484" y="18246"/>
                  </a:lnTo>
                  <a:lnTo>
                    <a:pt x="20127" y="18373"/>
                  </a:lnTo>
                  <a:lnTo>
                    <a:pt x="20650" y="19209"/>
                  </a:lnTo>
                  <a:lnTo>
                    <a:pt x="21276" y="20051"/>
                  </a:lnTo>
                  <a:lnTo>
                    <a:pt x="21600" y="21054"/>
                  </a:lnTo>
                  <a:lnTo>
                    <a:pt x="21500" y="21600"/>
                  </a:lnTo>
                  <a:lnTo>
                    <a:pt x="20623" y="21026"/>
                  </a:lnTo>
                  <a:lnTo>
                    <a:pt x="20131" y="20705"/>
                  </a:lnTo>
                  <a:lnTo>
                    <a:pt x="19072" y="20663"/>
                  </a:lnTo>
                  <a:lnTo>
                    <a:pt x="18170" y="20158"/>
                  </a:lnTo>
                  <a:lnTo>
                    <a:pt x="17728" y="19485"/>
                  </a:lnTo>
                  <a:lnTo>
                    <a:pt x="17478" y="18967"/>
                  </a:lnTo>
                  <a:lnTo>
                    <a:pt x="17228" y="17746"/>
                  </a:lnTo>
                  <a:lnTo>
                    <a:pt x="16877" y="16708"/>
                  </a:lnTo>
                  <a:lnTo>
                    <a:pt x="16402" y="15951"/>
                  </a:lnTo>
                  <a:lnTo>
                    <a:pt x="15525" y="14954"/>
                  </a:lnTo>
                  <a:lnTo>
                    <a:pt x="14876" y="14284"/>
                  </a:lnTo>
                  <a:lnTo>
                    <a:pt x="14242" y="14284"/>
                  </a:lnTo>
                  <a:lnTo>
                    <a:pt x="13699" y="15489"/>
                  </a:lnTo>
                  <a:cubicBezTo>
                    <a:pt x="13655" y="15662"/>
                    <a:pt x="13604" y="15830"/>
                    <a:pt x="13549" y="15993"/>
                  </a:cubicBezTo>
                  <a:cubicBezTo>
                    <a:pt x="13430" y="16338"/>
                    <a:pt x="13287" y="16658"/>
                    <a:pt x="13123" y="16945"/>
                  </a:cubicBezTo>
                  <a:lnTo>
                    <a:pt x="12398" y="17785"/>
                  </a:lnTo>
                  <a:lnTo>
                    <a:pt x="11380" y="17196"/>
                  </a:lnTo>
                  <a:lnTo>
                    <a:pt x="10929" y="17070"/>
                  </a:lnTo>
                  <a:cubicBezTo>
                    <a:pt x="10778" y="17231"/>
                    <a:pt x="10588" y="17247"/>
                    <a:pt x="10429" y="17112"/>
                  </a:cubicBezTo>
                  <a:cubicBezTo>
                    <a:pt x="10275" y="16981"/>
                    <a:pt x="10172" y="16728"/>
                    <a:pt x="10154" y="16440"/>
                  </a:cubicBezTo>
                  <a:lnTo>
                    <a:pt x="9620" y="15752"/>
                  </a:lnTo>
                  <a:lnTo>
                    <a:pt x="9169" y="15416"/>
                  </a:lnTo>
                  <a:lnTo>
                    <a:pt x="8374" y="15500"/>
                  </a:lnTo>
                  <a:lnTo>
                    <a:pt x="7783" y="15624"/>
                  </a:lnTo>
                  <a:lnTo>
                    <a:pt x="7609" y="15133"/>
                  </a:lnTo>
                  <a:lnTo>
                    <a:pt x="7084" y="15175"/>
                  </a:lnTo>
                  <a:lnTo>
                    <a:pt x="7283" y="14463"/>
                  </a:lnTo>
                  <a:lnTo>
                    <a:pt x="7684" y="14295"/>
                  </a:lnTo>
                  <a:lnTo>
                    <a:pt x="8067" y="13793"/>
                  </a:lnTo>
                  <a:lnTo>
                    <a:pt x="8425" y="13260"/>
                  </a:lnTo>
                  <a:lnTo>
                    <a:pt x="8424" y="12101"/>
                  </a:lnTo>
                  <a:lnTo>
                    <a:pt x="7998" y="10796"/>
                  </a:lnTo>
                  <a:cubicBezTo>
                    <a:pt x="7914" y="10491"/>
                    <a:pt x="7805" y="10208"/>
                    <a:pt x="7672" y="9955"/>
                  </a:cubicBezTo>
                  <a:cubicBezTo>
                    <a:pt x="7487" y="9602"/>
                    <a:pt x="7262" y="9316"/>
                    <a:pt x="7013" y="9100"/>
                  </a:cubicBezTo>
                  <a:cubicBezTo>
                    <a:pt x="6627" y="8764"/>
                    <a:pt x="6195" y="8604"/>
                    <a:pt x="5760" y="8637"/>
                  </a:cubicBezTo>
                  <a:lnTo>
                    <a:pt x="5460" y="7993"/>
                  </a:lnTo>
                  <a:lnTo>
                    <a:pt x="4992" y="7628"/>
                  </a:lnTo>
                  <a:lnTo>
                    <a:pt x="4219" y="6874"/>
                  </a:lnTo>
                  <a:cubicBezTo>
                    <a:pt x="4009" y="6592"/>
                    <a:pt x="3763" y="6395"/>
                    <a:pt x="3501" y="6299"/>
                  </a:cubicBezTo>
                  <a:cubicBezTo>
                    <a:pt x="3254" y="6207"/>
                    <a:pt x="2997" y="6207"/>
                    <a:pt x="2750" y="6299"/>
                  </a:cubicBezTo>
                  <a:lnTo>
                    <a:pt x="2183" y="6425"/>
                  </a:lnTo>
                  <a:lnTo>
                    <a:pt x="1674" y="5792"/>
                  </a:lnTo>
                  <a:lnTo>
                    <a:pt x="1674" y="4994"/>
                  </a:lnTo>
                  <a:lnTo>
                    <a:pt x="2200" y="4420"/>
                  </a:lnTo>
                  <a:lnTo>
                    <a:pt x="2400" y="3664"/>
                  </a:lnTo>
                  <a:lnTo>
                    <a:pt x="2125" y="3120"/>
                  </a:lnTo>
                  <a:lnTo>
                    <a:pt x="1524" y="2615"/>
                  </a:lnTo>
                  <a:lnTo>
                    <a:pt x="566" y="2138"/>
                  </a:lnTo>
                  <a:lnTo>
                    <a:pt x="0" y="1619"/>
                  </a:lnTo>
                  <a:lnTo>
                    <a:pt x="54" y="1017"/>
                  </a:lnTo>
                  <a:lnTo>
                    <a:pt x="339" y="1069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9" name="iṡ1íďè">
              <a:extLst>
                <a:ext uri="{FF2B5EF4-FFF2-40B4-BE49-F238E27FC236}">
                  <a16:creationId xmlns="" xmlns:a16="http://schemas.microsoft.com/office/drawing/2014/main" id="{A382326E-7307-4925-869B-EEAC8FDADB33}"/>
                </a:ext>
              </a:extLst>
            </p:cNvPr>
            <p:cNvSpPr/>
            <p:nvPr/>
          </p:nvSpPr>
          <p:spPr>
            <a:xfrm>
              <a:off x="10030474" y="3790111"/>
              <a:ext cx="18322" cy="2280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034" y="0"/>
                  </a:moveTo>
                  <a:lnTo>
                    <a:pt x="0" y="3883"/>
                  </a:lnTo>
                  <a:lnTo>
                    <a:pt x="4598" y="21600"/>
                  </a:lnTo>
                  <a:lnTo>
                    <a:pt x="21600" y="15889"/>
                  </a:lnTo>
                  <a:lnTo>
                    <a:pt x="21600" y="4677"/>
                  </a:lnTo>
                  <a:lnTo>
                    <a:pt x="11034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0" name="íŝľîďê">
              <a:extLst>
                <a:ext uri="{FF2B5EF4-FFF2-40B4-BE49-F238E27FC236}">
                  <a16:creationId xmlns="" xmlns:a16="http://schemas.microsoft.com/office/drawing/2014/main" id="{279149F6-8097-40F7-849C-688DC70C408F}"/>
                </a:ext>
              </a:extLst>
            </p:cNvPr>
            <p:cNvSpPr/>
            <p:nvPr/>
          </p:nvSpPr>
          <p:spPr>
            <a:xfrm>
              <a:off x="10351793" y="3476789"/>
              <a:ext cx="16360" cy="218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547" y="0"/>
                  </a:moveTo>
                  <a:lnTo>
                    <a:pt x="2757" y="5238"/>
                  </a:lnTo>
                  <a:lnTo>
                    <a:pt x="0" y="18231"/>
                  </a:lnTo>
                  <a:lnTo>
                    <a:pt x="17487" y="21600"/>
                  </a:lnTo>
                  <a:lnTo>
                    <a:pt x="21600" y="12744"/>
                  </a:lnTo>
                  <a:lnTo>
                    <a:pt x="11547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1" name="išḷïďe">
              <a:extLst>
                <a:ext uri="{FF2B5EF4-FFF2-40B4-BE49-F238E27FC236}">
                  <a16:creationId xmlns="" xmlns:a16="http://schemas.microsoft.com/office/drawing/2014/main" id="{E46F9578-797C-454E-8FD5-94A6FDFD6B13}"/>
                </a:ext>
              </a:extLst>
            </p:cNvPr>
            <p:cNvSpPr/>
            <p:nvPr/>
          </p:nvSpPr>
          <p:spPr>
            <a:xfrm>
              <a:off x="10325524" y="3553174"/>
              <a:ext cx="18349" cy="3115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652" y="0"/>
                  </a:moveTo>
                  <a:lnTo>
                    <a:pt x="0" y="4334"/>
                  </a:lnTo>
                  <a:lnTo>
                    <a:pt x="342" y="20725"/>
                  </a:lnTo>
                  <a:lnTo>
                    <a:pt x="18905" y="21600"/>
                  </a:lnTo>
                  <a:lnTo>
                    <a:pt x="21600" y="4465"/>
                  </a:lnTo>
                  <a:lnTo>
                    <a:pt x="5652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2" name="iṡlíďê">
              <a:extLst>
                <a:ext uri="{FF2B5EF4-FFF2-40B4-BE49-F238E27FC236}">
                  <a16:creationId xmlns="" xmlns:a16="http://schemas.microsoft.com/office/drawing/2014/main" id="{0D908010-CBC2-4FFE-8731-F19908D93F78}"/>
                </a:ext>
              </a:extLst>
            </p:cNvPr>
            <p:cNvSpPr/>
            <p:nvPr/>
          </p:nvSpPr>
          <p:spPr>
            <a:xfrm>
              <a:off x="10830737" y="3809410"/>
              <a:ext cx="19066" cy="2893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7350"/>
                  </a:lnTo>
                  <a:lnTo>
                    <a:pt x="7288" y="2160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D4D9D017-6B11-40D1-AF5C-513E2C1C39FF}"/>
              </a:ext>
            </a:extLst>
          </p:cNvPr>
          <p:cNvSpPr/>
          <p:nvPr/>
        </p:nvSpPr>
        <p:spPr>
          <a:xfrm>
            <a:off x="1240952" y="3538490"/>
            <a:ext cx="8404059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8000" b="1" err="1">
                <a:ln w="41275">
                  <a:solidFill>
                    <a:schemeClr val="accent3"/>
                  </a:solidFill>
                </a:ln>
                <a:solidFill>
                  <a:schemeClr val="bg1"/>
                </a:solidFill>
                <a:latin typeface="+mn-ea"/>
              </a:rPr>
              <a:t>iSlide</a:t>
            </a:r>
            <a:r>
              <a:rPr lang="en-US" altLang="zh-CN" sz="8000" b="1">
                <a:ln w="41275">
                  <a:solidFill>
                    <a:schemeClr val="accent3"/>
                  </a:solidFill>
                </a:ln>
                <a:solidFill>
                  <a:schemeClr val="bg1"/>
                </a:solidFill>
                <a:latin typeface="+mn-ea"/>
              </a:rPr>
              <a:t> </a:t>
            </a:r>
            <a:r>
              <a:rPr lang="en-US" altLang="zh-CN" sz="8000" b="1" smtClean="0">
                <a:ln w="41275">
                  <a:solidFill>
                    <a:schemeClr val="accent3"/>
                  </a:solidFill>
                </a:ln>
                <a:solidFill>
                  <a:schemeClr val="bg1"/>
                </a:solidFill>
                <a:latin typeface="+mn-ea"/>
              </a:rPr>
              <a:t>inf</a:t>
            </a:r>
            <a:r>
              <a:rPr lang="en-US" altLang="zh-CN" sz="100" b="1" smtClean="0">
                <a:ln w="41275">
                  <a:solidFill>
                    <a:schemeClr val="accent3"/>
                  </a:solidFill>
                </a:ln>
                <a:solidFill>
                  <a:schemeClr val="bg1"/>
                </a:solidFill>
                <a:latin typeface="+mn-ea"/>
              </a:rPr>
              <a:t> </a:t>
            </a:r>
            <a:r>
              <a:rPr lang="en-US" altLang="zh-CN" sz="8000" b="1" smtClean="0">
                <a:ln w="41275">
                  <a:solidFill>
                    <a:schemeClr val="accent3"/>
                  </a:solidFill>
                </a:ln>
                <a:solidFill>
                  <a:schemeClr val="bg1"/>
                </a:solidFill>
                <a:latin typeface="+mn-ea"/>
              </a:rPr>
              <a:t>ographic</a:t>
            </a:r>
            <a:endParaRPr lang="zh-CN" altLang="en-US" sz="8000" b="1" dirty="0">
              <a:ln w="41275">
                <a:solidFill>
                  <a:schemeClr val="accent3"/>
                </a:solidFill>
              </a:ln>
              <a:solidFill>
                <a:schemeClr val="bg1"/>
              </a:solidFill>
              <a:latin typeface="+mn-ea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ABEBCBF8-1A29-4AF3-960C-95967CD1EE9B}"/>
              </a:ext>
            </a:extLst>
          </p:cNvPr>
          <p:cNvSpPr/>
          <p:nvPr/>
        </p:nvSpPr>
        <p:spPr>
          <a:xfrm>
            <a:off x="7907784" y="1489235"/>
            <a:ext cx="2737459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3800" b="1" smtClean="0">
                <a:ln w="41275">
                  <a:solidFill>
                    <a:schemeClr val="accent3"/>
                  </a:solidFill>
                </a:ln>
                <a:solidFill>
                  <a:schemeClr val="bg1"/>
                </a:solidFill>
                <a:latin typeface="+mn-ea"/>
              </a:rPr>
              <a:t>0</a:t>
            </a:r>
            <a:r>
              <a:rPr lang="en-US" altLang="zh-CN" sz="100" b="1" smtClean="0">
                <a:ln w="41275">
                  <a:solidFill>
                    <a:schemeClr val="accent3"/>
                  </a:solidFill>
                </a:ln>
                <a:solidFill>
                  <a:schemeClr val="bg1"/>
                </a:solidFill>
                <a:latin typeface="+mn-ea"/>
              </a:rPr>
              <a:t> </a:t>
            </a:r>
            <a:r>
              <a:rPr lang="en-US" altLang="zh-CN" sz="13800" b="1" smtClean="0">
                <a:ln w="41275">
                  <a:solidFill>
                    <a:schemeClr val="accent3"/>
                  </a:solidFill>
                </a:ln>
                <a:solidFill>
                  <a:schemeClr val="bg1"/>
                </a:solidFill>
                <a:latin typeface="+mn-ea"/>
              </a:rPr>
              <a:t>2</a:t>
            </a:r>
            <a:endParaRPr lang="zh-CN" altLang="en-US" sz="13800" b="1" dirty="0">
              <a:ln w="41275">
                <a:solidFill>
                  <a:schemeClr val="accent3"/>
                </a:solidFill>
              </a:ln>
              <a:solidFill>
                <a:schemeClr val="bg1"/>
              </a:solidFill>
              <a:latin typeface="+mn-ea"/>
            </a:endParaRPr>
          </a:p>
        </p:txBody>
      </p:sp>
      <p:sp>
        <p:nvSpPr>
          <p:cNvPr id="16" name="对话气泡: 圆角矩形 15">
            <a:extLst>
              <a:ext uri="{FF2B5EF4-FFF2-40B4-BE49-F238E27FC236}">
                <a16:creationId xmlns="" xmlns:a16="http://schemas.microsoft.com/office/drawing/2014/main" id="{BAFC1069-9AD7-468C-975A-9310DD16FDDB}"/>
              </a:ext>
            </a:extLst>
          </p:cNvPr>
          <p:cNvSpPr/>
          <p:nvPr/>
        </p:nvSpPr>
        <p:spPr>
          <a:xfrm>
            <a:off x="2649630" y="2938641"/>
            <a:ext cx="7637370" cy="2137776"/>
          </a:xfrm>
          <a:prstGeom prst="wedgeRoundRectCallout">
            <a:avLst>
              <a:gd name="adj1" fmla="val 547"/>
              <a:gd name="adj2" fmla="val 65925"/>
              <a:gd name="adj3" fmla="val 16667"/>
            </a:avLst>
          </a:prstGeom>
          <a:solidFill>
            <a:schemeClr val="accent1"/>
          </a:solidFill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>
            <a:extLst>
              <a:ext uri="{FF2B5EF4-FFF2-40B4-BE49-F238E27FC236}">
                <a16:creationId xmlns="" xmlns:a16="http://schemas.microsoft.com/office/drawing/2014/main" id="{78A44370-E931-4643-B9D4-9D80C9233F44}"/>
              </a:ext>
            </a:extLst>
          </p:cNvPr>
          <p:cNvSpPr/>
          <p:nvPr/>
        </p:nvSpPr>
        <p:spPr>
          <a:xfrm>
            <a:off x="4831241" y="3404387"/>
            <a:ext cx="512027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8000" b="1">
                <a:solidFill>
                  <a:schemeClr val="bg1"/>
                </a:solidFill>
                <a:latin typeface="+mj-ea"/>
              </a:rPr>
              <a:t>关</a:t>
            </a:r>
            <a:r>
              <a:rPr lang="zh-CN" altLang="en-US" sz="8000" b="1" smtClean="0">
                <a:solidFill>
                  <a:schemeClr val="bg1"/>
                </a:solidFill>
                <a:latin typeface="+mj-ea"/>
              </a:rPr>
              <a:t>于</a:t>
            </a:r>
            <a:r>
              <a:rPr lang="zh-CN" altLang="en-US" sz="100" b="1" smtClean="0">
                <a:solidFill>
                  <a:schemeClr val="bg1"/>
                </a:solidFill>
                <a:latin typeface="+mj-ea"/>
              </a:rPr>
              <a:t> </a:t>
            </a:r>
            <a:r>
              <a:rPr lang="zh-CN" altLang="en-US" sz="8000" b="1" smtClean="0">
                <a:solidFill>
                  <a:schemeClr val="bg1"/>
                </a:solidFill>
                <a:latin typeface="+mj-ea"/>
              </a:rPr>
              <a:t>考</a:t>
            </a:r>
            <a:r>
              <a:rPr lang="zh-CN" altLang="en-US" sz="8000" b="1" dirty="0">
                <a:solidFill>
                  <a:schemeClr val="bg1"/>
                </a:solidFill>
                <a:latin typeface="+mj-ea"/>
              </a:rPr>
              <a:t>研</a:t>
            </a:r>
            <a:endParaRPr lang="zh-CN" altLang="en-US" sz="8000" b="1" dirty="0">
              <a:solidFill>
                <a:schemeClr val="bg1"/>
              </a:solidFill>
            </a:endParaRPr>
          </a:p>
        </p:txBody>
      </p:sp>
      <p:sp>
        <p:nvSpPr>
          <p:cNvPr id="163" name="矩形 162">
            <a:extLst>
              <a:ext uri="{FF2B5EF4-FFF2-40B4-BE49-F238E27FC236}">
                <a16:creationId xmlns="" xmlns:a16="http://schemas.microsoft.com/office/drawing/2014/main" id="{87835562-8A4E-4631-AAF5-650142C1D61E}"/>
              </a:ext>
            </a:extLst>
          </p:cNvPr>
          <p:cNvSpPr/>
          <p:nvPr/>
        </p:nvSpPr>
        <p:spPr>
          <a:xfrm>
            <a:off x="0" y="-26644"/>
            <a:ext cx="12192000" cy="8843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4" name="矩形 163">
            <a:extLst>
              <a:ext uri="{FF2B5EF4-FFF2-40B4-BE49-F238E27FC236}">
                <a16:creationId xmlns="" xmlns:a16="http://schemas.microsoft.com/office/drawing/2014/main" id="{E98EA677-F4DC-434B-B1AC-182CE926B65F}"/>
              </a:ext>
            </a:extLst>
          </p:cNvPr>
          <p:cNvSpPr/>
          <p:nvPr/>
        </p:nvSpPr>
        <p:spPr>
          <a:xfrm>
            <a:off x="2680750" y="1830707"/>
            <a:ext cx="2695685" cy="3230585"/>
          </a:xfrm>
          <a:prstGeom prst="rect">
            <a:avLst/>
          </a:prstGeom>
          <a:blipFill>
            <a:blip r:embed="rId4">
              <a:extLs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rcRect/>
            <a:stretch>
              <a:fillRect l="5953" t="2453" r="5981" b="-9915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48099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b7358091-dc1b-4698-89fe-097566ea941d"/>
  <p:tag name="ISLIDE.TEMPLATE" val="#379323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EMPLATE" val="https://www.islide.cc;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EMPLATE" val="https://www.islide.cc;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EMPLATE" val="https://www.islide.cc;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dde2c2de-4721-42d5-ad7a-0e7cc101037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EMPLATE" val="https://www.islide.cc;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EMPLATE" val="https://www.islide.cc;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dde2c2de-4721-42d5-ad7a-0e7cc101037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EMPLATE" val="https://www.islide.cc;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EMPLATE" val="https://www.islide.cc;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EMPLATE" val="https://www.islide.cc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dde2c2de-4721-42d5-ad7a-0e7cc101037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dde2c2de-4721-42d5-ad7a-0e7cc101037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EMPLATE" val="https://www.islide.cc;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dde2c2de-4721-42d5-ad7a-0e7cc101037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EMPLATE" val="https://www.islide.cc;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EMPLATE" val="https://www.islide.cc;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dde2c2de-4721-42d5-ad7a-0e7cc101037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EMPLATE" val="https://www.islide.cc;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EMPLATE" val="https://www.islide.cc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EMPLATE" val="https://www.islide.cc;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dde2c2de-4721-42d5-ad7a-0e7cc101037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EMPLATE" val="https://www.islide.cc;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EMPLATE" val="https://www.islide.cc;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EMPLATE" val="https://www.islide.cc;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EMPLATE" val="https://www.islide.cc;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EMPLATE" val="https://www.islide.cc;"/>
</p:tagLst>
</file>

<file path=ppt/theme/theme1.xml><?xml version="1.0" encoding="utf-8"?>
<a:theme xmlns:a="http://schemas.openxmlformats.org/drawingml/2006/main" name="webwppDefTheme">
  <a:themeElements>
    <a:clrScheme name="蓝色毕业季">
      <a:dk1>
        <a:srgbClr val="000000"/>
      </a:dk1>
      <a:lt1>
        <a:srgbClr val="FFFFFF"/>
      </a:lt1>
      <a:dk2>
        <a:srgbClr val="44546A"/>
      </a:dk2>
      <a:lt2>
        <a:srgbClr val="E6E4E4"/>
      </a:lt2>
      <a:accent1>
        <a:srgbClr val="0D3A97"/>
      </a:accent1>
      <a:accent2>
        <a:srgbClr val="A7E242"/>
      </a:accent2>
      <a:accent3>
        <a:srgbClr val="97ABCD"/>
      </a:accent3>
      <a:accent4>
        <a:srgbClr val="0A2073"/>
      </a:accent4>
      <a:accent5>
        <a:srgbClr val="CCCBCB"/>
      </a:accent5>
      <a:accent6>
        <a:srgbClr val="CACCC8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Yoyo</Template>
  <TotalTime>3</TotalTime>
  <Words>1252</Words>
  <Application>Microsoft Office PowerPoint</Application>
  <PresentationFormat>宽屏</PresentationFormat>
  <Paragraphs>238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5" baseType="lpstr">
      <vt:lpstr>微软雅黑</vt:lpstr>
      <vt:lpstr>Arial</vt:lpstr>
      <vt:lpstr>Arial</vt:lpstr>
      <vt:lpstr>Impact</vt:lpstr>
      <vt:lpstr>webwppDefTheme</vt:lpstr>
      <vt:lpstr>数据来源：智 联招聘--《2019应届毕业生就业力调研报告》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iSlide</Manager>
  <Company>iSlide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数据来源：智 联招聘--《2019应届毕业生就业力调研报告》</dc:title>
  <dc:creator>islide</dc:creator>
  <cp:keywords>51PPT模板网</cp:keywords>
  <dc:description>www.51pptmoban.com</dc:description>
  <cp:lastModifiedBy>阳光 男孩</cp:lastModifiedBy>
  <cp:revision>4</cp:revision>
  <cp:lastPrinted>2020-03-16T16:00:00Z</cp:lastPrinted>
  <dcterms:created xsi:type="dcterms:W3CDTF">2020-03-16T16:00:00Z</dcterms:created>
  <dcterms:modified xsi:type="dcterms:W3CDTF">2020-03-17T12:37:08Z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2052-0.0.0.0</vt:lpwstr>
  </property>
  <property fmtid="{D5CDD505-2E9C-101B-9397-08002B2CF9AE}" pid="3" name="iSlide.Theme">
    <vt:lpwstr>b7358091-dc1b-4698-89fe-097566ea941d</vt:lpwstr>
  </property>
</Properties>
</file>